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2" r:id="rId1"/>
  </p:sldMasterIdLst>
  <p:notesMasterIdLst>
    <p:notesMasterId r:id="rId48"/>
  </p:notesMasterIdLst>
  <p:sldIdLst>
    <p:sldId id="256" r:id="rId2"/>
    <p:sldId id="257" r:id="rId3"/>
    <p:sldId id="316" r:id="rId4"/>
    <p:sldId id="259" r:id="rId5"/>
    <p:sldId id="278" r:id="rId6"/>
    <p:sldId id="279" r:id="rId7"/>
    <p:sldId id="280" r:id="rId8"/>
    <p:sldId id="281" r:id="rId9"/>
    <p:sldId id="261" r:id="rId10"/>
    <p:sldId id="282" r:id="rId11"/>
    <p:sldId id="283" r:id="rId12"/>
    <p:sldId id="284" r:id="rId13"/>
    <p:sldId id="285" r:id="rId14"/>
    <p:sldId id="262" r:id="rId15"/>
    <p:sldId id="289" r:id="rId16"/>
    <p:sldId id="290" r:id="rId17"/>
    <p:sldId id="291" r:id="rId18"/>
    <p:sldId id="292" r:id="rId19"/>
    <p:sldId id="293" r:id="rId20"/>
    <p:sldId id="294" r:id="rId21"/>
    <p:sldId id="295" r:id="rId22"/>
    <p:sldId id="296" r:id="rId23"/>
    <p:sldId id="297" r:id="rId24"/>
    <p:sldId id="317" r:id="rId25"/>
    <p:sldId id="298" r:id="rId26"/>
    <p:sldId id="299" r:id="rId27"/>
    <p:sldId id="300" r:id="rId28"/>
    <p:sldId id="301" r:id="rId29"/>
    <p:sldId id="303" r:id="rId30"/>
    <p:sldId id="304" r:id="rId31"/>
    <p:sldId id="275" r:id="rId32"/>
    <p:sldId id="306" r:id="rId33"/>
    <p:sldId id="307" r:id="rId34"/>
    <p:sldId id="260" r:id="rId35"/>
    <p:sldId id="276" r:id="rId36"/>
    <p:sldId id="286" r:id="rId37"/>
    <p:sldId id="308" r:id="rId38"/>
    <p:sldId id="309" r:id="rId39"/>
    <p:sldId id="310" r:id="rId40"/>
    <p:sldId id="311" r:id="rId41"/>
    <p:sldId id="312" r:id="rId42"/>
    <p:sldId id="313" r:id="rId43"/>
    <p:sldId id="314" r:id="rId44"/>
    <p:sldId id="315" r:id="rId45"/>
    <p:sldId id="287" r:id="rId46"/>
    <p:sldId id="272" r:id="rId47"/>
  </p:sldIdLst>
  <p:sldSz cx="9144000" cy="5143500" type="screen16x9"/>
  <p:notesSz cx="6858000" cy="9144000"/>
  <p:embeddedFontLst>
    <p:embeddedFont>
      <p:font typeface="Montserrat" panose="020B0604020202020204" charset="-70"/>
      <p:regular r:id="rId49"/>
      <p:bold r:id="rId50"/>
      <p:italic r:id="rId51"/>
      <p:boldItalic r:id="rId52"/>
    </p:embeddedFont>
    <p:embeddedFont>
      <p:font typeface="Hepta Slab" panose="020B0604020202020204" charset="-70"/>
      <p:regular r:id="rId53"/>
      <p:bold r:id="rId54"/>
    </p:embeddedFont>
    <p:embeddedFont>
      <p:font typeface="Amiko" panose="020B0604020202020204" charset="-70"/>
      <p:regular r:id="rId55"/>
      <p:bold r:id="rId56"/>
    </p:embeddedFont>
    <p:embeddedFont>
      <p:font typeface="Roboto Condensed Light" panose="020B0604020202020204" charset="0"/>
      <p:regular r:id="rId57"/>
      <p: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4C9650-6A97-4671-A956-805B0B3A1245}" v="57" dt="2024-05-28T17:35:53.354"/>
  </p1510:revLst>
</p1510:revInfo>
</file>

<file path=ppt/tableStyles.xml><?xml version="1.0" encoding="utf-8"?>
<a:tblStyleLst xmlns:a="http://schemas.openxmlformats.org/drawingml/2006/main" def="{5CB9FD8C-43CE-4D91-8172-0AC776A0C568}">
  <a:tblStyle styleId="{5CB9FD8C-43CE-4D91-8172-0AC776A0C56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30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ra Juknaitė" userId="45033881da117b34" providerId="LiveId" clId="{EB031E15-B25A-4939-92CB-624EE0F9D3FE}"/>
    <pc:docChg chg="delSld modSld sldOrd delMainMaster">
      <pc:chgData name="Sandra Juknaitė" userId="45033881da117b34" providerId="LiveId" clId="{EB031E15-B25A-4939-92CB-624EE0F9D3FE}" dt="2024-05-27T17:55:30.199" v="57" actId="47"/>
      <pc:docMkLst>
        <pc:docMk/>
      </pc:docMkLst>
      <pc:sldChg chg="modSp mod ord">
        <pc:chgData name="Sandra Juknaitė" userId="45033881da117b34" providerId="LiveId" clId="{EB031E15-B25A-4939-92CB-624EE0F9D3FE}" dt="2024-05-27T17:54:33.656" v="22"/>
        <pc:sldMkLst>
          <pc:docMk/>
          <pc:sldMk cId="0" sldId="272"/>
        </pc:sldMkLst>
        <pc:spChg chg="mod">
          <ac:chgData name="Sandra Juknaitė" userId="45033881da117b34" providerId="LiveId" clId="{EB031E15-B25A-4939-92CB-624EE0F9D3FE}" dt="2024-05-27T17:54:13.772" v="20" actId="14100"/>
          <ac:spMkLst>
            <pc:docMk/>
            <pc:sldMk cId="0" sldId="272"/>
            <ac:spMk id="1480" creationId="{00000000-0000-0000-0000-000000000000}"/>
          </ac:spMkLst>
        </pc:spChg>
      </pc:sldChg>
      <pc:sldChg chg="del">
        <pc:chgData name="Sandra Juknaitė" userId="45033881da117b34" providerId="LiveId" clId="{EB031E15-B25A-4939-92CB-624EE0F9D3FE}" dt="2024-05-27T17:54:35.150" v="23" actId="47"/>
        <pc:sldMkLst>
          <pc:docMk/>
          <pc:sldMk cId="2965312388" sldId="278"/>
        </pc:sldMkLst>
      </pc:sldChg>
      <pc:sldChg chg="del">
        <pc:chgData name="Sandra Juknaitė" userId="45033881da117b34" providerId="LiveId" clId="{EB031E15-B25A-4939-92CB-624EE0F9D3FE}" dt="2024-05-27T17:54:35.803" v="24" actId="47"/>
        <pc:sldMkLst>
          <pc:docMk/>
          <pc:sldMk cId="3335839925" sldId="279"/>
        </pc:sldMkLst>
      </pc:sldChg>
      <pc:sldChg chg="del">
        <pc:chgData name="Sandra Juknaitė" userId="45033881da117b34" providerId="LiveId" clId="{EB031E15-B25A-4939-92CB-624EE0F9D3FE}" dt="2024-05-27T17:54:36.879" v="25" actId="47"/>
        <pc:sldMkLst>
          <pc:docMk/>
          <pc:sldMk cId="402296060" sldId="280"/>
        </pc:sldMkLst>
      </pc:sldChg>
      <pc:sldChg chg="del">
        <pc:chgData name="Sandra Juknaitė" userId="45033881da117b34" providerId="LiveId" clId="{EB031E15-B25A-4939-92CB-624EE0F9D3FE}" dt="2024-05-27T17:54:37.960" v="26" actId="47"/>
        <pc:sldMkLst>
          <pc:docMk/>
          <pc:sldMk cId="265454044" sldId="281"/>
        </pc:sldMkLst>
      </pc:sldChg>
      <pc:sldChg chg="del">
        <pc:chgData name="Sandra Juknaitė" userId="45033881da117b34" providerId="LiveId" clId="{EB031E15-B25A-4939-92CB-624EE0F9D3FE}" dt="2024-05-27T17:54:38.938" v="27" actId="47"/>
        <pc:sldMkLst>
          <pc:docMk/>
          <pc:sldMk cId="3432820169" sldId="282"/>
        </pc:sldMkLst>
      </pc:sldChg>
      <pc:sldChg chg="del">
        <pc:chgData name="Sandra Juknaitė" userId="45033881da117b34" providerId="LiveId" clId="{EB031E15-B25A-4939-92CB-624EE0F9D3FE}" dt="2024-05-27T17:54:40.162" v="28" actId="47"/>
        <pc:sldMkLst>
          <pc:docMk/>
          <pc:sldMk cId="2237851947" sldId="283"/>
        </pc:sldMkLst>
      </pc:sldChg>
      <pc:sldChg chg="del">
        <pc:chgData name="Sandra Juknaitė" userId="45033881da117b34" providerId="LiveId" clId="{EB031E15-B25A-4939-92CB-624EE0F9D3FE}" dt="2024-05-27T17:54:41.270" v="29" actId="47"/>
        <pc:sldMkLst>
          <pc:docMk/>
          <pc:sldMk cId="3524776667" sldId="284"/>
        </pc:sldMkLst>
      </pc:sldChg>
      <pc:sldChg chg="del">
        <pc:chgData name="Sandra Juknaitė" userId="45033881da117b34" providerId="LiveId" clId="{EB031E15-B25A-4939-92CB-624EE0F9D3FE}" dt="2024-05-27T17:54:42.277" v="30" actId="47"/>
        <pc:sldMkLst>
          <pc:docMk/>
          <pc:sldMk cId="285296161" sldId="285"/>
        </pc:sldMkLst>
      </pc:sldChg>
      <pc:sldChg chg="del">
        <pc:chgData name="Sandra Juknaitė" userId="45033881da117b34" providerId="LiveId" clId="{EB031E15-B25A-4939-92CB-624EE0F9D3FE}" dt="2024-05-27T17:54:43.241" v="31" actId="47"/>
        <pc:sldMkLst>
          <pc:docMk/>
          <pc:sldMk cId="3205124295" sldId="286"/>
        </pc:sldMkLst>
      </pc:sldChg>
      <pc:sldChg chg="del">
        <pc:chgData name="Sandra Juknaitė" userId="45033881da117b34" providerId="LiveId" clId="{EB031E15-B25A-4939-92CB-624EE0F9D3FE}" dt="2024-05-27T17:54:44.223" v="32" actId="47"/>
        <pc:sldMkLst>
          <pc:docMk/>
          <pc:sldMk cId="3934694859" sldId="287"/>
        </pc:sldMkLst>
      </pc:sldChg>
      <pc:sldChg chg="del">
        <pc:chgData name="Sandra Juknaitė" userId="45033881da117b34" providerId="LiveId" clId="{EB031E15-B25A-4939-92CB-624EE0F9D3FE}" dt="2024-05-27T17:54:45.029" v="33" actId="47"/>
        <pc:sldMkLst>
          <pc:docMk/>
          <pc:sldMk cId="1849333824" sldId="288"/>
        </pc:sldMkLst>
      </pc:sldChg>
      <pc:sldChg chg="del">
        <pc:chgData name="Sandra Juknaitė" userId="45033881da117b34" providerId="LiveId" clId="{EB031E15-B25A-4939-92CB-624EE0F9D3FE}" dt="2024-05-27T17:54:46.064" v="34" actId="47"/>
        <pc:sldMkLst>
          <pc:docMk/>
          <pc:sldMk cId="543441773" sldId="289"/>
        </pc:sldMkLst>
      </pc:sldChg>
      <pc:sldChg chg="del">
        <pc:chgData name="Sandra Juknaitė" userId="45033881da117b34" providerId="LiveId" clId="{EB031E15-B25A-4939-92CB-624EE0F9D3FE}" dt="2024-05-27T17:54:47.069" v="35" actId="47"/>
        <pc:sldMkLst>
          <pc:docMk/>
          <pc:sldMk cId="2130336346" sldId="290"/>
        </pc:sldMkLst>
      </pc:sldChg>
      <pc:sldChg chg="del">
        <pc:chgData name="Sandra Juknaitė" userId="45033881da117b34" providerId="LiveId" clId="{EB031E15-B25A-4939-92CB-624EE0F9D3FE}" dt="2024-05-27T17:54:48.170" v="36" actId="47"/>
        <pc:sldMkLst>
          <pc:docMk/>
          <pc:sldMk cId="410683199" sldId="291"/>
        </pc:sldMkLst>
      </pc:sldChg>
      <pc:sldChg chg="del">
        <pc:chgData name="Sandra Juknaitė" userId="45033881da117b34" providerId="LiveId" clId="{EB031E15-B25A-4939-92CB-624EE0F9D3FE}" dt="2024-05-27T17:54:49.353" v="37" actId="47"/>
        <pc:sldMkLst>
          <pc:docMk/>
          <pc:sldMk cId="258637738" sldId="292"/>
        </pc:sldMkLst>
      </pc:sldChg>
      <pc:sldChg chg="del">
        <pc:chgData name="Sandra Juknaitė" userId="45033881da117b34" providerId="LiveId" clId="{EB031E15-B25A-4939-92CB-624EE0F9D3FE}" dt="2024-05-27T17:55:16.812" v="38" actId="47"/>
        <pc:sldMkLst>
          <pc:docMk/>
          <pc:sldMk cId="3582237356" sldId="293"/>
        </pc:sldMkLst>
      </pc:sldChg>
      <pc:sldChg chg="del">
        <pc:chgData name="Sandra Juknaitė" userId="45033881da117b34" providerId="LiveId" clId="{EB031E15-B25A-4939-92CB-624EE0F9D3FE}" dt="2024-05-27T17:55:17.762" v="39" actId="47"/>
        <pc:sldMkLst>
          <pc:docMk/>
          <pc:sldMk cId="2258921939" sldId="294"/>
        </pc:sldMkLst>
      </pc:sldChg>
      <pc:sldChg chg="del">
        <pc:chgData name="Sandra Juknaitė" userId="45033881da117b34" providerId="LiveId" clId="{EB031E15-B25A-4939-92CB-624EE0F9D3FE}" dt="2024-05-27T17:55:18.228" v="40" actId="47"/>
        <pc:sldMkLst>
          <pc:docMk/>
          <pc:sldMk cId="3756171510" sldId="295"/>
        </pc:sldMkLst>
      </pc:sldChg>
      <pc:sldChg chg="del">
        <pc:chgData name="Sandra Juknaitė" userId="45033881da117b34" providerId="LiveId" clId="{EB031E15-B25A-4939-92CB-624EE0F9D3FE}" dt="2024-05-27T17:55:19.114" v="41" actId="47"/>
        <pc:sldMkLst>
          <pc:docMk/>
          <pc:sldMk cId="1728528497" sldId="296"/>
        </pc:sldMkLst>
      </pc:sldChg>
      <pc:sldChg chg="del">
        <pc:chgData name="Sandra Juknaitė" userId="45033881da117b34" providerId="LiveId" clId="{EB031E15-B25A-4939-92CB-624EE0F9D3FE}" dt="2024-05-27T17:55:19.577" v="42" actId="47"/>
        <pc:sldMkLst>
          <pc:docMk/>
          <pc:sldMk cId="1278403937" sldId="297"/>
        </pc:sldMkLst>
      </pc:sldChg>
      <pc:sldChg chg="del">
        <pc:chgData name="Sandra Juknaitė" userId="45033881da117b34" providerId="LiveId" clId="{EB031E15-B25A-4939-92CB-624EE0F9D3FE}" dt="2024-05-27T17:55:20.805" v="43" actId="47"/>
        <pc:sldMkLst>
          <pc:docMk/>
          <pc:sldMk cId="1841007881" sldId="298"/>
        </pc:sldMkLst>
      </pc:sldChg>
      <pc:sldChg chg="del">
        <pc:chgData name="Sandra Juknaitė" userId="45033881da117b34" providerId="LiveId" clId="{EB031E15-B25A-4939-92CB-624EE0F9D3FE}" dt="2024-05-27T17:55:21.637" v="44" actId="47"/>
        <pc:sldMkLst>
          <pc:docMk/>
          <pc:sldMk cId="2361827978" sldId="299"/>
        </pc:sldMkLst>
      </pc:sldChg>
      <pc:sldChg chg="del">
        <pc:chgData name="Sandra Juknaitė" userId="45033881da117b34" providerId="LiveId" clId="{EB031E15-B25A-4939-92CB-624EE0F9D3FE}" dt="2024-05-27T17:55:22.455" v="45" actId="47"/>
        <pc:sldMkLst>
          <pc:docMk/>
          <pc:sldMk cId="284255565" sldId="300"/>
        </pc:sldMkLst>
      </pc:sldChg>
      <pc:sldChg chg="del">
        <pc:chgData name="Sandra Juknaitė" userId="45033881da117b34" providerId="LiveId" clId="{EB031E15-B25A-4939-92CB-624EE0F9D3FE}" dt="2024-05-27T17:55:23.041" v="46" actId="47"/>
        <pc:sldMkLst>
          <pc:docMk/>
          <pc:sldMk cId="3932399950" sldId="301"/>
        </pc:sldMkLst>
      </pc:sldChg>
      <pc:sldChg chg="del">
        <pc:chgData name="Sandra Juknaitė" userId="45033881da117b34" providerId="LiveId" clId="{EB031E15-B25A-4939-92CB-624EE0F9D3FE}" dt="2024-05-27T17:55:23.548" v="47" actId="47"/>
        <pc:sldMkLst>
          <pc:docMk/>
          <pc:sldMk cId="2726337958" sldId="302"/>
        </pc:sldMkLst>
      </pc:sldChg>
      <pc:sldChg chg="del">
        <pc:chgData name="Sandra Juknaitė" userId="45033881da117b34" providerId="LiveId" clId="{EB031E15-B25A-4939-92CB-624EE0F9D3FE}" dt="2024-05-27T17:55:23.906" v="48" actId="47"/>
        <pc:sldMkLst>
          <pc:docMk/>
          <pc:sldMk cId="1435908427" sldId="303"/>
        </pc:sldMkLst>
      </pc:sldChg>
      <pc:sldChg chg="del">
        <pc:chgData name="Sandra Juknaitė" userId="45033881da117b34" providerId="LiveId" clId="{EB031E15-B25A-4939-92CB-624EE0F9D3FE}" dt="2024-05-27T17:55:24.320" v="49" actId="47"/>
        <pc:sldMkLst>
          <pc:docMk/>
          <pc:sldMk cId="579741118" sldId="304"/>
        </pc:sldMkLst>
      </pc:sldChg>
      <pc:sldChg chg="del">
        <pc:chgData name="Sandra Juknaitė" userId="45033881da117b34" providerId="LiveId" clId="{EB031E15-B25A-4939-92CB-624EE0F9D3FE}" dt="2024-05-27T17:55:24.783" v="50" actId="47"/>
        <pc:sldMkLst>
          <pc:docMk/>
          <pc:sldMk cId="4271901662" sldId="305"/>
        </pc:sldMkLst>
      </pc:sldChg>
      <pc:sldChg chg="del">
        <pc:chgData name="Sandra Juknaitė" userId="45033881da117b34" providerId="LiveId" clId="{EB031E15-B25A-4939-92CB-624EE0F9D3FE}" dt="2024-05-27T17:55:25.470" v="51" actId="47"/>
        <pc:sldMkLst>
          <pc:docMk/>
          <pc:sldMk cId="4107947878" sldId="306"/>
        </pc:sldMkLst>
      </pc:sldChg>
      <pc:sldChg chg="del">
        <pc:chgData name="Sandra Juknaitė" userId="45033881da117b34" providerId="LiveId" clId="{EB031E15-B25A-4939-92CB-624EE0F9D3FE}" dt="2024-05-27T17:55:26.276" v="52" actId="47"/>
        <pc:sldMkLst>
          <pc:docMk/>
          <pc:sldMk cId="1428404897" sldId="307"/>
        </pc:sldMkLst>
      </pc:sldChg>
      <pc:sldChg chg="del">
        <pc:chgData name="Sandra Juknaitė" userId="45033881da117b34" providerId="LiveId" clId="{EB031E15-B25A-4939-92CB-624EE0F9D3FE}" dt="2024-05-27T17:55:27.547" v="53" actId="47"/>
        <pc:sldMkLst>
          <pc:docMk/>
          <pc:sldMk cId="3051440863" sldId="308"/>
        </pc:sldMkLst>
      </pc:sldChg>
      <pc:sldChg chg="del">
        <pc:chgData name="Sandra Juknaitė" userId="45033881da117b34" providerId="LiveId" clId="{EB031E15-B25A-4939-92CB-624EE0F9D3FE}" dt="2024-05-27T17:55:28.112" v="54" actId="47"/>
        <pc:sldMkLst>
          <pc:docMk/>
          <pc:sldMk cId="624313610" sldId="309"/>
        </pc:sldMkLst>
      </pc:sldChg>
      <pc:sldChg chg="del">
        <pc:chgData name="Sandra Juknaitė" userId="45033881da117b34" providerId="LiveId" clId="{EB031E15-B25A-4939-92CB-624EE0F9D3FE}" dt="2024-05-27T17:55:28.707" v="55" actId="47"/>
        <pc:sldMkLst>
          <pc:docMk/>
          <pc:sldMk cId="2366414513" sldId="310"/>
        </pc:sldMkLst>
      </pc:sldChg>
      <pc:sldChg chg="del">
        <pc:chgData name="Sandra Juknaitė" userId="45033881da117b34" providerId="LiveId" clId="{EB031E15-B25A-4939-92CB-624EE0F9D3FE}" dt="2024-05-27T17:55:29.701" v="56" actId="47"/>
        <pc:sldMkLst>
          <pc:docMk/>
          <pc:sldMk cId="321877618" sldId="311"/>
        </pc:sldMkLst>
      </pc:sldChg>
      <pc:sldChg chg="del">
        <pc:chgData name="Sandra Juknaitė" userId="45033881da117b34" providerId="LiveId" clId="{EB031E15-B25A-4939-92CB-624EE0F9D3FE}" dt="2024-05-27T17:55:30.199" v="57" actId="47"/>
        <pc:sldMkLst>
          <pc:docMk/>
          <pc:sldMk cId="4069752891" sldId="312"/>
        </pc:sldMkLst>
      </pc:sldChg>
      <pc:sldMasterChg chg="delSldLayout">
        <pc:chgData name="Sandra Juknaitė" userId="45033881da117b34" providerId="LiveId" clId="{EB031E15-B25A-4939-92CB-624EE0F9D3FE}" dt="2024-05-27T17:55:17.762" v="39" actId="47"/>
        <pc:sldMasterMkLst>
          <pc:docMk/>
          <pc:sldMasterMk cId="0" sldId="2147483692"/>
        </pc:sldMasterMkLst>
        <pc:sldLayoutChg chg="del">
          <pc:chgData name="Sandra Juknaitė" userId="45033881da117b34" providerId="LiveId" clId="{EB031E15-B25A-4939-92CB-624EE0F9D3FE}" dt="2024-05-27T17:54:36.879" v="25" actId="47"/>
          <pc:sldLayoutMkLst>
            <pc:docMk/>
            <pc:sldMasterMk cId="0" sldId="2147483692"/>
            <pc:sldLayoutMk cId="0" sldId="2147483657"/>
          </pc:sldLayoutMkLst>
        </pc:sldLayoutChg>
        <pc:sldLayoutChg chg="del">
          <pc:chgData name="Sandra Juknaitė" userId="45033881da117b34" providerId="LiveId" clId="{EB031E15-B25A-4939-92CB-624EE0F9D3FE}" dt="2024-05-27T17:54:40.162" v="28" actId="47"/>
          <pc:sldLayoutMkLst>
            <pc:docMk/>
            <pc:sldMasterMk cId="0" sldId="2147483692"/>
            <pc:sldLayoutMk cId="0" sldId="2147483662"/>
          </pc:sldLayoutMkLst>
        </pc:sldLayoutChg>
        <pc:sldLayoutChg chg="del">
          <pc:chgData name="Sandra Juknaitė" userId="45033881da117b34" providerId="LiveId" clId="{EB031E15-B25A-4939-92CB-624EE0F9D3FE}" dt="2024-05-27T17:54:46.064" v="34" actId="47"/>
          <pc:sldLayoutMkLst>
            <pc:docMk/>
            <pc:sldMasterMk cId="0" sldId="2147483692"/>
            <pc:sldLayoutMk cId="0" sldId="2147483665"/>
          </pc:sldLayoutMkLst>
        </pc:sldLayoutChg>
        <pc:sldLayoutChg chg="del">
          <pc:chgData name="Sandra Juknaitė" userId="45033881da117b34" providerId="LiveId" clId="{EB031E15-B25A-4939-92CB-624EE0F9D3FE}" dt="2024-05-27T17:54:45.029" v="33" actId="47"/>
          <pc:sldLayoutMkLst>
            <pc:docMk/>
            <pc:sldMasterMk cId="0" sldId="2147483692"/>
            <pc:sldLayoutMk cId="0" sldId="2147483666"/>
          </pc:sldLayoutMkLst>
        </pc:sldLayoutChg>
        <pc:sldLayoutChg chg="del">
          <pc:chgData name="Sandra Juknaitė" userId="45033881da117b34" providerId="LiveId" clId="{EB031E15-B25A-4939-92CB-624EE0F9D3FE}" dt="2024-05-27T17:54:44.223" v="32" actId="47"/>
          <pc:sldLayoutMkLst>
            <pc:docMk/>
            <pc:sldMasterMk cId="0" sldId="2147483692"/>
            <pc:sldLayoutMk cId="0" sldId="2147483667"/>
          </pc:sldLayoutMkLst>
        </pc:sldLayoutChg>
        <pc:sldLayoutChg chg="del">
          <pc:chgData name="Sandra Juknaitė" userId="45033881da117b34" providerId="LiveId" clId="{EB031E15-B25A-4939-92CB-624EE0F9D3FE}" dt="2024-05-27T17:54:43.241" v="31" actId="47"/>
          <pc:sldLayoutMkLst>
            <pc:docMk/>
            <pc:sldMasterMk cId="0" sldId="2147483692"/>
            <pc:sldLayoutMk cId="0" sldId="2147483671"/>
          </pc:sldLayoutMkLst>
        </pc:sldLayoutChg>
        <pc:sldLayoutChg chg="del">
          <pc:chgData name="Sandra Juknaitė" userId="45033881da117b34" providerId="LiveId" clId="{EB031E15-B25A-4939-92CB-624EE0F9D3FE}" dt="2024-05-27T17:54:35.803" v="24" actId="47"/>
          <pc:sldLayoutMkLst>
            <pc:docMk/>
            <pc:sldMasterMk cId="0" sldId="2147483692"/>
            <pc:sldLayoutMk cId="0" sldId="2147483672"/>
          </pc:sldLayoutMkLst>
        </pc:sldLayoutChg>
        <pc:sldLayoutChg chg="del">
          <pc:chgData name="Sandra Juknaitė" userId="45033881da117b34" providerId="LiveId" clId="{EB031E15-B25A-4939-92CB-624EE0F9D3FE}" dt="2024-05-27T17:54:38.938" v="27" actId="47"/>
          <pc:sldLayoutMkLst>
            <pc:docMk/>
            <pc:sldMasterMk cId="0" sldId="2147483692"/>
            <pc:sldLayoutMk cId="0" sldId="2147483673"/>
          </pc:sldLayoutMkLst>
        </pc:sldLayoutChg>
        <pc:sldLayoutChg chg="del">
          <pc:chgData name="Sandra Juknaitė" userId="45033881da117b34" providerId="LiveId" clId="{EB031E15-B25A-4939-92CB-624EE0F9D3FE}" dt="2024-05-27T17:54:41.270" v="29" actId="47"/>
          <pc:sldLayoutMkLst>
            <pc:docMk/>
            <pc:sldMasterMk cId="0" sldId="2147483692"/>
            <pc:sldLayoutMk cId="0" sldId="2147483674"/>
          </pc:sldLayoutMkLst>
        </pc:sldLayoutChg>
        <pc:sldLayoutChg chg="del">
          <pc:chgData name="Sandra Juknaitė" userId="45033881da117b34" providerId="LiveId" clId="{EB031E15-B25A-4939-92CB-624EE0F9D3FE}" dt="2024-05-27T17:54:49.353" v="37" actId="47"/>
          <pc:sldLayoutMkLst>
            <pc:docMk/>
            <pc:sldMasterMk cId="0" sldId="2147483692"/>
            <pc:sldLayoutMk cId="0" sldId="2147483676"/>
          </pc:sldLayoutMkLst>
        </pc:sldLayoutChg>
        <pc:sldLayoutChg chg="del">
          <pc:chgData name="Sandra Juknaitė" userId="45033881da117b34" providerId="LiveId" clId="{EB031E15-B25A-4939-92CB-624EE0F9D3FE}" dt="2024-05-27T17:55:17.762" v="39" actId="47"/>
          <pc:sldLayoutMkLst>
            <pc:docMk/>
            <pc:sldMasterMk cId="0" sldId="2147483692"/>
            <pc:sldLayoutMk cId="0" sldId="2147483677"/>
          </pc:sldLayoutMkLst>
        </pc:sldLayoutChg>
        <pc:sldLayoutChg chg="del">
          <pc:chgData name="Sandra Juknaitė" userId="45033881da117b34" providerId="LiveId" clId="{EB031E15-B25A-4939-92CB-624EE0F9D3FE}" dt="2024-05-27T17:55:16.812" v="38" actId="47"/>
          <pc:sldLayoutMkLst>
            <pc:docMk/>
            <pc:sldMasterMk cId="0" sldId="2147483692"/>
            <pc:sldLayoutMk cId="0" sldId="2147483678"/>
          </pc:sldLayoutMkLst>
        </pc:sldLayoutChg>
        <pc:sldLayoutChg chg="del">
          <pc:chgData name="Sandra Juknaitė" userId="45033881da117b34" providerId="LiveId" clId="{EB031E15-B25A-4939-92CB-624EE0F9D3FE}" dt="2024-05-27T17:54:35.150" v="23" actId="47"/>
          <pc:sldLayoutMkLst>
            <pc:docMk/>
            <pc:sldMasterMk cId="0" sldId="2147483692"/>
            <pc:sldLayoutMk cId="0" sldId="2147483679"/>
          </pc:sldLayoutMkLst>
        </pc:sldLayoutChg>
        <pc:sldLayoutChg chg="del">
          <pc:chgData name="Sandra Juknaitė" userId="45033881da117b34" providerId="LiveId" clId="{EB031E15-B25A-4939-92CB-624EE0F9D3FE}" dt="2024-05-27T17:54:37.960" v="26" actId="47"/>
          <pc:sldLayoutMkLst>
            <pc:docMk/>
            <pc:sldMasterMk cId="0" sldId="2147483692"/>
            <pc:sldLayoutMk cId="0" sldId="2147483681"/>
          </pc:sldLayoutMkLst>
        </pc:sldLayoutChg>
        <pc:sldLayoutChg chg="del">
          <pc:chgData name="Sandra Juknaitė" userId="45033881da117b34" providerId="LiveId" clId="{EB031E15-B25A-4939-92CB-624EE0F9D3FE}" dt="2024-05-27T17:54:42.277" v="30" actId="47"/>
          <pc:sldLayoutMkLst>
            <pc:docMk/>
            <pc:sldMasterMk cId="0" sldId="2147483692"/>
            <pc:sldLayoutMk cId="0" sldId="2147483683"/>
          </pc:sldLayoutMkLst>
        </pc:sldLayoutChg>
        <pc:sldLayoutChg chg="del">
          <pc:chgData name="Sandra Juknaitė" userId="45033881da117b34" providerId="LiveId" clId="{EB031E15-B25A-4939-92CB-624EE0F9D3FE}" dt="2024-05-27T17:54:48.170" v="36" actId="47"/>
          <pc:sldLayoutMkLst>
            <pc:docMk/>
            <pc:sldMasterMk cId="0" sldId="2147483692"/>
            <pc:sldLayoutMk cId="0" sldId="2147483684"/>
          </pc:sldLayoutMkLst>
        </pc:sldLayoutChg>
        <pc:sldLayoutChg chg="del">
          <pc:chgData name="Sandra Juknaitė" userId="45033881da117b34" providerId="LiveId" clId="{EB031E15-B25A-4939-92CB-624EE0F9D3FE}" dt="2024-05-27T17:54:47.069" v="35" actId="47"/>
          <pc:sldLayoutMkLst>
            <pc:docMk/>
            <pc:sldMasterMk cId="0" sldId="2147483692"/>
            <pc:sldLayoutMk cId="0" sldId="2147483687"/>
          </pc:sldLayoutMkLst>
        </pc:sldLayoutChg>
      </pc:sldMasterChg>
      <pc:sldMasterChg chg="del delSldLayout">
        <pc:chgData name="Sandra Juknaitė" userId="45033881da117b34" providerId="LiveId" clId="{EB031E15-B25A-4939-92CB-624EE0F9D3FE}" dt="2024-05-27T17:55:30.199" v="57" actId="47"/>
        <pc:sldMasterMkLst>
          <pc:docMk/>
          <pc:sldMasterMk cId="0" sldId="2147483693"/>
        </pc:sldMasterMkLst>
        <pc:sldLayoutChg chg="del">
          <pc:chgData name="Sandra Juknaitė" userId="45033881da117b34" providerId="LiveId" clId="{EB031E15-B25A-4939-92CB-624EE0F9D3FE}" dt="2024-05-27T17:55:30.199" v="57" actId="47"/>
          <pc:sldLayoutMkLst>
            <pc:docMk/>
            <pc:sldMasterMk cId="0" sldId="2147483693"/>
            <pc:sldLayoutMk cId="0" sldId="2147483690"/>
          </pc:sldLayoutMkLst>
        </pc:sldLayoutChg>
        <pc:sldLayoutChg chg="del">
          <pc:chgData name="Sandra Juknaitė" userId="45033881da117b34" providerId="LiveId" clId="{EB031E15-B25A-4939-92CB-624EE0F9D3FE}" dt="2024-05-27T17:55:29.701" v="56" actId="47"/>
          <pc:sldLayoutMkLst>
            <pc:docMk/>
            <pc:sldMasterMk cId="0" sldId="2147483693"/>
            <pc:sldLayoutMk cId="0" sldId="2147483691"/>
          </pc:sldLayoutMkLst>
        </pc:sldLayoutChg>
      </pc:sldMasterChg>
    </pc:docChg>
  </pc:docChgLst>
  <pc:docChgLst>
    <pc:chgData name="Sandra Juknaitė" userId="45033881da117b34" providerId="LiveId" clId="{CF4C9650-6A97-4671-A956-805B0B3A1245}"/>
    <pc:docChg chg="undo custSel addSld delSld modSld sldOrd">
      <pc:chgData name="Sandra Juknaitė" userId="45033881da117b34" providerId="LiveId" clId="{CF4C9650-6A97-4671-A956-805B0B3A1245}" dt="2024-05-28T18:10:12.591" v="3432" actId="1076"/>
      <pc:docMkLst>
        <pc:docMk/>
      </pc:docMkLst>
      <pc:sldChg chg="addSp delSp modSp mod">
        <pc:chgData name="Sandra Juknaitė" userId="45033881da117b34" providerId="LiveId" clId="{CF4C9650-6A97-4671-A956-805B0B3A1245}" dt="2024-05-27T18:22:35.400" v="262" actId="1076"/>
        <pc:sldMkLst>
          <pc:docMk/>
          <pc:sldMk cId="0" sldId="256"/>
        </pc:sldMkLst>
        <pc:spChg chg="add del mod">
          <ac:chgData name="Sandra Juknaitė" userId="45033881da117b34" providerId="LiveId" clId="{CF4C9650-6A97-4671-A956-805B0B3A1245}" dt="2024-05-27T18:19:39.719" v="24" actId="478"/>
          <ac:spMkLst>
            <pc:docMk/>
            <pc:sldMk cId="0" sldId="256"/>
            <ac:spMk id="3" creationId="{DF54D3EB-4CBE-4EE6-4CA0-29016DFECD7B}"/>
          </ac:spMkLst>
        </pc:spChg>
        <pc:spChg chg="add mod">
          <ac:chgData name="Sandra Juknaitė" userId="45033881da117b34" providerId="LiveId" clId="{CF4C9650-6A97-4671-A956-805B0B3A1245}" dt="2024-05-27T18:22:35.400" v="262" actId="1076"/>
          <ac:spMkLst>
            <pc:docMk/>
            <pc:sldMk cId="0" sldId="256"/>
            <ac:spMk id="4" creationId="{E70FEC2D-1FFE-6FCF-C08A-FE7D2A9EEF6F}"/>
          </ac:spMkLst>
        </pc:spChg>
        <pc:spChg chg="mod">
          <ac:chgData name="Sandra Juknaitė" userId="45033881da117b34" providerId="LiveId" clId="{CF4C9650-6A97-4671-A956-805B0B3A1245}" dt="2024-05-27T18:21:54.720" v="156" actId="1076"/>
          <ac:spMkLst>
            <pc:docMk/>
            <pc:sldMk cId="0" sldId="256"/>
            <ac:spMk id="377" creationId="{00000000-0000-0000-0000-000000000000}"/>
          </ac:spMkLst>
        </pc:spChg>
        <pc:spChg chg="add del mod">
          <ac:chgData name="Sandra Juknaitė" userId="45033881da117b34" providerId="LiveId" clId="{CF4C9650-6A97-4671-A956-805B0B3A1245}" dt="2024-05-27T18:21:35.883" v="153" actId="403"/>
          <ac:spMkLst>
            <pc:docMk/>
            <pc:sldMk cId="0" sldId="256"/>
            <ac:spMk id="378" creationId="{00000000-0000-0000-0000-000000000000}"/>
          </ac:spMkLst>
        </pc:spChg>
      </pc:sldChg>
      <pc:sldChg chg="delSp modSp mod">
        <pc:chgData name="Sandra Juknaitė" userId="45033881da117b34" providerId="LiveId" clId="{CF4C9650-6A97-4671-A956-805B0B3A1245}" dt="2024-05-28T18:10:12.591" v="3432" actId="1076"/>
        <pc:sldMkLst>
          <pc:docMk/>
          <pc:sldMk cId="0" sldId="257"/>
        </pc:sldMkLst>
        <pc:spChg chg="mod">
          <ac:chgData name="Sandra Juknaitė" userId="45033881da117b34" providerId="LiveId" clId="{CF4C9650-6A97-4671-A956-805B0B3A1245}" dt="2024-05-28T18:10:12.591" v="3432" actId="1076"/>
          <ac:spMkLst>
            <pc:docMk/>
            <pc:sldMk cId="0" sldId="257"/>
            <ac:spMk id="542" creationId="{00000000-0000-0000-0000-000000000000}"/>
          </ac:spMkLst>
        </pc:spChg>
        <pc:spChg chg="del">
          <ac:chgData name="Sandra Juknaitė" userId="45033881da117b34" providerId="LiveId" clId="{CF4C9650-6A97-4671-A956-805B0B3A1245}" dt="2024-05-27T18:22:50.831" v="265" actId="478"/>
          <ac:spMkLst>
            <pc:docMk/>
            <pc:sldMk cId="0" sldId="257"/>
            <ac:spMk id="543" creationId="{00000000-0000-0000-0000-000000000000}"/>
          </ac:spMkLst>
        </pc:spChg>
        <pc:spChg chg="del">
          <ac:chgData name="Sandra Juknaitė" userId="45033881da117b34" providerId="LiveId" clId="{CF4C9650-6A97-4671-A956-805B0B3A1245}" dt="2024-05-27T18:22:48.989" v="264" actId="478"/>
          <ac:spMkLst>
            <pc:docMk/>
            <pc:sldMk cId="0" sldId="257"/>
            <ac:spMk id="544" creationId="{00000000-0000-0000-0000-000000000000}"/>
          </ac:spMkLst>
        </pc:spChg>
        <pc:spChg chg="mod">
          <ac:chgData name="Sandra Juknaitė" userId="45033881da117b34" providerId="LiveId" clId="{CF4C9650-6A97-4671-A956-805B0B3A1245}" dt="2024-05-27T19:22:43.517" v="626" actId="403"/>
          <ac:spMkLst>
            <pc:docMk/>
            <pc:sldMk cId="0" sldId="257"/>
            <ac:spMk id="545" creationId="{00000000-0000-0000-0000-000000000000}"/>
          </ac:spMkLst>
        </pc:spChg>
        <pc:graphicFrameChg chg="del">
          <ac:chgData name="Sandra Juknaitė" userId="45033881da117b34" providerId="LiveId" clId="{CF4C9650-6A97-4671-A956-805B0B3A1245}" dt="2024-05-27T18:22:47.616" v="263" actId="478"/>
          <ac:graphicFrameMkLst>
            <pc:docMk/>
            <pc:sldMk cId="0" sldId="257"/>
            <ac:graphicFrameMk id="541" creationId="{00000000-0000-0000-0000-000000000000}"/>
          </ac:graphicFrameMkLst>
        </pc:graphicFrameChg>
      </pc:sldChg>
      <pc:sldChg chg="del">
        <pc:chgData name="Sandra Juknaitė" userId="45033881da117b34" providerId="LiveId" clId="{CF4C9650-6A97-4671-A956-805B0B3A1245}" dt="2024-05-27T18:23:46.080" v="347" actId="2696"/>
        <pc:sldMkLst>
          <pc:docMk/>
          <pc:sldMk cId="0" sldId="258"/>
        </pc:sldMkLst>
      </pc:sldChg>
      <pc:sldChg chg="addSp delSp modSp mod">
        <pc:chgData name="Sandra Juknaitė" userId="45033881da117b34" providerId="LiveId" clId="{CF4C9650-6A97-4671-A956-805B0B3A1245}" dt="2024-05-28T16:29:57.624" v="1490" actId="1076"/>
        <pc:sldMkLst>
          <pc:docMk/>
          <pc:sldMk cId="0" sldId="259"/>
        </pc:sldMkLst>
        <pc:spChg chg="add del mod">
          <ac:chgData name="Sandra Juknaitė" userId="45033881da117b34" providerId="LiveId" clId="{CF4C9650-6A97-4671-A956-805B0B3A1245}" dt="2024-05-27T18:23:53.474" v="350" actId="478"/>
          <ac:spMkLst>
            <pc:docMk/>
            <pc:sldMk cId="0" sldId="259"/>
            <ac:spMk id="3" creationId="{25EDA27B-BB90-A5A1-2DCC-54BEDB05962A}"/>
          </ac:spMkLst>
        </pc:spChg>
        <pc:spChg chg="add mod">
          <ac:chgData name="Sandra Juknaitė" userId="45033881da117b34" providerId="LiveId" clId="{CF4C9650-6A97-4671-A956-805B0B3A1245}" dt="2024-05-28T16:29:57.624" v="1490" actId="1076"/>
          <ac:spMkLst>
            <pc:docMk/>
            <pc:sldMk cId="0" sldId="259"/>
            <ac:spMk id="4" creationId="{9337A86B-70BF-379A-3585-CE2C0A89F63D}"/>
          </ac:spMkLst>
        </pc:spChg>
        <pc:spChg chg="mod">
          <ac:chgData name="Sandra Juknaitė" userId="45033881da117b34" providerId="LiveId" clId="{CF4C9650-6A97-4671-A956-805B0B3A1245}" dt="2024-05-28T16:29:53.813" v="1489" actId="12788"/>
          <ac:spMkLst>
            <pc:docMk/>
            <pc:sldMk cId="0" sldId="259"/>
            <ac:spMk id="596" creationId="{00000000-0000-0000-0000-000000000000}"/>
          </ac:spMkLst>
        </pc:spChg>
        <pc:spChg chg="del">
          <ac:chgData name="Sandra Juknaitė" userId="45033881da117b34" providerId="LiveId" clId="{CF4C9650-6A97-4671-A956-805B0B3A1245}" dt="2024-05-27T18:23:49.857" v="348" actId="478"/>
          <ac:spMkLst>
            <pc:docMk/>
            <pc:sldMk cId="0" sldId="259"/>
            <ac:spMk id="597" creationId="{00000000-0000-0000-0000-000000000000}"/>
          </ac:spMkLst>
        </pc:spChg>
      </pc:sldChg>
      <pc:sldChg chg="addSp delSp modSp mod ord">
        <pc:chgData name="Sandra Juknaitė" userId="45033881da117b34" providerId="LiveId" clId="{CF4C9650-6A97-4671-A956-805B0B3A1245}" dt="2024-05-27T20:04:56.642" v="969"/>
        <pc:sldMkLst>
          <pc:docMk/>
          <pc:sldMk cId="0" sldId="260"/>
        </pc:sldMkLst>
        <pc:spChg chg="add del mod">
          <ac:chgData name="Sandra Juknaitė" userId="45033881da117b34" providerId="LiveId" clId="{CF4C9650-6A97-4671-A956-805B0B3A1245}" dt="2024-05-27T20:04:04.366" v="941" actId="478"/>
          <ac:spMkLst>
            <pc:docMk/>
            <pc:sldMk cId="0" sldId="260"/>
            <ac:spMk id="3" creationId="{3298813F-FD84-925B-18F5-A3F32CA7C2E3}"/>
          </ac:spMkLst>
        </pc:spChg>
        <pc:spChg chg="add del mod">
          <ac:chgData name="Sandra Juknaitė" userId="45033881da117b34" providerId="LiveId" clId="{CF4C9650-6A97-4671-A956-805B0B3A1245}" dt="2024-05-27T20:04:08.487" v="943" actId="478"/>
          <ac:spMkLst>
            <pc:docMk/>
            <pc:sldMk cId="0" sldId="260"/>
            <ac:spMk id="5" creationId="{9989C83F-2A94-1B8E-DBEB-83FF3702FB95}"/>
          </ac:spMkLst>
        </pc:spChg>
        <pc:spChg chg="mod">
          <ac:chgData name="Sandra Juknaitė" userId="45033881da117b34" providerId="LiveId" clId="{CF4C9650-6A97-4671-A956-805B0B3A1245}" dt="2024-05-27T20:04:48.334" v="966" actId="12789"/>
          <ac:spMkLst>
            <pc:docMk/>
            <pc:sldMk cId="0" sldId="260"/>
            <ac:spMk id="640" creationId="{00000000-0000-0000-0000-000000000000}"/>
          </ac:spMkLst>
        </pc:spChg>
        <pc:spChg chg="del">
          <ac:chgData name="Sandra Juknaitė" userId="45033881da117b34" providerId="LiveId" clId="{CF4C9650-6A97-4671-A956-805B0B3A1245}" dt="2024-05-27T20:04:02.922" v="940" actId="478"/>
          <ac:spMkLst>
            <pc:docMk/>
            <pc:sldMk cId="0" sldId="260"/>
            <ac:spMk id="641" creationId="{00000000-0000-0000-0000-000000000000}"/>
          </ac:spMkLst>
        </pc:spChg>
        <pc:spChg chg="del">
          <ac:chgData name="Sandra Juknaitė" userId="45033881da117b34" providerId="LiveId" clId="{CF4C9650-6A97-4671-A956-805B0B3A1245}" dt="2024-05-27T20:04:05.648" v="942" actId="478"/>
          <ac:spMkLst>
            <pc:docMk/>
            <pc:sldMk cId="0" sldId="260"/>
            <ac:spMk id="642" creationId="{00000000-0000-0000-0000-000000000000}"/>
          </ac:spMkLst>
        </pc:spChg>
        <pc:grpChg chg="mod">
          <ac:chgData name="Sandra Juknaitė" userId="45033881da117b34" providerId="LiveId" clId="{CF4C9650-6A97-4671-A956-805B0B3A1245}" dt="2024-05-27T20:04:52.373" v="967" actId="1076"/>
          <ac:grpSpMkLst>
            <pc:docMk/>
            <pc:sldMk cId="0" sldId="260"/>
            <ac:grpSpMk id="643" creationId="{00000000-0000-0000-0000-000000000000}"/>
          </ac:grpSpMkLst>
        </pc:grpChg>
      </pc:sldChg>
      <pc:sldChg chg="modSp mod">
        <pc:chgData name="Sandra Juknaitė" userId="45033881da117b34" providerId="LiveId" clId="{CF4C9650-6A97-4671-A956-805B0B3A1245}" dt="2024-05-28T16:32:52.033" v="1512" actId="1076"/>
        <pc:sldMkLst>
          <pc:docMk/>
          <pc:sldMk cId="0" sldId="261"/>
        </pc:sldMkLst>
        <pc:spChg chg="mod">
          <ac:chgData name="Sandra Juknaitė" userId="45033881da117b34" providerId="LiveId" clId="{CF4C9650-6A97-4671-A956-805B0B3A1245}" dt="2024-05-28T16:32:24.440" v="1506" actId="1076"/>
          <ac:spMkLst>
            <pc:docMk/>
            <pc:sldMk cId="0" sldId="261"/>
            <ac:spMk id="727" creationId="{00000000-0000-0000-0000-000000000000}"/>
          </ac:spMkLst>
        </pc:spChg>
        <pc:spChg chg="mod">
          <ac:chgData name="Sandra Juknaitė" userId="45033881da117b34" providerId="LiveId" clId="{CF4C9650-6A97-4671-A956-805B0B3A1245}" dt="2024-05-28T16:32:52.033" v="1512" actId="1076"/>
          <ac:spMkLst>
            <pc:docMk/>
            <pc:sldMk cId="0" sldId="261"/>
            <ac:spMk id="728" creationId="{00000000-0000-0000-0000-000000000000}"/>
          </ac:spMkLst>
        </pc:spChg>
      </pc:sldChg>
      <pc:sldChg chg="addSp delSp modSp mod">
        <pc:chgData name="Sandra Juknaitė" userId="45033881da117b34" providerId="LiveId" clId="{CF4C9650-6A97-4671-A956-805B0B3A1245}" dt="2024-05-28T16:37:48.981" v="1550" actId="12788"/>
        <pc:sldMkLst>
          <pc:docMk/>
          <pc:sldMk cId="0" sldId="262"/>
        </pc:sldMkLst>
        <pc:spChg chg="add del mod">
          <ac:chgData name="Sandra Juknaitė" userId="45033881da117b34" providerId="LiveId" clId="{CF4C9650-6A97-4671-A956-805B0B3A1245}" dt="2024-05-27T20:09:50.034" v="1026" actId="478"/>
          <ac:spMkLst>
            <pc:docMk/>
            <pc:sldMk cId="0" sldId="262"/>
            <ac:spMk id="3" creationId="{4D218BCB-5D6D-D1F7-49DD-78CCDC17E589}"/>
          </ac:spMkLst>
        </pc:spChg>
        <pc:spChg chg="mod">
          <ac:chgData name="Sandra Juknaitė" userId="45033881da117b34" providerId="LiveId" clId="{CF4C9650-6A97-4671-A956-805B0B3A1245}" dt="2024-05-28T16:37:48.981" v="1550" actId="12788"/>
          <ac:spMkLst>
            <pc:docMk/>
            <pc:sldMk cId="0" sldId="262"/>
            <ac:spMk id="885" creationId="{00000000-0000-0000-0000-000000000000}"/>
          </ac:spMkLst>
        </pc:spChg>
        <pc:spChg chg="del mod">
          <ac:chgData name="Sandra Juknaitė" userId="45033881da117b34" providerId="LiveId" clId="{CF4C9650-6A97-4671-A956-805B0B3A1245}" dt="2024-05-27T20:09:46.759" v="1024" actId="478"/>
          <ac:spMkLst>
            <pc:docMk/>
            <pc:sldMk cId="0" sldId="262"/>
            <ac:spMk id="886" creationId="{00000000-0000-0000-0000-000000000000}"/>
          </ac:spMkLst>
        </pc:spChg>
        <pc:grpChg chg="mod">
          <ac:chgData name="Sandra Juknaitė" userId="45033881da117b34" providerId="LiveId" clId="{CF4C9650-6A97-4671-A956-805B0B3A1245}" dt="2024-05-27T20:10:33.558" v="1056" actId="1076"/>
          <ac:grpSpMkLst>
            <pc:docMk/>
            <pc:sldMk cId="0" sldId="262"/>
            <ac:grpSpMk id="888" creationId="{00000000-0000-0000-0000-000000000000}"/>
          </ac:grpSpMkLst>
        </pc:grpChg>
      </pc:sldChg>
      <pc:sldChg chg="del">
        <pc:chgData name="Sandra Juknaitė" userId="45033881da117b34" providerId="LiveId" clId="{CF4C9650-6A97-4671-A956-805B0B3A1245}" dt="2024-05-27T20:02:39.695" v="920" actId="47"/>
        <pc:sldMkLst>
          <pc:docMk/>
          <pc:sldMk cId="0" sldId="263"/>
        </pc:sldMkLst>
      </pc:sldChg>
      <pc:sldChg chg="del">
        <pc:chgData name="Sandra Juknaitė" userId="45033881da117b34" providerId="LiveId" clId="{CF4C9650-6A97-4671-A956-805B0B3A1245}" dt="2024-05-27T20:02:38.302" v="919" actId="47"/>
        <pc:sldMkLst>
          <pc:docMk/>
          <pc:sldMk cId="0" sldId="264"/>
        </pc:sldMkLst>
      </pc:sldChg>
      <pc:sldChg chg="del">
        <pc:chgData name="Sandra Juknaitė" userId="45033881da117b34" providerId="LiveId" clId="{CF4C9650-6A97-4671-A956-805B0B3A1245}" dt="2024-05-27T20:02:36.941" v="918" actId="47"/>
        <pc:sldMkLst>
          <pc:docMk/>
          <pc:sldMk cId="0" sldId="265"/>
        </pc:sldMkLst>
      </pc:sldChg>
      <pc:sldChg chg="del">
        <pc:chgData name="Sandra Juknaitė" userId="45033881da117b34" providerId="LiveId" clId="{CF4C9650-6A97-4671-A956-805B0B3A1245}" dt="2024-05-27T20:02:35.913" v="917" actId="47"/>
        <pc:sldMkLst>
          <pc:docMk/>
          <pc:sldMk cId="0" sldId="266"/>
        </pc:sldMkLst>
      </pc:sldChg>
      <pc:sldChg chg="del">
        <pc:chgData name="Sandra Juknaitė" userId="45033881da117b34" providerId="LiveId" clId="{CF4C9650-6A97-4671-A956-805B0B3A1245}" dt="2024-05-27T20:02:34.838" v="916" actId="47"/>
        <pc:sldMkLst>
          <pc:docMk/>
          <pc:sldMk cId="0" sldId="267"/>
        </pc:sldMkLst>
      </pc:sldChg>
      <pc:sldChg chg="del">
        <pc:chgData name="Sandra Juknaitė" userId="45033881da117b34" providerId="LiveId" clId="{CF4C9650-6A97-4671-A956-805B0B3A1245}" dt="2024-05-27T20:02:33.440" v="915" actId="47"/>
        <pc:sldMkLst>
          <pc:docMk/>
          <pc:sldMk cId="0" sldId="268"/>
        </pc:sldMkLst>
      </pc:sldChg>
      <pc:sldChg chg="del">
        <pc:chgData name="Sandra Juknaitė" userId="45033881da117b34" providerId="LiveId" clId="{CF4C9650-6A97-4671-A956-805B0B3A1245}" dt="2024-05-27T20:02:32.531" v="914" actId="47"/>
        <pc:sldMkLst>
          <pc:docMk/>
          <pc:sldMk cId="0" sldId="269"/>
        </pc:sldMkLst>
      </pc:sldChg>
      <pc:sldChg chg="del">
        <pc:chgData name="Sandra Juknaitė" userId="45033881da117b34" providerId="LiveId" clId="{CF4C9650-6A97-4671-A956-805B0B3A1245}" dt="2024-05-27T20:02:31.244" v="913" actId="47"/>
        <pc:sldMkLst>
          <pc:docMk/>
          <pc:sldMk cId="0" sldId="270"/>
        </pc:sldMkLst>
      </pc:sldChg>
      <pc:sldChg chg="del">
        <pc:chgData name="Sandra Juknaitė" userId="45033881da117b34" providerId="LiveId" clId="{CF4C9650-6A97-4671-A956-805B0B3A1245}" dt="2024-05-27T20:02:29.259" v="912" actId="47"/>
        <pc:sldMkLst>
          <pc:docMk/>
          <pc:sldMk cId="0" sldId="271"/>
        </pc:sldMkLst>
      </pc:sldChg>
      <pc:sldChg chg="del">
        <pc:chgData name="Sandra Juknaitė" userId="45033881da117b34" providerId="LiveId" clId="{CF4C9650-6A97-4671-A956-805B0B3A1245}" dt="2024-05-27T20:02:28.316" v="911" actId="47"/>
        <pc:sldMkLst>
          <pc:docMk/>
          <pc:sldMk cId="0" sldId="273"/>
        </pc:sldMkLst>
      </pc:sldChg>
      <pc:sldChg chg="add del">
        <pc:chgData name="Sandra Juknaitė" userId="45033881da117b34" providerId="LiveId" clId="{CF4C9650-6A97-4671-A956-805B0B3A1245}" dt="2024-05-27T20:02:27.415" v="910" actId="47"/>
        <pc:sldMkLst>
          <pc:docMk/>
          <pc:sldMk cId="0" sldId="274"/>
        </pc:sldMkLst>
      </pc:sldChg>
      <pc:sldChg chg="modSp add del mod">
        <pc:chgData name="Sandra Juknaitė" userId="45033881da117b34" providerId="LiveId" clId="{CF4C9650-6A97-4671-A956-805B0B3A1245}" dt="2024-05-28T17:31:17.282" v="1838" actId="20577"/>
        <pc:sldMkLst>
          <pc:docMk/>
          <pc:sldMk cId="0" sldId="275"/>
        </pc:sldMkLst>
        <pc:spChg chg="mod">
          <ac:chgData name="Sandra Juknaitė" userId="45033881da117b34" providerId="LiveId" clId="{CF4C9650-6A97-4671-A956-805B0B3A1245}" dt="2024-05-28T16:59:45.963" v="1740" actId="1076"/>
          <ac:spMkLst>
            <pc:docMk/>
            <pc:sldMk cId="0" sldId="275"/>
            <ac:spMk id="1586" creationId="{00000000-0000-0000-0000-000000000000}"/>
          </ac:spMkLst>
        </pc:spChg>
        <pc:spChg chg="mod">
          <ac:chgData name="Sandra Juknaitė" userId="45033881da117b34" providerId="LiveId" clId="{CF4C9650-6A97-4671-A956-805B0B3A1245}" dt="2024-05-28T17:31:17.282" v="1838" actId="20577"/>
          <ac:spMkLst>
            <pc:docMk/>
            <pc:sldMk cId="0" sldId="275"/>
            <ac:spMk id="1587" creationId="{00000000-0000-0000-0000-000000000000}"/>
          </ac:spMkLst>
        </pc:spChg>
        <pc:grpChg chg="mod">
          <ac:chgData name="Sandra Juknaitė" userId="45033881da117b34" providerId="LiveId" clId="{CF4C9650-6A97-4671-A956-805B0B3A1245}" dt="2024-05-27T20:36:28.602" v="1463" actId="1076"/>
          <ac:grpSpMkLst>
            <pc:docMk/>
            <pc:sldMk cId="0" sldId="275"/>
            <ac:grpSpMk id="1588" creationId="{00000000-0000-0000-0000-000000000000}"/>
          </ac:grpSpMkLst>
        </pc:grpChg>
      </pc:sldChg>
      <pc:sldChg chg="addSp delSp modSp mod">
        <pc:chgData name="Sandra Juknaitė" userId="45033881da117b34" providerId="LiveId" clId="{CF4C9650-6A97-4671-A956-805B0B3A1245}" dt="2024-05-28T18:05:57.539" v="3017" actId="1076"/>
        <pc:sldMkLst>
          <pc:docMk/>
          <pc:sldMk cId="0" sldId="276"/>
        </pc:sldMkLst>
        <pc:spChg chg="add del mod">
          <ac:chgData name="Sandra Juknaitė" userId="45033881da117b34" providerId="LiveId" clId="{CF4C9650-6A97-4671-A956-805B0B3A1245}" dt="2024-05-27T20:06:12.822" v="997" actId="478"/>
          <ac:spMkLst>
            <pc:docMk/>
            <pc:sldMk cId="0" sldId="276"/>
            <ac:spMk id="3" creationId="{225D8DC6-084D-1B52-F322-DF6BA6A9D8B2}"/>
          </ac:spMkLst>
        </pc:spChg>
        <pc:spChg chg="del mod">
          <ac:chgData name="Sandra Juknaitė" userId="45033881da117b34" providerId="LiveId" clId="{CF4C9650-6A97-4671-A956-805B0B3A1245}" dt="2024-05-27T20:06:06.533" v="995" actId="478"/>
          <ac:spMkLst>
            <pc:docMk/>
            <pc:sldMk cId="0" sldId="276"/>
            <ac:spMk id="1625" creationId="{00000000-0000-0000-0000-000000000000}"/>
          </ac:spMkLst>
        </pc:spChg>
        <pc:spChg chg="mod">
          <ac:chgData name="Sandra Juknaitė" userId="45033881da117b34" providerId="LiveId" clId="{CF4C9650-6A97-4671-A956-805B0B3A1245}" dt="2024-05-28T18:05:57.539" v="3017" actId="1076"/>
          <ac:spMkLst>
            <pc:docMk/>
            <pc:sldMk cId="0" sldId="276"/>
            <ac:spMk id="1626" creationId="{00000000-0000-0000-0000-000000000000}"/>
          </ac:spMkLst>
        </pc:spChg>
        <pc:grpChg chg="mod">
          <ac:chgData name="Sandra Juknaitė" userId="45033881da117b34" providerId="LiveId" clId="{CF4C9650-6A97-4671-A956-805B0B3A1245}" dt="2024-05-28T17:57:06.265" v="2664" actId="1076"/>
          <ac:grpSpMkLst>
            <pc:docMk/>
            <pc:sldMk cId="0" sldId="276"/>
            <ac:grpSpMk id="1627" creationId="{00000000-0000-0000-0000-000000000000}"/>
          </ac:grpSpMkLst>
        </pc:grpChg>
      </pc:sldChg>
      <pc:sldChg chg="del">
        <pc:chgData name="Sandra Juknaitė" userId="45033881da117b34" providerId="LiveId" clId="{CF4C9650-6A97-4671-A956-805B0B3A1245}" dt="2024-05-27T20:02:19.622" v="905" actId="47"/>
        <pc:sldMkLst>
          <pc:docMk/>
          <pc:sldMk cId="0" sldId="277"/>
        </pc:sldMkLst>
      </pc:sldChg>
      <pc:sldChg chg="modSp add mod">
        <pc:chgData name="Sandra Juknaitė" userId="45033881da117b34" providerId="LiveId" clId="{CF4C9650-6A97-4671-A956-805B0B3A1245}" dt="2024-05-28T16:30:13.478" v="1492" actId="1076"/>
        <pc:sldMkLst>
          <pc:docMk/>
          <pc:sldMk cId="2965312388" sldId="278"/>
        </pc:sldMkLst>
        <pc:spChg chg="mod">
          <ac:chgData name="Sandra Juknaitė" userId="45033881da117b34" providerId="LiveId" clId="{CF4C9650-6A97-4671-A956-805B0B3A1245}" dt="2024-05-28T16:30:13.478" v="1492" actId="1076"/>
          <ac:spMkLst>
            <pc:docMk/>
            <pc:sldMk cId="2965312388" sldId="278"/>
            <ac:spMk id="4" creationId="{9337A86B-70BF-379A-3585-CE2C0A89F63D}"/>
          </ac:spMkLst>
        </pc:spChg>
        <pc:spChg chg="mod">
          <ac:chgData name="Sandra Juknaitė" userId="45033881da117b34" providerId="LiveId" clId="{CF4C9650-6A97-4671-A956-805B0B3A1245}" dt="2024-05-28T16:30:06.588" v="1491" actId="12788"/>
          <ac:spMkLst>
            <pc:docMk/>
            <pc:sldMk cId="2965312388" sldId="278"/>
            <ac:spMk id="596" creationId="{00000000-0000-0000-0000-000000000000}"/>
          </ac:spMkLst>
        </pc:spChg>
      </pc:sldChg>
      <pc:sldChg chg="modSp add mod">
        <pc:chgData name="Sandra Juknaitė" userId="45033881da117b34" providerId="LiveId" clId="{CF4C9650-6A97-4671-A956-805B0B3A1245}" dt="2024-05-28T16:31:18.988" v="1497" actId="2710"/>
        <pc:sldMkLst>
          <pc:docMk/>
          <pc:sldMk cId="3335839925" sldId="279"/>
        </pc:sldMkLst>
        <pc:spChg chg="mod">
          <ac:chgData name="Sandra Juknaitė" userId="45033881da117b34" providerId="LiveId" clId="{CF4C9650-6A97-4671-A956-805B0B3A1245}" dt="2024-05-28T16:31:18.988" v="1497" actId="2710"/>
          <ac:spMkLst>
            <pc:docMk/>
            <pc:sldMk cId="3335839925" sldId="279"/>
            <ac:spMk id="4" creationId="{9337A86B-70BF-379A-3585-CE2C0A89F63D}"/>
          </ac:spMkLst>
        </pc:spChg>
        <pc:spChg chg="mod">
          <ac:chgData name="Sandra Juknaitė" userId="45033881da117b34" providerId="LiveId" clId="{CF4C9650-6A97-4671-A956-805B0B3A1245}" dt="2024-05-28T16:30:20.600" v="1493" actId="1076"/>
          <ac:spMkLst>
            <pc:docMk/>
            <pc:sldMk cId="3335839925" sldId="279"/>
            <ac:spMk id="596" creationId="{00000000-0000-0000-0000-000000000000}"/>
          </ac:spMkLst>
        </pc:spChg>
      </pc:sldChg>
      <pc:sldChg chg="modSp add mod">
        <pc:chgData name="Sandra Juknaitė" userId="45033881da117b34" providerId="LiveId" clId="{CF4C9650-6A97-4671-A956-805B0B3A1245}" dt="2024-05-28T16:32:01.767" v="1502" actId="1076"/>
        <pc:sldMkLst>
          <pc:docMk/>
          <pc:sldMk cId="402296060" sldId="280"/>
        </pc:sldMkLst>
        <pc:spChg chg="mod">
          <ac:chgData name="Sandra Juknaitė" userId="45033881da117b34" providerId="LiveId" clId="{CF4C9650-6A97-4671-A956-805B0B3A1245}" dt="2024-05-28T16:31:55.372" v="1501" actId="1076"/>
          <ac:spMkLst>
            <pc:docMk/>
            <pc:sldMk cId="402296060" sldId="280"/>
            <ac:spMk id="4" creationId="{9337A86B-70BF-379A-3585-CE2C0A89F63D}"/>
          </ac:spMkLst>
        </pc:spChg>
        <pc:spChg chg="mod">
          <ac:chgData name="Sandra Juknaitė" userId="45033881da117b34" providerId="LiveId" clId="{CF4C9650-6A97-4671-A956-805B0B3A1245}" dt="2024-05-28T16:32:01.767" v="1502" actId="1076"/>
          <ac:spMkLst>
            <pc:docMk/>
            <pc:sldMk cId="402296060" sldId="280"/>
            <ac:spMk id="596" creationId="{00000000-0000-0000-0000-000000000000}"/>
          </ac:spMkLst>
        </pc:spChg>
      </pc:sldChg>
      <pc:sldChg chg="modSp add mod">
        <pc:chgData name="Sandra Juknaitė" userId="45033881da117b34" providerId="LiveId" clId="{CF4C9650-6A97-4671-A956-805B0B3A1245}" dt="2024-05-28T16:32:09.199" v="1503" actId="1076"/>
        <pc:sldMkLst>
          <pc:docMk/>
          <pc:sldMk cId="265454044" sldId="281"/>
        </pc:sldMkLst>
        <pc:spChg chg="mod">
          <ac:chgData name="Sandra Juknaitė" userId="45033881da117b34" providerId="LiveId" clId="{CF4C9650-6A97-4671-A956-805B0B3A1245}" dt="2024-05-28T16:31:34.683" v="1499" actId="403"/>
          <ac:spMkLst>
            <pc:docMk/>
            <pc:sldMk cId="265454044" sldId="281"/>
            <ac:spMk id="4" creationId="{9337A86B-70BF-379A-3585-CE2C0A89F63D}"/>
          </ac:spMkLst>
        </pc:spChg>
        <pc:spChg chg="mod">
          <ac:chgData name="Sandra Juknaitė" userId="45033881da117b34" providerId="LiveId" clId="{CF4C9650-6A97-4671-A956-805B0B3A1245}" dt="2024-05-28T16:32:09.199" v="1503" actId="1076"/>
          <ac:spMkLst>
            <pc:docMk/>
            <pc:sldMk cId="265454044" sldId="281"/>
            <ac:spMk id="596" creationId="{00000000-0000-0000-0000-000000000000}"/>
          </ac:spMkLst>
        </pc:spChg>
      </pc:sldChg>
      <pc:sldChg chg="modSp add mod">
        <pc:chgData name="Sandra Juknaitė" userId="45033881da117b34" providerId="LiveId" clId="{CF4C9650-6A97-4671-A956-805B0B3A1245}" dt="2024-05-28T16:33:17.039" v="1516" actId="1076"/>
        <pc:sldMkLst>
          <pc:docMk/>
          <pc:sldMk cId="3432820169" sldId="282"/>
        </pc:sldMkLst>
        <pc:spChg chg="mod">
          <ac:chgData name="Sandra Juknaitė" userId="45033881da117b34" providerId="LiveId" clId="{CF4C9650-6A97-4671-A956-805B0B3A1245}" dt="2024-05-28T16:33:02.746" v="1513" actId="1076"/>
          <ac:spMkLst>
            <pc:docMk/>
            <pc:sldMk cId="3432820169" sldId="282"/>
            <ac:spMk id="727" creationId="{00000000-0000-0000-0000-000000000000}"/>
          </ac:spMkLst>
        </pc:spChg>
        <pc:spChg chg="mod">
          <ac:chgData name="Sandra Juknaitė" userId="45033881da117b34" providerId="LiveId" clId="{CF4C9650-6A97-4671-A956-805B0B3A1245}" dt="2024-05-28T16:33:17.039" v="1516" actId="1076"/>
          <ac:spMkLst>
            <pc:docMk/>
            <pc:sldMk cId="3432820169" sldId="282"/>
            <ac:spMk id="728" creationId="{00000000-0000-0000-0000-000000000000}"/>
          </ac:spMkLst>
        </pc:spChg>
      </pc:sldChg>
      <pc:sldChg chg="modSp add mod">
        <pc:chgData name="Sandra Juknaitė" userId="45033881da117b34" providerId="LiveId" clId="{CF4C9650-6A97-4671-A956-805B0B3A1245}" dt="2024-05-28T16:36:09.398" v="1536" actId="1076"/>
        <pc:sldMkLst>
          <pc:docMk/>
          <pc:sldMk cId="2237851947" sldId="283"/>
        </pc:sldMkLst>
        <pc:spChg chg="mod">
          <ac:chgData name="Sandra Juknaitė" userId="45033881da117b34" providerId="LiveId" clId="{CF4C9650-6A97-4671-A956-805B0B3A1245}" dt="2024-05-28T16:33:27.317" v="1518" actId="122"/>
          <ac:spMkLst>
            <pc:docMk/>
            <pc:sldMk cId="2237851947" sldId="283"/>
            <ac:spMk id="727" creationId="{00000000-0000-0000-0000-000000000000}"/>
          </ac:spMkLst>
        </pc:spChg>
        <pc:spChg chg="mod">
          <ac:chgData name="Sandra Juknaitė" userId="45033881da117b34" providerId="LiveId" clId="{CF4C9650-6A97-4671-A956-805B0B3A1245}" dt="2024-05-28T16:36:09.398" v="1536" actId="1076"/>
          <ac:spMkLst>
            <pc:docMk/>
            <pc:sldMk cId="2237851947" sldId="283"/>
            <ac:spMk id="728" creationId="{00000000-0000-0000-0000-000000000000}"/>
          </ac:spMkLst>
        </pc:spChg>
        <pc:grpChg chg="mod">
          <ac:chgData name="Sandra Juknaitė" userId="45033881da117b34" providerId="LiveId" clId="{CF4C9650-6A97-4671-A956-805B0B3A1245}" dt="2024-05-28T16:36:02.632" v="1535" actId="1076"/>
          <ac:grpSpMkLst>
            <pc:docMk/>
            <pc:sldMk cId="2237851947" sldId="283"/>
            <ac:grpSpMk id="729" creationId="{00000000-0000-0000-0000-000000000000}"/>
          </ac:grpSpMkLst>
        </pc:grpChg>
      </pc:sldChg>
      <pc:sldChg chg="modSp add mod ord">
        <pc:chgData name="Sandra Juknaitė" userId="45033881da117b34" providerId="LiveId" clId="{CF4C9650-6A97-4671-A956-805B0B3A1245}" dt="2024-05-28T16:36:53.129" v="1545" actId="1076"/>
        <pc:sldMkLst>
          <pc:docMk/>
          <pc:sldMk cId="3524776667" sldId="284"/>
        </pc:sldMkLst>
        <pc:spChg chg="mod">
          <ac:chgData name="Sandra Juknaitė" userId="45033881da117b34" providerId="LiveId" clId="{CF4C9650-6A97-4671-A956-805B0B3A1245}" dt="2024-05-28T16:36:53.129" v="1545" actId="1076"/>
          <ac:spMkLst>
            <pc:docMk/>
            <pc:sldMk cId="3524776667" sldId="284"/>
            <ac:spMk id="4" creationId="{9337A86B-70BF-379A-3585-CE2C0A89F63D}"/>
          </ac:spMkLst>
        </pc:spChg>
        <pc:spChg chg="mod">
          <ac:chgData name="Sandra Juknaitė" userId="45033881da117b34" providerId="LiveId" clId="{CF4C9650-6A97-4671-A956-805B0B3A1245}" dt="2024-05-28T16:36:16.166" v="1537" actId="12788"/>
          <ac:spMkLst>
            <pc:docMk/>
            <pc:sldMk cId="3524776667" sldId="284"/>
            <ac:spMk id="596" creationId="{00000000-0000-0000-0000-000000000000}"/>
          </ac:spMkLst>
        </pc:spChg>
      </pc:sldChg>
      <pc:sldChg chg="modSp add mod">
        <pc:chgData name="Sandra Juknaitė" userId="45033881da117b34" providerId="LiveId" clId="{CF4C9650-6A97-4671-A956-805B0B3A1245}" dt="2024-05-28T16:55:06.651" v="1733" actId="14100"/>
        <pc:sldMkLst>
          <pc:docMk/>
          <pc:sldMk cId="285296161" sldId="285"/>
        </pc:sldMkLst>
        <pc:spChg chg="mod">
          <ac:chgData name="Sandra Juknaitė" userId="45033881da117b34" providerId="LiveId" clId="{CF4C9650-6A97-4671-A956-805B0B3A1245}" dt="2024-05-28T16:55:06.651" v="1733" actId="14100"/>
          <ac:spMkLst>
            <pc:docMk/>
            <pc:sldMk cId="285296161" sldId="285"/>
            <ac:spMk id="4" creationId="{9337A86B-70BF-379A-3585-CE2C0A89F63D}"/>
          </ac:spMkLst>
        </pc:spChg>
        <pc:spChg chg="mod">
          <ac:chgData name="Sandra Juknaitė" userId="45033881da117b34" providerId="LiveId" clId="{CF4C9650-6A97-4671-A956-805B0B3A1245}" dt="2024-05-28T16:37:01.145" v="1546" actId="553"/>
          <ac:spMkLst>
            <pc:docMk/>
            <pc:sldMk cId="285296161" sldId="285"/>
            <ac:spMk id="596" creationId="{00000000-0000-0000-0000-000000000000}"/>
          </ac:spMkLst>
        </pc:spChg>
      </pc:sldChg>
      <pc:sldChg chg="addSp delSp modSp add mod">
        <pc:chgData name="Sandra Juknaitė" userId="45033881da117b34" providerId="LiveId" clId="{CF4C9650-6A97-4671-A956-805B0B3A1245}" dt="2024-05-28T18:05:52.610" v="3016" actId="1076"/>
        <pc:sldMkLst>
          <pc:docMk/>
          <pc:sldMk cId="3205124295" sldId="286"/>
        </pc:sldMkLst>
        <pc:spChg chg="add del mod">
          <ac:chgData name="Sandra Juknaitė" userId="45033881da117b34" providerId="LiveId" clId="{CF4C9650-6A97-4671-A956-805B0B3A1245}" dt="2024-05-27T20:06:21.907" v="1002" actId="478"/>
          <ac:spMkLst>
            <pc:docMk/>
            <pc:sldMk cId="3205124295" sldId="286"/>
            <ac:spMk id="3" creationId="{32B9AC21-90AE-2D1D-EFDC-BD64B5786098}"/>
          </ac:spMkLst>
        </pc:spChg>
        <pc:spChg chg="del">
          <ac:chgData name="Sandra Juknaitė" userId="45033881da117b34" providerId="LiveId" clId="{CF4C9650-6A97-4671-A956-805B0B3A1245}" dt="2024-05-27T20:06:20.204" v="1001" actId="478"/>
          <ac:spMkLst>
            <pc:docMk/>
            <pc:sldMk cId="3205124295" sldId="286"/>
            <ac:spMk id="1625" creationId="{00000000-0000-0000-0000-000000000000}"/>
          </ac:spMkLst>
        </pc:spChg>
        <pc:spChg chg="mod">
          <ac:chgData name="Sandra Juknaitė" userId="45033881da117b34" providerId="LiveId" clId="{CF4C9650-6A97-4671-A956-805B0B3A1245}" dt="2024-05-28T18:05:52.610" v="3016" actId="1076"/>
          <ac:spMkLst>
            <pc:docMk/>
            <pc:sldMk cId="3205124295" sldId="286"/>
            <ac:spMk id="1626" creationId="{00000000-0000-0000-0000-000000000000}"/>
          </ac:spMkLst>
        </pc:spChg>
        <pc:grpChg chg="mod">
          <ac:chgData name="Sandra Juknaitė" userId="45033881da117b34" providerId="LiveId" clId="{CF4C9650-6A97-4671-A956-805B0B3A1245}" dt="2024-05-28T17:57:13.496" v="2665" actId="1076"/>
          <ac:grpSpMkLst>
            <pc:docMk/>
            <pc:sldMk cId="3205124295" sldId="286"/>
            <ac:grpSpMk id="1627" creationId="{00000000-0000-0000-0000-000000000000}"/>
          </ac:grpSpMkLst>
        </pc:grpChg>
      </pc:sldChg>
      <pc:sldChg chg="addSp delSp modSp add mod ord">
        <pc:chgData name="Sandra Juknaitė" userId="45033881da117b34" providerId="LiveId" clId="{CF4C9650-6A97-4671-A956-805B0B3A1245}" dt="2024-05-28T18:04:53.739" v="3007" actId="1076"/>
        <pc:sldMkLst>
          <pc:docMk/>
          <pc:sldMk cId="3934694859" sldId="287"/>
        </pc:sldMkLst>
        <pc:spChg chg="add del mod">
          <ac:chgData name="Sandra Juknaitė" userId="45033881da117b34" providerId="LiveId" clId="{CF4C9650-6A97-4671-A956-805B0B3A1245}" dt="2024-05-28T17:35:56.991" v="1962" actId="478"/>
          <ac:spMkLst>
            <pc:docMk/>
            <pc:sldMk cId="3934694859" sldId="287"/>
            <ac:spMk id="2" creationId="{7C3C712B-0E7D-8216-D30A-CCE38B79A1AE}"/>
          </ac:spMkLst>
        </pc:spChg>
        <pc:spChg chg="add mod">
          <ac:chgData name="Sandra Juknaitė" userId="45033881da117b34" providerId="LiveId" clId="{CF4C9650-6A97-4671-A956-805B0B3A1245}" dt="2024-05-28T18:04:53.739" v="3007" actId="1076"/>
          <ac:spMkLst>
            <pc:docMk/>
            <pc:sldMk cId="3934694859" sldId="287"/>
            <ac:spMk id="4" creationId="{253A85BD-56E1-5E30-4BD7-918CB2D3F542}"/>
          </ac:spMkLst>
        </pc:spChg>
        <pc:spChg chg="mod">
          <ac:chgData name="Sandra Juknaitė" userId="45033881da117b34" providerId="LiveId" clId="{CF4C9650-6A97-4671-A956-805B0B3A1245}" dt="2024-05-27T20:05:40.346" v="994" actId="122"/>
          <ac:spMkLst>
            <pc:docMk/>
            <pc:sldMk cId="3934694859" sldId="287"/>
            <ac:spMk id="640" creationId="{00000000-0000-0000-0000-000000000000}"/>
          </ac:spMkLst>
        </pc:spChg>
      </pc:sldChg>
      <pc:sldChg chg="add del">
        <pc:chgData name="Sandra Juknaitė" userId="45033881da117b34" providerId="LiveId" clId="{CF4C9650-6A97-4671-A956-805B0B3A1245}" dt="2024-05-27T20:38:16.494" v="1488" actId="47"/>
        <pc:sldMkLst>
          <pc:docMk/>
          <pc:sldMk cId="1849333824" sldId="288"/>
        </pc:sldMkLst>
      </pc:sldChg>
      <pc:sldChg chg="modSp add mod ord">
        <pc:chgData name="Sandra Juknaitė" userId="45033881da117b34" providerId="LiveId" clId="{CF4C9650-6A97-4671-A956-805B0B3A1245}" dt="2024-05-28T17:21:11.534" v="1828" actId="20577"/>
        <pc:sldMkLst>
          <pc:docMk/>
          <pc:sldMk cId="543441773" sldId="289"/>
        </pc:sldMkLst>
        <pc:spChg chg="mod">
          <ac:chgData name="Sandra Juknaitė" userId="45033881da117b34" providerId="LiveId" clId="{CF4C9650-6A97-4671-A956-805B0B3A1245}" dt="2024-05-28T16:39:20.301" v="1552" actId="1076"/>
          <ac:spMkLst>
            <pc:docMk/>
            <pc:sldMk cId="543441773" sldId="289"/>
            <ac:spMk id="1586" creationId="{00000000-0000-0000-0000-000000000000}"/>
          </ac:spMkLst>
        </pc:spChg>
        <pc:spChg chg="mod">
          <ac:chgData name="Sandra Juknaitė" userId="45033881da117b34" providerId="LiveId" clId="{CF4C9650-6A97-4671-A956-805B0B3A1245}" dt="2024-05-28T17:21:11.534" v="1828" actId="20577"/>
          <ac:spMkLst>
            <pc:docMk/>
            <pc:sldMk cId="543441773" sldId="289"/>
            <ac:spMk id="1587" creationId="{00000000-0000-0000-0000-000000000000}"/>
          </ac:spMkLst>
        </pc:spChg>
        <pc:grpChg chg="mod">
          <ac:chgData name="Sandra Juknaitė" userId="45033881da117b34" providerId="LiveId" clId="{CF4C9650-6A97-4671-A956-805B0B3A1245}" dt="2024-05-28T16:39:33.657" v="1555" actId="1076"/>
          <ac:grpSpMkLst>
            <pc:docMk/>
            <pc:sldMk cId="543441773" sldId="289"/>
            <ac:grpSpMk id="1588" creationId="{00000000-0000-0000-0000-000000000000}"/>
          </ac:grpSpMkLst>
        </pc:grpChg>
      </pc:sldChg>
      <pc:sldChg chg="modSp add del mod">
        <pc:chgData name="Sandra Juknaitė" userId="45033881da117b34" providerId="LiveId" clId="{CF4C9650-6A97-4671-A956-805B0B3A1245}" dt="2024-05-28T16:40:07.300" v="1564" actId="14100"/>
        <pc:sldMkLst>
          <pc:docMk/>
          <pc:sldMk cId="2130336346" sldId="290"/>
        </pc:sldMkLst>
        <pc:spChg chg="mod">
          <ac:chgData name="Sandra Juknaitė" userId="45033881da117b34" providerId="LiveId" clId="{CF4C9650-6A97-4671-A956-805B0B3A1245}" dt="2024-05-28T16:40:04.651" v="1563" actId="1076"/>
          <ac:spMkLst>
            <pc:docMk/>
            <pc:sldMk cId="2130336346" sldId="290"/>
            <ac:spMk id="1586" creationId="{00000000-0000-0000-0000-000000000000}"/>
          </ac:spMkLst>
        </pc:spChg>
        <pc:spChg chg="mod">
          <ac:chgData name="Sandra Juknaitė" userId="45033881da117b34" providerId="LiveId" clId="{CF4C9650-6A97-4671-A956-805B0B3A1245}" dt="2024-05-28T16:40:07.300" v="1564" actId="14100"/>
          <ac:spMkLst>
            <pc:docMk/>
            <pc:sldMk cId="2130336346" sldId="290"/>
            <ac:spMk id="1587" creationId="{00000000-0000-0000-0000-000000000000}"/>
          </ac:spMkLst>
        </pc:spChg>
        <pc:grpChg chg="mod">
          <ac:chgData name="Sandra Juknaitė" userId="45033881da117b34" providerId="LiveId" clId="{CF4C9650-6A97-4671-A956-805B0B3A1245}" dt="2024-05-27T20:13:16.568" v="1094" actId="1076"/>
          <ac:grpSpMkLst>
            <pc:docMk/>
            <pc:sldMk cId="2130336346" sldId="290"/>
            <ac:grpSpMk id="1588" creationId="{00000000-0000-0000-0000-000000000000}"/>
          </ac:grpSpMkLst>
        </pc:grpChg>
      </pc:sldChg>
      <pc:sldChg chg="modSp add mod">
        <pc:chgData name="Sandra Juknaitė" userId="45033881da117b34" providerId="LiveId" clId="{CF4C9650-6A97-4671-A956-805B0B3A1245}" dt="2024-05-28T16:45:41.728" v="1594" actId="403"/>
        <pc:sldMkLst>
          <pc:docMk/>
          <pc:sldMk cId="410683199" sldId="291"/>
        </pc:sldMkLst>
        <pc:spChg chg="mod">
          <ac:chgData name="Sandra Juknaitė" userId="45033881da117b34" providerId="LiveId" clId="{CF4C9650-6A97-4671-A956-805B0B3A1245}" dt="2024-05-28T16:40:35.499" v="1566" actId="12788"/>
          <ac:spMkLst>
            <pc:docMk/>
            <pc:sldMk cId="410683199" sldId="291"/>
            <ac:spMk id="1586" creationId="{00000000-0000-0000-0000-000000000000}"/>
          </ac:spMkLst>
        </pc:spChg>
        <pc:spChg chg="mod">
          <ac:chgData name="Sandra Juknaitė" userId="45033881da117b34" providerId="LiveId" clId="{CF4C9650-6A97-4671-A956-805B0B3A1245}" dt="2024-05-28T16:45:41.728" v="1594" actId="403"/>
          <ac:spMkLst>
            <pc:docMk/>
            <pc:sldMk cId="410683199" sldId="291"/>
            <ac:spMk id="1587" creationId="{00000000-0000-0000-0000-000000000000}"/>
          </ac:spMkLst>
        </pc:spChg>
        <pc:grpChg chg="mod">
          <ac:chgData name="Sandra Juknaitė" userId="45033881da117b34" providerId="LiveId" clId="{CF4C9650-6A97-4671-A956-805B0B3A1245}" dt="2024-05-28T16:41:00.853" v="1571" actId="1076"/>
          <ac:grpSpMkLst>
            <pc:docMk/>
            <pc:sldMk cId="410683199" sldId="291"/>
            <ac:grpSpMk id="1588" creationId="{00000000-0000-0000-0000-000000000000}"/>
          </ac:grpSpMkLst>
        </pc:grpChg>
      </pc:sldChg>
      <pc:sldChg chg="modSp add mod">
        <pc:chgData name="Sandra Juknaitė" userId="45033881da117b34" providerId="LiveId" clId="{CF4C9650-6A97-4671-A956-805B0B3A1245}" dt="2024-05-28T16:45:33.171" v="1593" actId="1076"/>
        <pc:sldMkLst>
          <pc:docMk/>
          <pc:sldMk cId="258637738" sldId="292"/>
        </pc:sldMkLst>
        <pc:spChg chg="mod">
          <ac:chgData name="Sandra Juknaitė" userId="45033881da117b34" providerId="LiveId" clId="{CF4C9650-6A97-4671-A956-805B0B3A1245}" dt="2024-05-28T16:41:40.383" v="1578" actId="1076"/>
          <ac:spMkLst>
            <pc:docMk/>
            <pc:sldMk cId="258637738" sldId="292"/>
            <ac:spMk id="1586" creationId="{00000000-0000-0000-0000-000000000000}"/>
          </ac:spMkLst>
        </pc:spChg>
        <pc:spChg chg="mod">
          <ac:chgData name="Sandra Juknaitė" userId="45033881da117b34" providerId="LiveId" clId="{CF4C9650-6A97-4671-A956-805B0B3A1245}" dt="2024-05-28T16:45:33.171" v="1593" actId="1076"/>
          <ac:spMkLst>
            <pc:docMk/>
            <pc:sldMk cId="258637738" sldId="292"/>
            <ac:spMk id="1587" creationId="{00000000-0000-0000-0000-000000000000}"/>
          </ac:spMkLst>
        </pc:spChg>
      </pc:sldChg>
      <pc:sldChg chg="addSp delSp modSp add mod">
        <pc:chgData name="Sandra Juknaitė" userId="45033881da117b34" providerId="LiveId" clId="{CF4C9650-6A97-4671-A956-805B0B3A1245}" dt="2024-05-28T16:45:51.208" v="1595" actId="1076"/>
        <pc:sldMkLst>
          <pc:docMk/>
          <pc:sldMk cId="3582237356" sldId="293"/>
        </pc:sldMkLst>
        <pc:spChg chg="add del mod">
          <ac:chgData name="Sandra Juknaitė" userId="45033881da117b34" providerId="LiveId" clId="{CF4C9650-6A97-4671-A956-805B0B3A1245}" dt="2024-05-27T20:19:58.716" v="1247" actId="1076"/>
          <ac:spMkLst>
            <pc:docMk/>
            <pc:sldMk cId="3582237356" sldId="293"/>
            <ac:spMk id="2" creationId="{7966ABF2-DAD8-EBE7-0E3E-C42AF1F6E0D9}"/>
          </ac:spMkLst>
        </pc:spChg>
        <pc:spChg chg="add del mod">
          <ac:chgData name="Sandra Juknaitė" userId="45033881da117b34" providerId="LiveId" clId="{CF4C9650-6A97-4671-A956-805B0B3A1245}" dt="2024-05-27T20:19:58.716" v="1247" actId="1076"/>
          <ac:spMkLst>
            <pc:docMk/>
            <pc:sldMk cId="3582237356" sldId="293"/>
            <ac:spMk id="4" creationId="{DCF3A61C-B9FB-74B3-3635-8B5C4C513B21}"/>
          </ac:spMkLst>
        </pc:spChg>
        <pc:spChg chg="mod">
          <ac:chgData name="Sandra Juknaitė" userId="45033881da117b34" providerId="LiveId" clId="{CF4C9650-6A97-4671-A956-805B0B3A1245}" dt="2024-05-28T16:45:03.757" v="1588" actId="1076"/>
          <ac:spMkLst>
            <pc:docMk/>
            <pc:sldMk cId="3582237356" sldId="293"/>
            <ac:spMk id="1586" creationId="{00000000-0000-0000-0000-000000000000}"/>
          </ac:spMkLst>
        </pc:spChg>
        <pc:spChg chg="add del mod">
          <ac:chgData name="Sandra Juknaitė" userId="45033881da117b34" providerId="LiveId" clId="{CF4C9650-6A97-4671-A956-805B0B3A1245}" dt="2024-05-28T16:45:51.208" v="1595" actId="1076"/>
          <ac:spMkLst>
            <pc:docMk/>
            <pc:sldMk cId="3582237356" sldId="293"/>
            <ac:spMk id="1587" creationId="{00000000-0000-0000-0000-000000000000}"/>
          </ac:spMkLst>
        </pc:spChg>
        <pc:grpChg chg="del">
          <ac:chgData name="Sandra Juknaitė" userId="45033881da117b34" providerId="LiveId" clId="{CF4C9650-6A97-4671-A956-805B0B3A1245}" dt="2024-05-27T20:21:00.171" v="1277" actId="478"/>
          <ac:grpSpMkLst>
            <pc:docMk/>
            <pc:sldMk cId="3582237356" sldId="293"/>
            <ac:grpSpMk id="1588" creationId="{00000000-0000-0000-0000-000000000000}"/>
          </ac:grpSpMkLst>
        </pc:grpChg>
        <pc:graphicFrameChg chg="add del mod">
          <ac:chgData name="Sandra Juknaitė" userId="45033881da117b34" providerId="LiveId" clId="{CF4C9650-6A97-4671-A956-805B0B3A1245}" dt="2024-05-27T20:19:58.716" v="1247" actId="1076"/>
          <ac:graphicFrameMkLst>
            <pc:docMk/>
            <pc:sldMk cId="3582237356" sldId="293"/>
            <ac:graphicFrameMk id="3" creationId="{4D808495-D01C-1470-9639-5DAA3951081F}"/>
          </ac:graphicFrameMkLst>
        </pc:graphicFrameChg>
        <pc:picChg chg="add mod">
          <ac:chgData name="Sandra Juknaitė" userId="45033881da117b34" providerId="LiveId" clId="{CF4C9650-6A97-4671-A956-805B0B3A1245}" dt="2024-05-27T20:24:04.841" v="1280" actId="1076"/>
          <ac:picMkLst>
            <pc:docMk/>
            <pc:sldMk cId="3582237356" sldId="293"/>
            <ac:picMk id="5" creationId="{ED492D05-B1DD-3B07-AEE1-28C9DFF74099}"/>
          </ac:picMkLst>
        </pc:picChg>
      </pc:sldChg>
      <pc:sldChg chg="addSp delSp modSp add mod">
        <pc:chgData name="Sandra Juknaitė" userId="45033881da117b34" providerId="LiveId" clId="{CF4C9650-6A97-4671-A956-805B0B3A1245}" dt="2024-05-28T16:46:16.713" v="1602" actId="1076"/>
        <pc:sldMkLst>
          <pc:docMk/>
          <pc:sldMk cId="2258921939" sldId="294"/>
        </pc:sldMkLst>
        <pc:spChg chg="mod">
          <ac:chgData name="Sandra Juknaitė" userId="45033881da117b34" providerId="LiveId" clId="{CF4C9650-6A97-4671-A956-805B0B3A1245}" dt="2024-05-28T16:46:07.263" v="1599" actId="1076"/>
          <ac:spMkLst>
            <pc:docMk/>
            <pc:sldMk cId="2258921939" sldId="294"/>
            <ac:spMk id="1586" creationId="{00000000-0000-0000-0000-000000000000}"/>
          </ac:spMkLst>
        </pc:spChg>
        <pc:spChg chg="mod">
          <ac:chgData name="Sandra Juknaitė" userId="45033881da117b34" providerId="LiveId" clId="{CF4C9650-6A97-4671-A956-805B0B3A1245}" dt="2024-05-28T16:46:16.713" v="1602" actId="1076"/>
          <ac:spMkLst>
            <pc:docMk/>
            <pc:sldMk cId="2258921939" sldId="294"/>
            <ac:spMk id="1587" creationId="{00000000-0000-0000-0000-000000000000}"/>
          </ac:spMkLst>
        </pc:spChg>
        <pc:picChg chg="add mod">
          <ac:chgData name="Sandra Juknaitė" userId="45033881da117b34" providerId="LiveId" clId="{CF4C9650-6A97-4671-A956-805B0B3A1245}" dt="2024-05-28T16:46:11.814" v="1601" actId="1076"/>
          <ac:picMkLst>
            <pc:docMk/>
            <pc:sldMk cId="2258921939" sldId="294"/>
            <ac:picMk id="2" creationId="{72C2FDAE-79FC-9FE5-352C-964B71FF26CB}"/>
          </ac:picMkLst>
        </pc:picChg>
        <pc:picChg chg="del mod">
          <ac:chgData name="Sandra Juknaitė" userId="45033881da117b34" providerId="LiveId" clId="{CF4C9650-6A97-4671-A956-805B0B3A1245}" dt="2024-05-27T20:25:34.647" v="1333" actId="478"/>
          <ac:picMkLst>
            <pc:docMk/>
            <pc:sldMk cId="2258921939" sldId="294"/>
            <ac:picMk id="5" creationId="{ED492D05-B1DD-3B07-AEE1-28C9DFF74099}"/>
          </ac:picMkLst>
        </pc:picChg>
      </pc:sldChg>
      <pc:sldChg chg="addSp delSp modSp add mod">
        <pc:chgData name="Sandra Juknaitė" userId="45033881da117b34" providerId="LiveId" clId="{CF4C9650-6A97-4671-A956-805B0B3A1245}" dt="2024-05-28T16:46:50.342" v="1612" actId="1076"/>
        <pc:sldMkLst>
          <pc:docMk/>
          <pc:sldMk cId="3756171510" sldId="295"/>
        </pc:sldMkLst>
        <pc:spChg chg="mod">
          <ac:chgData name="Sandra Juknaitė" userId="45033881da117b34" providerId="LiveId" clId="{CF4C9650-6A97-4671-A956-805B0B3A1245}" dt="2024-05-28T16:46:32.529" v="1606" actId="122"/>
          <ac:spMkLst>
            <pc:docMk/>
            <pc:sldMk cId="3756171510" sldId="295"/>
            <ac:spMk id="1586" creationId="{00000000-0000-0000-0000-000000000000}"/>
          </ac:spMkLst>
        </pc:spChg>
        <pc:spChg chg="mod">
          <ac:chgData name="Sandra Juknaitė" userId="45033881da117b34" providerId="LiveId" clId="{CF4C9650-6A97-4671-A956-805B0B3A1245}" dt="2024-05-28T16:46:39.971" v="1608" actId="1076"/>
          <ac:spMkLst>
            <pc:docMk/>
            <pc:sldMk cId="3756171510" sldId="295"/>
            <ac:spMk id="1587" creationId="{00000000-0000-0000-0000-000000000000}"/>
          </ac:spMkLst>
        </pc:spChg>
        <pc:picChg chg="del">
          <ac:chgData name="Sandra Juknaitė" userId="45033881da117b34" providerId="LiveId" clId="{CF4C9650-6A97-4671-A956-805B0B3A1245}" dt="2024-05-27T20:26:16.603" v="1342" actId="478"/>
          <ac:picMkLst>
            <pc:docMk/>
            <pc:sldMk cId="3756171510" sldId="295"/>
            <ac:picMk id="2" creationId="{72C2FDAE-79FC-9FE5-352C-964B71FF26CB}"/>
          </ac:picMkLst>
        </pc:picChg>
        <pc:picChg chg="add mod">
          <ac:chgData name="Sandra Juknaitė" userId="45033881da117b34" providerId="LiveId" clId="{CF4C9650-6A97-4671-A956-805B0B3A1245}" dt="2024-05-28T16:46:50.342" v="1612" actId="1076"/>
          <ac:picMkLst>
            <pc:docMk/>
            <pc:sldMk cId="3756171510" sldId="295"/>
            <ac:picMk id="3" creationId="{EC208A16-BDDC-6888-F68A-987DB3E7DD9F}"/>
          </ac:picMkLst>
        </pc:picChg>
      </pc:sldChg>
      <pc:sldChg chg="addSp delSp modSp add mod">
        <pc:chgData name="Sandra Juknaitė" userId="45033881da117b34" providerId="LiveId" clId="{CF4C9650-6A97-4671-A956-805B0B3A1245}" dt="2024-05-28T17:20:57.108" v="1817" actId="20577"/>
        <pc:sldMkLst>
          <pc:docMk/>
          <pc:sldMk cId="1728528497" sldId="296"/>
        </pc:sldMkLst>
        <pc:spChg chg="mod">
          <ac:chgData name="Sandra Juknaitė" userId="45033881da117b34" providerId="LiveId" clId="{CF4C9650-6A97-4671-A956-805B0B3A1245}" dt="2024-05-28T16:47:56.160" v="1625" actId="1076"/>
          <ac:spMkLst>
            <pc:docMk/>
            <pc:sldMk cId="1728528497" sldId="296"/>
            <ac:spMk id="1586" creationId="{00000000-0000-0000-0000-000000000000}"/>
          </ac:spMkLst>
        </pc:spChg>
        <pc:spChg chg="mod">
          <ac:chgData name="Sandra Juknaitė" userId="45033881da117b34" providerId="LiveId" clId="{CF4C9650-6A97-4671-A956-805B0B3A1245}" dt="2024-05-28T17:20:57.108" v="1817" actId="20577"/>
          <ac:spMkLst>
            <pc:docMk/>
            <pc:sldMk cId="1728528497" sldId="296"/>
            <ac:spMk id="1587" creationId="{00000000-0000-0000-0000-000000000000}"/>
          </ac:spMkLst>
        </pc:spChg>
        <pc:graphicFrameChg chg="add mod">
          <ac:chgData name="Sandra Juknaitė" userId="45033881da117b34" providerId="LiveId" clId="{CF4C9650-6A97-4671-A956-805B0B3A1245}" dt="2024-05-28T16:48:01.486" v="1626" actId="14100"/>
          <ac:graphicFrameMkLst>
            <pc:docMk/>
            <pc:sldMk cId="1728528497" sldId="296"/>
            <ac:graphicFrameMk id="2" creationId="{50F88339-245C-A1E8-F2C9-A9E979838C3A}"/>
          </ac:graphicFrameMkLst>
        </pc:graphicFrameChg>
        <pc:picChg chg="del">
          <ac:chgData name="Sandra Juknaitė" userId="45033881da117b34" providerId="LiveId" clId="{CF4C9650-6A97-4671-A956-805B0B3A1245}" dt="2024-05-27T20:29:49.194" v="1357" actId="478"/>
          <ac:picMkLst>
            <pc:docMk/>
            <pc:sldMk cId="1728528497" sldId="296"/>
            <ac:picMk id="3" creationId="{EC208A16-BDDC-6888-F68A-987DB3E7DD9F}"/>
          </ac:picMkLst>
        </pc:picChg>
      </pc:sldChg>
      <pc:sldChg chg="addSp delSp modSp add mod">
        <pc:chgData name="Sandra Juknaitė" userId="45033881da117b34" providerId="LiveId" clId="{CF4C9650-6A97-4671-A956-805B0B3A1245}" dt="2024-05-28T16:48:30.627" v="1634" actId="1076"/>
        <pc:sldMkLst>
          <pc:docMk/>
          <pc:sldMk cId="1278403937" sldId="297"/>
        </pc:sldMkLst>
        <pc:spChg chg="mod">
          <ac:chgData name="Sandra Juknaitė" userId="45033881da117b34" providerId="LiveId" clId="{CF4C9650-6A97-4671-A956-805B0B3A1245}" dt="2024-05-28T16:48:16.803" v="1630" actId="1076"/>
          <ac:spMkLst>
            <pc:docMk/>
            <pc:sldMk cId="1278403937" sldId="297"/>
            <ac:spMk id="1586" creationId="{00000000-0000-0000-0000-000000000000}"/>
          </ac:spMkLst>
        </pc:spChg>
        <pc:spChg chg="mod">
          <ac:chgData name="Sandra Juknaitė" userId="45033881da117b34" providerId="LiveId" clId="{CF4C9650-6A97-4671-A956-805B0B3A1245}" dt="2024-05-28T16:48:30.627" v="1634" actId="1076"/>
          <ac:spMkLst>
            <pc:docMk/>
            <pc:sldMk cId="1278403937" sldId="297"/>
            <ac:spMk id="1587" creationId="{00000000-0000-0000-0000-000000000000}"/>
          </ac:spMkLst>
        </pc:spChg>
        <pc:graphicFrameChg chg="del">
          <ac:chgData name="Sandra Juknaitė" userId="45033881da117b34" providerId="LiveId" clId="{CF4C9650-6A97-4671-A956-805B0B3A1245}" dt="2024-05-27T20:30:19.872" v="1363" actId="478"/>
          <ac:graphicFrameMkLst>
            <pc:docMk/>
            <pc:sldMk cId="1278403937" sldId="297"/>
            <ac:graphicFrameMk id="2" creationId="{50F88339-245C-A1E8-F2C9-A9E979838C3A}"/>
          </ac:graphicFrameMkLst>
        </pc:graphicFrameChg>
        <pc:graphicFrameChg chg="add mod">
          <ac:chgData name="Sandra Juknaitė" userId="45033881da117b34" providerId="LiveId" clId="{CF4C9650-6A97-4671-A956-805B0B3A1245}" dt="2024-05-28T16:48:24.281" v="1632" actId="1076"/>
          <ac:graphicFrameMkLst>
            <pc:docMk/>
            <pc:sldMk cId="1278403937" sldId="297"/>
            <ac:graphicFrameMk id="5" creationId="{33A94FBA-39B9-C0CA-C601-BE3BC850FD8A}"/>
          </ac:graphicFrameMkLst>
        </pc:graphicFrameChg>
        <pc:picChg chg="add del mod">
          <ac:chgData name="Sandra Juknaitė" userId="45033881da117b34" providerId="LiveId" clId="{CF4C9650-6A97-4671-A956-805B0B3A1245}" dt="2024-05-27T20:30:33.010" v="1367" actId="478"/>
          <ac:picMkLst>
            <pc:docMk/>
            <pc:sldMk cId="1278403937" sldId="297"/>
            <ac:picMk id="3" creationId="{42097D32-DE61-17D9-B310-633BF0FFF1F0}"/>
          </ac:picMkLst>
        </pc:picChg>
        <pc:picChg chg="add del">
          <ac:chgData name="Sandra Juknaitė" userId="45033881da117b34" providerId="LiveId" clId="{CF4C9650-6A97-4671-A956-805B0B3A1245}" dt="2024-05-27T20:30:48.297" v="1369" actId="478"/>
          <ac:picMkLst>
            <pc:docMk/>
            <pc:sldMk cId="1278403937" sldId="297"/>
            <ac:picMk id="4" creationId="{61095643-B16A-8E88-6C8C-DE32548081FF}"/>
          </ac:picMkLst>
        </pc:picChg>
      </pc:sldChg>
      <pc:sldChg chg="addSp delSp modSp add mod">
        <pc:chgData name="Sandra Juknaitė" userId="45033881da117b34" providerId="LiveId" clId="{CF4C9650-6A97-4671-A956-805B0B3A1245}" dt="2024-05-28T16:48:46.100" v="1639" actId="1076"/>
        <pc:sldMkLst>
          <pc:docMk/>
          <pc:sldMk cId="1841007881" sldId="298"/>
        </pc:sldMkLst>
        <pc:spChg chg="mod">
          <ac:chgData name="Sandra Juknaitė" userId="45033881da117b34" providerId="LiveId" clId="{CF4C9650-6A97-4671-A956-805B0B3A1245}" dt="2024-05-28T16:48:43.343" v="1638" actId="1076"/>
          <ac:spMkLst>
            <pc:docMk/>
            <pc:sldMk cId="1841007881" sldId="298"/>
            <ac:spMk id="1586" creationId="{00000000-0000-0000-0000-000000000000}"/>
          </ac:spMkLst>
        </pc:spChg>
        <pc:spChg chg="mod">
          <ac:chgData name="Sandra Juknaitė" userId="45033881da117b34" providerId="LiveId" clId="{CF4C9650-6A97-4671-A956-805B0B3A1245}" dt="2024-05-28T16:48:46.100" v="1639" actId="1076"/>
          <ac:spMkLst>
            <pc:docMk/>
            <pc:sldMk cId="1841007881" sldId="298"/>
            <ac:spMk id="1587" creationId="{00000000-0000-0000-0000-000000000000}"/>
          </ac:spMkLst>
        </pc:spChg>
        <pc:graphicFrameChg chg="add del mod">
          <ac:chgData name="Sandra Juknaitė" userId="45033881da117b34" providerId="LiveId" clId="{CF4C9650-6A97-4671-A956-805B0B3A1245}" dt="2024-05-27T20:32:27.505" v="1380" actId="478"/>
          <ac:graphicFrameMkLst>
            <pc:docMk/>
            <pc:sldMk cId="1841007881" sldId="298"/>
            <ac:graphicFrameMk id="2" creationId="{C4B8A13E-646F-3884-33E2-5966ACC3301D}"/>
          </ac:graphicFrameMkLst>
        </pc:graphicFrameChg>
        <pc:graphicFrameChg chg="del">
          <ac:chgData name="Sandra Juknaitė" userId="45033881da117b34" providerId="LiveId" clId="{CF4C9650-6A97-4671-A956-805B0B3A1245}" dt="2024-05-27T20:32:13.906" v="1377" actId="478"/>
          <ac:graphicFrameMkLst>
            <pc:docMk/>
            <pc:sldMk cId="1841007881" sldId="298"/>
            <ac:graphicFrameMk id="5" creationId="{33A94FBA-39B9-C0CA-C601-BE3BC850FD8A}"/>
          </ac:graphicFrameMkLst>
        </pc:graphicFrameChg>
      </pc:sldChg>
      <pc:sldChg chg="addSp delSp modSp add mod">
        <pc:chgData name="Sandra Juknaitė" userId="45033881da117b34" providerId="LiveId" clId="{CF4C9650-6A97-4671-A956-805B0B3A1245}" dt="2024-05-28T16:49:26.103" v="1648" actId="1076"/>
        <pc:sldMkLst>
          <pc:docMk/>
          <pc:sldMk cId="2361827978" sldId="299"/>
        </pc:sldMkLst>
        <pc:spChg chg="add del mod">
          <ac:chgData name="Sandra Juknaitė" userId="45033881da117b34" providerId="LiveId" clId="{CF4C9650-6A97-4671-A956-805B0B3A1245}" dt="2024-05-27T20:32:47.059" v="1388" actId="478"/>
          <ac:spMkLst>
            <pc:docMk/>
            <pc:sldMk cId="2361827978" sldId="299"/>
            <ac:spMk id="3" creationId="{2C54DEA1-4124-8CE5-6A61-C28CE071E3C1}"/>
          </ac:spMkLst>
        </pc:spChg>
        <pc:spChg chg="mod">
          <ac:chgData name="Sandra Juknaitė" userId="45033881da117b34" providerId="LiveId" clId="{CF4C9650-6A97-4671-A956-805B0B3A1245}" dt="2024-05-28T16:49:05.719" v="1644" actId="1076"/>
          <ac:spMkLst>
            <pc:docMk/>
            <pc:sldMk cId="2361827978" sldId="299"/>
            <ac:spMk id="1586" creationId="{00000000-0000-0000-0000-000000000000}"/>
          </ac:spMkLst>
        </pc:spChg>
        <pc:spChg chg="del">
          <ac:chgData name="Sandra Juknaitė" userId="45033881da117b34" providerId="LiveId" clId="{CF4C9650-6A97-4671-A956-805B0B3A1245}" dt="2024-05-27T20:32:41.916" v="1385" actId="478"/>
          <ac:spMkLst>
            <pc:docMk/>
            <pc:sldMk cId="2361827978" sldId="299"/>
            <ac:spMk id="1587" creationId="{00000000-0000-0000-0000-000000000000}"/>
          </ac:spMkLst>
        </pc:spChg>
        <pc:graphicFrameChg chg="add mod">
          <ac:chgData name="Sandra Juknaitė" userId="45033881da117b34" providerId="LiveId" clId="{CF4C9650-6A97-4671-A956-805B0B3A1245}" dt="2024-05-28T16:49:26.103" v="1648" actId="1076"/>
          <ac:graphicFrameMkLst>
            <pc:docMk/>
            <pc:sldMk cId="2361827978" sldId="299"/>
            <ac:graphicFrameMk id="4" creationId="{50B5E9E9-5E55-EDD1-B83F-B02EC0342D54}"/>
          </ac:graphicFrameMkLst>
        </pc:graphicFrameChg>
      </pc:sldChg>
      <pc:sldChg chg="addSp delSp modSp add mod ord">
        <pc:chgData name="Sandra Juknaitė" userId="45033881da117b34" providerId="LiveId" clId="{CF4C9650-6A97-4671-A956-805B0B3A1245}" dt="2024-05-28T17:30:46.185" v="1833" actId="20577"/>
        <pc:sldMkLst>
          <pc:docMk/>
          <pc:sldMk cId="284255565" sldId="300"/>
        </pc:sldMkLst>
        <pc:spChg chg="mod">
          <ac:chgData name="Sandra Juknaitė" userId="45033881da117b34" providerId="LiveId" clId="{CF4C9650-6A97-4671-A956-805B0B3A1245}" dt="2024-05-28T16:49:38.188" v="1651" actId="1076"/>
          <ac:spMkLst>
            <pc:docMk/>
            <pc:sldMk cId="284255565" sldId="300"/>
            <ac:spMk id="1586" creationId="{00000000-0000-0000-0000-000000000000}"/>
          </ac:spMkLst>
        </pc:spChg>
        <pc:spChg chg="mod">
          <ac:chgData name="Sandra Juknaitė" userId="45033881da117b34" providerId="LiveId" clId="{CF4C9650-6A97-4671-A956-805B0B3A1245}" dt="2024-05-28T17:30:46.185" v="1833" actId="20577"/>
          <ac:spMkLst>
            <pc:docMk/>
            <pc:sldMk cId="284255565" sldId="300"/>
            <ac:spMk id="1587" creationId="{00000000-0000-0000-0000-000000000000}"/>
          </ac:spMkLst>
        </pc:spChg>
        <pc:picChg chg="add del">
          <ac:chgData name="Sandra Juknaitė" userId="45033881da117b34" providerId="LiveId" clId="{CF4C9650-6A97-4671-A956-805B0B3A1245}" dt="2024-05-27T20:34:16.558" v="1426" actId="478"/>
          <ac:picMkLst>
            <pc:docMk/>
            <pc:sldMk cId="284255565" sldId="300"/>
            <ac:picMk id="2" creationId="{E0DD073E-B7F2-413D-18E6-2A5E3C6A36BB}"/>
          </ac:picMkLst>
        </pc:picChg>
      </pc:sldChg>
      <pc:sldChg chg="addSp delSp modSp add mod">
        <pc:chgData name="Sandra Juknaitė" userId="45033881da117b34" providerId="LiveId" clId="{CF4C9650-6A97-4671-A956-805B0B3A1245}" dt="2024-05-27T20:34:34.378" v="1433" actId="1076"/>
        <pc:sldMkLst>
          <pc:docMk/>
          <pc:sldMk cId="3932399950" sldId="301"/>
        </pc:sldMkLst>
        <pc:spChg chg="add del mod">
          <ac:chgData name="Sandra Juknaitė" userId="45033881da117b34" providerId="LiveId" clId="{CF4C9650-6A97-4671-A956-805B0B3A1245}" dt="2024-05-27T20:34:30.689" v="1431" actId="478"/>
          <ac:spMkLst>
            <pc:docMk/>
            <pc:sldMk cId="3932399950" sldId="301"/>
            <ac:spMk id="3" creationId="{F893B541-36FC-A38D-3C71-205B2AB56ED1}"/>
          </ac:spMkLst>
        </pc:spChg>
        <pc:spChg chg="del">
          <ac:chgData name="Sandra Juknaitė" userId="45033881da117b34" providerId="LiveId" clId="{CF4C9650-6A97-4671-A956-805B0B3A1245}" dt="2024-05-27T20:34:25.181" v="1429" actId="478"/>
          <ac:spMkLst>
            <pc:docMk/>
            <pc:sldMk cId="3932399950" sldId="301"/>
            <ac:spMk id="1587" creationId="{00000000-0000-0000-0000-000000000000}"/>
          </ac:spMkLst>
        </pc:spChg>
        <pc:graphicFrameChg chg="add mod">
          <ac:chgData name="Sandra Juknaitė" userId="45033881da117b34" providerId="LiveId" clId="{CF4C9650-6A97-4671-A956-805B0B3A1245}" dt="2024-05-27T20:34:34.378" v="1433" actId="1076"/>
          <ac:graphicFrameMkLst>
            <pc:docMk/>
            <pc:sldMk cId="3932399950" sldId="301"/>
            <ac:graphicFrameMk id="4" creationId="{E2C93CA7-C735-2908-8438-DF4926835602}"/>
          </ac:graphicFrameMkLst>
        </pc:graphicFrameChg>
      </pc:sldChg>
      <pc:sldChg chg="modSp add del mod">
        <pc:chgData name="Sandra Juknaitė" userId="45033881da117b34" providerId="LiveId" clId="{CF4C9650-6A97-4671-A956-805B0B3A1245}" dt="2024-05-27T20:35:04.895" v="1441" actId="47"/>
        <pc:sldMkLst>
          <pc:docMk/>
          <pc:sldMk cId="2726337958" sldId="302"/>
        </pc:sldMkLst>
        <pc:spChg chg="mod">
          <ac:chgData name="Sandra Juknaitė" userId="45033881da117b34" providerId="LiveId" clId="{CF4C9650-6A97-4671-A956-805B0B3A1245}" dt="2024-05-27T20:34:58.497" v="1437"/>
          <ac:spMkLst>
            <pc:docMk/>
            <pc:sldMk cId="2726337958" sldId="302"/>
            <ac:spMk id="1586" creationId="{00000000-0000-0000-0000-000000000000}"/>
          </ac:spMkLst>
        </pc:spChg>
      </pc:sldChg>
      <pc:sldChg chg="modSp add mod ord">
        <pc:chgData name="Sandra Juknaitė" userId="45033881da117b34" providerId="LiveId" clId="{CF4C9650-6A97-4671-A956-805B0B3A1245}" dt="2024-05-28T16:53:53.811" v="1732" actId="5793"/>
        <pc:sldMkLst>
          <pc:docMk/>
          <pc:sldMk cId="1435908427" sldId="303"/>
        </pc:sldMkLst>
        <pc:spChg chg="mod">
          <ac:chgData name="Sandra Juknaitė" userId="45033881da117b34" providerId="LiveId" clId="{CF4C9650-6A97-4671-A956-805B0B3A1245}" dt="2024-05-28T16:53:46.842" v="1730" actId="1076"/>
          <ac:spMkLst>
            <pc:docMk/>
            <pc:sldMk cId="1435908427" sldId="303"/>
            <ac:spMk id="1586" creationId="{00000000-0000-0000-0000-000000000000}"/>
          </ac:spMkLst>
        </pc:spChg>
        <pc:spChg chg="mod">
          <ac:chgData name="Sandra Juknaitė" userId="45033881da117b34" providerId="LiveId" clId="{CF4C9650-6A97-4671-A956-805B0B3A1245}" dt="2024-05-28T16:53:53.811" v="1732" actId="5793"/>
          <ac:spMkLst>
            <pc:docMk/>
            <pc:sldMk cId="1435908427" sldId="303"/>
            <ac:spMk id="1587" creationId="{00000000-0000-0000-0000-000000000000}"/>
          </ac:spMkLst>
        </pc:spChg>
      </pc:sldChg>
      <pc:sldChg chg="modSp add mod">
        <pc:chgData name="Sandra Juknaitė" userId="45033881da117b34" providerId="LiveId" clId="{CF4C9650-6A97-4671-A956-805B0B3A1245}" dt="2024-05-28T16:53:33.029" v="1723" actId="1076"/>
        <pc:sldMkLst>
          <pc:docMk/>
          <pc:sldMk cId="579741118" sldId="304"/>
        </pc:sldMkLst>
        <pc:spChg chg="mod">
          <ac:chgData name="Sandra Juknaitė" userId="45033881da117b34" providerId="LiveId" clId="{CF4C9650-6A97-4671-A956-805B0B3A1245}" dt="2024-05-28T16:53:33.029" v="1723" actId="1076"/>
          <ac:spMkLst>
            <pc:docMk/>
            <pc:sldMk cId="579741118" sldId="304"/>
            <ac:spMk id="1586" creationId="{00000000-0000-0000-0000-000000000000}"/>
          </ac:spMkLst>
        </pc:spChg>
        <pc:spChg chg="mod">
          <ac:chgData name="Sandra Juknaitė" userId="45033881da117b34" providerId="LiveId" clId="{CF4C9650-6A97-4671-A956-805B0B3A1245}" dt="2024-05-27T20:35:56.165" v="1458" actId="1076"/>
          <ac:spMkLst>
            <pc:docMk/>
            <pc:sldMk cId="579741118" sldId="304"/>
            <ac:spMk id="1587" creationId="{00000000-0000-0000-0000-000000000000}"/>
          </ac:spMkLst>
        </pc:spChg>
      </pc:sldChg>
      <pc:sldChg chg="modSp add del mod">
        <pc:chgData name="Sandra Juknaitė" userId="45033881da117b34" providerId="LiveId" clId="{CF4C9650-6A97-4671-A956-805B0B3A1245}" dt="2024-05-28T16:52:25.112" v="1688" actId="2696"/>
        <pc:sldMkLst>
          <pc:docMk/>
          <pc:sldMk cId="4271901662" sldId="305"/>
        </pc:sldMkLst>
        <pc:spChg chg="mod">
          <ac:chgData name="Sandra Juknaitė" userId="45033881da117b34" providerId="LiveId" clId="{CF4C9650-6A97-4671-A956-805B0B3A1245}" dt="2024-05-27T20:37:01.242" v="1473" actId="20577"/>
          <ac:spMkLst>
            <pc:docMk/>
            <pc:sldMk cId="4271901662" sldId="305"/>
            <ac:spMk id="1587" creationId="{00000000-0000-0000-0000-000000000000}"/>
          </ac:spMkLst>
        </pc:spChg>
      </pc:sldChg>
      <pc:sldChg chg="modSp add mod">
        <pc:chgData name="Sandra Juknaitė" userId="45033881da117b34" providerId="LiveId" clId="{CF4C9650-6A97-4671-A956-805B0B3A1245}" dt="2024-05-28T17:32:17.767" v="1843" actId="1076"/>
        <pc:sldMkLst>
          <pc:docMk/>
          <pc:sldMk cId="4107947878" sldId="306"/>
        </pc:sldMkLst>
        <pc:spChg chg="mod">
          <ac:chgData name="Sandra Juknaitė" userId="45033881da117b34" providerId="LiveId" clId="{CF4C9650-6A97-4671-A956-805B0B3A1245}" dt="2024-05-28T17:32:17.767" v="1843" actId="1076"/>
          <ac:spMkLst>
            <pc:docMk/>
            <pc:sldMk cId="4107947878" sldId="306"/>
            <ac:spMk id="1586" creationId="{00000000-0000-0000-0000-000000000000}"/>
          </ac:spMkLst>
        </pc:spChg>
        <pc:spChg chg="mod">
          <ac:chgData name="Sandra Juknaitė" userId="45033881da117b34" providerId="LiveId" clId="{CF4C9650-6A97-4671-A956-805B0B3A1245}" dt="2024-05-28T16:51:43.936" v="1686" actId="20577"/>
          <ac:spMkLst>
            <pc:docMk/>
            <pc:sldMk cId="4107947878" sldId="306"/>
            <ac:spMk id="1587" creationId="{00000000-0000-0000-0000-000000000000}"/>
          </ac:spMkLst>
        </pc:spChg>
      </pc:sldChg>
      <pc:sldChg chg="addSp delSp modSp add mod">
        <pc:chgData name="Sandra Juknaitė" userId="45033881da117b34" providerId="LiveId" clId="{CF4C9650-6A97-4671-A956-805B0B3A1245}" dt="2024-05-28T17:32:12.763" v="1842" actId="1076"/>
        <pc:sldMkLst>
          <pc:docMk/>
          <pc:sldMk cId="1428404897" sldId="307"/>
        </pc:sldMkLst>
        <pc:spChg chg="add del mod">
          <ac:chgData name="Sandra Juknaitė" userId="45033881da117b34" providerId="LiveId" clId="{CF4C9650-6A97-4671-A956-805B0B3A1245}" dt="2024-05-28T16:52:58.709" v="1713" actId="478"/>
          <ac:spMkLst>
            <pc:docMk/>
            <pc:sldMk cId="1428404897" sldId="307"/>
            <ac:spMk id="3" creationId="{11A0579D-4C85-6F23-8F9A-45678D834A20}"/>
          </ac:spMkLst>
        </pc:spChg>
        <pc:spChg chg="add mod">
          <ac:chgData name="Sandra Juknaitė" userId="45033881da117b34" providerId="LiveId" clId="{CF4C9650-6A97-4671-A956-805B0B3A1245}" dt="2024-05-28T17:32:12.763" v="1842" actId="1076"/>
          <ac:spMkLst>
            <pc:docMk/>
            <pc:sldMk cId="1428404897" sldId="307"/>
            <ac:spMk id="4" creationId="{F55B22C6-E769-F6D5-8854-7B1B77F087EC}"/>
          </ac:spMkLst>
        </pc:spChg>
        <pc:spChg chg="del mod">
          <ac:chgData name="Sandra Juknaitė" userId="45033881da117b34" providerId="LiveId" clId="{CF4C9650-6A97-4671-A956-805B0B3A1245}" dt="2024-05-28T16:52:55.750" v="1711" actId="478"/>
          <ac:spMkLst>
            <pc:docMk/>
            <pc:sldMk cId="1428404897" sldId="307"/>
            <ac:spMk id="1586" creationId="{00000000-0000-0000-0000-000000000000}"/>
          </ac:spMkLst>
        </pc:spChg>
        <pc:spChg chg="mod">
          <ac:chgData name="Sandra Juknaitė" userId="45033881da117b34" providerId="LiveId" clId="{CF4C9650-6A97-4671-A956-805B0B3A1245}" dt="2024-05-28T17:32:09.900" v="1841" actId="1076"/>
          <ac:spMkLst>
            <pc:docMk/>
            <pc:sldMk cId="1428404897" sldId="307"/>
            <ac:spMk id="1587" creationId="{00000000-0000-0000-0000-000000000000}"/>
          </ac:spMkLst>
        </pc:spChg>
      </pc:sldChg>
      <pc:sldChg chg="modSp add mod">
        <pc:chgData name="Sandra Juknaitė" userId="45033881da117b34" providerId="LiveId" clId="{CF4C9650-6A97-4671-A956-805B0B3A1245}" dt="2024-05-28T18:05:49.407" v="3015" actId="1076"/>
        <pc:sldMkLst>
          <pc:docMk/>
          <pc:sldMk cId="3051440863" sldId="308"/>
        </pc:sldMkLst>
        <pc:spChg chg="mod">
          <ac:chgData name="Sandra Juknaitė" userId="45033881da117b34" providerId="LiveId" clId="{CF4C9650-6A97-4671-A956-805B0B3A1245}" dt="2024-05-28T18:05:49.407" v="3015" actId="1076"/>
          <ac:spMkLst>
            <pc:docMk/>
            <pc:sldMk cId="3051440863" sldId="308"/>
            <ac:spMk id="1626" creationId="{00000000-0000-0000-0000-000000000000}"/>
          </ac:spMkLst>
        </pc:spChg>
        <pc:grpChg chg="mod">
          <ac:chgData name="Sandra Juknaitė" userId="45033881da117b34" providerId="LiveId" clId="{CF4C9650-6A97-4671-A956-805B0B3A1245}" dt="2024-05-28T17:57:19.935" v="2667" actId="1076"/>
          <ac:grpSpMkLst>
            <pc:docMk/>
            <pc:sldMk cId="3051440863" sldId="308"/>
            <ac:grpSpMk id="1627" creationId="{00000000-0000-0000-0000-000000000000}"/>
          </ac:grpSpMkLst>
        </pc:grpChg>
      </pc:sldChg>
      <pc:sldChg chg="modSp add mod">
        <pc:chgData name="Sandra Juknaitė" userId="45033881da117b34" providerId="LiveId" clId="{CF4C9650-6A97-4671-A956-805B0B3A1245}" dt="2024-05-28T18:05:43.050" v="3014" actId="1076"/>
        <pc:sldMkLst>
          <pc:docMk/>
          <pc:sldMk cId="624313610" sldId="309"/>
        </pc:sldMkLst>
        <pc:spChg chg="mod">
          <ac:chgData name="Sandra Juknaitė" userId="45033881da117b34" providerId="LiveId" clId="{CF4C9650-6A97-4671-A956-805B0B3A1245}" dt="2024-05-28T18:05:43.050" v="3014" actId="1076"/>
          <ac:spMkLst>
            <pc:docMk/>
            <pc:sldMk cId="624313610" sldId="309"/>
            <ac:spMk id="1626" creationId="{00000000-0000-0000-0000-000000000000}"/>
          </ac:spMkLst>
        </pc:spChg>
        <pc:grpChg chg="mod">
          <ac:chgData name="Sandra Juknaitė" userId="45033881da117b34" providerId="LiveId" clId="{CF4C9650-6A97-4671-A956-805B0B3A1245}" dt="2024-05-28T17:57:23.467" v="2668" actId="1076"/>
          <ac:grpSpMkLst>
            <pc:docMk/>
            <pc:sldMk cId="624313610" sldId="309"/>
            <ac:grpSpMk id="1627" creationId="{00000000-0000-0000-0000-000000000000}"/>
          </ac:grpSpMkLst>
        </pc:grpChg>
      </pc:sldChg>
      <pc:sldChg chg="modSp add mod">
        <pc:chgData name="Sandra Juknaitė" userId="45033881da117b34" providerId="LiveId" clId="{CF4C9650-6A97-4671-A956-805B0B3A1245}" dt="2024-05-28T18:05:38.602" v="3013" actId="1076"/>
        <pc:sldMkLst>
          <pc:docMk/>
          <pc:sldMk cId="2366414513" sldId="310"/>
        </pc:sldMkLst>
        <pc:spChg chg="mod">
          <ac:chgData name="Sandra Juknaitė" userId="45033881da117b34" providerId="LiveId" clId="{CF4C9650-6A97-4671-A956-805B0B3A1245}" dt="2024-05-28T18:05:38.602" v="3013" actId="1076"/>
          <ac:spMkLst>
            <pc:docMk/>
            <pc:sldMk cId="2366414513" sldId="310"/>
            <ac:spMk id="1626" creationId="{00000000-0000-0000-0000-000000000000}"/>
          </ac:spMkLst>
        </pc:spChg>
        <pc:grpChg chg="mod">
          <ac:chgData name="Sandra Juknaitė" userId="45033881da117b34" providerId="LiveId" clId="{CF4C9650-6A97-4671-A956-805B0B3A1245}" dt="2024-05-28T17:57:29.414" v="2669" actId="1076"/>
          <ac:grpSpMkLst>
            <pc:docMk/>
            <pc:sldMk cId="2366414513" sldId="310"/>
            <ac:grpSpMk id="1627" creationId="{00000000-0000-0000-0000-000000000000}"/>
          </ac:grpSpMkLst>
        </pc:grpChg>
      </pc:sldChg>
      <pc:sldChg chg="modSp add mod">
        <pc:chgData name="Sandra Juknaitė" userId="45033881da117b34" providerId="LiveId" clId="{CF4C9650-6A97-4671-A956-805B0B3A1245}" dt="2024-05-28T18:05:32.168" v="3012" actId="1076"/>
        <pc:sldMkLst>
          <pc:docMk/>
          <pc:sldMk cId="321877618" sldId="311"/>
        </pc:sldMkLst>
        <pc:spChg chg="mod">
          <ac:chgData name="Sandra Juknaitė" userId="45033881da117b34" providerId="LiveId" clId="{CF4C9650-6A97-4671-A956-805B0B3A1245}" dt="2024-05-28T18:05:32.168" v="3012" actId="1076"/>
          <ac:spMkLst>
            <pc:docMk/>
            <pc:sldMk cId="321877618" sldId="311"/>
            <ac:spMk id="1626" creationId="{00000000-0000-0000-0000-000000000000}"/>
          </ac:spMkLst>
        </pc:spChg>
        <pc:grpChg chg="mod">
          <ac:chgData name="Sandra Juknaitė" userId="45033881da117b34" providerId="LiveId" clId="{CF4C9650-6A97-4671-A956-805B0B3A1245}" dt="2024-05-28T17:57:58.805" v="2670" actId="1076"/>
          <ac:grpSpMkLst>
            <pc:docMk/>
            <pc:sldMk cId="321877618" sldId="311"/>
            <ac:grpSpMk id="1627" creationId="{00000000-0000-0000-0000-000000000000}"/>
          </ac:grpSpMkLst>
        </pc:grpChg>
      </pc:sldChg>
      <pc:sldChg chg="modSp add mod">
        <pc:chgData name="Sandra Juknaitė" userId="45033881da117b34" providerId="LiveId" clId="{CF4C9650-6A97-4671-A956-805B0B3A1245}" dt="2024-05-28T18:05:27.693" v="3011" actId="1076"/>
        <pc:sldMkLst>
          <pc:docMk/>
          <pc:sldMk cId="4069752891" sldId="312"/>
        </pc:sldMkLst>
        <pc:spChg chg="mod">
          <ac:chgData name="Sandra Juknaitė" userId="45033881da117b34" providerId="LiveId" clId="{CF4C9650-6A97-4671-A956-805B0B3A1245}" dt="2024-05-28T18:05:27.693" v="3011" actId="1076"/>
          <ac:spMkLst>
            <pc:docMk/>
            <pc:sldMk cId="4069752891" sldId="312"/>
            <ac:spMk id="1626" creationId="{00000000-0000-0000-0000-000000000000}"/>
          </ac:spMkLst>
        </pc:spChg>
      </pc:sldChg>
      <pc:sldChg chg="modSp add mod">
        <pc:chgData name="Sandra Juknaitė" userId="45033881da117b34" providerId="LiveId" clId="{CF4C9650-6A97-4671-A956-805B0B3A1245}" dt="2024-05-28T18:05:21.106" v="3010" actId="1076"/>
        <pc:sldMkLst>
          <pc:docMk/>
          <pc:sldMk cId="1745816244" sldId="313"/>
        </pc:sldMkLst>
        <pc:spChg chg="mod">
          <ac:chgData name="Sandra Juknaitė" userId="45033881da117b34" providerId="LiveId" clId="{CF4C9650-6A97-4671-A956-805B0B3A1245}" dt="2024-05-28T18:05:21.106" v="3010" actId="1076"/>
          <ac:spMkLst>
            <pc:docMk/>
            <pc:sldMk cId="1745816244" sldId="313"/>
            <ac:spMk id="1626" creationId="{00000000-0000-0000-0000-000000000000}"/>
          </ac:spMkLst>
        </pc:spChg>
        <pc:grpChg chg="mod">
          <ac:chgData name="Sandra Juknaitė" userId="45033881da117b34" providerId="LiveId" clId="{CF4C9650-6A97-4671-A956-805B0B3A1245}" dt="2024-05-28T17:58:22.541" v="2674" actId="1076"/>
          <ac:grpSpMkLst>
            <pc:docMk/>
            <pc:sldMk cId="1745816244" sldId="313"/>
            <ac:grpSpMk id="1627" creationId="{00000000-0000-0000-0000-000000000000}"/>
          </ac:grpSpMkLst>
        </pc:grpChg>
      </pc:sldChg>
      <pc:sldChg chg="modSp add mod">
        <pc:chgData name="Sandra Juknaitė" userId="45033881da117b34" providerId="LiveId" clId="{CF4C9650-6A97-4671-A956-805B0B3A1245}" dt="2024-05-28T18:05:15.766" v="3009" actId="1076"/>
        <pc:sldMkLst>
          <pc:docMk/>
          <pc:sldMk cId="1456009071" sldId="314"/>
        </pc:sldMkLst>
        <pc:spChg chg="mod">
          <ac:chgData name="Sandra Juknaitė" userId="45033881da117b34" providerId="LiveId" clId="{CF4C9650-6A97-4671-A956-805B0B3A1245}" dt="2024-05-28T18:05:15.766" v="3009" actId="1076"/>
          <ac:spMkLst>
            <pc:docMk/>
            <pc:sldMk cId="1456009071" sldId="314"/>
            <ac:spMk id="1626" creationId="{00000000-0000-0000-0000-000000000000}"/>
          </ac:spMkLst>
        </pc:spChg>
      </pc:sldChg>
      <pc:sldChg chg="modSp add mod">
        <pc:chgData name="Sandra Juknaitė" userId="45033881da117b34" providerId="LiveId" clId="{CF4C9650-6A97-4671-A956-805B0B3A1245}" dt="2024-05-28T18:05:09.723" v="3008" actId="1076"/>
        <pc:sldMkLst>
          <pc:docMk/>
          <pc:sldMk cId="3347804139" sldId="315"/>
        </pc:sldMkLst>
        <pc:spChg chg="mod">
          <ac:chgData name="Sandra Juknaitė" userId="45033881da117b34" providerId="LiveId" clId="{CF4C9650-6A97-4671-A956-805B0B3A1245}" dt="2024-05-28T18:05:09.723" v="3008" actId="1076"/>
          <ac:spMkLst>
            <pc:docMk/>
            <pc:sldMk cId="3347804139" sldId="315"/>
            <ac:spMk id="1626" creationId="{00000000-0000-0000-0000-000000000000}"/>
          </ac:spMkLst>
        </pc:spChg>
      </pc:sldChg>
      <pc:sldChg chg="modSp add mod">
        <pc:chgData name="Sandra Juknaitė" userId="45033881da117b34" providerId="LiveId" clId="{CF4C9650-6A97-4671-A956-805B0B3A1245}" dt="2024-05-28T18:09:51.256" v="3427" actId="403"/>
        <pc:sldMkLst>
          <pc:docMk/>
          <pc:sldMk cId="3468398726" sldId="316"/>
        </pc:sldMkLst>
        <pc:spChg chg="mod">
          <ac:chgData name="Sandra Juknaitė" userId="45033881da117b34" providerId="LiveId" clId="{CF4C9650-6A97-4671-A956-805B0B3A1245}" dt="2024-05-28T18:09:51.256" v="3427" actId="403"/>
          <ac:spMkLst>
            <pc:docMk/>
            <pc:sldMk cId="3468398726" sldId="316"/>
            <ac:spMk id="542" creationId="{00000000-0000-0000-0000-000000000000}"/>
          </ac:spMkLst>
        </pc:spChg>
      </pc:sldChg>
      <pc:sldMasterChg chg="addSldLayout delSldLayout">
        <pc:chgData name="Sandra Juknaitė" userId="45033881da117b34" providerId="LiveId" clId="{CF4C9650-6A97-4671-A956-805B0B3A1245}" dt="2024-05-27T20:02:39.695" v="920" actId="47"/>
        <pc:sldMasterMkLst>
          <pc:docMk/>
          <pc:sldMasterMk cId="0" sldId="2147483692"/>
        </pc:sldMasterMkLst>
        <pc:sldLayoutChg chg="del">
          <pc:chgData name="Sandra Juknaitė" userId="45033881da117b34" providerId="LiveId" clId="{CF4C9650-6A97-4671-A956-805B0B3A1245}" dt="2024-05-27T20:02:38.302" v="919" actId="47"/>
          <pc:sldLayoutMkLst>
            <pc:docMk/>
            <pc:sldMasterMk cId="0" sldId="2147483692"/>
            <pc:sldLayoutMk cId="0" sldId="2147483651"/>
          </pc:sldLayoutMkLst>
        </pc:sldLayoutChg>
        <pc:sldLayoutChg chg="del">
          <pc:chgData name="Sandra Juknaitė" userId="45033881da117b34" providerId="LiveId" clId="{CF4C9650-6A97-4671-A956-805B0B3A1245}" dt="2024-05-27T20:02:32.531" v="914" actId="47"/>
          <pc:sldLayoutMkLst>
            <pc:docMk/>
            <pc:sldMasterMk cId="0" sldId="2147483692"/>
            <pc:sldLayoutMk cId="0" sldId="2147483653"/>
          </pc:sldLayoutMkLst>
        </pc:sldLayoutChg>
        <pc:sldLayoutChg chg="del">
          <pc:chgData name="Sandra Juknaitė" userId="45033881da117b34" providerId="LiveId" clId="{CF4C9650-6A97-4671-A956-805B0B3A1245}" dt="2024-05-27T20:02:39.695" v="920" actId="47"/>
          <pc:sldLayoutMkLst>
            <pc:docMk/>
            <pc:sldMasterMk cId="0" sldId="2147483692"/>
            <pc:sldLayoutMk cId="0" sldId="2147483656"/>
          </pc:sldLayoutMkLst>
        </pc:sldLayoutChg>
        <pc:sldLayoutChg chg="del">
          <pc:chgData name="Sandra Juknaitė" userId="45033881da117b34" providerId="LiveId" clId="{CF4C9650-6A97-4671-A956-805B0B3A1245}" dt="2024-05-27T18:23:46.080" v="347" actId="2696"/>
          <pc:sldLayoutMkLst>
            <pc:docMk/>
            <pc:sldMasterMk cId="0" sldId="2147483692"/>
            <pc:sldLayoutMk cId="0" sldId="2147483659"/>
          </pc:sldLayoutMkLst>
        </pc:sldLayoutChg>
        <pc:sldLayoutChg chg="del">
          <pc:chgData name="Sandra Juknaitė" userId="45033881da117b34" providerId="LiveId" clId="{CF4C9650-6A97-4671-A956-805B0B3A1245}" dt="2024-05-27T20:02:35.913" v="917" actId="47"/>
          <pc:sldLayoutMkLst>
            <pc:docMk/>
            <pc:sldMasterMk cId="0" sldId="2147483692"/>
            <pc:sldLayoutMk cId="0" sldId="2147483660"/>
          </pc:sldLayoutMkLst>
        </pc:sldLayoutChg>
        <pc:sldLayoutChg chg="del">
          <pc:chgData name="Sandra Juknaitė" userId="45033881da117b34" providerId="LiveId" clId="{CF4C9650-6A97-4671-A956-805B0B3A1245}" dt="2024-05-27T20:02:31.244" v="913" actId="47"/>
          <pc:sldLayoutMkLst>
            <pc:docMk/>
            <pc:sldMasterMk cId="0" sldId="2147483692"/>
            <pc:sldLayoutMk cId="0" sldId="2147483661"/>
          </pc:sldLayoutMkLst>
        </pc:sldLayoutChg>
        <pc:sldLayoutChg chg="del">
          <pc:chgData name="Sandra Juknaitė" userId="45033881da117b34" providerId="LiveId" clId="{CF4C9650-6A97-4671-A956-805B0B3A1245}" dt="2024-05-27T20:02:34.838" v="916" actId="47"/>
          <pc:sldLayoutMkLst>
            <pc:docMk/>
            <pc:sldMasterMk cId="0" sldId="2147483692"/>
            <pc:sldLayoutMk cId="0" sldId="2147483663"/>
          </pc:sldLayoutMkLst>
        </pc:sldLayoutChg>
        <pc:sldLayoutChg chg="add del">
          <pc:chgData name="Sandra Juknaitė" userId="45033881da117b34" providerId="LiveId" clId="{CF4C9650-6A97-4671-A956-805B0B3A1245}" dt="2024-05-27T20:02:27.415" v="910" actId="47"/>
          <pc:sldLayoutMkLst>
            <pc:docMk/>
            <pc:sldMasterMk cId="0" sldId="2147483692"/>
            <pc:sldLayoutMk cId="0" sldId="2147483669"/>
          </pc:sldLayoutMkLst>
        </pc:sldLayoutChg>
        <pc:sldLayoutChg chg="del">
          <pc:chgData name="Sandra Juknaitė" userId="45033881da117b34" providerId="LiveId" clId="{CF4C9650-6A97-4671-A956-805B0B3A1245}" dt="2024-05-27T20:02:28.316" v="911" actId="47"/>
          <pc:sldLayoutMkLst>
            <pc:docMk/>
            <pc:sldMasterMk cId="0" sldId="2147483692"/>
            <pc:sldLayoutMk cId="0" sldId="2147483670"/>
          </pc:sldLayoutMkLst>
        </pc:sldLayoutChg>
        <pc:sldLayoutChg chg="add del">
          <pc:chgData name="Sandra Juknaitė" userId="45033881da117b34" providerId="LiveId" clId="{CF4C9650-6A97-4671-A956-805B0B3A1245}" dt="2024-05-27T20:02:26.066" v="909" actId="47"/>
          <pc:sldLayoutMkLst>
            <pc:docMk/>
            <pc:sldMasterMk cId="0" sldId="2147483692"/>
            <pc:sldLayoutMk cId="0" sldId="2147483675"/>
          </pc:sldLayoutMkLst>
        </pc:sldLayoutChg>
        <pc:sldLayoutChg chg="del">
          <pc:chgData name="Sandra Juknaitė" userId="45033881da117b34" providerId="LiveId" clId="{CF4C9650-6A97-4671-A956-805B0B3A1245}" dt="2024-05-27T20:02:36.941" v="918" actId="47"/>
          <pc:sldLayoutMkLst>
            <pc:docMk/>
            <pc:sldMasterMk cId="0" sldId="2147483692"/>
            <pc:sldLayoutMk cId="0" sldId="2147483680"/>
          </pc:sldLayoutMkLst>
        </pc:sldLayoutChg>
        <pc:sldLayoutChg chg="del">
          <pc:chgData name="Sandra Juknaitė" userId="45033881da117b34" providerId="LiveId" clId="{CF4C9650-6A97-4671-A956-805B0B3A1245}" dt="2024-05-27T20:02:33.440" v="915" actId="47"/>
          <pc:sldLayoutMkLst>
            <pc:docMk/>
            <pc:sldMasterMk cId="0" sldId="2147483692"/>
            <pc:sldLayoutMk cId="0" sldId="2147483682"/>
          </pc:sldLayoutMkLst>
        </pc:sldLayoutChg>
        <pc:sldLayoutChg chg="del">
          <pc:chgData name="Sandra Juknaitė" userId="45033881da117b34" providerId="LiveId" clId="{CF4C9650-6A97-4671-A956-805B0B3A1245}" dt="2024-05-27T20:02:29.259" v="912" actId="47"/>
          <pc:sldLayoutMkLst>
            <pc:docMk/>
            <pc:sldMasterMk cId="0" sldId="2147483692"/>
            <pc:sldLayoutMk cId="0" sldId="2147483685"/>
          </pc:sldLayoutMkLst>
        </pc:sldLayoutChg>
        <pc:sldLayoutChg chg="del">
          <pc:chgData name="Sandra Juknaitė" userId="45033881da117b34" providerId="LiveId" clId="{CF4C9650-6A97-4671-A956-805B0B3A1245}" dt="2024-05-27T20:02:19.622" v="905" actId="47"/>
          <pc:sldLayoutMkLst>
            <pc:docMk/>
            <pc:sldMasterMk cId="0" sldId="2147483692"/>
            <pc:sldLayoutMk cId="0" sldId="2147483686"/>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darbalapis.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darbalapis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darbalapis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darbalapis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ln>
                <a:solidFill>
                  <a:sysClr val="windowText" lastClr="000000"/>
                </a:solidFill>
              </a:ln>
              <a:solidFill>
                <a:sysClr val="windowText" lastClr="000000"/>
              </a:solidFill>
              <a:latin typeface="+mn-lt"/>
              <a:ea typeface="+mn-ea"/>
              <a:cs typeface="+mn-cs"/>
            </a:defRPr>
          </a:pPr>
          <a:endParaRPr lang="lt-LT"/>
        </a:p>
      </c:txPr>
    </c:title>
    <c:autoTitleDeleted val="0"/>
    <c:plotArea>
      <c:layout/>
      <c:pieChart>
        <c:varyColors val="1"/>
        <c:ser>
          <c:idx val="0"/>
          <c:order val="0"/>
          <c:tx>
            <c:strRef>
              <c:f>Sheet1!$B$1</c:f>
              <c:strCache>
                <c:ptCount val="1"/>
                <c:pt idx="0">
                  <c:v>Ar mokyklos skambutis sukelia daug triukšmo?</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A8D-4042-AB9E-4A50C46F33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A8D-4042-AB9E-4A50C46F337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A8D-4042-AB9E-4A50C46F337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A8D-4042-AB9E-4A50C46F337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t-L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Sheet1!$A$2:$A$5</c:f>
              <c:strCache>
                <c:ptCount val="2"/>
                <c:pt idx="0">
                  <c:v>Taip</c:v>
                </c:pt>
                <c:pt idx="1">
                  <c:v>Ne</c:v>
                </c:pt>
              </c:strCache>
            </c:strRef>
          </c:cat>
          <c:val>
            <c:numRef>
              <c:f>Sheet1!$B$2:$B$5</c:f>
              <c:numCache>
                <c:formatCode>0%</c:formatCode>
                <c:ptCount val="4"/>
                <c:pt idx="0">
                  <c:v>0.17</c:v>
                </c:pt>
                <c:pt idx="1">
                  <c:v>0.83</c:v>
                </c:pt>
              </c:numCache>
            </c:numRef>
          </c:val>
          <c:extLst>
            <c:ext xmlns:c16="http://schemas.microsoft.com/office/drawing/2014/chart" uri="{C3380CC4-5D6E-409C-BE32-E72D297353CC}">
              <c16:uniqueId val="{00000008-EA8D-4042-AB9E-4A50C46F337C}"/>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ln>
                  <a:solidFill>
                    <a:sysClr val="windowText" lastClr="000000"/>
                  </a:solidFill>
                </a:ln>
                <a:solidFill>
                  <a:schemeClr val="tx1">
                    <a:lumMod val="65000"/>
                    <a:lumOff val="35000"/>
                  </a:schemeClr>
                </a:solidFill>
                <a:latin typeface="+mn-lt"/>
                <a:ea typeface="+mn-ea"/>
                <a:cs typeface="+mn-cs"/>
              </a:defRPr>
            </a:pPr>
            <a:r>
              <a:rPr lang="lt-LT">
                <a:ln>
                  <a:solidFill>
                    <a:sysClr val="windowText" lastClr="000000"/>
                  </a:solidFill>
                </a:ln>
                <a:solidFill>
                  <a:sysClr val="windowText" lastClr="000000"/>
                </a:solidFill>
              </a:rPr>
              <a:t>Ar manote, kad mokykloje turėtų būti kambarys skirtas tyliai paruošti namų darbus ar pavalgyti?</a:t>
            </a:r>
          </a:p>
        </c:rich>
      </c:tx>
      <c:layout/>
      <c:overlay val="0"/>
      <c:spPr>
        <a:noFill/>
        <a:ln>
          <a:noFill/>
        </a:ln>
        <a:effectLst/>
      </c:spPr>
      <c:txPr>
        <a:bodyPr rot="0" spcFirstLastPara="1" vertOverflow="ellipsis" vert="horz" wrap="square" anchor="ctr" anchorCtr="1"/>
        <a:lstStyle/>
        <a:p>
          <a:pPr>
            <a:defRPr sz="1400" b="0" i="0" u="none" strike="noStrike" kern="1200" spc="0" baseline="0">
              <a:ln>
                <a:solidFill>
                  <a:sysClr val="windowText" lastClr="000000"/>
                </a:solidFill>
              </a:ln>
              <a:solidFill>
                <a:schemeClr val="tx1">
                  <a:lumMod val="65000"/>
                  <a:lumOff val="35000"/>
                </a:schemeClr>
              </a:solidFill>
              <a:latin typeface="+mn-lt"/>
              <a:ea typeface="+mn-ea"/>
              <a:cs typeface="+mn-cs"/>
            </a:defRPr>
          </a:pPr>
          <a:endParaRPr lang="lt-LT"/>
        </a:p>
      </c:txPr>
    </c:title>
    <c:autoTitleDeleted val="0"/>
    <c:plotArea>
      <c:layout/>
      <c:pieChart>
        <c:varyColors val="1"/>
        <c:ser>
          <c:idx val="0"/>
          <c:order val="0"/>
          <c:tx>
            <c:strRef>
              <c:f>Sheet1!$B$1</c:f>
              <c:strCache>
                <c:ptCount val="1"/>
                <c:pt idx="0">
                  <c:v>Ar manote, kad mokykloje turėtų būti kambarys skirtas tyliai paruošti namų darbus ar pavalgyti?</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80D-40CB-960C-EA3D7D4AF05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80D-40CB-960C-EA3D7D4AF05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80D-40CB-960C-EA3D7D4AF05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80D-40CB-960C-EA3D7D4AF052}"/>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t-LT"/>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Sheet1!$A$2:$A$5</c:f>
              <c:strCache>
                <c:ptCount val="3"/>
                <c:pt idx="0">
                  <c:v>Taip</c:v>
                </c:pt>
                <c:pt idx="1">
                  <c:v>Ne</c:v>
                </c:pt>
                <c:pt idx="2">
                  <c:v>Galbūt</c:v>
                </c:pt>
              </c:strCache>
            </c:strRef>
          </c:cat>
          <c:val>
            <c:numRef>
              <c:f>Sheet1!$B$2:$B$5</c:f>
              <c:numCache>
                <c:formatCode>0%</c:formatCode>
                <c:ptCount val="4"/>
                <c:pt idx="0">
                  <c:v>0.56999999999999995</c:v>
                </c:pt>
                <c:pt idx="1">
                  <c:v>0.1</c:v>
                </c:pt>
                <c:pt idx="2">
                  <c:v>0.33</c:v>
                </c:pt>
              </c:numCache>
            </c:numRef>
          </c:val>
          <c:extLst>
            <c:ext xmlns:c16="http://schemas.microsoft.com/office/drawing/2014/chart" uri="{C3380CC4-5D6E-409C-BE32-E72D297353CC}">
              <c16:uniqueId val="{00000008-580D-40CB-960C-EA3D7D4AF052}"/>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ln>
                  <a:solidFill>
                    <a:sysClr val="windowText" lastClr="000000"/>
                  </a:solidFill>
                </a:ln>
                <a:solidFill>
                  <a:sysClr val="windowText" lastClr="000000"/>
                </a:solidFill>
                <a:latin typeface="+mn-lt"/>
                <a:ea typeface="+mn-ea"/>
                <a:cs typeface="+mn-cs"/>
              </a:defRPr>
            </a:pPr>
            <a:r>
              <a:rPr lang="lt-LT">
                <a:ln>
                  <a:solidFill>
                    <a:sysClr val="windowText" lastClr="000000"/>
                  </a:solidFill>
                </a:ln>
                <a:solidFill>
                  <a:sysClr val="windowText" lastClr="000000"/>
                </a:solidFill>
              </a:rPr>
              <a:t>Garsas</a:t>
            </a:r>
            <a:r>
              <a:rPr lang="lt-LT" baseline="0">
                <a:ln>
                  <a:solidFill>
                    <a:sysClr val="windowText" lastClr="000000"/>
                  </a:solidFill>
                </a:ln>
                <a:solidFill>
                  <a:sysClr val="windowText" lastClr="000000"/>
                </a:solidFill>
              </a:rPr>
              <a:t> įvairiose mokyklos vietose įvairiu metu</a:t>
            </a:r>
            <a:endParaRPr lang="en-US">
              <a:ln>
                <a:solidFill>
                  <a:sysClr val="windowText" lastClr="000000"/>
                </a:solidFill>
              </a:ln>
              <a:solidFill>
                <a:sysClr val="windowText" lastClr="000000"/>
              </a:solidFill>
            </a:endParaRPr>
          </a:p>
        </c:rich>
      </c:tx>
      <c:layout/>
      <c:overlay val="0"/>
      <c:spPr>
        <a:noFill/>
        <a:ln>
          <a:noFill/>
        </a:ln>
        <a:effectLst/>
      </c:spPr>
      <c:txPr>
        <a:bodyPr rot="0" spcFirstLastPara="1" vertOverflow="ellipsis" vert="horz" wrap="square" anchor="ctr" anchorCtr="1"/>
        <a:lstStyle/>
        <a:p>
          <a:pPr>
            <a:defRPr sz="1400" b="0" i="0" u="none" strike="noStrike" kern="1200" spc="0" baseline="0">
              <a:ln>
                <a:solidFill>
                  <a:sysClr val="windowText" lastClr="000000"/>
                </a:solidFill>
              </a:ln>
              <a:solidFill>
                <a:sysClr val="windowText" lastClr="000000"/>
              </a:solidFill>
              <a:latin typeface="+mn-lt"/>
              <a:ea typeface="+mn-ea"/>
              <a:cs typeface="+mn-cs"/>
            </a:defRPr>
          </a:pPr>
          <a:endParaRPr lang="lt-LT"/>
        </a:p>
      </c:txPr>
    </c:title>
    <c:autoTitleDeleted val="0"/>
    <c:plotArea>
      <c:layout>
        <c:manualLayout>
          <c:layoutTarget val="inner"/>
          <c:xMode val="edge"/>
          <c:yMode val="edge"/>
          <c:x val="0.3397963931319315"/>
          <c:y val="0.25895772931698086"/>
          <c:w val="0.60740795421405658"/>
          <c:h val="0.66998656417947755"/>
        </c:manualLayout>
      </c:layout>
      <c:barChart>
        <c:barDir val="bar"/>
        <c:grouping val="clustered"/>
        <c:varyColors val="0"/>
        <c:ser>
          <c:idx val="0"/>
          <c:order val="0"/>
          <c:tx>
            <c:strRef>
              <c:f>Sheet1!$B$1</c:f>
              <c:strCache>
                <c:ptCount val="1"/>
                <c:pt idx="0">
                  <c:v>Garsas (dB)</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Pirmo aukšto foje (atostogų metu)</c:v>
                </c:pt>
                <c:pt idx="1">
                  <c:v>Antro aukšto foje (atostogų metu)</c:v>
                </c:pt>
                <c:pt idx="2">
                  <c:v>Pirmo aukšto foje</c:v>
                </c:pt>
                <c:pt idx="3">
                  <c:v>Antro aukšto foje</c:v>
                </c:pt>
                <c:pt idx="4">
                  <c:v>Valgykla (per pirmąją ilgąją pertrauką)</c:v>
                </c:pt>
                <c:pt idx="5">
                  <c:v>Valgykla (per antrąją ilgąją pertrauką)</c:v>
                </c:pt>
                <c:pt idx="6">
                  <c:v>Rūbinė (per pirmąją ilgąją pertrauką)</c:v>
                </c:pt>
                <c:pt idx="7">
                  <c:v>Biblioteka</c:v>
                </c:pt>
              </c:strCache>
            </c:strRef>
          </c:cat>
          <c:val>
            <c:numRef>
              <c:f>Sheet1!$B$2:$B$9</c:f>
              <c:numCache>
                <c:formatCode>General</c:formatCode>
                <c:ptCount val="8"/>
                <c:pt idx="0">
                  <c:v>35</c:v>
                </c:pt>
                <c:pt idx="1">
                  <c:v>37</c:v>
                </c:pt>
                <c:pt idx="2">
                  <c:v>73</c:v>
                </c:pt>
                <c:pt idx="3">
                  <c:v>65</c:v>
                </c:pt>
                <c:pt idx="4">
                  <c:v>75</c:v>
                </c:pt>
                <c:pt idx="5">
                  <c:v>68</c:v>
                </c:pt>
                <c:pt idx="6">
                  <c:v>69</c:v>
                </c:pt>
                <c:pt idx="7">
                  <c:v>32</c:v>
                </c:pt>
              </c:numCache>
            </c:numRef>
          </c:val>
          <c:extLst>
            <c:ext xmlns:c16="http://schemas.microsoft.com/office/drawing/2014/chart" uri="{C3380CC4-5D6E-409C-BE32-E72D297353CC}">
              <c16:uniqueId val="{00000000-717B-4027-AE8B-F3D010008D91}"/>
            </c:ext>
          </c:extLst>
        </c:ser>
        <c:ser>
          <c:idx val="1"/>
          <c:order val="1"/>
          <c:tx>
            <c:strRef>
              <c:f>Sheet1!$C$1</c:f>
              <c:strCache>
                <c:ptCount val="1"/>
                <c:pt idx="0">
                  <c:v>Column2</c:v>
                </c:pt>
              </c:strCache>
            </c:strRef>
          </c:tx>
          <c:spPr>
            <a:solidFill>
              <a:schemeClr val="accent2"/>
            </a:solidFill>
            <a:ln>
              <a:noFill/>
            </a:ln>
            <a:effectLst/>
          </c:spPr>
          <c:invertIfNegative val="0"/>
          <c:cat>
            <c:strRef>
              <c:f>Sheet1!$A$2:$A$9</c:f>
              <c:strCache>
                <c:ptCount val="8"/>
                <c:pt idx="0">
                  <c:v>Pirmo aukšto foje (atostogų metu)</c:v>
                </c:pt>
                <c:pt idx="1">
                  <c:v>Antro aukšto foje (atostogų metu)</c:v>
                </c:pt>
                <c:pt idx="2">
                  <c:v>Pirmo aukšto foje</c:v>
                </c:pt>
                <c:pt idx="3">
                  <c:v>Antro aukšto foje</c:v>
                </c:pt>
                <c:pt idx="4">
                  <c:v>Valgykla (per pirmąją ilgąją pertrauką)</c:v>
                </c:pt>
                <c:pt idx="5">
                  <c:v>Valgykla (per antrąją ilgąją pertrauką)</c:v>
                </c:pt>
                <c:pt idx="6">
                  <c:v>Rūbinė (per pirmąją ilgąją pertrauką)</c:v>
                </c:pt>
                <c:pt idx="7">
                  <c:v>Biblioteka</c:v>
                </c:pt>
              </c:strCache>
            </c:strRef>
          </c:cat>
          <c:val>
            <c:numRef>
              <c:f>Sheet1!$C$2:$C$9</c:f>
              <c:numCache>
                <c:formatCode>General</c:formatCode>
                <c:ptCount val="8"/>
              </c:numCache>
            </c:numRef>
          </c:val>
          <c:extLst>
            <c:ext xmlns:c16="http://schemas.microsoft.com/office/drawing/2014/chart" uri="{C3380CC4-5D6E-409C-BE32-E72D297353CC}">
              <c16:uniqueId val="{00000001-717B-4027-AE8B-F3D010008D91}"/>
            </c:ext>
          </c:extLst>
        </c:ser>
        <c:ser>
          <c:idx val="2"/>
          <c:order val="2"/>
          <c:tx>
            <c:strRef>
              <c:f>Sheet1!$D$1</c:f>
              <c:strCache>
                <c:ptCount val="1"/>
                <c:pt idx="0">
                  <c:v>Column1</c:v>
                </c:pt>
              </c:strCache>
            </c:strRef>
          </c:tx>
          <c:spPr>
            <a:solidFill>
              <a:schemeClr val="accent3"/>
            </a:solidFill>
            <a:ln>
              <a:noFill/>
            </a:ln>
            <a:effectLst/>
          </c:spPr>
          <c:invertIfNegative val="0"/>
          <c:cat>
            <c:strRef>
              <c:f>Sheet1!$A$2:$A$9</c:f>
              <c:strCache>
                <c:ptCount val="8"/>
                <c:pt idx="0">
                  <c:v>Pirmo aukšto foje (atostogų metu)</c:v>
                </c:pt>
                <c:pt idx="1">
                  <c:v>Antro aukšto foje (atostogų metu)</c:v>
                </c:pt>
                <c:pt idx="2">
                  <c:v>Pirmo aukšto foje</c:v>
                </c:pt>
                <c:pt idx="3">
                  <c:v>Antro aukšto foje</c:v>
                </c:pt>
                <c:pt idx="4">
                  <c:v>Valgykla (per pirmąją ilgąją pertrauką)</c:v>
                </c:pt>
                <c:pt idx="5">
                  <c:v>Valgykla (per antrąją ilgąją pertrauką)</c:v>
                </c:pt>
                <c:pt idx="6">
                  <c:v>Rūbinė (per pirmąją ilgąją pertrauką)</c:v>
                </c:pt>
                <c:pt idx="7">
                  <c:v>Biblioteka</c:v>
                </c:pt>
              </c:strCache>
            </c:strRef>
          </c:cat>
          <c:val>
            <c:numRef>
              <c:f>Sheet1!$D$2:$D$9</c:f>
              <c:numCache>
                <c:formatCode>General</c:formatCode>
                <c:ptCount val="8"/>
              </c:numCache>
            </c:numRef>
          </c:val>
          <c:extLst>
            <c:ext xmlns:c16="http://schemas.microsoft.com/office/drawing/2014/chart" uri="{C3380CC4-5D6E-409C-BE32-E72D297353CC}">
              <c16:uniqueId val="{00000002-717B-4027-AE8B-F3D010008D91}"/>
            </c:ext>
          </c:extLst>
        </c:ser>
        <c:dLbls>
          <c:showLegendKey val="0"/>
          <c:showVal val="0"/>
          <c:showCatName val="0"/>
          <c:showSerName val="0"/>
          <c:showPercent val="0"/>
          <c:showBubbleSize val="0"/>
        </c:dLbls>
        <c:gapWidth val="182"/>
        <c:axId val="1754895168"/>
        <c:axId val="1754896128"/>
      </c:barChart>
      <c:catAx>
        <c:axId val="1754895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lt-LT"/>
          </a:p>
        </c:txPr>
        <c:crossAx val="1754896128"/>
        <c:crosses val="autoZero"/>
        <c:auto val="1"/>
        <c:lblAlgn val="ctr"/>
        <c:lblOffset val="100"/>
        <c:noMultiLvlLbl val="0"/>
      </c:catAx>
      <c:valAx>
        <c:axId val="1754896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t-LT"/>
          </a:p>
        </c:txPr>
        <c:crossAx val="1754895168"/>
        <c:crosses val="autoZero"/>
        <c:crossBetween val="between"/>
      </c:valAx>
      <c:spPr>
        <a:noFill/>
        <a:ln>
          <a:noFill/>
        </a:ln>
        <a:effectLst/>
      </c:spPr>
    </c:plotArea>
    <c:legend>
      <c:legendPos val="b"/>
      <c:legendEntry>
        <c:idx val="0"/>
        <c:delete val="1"/>
      </c:legendEntry>
      <c:legendEntry>
        <c:idx val="1"/>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ln>
                  <a:solidFill>
                    <a:sysClr val="windowText" lastClr="000000"/>
                  </a:solidFill>
                </a:ln>
                <a:solidFill>
                  <a:sysClr val="windowText" lastClr="000000"/>
                </a:solidFill>
                <a:latin typeface="+mn-lt"/>
                <a:ea typeface="+mn-ea"/>
                <a:cs typeface="+mn-cs"/>
              </a:defRPr>
            </a:pPr>
            <a:r>
              <a:rPr lang="lt-LT">
                <a:ln>
                  <a:solidFill>
                    <a:sysClr val="windowText" lastClr="000000"/>
                  </a:solidFill>
                </a:ln>
                <a:solidFill>
                  <a:sysClr val="windowText" lastClr="000000"/>
                </a:solidFill>
              </a:rPr>
              <a:t>Garsas</a:t>
            </a:r>
            <a:r>
              <a:rPr lang="lt-LT" baseline="0">
                <a:ln>
                  <a:solidFill>
                    <a:sysClr val="windowText" lastClr="000000"/>
                  </a:solidFill>
                </a:ln>
                <a:solidFill>
                  <a:sysClr val="windowText" lastClr="000000"/>
                </a:solidFill>
              </a:rPr>
              <a:t> įvairiose pamokose</a:t>
            </a:r>
            <a:endParaRPr lang="en-US">
              <a:ln>
                <a:solidFill>
                  <a:sysClr val="windowText" lastClr="000000"/>
                </a:solidFill>
              </a:ln>
              <a:solidFill>
                <a:sysClr val="windowText" lastClr="000000"/>
              </a:solidFill>
            </a:endParaRPr>
          </a:p>
        </c:rich>
      </c:tx>
      <c:layout/>
      <c:overlay val="0"/>
      <c:spPr>
        <a:noFill/>
        <a:ln>
          <a:noFill/>
        </a:ln>
        <a:effectLst/>
      </c:spPr>
      <c:txPr>
        <a:bodyPr rot="0" spcFirstLastPara="1" vertOverflow="ellipsis" vert="horz" wrap="square" anchor="ctr" anchorCtr="1"/>
        <a:lstStyle/>
        <a:p>
          <a:pPr>
            <a:defRPr sz="1400" b="0" i="0" u="none" strike="noStrike" kern="1200" spc="0" baseline="0">
              <a:ln>
                <a:solidFill>
                  <a:sysClr val="windowText" lastClr="000000"/>
                </a:solidFill>
              </a:ln>
              <a:solidFill>
                <a:sysClr val="windowText" lastClr="000000"/>
              </a:solidFill>
              <a:latin typeface="+mn-lt"/>
              <a:ea typeface="+mn-ea"/>
              <a:cs typeface="+mn-cs"/>
            </a:defRPr>
          </a:pPr>
          <a:endParaRPr lang="lt-LT"/>
        </a:p>
      </c:txPr>
    </c:title>
    <c:autoTitleDeleted val="0"/>
    <c:plotArea>
      <c:layout/>
      <c:barChart>
        <c:barDir val="bar"/>
        <c:grouping val="clustered"/>
        <c:varyColors val="0"/>
        <c:ser>
          <c:idx val="0"/>
          <c:order val="0"/>
          <c:tx>
            <c:strRef>
              <c:f>Sheet1!$B$1</c:f>
              <c:strCache>
                <c:ptCount val="1"/>
                <c:pt idx="0">
                  <c:v>Garsas (dB)</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Istorija</c:v>
                </c:pt>
                <c:pt idx="1">
                  <c:v>Matematika</c:v>
                </c:pt>
                <c:pt idx="2">
                  <c:v>Fizika</c:v>
                </c:pt>
                <c:pt idx="3">
                  <c:v>Anglų kalba</c:v>
                </c:pt>
                <c:pt idx="4">
                  <c:v>Lietuvių kalba</c:v>
                </c:pt>
                <c:pt idx="5">
                  <c:v>Technologijos</c:v>
                </c:pt>
                <c:pt idx="6">
                  <c:v>Informacinės technologijos</c:v>
                </c:pt>
              </c:strCache>
            </c:strRef>
          </c:cat>
          <c:val>
            <c:numRef>
              <c:f>Sheet1!$B$2:$B$8</c:f>
              <c:numCache>
                <c:formatCode>General</c:formatCode>
                <c:ptCount val="7"/>
                <c:pt idx="0">
                  <c:v>44</c:v>
                </c:pt>
                <c:pt idx="1">
                  <c:v>54</c:v>
                </c:pt>
                <c:pt idx="2">
                  <c:v>48</c:v>
                </c:pt>
                <c:pt idx="3">
                  <c:v>53</c:v>
                </c:pt>
                <c:pt idx="4">
                  <c:v>46</c:v>
                </c:pt>
                <c:pt idx="5">
                  <c:v>50</c:v>
                </c:pt>
                <c:pt idx="6">
                  <c:v>47</c:v>
                </c:pt>
              </c:numCache>
            </c:numRef>
          </c:val>
          <c:extLst>
            <c:ext xmlns:c16="http://schemas.microsoft.com/office/drawing/2014/chart" uri="{C3380CC4-5D6E-409C-BE32-E72D297353CC}">
              <c16:uniqueId val="{00000000-BCD7-43F9-BF38-D5B71BEA7522}"/>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Istorija</c:v>
                </c:pt>
                <c:pt idx="1">
                  <c:v>Matematika</c:v>
                </c:pt>
                <c:pt idx="2">
                  <c:v>Fizika</c:v>
                </c:pt>
                <c:pt idx="3">
                  <c:v>Anglų kalba</c:v>
                </c:pt>
                <c:pt idx="4">
                  <c:v>Lietuvių kalba</c:v>
                </c:pt>
                <c:pt idx="5">
                  <c:v>Technologijos</c:v>
                </c:pt>
                <c:pt idx="6">
                  <c:v>Informacinės technologijos</c:v>
                </c:pt>
              </c:strCache>
            </c:strRef>
          </c:cat>
          <c:val>
            <c:numRef>
              <c:f>Sheet1!$C$2:$C$8</c:f>
              <c:numCache>
                <c:formatCode>General</c:formatCode>
                <c:ptCount val="7"/>
              </c:numCache>
            </c:numRef>
          </c:val>
          <c:extLst>
            <c:ext xmlns:c16="http://schemas.microsoft.com/office/drawing/2014/chart" uri="{C3380CC4-5D6E-409C-BE32-E72D297353CC}">
              <c16:uniqueId val="{00000001-BCD7-43F9-BF38-D5B71BEA7522}"/>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Istorija</c:v>
                </c:pt>
                <c:pt idx="1">
                  <c:v>Matematika</c:v>
                </c:pt>
                <c:pt idx="2">
                  <c:v>Fizika</c:v>
                </c:pt>
                <c:pt idx="3">
                  <c:v>Anglų kalba</c:v>
                </c:pt>
                <c:pt idx="4">
                  <c:v>Lietuvių kalba</c:v>
                </c:pt>
                <c:pt idx="5">
                  <c:v>Technologijos</c:v>
                </c:pt>
                <c:pt idx="6">
                  <c:v>Informacinės technologijos</c:v>
                </c:pt>
              </c:strCache>
            </c:strRef>
          </c:cat>
          <c:val>
            <c:numRef>
              <c:f>Sheet1!$D$2:$D$8</c:f>
              <c:numCache>
                <c:formatCode>General</c:formatCode>
                <c:ptCount val="7"/>
              </c:numCache>
            </c:numRef>
          </c:val>
          <c:extLst>
            <c:ext xmlns:c16="http://schemas.microsoft.com/office/drawing/2014/chart" uri="{C3380CC4-5D6E-409C-BE32-E72D297353CC}">
              <c16:uniqueId val="{00000002-BCD7-43F9-BF38-D5B71BEA7522}"/>
            </c:ext>
          </c:extLst>
        </c:ser>
        <c:dLbls>
          <c:dLblPos val="outEnd"/>
          <c:showLegendKey val="0"/>
          <c:showVal val="1"/>
          <c:showCatName val="0"/>
          <c:showSerName val="0"/>
          <c:showPercent val="0"/>
          <c:showBubbleSize val="0"/>
        </c:dLbls>
        <c:gapWidth val="182"/>
        <c:axId val="1663634320"/>
        <c:axId val="1663628560"/>
      </c:barChart>
      <c:catAx>
        <c:axId val="1663634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lt-LT"/>
          </a:p>
        </c:txPr>
        <c:crossAx val="1663628560"/>
        <c:crosses val="autoZero"/>
        <c:auto val="1"/>
        <c:lblAlgn val="ctr"/>
        <c:lblOffset val="100"/>
        <c:noMultiLvlLbl val="0"/>
      </c:catAx>
      <c:valAx>
        <c:axId val="16636285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t-LT"/>
          </a:p>
        </c:txPr>
        <c:crossAx val="1663634320"/>
        <c:crosses val="autoZero"/>
        <c:crossBetween val="between"/>
      </c:valAx>
      <c:spPr>
        <a:noFill/>
        <a:ln>
          <a:noFill/>
        </a:ln>
        <a:effectLst/>
      </c:spPr>
    </c:plotArea>
    <c:legend>
      <c:legendPos val="b"/>
      <c:legendEntry>
        <c:idx val="0"/>
        <c:delete val="1"/>
      </c:legendEntry>
      <c:legendEntry>
        <c:idx val="1"/>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2c42951ede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22c42951ede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15207a17831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15207a17831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15207a17831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15207a17831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221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181c6faab5c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181c6faab5c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181c6faab5c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181c6faab5c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3624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181c6faab5c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181c6faab5c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5659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181c6faab5c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181c6faab5c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2830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181c6faab5c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181c6faab5c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1278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152a7caf94b_1_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5" name="Google Shape;725;g152a7caf94b_1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152a7caf94b_1_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5" name="Google Shape;725;g152a7caf94b_1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5064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152a7caf94b_1_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5" name="Google Shape;725;g152a7caf94b_1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6778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181c6faab5c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181c6faab5c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4515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181c6faab5c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181c6faab5c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4107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g152a7caf94b_1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3" name="Google Shape;883;g152a7caf94b_1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9821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5953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1002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7311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0816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5509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8635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71594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63264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7378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02088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2277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42658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731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17819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36956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152a7caf94b_1_2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152a7caf94b_1_2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234006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22ce656462c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8" name="Google Shape;638;g22ce656462c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g152a7caf94b_1_1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3" name="Google Shape;1623;g152a7caf94b_1_1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g152a7caf94b_1_1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3" name="Google Shape;1623;g152a7caf94b_1_1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95834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g152a7caf94b_1_1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3" name="Google Shape;1623;g152a7caf94b_1_1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56679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g152a7caf94b_1_1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3" name="Google Shape;1623;g152a7caf94b_1_1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9747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g152a7caf94b_1_1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3" name="Google Shape;1623;g152a7caf94b_1_1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45569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g152a7caf94b_1_1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3" name="Google Shape;1623;g152a7caf94b_1_1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669061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g152a7caf94b_1_1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3" name="Google Shape;1623;g152a7caf94b_1_1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66288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g152a7caf94b_1_1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3" name="Google Shape;1623;g152a7caf94b_1_1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42904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g152a7caf94b_1_1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3" name="Google Shape;1623;g152a7caf94b_1_1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70761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g152a7caf94b_1_1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3" name="Google Shape;1623;g152a7caf94b_1_1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91893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22ce656462c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8" name="Google Shape;638;g22ce656462c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68935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8"/>
        <p:cNvGrpSpPr/>
        <p:nvPr/>
      </p:nvGrpSpPr>
      <p:grpSpPr>
        <a:xfrm>
          <a:off x="0" y="0"/>
          <a:ext cx="0" cy="0"/>
          <a:chOff x="0" y="0"/>
          <a:chExt cx="0" cy="0"/>
        </a:xfrm>
      </p:grpSpPr>
      <p:sp>
        <p:nvSpPr>
          <p:cNvPr id="1309" name="Google Shape;1309;g152a7caf94b_1_17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0" name="Google Shape;1310;g152a7caf94b_1_17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rot="5400000">
            <a:off x="-2191512" y="-4300"/>
            <a:ext cx="4503825" cy="269805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rot="-205">
            <a:off x="713225" y="442268"/>
            <a:ext cx="5031600" cy="2850000"/>
          </a:xfrm>
          <a:prstGeom prst="rect">
            <a:avLst/>
          </a:prstGeom>
          <a:noFill/>
        </p:spPr>
        <p:txBody>
          <a:bodyPr spcFirstLastPara="1" wrap="square" lIns="91425" tIns="91425" rIns="91425" bIns="91425" anchor="ctr" anchorCtr="0">
            <a:noAutofit/>
          </a:bodyPr>
          <a:lstStyle>
            <a:lvl1pPr lvl="0">
              <a:lnSpc>
                <a:spcPct val="90000"/>
              </a:lnSpc>
              <a:spcBef>
                <a:spcPts val="0"/>
              </a:spcBef>
              <a:spcAft>
                <a:spcPts val="0"/>
              </a:spcAft>
              <a:buSzPts val="5000"/>
              <a:buNone/>
              <a:defRPr sz="4500">
                <a:latin typeface="Hepta Slab"/>
                <a:ea typeface="Hepta Slab"/>
                <a:cs typeface="Hepta Slab"/>
                <a:sym typeface="Hepta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713225" y="3264925"/>
            <a:ext cx="3722700" cy="435300"/>
          </a:xfrm>
          <a:prstGeom prst="rect">
            <a:avLst/>
          </a:prstGeom>
          <a:solidFill>
            <a:schemeClr val="dk2"/>
          </a:solidFill>
        </p:spPr>
        <p:txBody>
          <a:bodyPr spcFirstLastPara="1" wrap="square" lIns="91425" tIns="91425" rIns="91425" bIns="91425" anchor="ctr" anchorCtr="0">
            <a:noAutofit/>
          </a:bodyPr>
          <a:lstStyle>
            <a:lvl1pPr lvl="0">
              <a:lnSpc>
                <a:spcPct val="100000"/>
              </a:lnSpc>
              <a:spcBef>
                <a:spcPts val="0"/>
              </a:spcBef>
              <a:spcAft>
                <a:spcPts val="0"/>
              </a:spcAft>
              <a:buSzPts val="2800"/>
              <a:buNone/>
              <a:defRPr sz="1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p:nvPr/>
        </p:nvSpPr>
        <p:spPr>
          <a:xfrm>
            <a:off x="-128825" y="7575"/>
            <a:ext cx="2557550" cy="385800"/>
          </a:xfrm>
          <a:custGeom>
            <a:avLst/>
            <a:gdLst/>
            <a:ahLst/>
            <a:cxnLst/>
            <a:rect l="l" t="t" r="r" b="b"/>
            <a:pathLst>
              <a:path w="102302" h="15432" extrusionOk="0">
                <a:moveTo>
                  <a:pt x="0" y="15232"/>
                </a:moveTo>
                <a:cubicBezTo>
                  <a:pt x="8902" y="16502"/>
                  <a:pt x="17405" y="10240"/>
                  <a:pt x="26371" y="9548"/>
                </a:cubicBezTo>
                <a:cubicBezTo>
                  <a:pt x="34718" y="8904"/>
                  <a:pt x="42844" y="14677"/>
                  <a:pt x="51151" y="13640"/>
                </a:cubicBezTo>
                <a:cubicBezTo>
                  <a:pt x="56969" y="12914"/>
                  <a:pt x="61010" y="6330"/>
                  <a:pt x="66837" y="5684"/>
                </a:cubicBezTo>
                <a:cubicBezTo>
                  <a:pt x="73843" y="4907"/>
                  <a:pt x="81379" y="8614"/>
                  <a:pt x="87979" y="6138"/>
                </a:cubicBezTo>
                <a:cubicBezTo>
                  <a:pt x="89537" y="5554"/>
                  <a:pt x="89069" y="2701"/>
                  <a:pt x="90480" y="1819"/>
                </a:cubicBezTo>
                <a:cubicBezTo>
                  <a:pt x="93861" y="-294"/>
                  <a:pt x="98736" y="1783"/>
                  <a:pt x="102302" y="0"/>
                </a:cubicBezTo>
              </a:path>
            </a:pathLst>
          </a:custGeom>
          <a:noFill/>
          <a:ln w="19050" cap="flat" cmpd="sng">
            <a:solidFill>
              <a:schemeClr val="accent6"/>
            </a:solidFill>
            <a:prstDash val="dot"/>
            <a:round/>
            <a:headEnd type="none" w="med" len="med"/>
            <a:tailEnd type="none" w="med" len="med"/>
          </a:ln>
        </p:spPr>
      </p:sp>
      <p:sp>
        <p:nvSpPr>
          <p:cNvPr id="13" name="Google Shape;13;p2"/>
          <p:cNvSpPr/>
          <p:nvPr/>
        </p:nvSpPr>
        <p:spPr>
          <a:xfrm>
            <a:off x="-60625" y="3794485"/>
            <a:ext cx="2431950" cy="1345225"/>
          </a:xfrm>
          <a:custGeom>
            <a:avLst/>
            <a:gdLst/>
            <a:ahLst/>
            <a:cxnLst/>
            <a:rect l="l" t="t" r="r" b="b"/>
            <a:pathLst>
              <a:path w="97278" h="53809" extrusionOk="0">
                <a:moveTo>
                  <a:pt x="0" y="158"/>
                </a:moveTo>
                <a:cubicBezTo>
                  <a:pt x="3688" y="158"/>
                  <a:pt x="8155" y="-472"/>
                  <a:pt x="10912" y="1977"/>
                </a:cubicBezTo>
                <a:cubicBezTo>
                  <a:pt x="18963" y="9131"/>
                  <a:pt x="21017" y="24025"/>
                  <a:pt x="31373" y="26984"/>
                </a:cubicBezTo>
                <a:cubicBezTo>
                  <a:pt x="44571" y="30755"/>
                  <a:pt x="59205" y="22063"/>
                  <a:pt x="72521" y="25392"/>
                </a:cubicBezTo>
                <a:cubicBezTo>
                  <a:pt x="79024" y="27018"/>
                  <a:pt x="81677" y="35186"/>
                  <a:pt x="86161" y="40169"/>
                </a:cubicBezTo>
                <a:cubicBezTo>
                  <a:pt x="88438" y="42700"/>
                  <a:pt x="93756" y="40510"/>
                  <a:pt x="95936" y="43125"/>
                </a:cubicBezTo>
                <a:cubicBezTo>
                  <a:pt x="98225" y="45870"/>
                  <a:pt x="96846" y="50235"/>
                  <a:pt x="96846" y="53809"/>
                </a:cubicBezTo>
              </a:path>
            </a:pathLst>
          </a:custGeom>
          <a:noFill/>
          <a:ln w="19050" cap="flat" cmpd="sng">
            <a:solidFill>
              <a:schemeClr val="accent6"/>
            </a:solidFill>
            <a:prstDash val="dot"/>
            <a:round/>
            <a:headEnd type="none" w="med" len="med"/>
            <a:tailEnd type="none" w="med" len="med"/>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711725" y="2431150"/>
            <a:ext cx="4490100" cy="12345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7000"/>
              <a:buNone/>
              <a:defRPr sz="4500"/>
            </a:lvl1pPr>
            <a:lvl2pPr lvl="1" algn="ctr" rtl="0">
              <a:lnSpc>
                <a:spcPct val="100000"/>
              </a:lnSpc>
              <a:spcBef>
                <a:spcPts val="0"/>
              </a:spcBef>
              <a:spcAft>
                <a:spcPts val="0"/>
              </a:spcAft>
              <a:buSzPts val="5000"/>
              <a:buNone/>
              <a:defRPr sz="5000"/>
            </a:lvl2pPr>
            <a:lvl3pPr lvl="2" algn="ctr" rtl="0">
              <a:lnSpc>
                <a:spcPct val="100000"/>
              </a:lnSpc>
              <a:spcBef>
                <a:spcPts val="0"/>
              </a:spcBef>
              <a:spcAft>
                <a:spcPts val="0"/>
              </a:spcAft>
              <a:buSzPts val="5000"/>
              <a:buNone/>
              <a:defRPr sz="5000"/>
            </a:lvl3pPr>
            <a:lvl4pPr lvl="3" algn="ctr" rtl="0">
              <a:lnSpc>
                <a:spcPct val="100000"/>
              </a:lnSpc>
              <a:spcBef>
                <a:spcPts val="0"/>
              </a:spcBef>
              <a:spcAft>
                <a:spcPts val="0"/>
              </a:spcAft>
              <a:buSzPts val="5000"/>
              <a:buNone/>
              <a:defRPr sz="5000"/>
            </a:lvl4pPr>
            <a:lvl5pPr lvl="4" algn="ctr" rtl="0">
              <a:lnSpc>
                <a:spcPct val="100000"/>
              </a:lnSpc>
              <a:spcBef>
                <a:spcPts val="0"/>
              </a:spcBef>
              <a:spcAft>
                <a:spcPts val="0"/>
              </a:spcAft>
              <a:buSzPts val="5000"/>
              <a:buNone/>
              <a:defRPr sz="5000"/>
            </a:lvl5pPr>
            <a:lvl6pPr lvl="5" algn="ctr" rtl="0">
              <a:lnSpc>
                <a:spcPct val="100000"/>
              </a:lnSpc>
              <a:spcBef>
                <a:spcPts val="0"/>
              </a:spcBef>
              <a:spcAft>
                <a:spcPts val="0"/>
              </a:spcAft>
              <a:buSzPts val="5000"/>
              <a:buNone/>
              <a:defRPr sz="5000"/>
            </a:lvl6pPr>
            <a:lvl7pPr lvl="6" algn="ctr" rtl="0">
              <a:lnSpc>
                <a:spcPct val="100000"/>
              </a:lnSpc>
              <a:spcBef>
                <a:spcPts val="0"/>
              </a:spcBef>
              <a:spcAft>
                <a:spcPts val="0"/>
              </a:spcAft>
              <a:buSzPts val="5000"/>
              <a:buNone/>
              <a:defRPr sz="5000"/>
            </a:lvl7pPr>
            <a:lvl8pPr lvl="7" algn="ctr" rtl="0">
              <a:lnSpc>
                <a:spcPct val="100000"/>
              </a:lnSpc>
              <a:spcBef>
                <a:spcPts val="0"/>
              </a:spcBef>
              <a:spcAft>
                <a:spcPts val="0"/>
              </a:spcAft>
              <a:buSzPts val="5000"/>
              <a:buNone/>
              <a:defRPr sz="5000"/>
            </a:lvl8pPr>
            <a:lvl9pPr lvl="8" algn="ctr" rtl="0">
              <a:lnSpc>
                <a:spcPct val="100000"/>
              </a:lnSpc>
              <a:spcBef>
                <a:spcPts val="0"/>
              </a:spcBef>
              <a:spcAft>
                <a:spcPts val="0"/>
              </a:spcAft>
              <a:buSzPts val="5000"/>
              <a:buNone/>
              <a:defRPr sz="5000"/>
            </a:lvl9pPr>
          </a:lstStyle>
          <a:p>
            <a:endParaRPr/>
          </a:p>
        </p:txBody>
      </p:sp>
      <p:sp>
        <p:nvSpPr>
          <p:cNvPr id="16" name="Google Shape;16;p3"/>
          <p:cNvSpPr txBox="1">
            <a:spLocks noGrp="1"/>
          </p:cNvSpPr>
          <p:nvPr>
            <p:ph type="title" idx="2" hasCustomPrompt="1"/>
          </p:nvPr>
        </p:nvSpPr>
        <p:spPr>
          <a:xfrm>
            <a:off x="2317200" y="1268425"/>
            <a:ext cx="1409100" cy="1186800"/>
          </a:xfrm>
          <a:prstGeom prst="rect">
            <a:avLst/>
          </a:prstGeom>
          <a:solidFill>
            <a:srgbClr val="F9F0FF"/>
          </a:solidFill>
        </p:spPr>
        <p:txBody>
          <a:bodyPr spcFirstLastPara="1" wrap="square" lIns="91425" tIns="91425" rIns="91425" bIns="91425" anchor="ctr" anchorCtr="0">
            <a:noAutofit/>
          </a:bodyPr>
          <a:lstStyle>
            <a:lvl1pPr lvl="0" algn="ctr" rtl="0">
              <a:lnSpc>
                <a:spcPct val="100000"/>
              </a:lnSpc>
              <a:spcBef>
                <a:spcPts val="0"/>
              </a:spcBef>
              <a:spcAft>
                <a:spcPts val="0"/>
              </a:spcAft>
              <a:buSzPts val="5000"/>
              <a:buNone/>
              <a:defRPr sz="7000"/>
            </a:lvl1pPr>
            <a:lvl2pPr lvl="1" algn="ctr" rtl="0">
              <a:lnSpc>
                <a:spcPct val="100000"/>
              </a:lnSpc>
              <a:spcBef>
                <a:spcPts val="0"/>
              </a:spcBef>
              <a:spcAft>
                <a:spcPts val="0"/>
              </a:spcAft>
              <a:buSzPts val="5000"/>
              <a:buNone/>
              <a:defRPr sz="5000"/>
            </a:lvl2pPr>
            <a:lvl3pPr lvl="2" algn="ctr" rtl="0">
              <a:lnSpc>
                <a:spcPct val="100000"/>
              </a:lnSpc>
              <a:spcBef>
                <a:spcPts val="0"/>
              </a:spcBef>
              <a:spcAft>
                <a:spcPts val="0"/>
              </a:spcAft>
              <a:buSzPts val="5000"/>
              <a:buNone/>
              <a:defRPr sz="5000"/>
            </a:lvl3pPr>
            <a:lvl4pPr lvl="3" algn="ctr" rtl="0">
              <a:lnSpc>
                <a:spcPct val="100000"/>
              </a:lnSpc>
              <a:spcBef>
                <a:spcPts val="0"/>
              </a:spcBef>
              <a:spcAft>
                <a:spcPts val="0"/>
              </a:spcAft>
              <a:buSzPts val="5000"/>
              <a:buNone/>
              <a:defRPr sz="5000"/>
            </a:lvl4pPr>
            <a:lvl5pPr lvl="4" algn="ctr" rtl="0">
              <a:lnSpc>
                <a:spcPct val="100000"/>
              </a:lnSpc>
              <a:spcBef>
                <a:spcPts val="0"/>
              </a:spcBef>
              <a:spcAft>
                <a:spcPts val="0"/>
              </a:spcAft>
              <a:buSzPts val="5000"/>
              <a:buNone/>
              <a:defRPr sz="5000"/>
            </a:lvl5pPr>
            <a:lvl6pPr lvl="5" algn="ctr" rtl="0">
              <a:lnSpc>
                <a:spcPct val="100000"/>
              </a:lnSpc>
              <a:spcBef>
                <a:spcPts val="0"/>
              </a:spcBef>
              <a:spcAft>
                <a:spcPts val="0"/>
              </a:spcAft>
              <a:buSzPts val="5000"/>
              <a:buNone/>
              <a:defRPr sz="5000"/>
            </a:lvl6pPr>
            <a:lvl7pPr lvl="6" algn="ctr" rtl="0">
              <a:lnSpc>
                <a:spcPct val="100000"/>
              </a:lnSpc>
              <a:spcBef>
                <a:spcPts val="0"/>
              </a:spcBef>
              <a:spcAft>
                <a:spcPts val="0"/>
              </a:spcAft>
              <a:buSzPts val="5000"/>
              <a:buNone/>
              <a:defRPr sz="5000"/>
            </a:lvl7pPr>
            <a:lvl8pPr lvl="7" algn="ctr" rtl="0">
              <a:lnSpc>
                <a:spcPct val="100000"/>
              </a:lnSpc>
              <a:spcBef>
                <a:spcPts val="0"/>
              </a:spcBef>
              <a:spcAft>
                <a:spcPts val="0"/>
              </a:spcAft>
              <a:buSzPts val="5000"/>
              <a:buNone/>
              <a:defRPr sz="5000"/>
            </a:lvl8pPr>
            <a:lvl9pPr lvl="8" algn="ctr" rtl="0">
              <a:lnSpc>
                <a:spcPct val="100000"/>
              </a:lnSpc>
              <a:spcBef>
                <a:spcPts val="0"/>
              </a:spcBef>
              <a:spcAft>
                <a:spcPts val="0"/>
              </a:spcAft>
              <a:buSzPts val="5000"/>
              <a:buNone/>
              <a:defRPr sz="5000"/>
            </a:lvl9pPr>
          </a:lstStyle>
          <a:p>
            <a:r>
              <a:t>xx%</a:t>
            </a:r>
          </a:p>
        </p:txBody>
      </p:sp>
      <p:sp>
        <p:nvSpPr>
          <p:cNvPr id="17" name="Google Shape;17;p3"/>
          <p:cNvSpPr txBox="1">
            <a:spLocks noGrp="1"/>
          </p:cNvSpPr>
          <p:nvPr>
            <p:ph type="subTitle" idx="1"/>
          </p:nvPr>
        </p:nvSpPr>
        <p:spPr>
          <a:xfrm>
            <a:off x="898050" y="3600350"/>
            <a:ext cx="4247400" cy="418800"/>
          </a:xfrm>
          <a:prstGeom prst="rect">
            <a:avLst/>
          </a:prstGeom>
          <a:solidFill>
            <a:schemeClr val="dk2"/>
          </a:solidFill>
        </p:spPr>
        <p:txBody>
          <a:bodyPr spcFirstLastPara="1" wrap="square" lIns="91425" tIns="91425" rIns="91425" bIns="91425" anchor="b" anchorCtr="0">
            <a:noAutofit/>
          </a:bodyPr>
          <a:lstStyle>
            <a:lvl1pPr lvl="0" algn="ctr" rtl="0">
              <a:lnSpc>
                <a:spcPct val="100000"/>
              </a:lnSpc>
              <a:spcBef>
                <a:spcPts val="0"/>
              </a:spcBef>
              <a:spcAft>
                <a:spcPts val="0"/>
              </a:spcAft>
              <a:buNone/>
              <a:defRPr sz="1400">
                <a:solidFill>
                  <a:schemeClr val="lt1"/>
                </a:solidFill>
              </a:defRPr>
            </a:lvl1pPr>
            <a:lvl2pPr lvl="1" algn="ctr" rtl="0">
              <a:lnSpc>
                <a:spcPct val="100000"/>
              </a:lnSpc>
              <a:spcBef>
                <a:spcPts val="0"/>
              </a:spcBef>
              <a:spcAft>
                <a:spcPts val="0"/>
              </a:spcAft>
              <a:buNone/>
              <a:defRPr sz="1400">
                <a:solidFill>
                  <a:schemeClr val="lt1"/>
                </a:solidFill>
              </a:defRPr>
            </a:lvl2pPr>
            <a:lvl3pPr lvl="2" algn="ctr" rtl="0">
              <a:lnSpc>
                <a:spcPct val="100000"/>
              </a:lnSpc>
              <a:spcBef>
                <a:spcPts val="0"/>
              </a:spcBef>
              <a:spcAft>
                <a:spcPts val="0"/>
              </a:spcAft>
              <a:buNone/>
              <a:defRPr sz="1400">
                <a:solidFill>
                  <a:schemeClr val="lt1"/>
                </a:solidFill>
              </a:defRPr>
            </a:lvl3pPr>
            <a:lvl4pPr lvl="3" algn="ctr" rtl="0">
              <a:lnSpc>
                <a:spcPct val="100000"/>
              </a:lnSpc>
              <a:spcBef>
                <a:spcPts val="0"/>
              </a:spcBef>
              <a:spcAft>
                <a:spcPts val="0"/>
              </a:spcAft>
              <a:buNone/>
              <a:defRPr sz="1400">
                <a:solidFill>
                  <a:schemeClr val="lt1"/>
                </a:solidFill>
              </a:defRPr>
            </a:lvl4pPr>
            <a:lvl5pPr lvl="4" algn="ctr" rtl="0">
              <a:lnSpc>
                <a:spcPct val="100000"/>
              </a:lnSpc>
              <a:spcBef>
                <a:spcPts val="0"/>
              </a:spcBef>
              <a:spcAft>
                <a:spcPts val="0"/>
              </a:spcAft>
              <a:buNone/>
              <a:defRPr sz="1400">
                <a:solidFill>
                  <a:schemeClr val="lt1"/>
                </a:solidFill>
              </a:defRPr>
            </a:lvl5pPr>
            <a:lvl6pPr lvl="5" algn="ctr" rtl="0">
              <a:lnSpc>
                <a:spcPct val="100000"/>
              </a:lnSpc>
              <a:spcBef>
                <a:spcPts val="0"/>
              </a:spcBef>
              <a:spcAft>
                <a:spcPts val="0"/>
              </a:spcAft>
              <a:buNone/>
              <a:defRPr sz="1400">
                <a:solidFill>
                  <a:schemeClr val="lt1"/>
                </a:solidFill>
              </a:defRPr>
            </a:lvl6pPr>
            <a:lvl7pPr lvl="6" algn="ctr" rtl="0">
              <a:lnSpc>
                <a:spcPct val="100000"/>
              </a:lnSpc>
              <a:spcBef>
                <a:spcPts val="0"/>
              </a:spcBef>
              <a:spcAft>
                <a:spcPts val="0"/>
              </a:spcAft>
              <a:buNone/>
              <a:defRPr sz="1400">
                <a:solidFill>
                  <a:schemeClr val="lt1"/>
                </a:solidFill>
              </a:defRPr>
            </a:lvl7pPr>
            <a:lvl8pPr lvl="7" algn="ctr" rtl="0">
              <a:lnSpc>
                <a:spcPct val="100000"/>
              </a:lnSpc>
              <a:spcBef>
                <a:spcPts val="0"/>
              </a:spcBef>
              <a:spcAft>
                <a:spcPts val="0"/>
              </a:spcAft>
              <a:buNone/>
              <a:defRPr sz="1400">
                <a:solidFill>
                  <a:schemeClr val="lt1"/>
                </a:solidFill>
              </a:defRPr>
            </a:lvl8pPr>
            <a:lvl9pPr lvl="8" algn="ctr" rtl="0">
              <a:lnSpc>
                <a:spcPct val="100000"/>
              </a:lnSpc>
              <a:spcBef>
                <a:spcPts val="0"/>
              </a:spcBef>
              <a:spcAft>
                <a:spcPts val="0"/>
              </a:spcAft>
              <a:buNone/>
              <a:defRPr sz="1400">
                <a:solidFill>
                  <a:schemeClr val="lt1"/>
                </a:solidFill>
              </a:defRPr>
            </a:lvl9pPr>
          </a:lstStyle>
          <a:p>
            <a:endParaRPr/>
          </a:p>
        </p:txBody>
      </p:sp>
      <p:sp>
        <p:nvSpPr>
          <p:cNvPr id="18" name="Google Shape;18;p3"/>
          <p:cNvSpPr/>
          <p:nvPr/>
        </p:nvSpPr>
        <p:spPr>
          <a:xfrm rot="8533622">
            <a:off x="-1131666" y="-1339291"/>
            <a:ext cx="4503574" cy="2697899"/>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a:off x="-665250" y="-298600"/>
            <a:ext cx="2203275" cy="2741025"/>
          </a:xfrm>
          <a:custGeom>
            <a:avLst/>
            <a:gdLst/>
            <a:ahLst/>
            <a:cxnLst/>
            <a:rect l="l" t="t" r="r" b="b"/>
            <a:pathLst>
              <a:path w="88131" h="109641" extrusionOk="0">
                <a:moveTo>
                  <a:pt x="0" y="107950"/>
                </a:moveTo>
                <a:cubicBezTo>
                  <a:pt x="15585" y="107950"/>
                  <a:pt x="29788" y="97287"/>
                  <a:pt x="45358" y="96611"/>
                </a:cubicBezTo>
                <a:cubicBezTo>
                  <a:pt x="50493" y="96388"/>
                  <a:pt x="55722" y="95692"/>
                  <a:pt x="60779" y="96611"/>
                </a:cubicBezTo>
                <a:cubicBezTo>
                  <a:pt x="64912" y="97362"/>
                  <a:pt x="69290" y="103894"/>
                  <a:pt x="67129" y="107496"/>
                </a:cubicBezTo>
                <a:cubicBezTo>
                  <a:pt x="65105" y="110869"/>
                  <a:pt x="58931" y="109548"/>
                  <a:pt x="55336" y="107950"/>
                </a:cubicBezTo>
                <a:cubicBezTo>
                  <a:pt x="51578" y="106280"/>
                  <a:pt x="51367" y="100256"/>
                  <a:pt x="51708" y="96157"/>
                </a:cubicBezTo>
                <a:cubicBezTo>
                  <a:pt x="52359" y="88340"/>
                  <a:pt x="61772" y="83094"/>
                  <a:pt x="62593" y="75293"/>
                </a:cubicBezTo>
                <a:cubicBezTo>
                  <a:pt x="63343" y="68169"/>
                  <a:pt x="61931" y="60836"/>
                  <a:pt x="59872" y="53975"/>
                </a:cubicBezTo>
                <a:cubicBezTo>
                  <a:pt x="58636" y="49856"/>
                  <a:pt x="55681" y="45121"/>
                  <a:pt x="57604" y="41275"/>
                </a:cubicBezTo>
                <a:cubicBezTo>
                  <a:pt x="58936" y="38611"/>
                  <a:pt x="62969" y="38664"/>
                  <a:pt x="65768" y="37646"/>
                </a:cubicBezTo>
                <a:cubicBezTo>
                  <a:pt x="72654" y="35141"/>
                  <a:pt x="79292" y="31986"/>
                  <a:pt x="86179" y="29482"/>
                </a:cubicBezTo>
                <a:cubicBezTo>
                  <a:pt x="89475" y="28284"/>
                  <a:pt x="87540" y="22557"/>
                  <a:pt x="87540" y="19050"/>
                </a:cubicBezTo>
                <a:cubicBezTo>
                  <a:pt x="87540" y="12671"/>
                  <a:pt x="88580" y="5704"/>
                  <a:pt x="85725" y="0"/>
                </a:cubicBezTo>
              </a:path>
            </a:pathLst>
          </a:custGeom>
          <a:noFill/>
          <a:ln w="19050" cap="flat" cmpd="sng">
            <a:solidFill>
              <a:schemeClr val="accent6"/>
            </a:solidFill>
            <a:prstDash val="dot"/>
            <a:round/>
            <a:headEnd type="none" w="med" len="med"/>
            <a:tailEnd type="none" w="med" len="med"/>
          </a:ln>
        </p:spPr>
      </p:sp>
      <p:sp>
        <p:nvSpPr>
          <p:cNvPr id="20" name="Google Shape;20;p3"/>
          <p:cNvSpPr/>
          <p:nvPr/>
        </p:nvSpPr>
        <p:spPr>
          <a:xfrm>
            <a:off x="-143625" y="4491145"/>
            <a:ext cx="5318125" cy="1821050"/>
          </a:xfrm>
          <a:custGeom>
            <a:avLst/>
            <a:gdLst/>
            <a:ahLst/>
            <a:cxnLst/>
            <a:rect l="l" t="t" r="r" b="b"/>
            <a:pathLst>
              <a:path w="212725" h="72842" extrusionOk="0">
                <a:moveTo>
                  <a:pt x="0" y="42453"/>
                </a:moveTo>
                <a:cubicBezTo>
                  <a:pt x="2590" y="26908"/>
                  <a:pt x="20544" y="15434"/>
                  <a:pt x="35832" y="11610"/>
                </a:cubicBezTo>
                <a:cubicBezTo>
                  <a:pt x="45660" y="9152"/>
                  <a:pt x="56140" y="12163"/>
                  <a:pt x="66221" y="11156"/>
                </a:cubicBezTo>
                <a:cubicBezTo>
                  <a:pt x="72367" y="10542"/>
                  <a:pt x="77674" y="6522"/>
                  <a:pt x="83457" y="4353"/>
                </a:cubicBezTo>
                <a:cubicBezTo>
                  <a:pt x="92746" y="869"/>
                  <a:pt x="103052" y="-552"/>
                  <a:pt x="112939" y="271"/>
                </a:cubicBezTo>
                <a:cubicBezTo>
                  <a:pt x="121368" y="973"/>
                  <a:pt x="127612" y="10703"/>
                  <a:pt x="136071" y="10703"/>
                </a:cubicBezTo>
                <a:cubicBezTo>
                  <a:pt x="145973" y="10703"/>
                  <a:pt x="156069" y="4230"/>
                  <a:pt x="165553" y="7074"/>
                </a:cubicBezTo>
                <a:cubicBezTo>
                  <a:pt x="173910" y="9580"/>
                  <a:pt x="173898" y="22403"/>
                  <a:pt x="177800" y="30206"/>
                </a:cubicBezTo>
                <a:cubicBezTo>
                  <a:pt x="186017" y="46638"/>
                  <a:pt x="196289" y="64633"/>
                  <a:pt x="212725" y="72842"/>
                </a:cubicBezTo>
              </a:path>
            </a:pathLst>
          </a:custGeom>
          <a:noFill/>
          <a:ln w="19050" cap="flat" cmpd="sng">
            <a:solidFill>
              <a:schemeClr val="accent6"/>
            </a:solidFill>
            <a:prstDash val="dot"/>
            <a:round/>
            <a:headEnd type="none" w="med" len="med"/>
            <a:tailEnd type="none" w="med" len="med"/>
          </a:ln>
        </p:spPr>
      </p:sp>
      <p:sp>
        <p:nvSpPr>
          <p:cNvPr id="21" name="Google Shape;21;p3"/>
          <p:cNvSpPr/>
          <p:nvPr/>
        </p:nvSpPr>
        <p:spPr>
          <a:xfrm>
            <a:off x="4505475" y="-491375"/>
            <a:ext cx="4524375" cy="1759800"/>
          </a:xfrm>
          <a:custGeom>
            <a:avLst/>
            <a:gdLst/>
            <a:ahLst/>
            <a:cxnLst/>
            <a:rect l="l" t="t" r="r" b="b"/>
            <a:pathLst>
              <a:path w="180975" h="70392" extrusionOk="0">
                <a:moveTo>
                  <a:pt x="0" y="0"/>
                </a:moveTo>
                <a:cubicBezTo>
                  <a:pt x="8140" y="13569"/>
                  <a:pt x="15538" y="27638"/>
                  <a:pt x="21771" y="42182"/>
                </a:cubicBezTo>
                <a:cubicBezTo>
                  <a:pt x="24973" y="49653"/>
                  <a:pt x="28872" y="58675"/>
                  <a:pt x="25854" y="66222"/>
                </a:cubicBezTo>
                <a:cubicBezTo>
                  <a:pt x="24611" y="69329"/>
                  <a:pt x="18696" y="71763"/>
                  <a:pt x="16329" y="69397"/>
                </a:cubicBezTo>
                <a:cubicBezTo>
                  <a:pt x="11923" y="64994"/>
                  <a:pt x="13739" y="55204"/>
                  <a:pt x="18143" y="50800"/>
                </a:cubicBezTo>
                <a:cubicBezTo>
                  <a:pt x="21459" y="47484"/>
                  <a:pt x="26724" y="46850"/>
                  <a:pt x="31296" y="45811"/>
                </a:cubicBezTo>
                <a:cubicBezTo>
                  <a:pt x="48843" y="41823"/>
                  <a:pt x="67330" y="46285"/>
                  <a:pt x="85271" y="44904"/>
                </a:cubicBezTo>
                <a:cubicBezTo>
                  <a:pt x="91459" y="44428"/>
                  <a:pt x="95267" y="37485"/>
                  <a:pt x="100693" y="34472"/>
                </a:cubicBezTo>
                <a:cubicBezTo>
                  <a:pt x="106911" y="31019"/>
                  <a:pt x="115027" y="32222"/>
                  <a:pt x="122011" y="33565"/>
                </a:cubicBezTo>
                <a:cubicBezTo>
                  <a:pt x="134369" y="35942"/>
                  <a:pt x="146136" y="47241"/>
                  <a:pt x="158296" y="43997"/>
                </a:cubicBezTo>
                <a:cubicBezTo>
                  <a:pt x="171101" y="40581"/>
                  <a:pt x="180975" y="24593"/>
                  <a:pt x="180975" y="11340"/>
                </a:cubicBezTo>
              </a:path>
            </a:pathLst>
          </a:custGeom>
          <a:noFill/>
          <a:ln w="19050" cap="flat" cmpd="sng">
            <a:solidFill>
              <a:schemeClr val="accent6"/>
            </a:solidFill>
            <a:prstDash val="dot"/>
            <a:round/>
            <a:headEnd type="none" w="med" len="med"/>
            <a:tailEnd type="none" w="med" len="med"/>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713225" y="884725"/>
            <a:ext cx="5074500" cy="10323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4" name="Google Shape;24;p4"/>
          <p:cNvSpPr txBox="1">
            <a:spLocks noGrp="1"/>
          </p:cNvSpPr>
          <p:nvPr>
            <p:ph type="body" idx="1"/>
          </p:nvPr>
        </p:nvSpPr>
        <p:spPr>
          <a:xfrm>
            <a:off x="713225" y="2018225"/>
            <a:ext cx="4345800" cy="2025300"/>
          </a:xfrm>
          <a:prstGeom prst="rect">
            <a:avLst/>
          </a:prstGeom>
        </p:spPr>
        <p:txBody>
          <a:bodyPr spcFirstLastPara="1" wrap="square" lIns="91425" tIns="91425" rIns="91425" bIns="91425" anchor="t" anchorCtr="0">
            <a:noAutofit/>
          </a:bodyPr>
          <a:lstStyle>
            <a:lvl1pPr marL="457200" lvl="0" indent="-323850">
              <a:spcBef>
                <a:spcPts val="0"/>
              </a:spcBef>
              <a:spcAft>
                <a:spcPts val="0"/>
              </a:spcAft>
              <a:buClr>
                <a:schemeClr val="dk2"/>
              </a:buClr>
              <a:buSzPts val="1500"/>
              <a:buFont typeface="Chivo"/>
              <a:buChar char="●"/>
              <a:defRPr sz="1400"/>
            </a:lvl1pPr>
            <a:lvl2pPr marL="914400" lvl="1" indent="-323850">
              <a:spcBef>
                <a:spcPts val="0"/>
              </a:spcBef>
              <a:spcAft>
                <a:spcPts val="0"/>
              </a:spcAft>
              <a:buClr>
                <a:srgbClr val="434343"/>
              </a:buClr>
              <a:buSzPts val="1500"/>
              <a:buFont typeface="Roboto Condensed Light"/>
              <a:buChar char="○"/>
              <a:defRPr/>
            </a:lvl2pPr>
            <a:lvl3pPr marL="1371600" lvl="2" indent="-323850">
              <a:spcBef>
                <a:spcPts val="0"/>
              </a:spcBef>
              <a:spcAft>
                <a:spcPts val="0"/>
              </a:spcAft>
              <a:buClr>
                <a:srgbClr val="434343"/>
              </a:buClr>
              <a:buSzPts val="1500"/>
              <a:buFont typeface="Roboto Condensed Light"/>
              <a:buChar char="■"/>
              <a:defRPr/>
            </a:lvl3pPr>
            <a:lvl4pPr marL="1828800" lvl="3" indent="-323850">
              <a:spcBef>
                <a:spcPts val="0"/>
              </a:spcBef>
              <a:spcAft>
                <a:spcPts val="0"/>
              </a:spcAft>
              <a:buClr>
                <a:srgbClr val="434343"/>
              </a:buClr>
              <a:buSzPts val="1500"/>
              <a:buFont typeface="Roboto Condensed Light"/>
              <a:buChar char="●"/>
              <a:defRPr/>
            </a:lvl4pPr>
            <a:lvl5pPr marL="2286000" lvl="4" indent="-323850">
              <a:spcBef>
                <a:spcPts val="0"/>
              </a:spcBef>
              <a:spcAft>
                <a:spcPts val="0"/>
              </a:spcAft>
              <a:buClr>
                <a:srgbClr val="434343"/>
              </a:buClr>
              <a:buSzPts val="1500"/>
              <a:buFont typeface="Roboto Condensed Light"/>
              <a:buChar char="○"/>
              <a:defRPr/>
            </a:lvl5pPr>
            <a:lvl6pPr marL="2743200" lvl="5" indent="-323850">
              <a:spcBef>
                <a:spcPts val="0"/>
              </a:spcBef>
              <a:spcAft>
                <a:spcPts val="0"/>
              </a:spcAft>
              <a:buClr>
                <a:srgbClr val="434343"/>
              </a:buClr>
              <a:buSzPts val="1500"/>
              <a:buFont typeface="Roboto Condensed Light"/>
              <a:buChar char="■"/>
              <a:defRPr/>
            </a:lvl6pPr>
            <a:lvl7pPr marL="3200400" lvl="6" indent="-323850">
              <a:spcBef>
                <a:spcPts val="0"/>
              </a:spcBef>
              <a:spcAft>
                <a:spcPts val="0"/>
              </a:spcAft>
              <a:buClr>
                <a:srgbClr val="434343"/>
              </a:buClr>
              <a:buSzPts val="1500"/>
              <a:buFont typeface="Roboto Condensed Light"/>
              <a:buChar char="●"/>
              <a:defRPr/>
            </a:lvl7pPr>
            <a:lvl8pPr marL="3657600" lvl="7" indent="-323850">
              <a:spcBef>
                <a:spcPts val="0"/>
              </a:spcBef>
              <a:spcAft>
                <a:spcPts val="0"/>
              </a:spcAft>
              <a:buClr>
                <a:srgbClr val="434343"/>
              </a:buClr>
              <a:buSzPts val="1500"/>
              <a:buFont typeface="Roboto Condensed Light"/>
              <a:buChar char="○"/>
              <a:defRPr/>
            </a:lvl8pPr>
            <a:lvl9pPr marL="4114800" lvl="8" indent="-323850">
              <a:spcBef>
                <a:spcPts val="0"/>
              </a:spcBef>
              <a:spcAft>
                <a:spcPts val="0"/>
              </a:spcAft>
              <a:buClr>
                <a:srgbClr val="434343"/>
              </a:buClr>
              <a:buSzPts val="1500"/>
              <a:buFont typeface="Roboto Condensed Light"/>
              <a:buChar char="■"/>
              <a:defRPr/>
            </a:lvl9pPr>
          </a:lstStyle>
          <a:p>
            <a:endParaRPr/>
          </a:p>
        </p:txBody>
      </p:sp>
      <p:sp>
        <p:nvSpPr>
          <p:cNvPr id="25" name="Google Shape;25;p4"/>
          <p:cNvSpPr/>
          <p:nvPr/>
        </p:nvSpPr>
        <p:spPr>
          <a:xfrm>
            <a:off x="-2202525" y="3683375"/>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4"/>
          <p:cNvSpPr/>
          <p:nvPr/>
        </p:nvSpPr>
        <p:spPr>
          <a:xfrm>
            <a:off x="-200325" y="-139850"/>
            <a:ext cx="2619375" cy="429575"/>
          </a:xfrm>
          <a:custGeom>
            <a:avLst/>
            <a:gdLst/>
            <a:ahLst/>
            <a:cxnLst/>
            <a:rect l="l" t="t" r="r" b="b"/>
            <a:pathLst>
              <a:path w="104775" h="17183" extrusionOk="0">
                <a:moveTo>
                  <a:pt x="0" y="8164"/>
                </a:moveTo>
                <a:cubicBezTo>
                  <a:pt x="10019" y="15957"/>
                  <a:pt x="24718" y="18669"/>
                  <a:pt x="37193" y="16329"/>
                </a:cubicBezTo>
                <a:cubicBezTo>
                  <a:pt x="45705" y="14733"/>
                  <a:pt x="53515" y="9856"/>
                  <a:pt x="62139" y="9071"/>
                </a:cubicBezTo>
                <a:cubicBezTo>
                  <a:pt x="71926" y="8180"/>
                  <a:pt x="80973" y="17629"/>
                  <a:pt x="90714" y="16329"/>
                </a:cubicBezTo>
                <a:cubicBezTo>
                  <a:pt x="97834" y="15379"/>
                  <a:pt x="104775" y="7183"/>
                  <a:pt x="104775" y="0"/>
                </a:cubicBezTo>
              </a:path>
            </a:pathLst>
          </a:custGeom>
          <a:noFill/>
          <a:ln w="19050" cap="flat" cmpd="sng">
            <a:solidFill>
              <a:schemeClr val="accent6"/>
            </a:solidFill>
            <a:prstDash val="dot"/>
            <a:round/>
            <a:headEnd type="none" w="med" len="med"/>
            <a:tailEnd type="none" w="med" len="med"/>
          </a:ln>
        </p:spPr>
      </p:sp>
      <p:sp>
        <p:nvSpPr>
          <p:cNvPr id="27" name="Google Shape;27;p4"/>
          <p:cNvSpPr/>
          <p:nvPr/>
        </p:nvSpPr>
        <p:spPr>
          <a:xfrm>
            <a:off x="-971400" y="4384844"/>
            <a:ext cx="4308925" cy="1224325"/>
          </a:xfrm>
          <a:custGeom>
            <a:avLst/>
            <a:gdLst/>
            <a:ahLst/>
            <a:cxnLst/>
            <a:rect l="l" t="t" r="r" b="b"/>
            <a:pathLst>
              <a:path w="172357" h="48973" extrusionOk="0">
                <a:moveTo>
                  <a:pt x="172357" y="48973"/>
                </a:moveTo>
                <a:cubicBezTo>
                  <a:pt x="172357" y="40757"/>
                  <a:pt x="171843" y="31506"/>
                  <a:pt x="166914" y="24933"/>
                </a:cubicBezTo>
                <a:cubicBezTo>
                  <a:pt x="159183" y="14623"/>
                  <a:pt x="146646" y="6047"/>
                  <a:pt x="133804" y="4976"/>
                </a:cubicBezTo>
                <a:cubicBezTo>
                  <a:pt x="124207" y="4176"/>
                  <a:pt x="115843" y="11951"/>
                  <a:pt x="107043" y="15862"/>
                </a:cubicBezTo>
                <a:cubicBezTo>
                  <a:pt x="98849" y="19503"/>
                  <a:pt x="89248" y="18583"/>
                  <a:pt x="80282" y="18583"/>
                </a:cubicBezTo>
                <a:cubicBezTo>
                  <a:pt x="67093" y="18583"/>
                  <a:pt x="57246" y="4999"/>
                  <a:pt x="44450" y="1801"/>
                </a:cubicBezTo>
                <a:cubicBezTo>
                  <a:pt x="37116" y="-32"/>
                  <a:pt x="28790" y="-1007"/>
                  <a:pt x="21771" y="1801"/>
                </a:cubicBezTo>
                <a:cubicBezTo>
                  <a:pt x="13971" y="4922"/>
                  <a:pt x="7516" y="10747"/>
                  <a:pt x="0" y="14501"/>
                </a:cubicBezTo>
              </a:path>
            </a:pathLst>
          </a:custGeom>
          <a:noFill/>
          <a:ln w="19050" cap="flat" cmpd="sng">
            <a:solidFill>
              <a:schemeClr val="accent6"/>
            </a:solidFill>
            <a:prstDash val="dot"/>
            <a:round/>
            <a:headEnd type="none" w="med" len="med"/>
            <a:tailEnd type="none" w="med" len="med"/>
          </a:ln>
        </p:spPr>
      </p:sp>
      <p:sp>
        <p:nvSpPr>
          <p:cNvPr id="28" name="Google Shape;28;p4"/>
          <p:cNvSpPr/>
          <p:nvPr/>
        </p:nvSpPr>
        <p:spPr>
          <a:xfrm>
            <a:off x="6376450" y="-94500"/>
            <a:ext cx="3515175" cy="1108150"/>
          </a:xfrm>
          <a:custGeom>
            <a:avLst/>
            <a:gdLst/>
            <a:ahLst/>
            <a:cxnLst/>
            <a:rect l="l" t="t" r="r" b="b"/>
            <a:pathLst>
              <a:path w="140607" h="44326" extrusionOk="0">
                <a:moveTo>
                  <a:pt x="0" y="0"/>
                </a:moveTo>
                <a:cubicBezTo>
                  <a:pt x="7445" y="7445"/>
                  <a:pt x="-311" y="24810"/>
                  <a:pt x="8618" y="30390"/>
                </a:cubicBezTo>
                <a:cubicBezTo>
                  <a:pt x="23981" y="39990"/>
                  <a:pt x="44567" y="22239"/>
                  <a:pt x="62593" y="24040"/>
                </a:cubicBezTo>
                <a:cubicBezTo>
                  <a:pt x="73189" y="25098"/>
                  <a:pt x="77437" y="40629"/>
                  <a:pt x="87540" y="43997"/>
                </a:cubicBezTo>
                <a:cubicBezTo>
                  <a:pt x="90358" y="44936"/>
                  <a:pt x="93875" y="43631"/>
                  <a:pt x="96157" y="41729"/>
                </a:cubicBezTo>
                <a:cubicBezTo>
                  <a:pt x="97685" y="40456"/>
                  <a:pt x="95962" y="37487"/>
                  <a:pt x="97065" y="35832"/>
                </a:cubicBezTo>
                <a:cubicBezTo>
                  <a:pt x="98498" y="33682"/>
                  <a:pt x="102047" y="34336"/>
                  <a:pt x="104322" y="33111"/>
                </a:cubicBezTo>
                <a:cubicBezTo>
                  <a:pt x="109742" y="30192"/>
                  <a:pt x="114973" y="25958"/>
                  <a:pt x="121104" y="25400"/>
                </a:cubicBezTo>
                <a:cubicBezTo>
                  <a:pt x="127787" y="24792"/>
                  <a:pt x="138980" y="26921"/>
                  <a:pt x="140607" y="20411"/>
                </a:cubicBezTo>
              </a:path>
            </a:pathLst>
          </a:custGeom>
          <a:noFill/>
          <a:ln w="19050" cap="flat" cmpd="sng">
            <a:solidFill>
              <a:schemeClr val="accent6"/>
            </a:solidFill>
            <a:prstDash val="dot"/>
            <a:round/>
            <a:headEnd type="none" w="med" len="med"/>
            <a:tailEnd type="none" w="med" len="med"/>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p:nvPr/>
        </p:nvSpPr>
        <p:spPr>
          <a:xfrm rot="10800000" flipH="1">
            <a:off x="6690000" y="0"/>
            <a:ext cx="2668967" cy="1598864"/>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6"/>
          <p:cNvSpPr txBox="1">
            <a:spLocks noGrp="1"/>
          </p:cNvSpPr>
          <p:nvPr>
            <p:ph type="title"/>
          </p:nvPr>
        </p:nvSpPr>
        <p:spPr>
          <a:xfrm>
            <a:off x="713225" y="564025"/>
            <a:ext cx="7717500" cy="5481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grpSp>
        <p:nvGrpSpPr>
          <p:cNvPr id="42" name="Google Shape;42;p6"/>
          <p:cNvGrpSpPr/>
          <p:nvPr/>
        </p:nvGrpSpPr>
        <p:grpSpPr>
          <a:xfrm rot="-2438695">
            <a:off x="360923" y="4371322"/>
            <a:ext cx="461462" cy="474517"/>
            <a:chOff x="4315125" y="2490325"/>
            <a:chExt cx="344625" cy="354375"/>
          </a:xfrm>
        </p:grpSpPr>
        <p:sp>
          <p:nvSpPr>
            <p:cNvPr id="43" name="Google Shape;43;p6"/>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p:nvPr/>
        </p:nvSpPr>
        <p:spPr>
          <a:xfrm>
            <a:off x="-100400" y="-195125"/>
            <a:ext cx="2227900" cy="2838675"/>
          </a:xfrm>
          <a:custGeom>
            <a:avLst/>
            <a:gdLst/>
            <a:ahLst/>
            <a:cxnLst/>
            <a:rect l="l" t="t" r="r" b="b"/>
            <a:pathLst>
              <a:path w="89116" h="113547" extrusionOk="0">
                <a:moveTo>
                  <a:pt x="0" y="112986"/>
                </a:moveTo>
                <a:cubicBezTo>
                  <a:pt x="4889" y="114453"/>
                  <a:pt x="13047" y="113090"/>
                  <a:pt x="14549" y="108212"/>
                </a:cubicBezTo>
                <a:cubicBezTo>
                  <a:pt x="17925" y="97247"/>
                  <a:pt x="10784" y="85287"/>
                  <a:pt x="12049" y="73884"/>
                </a:cubicBezTo>
                <a:cubicBezTo>
                  <a:pt x="12826" y="66878"/>
                  <a:pt x="19887" y="61854"/>
                  <a:pt x="21597" y="55015"/>
                </a:cubicBezTo>
                <a:cubicBezTo>
                  <a:pt x="22958" y="49573"/>
                  <a:pt x="18932" y="43348"/>
                  <a:pt x="21142" y="38192"/>
                </a:cubicBezTo>
                <a:cubicBezTo>
                  <a:pt x="24020" y="31479"/>
                  <a:pt x="34661" y="32657"/>
                  <a:pt x="41375" y="29781"/>
                </a:cubicBezTo>
                <a:cubicBezTo>
                  <a:pt x="44399" y="28485"/>
                  <a:pt x="45038" y="24219"/>
                  <a:pt x="47513" y="22051"/>
                </a:cubicBezTo>
                <a:cubicBezTo>
                  <a:pt x="52353" y="17812"/>
                  <a:pt x="57777" y="13856"/>
                  <a:pt x="63881" y="11821"/>
                </a:cubicBezTo>
                <a:cubicBezTo>
                  <a:pt x="68795" y="10183"/>
                  <a:pt x="74160" y="10230"/>
                  <a:pt x="79340" y="10230"/>
                </a:cubicBezTo>
                <a:cubicBezTo>
                  <a:pt x="80756" y="10230"/>
                  <a:pt x="82620" y="12527"/>
                  <a:pt x="83432" y="11367"/>
                </a:cubicBezTo>
                <a:cubicBezTo>
                  <a:pt x="85861" y="7896"/>
                  <a:pt x="87220" y="3788"/>
                  <a:pt x="89116" y="0"/>
                </a:cubicBezTo>
              </a:path>
            </a:pathLst>
          </a:custGeom>
          <a:noFill/>
          <a:ln w="19050" cap="flat" cmpd="sng">
            <a:solidFill>
              <a:schemeClr val="accent6"/>
            </a:solidFill>
            <a:prstDash val="dot"/>
            <a:round/>
            <a:headEnd type="none" w="med" len="med"/>
            <a:tailEnd type="none" w="med" len="med"/>
          </a:ln>
        </p:spPr>
      </p:sp>
      <p:sp>
        <p:nvSpPr>
          <p:cNvPr id="46" name="Google Shape;46;p6"/>
          <p:cNvSpPr/>
          <p:nvPr/>
        </p:nvSpPr>
        <p:spPr>
          <a:xfrm>
            <a:off x="8489562" y="2629525"/>
            <a:ext cx="713800" cy="2568925"/>
          </a:xfrm>
          <a:custGeom>
            <a:avLst/>
            <a:gdLst/>
            <a:ahLst/>
            <a:cxnLst/>
            <a:rect l="l" t="t" r="r" b="b"/>
            <a:pathLst>
              <a:path w="28552" h="102757" extrusionOk="0">
                <a:moveTo>
                  <a:pt x="28552" y="0"/>
                </a:moveTo>
                <a:cubicBezTo>
                  <a:pt x="28552" y="6002"/>
                  <a:pt x="21785" y="14725"/>
                  <a:pt x="16049" y="12958"/>
                </a:cubicBezTo>
                <a:cubicBezTo>
                  <a:pt x="14459" y="12468"/>
                  <a:pt x="12163" y="9561"/>
                  <a:pt x="13548" y="8639"/>
                </a:cubicBezTo>
                <a:cubicBezTo>
                  <a:pt x="16563" y="6631"/>
                  <a:pt x="21929" y="11619"/>
                  <a:pt x="22187" y="15232"/>
                </a:cubicBezTo>
                <a:cubicBezTo>
                  <a:pt x="22666" y="21951"/>
                  <a:pt x="18092" y="28069"/>
                  <a:pt x="16276" y="34555"/>
                </a:cubicBezTo>
                <a:cubicBezTo>
                  <a:pt x="14383" y="41316"/>
                  <a:pt x="12518" y="48562"/>
                  <a:pt x="13775" y="55470"/>
                </a:cubicBezTo>
                <a:cubicBezTo>
                  <a:pt x="14869" y="61483"/>
                  <a:pt x="20591" y="66674"/>
                  <a:pt x="19914" y="72748"/>
                </a:cubicBezTo>
                <a:cubicBezTo>
                  <a:pt x="18601" y="84532"/>
                  <a:pt x="-4476" y="92147"/>
                  <a:pt x="817" y="102757"/>
                </a:cubicBezTo>
              </a:path>
            </a:pathLst>
          </a:custGeom>
          <a:noFill/>
          <a:ln w="19050" cap="flat" cmpd="sng">
            <a:solidFill>
              <a:schemeClr val="accent6"/>
            </a:solidFill>
            <a:prstDash val="dot"/>
            <a:round/>
            <a:headEnd type="none" w="med" len="med"/>
            <a:tailEnd type="none" w="med" len="med"/>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5"/>
        <p:cNvGrpSpPr/>
        <p:nvPr/>
      </p:nvGrpSpPr>
      <p:grpSpPr>
        <a:xfrm>
          <a:off x="0" y="0"/>
          <a:ext cx="0" cy="0"/>
          <a:chOff x="0" y="0"/>
          <a:chExt cx="0" cy="0"/>
        </a:xfrm>
      </p:grpSpPr>
      <p:sp>
        <p:nvSpPr>
          <p:cNvPr id="56" name="Google Shape;56;p8"/>
          <p:cNvSpPr/>
          <p:nvPr/>
        </p:nvSpPr>
        <p:spPr>
          <a:xfrm rot="-10604977">
            <a:off x="5051309" y="-448998"/>
            <a:ext cx="4503864" cy="2698074"/>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8"/>
          <p:cNvSpPr txBox="1">
            <a:spLocks noGrp="1"/>
          </p:cNvSpPr>
          <p:nvPr>
            <p:ph type="title"/>
          </p:nvPr>
        </p:nvSpPr>
        <p:spPr>
          <a:xfrm>
            <a:off x="3435275" y="1058975"/>
            <a:ext cx="5102400" cy="23331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6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8" name="Google Shape;58;p8"/>
          <p:cNvSpPr/>
          <p:nvPr/>
        </p:nvSpPr>
        <p:spPr>
          <a:xfrm>
            <a:off x="5995575" y="3507275"/>
            <a:ext cx="3743550" cy="1882850"/>
          </a:xfrm>
          <a:custGeom>
            <a:avLst/>
            <a:gdLst/>
            <a:ahLst/>
            <a:cxnLst/>
            <a:rect l="l" t="t" r="r" b="b"/>
            <a:pathLst>
              <a:path w="149742" h="75314" extrusionOk="0">
                <a:moveTo>
                  <a:pt x="0" y="75314"/>
                </a:moveTo>
                <a:cubicBezTo>
                  <a:pt x="9142" y="69600"/>
                  <a:pt x="18224" y="61289"/>
                  <a:pt x="21265" y="50947"/>
                </a:cubicBezTo>
                <a:cubicBezTo>
                  <a:pt x="22443" y="46940"/>
                  <a:pt x="24358" y="42505"/>
                  <a:pt x="23037" y="38543"/>
                </a:cubicBezTo>
                <a:cubicBezTo>
                  <a:pt x="22443" y="36760"/>
                  <a:pt x="20929" y="34556"/>
                  <a:pt x="19050" y="34556"/>
                </a:cubicBezTo>
                <a:cubicBezTo>
                  <a:pt x="17859" y="34556"/>
                  <a:pt x="16902" y="36528"/>
                  <a:pt x="17278" y="37657"/>
                </a:cubicBezTo>
                <a:cubicBezTo>
                  <a:pt x="19428" y="44107"/>
                  <a:pt x="32087" y="40670"/>
                  <a:pt x="37657" y="36771"/>
                </a:cubicBezTo>
                <a:cubicBezTo>
                  <a:pt x="44941" y="31672"/>
                  <a:pt x="49158" y="21862"/>
                  <a:pt x="57593" y="19050"/>
                </a:cubicBezTo>
                <a:cubicBezTo>
                  <a:pt x="68144" y="15533"/>
                  <a:pt x="79826" y="28769"/>
                  <a:pt x="90377" y="25252"/>
                </a:cubicBezTo>
                <a:cubicBezTo>
                  <a:pt x="99010" y="22374"/>
                  <a:pt x="102881" y="11647"/>
                  <a:pt x="110756" y="7088"/>
                </a:cubicBezTo>
                <a:cubicBezTo>
                  <a:pt x="122187" y="470"/>
                  <a:pt x="136534" y="0"/>
                  <a:pt x="149742" y="0"/>
                </a:cubicBezTo>
              </a:path>
            </a:pathLst>
          </a:custGeom>
          <a:noFill/>
          <a:ln w="19050" cap="flat" cmpd="sng">
            <a:solidFill>
              <a:schemeClr val="accent6"/>
            </a:solidFill>
            <a:prstDash val="dot"/>
            <a:round/>
            <a:headEnd type="none" w="med" len="med"/>
            <a:tailEnd type="none" w="med" len="med"/>
          </a:ln>
        </p:spPr>
      </p:sp>
      <p:sp>
        <p:nvSpPr>
          <p:cNvPr id="59" name="Google Shape;59;p8"/>
          <p:cNvSpPr/>
          <p:nvPr/>
        </p:nvSpPr>
        <p:spPr>
          <a:xfrm>
            <a:off x="-53700" y="-31475"/>
            <a:ext cx="1766350" cy="1133125"/>
          </a:xfrm>
          <a:custGeom>
            <a:avLst/>
            <a:gdLst/>
            <a:ahLst/>
            <a:cxnLst/>
            <a:rect l="l" t="t" r="r" b="b"/>
            <a:pathLst>
              <a:path w="70654" h="45325" extrusionOk="0">
                <a:moveTo>
                  <a:pt x="0" y="45325"/>
                </a:moveTo>
                <a:cubicBezTo>
                  <a:pt x="10976" y="38010"/>
                  <a:pt x="27475" y="43873"/>
                  <a:pt x="38660" y="36882"/>
                </a:cubicBezTo>
                <a:cubicBezTo>
                  <a:pt x="46049" y="32263"/>
                  <a:pt x="47816" y="22053"/>
                  <a:pt x="52435" y="14664"/>
                </a:cubicBezTo>
                <a:cubicBezTo>
                  <a:pt x="54863" y="10780"/>
                  <a:pt x="59882" y="9316"/>
                  <a:pt x="63766" y="6888"/>
                </a:cubicBezTo>
                <a:cubicBezTo>
                  <a:pt x="66519" y="5167"/>
                  <a:pt x="67951" y="1799"/>
                  <a:pt x="70654" y="0"/>
                </a:cubicBezTo>
              </a:path>
            </a:pathLst>
          </a:custGeom>
          <a:noFill/>
          <a:ln w="19050" cap="flat" cmpd="sng">
            <a:solidFill>
              <a:schemeClr val="accent6"/>
            </a:solidFill>
            <a:prstDash val="dot"/>
            <a:round/>
            <a:headEnd type="none" w="med" len="med"/>
            <a:tailEnd type="none" w="med" len="med"/>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0"/>
        <p:cNvGrpSpPr/>
        <p:nvPr/>
      </p:nvGrpSpPr>
      <p:grpSpPr>
        <a:xfrm>
          <a:off x="0" y="0"/>
          <a:ext cx="0" cy="0"/>
          <a:chOff x="0" y="0"/>
          <a:chExt cx="0" cy="0"/>
        </a:xfrm>
      </p:grpSpPr>
      <p:sp>
        <p:nvSpPr>
          <p:cNvPr id="61" name="Google Shape;61;p9"/>
          <p:cNvSpPr/>
          <p:nvPr/>
        </p:nvSpPr>
        <p:spPr>
          <a:xfrm rot="-8533622" flipH="1">
            <a:off x="6506859" y="-492741"/>
            <a:ext cx="4503574" cy="2697899"/>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9"/>
          <p:cNvSpPr txBox="1">
            <a:spLocks noGrp="1"/>
          </p:cNvSpPr>
          <p:nvPr>
            <p:ph type="title"/>
          </p:nvPr>
        </p:nvSpPr>
        <p:spPr>
          <a:xfrm>
            <a:off x="4355400" y="1445150"/>
            <a:ext cx="4075200" cy="7494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4355400" y="2358300"/>
            <a:ext cx="3944400" cy="15519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100"/>
              <a:buNone/>
              <a:defRPr sz="14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p:nvPr/>
        </p:nvSpPr>
        <p:spPr>
          <a:xfrm>
            <a:off x="-174300" y="-54950"/>
            <a:ext cx="4757025" cy="1705950"/>
          </a:xfrm>
          <a:custGeom>
            <a:avLst/>
            <a:gdLst/>
            <a:ahLst/>
            <a:cxnLst/>
            <a:rect l="l" t="t" r="r" b="b"/>
            <a:pathLst>
              <a:path w="190281" h="68238" extrusionOk="0">
                <a:moveTo>
                  <a:pt x="0" y="64109"/>
                </a:moveTo>
                <a:cubicBezTo>
                  <a:pt x="4652" y="56671"/>
                  <a:pt x="14111" y="53013"/>
                  <a:pt x="22507" y="50469"/>
                </a:cubicBezTo>
                <a:cubicBezTo>
                  <a:pt x="29421" y="48374"/>
                  <a:pt x="37436" y="45872"/>
                  <a:pt x="44104" y="48651"/>
                </a:cubicBezTo>
                <a:cubicBezTo>
                  <a:pt x="49910" y="51071"/>
                  <a:pt x="52516" y="60015"/>
                  <a:pt x="51151" y="66155"/>
                </a:cubicBezTo>
                <a:cubicBezTo>
                  <a:pt x="50640" y="68452"/>
                  <a:pt x="46638" y="68435"/>
                  <a:pt x="44331" y="67974"/>
                </a:cubicBezTo>
                <a:cubicBezTo>
                  <a:pt x="38052" y="66720"/>
                  <a:pt x="45107" y="52130"/>
                  <a:pt x="51151" y="50015"/>
                </a:cubicBezTo>
                <a:cubicBezTo>
                  <a:pt x="63715" y="45619"/>
                  <a:pt x="77986" y="48471"/>
                  <a:pt x="90708" y="44558"/>
                </a:cubicBezTo>
                <a:cubicBezTo>
                  <a:pt x="96085" y="42904"/>
                  <a:pt x="101440" y="40490"/>
                  <a:pt x="105712" y="36829"/>
                </a:cubicBezTo>
                <a:cubicBezTo>
                  <a:pt x="108478" y="34458"/>
                  <a:pt x="109963" y="30187"/>
                  <a:pt x="113441" y="29100"/>
                </a:cubicBezTo>
                <a:cubicBezTo>
                  <a:pt x="123571" y="25934"/>
                  <a:pt x="135139" y="31357"/>
                  <a:pt x="145269" y="28190"/>
                </a:cubicBezTo>
                <a:cubicBezTo>
                  <a:pt x="153250" y="25695"/>
                  <a:pt x="156632" y="15914"/>
                  <a:pt x="162546" y="10003"/>
                </a:cubicBezTo>
                <a:cubicBezTo>
                  <a:pt x="165518" y="7033"/>
                  <a:pt x="170974" y="9432"/>
                  <a:pt x="175050" y="8412"/>
                </a:cubicBezTo>
                <a:cubicBezTo>
                  <a:pt x="180677" y="7005"/>
                  <a:pt x="186803" y="4641"/>
                  <a:pt x="190281" y="0"/>
                </a:cubicBezTo>
              </a:path>
            </a:pathLst>
          </a:custGeom>
          <a:noFill/>
          <a:ln w="19050" cap="flat" cmpd="sng">
            <a:solidFill>
              <a:schemeClr val="accent6"/>
            </a:solidFill>
            <a:prstDash val="dot"/>
            <a:round/>
            <a:headEnd type="none" w="med" len="med"/>
            <a:tailEnd type="none" w="med" len="med"/>
          </a:ln>
        </p:spPr>
      </p:sp>
      <p:sp>
        <p:nvSpPr>
          <p:cNvPr id="65" name="Google Shape;65;p9"/>
          <p:cNvSpPr/>
          <p:nvPr/>
        </p:nvSpPr>
        <p:spPr>
          <a:xfrm>
            <a:off x="5866200" y="3386675"/>
            <a:ext cx="3549175" cy="1882325"/>
          </a:xfrm>
          <a:custGeom>
            <a:avLst/>
            <a:gdLst/>
            <a:ahLst/>
            <a:cxnLst/>
            <a:rect l="l" t="t" r="r" b="b"/>
            <a:pathLst>
              <a:path w="141967" h="75293" extrusionOk="0">
                <a:moveTo>
                  <a:pt x="0" y="75293"/>
                </a:moveTo>
                <a:cubicBezTo>
                  <a:pt x="0" y="60994"/>
                  <a:pt x="21546" y="52327"/>
                  <a:pt x="35832" y="51707"/>
                </a:cubicBezTo>
                <a:cubicBezTo>
                  <a:pt x="46624" y="51238"/>
                  <a:pt x="57688" y="58437"/>
                  <a:pt x="68035" y="55335"/>
                </a:cubicBezTo>
                <a:cubicBezTo>
                  <a:pt x="78890" y="52080"/>
                  <a:pt x="82169" y="36800"/>
                  <a:pt x="92075" y="31296"/>
                </a:cubicBezTo>
                <a:cubicBezTo>
                  <a:pt x="98486" y="27734"/>
                  <a:pt x="106611" y="28645"/>
                  <a:pt x="113392" y="25853"/>
                </a:cubicBezTo>
                <a:cubicBezTo>
                  <a:pt x="125269" y="20962"/>
                  <a:pt x="136228" y="11491"/>
                  <a:pt x="141967" y="0"/>
                </a:cubicBezTo>
              </a:path>
            </a:pathLst>
          </a:custGeom>
          <a:noFill/>
          <a:ln w="19050" cap="flat" cmpd="sng">
            <a:solidFill>
              <a:schemeClr val="accent6"/>
            </a:solidFill>
            <a:prstDash val="dot"/>
            <a:round/>
            <a:headEnd type="none" w="med" len="med"/>
            <a:tailEnd type="none" w="med" len="me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4">
  <p:cSld name="TITLE_AND_BODY_1_1">
    <p:spTree>
      <p:nvGrpSpPr>
        <p:cNvPr id="1" name="Shape 132"/>
        <p:cNvGrpSpPr/>
        <p:nvPr/>
      </p:nvGrpSpPr>
      <p:grpSpPr>
        <a:xfrm>
          <a:off x="0" y="0"/>
          <a:ext cx="0" cy="0"/>
          <a:chOff x="0" y="0"/>
          <a:chExt cx="0" cy="0"/>
        </a:xfrm>
      </p:grpSpPr>
      <p:sp>
        <p:nvSpPr>
          <p:cNvPr id="133" name="Google Shape;133;p18"/>
          <p:cNvSpPr/>
          <p:nvPr/>
        </p:nvSpPr>
        <p:spPr>
          <a:xfrm rot="-9583979" flipH="1">
            <a:off x="5810720" y="-751511"/>
            <a:ext cx="4503880" cy="2698083"/>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8"/>
          <p:cNvSpPr txBox="1">
            <a:spLocks noGrp="1"/>
          </p:cNvSpPr>
          <p:nvPr>
            <p:ph type="title"/>
          </p:nvPr>
        </p:nvSpPr>
        <p:spPr>
          <a:xfrm>
            <a:off x="3643075" y="752975"/>
            <a:ext cx="4787700" cy="1580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7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35" name="Google Shape;135;p18"/>
          <p:cNvSpPr txBox="1">
            <a:spLocks noGrp="1"/>
          </p:cNvSpPr>
          <p:nvPr>
            <p:ph type="body" idx="1"/>
          </p:nvPr>
        </p:nvSpPr>
        <p:spPr>
          <a:xfrm>
            <a:off x="3643075" y="2546650"/>
            <a:ext cx="4787700" cy="713400"/>
          </a:xfrm>
          <a:prstGeom prst="rect">
            <a:avLst/>
          </a:prstGeom>
          <a:solidFill>
            <a:schemeClr val="dk2"/>
          </a:solidFill>
        </p:spPr>
        <p:txBody>
          <a:bodyPr spcFirstLastPara="1" wrap="square" lIns="91425" tIns="91425" rIns="91425" bIns="91425" anchor="t" anchorCtr="0">
            <a:noAutofit/>
          </a:bodyPr>
          <a:lstStyle>
            <a:lvl1pPr marL="457200" lvl="0" indent="-317500" algn="ctr" rtl="0">
              <a:spcBef>
                <a:spcPts val="0"/>
              </a:spcBef>
              <a:spcAft>
                <a:spcPts val="0"/>
              </a:spcAft>
              <a:buSzPts val="1400"/>
              <a:buFont typeface="Montserrat"/>
              <a:buChar char="●"/>
              <a:defRPr sz="1400">
                <a:solidFill>
                  <a:schemeClr val="lt1"/>
                </a:solidFill>
              </a:defRPr>
            </a:lvl1pPr>
            <a:lvl2pPr marL="914400" lvl="1" indent="-304800" rtl="0">
              <a:spcBef>
                <a:spcPts val="0"/>
              </a:spcBef>
              <a:spcAft>
                <a:spcPts val="0"/>
              </a:spcAft>
              <a:buSzPts val="1200"/>
              <a:buFont typeface="Montserrat"/>
              <a:buChar char="○"/>
              <a:defRPr>
                <a:latin typeface="Montserrat"/>
                <a:ea typeface="Montserrat"/>
                <a:cs typeface="Montserrat"/>
                <a:sym typeface="Montserrat"/>
              </a:defRPr>
            </a:lvl2pPr>
            <a:lvl3pPr marL="1371600" lvl="2" indent="-304800" rtl="0">
              <a:spcBef>
                <a:spcPts val="0"/>
              </a:spcBef>
              <a:spcAft>
                <a:spcPts val="0"/>
              </a:spcAft>
              <a:buSzPts val="1200"/>
              <a:buFont typeface="Montserrat"/>
              <a:buChar char="■"/>
              <a:defRPr>
                <a:latin typeface="Montserrat"/>
                <a:ea typeface="Montserrat"/>
                <a:cs typeface="Montserrat"/>
                <a:sym typeface="Montserrat"/>
              </a:defRPr>
            </a:lvl3pPr>
            <a:lvl4pPr marL="1828800" lvl="3" indent="-304800" rtl="0">
              <a:spcBef>
                <a:spcPts val="0"/>
              </a:spcBef>
              <a:spcAft>
                <a:spcPts val="0"/>
              </a:spcAft>
              <a:buSzPts val="1200"/>
              <a:buFont typeface="Montserrat"/>
              <a:buChar char="●"/>
              <a:defRPr>
                <a:latin typeface="Montserrat"/>
                <a:ea typeface="Montserrat"/>
                <a:cs typeface="Montserrat"/>
                <a:sym typeface="Montserrat"/>
              </a:defRPr>
            </a:lvl4pPr>
            <a:lvl5pPr marL="2286000" lvl="4" indent="-304800" rtl="0">
              <a:spcBef>
                <a:spcPts val="0"/>
              </a:spcBef>
              <a:spcAft>
                <a:spcPts val="0"/>
              </a:spcAft>
              <a:buSzPts val="1200"/>
              <a:buFont typeface="Montserrat"/>
              <a:buChar char="○"/>
              <a:defRPr>
                <a:latin typeface="Montserrat"/>
                <a:ea typeface="Montserrat"/>
                <a:cs typeface="Montserrat"/>
                <a:sym typeface="Montserrat"/>
              </a:defRPr>
            </a:lvl5pPr>
            <a:lvl6pPr marL="2743200" lvl="5" indent="-304800" rtl="0">
              <a:spcBef>
                <a:spcPts val="0"/>
              </a:spcBef>
              <a:spcAft>
                <a:spcPts val="0"/>
              </a:spcAft>
              <a:buSzPts val="1200"/>
              <a:buFont typeface="Montserrat"/>
              <a:buChar char="■"/>
              <a:defRPr>
                <a:latin typeface="Montserrat"/>
                <a:ea typeface="Montserrat"/>
                <a:cs typeface="Montserrat"/>
                <a:sym typeface="Montserrat"/>
              </a:defRPr>
            </a:lvl6pPr>
            <a:lvl7pPr marL="3200400" lvl="6" indent="-304800" rtl="0">
              <a:spcBef>
                <a:spcPts val="0"/>
              </a:spcBef>
              <a:spcAft>
                <a:spcPts val="0"/>
              </a:spcAft>
              <a:buSzPts val="1200"/>
              <a:buFont typeface="Montserrat"/>
              <a:buChar char="●"/>
              <a:defRPr>
                <a:latin typeface="Montserrat"/>
                <a:ea typeface="Montserrat"/>
                <a:cs typeface="Montserrat"/>
                <a:sym typeface="Montserrat"/>
              </a:defRPr>
            </a:lvl7pPr>
            <a:lvl8pPr marL="3657600" lvl="7" indent="-304800" rtl="0">
              <a:spcBef>
                <a:spcPts val="0"/>
              </a:spcBef>
              <a:spcAft>
                <a:spcPts val="0"/>
              </a:spcAft>
              <a:buSzPts val="1200"/>
              <a:buFont typeface="Montserrat"/>
              <a:buChar char="○"/>
              <a:defRPr>
                <a:latin typeface="Montserrat"/>
                <a:ea typeface="Montserrat"/>
                <a:cs typeface="Montserrat"/>
                <a:sym typeface="Montserrat"/>
              </a:defRPr>
            </a:lvl8pPr>
            <a:lvl9pPr marL="4114800" lvl="8" indent="-304800" rtl="0">
              <a:spcBef>
                <a:spcPts val="0"/>
              </a:spcBef>
              <a:spcAft>
                <a:spcPts val="0"/>
              </a:spcAft>
              <a:buSzPts val="1200"/>
              <a:buFont typeface="Montserrat"/>
              <a:buChar char="■"/>
              <a:defRPr>
                <a:latin typeface="Montserrat"/>
                <a:ea typeface="Montserrat"/>
                <a:cs typeface="Montserrat"/>
                <a:sym typeface="Montserrat"/>
              </a:defRPr>
            </a:lvl9pPr>
          </a:lstStyle>
          <a:p>
            <a:endParaRPr/>
          </a:p>
        </p:txBody>
      </p:sp>
      <p:sp>
        <p:nvSpPr>
          <p:cNvPr id="136" name="Google Shape;136;p18"/>
          <p:cNvSpPr/>
          <p:nvPr/>
        </p:nvSpPr>
        <p:spPr>
          <a:xfrm>
            <a:off x="-947525" y="2445450"/>
            <a:ext cx="4503825" cy="269805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8"/>
          <p:cNvSpPr/>
          <p:nvPr/>
        </p:nvSpPr>
        <p:spPr>
          <a:xfrm>
            <a:off x="-85250" y="-200825"/>
            <a:ext cx="3398675" cy="2021375"/>
          </a:xfrm>
          <a:custGeom>
            <a:avLst/>
            <a:gdLst/>
            <a:ahLst/>
            <a:cxnLst/>
            <a:rect l="l" t="t" r="r" b="b"/>
            <a:pathLst>
              <a:path w="135947" h="80855" extrusionOk="0">
                <a:moveTo>
                  <a:pt x="0" y="79114"/>
                </a:moveTo>
                <a:cubicBezTo>
                  <a:pt x="9716" y="73557"/>
                  <a:pt x="21507" y="68640"/>
                  <a:pt x="32509" y="70702"/>
                </a:cubicBezTo>
                <a:cubicBezTo>
                  <a:pt x="36372" y="71426"/>
                  <a:pt x="40526" y="73780"/>
                  <a:pt x="42285" y="77295"/>
                </a:cubicBezTo>
                <a:cubicBezTo>
                  <a:pt x="43133" y="78989"/>
                  <a:pt x="39535" y="81304"/>
                  <a:pt x="37738" y="80705"/>
                </a:cubicBezTo>
                <a:cubicBezTo>
                  <a:pt x="29091" y="77821"/>
                  <a:pt x="47565" y="63020"/>
                  <a:pt x="56380" y="60699"/>
                </a:cubicBezTo>
                <a:cubicBezTo>
                  <a:pt x="65970" y="58174"/>
                  <a:pt x="78405" y="63743"/>
                  <a:pt x="85933" y="57289"/>
                </a:cubicBezTo>
                <a:cubicBezTo>
                  <a:pt x="89746" y="54020"/>
                  <a:pt x="83581" y="45663"/>
                  <a:pt x="87297" y="42285"/>
                </a:cubicBezTo>
                <a:cubicBezTo>
                  <a:pt x="91442" y="38516"/>
                  <a:pt x="97401" y="37339"/>
                  <a:pt x="102756" y="35692"/>
                </a:cubicBezTo>
                <a:cubicBezTo>
                  <a:pt x="104364" y="35197"/>
                  <a:pt x="107095" y="36557"/>
                  <a:pt x="107758" y="35010"/>
                </a:cubicBezTo>
                <a:cubicBezTo>
                  <a:pt x="108547" y="33170"/>
                  <a:pt x="104802" y="31784"/>
                  <a:pt x="104802" y="29782"/>
                </a:cubicBezTo>
                <a:cubicBezTo>
                  <a:pt x="104802" y="25597"/>
                  <a:pt x="108557" y="21814"/>
                  <a:pt x="112077" y="19551"/>
                </a:cubicBezTo>
                <a:cubicBezTo>
                  <a:pt x="116279" y="16850"/>
                  <a:pt x="122177" y="18806"/>
                  <a:pt x="126854" y="17051"/>
                </a:cubicBezTo>
                <a:cubicBezTo>
                  <a:pt x="132885" y="14789"/>
                  <a:pt x="135947" y="6441"/>
                  <a:pt x="135947" y="0"/>
                </a:cubicBezTo>
              </a:path>
            </a:pathLst>
          </a:custGeom>
          <a:noFill/>
          <a:ln w="19050" cap="flat" cmpd="sng">
            <a:solidFill>
              <a:schemeClr val="accent6"/>
            </a:solidFill>
            <a:prstDash val="dot"/>
            <a:round/>
            <a:headEnd type="none" w="med" len="med"/>
            <a:tailEnd type="none" w="med" len="med"/>
          </a:ln>
        </p:spPr>
      </p:sp>
      <p:sp>
        <p:nvSpPr>
          <p:cNvPr id="138" name="Google Shape;138;p18"/>
          <p:cNvSpPr/>
          <p:nvPr/>
        </p:nvSpPr>
        <p:spPr>
          <a:xfrm>
            <a:off x="6603250" y="-207875"/>
            <a:ext cx="3311075" cy="1610825"/>
          </a:xfrm>
          <a:custGeom>
            <a:avLst/>
            <a:gdLst/>
            <a:ahLst/>
            <a:cxnLst/>
            <a:rect l="l" t="t" r="r" b="b"/>
            <a:pathLst>
              <a:path w="132443" h="64433" extrusionOk="0">
                <a:moveTo>
                  <a:pt x="0" y="0"/>
                </a:moveTo>
                <a:cubicBezTo>
                  <a:pt x="0" y="10970"/>
                  <a:pt x="5744" y="25688"/>
                  <a:pt x="16328" y="28575"/>
                </a:cubicBezTo>
                <a:cubicBezTo>
                  <a:pt x="34133" y="33431"/>
                  <a:pt x="54245" y="24293"/>
                  <a:pt x="71664" y="30389"/>
                </a:cubicBezTo>
                <a:cubicBezTo>
                  <a:pt x="85152" y="35109"/>
                  <a:pt x="98283" y="42095"/>
                  <a:pt x="108857" y="51707"/>
                </a:cubicBezTo>
                <a:cubicBezTo>
                  <a:pt x="115264" y="57531"/>
                  <a:pt x="126320" y="68715"/>
                  <a:pt x="132443" y="62592"/>
                </a:cubicBezTo>
              </a:path>
            </a:pathLst>
          </a:custGeom>
          <a:noFill/>
          <a:ln w="19050" cap="flat" cmpd="sng">
            <a:solidFill>
              <a:schemeClr val="accent6"/>
            </a:solidFill>
            <a:prstDash val="dot"/>
            <a:round/>
            <a:headEnd type="none" w="med" len="med"/>
            <a:tailEnd type="none" w="med" len="med"/>
          </a:ln>
        </p:spPr>
      </p:sp>
      <p:sp>
        <p:nvSpPr>
          <p:cNvPr id="139" name="Google Shape;139;p18"/>
          <p:cNvSpPr/>
          <p:nvPr/>
        </p:nvSpPr>
        <p:spPr>
          <a:xfrm>
            <a:off x="4165300" y="4035593"/>
            <a:ext cx="3447150" cy="1558450"/>
          </a:xfrm>
          <a:custGeom>
            <a:avLst/>
            <a:gdLst/>
            <a:ahLst/>
            <a:cxnLst/>
            <a:rect l="l" t="t" r="r" b="b"/>
            <a:pathLst>
              <a:path w="137886" h="62338" extrusionOk="0">
                <a:moveTo>
                  <a:pt x="0" y="62338"/>
                </a:moveTo>
                <a:cubicBezTo>
                  <a:pt x="3362" y="50012"/>
                  <a:pt x="11386" y="39088"/>
                  <a:pt x="13607" y="26506"/>
                </a:cubicBezTo>
                <a:cubicBezTo>
                  <a:pt x="14371" y="22178"/>
                  <a:pt x="16132" y="16097"/>
                  <a:pt x="12700" y="13352"/>
                </a:cubicBezTo>
                <a:cubicBezTo>
                  <a:pt x="10929" y="11935"/>
                  <a:pt x="7154" y="11465"/>
                  <a:pt x="5896" y="13352"/>
                </a:cubicBezTo>
                <a:cubicBezTo>
                  <a:pt x="4889" y="14861"/>
                  <a:pt x="5639" y="16999"/>
                  <a:pt x="5896" y="18795"/>
                </a:cubicBezTo>
                <a:cubicBezTo>
                  <a:pt x="6525" y="23197"/>
                  <a:pt x="12441" y="27471"/>
                  <a:pt x="16782" y="26506"/>
                </a:cubicBezTo>
                <a:cubicBezTo>
                  <a:pt x="29333" y="23717"/>
                  <a:pt x="33337" y="4224"/>
                  <a:pt x="45811" y="1106"/>
                </a:cubicBezTo>
                <a:cubicBezTo>
                  <a:pt x="48598" y="409"/>
                  <a:pt x="52397" y="-925"/>
                  <a:pt x="54428" y="1106"/>
                </a:cubicBezTo>
                <a:cubicBezTo>
                  <a:pt x="58284" y="4962"/>
                  <a:pt x="60810" y="11768"/>
                  <a:pt x="66221" y="12445"/>
                </a:cubicBezTo>
                <a:cubicBezTo>
                  <a:pt x="74227" y="13447"/>
                  <a:pt x="82152" y="4451"/>
                  <a:pt x="89807" y="7002"/>
                </a:cubicBezTo>
                <a:cubicBezTo>
                  <a:pt x="96865" y="9354"/>
                  <a:pt x="97606" y="20043"/>
                  <a:pt x="103414" y="24691"/>
                </a:cubicBezTo>
                <a:cubicBezTo>
                  <a:pt x="110358" y="30248"/>
                  <a:pt x="121869" y="27301"/>
                  <a:pt x="128814" y="32856"/>
                </a:cubicBezTo>
                <a:cubicBezTo>
                  <a:pt x="136731" y="39188"/>
                  <a:pt x="137886" y="51746"/>
                  <a:pt x="137886" y="61884"/>
                </a:cubicBezTo>
              </a:path>
            </a:pathLst>
          </a:custGeom>
          <a:noFill/>
          <a:ln w="19050" cap="flat" cmpd="sng">
            <a:solidFill>
              <a:schemeClr val="accent6"/>
            </a:solidFill>
            <a:prstDash val="dot"/>
            <a:round/>
            <a:headEnd type="none" w="med" len="med"/>
            <a:tailEnd type="none" w="med" len="med"/>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CUSTOM_18_1_1">
    <p:spTree>
      <p:nvGrpSpPr>
        <p:cNvPr id="1" name="Shape 167"/>
        <p:cNvGrpSpPr/>
        <p:nvPr/>
      </p:nvGrpSpPr>
      <p:grpSpPr>
        <a:xfrm>
          <a:off x="0" y="0"/>
          <a:ext cx="0" cy="0"/>
          <a:chOff x="0" y="0"/>
          <a:chExt cx="0" cy="0"/>
        </a:xfrm>
      </p:grpSpPr>
      <p:sp>
        <p:nvSpPr>
          <p:cNvPr id="168" name="Google Shape;168;p22"/>
          <p:cNvSpPr/>
          <p:nvPr/>
        </p:nvSpPr>
        <p:spPr>
          <a:xfrm rot="10483261">
            <a:off x="-1166792" y="-497689"/>
            <a:ext cx="4279874" cy="2627096"/>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2"/>
          <p:cNvSpPr txBox="1">
            <a:spLocks noGrp="1"/>
          </p:cNvSpPr>
          <p:nvPr>
            <p:ph type="title"/>
          </p:nvPr>
        </p:nvSpPr>
        <p:spPr>
          <a:xfrm>
            <a:off x="713225" y="3109725"/>
            <a:ext cx="4832100" cy="4023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100">
                <a:solidFill>
                  <a:schemeClr val="lt2"/>
                </a:solidFill>
              </a:defRPr>
            </a:lvl1pPr>
            <a:lvl2pPr lvl="1" algn="ctr" rtl="0">
              <a:spcBef>
                <a:spcPts val="0"/>
              </a:spcBef>
              <a:spcAft>
                <a:spcPts val="0"/>
              </a:spcAft>
              <a:buNone/>
              <a:defRPr sz="2100">
                <a:solidFill>
                  <a:schemeClr val="lt2"/>
                </a:solidFill>
              </a:defRPr>
            </a:lvl2pPr>
            <a:lvl3pPr lvl="2" algn="ctr" rtl="0">
              <a:spcBef>
                <a:spcPts val="0"/>
              </a:spcBef>
              <a:spcAft>
                <a:spcPts val="0"/>
              </a:spcAft>
              <a:buNone/>
              <a:defRPr sz="2100">
                <a:solidFill>
                  <a:schemeClr val="lt2"/>
                </a:solidFill>
              </a:defRPr>
            </a:lvl3pPr>
            <a:lvl4pPr lvl="3" algn="ctr" rtl="0">
              <a:spcBef>
                <a:spcPts val="0"/>
              </a:spcBef>
              <a:spcAft>
                <a:spcPts val="0"/>
              </a:spcAft>
              <a:buNone/>
              <a:defRPr sz="2100">
                <a:solidFill>
                  <a:schemeClr val="lt2"/>
                </a:solidFill>
              </a:defRPr>
            </a:lvl4pPr>
            <a:lvl5pPr lvl="4" algn="ctr" rtl="0">
              <a:spcBef>
                <a:spcPts val="0"/>
              </a:spcBef>
              <a:spcAft>
                <a:spcPts val="0"/>
              </a:spcAft>
              <a:buNone/>
              <a:defRPr sz="2100">
                <a:solidFill>
                  <a:schemeClr val="lt2"/>
                </a:solidFill>
              </a:defRPr>
            </a:lvl5pPr>
            <a:lvl6pPr lvl="5" algn="ctr" rtl="0">
              <a:spcBef>
                <a:spcPts val="0"/>
              </a:spcBef>
              <a:spcAft>
                <a:spcPts val="0"/>
              </a:spcAft>
              <a:buNone/>
              <a:defRPr sz="2100">
                <a:solidFill>
                  <a:schemeClr val="lt2"/>
                </a:solidFill>
              </a:defRPr>
            </a:lvl6pPr>
            <a:lvl7pPr lvl="6" algn="ctr" rtl="0">
              <a:spcBef>
                <a:spcPts val="0"/>
              </a:spcBef>
              <a:spcAft>
                <a:spcPts val="0"/>
              </a:spcAft>
              <a:buNone/>
              <a:defRPr sz="2100">
                <a:solidFill>
                  <a:schemeClr val="lt2"/>
                </a:solidFill>
              </a:defRPr>
            </a:lvl7pPr>
            <a:lvl8pPr lvl="7" algn="ctr" rtl="0">
              <a:spcBef>
                <a:spcPts val="0"/>
              </a:spcBef>
              <a:spcAft>
                <a:spcPts val="0"/>
              </a:spcAft>
              <a:buNone/>
              <a:defRPr sz="2100">
                <a:solidFill>
                  <a:schemeClr val="lt2"/>
                </a:solidFill>
              </a:defRPr>
            </a:lvl8pPr>
            <a:lvl9pPr lvl="8" algn="ctr" rtl="0">
              <a:spcBef>
                <a:spcPts val="0"/>
              </a:spcBef>
              <a:spcAft>
                <a:spcPts val="0"/>
              </a:spcAft>
              <a:buNone/>
              <a:defRPr sz="2100">
                <a:solidFill>
                  <a:schemeClr val="lt2"/>
                </a:solidFill>
              </a:defRPr>
            </a:lvl9pPr>
          </a:lstStyle>
          <a:p>
            <a:endParaRPr/>
          </a:p>
        </p:txBody>
      </p:sp>
      <p:sp>
        <p:nvSpPr>
          <p:cNvPr id="170" name="Google Shape;170;p22"/>
          <p:cNvSpPr txBox="1">
            <a:spLocks noGrp="1"/>
          </p:cNvSpPr>
          <p:nvPr>
            <p:ph type="subTitle" idx="1"/>
          </p:nvPr>
        </p:nvSpPr>
        <p:spPr>
          <a:xfrm>
            <a:off x="713225" y="1226825"/>
            <a:ext cx="4832100" cy="17079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sp>
        <p:nvSpPr>
          <p:cNvPr id="171" name="Google Shape;171;p22"/>
          <p:cNvSpPr/>
          <p:nvPr/>
        </p:nvSpPr>
        <p:spPr>
          <a:xfrm>
            <a:off x="4389625" y="-335950"/>
            <a:ext cx="3865375" cy="893325"/>
          </a:xfrm>
          <a:custGeom>
            <a:avLst/>
            <a:gdLst/>
            <a:ahLst/>
            <a:cxnLst/>
            <a:rect l="l" t="t" r="r" b="b"/>
            <a:pathLst>
              <a:path w="154615" h="35733" extrusionOk="0">
                <a:moveTo>
                  <a:pt x="0" y="0"/>
                </a:moveTo>
                <a:cubicBezTo>
                  <a:pt x="4768" y="6357"/>
                  <a:pt x="10474" y="12686"/>
                  <a:pt x="17721" y="15948"/>
                </a:cubicBezTo>
                <a:cubicBezTo>
                  <a:pt x="29923" y="21440"/>
                  <a:pt x="43917" y="21495"/>
                  <a:pt x="57150" y="23480"/>
                </a:cubicBezTo>
                <a:cubicBezTo>
                  <a:pt x="63632" y="24452"/>
                  <a:pt x="69982" y="26280"/>
                  <a:pt x="76200" y="28353"/>
                </a:cubicBezTo>
                <a:cubicBezTo>
                  <a:pt x="81087" y="29982"/>
                  <a:pt x="84834" y="34712"/>
                  <a:pt x="89934" y="35441"/>
                </a:cubicBezTo>
                <a:cubicBezTo>
                  <a:pt x="98117" y="36610"/>
                  <a:pt x="105675" y="30369"/>
                  <a:pt x="113414" y="27467"/>
                </a:cubicBezTo>
                <a:cubicBezTo>
                  <a:pt x="120901" y="24659"/>
                  <a:pt x="129580" y="27634"/>
                  <a:pt x="137337" y="25695"/>
                </a:cubicBezTo>
                <a:cubicBezTo>
                  <a:pt x="141704" y="24603"/>
                  <a:pt x="143434" y="19058"/>
                  <a:pt x="146198" y="15505"/>
                </a:cubicBezTo>
                <a:cubicBezTo>
                  <a:pt x="149191" y="11657"/>
                  <a:pt x="154615" y="8419"/>
                  <a:pt x="154615" y="3544"/>
                </a:cubicBezTo>
              </a:path>
            </a:pathLst>
          </a:custGeom>
          <a:noFill/>
          <a:ln w="19050" cap="flat" cmpd="sng">
            <a:solidFill>
              <a:schemeClr val="accent6"/>
            </a:solidFill>
            <a:prstDash val="dot"/>
            <a:round/>
            <a:headEnd type="none" w="med" len="med"/>
            <a:tailEnd type="none" w="med" len="med"/>
          </a:ln>
        </p:spPr>
      </p:sp>
      <p:sp>
        <p:nvSpPr>
          <p:cNvPr id="172" name="Google Shape;172;p22"/>
          <p:cNvSpPr/>
          <p:nvPr/>
        </p:nvSpPr>
        <p:spPr>
          <a:xfrm>
            <a:off x="-793750" y="-369175"/>
            <a:ext cx="2303725" cy="1993600"/>
          </a:xfrm>
          <a:custGeom>
            <a:avLst/>
            <a:gdLst/>
            <a:ahLst/>
            <a:cxnLst/>
            <a:rect l="l" t="t" r="r" b="b"/>
            <a:pathLst>
              <a:path w="92149" h="79744" extrusionOk="0">
                <a:moveTo>
                  <a:pt x="0" y="79744"/>
                </a:moveTo>
                <a:cubicBezTo>
                  <a:pt x="14003" y="72742"/>
                  <a:pt x="23508" y="57951"/>
                  <a:pt x="38100" y="52276"/>
                </a:cubicBezTo>
                <a:cubicBezTo>
                  <a:pt x="53716" y="46203"/>
                  <a:pt x="73890" y="46098"/>
                  <a:pt x="84617" y="33226"/>
                </a:cubicBezTo>
                <a:cubicBezTo>
                  <a:pt x="91887" y="24502"/>
                  <a:pt x="88558" y="10774"/>
                  <a:pt x="92149" y="0"/>
                </a:cubicBezTo>
              </a:path>
            </a:pathLst>
          </a:custGeom>
          <a:noFill/>
          <a:ln w="19050" cap="flat" cmpd="sng">
            <a:solidFill>
              <a:schemeClr val="accent6"/>
            </a:solidFill>
            <a:prstDash val="dot"/>
            <a:round/>
            <a:headEnd type="none" w="med" len="med"/>
            <a:tailEnd type="none" w="med" len="med"/>
          </a:ln>
        </p:spPr>
      </p:sp>
      <p:sp>
        <p:nvSpPr>
          <p:cNvPr id="173" name="Google Shape;173;p22"/>
          <p:cNvSpPr/>
          <p:nvPr/>
        </p:nvSpPr>
        <p:spPr>
          <a:xfrm>
            <a:off x="-273200" y="3096949"/>
            <a:ext cx="2600125" cy="2891250"/>
          </a:xfrm>
          <a:custGeom>
            <a:avLst/>
            <a:gdLst/>
            <a:ahLst/>
            <a:cxnLst/>
            <a:rect l="l" t="t" r="r" b="b"/>
            <a:pathLst>
              <a:path w="104005" h="115650" extrusionOk="0">
                <a:moveTo>
                  <a:pt x="0" y="464"/>
                </a:moveTo>
                <a:cubicBezTo>
                  <a:pt x="5335" y="464"/>
                  <a:pt x="11510" y="-1166"/>
                  <a:pt x="15949" y="1793"/>
                </a:cubicBezTo>
                <a:cubicBezTo>
                  <a:pt x="22215" y="5971"/>
                  <a:pt x="22974" y="15118"/>
                  <a:pt x="26581" y="21729"/>
                </a:cubicBezTo>
                <a:cubicBezTo>
                  <a:pt x="29984" y="27965"/>
                  <a:pt x="36176" y="32409"/>
                  <a:pt x="42087" y="36349"/>
                </a:cubicBezTo>
                <a:cubicBezTo>
                  <a:pt x="53886" y="44215"/>
                  <a:pt x="73078" y="28995"/>
                  <a:pt x="84618" y="37235"/>
                </a:cubicBezTo>
                <a:cubicBezTo>
                  <a:pt x="92197" y="42647"/>
                  <a:pt x="89880" y="55127"/>
                  <a:pt x="91706" y="64259"/>
                </a:cubicBezTo>
                <a:cubicBezTo>
                  <a:pt x="92862" y="70040"/>
                  <a:pt x="94668" y="76047"/>
                  <a:pt x="98351" y="80651"/>
                </a:cubicBezTo>
                <a:cubicBezTo>
                  <a:pt x="100123" y="82866"/>
                  <a:pt x="103267" y="84488"/>
                  <a:pt x="103668" y="87296"/>
                </a:cubicBezTo>
                <a:cubicBezTo>
                  <a:pt x="105010" y="96693"/>
                  <a:pt x="101009" y="106157"/>
                  <a:pt x="101009" y="115650"/>
                </a:cubicBezTo>
              </a:path>
            </a:pathLst>
          </a:custGeom>
          <a:noFill/>
          <a:ln w="19050" cap="flat" cmpd="sng">
            <a:solidFill>
              <a:schemeClr val="accent6"/>
            </a:solidFill>
            <a:prstDash val="dot"/>
            <a:round/>
            <a:headEnd type="none" w="med" len="med"/>
            <a:tailEnd type="none" w="med" len="med"/>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5">
  <p:cSld name="TITLE_ONLY_8">
    <p:spTree>
      <p:nvGrpSpPr>
        <p:cNvPr id="1" name="Shape 216"/>
        <p:cNvGrpSpPr/>
        <p:nvPr/>
      </p:nvGrpSpPr>
      <p:grpSpPr>
        <a:xfrm>
          <a:off x="0" y="0"/>
          <a:ext cx="0" cy="0"/>
          <a:chOff x="0" y="0"/>
          <a:chExt cx="0" cy="0"/>
        </a:xfrm>
      </p:grpSpPr>
      <p:sp>
        <p:nvSpPr>
          <p:cNvPr id="217" name="Google Shape;217;p29"/>
          <p:cNvSpPr txBox="1">
            <a:spLocks noGrp="1"/>
          </p:cNvSpPr>
          <p:nvPr>
            <p:ph type="title"/>
          </p:nvPr>
        </p:nvSpPr>
        <p:spPr>
          <a:xfrm>
            <a:off x="713225" y="558405"/>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18" name="Google Shape;218;p29"/>
          <p:cNvSpPr txBox="1">
            <a:spLocks noGrp="1"/>
          </p:cNvSpPr>
          <p:nvPr>
            <p:ph type="body" idx="1"/>
          </p:nvPr>
        </p:nvSpPr>
        <p:spPr>
          <a:xfrm>
            <a:off x="720025" y="1254600"/>
            <a:ext cx="5290500" cy="21537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accent1"/>
              </a:buClr>
              <a:buSzPts val="1400"/>
              <a:buChar char="●"/>
              <a:defRPr/>
            </a:lvl1pPr>
            <a:lvl2pPr marL="914400" lvl="1" indent="-304800" rtl="0">
              <a:lnSpc>
                <a:spcPct val="100000"/>
              </a:lnSpc>
              <a:spcBef>
                <a:spcPts val="0"/>
              </a:spcBef>
              <a:spcAft>
                <a:spcPts val="0"/>
              </a:spcAft>
              <a:buSzPts val="1200"/>
              <a:buChar char="○"/>
              <a:defRPr/>
            </a:lvl2pPr>
            <a:lvl3pPr marL="1371600" lvl="2" indent="-304800" rtl="0">
              <a:lnSpc>
                <a:spcPct val="100000"/>
              </a:lnSpc>
              <a:spcBef>
                <a:spcPts val="0"/>
              </a:spcBef>
              <a:spcAft>
                <a:spcPts val="0"/>
              </a:spcAft>
              <a:buSzPts val="1200"/>
              <a:buChar char="■"/>
              <a:defRPr/>
            </a:lvl3pPr>
            <a:lvl4pPr marL="1828800" lvl="3" indent="-304800" rtl="0">
              <a:lnSpc>
                <a:spcPct val="100000"/>
              </a:lnSpc>
              <a:spcBef>
                <a:spcPts val="0"/>
              </a:spcBef>
              <a:spcAft>
                <a:spcPts val="0"/>
              </a:spcAft>
              <a:buSzPts val="1200"/>
              <a:buChar char="●"/>
              <a:defRPr/>
            </a:lvl4pPr>
            <a:lvl5pPr marL="2286000" lvl="4" indent="-304800" rtl="0">
              <a:lnSpc>
                <a:spcPct val="100000"/>
              </a:lnSpc>
              <a:spcBef>
                <a:spcPts val="0"/>
              </a:spcBef>
              <a:spcAft>
                <a:spcPts val="0"/>
              </a:spcAft>
              <a:buSzPts val="1200"/>
              <a:buChar char="○"/>
              <a:defRPr/>
            </a:lvl5pPr>
            <a:lvl6pPr marL="2743200" lvl="5" indent="-304800" rtl="0">
              <a:lnSpc>
                <a:spcPct val="100000"/>
              </a:lnSpc>
              <a:spcBef>
                <a:spcPts val="0"/>
              </a:spcBef>
              <a:spcAft>
                <a:spcPts val="0"/>
              </a:spcAft>
              <a:buSzPts val="1200"/>
              <a:buChar char="■"/>
              <a:defRPr/>
            </a:lvl6pPr>
            <a:lvl7pPr marL="3200400" lvl="6" indent="-304800" rtl="0">
              <a:lnSpc>
                <a:spcPct val="100000"/>
              </a:lnSpc>
              <a:spcBef>
                <a:spcPts val="0"/>
              </a:spcBef>
              <a:spcAft>
                <a:spcPts val="0"/>
              </a:spcAft>
              <a:buSzPts val="1200"/>
              <a:buChar char="●"/>
              <a:defRPr/>
            </a:lvl7pPr>
            <a:lvl8pPr marL="3657600" lvl="7" indent="-304800" rtl="0">
              <a:lnSpc>
                <a:spcPct val="100000"/>
              </a:lnSpc>
              <a:spcBef>
                <a:spcPts val="0"/>
              </a:spcBef>
              <a:spcAft>
                <a:spcPts val="0"/>
              </a:spcAft>
              <a:buSzPts val="1200"/>
              <a:buChar char="○"/>
              <a:defRPr/>
            </a:lvl8pPr>
            <a:lvl9pPr marL="4114800" lvl="8" indent="-304800" rtl="0">
              <a:lnSpc>
                <a:spcPct val="100000"/>
              </a:lnSpc>
              <a:spcBef>
                <a:spcPts val="0"/>
              </a:spcBef>
              <a:spcAft>
                <a:spcPts val="0"/>
              </a:spcAft>
              <a:buSzPts val="1200"/>
              <a:buChar char="■"/>
              <a:defRPr/>
            </a:lvl9pPr>
          </a:lstStyle>
          <a:p>
            <a:endParaRPr/>
          </a:p>
        </p:txBody>
      </p:sp>
      <p:sp>
        <p:nvSpPr>
          <p:cNvPr id="219" name="Google Shape;219;p29"/>
          <p:cNvSpPr/>
          <p:nvPr/>
        </p:nvSpPr>
        <p:spPr>
          <a:xfrm flipH="1">
            <a:off x="-369539" y="3488377"/>
            <a:ext cx="4503825" cy="269805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9"/>
          <p:cNvSpPr/>
          <p:nvPr/>
        </p:nvSpPr>
        <p:spPr>
          <a:xfrm>
            <a:off x="6421775" y="-73950"/>
            <a:ext cx="3111925" cy="1072900"/>
          </a:xfrm>
          <a:custGeom>
            <a:avLst/>
            <a:gdLst/>
            <a:ahLst/>
            <a:cxnLst/>
            <a:rect l="l" t="t" r="r" b="b"/>
            <a:pathLst>
              <a:path w="124477" h="42916" extrusionOk="0">
                <a:moveTo>
                  <a:pt x="0" y="0"/>
                </a:moveTo>
                <a:cubicBezTo>
                  <a:pt x="11833" y="0"/>
                  <a:pt x="19956" y="15324"/>
                  <a:pt x="23486" y="26618"/>
                </a:cubicBezTo>
                <a:cubicBezTo>
                  <a:pt x="24550" y="30022"/>
                  <a:pt x="24234" y="35287"/>
                  <a:pt x="21137" y="37057"/>
                </a:cubicBezTo>
                <a:cubicBezTo>
                  <a:pt x="20002" y="37706"/>
                  <a:pt x="17438" y="38608"/>
                  <a:pt x="17223" y="37318"/>
                </a:cubicBezTo>
                <a:cubicBezTo>
                  <a:pt x="16666" y="33976"/>
                  <a:pt x="21844" y="32205"/>
                  <a:pt x="24791" y="30533"/>
                </a:cubicBezTo>
                <a:cubicBezTo>
                  <a:pt x="32018" y="26432"/>
                  <a:pt x="41125" y="24730"/>
                  <a:pt x="49321" y="26096"/>
                </a:cubicBezTo>
                <a:cubicBezTo>
                  <a:pt x="59519" y="27796"/>
                  <a:pt x="65705" y="40553"/>
                  <a:pt x="75939" y="42015"/>
                </a:cubicBezTo>
                <a:cubicBezTo>
                  <a:pt x="84815" y="43283"/>
                  <a:pt x="94167" y="43331"/>
                  <a:pt x="102817" y="40971"/>
                </a:cubicBezTo>
                <a:cubicBezTo>
                  <a:pt x="106612" y="39936"/>
                  <a:pt x="109123" y="36248"/>
                  <a:pt x="112473" y="34186"/>
                </a:cubicBezTo>
                <a:cubicBezTo>
                  <a:pt x="116893" y="31466"/>
                  <a:pt x="122836" y="29194"/>
                  <a:pt x="124477" y="24270"/>
                </a:cubicBezTo>
              </a:path>
            </a:pathLst>
          </a:custGeom>
          <a:noFill/>
          <a:ln w="19050" cap="flat" cmpd="sng">
            <a:solidFill>
              <a:schemeClr val="accent6"/>
            </a:solidFill>
            <a:prstDash val="dot"/>
            <a:round/>
            <a:headEnd type="none" w="med" len="med"/>
            <a:tailEnd type="none" w="med" len="med"/>
          </a:ln>
        </p:spPr>
      </p:sp>
      <p:sp>
        <p:nvSpPr>
          <p:cNvPr id="221" name="Google Shape;221;p29"/>
          <p:cNvSpPr/>
          <p:nvPr/>
        </p:nvSpPr>
        <p:spPr>
          <a:xfrm>
            <a:off x="-69600" y="3560943"/>
            <a:ext cx="3920925" cy="1577775"/>
          </a:xfrm>
          <a:custGeom>
            <a:avLst/>
            <a:gdLst/>
            <a:ahLst/>
            <a:cxnLst/>
            <a:rect l="l" t="t" r="r" b="b"/>
            <a:pathLst>
              <a:path w="156837" h="63111" extrusionOk="0">
                <a:moveTo>
                  <a:pt x="0" y="220"/>
                </a:moveTo>
                <a:cubicBezTo>
                  <a:pt x="4208" y="220"/>
                  <a:pt x="9102" y="-661"/>
                  <a:pt x="12526" y="1785"/>
                </a:cubicBezTo>
                <a:cubicBezTo>
                  <a:pt x="19071" y="6462"/>
                  <a:pt x="16936" y="17535"/>
                  <a:pt x="21399" y="24228"/>
                </a:cubicBezTo>
                <a:cubicBezTo>
                  <a:pt x="25810" y="30843"/>
                  <a:pt x="33121" y="35496"/>
                  <a:pt x="40449" y="38580"/>
                </a:cubicBezTo>
                <a:cubicBezTo>
                  <a:pt x="49521" y="42398"/>
                  <a:pt x="60154" y="39059"/>
                  <a:pt x="69937" y="40146"/>
                </a:cubicBezTo>
                <a:cubicBezTo>
                  <a:pt x="81702" y="41453"/>
                  <a:pt x="89469" y="54661"/>
                  <a:pt x="100992" y="57370"/>
                </a:cubicBezTo>
                <a:cubicBezTo>
                  <a:pt x="114966" y="60656"/>
                  <a:pt x="129890" y="54227"/>
                  <a:pt x="144050" y="56587"/>
                </a:cubicBezTo>
                <a:cubicBezTo>
                  <a:pt x="148770" y="57374"/>
                  <a:pt x="152298" y="61598"/>
                  <a:pt x="156837" y="63111"/>
                </a:cubicBezTo>
              </a:path>
            </a:pathLst>
          </a:custGeom>
          <a:noFill/>
          <a:ln w="19050" cap="flat" cmpd="sng">
            <a:solidFill>
              <a:schemeClr val="accent6"/>
            </a:solidFill>
            <a:prstDash val="dot"/>
            <a:round/>
            <a:headEnd type="none" w="med" len="med"/>
            <a:tailEnd type="none" w="med" len="med"/>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354"/>
        <p:cNvGrpSpPr/>
        <p:nvPr/>
      </p:nvGrpSpPr>
      <p:grpSpPr>
        <a:xfrm>
          <a:off x="0" y="0"/>
          <a:ext cx="0" cy="0"/>
          <a:chOff x="0" y="0"/>
          <a:chExt cx="0" cy="0"/>
        </a:xfrm>
      </p:grpSpPr>
      <p:sp>
        <p:nvSpPr>
          <p:cNvPr id="355" name="Google Shape;355;p42"/>
          <p:cNvSpPr/>
          <p:nvPr/>
        </p:nvSpPr>
        <p:spPr>
          <a:xfrm rot="10800000">
            <a:off x="4689306" y="-510303"/>
            <a:ext cx="3504877" cy="2099623"/>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42"/>
          <p:cNvSpPr/>
          <p:nvPr/>
        </p:nvSpPr>
        <p:spPr>
          <a:xfrm rot="384458" flipH="1">
            <a:off x="-207481" y="3107632"/>
            <a:ext cx="3676469" cy="2202416"/>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2"/>
          <p:cNvSpPr/>
          <p:nvPr/>
        </p:nvSpPr>
        <p:spPr>
          <a:xfrm>
            <a:off x="-257975" y="2508250"/>
            <a:ext cx="2464600" cy="3571875"/>
          </a:xfrm>
          <a:custGeom>
            <a:avLst/>
            <a:gdLst/>
            <a:ahLst/>
            <a:cxnLst/>
            <a:rect l="l" t="t" r="r" b="b"/>
            <a:pathLst>
              <a:path w="98584" h="142875" extrusionOk="0">
                <a:moveTo>
                  <a:pt x="0" y="0"/>
                </a:moveTo>
                <a:cubicBezTo>
                  <a:pt x="14671" y="0"/>
                  <a:pt x="29158" y="12595"/>
                  <a:pt x="35719" y="25717"/>
                </a:cubicBezTo>
                <a:cubicBezTo>
                  <a:pt x="38596" y="31471"/>
                  <a:pt x="38923" y="38188"/>
                  <a:pt x="40958" y="44291"/>
                </a:cubicBezTo>
                <a:cubicBezTo>
                  <a:pt x="43742" y="52641"/>
                  <a:pt x="54358" y="56597"/>
                  <a:pt x="57626" y="64770"/>
                </a:cubicBezTo>
                <a:cubicBezTo>
                  <a:pt x="59099" y="68455"/>
                  <a:pt x="56663" y="72826"/>
                  <a:pt x="57626" y="76676"/>
                </a:cubicBezTo>
                <a:cubicBezTo>
                  <a:pt x="60116" y="86631"/>
                  <a:pt x="75612" y="87041"/>
                  <a:pt x="82868" y="94297"/>
                </a:cubicBezTo>
                <a:cubicBezTo>
                  <a:pt x="88351" y="99780"/>
                  <a:pt x="90035" y="108206"/>
                  <a:pt x="91916" y="115729"/>
                </a:cubicBezTo>
                <a:cubicBezTo>
                  <a:pt x="94176" y="124768"/>
                  <a:pt x="97053" y="133684"/>
                  <a:pt x="98584" y="142875"/>
                </a:cubicBezTo>
              </a:path>
            </a:pathLst>
          </a:custGeom>
          <a:noFill/>
          <a:ln w="19050" cap="flat" cmpd="sng">
            <a:solidFill>
              <a:schemeClr val="accent6"/>
            </a:solidFill>
            <a:prstDash val="dot"/>
            <a:round/>
            <a:headEnd type="none" w="med" len="med"/>
            <a:tailEnd type="none" w="med" len="med"/>
          </a:ln>
        </p:spPr>
      </p:sp>
      <p:sp>
        <p:nvSpPr>
          <p:cNvPr id="358" name="Google Shape;358;p42"/>
          <p:cNvSpPr/>
          <p:nvPr/>
        </p:nvSpPr>
        <p:spPr>
          <a:xfrm>
            <a:off x="1587500" y="-440525"/>
            <a:ext cx="4881550" cy="1011475"/>
          </a:xfrm>
          <a:custGeom>
            <a:avLst/>
            <a:gdLst/>
            <a:ahLst/>
            <a:cxnLst/>
            <a:rect l="l" t="t" r="r" b="b"/>
            <a:pathLst>
              <a:path w="195262" h="40459" extrusionOk="0">
                <a:moveTo>
                  <a:pt x="0" y="9049"/>
                </a:moveTo>
                <a:cubicBezTo>
                  <a:pt x="1852" y="23874"/>
                  <a:pt x="17982" y="38174"/>
                  <a:pt x="32861" y="39529"/>
                </a:cubicBezTo>
                <a:cubicBezTo>
                  <a:pt x="48488" y="40952"/>
                  <a:pt x="63366" y="30480"/>
                  <a:pt x="79057" y="30480"/>
                </a:cubicBezTo>
                <a:cubicBezTo>
                  <a:pt x="85248" y="30480"/>
                  <a:pt x="91502" y="29605"/>
                  <a:pt x="97631" y="30480"/>
                </a:cubicBezTo>
                <a:cubicBezTo>
                  <a:pt x="103120" y="31264"/>
                  <a:pt x="107611" y="35394"/>
                  <a:pt x="112871" y="37147"/>
                </a:cubicBezTo>
                <a:cubicBezTo>
                  <a:pt x="121338" y="39969"/>
                  <a:pt x="130828" y="41465"/>
                  <a:pt x="139541" y="39529"/>
                </a:cubicBezTo>
                <a:cubicBezTo>
                  <a:pt x="147116" y="37846"/>
                  <a:pt x="154888" y="33829"/>
                  <a:pt x="159544" y="27622"/>
                </a:cubicBezTo>
                <a:cubicBezTo>
                  <a:pt x="163976" y="21713"/>
                  <a:pt x="164798" y="13319"/>
                  <a:pt x="170021" y="8096"/>
                </a:cubicBezTo>
                <a:cubicBezTo>
                  <a:pt x="176269" y="1848"/>
                  <a:pt x="186880" y="2794"/>
                  <a:pt x="195262" y="0"/>
                </a:cubicBezTo>
              </a:path>
            </a:pathLst>
          </a:custGeom>
          <a:noFill/>
          <a:ln w="19050" cap="flat" cmpd="sng">
            <a:solidFill>
              <a:schemeClr val="accent6"/>
            </a:solidFill>
            <a:prstDash val="dot"/>
            <a:round/>
            <a:headEnd type="none" w="med" len="med"/>
            <a:tailEnd type="none" w="med" len="med"/>
          </a:ln>
        </p:spPr>
      </p:sp>
      <p:sp>
        <p:nvSpPr>
          <p:cNvPr id="359" name="Google Shape;359;p42"/>
          <p:cNvSpPr/>
          <p:nvPr/>
        </p:nvSpPr>
        <p:spPr>
          <a:xfrm>
            <a:off x="7326300" y="3952875"/>
            <a:ext cx="2524125" cy="1559725"/>
          </a:xfrm>
          <a:custGeom>
            <a:avLst/>
            <a:gdLst/>
            <a:ahLst/>
            <a:cxnLst/>
            <a:rect l="l" t="t" r="r" b="b"/>
            <a:pathLst>
              <a:path w="100965" h="62389" extrusionOk="0">
                <a:moveTo>
                  <a:pt x="0" y="62389"/>
                </a:moveTo>
                <a:cubicBezTo>
                  <a:pt x="7768" y="58505"/>
                  <a:pt x="10414" y="48184"/>
                  <a:pt x="13335" y="40005"/>
                </a:cubicBezTo>
                <a:cubicBezTo>
                  <a:pt x="16336" y="31599"/>
                  <a:pt x="22028" y="19646"/>
                  <a:pt x="15717" y="13335"/>
                </a:cubicBezTo>
                <a:cubicBezTo>
                  <a:pt x="13336" y="10954"/>
                  <a:pt x="8096" y="9525"/>
                  <a:pt x="5715" y="11906"/>
                </a:cubicBezTo>
                <a:cubicBezTo>
                  <a:pt x="-1315" y="18936"/>
                  <a:pt x="19460" y="33096"/>
                  <a:pt x="29052" y="30480"/>
                </a:cubicBezTo>
                <a:cubicBezTo>
                  <a:pt x="41585" y="27061"/>
                  <a:pt x="49851" y="14349"/>
                  <a:pt x="61913" y="9525"/>
                </a:cubicBezTo>
                <a:cubicBezTo>
                  <a:pt x="74354" y="4550"/>
                  <a:pt x="91495" y="9479"/>
                  <a:pt x="100965" y="0"/>
                </a:cubicBezTo>
              </a:path>
            </a:pathLst>
          </a:custGeom>
          <a:noFill/>
          <a:ln w="19050" cap="flat" cmpd="sng">
            <a:solidFill>
              <a:schemeClr val="accent6"/>
            </a:solidFill>
            <a:prstDash val="dot"/>
            <a:round/>
            <a:headEnd type="none" w="med" len="med"/>
            <a:tailEnd type="none" w="med" len="med"/>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CUSTOM_25">
    <p:spTree>
      <p:nvGrpSpPr>
        <p:cNvPr id="1" name="Shape 360"/>
        <p:cNvGrpSpPr/>
        <p:nvPr/>
      </p:nvGrpSpPr>
      <p:grpSpPr>
        <a:xfrm>
          <a:off x="0" y="0"/>
          <a:ext cx="0" cy="0"/>
          <a:chOff x="0" y="0"/>
          <a:chExt cx="0" cy="0"/>
        </a:xfrm>
      </p:grpSpPr>
      <p:sp>
        <p:nvSpPr>
          <p:cNvPr id="361" name="Google Shape;361;p43"/>
          <p:cNvSpPr/>
          <p:nvPr/>
        </p:nvSpPr>
        <p:spPr>
          <a:xfrm flipH="1">
            <a:off x="6365785" y="3333750"/>
            <a:ext cx="3611617" cy="2163566"/>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43"/>
          <p:cNvSpPr/>
          <p:nvPr/>
        </p:nvSpPr>
        <p:spPr>
          <a:xfrm rot="5831967" flipH="1">
            <a:off x="-1185218" y="700007"/>
            <a:ext cx="3611718" cy="2163627"/>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43"/>
          <p:cNvSpPr/>
          <p:nvPr/>
        </p:nvSpPr>
        <p:spPr>
          <a:xfrm>
            <a:off x="-424650" y="3764510"/>
            <a:ext cx="2155025" cy="2176725"/>
          </a:xfrm>
          <a:custGeom>
            <a:avLst/>
            <a:gdLst/>
            <a:ahLst/>
            <a:cxnLst/>
            <a:rect l="l" t="t" r="r" b="b"/>
            <a:pathLst>
              <a:path w="86201" h="87069" extrusionOk="0">
                <a:moveTo>
                  <a:pt x="0" y="14679"/>
                </a:moveTo>
                <a:cubicBezTo>
                  <a:pt x="12700" y="14679"/>
                  <a:pt x="25498" y="16253"/>
                  <a:pt x="38100" y="14679"/>
                </a:cubicBezTo>
                <a:cubicBezTo>
                  <a:pt x="41142" y="14299"/>
                  <a:pt x="43648" y="11849"/>
                  <a:pt x="46672" y="11345"/>
                </a:cubicBezTo>
                <a:cubicBezTo>
                  <a:pt x="48870" y="10979"/>
                  <a:pt x="51347" y="11866"/>
                  <a:pt x="53340" y="10869"/>
                </a:cubicBezTo>
                <a:cubicBezTo>
                  <a:pt x="57202" y="8937"/>
                  <a:pt x="49313" y="-2005"/>
                  <a:pt x="45720" y="391"/>
                </a:cubicBezTo>
                <a:cubicBezTo>
                  <a:pt x="39771" y="4359"/>
                  <a:pt x="40610" y="16004"/>
                  <a:pt x="44767" y="21823"/>
                </a:cubicBezTo>
                <a:cubicBezTo>
                  <a:pt x="50878" y="30377"/>
                  <a:pt x="63887" y="32481"/>
                  <a:pt x="69532" y="41349"/>
                </a:cubicBezTo>
                <a:cubicBezTo>
                  <a:pt x="75120" y="50128"/>
                  <a:pt x="78103" y="60394"/>
                  <a:pt x="80962" y="70400"/>
                </a:cubicBezTo>
                <a:cubicBezTo>
                  <a:pt x="82562" y="76000"/>
                  <a:pt x="82083" y="82951"/>
                  <a:pt x="86201" y="87069"/>
                </a:cubicBezTo>
              </a:path>
            </a:pathLst>
          </a:custGeom>
          <a:noFill/>
          <a:ln w="19050" cap="flat" cmpd="sng">
            <a:solidFill>
              <a:schemeClr val="accent6"/>
            </a:solidFill>
            <a:prstDash val="dot"/>
            <a:round/>
            <a:headEnd type="none" w="med" len="med"/>
            <a:tailEnd type="none" w="med" len="med"/>
          </a:ln>
        </p:spPr>
      </p:sp>
      <p:sp>
        <p:nvSpPr>
          <p:cNvPr id="364" name="Google Shape;364;p43"/>
          <p:cNvSpPr/>
          <p:nvPr/>
        </p:nvSpPr>
        <p:spPr>
          <a:xfrm>
            <a:off x="2075650" y="-381000"/>
            <a:ext cx="3714750" cy="979575"/>
          </a:xfrm>
          <a:custGeom>
            <a:avLst/>
            <a:gdLst/>
            <a:ahLst/>
            <a:cxnLst/>
            <a:rect l="l" t="t" r="r" b="b"/>
            <a:pathLst>
              <a:path w="148590" h="39183" extrusionOk="0">
                <a:moveTo>
                  <a:pt x="0" y="8573"/>
                </a:moveTo>
                <a:cubicBezTo>
                  <a:pt x="3001" y="18573"/>
                  <a:pt x="12008" y="29328"/>
                  <a:pt x="22384" y="30480"/>
                </a:cubicBezTo>
                <a:cubicBezTo>
                  <a:pt x="33784" y="31746"/>
                  <a:pt x="45360" y="25738"/>
                  <a:pt x="56674" y="27623"/>
                </a:cubicBezTo>
                <a:cubicBezTo>
                  <a:pt x="65927" y="29164"/>
                  <a:pt x="73068" y="40090"/>
                  <a:pt x="82391" y="39053"/>
                </a:cubicBezTo>
                <a:cubicBezTo>
                  <a:pt x="88798" y="38340"/>
                  <a:pt x="91469" y="29042"/>
                  <a:pt x="97631" y="27146"/>
                </a:cubicBezTo>
                <a:cubicBezTo>
                  <a:pt x="110015" y="23336"/>
                  <a:pt x="127046" y="31546"/>
                  <a:pt x="136208" y="22384"/>
                </a:cubicBezTo>
                <a:cubicBezTo>
                  <a:pt x="142237" y="16355"/>
                  <a:pt x="140963" y="3813"/>
                  <a:pt x="148590" y="0"/>
                </a:cubicBezTo>
              </a:path>
            </a:pathLst>
          </a:custGeom>
          <a:noFill/>
          <a:ln w="19050" cap="flat" cmpd="sng">
            <a:solidFill>
              <a:schemeClr val="accent6"/>
            </a:solidFill>
            <a:prstDash val="dot"/>
            <a:round/>
            <a:headEnd type="none" w="med" len="med"/>
            <a:tailEnd type="none" w="med" len="med"/>
          </a:ln>
        </p:spPr>
      </p:sp>
      <p:sp>
        <p:nvSpPr>
          <p:cNvPr id="365" name="Google Shape;365;p43"/>
          <p:cNvSpPr/>
          <p:nvPr/>
        </p:nvSpPr>
        <p:spPr>
          <a:xfrm>
            <a:off x="8268002" y="-333375"/>
            <a:ext cx="1451475" cy="2619375"/>
          </a:xfrm>
          <a:custGeom>
            <a:avLst/>
            <a:gdLst/>
            <a:ahLst/>
            <a:cxnLst/>
            <a:rect l="l" t="t" r="r" b="b"/>
            <a:pathLst>
              <a:path w="58059" h="104775" extrusionOk="0">
                <a:moveTo>
                  <a:pt x="3290" y="0"/>
                </a:moveTo>
                <a:cubicBezTo>
                  <a:pt x="3290" y="8925"/>
                  <a:pt x="-1912" y="18202"/>
                  <a:pt x="909" y="26670"/>
                </a:cubicBezTo>
                <a:cubicBezTo>
                  <a:pt x="2916" y="32695"/>
                  <a:pt x="13308" y="32421"/>
                  <a:pt x="16149" y="38100"/>
                </a:cubicBezTo>
                <a:cubicBezTo>
                  <a:pt x="20699" y="47197"/>
                  <a:pt x="11666" y="60303"/>
                  <a:pt x="17577" y="68580"/>
                </a:cubicBezTo>
                <a:cubicBezTo>
                  <a:pt x="22644" y="75675"/>
                  <a:pt x="32231" y="78032"/>
                  <a:pt x="39485" y="82868"/>
                </a:cubicBezTo>
                <a:cubicBezTo>
                  <a:pt x="47451" y="88179"/>
                  <a:pt x="53770" y="96216"/>
                  <a:pt x="58059" y="104775"/>
                </a:cubicBezTo>
              </a:path>
            </a:pathLst>
          </a:custGeom>
          <a:noFill/>
          <a:ln w="19050" cap="flat" cmpd="sng">
            <a:solidFill>
              <a:schemeClr val="accent6"/>
            </a:solidFill>
            <a:prstDash val="dot"/>
            <a:round/>
            <a:headEnd type="none" w="med" len="med"/>
            <a:tailEnd type="none" w="med" len="med"/>
          </a:ln>
        </p:spPr>
      </p:sp>
      <p:sp>
        <p:nvSpPr>
          <p:cNvPr id="366" name="Google Shape;366;p43"/>
          <p:cNvSpPr/>
          <p:nvPr/>
        </p:nvSpPr>
        <p:spPr>
          <a:xfrm>
            <a:off x="7207250" y="4347445"/>
            <a:ext cx="3119425" cy="1808075"/>
          </a:xfrm>
          <a:custGeom>
            <a:avLst/>
            <a:gdLst/>
            <a:ahLst/>
            <a:cxnLst/>
            <a:rect l="l" t="t" r="r" b="b"/>
            <a:pathLst>
              <a:path w="124777" h="72323" extrusionOk="0">
                <a:moveTo>
                  <a:pt x="0" y="72323"/>
                </a:moveTo>
                <a:cubicBezTo>
                  <a:pt x="16564" y="61281"/>
                  <a:pt x="36256" y="47192"/>
                  <a:pt x="39529" y="27556"/>
                </a:cubicBezTo>
                <a:cubicBezTo>
                  <a:pt x="40521" y="21603"/>
                  <a:pt x="42866" y="14772"/>
                  <a:pt x="40005" y="9458"/>
                </a:cubicBezTo>
                <a:cubicBezTo>
                  <a:pt x="36902" y="3695"/>
                  <a:pt x="25835" y="-3398"/>
                  <a:pt x="21907" y="1838"/>
                </a:cubicBezTo>
                <a:cubicBezTo>
                  <a:pt x="20792" y="3324"/>
                  <a:pt x="22423" y="5842"/>
                  <a:pt x="23812" y="7077"/>
                </a:cubicBezTo>
                <a:cubicBezTo>
                  <a:pt x="28131" y="10916"/>
                  <a:pt x="34226" y="13268"/>
                  <a:pt x="40005" y="13268"/>
                </a:cubicBezTo>
                <a:cubicBezTo>
                  <a:pt x="49445" y="13268"/>
                  <a:pt x="57619" y="6406"/>
                  <a:pt x="66675" y="3743"/>
                </a:cubicBezTo>
                <a:cubicBezTo>
                  <a:pt x="72470" y="2039"/>
                  <a:pt x="79041" y="880"/>
                  <a:pt x="84772" y="2791"/>
                </a:cubicBezTo>
                <a:cubicBezTo>
                  <a:pt x="93330" y="5644"/>
                  <a:pt x="100027" y="12798"/>
                  <a:pt x="108585" y="15650"/>
                </a:cubicBezTo>
                <a:cubicBezTo>
                  <a:pt x="112398" y="16921"/>
                  <a:pt x="116527" y="18217"/>
                  <a:pt x="120491" y="17555"/>
                </a:cubicBezTo>
                <a:cubicBezTo>
                  <a:pt x="122103" y="17286"/>
                  <a:pt x="123143" y="15173"/>
                  <a:pt x="124777" y="15173"/>
                </a:cubicBezTo>
              </a:path>
            </a:pathLst>
          </a:custGeom>
          <a:noFill/>
          <a:ln w="19050" cap="flat" cmpd="sng">
            <a:solidFill>
              <a:schemeClr val="accent6"/>
            </a:solidFill>
            <a:prstDash val="dot"/>
            <a:round/>
            <a:headEnd type="none" w="med" len="med"/>
            <a:tailEnd type="none" w="med" len="med"/>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2D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517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Hepta Slab"/>
              <a:buNone/>
              <a:defRPr sz="3000" b="1">
                <a:solidFill>
                  <a:schemeClr val="dk1"/>
                </a:solidFill>
                <a:latin typeface="Hepta Slab"/>
                <a:ea typeface="Hepta Slab"/>
                <a:cs typeface="Hepta Slab"/>
                <a:sym typeface="Hepta Slab"/>
              </a:defRPr>
            </a:lvl1pPr>
            <a:lvl2pPr lvl="1" rtl="0">
              <a:spcBef>
                <a:spcPts val="0"/>
              </a:spcBef>
              <a:spcAft>
                <a:spcPts val="0"/>
              </a:spcAft>
              <a:buClr>
                <a:schemeClr val="dk1"/>
              </a:buClr>
              <a:buSzPts val="3000"/>
              <a:buFont typeface="Hepta Slab"/>
              <a:buNone/>
              <a:defRPr sz="3000" b="1">
                <a:solidFill>
                  <a:schemeClr val="dk1"/>
                </a:solidFill>
                <a:latin typeface="Hepta Slab"/>
                <a:ea typeface="Hepta Slab"/>
                <a:cs typeface="Hepta Slab"/>
                <a:sym typeface="Hepta Slab"/>
              </a:defRPr>
            </a:lvl2pPr>
            <a:lvl3pPr lvl="2" rtl="0">
              <a:spcBef>
                <a:spcPts val="0"/>
              </a:spcBef>
              <a:spcAft>
                <a:spcPts val="0"/>
              </a:spcAft>
              <a:buClr>
                <a:schemeClr val="dk1"/>
              </a:buClr>
              <a:buSzPts val="3000"/>
              <a:buFont typeface="Hepta Slab"/>
              <a:buNone/>
              <a:defRPr sz="3000" b="1">
                <a:solidFill>
                  <a:schemeClr val="dk1"/>
                </a:solidFill>
                <a:latin typeface="Hepta Slab"/>
                <a:ea typeface="Hepta Slab"/>
                <a:cs typeface="Hepta Slab"/>
                <a:sym typeface="Hepta Slab"/>
              </a:defRPr>
            </a:lvl3pPr>
            <a:lvl4pPr lvl="3" rtl="0">
              <a:spcBef>
                <a:spcPts val="0"/>
              </a:spcBef>
              <a:spcAft>
                <a:spcPts val="0"/>
              </a:spcAft>
              <a:buClr>
                <a:schemeClr val="dk1"/>
              </a:buClr>
              <a:buSzPts val="3000"/>
              <a:buFont typeface="Hepta Slab"/>
              <a:buNone/>
              <a:defRPr sz="3000" b="1">
                <a:solidFill>
                  <a:schemeClr val="dk1"/>
                </a:solidFill>
                <a:latin typeface="Hepta Slab"/>
                <a:ea typeface="Hepta Slab"/>
                <a:cs typeface="Hepta Slab"/>
                <a:sym typeface="Hepta Slab"/>
              </a:defRPr>
            </a:lvl4pPr>
            <a:lvl5pPr lvl="4" rtl="0">
              <a:spcBef>
                <a:spcPts val="0"/>
              </a:spcBef>
              <a:spcAft>
                <a:spcPts val="0"/>
              </a:spcAft>
              <a:buClr>
                <a:schemeClr val="dk1"/>
              </a:buClr>
              <a:buSzPts val="3000"/>
              <a:buFont typeface="Hepta Slab"/>
              <a:buNone/>
              <a:defRPr sz="3000" b="1">
                <a:solidFill>
                  <a:schemeClr val="dk1"/>
                </a:solidFill>
                <a:latin typeface="Hepta Slab"/>
                <a:ea typeface="Hepta Slab"/>
                <a:cs typeface="Hepta Slab"/>
                <a:sym typeface="Hepta Slab"/>
              </a:defRPr>
            </a:lvl5pPr>
            <a:lvl6pPr lvl="5" rtl="0">
              <a:spcBef>
                <a:spcPts val="0"/>
              </a:spcBef>
              <a:spcAft>
                <a:spcPts val="0"/>
              </a:spcAft>
              <a:buClr>
                <a:schemeClr val="dk1"/>
              </a:buClr>
              <a:buSzPts val="3000"/>
              <a:buFont typeface="Hepta Slab"/>
              <a:buNone/>
              <a:defRPr sz="3000" b="1">
                <a:solidFill>
                  <a:schemeClr val="dk1"/>
                </a:solidFill>
                <a:latin typeface="Hepta Slab"/>
                <a:ea typeface="Hepta Slab"/>
                <a:cs typeface="Hepta Slab"/>
                <a:sym typeface="Hepta Slab"/>
              </a:defRPr>
            </a:lvl6pPr>
            <a:lvl7pPr lvl="6" rtl="0">
              <a:spcBef>
                <a:spcPts val="0"/>
              </a:spcBef>
              <a:spcAft>
                <a:spcPts val="0"/>
              </a:spcAft>
              <a:buClr>
                <a:schemeClr val="dk1"/>
              </a:buClr>
              <a:buSzPts val="3000"/>
              <a:buFont typeface="Hepta Slab"/>
              <a:buNone/>
              <a:defRPr sz="3000" b="1">
                <a:solidFill>
                  <a:schemeClr val="dk1"/>
                </a:solidFill>
                <a:latin typeface="Hepta Slab"/>
                <a:ea typeface="Hepta Slab"/>
                <a:cs typeface="Hepta Slab"/>
                <a:sym typeface="Hepta Slab"/>
              </a:defRPr>
            </a:lvl7pPr>
            <a:lvl8pPr lvl="7" rtl="0">
              <a:spcBef>
                <a:spcPts val="0"/>
              </a:spcBef>
              <a:spcAft>
                <a:spcPts val="0"/>
              </a:spcAft>
              <a:buClr>
                <a:schemeClr val="dk1"/>
              </a:buClr>
              <a:buSzPts val="3000"/>
              <a:buFont typeface="Hepta Slab"/>
              <a:buNone/>
              <a:defRPr sz="3000" b="1">
                <a:solidFill>
                  <a:schemeClr val="dk1"/>
                </a:solidFill>
                <a:latin typeface="Hepta Slab"/>
                <a:ea typeface="Hepta Slab"/>
                <a:cs typeface="Hepta Slab"/>
                <a:sym typeface="Hepta Slab"/>
              </a:defRPr>
            </a:lvl8pPr>
            <a:lvl9pPr lvl="8" rtl="0">
              <a:spcBef>
                <a:spcPts val="0"/>
              </a:spcBef>
              <a:spcAft>
                <a:spcPts val="0"/>
              </a:spcAft>
              <a:buClr>
                <a:schemeClr val="dk1"/>
              </a:buClr>
              <a:buSzPts val="3000"/>
              <a:buFont typeface="Hepta Slab"/>
              <a:buNone/>
              <a:defRPr sz="3000" b="1">
                <a:solidFill>
                  <a:schemeClr val="dk1"/>
                </a:solidFill>
                <a:latin typeface="Hepta Slab"/>
                <a:ea typeface="Hepta Slab"/>
                <a:cs typeface="Hepta Slab"/>
                <a:sym typeface="Hepta Slab"/>
              </a:defRPr>
            </a:lvl9pPr>
          </a:lstStyle>
          <a:p>
            <a:endParaRPr/>
          </a:p>
        </p:txBody>
      </p:sp>
      <p:sp>
        <p:nvSpPr>
          <p:cNvPr id="7" name="Google Shape;7;p1"/>
          <p:cNvSpPr txBox="1">
            <a:spLocks noGrp="1"/>
          </p:cNvSpPr>
          <p:nvPr>
            <p:ph type="body" idx="1"/>
          </p:nvPr>
        </p:nvSpPr>
        <p:spPr>
          <a:xfrm>
            <a:off x="713225" y="1246950"/>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Amiko"/>
              <a:buChar char="●"/>
              <a:defRPr sz="1200">
                <a:solidFill>
                  <a:schemeClr val="dk1"/>
                </a:solidFill>
                <a:latin typeface="Amiko"/>
                <a:ea typeface="Amiko"/>
                <a:cs typeface="Amiko"/>
                <a:sym typeface="Amiko"/>
              </a:defRPr>
            </a:lvl1pPr>
            <a:lvl2pPr marL="914400" lvl="1" indent="-304800">
              <a:lnSpc>
                <a:spcPct val="100000"/>
              </a:lnSpc>
              <a:spcBef>
                <a:spcPts val="0"/>
              </a:spcBef>
              <a:spcAft>
                <a:spcPts val="0"/>
              </a:spcAft>
              <a:buClr>
                <a:schemeClr val="dk1"/>
              </a:buClr>
              <a:buSzPts val="1200"/>
              <a:buFont typeface="Amiko"/>
              <a:buChar char="○"/>
              <a:defRPr sz="1200">
                <a:solidFill>
                  <a:schemeClr val="dk1"/>
                </a:solidFill>
                <a:latin typeface="Amiko"/>
                <a:ea typeface="Amiko"/>
                <a:cs typeface="Amiko"/>
                <a:sym typeface="Amiko"/>
              </a:defRPr>
            </a:lvl2pPr>
            <a:lvl3pPr marL="1371600" lvl="2" indent="-304800">
              <a:lnSpc>
                <a:spcPct val="100000"/>
              </a:lnSpc>
              <a:spcBef>
                <a:spcPts val="0"/>
              </a:spcBef>
              <a:spcAft>
                <a:spcPts val="0"/>
              </a:spcAft>
              <a:buClr>
                <a:schemeClr val="dk1"/>
              </a:buClr>
              <a:buSzPts val="1200"/>
              <a:buFont typeface="Amiko"/>
              <a:buChar char="■"/>
              <a:defRPr sz="1200">
                <a:solidFill>
                  <a:schemeClr val="dk1"/>
                </a:solidFill>
                <a:latin typeface="Amiko"/>
                <a:ea typeface="Amiko"/>
                <a:cs typeface="Amiko"/>
                <a:sym typeface="Amiko"/>
              </a:defRPr>
            </a:lvl3pPr>
            <a:lvl4pPr marL="1828800" lvl="3" indent="-304800">
              <a:lnSpc>
                <a:spcPct val="100000"/>
              </a:lnSpc>
              <a:spcBef>
                <a:spcPts val="0"/>
              </a:spcBef>
              <a:spcAft>
                <a:spcPts val="0"/>
              </a:spcAft>
              <a:buClr>
                <a:schemeClr val="dk1"/>
              </a:buClr>
              <a:buSzPts val="1200"/>
              <a:buFont typeface="Amiko"/>
              <a:buChar char="●"/>
              <a:defRPr sz="1200">
                <a:solidFill>
                  <a:schemeClr val="dk1"/>
                </a:solidFill>
                <a:latin typeface="Amiko"/>
                <a:ea typeface="Amiko"/>
                <a:cs typeface="Amiko"/>
                <a:sym typeface="Amiko"/>
              </a:defRPr>
            </a:lvl4pPr>
            <a:lvl5pPr marL="2286000" lvl="4" indent="-304800">
              <a:lnSpc>
                <a:spcPct val="100000"/>
              </a:lnSpc>
              <a:spcBef>
                <a:spcPts val="0"/>
              </a:spcBef>
              <a:spcAft>
                <a:spcPts val="0"/>
              </a:spcAft>
              <a:buClr>
                <a:schemeClr val="dk1"/>
              </a:buClr>
              <a:buSzPts val="1200"/>
              <a:buFont typeface="Amiko"/>
              <a:buChar char="○"/>
              <a:defRPr sz="1200">
                <a:solidFill>
                  <a:schemeClr val="dk1"/>
                </a:solidFill>
                <a:latin typeface="Amiko"/>
                <a:ea typeface="Amiko"/>
                <a:cs typeface="Amiko"/>
                <a:sym typeface="Amiko"/>
              </a:defRPr>
            </a:lvl5pPr>
            <a:lvl6pPr marL="2743200" lvl="5" indent="-304800">
              <a:lnSpc>
                <a:spcPct val="100000"/>
              </a:lnSpc>
              <a:spcBef>
                <a:spcPts val="0"/>
              </a:spcBef>
              <a:spcAft>
                <a:spcPts val="0"/>
              </a:spcAft>
              <a:buClr>
                <a:schemeClr val="dk1"/>
              </a:buClr>
              <a:buSzPts val="1200"/>
              <a:buFont typeface="Amiko"/>
              <a:buChar char="■"/>
              <a:defRPr sz="1200">
                <a:solidFill>
                  <a:schemeClr val="dk1"/>
                </a:solidFill>
                <a:latin typeface="Amiko"/>
                <a:ea typeface="Amiko"/>
                <a:cs typeface="Amiko"/>
                <a:sym typeface="Amiko"/>
              </a:defRPr>
            </a:lvl6pPr>
            <a:lvl7pPr marL="3200400" lvl="6" indent="-304800">
              <a:lnSpc>
                <a:spcPct val="100000"/>
              </a:lnSpc>
              <a:spcBef>
                <a:spcPts val="0"/>
              </a:spcBef>
              <a:spcAft>
                <a:spcPts val="0"/>
              </a:spcAft>
              <a:buClr>
                <a:schemeClr val="dk1"/>
              </a:buClr>
              <a:buSzPts val="1200"/>
              <a:buFont typeface="Amiko"/>
              <a:buChar char="●"/>
              <a:defRPr sz="1200">
                <a:solidFill>
                  <a:schemeClr val="dk1"/>
                </a:solidFill>
                <a:latin typeface="Amiko"/>
                <a:ea typeface="Amiko"/>
                <a:cs typeface="Amiko"/>
                <a:sym typeface="Amiko"/>
              </a:defRPr>
            </a:lvl7pPr>
            <a:lvl8pPr marL="3657600" lvl="7" indent="-304800">
              <a:lnSpc>
                <a:spcPct val="100000"/>
              </a:lnSpc>
              <a:spcBef>
                <a:spcPts val="0"/>
              </a:spcBef>
              <a:spcAft>
                <a:spcPts val="0"/>
              </a:spcAft>
              <a:buClr>
                <a:schemeClr val="dk1"/>
              </a:buClr>
              <a:buSzPts val="1200"/>
              <a:buFont typeface="Amiko"/>
              <a:buChar char="○"/>
              <a:defRPr sz="1200">
                <a:solidFill>
                  <a:schemeClr val="dk1"/>
                </a:solidFill>
                <a:latin typeface="Amiko"/>
                <a:ea typeface="Amiko"/>
                <a:cs typeface="Amiko"/>
                <a:sym typeface="Amiko"/>
              </a:defRPr>
            </a:lvl8pPr>
            <a:lvl9pPr marL="4114800" lvl="8" indent="-304800">
              <a:lnSpc>
                <a:spcPct val="100000"/>
              </a:lnSpc>
              <a:spcBef>
                <a:spcPts val="0"/>
              </a:spcBef>
              <a:spcAft>
                <a:spcPts val="0"/>
              </a:spcAft>
              <a:buClr>
                <a:schemeClr val="dk1"/>
              </a:buClr>
              <a:buSzPts val="1200"/>
              <a:buFont typeface="Amiko"/>
              <a:buChar char="■"/>
              <a:defRPr sz="1200">
                <a:solidFill>
                  <a:schemeClr val="dk1"/>
                </a:solidFill>
                <a:latin typeface="Amiko"/>
                <a:ea typeface="Amiko"/>
                <a:cs typeface="Amiko"/>
                <a:sym typeface="Amik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4" r:id="rId5"/>
    <p:sldLayoutId id="2147483655" r:id="rId6"/>
    <p:sldLayoutId id="2147483658" r:id="rId7"/>
    <p:sldLayoutId id="2147483664" r:id="rId8"/>
    <p:sldLayoutId id="2147483668" r:id="rId9"/>
    <p:sldLayoutId id="2147483675" r:id="rId10"/>
    <p:sldLayoutId id="2147483688" r:id="rId11"/>
    <p:sldLayoutId id="214748368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DFFF"/>
        </a:solidFill>
        <a:effectLst/>
      </p:bgPr>
    </p:bg>
    <p:spTree>
      <p:nvGrpSpPr>
        <p:cNvPr id="1" name="Shape 376"/>
        <p:cNvGrpSpPr/>
        <p:nvPr/>
      </p:nvGrpSpPr>
      <p:grpSpPr>
        <a:xfrm>
          <a:off x="0" y="0"/>
          <a:ext cx="0" cy="0"/>
          <a:chOff x="0" y="0"/>
          <a:chExt cx="0" cy="0"/>
        </a:xfrm>
      </p:grpSpPr>
      <p:sp>
        <p:nvSpPr>
          <p:cNvPr id="377" name="Google Shape;377;p47"/>
          <p:cNvSpPr txBox="1">
            <a:spLocks noGrp="1"/>
          </p:cNvSpPr>
          <p:nvPr>
            <p:ph type="ctrTitle"/>
          </p:nvPr>
        </p:nvSpPr>
        <p:spPr>
          <a:xfrm rot="-205">
            <a:off x="353861" y="1215058"/>
            <a:ext cx="5528099" cy="1763933"/>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t-LT" sz="6000" dirty="0"/>
              <a:t>Triukšmas mokykloje</a:t>
            </a:r>
            <a:endParaRPr sz="6000" dirty="0"/>
          </a:p>
        </p:txBody>
      </p:sp>
      <p:sp>
        <p:nvSpPr>
          <p:cNvPr id="378" name="Google Shape;378;p47"/>
          <p:cNvSpPr txBox="1">
            <a:spLocks noGrp="1"/>
          </p:cNvSpPr>
          <p:nvPr>
            <p:ph type="subTitle" idx="1"/>
          </p:nvPr>
        </p:nvSpPr>
        <p:spPr>
          <a:xfrm>
            <a:off x="350000" y="3007076"/>
            <a:ext cx="3722700" cy="1253673"/>
          </a:xfrm>
          <a:prstGeom prst="rect">
            <a:avLst/>
          </a:prstGeom>
          <a:noFill/>
        </p:spPr>
        <p:txBody>
          <a:bodyPr spcFirstLastPara="1" wrap="square" lIns="91425" tIns="91425" rIns="91425" bIns="91425" anchor="ctr" anchorCtr="0">
            <a:noAutofit/>
          </a:bodyPr>
          <a:lstStyle/>
          <a:p>
            <a:pPr marL="0" lvl="0" indent="0" algn="l" rtl="0">
              <a:spcBef>
                <a:spcPts val="0"/>
              </a:spcBef>
              <a:spcAft>
                <a:spcPts val="0"/>
              </a:spcAft>
              <a:buNone/>
            </a:pPr>
            <a:r>
              <a:rPr lang="lt-LT" sz="2000" dirty="0">
                <a:solidFill>
                  <a:schemeClr val="tx1"/>
                </a:solidFill>
                <a:latin typeface="+mj-lt"/>
              </a:rPr>
              <a:t>Sandra Juknaitė,</a:t>
            </a:r>
          </a:p>
          <a:p>
            <a:pPr marL="0" lvl="0" indent="0" algn="l" rtl="0">
              <a:spcBef>
                <a:spcPts val="0"/>
              </a:spcBef>
              <a:spcAft>
                <a:spcPts val="0"/>
              </a:spcAft>
              <a:buNone/>
            </a:pPr>
            <a:r>
              <a:rPr lang="lt-LT" sz="2000" dirty="0">
                <a:solidFill>
                  <a:schemeClr val="tx1"/>
                </a:solidFill>
                <a:latin typeface="+mj-lt"/>
              </a:rPr>
              <a:t>10 klasė, Šimkaičių Jono Žemaičio pagrindinė mokykla</a:t>
            </a:r>
          </a:p>
          <a:p>
            <a:pPr marL="0" lvl="0" indent="0" algn="l" rtl="0">
              <a:spcBef>
                <a:spcPts val="0"/>
              </a:spcBef>
              <a:spcAft>
                <a:spcPts val="0"/>
              </a:spcAft>
              <a:buNone/>
            </a:pPr>
            <a:r>
              <a:rPr lang="lt-LT" sz="2000" dirty="0">
                <a:solidFill>
                  <a:schemeClr val="tx1"/>
                </a:solidFill>
                <a:latin typeface="+mj-lt"/>
              </a:rPr>
              <a:t>Darbo vadovė Asta Tautkienė</a:t>
            </a:r>
            <a:endParaRPr sz="2000" dirty="0">
              <a:solidFill>
                <a:schemeClr val="tx1"/>
              </a:solidFill>
              <a:latin typeface="+mj-lt"/>
            </a:endParaRPr>
          </a:p>
        </p:txBody>
      </p:sp>
      <p:grpSp>
        <p:nvGrpSpPr>
          <p:cNvPr id="379" name="Google Shape;379;p47"/>
          <p:cNvGrpSpPr/>
          <p:nvPr/>
        </p:nvGrpSpPr>
        <p:grpSpPr>
          <a:xfrm rot="-2442336" flipH="1">
            <a:off x="7727698" y="-199677"/>
            <a:ext cx="2259701" cy="2147423"/>
            <a:chOff x="4458300" y="1179300"/>
            <a:chExt cx="3792370" cy="3510760"/>
          </a:xfrm>
        </p:grpSpPr>
        <p:sp>
          <p:nvSpPr>
            <p:cNvPr id="380" name="Google Shape;380;p47"/>
            <p:cNvSpPr/>
            <p:nvPr/>
          </p:nvSpPr>
          <p:spPr>
            <a:xfrm>
              <a:off x="6902988" y="1270124"/>
              <a:ext cx="999203" cy="2378665"/>
            </a:xfrm>
            <a:custGeom>
              <a:avLst/>
              <a:gdLst/>
              <a:ahLst/>
              <a:cxnLst/>
              <a:rect l="l" t="t" r="r" b="b"/>
              <a:pathLst>
                <a:path w="42411" h="100962" extrusionOk="0">
                  <a:moveTo>
                    <a:pt x="12803" y="0"/>
                  </a:moveTo>
                  <a:cubicBezTo>
                    <a:pt x="12417" y="0"/>
                    <a:pt x="12037" y="35"/>
                    <a:pt x="11665" y="106"/>
                  </a:cubicBezTo>
                  <a:cubicBezTo>
                    <a:pt x="7191" y="950"/>
                    <a:pt x="3630" y="6953"/>
                    <a:pt x="1872" y="16563"/>
                  </a:cubicBezTo>
                  <a:cubicBezTo>
                    <a:pt x="1" y="26925"/>
                    <a:pt x="389" y="40187"/>
                    <a:pt x="2991" y="53928"/>
                  </a:cubicBezTo>
                  <a:cubicBezTo>
                    <a:pt x="5593" y="67668"/>
                    <a:pt x="10090" y="80154"/>
                    <a:pt x="15636" y="89124"/>
                  </a:cubicBezTo>
                  <a:cubicBezTo>
                    <a:pt x="20344" y="96740"/>
                    <a:pt x="25359" y="100962"/>
                    <a:pt x="29608" y="100962"/>
                  </a:cubicBezTo>
                  <a:cubicBezTo>
                    <a:pt x="29994" y="100962"/>
                    <a:pt x="30374" y="100927"/>
                    <a:pt x="30746" y="100856"/>
                  </a:cubicBezTo>
                  <a:cubicBezTo>
                    <a:pt x="35220" y="100012"/>
                    <a:pt x="38781" y="94009"/>
                    <a:pt x="40539" y="84399"/>
                  </a:cubicBezTo>
                  <a:cubicBezTo>
                    <a:pt x="42410" y="74037"/>
                    <a:pt x="42022" y="60752"/>
                    <a:pt x="39420" y="47034"/>
                  </a:cubicBezTo>
                  <a:cubicBezTo>
                    <a:pt x="36818" y="33294"/>
                    <a:pt x="32344" y="20785"/>
                    <a:pt x="26798" y="11838"/>
                  </a:cubicBezTo>
                  <a:cubicBezTo>
                    <a:pt x="22069" y="4222"/>
                    <a:pt x="17053" y="0"/>
                    <a:pt x="12803" y="0"/>
                  </a:cubicBezTo>
                  <a:close/>
                </a:path>
              </a:pathLst>
            </a:custGeom>
            <a:solidFill>
              <a:srgbClr val="5A86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7"/>
            <p:cNvSpPr/>
            <p:nvPr/>
          </p:nvSpPr>
          <p:spPr>
            <a:xfrm>
              <a:off x="5435047" y="3211246"/>
              <a:ext cx="608249" cy="1445477"/>
            </a:xfrm>
            <a:custGeom>
              <a:avLst/>
              <a:gdLst/>
              <a:ahLst/>
              <a:cxnLst/>
              <a:rect l="l" t="t" r="r" b="b"/>
              <a:pathLst>
                <a:path w="25817" h="61353" extrusionOk="0">
                  <a:moveTo>
                    <a:pt x="14929" y="1"/>
                  </a:moveTo>
                  <a:lnTo>
                    <a:pt x="1" y="2831"/>
                  </a:lnTo>
                  <a:lnTo>
                    <a:pt x="10501" y="58228"/>
                  </a:lnTo>
                  <a:cubicBezTo>
                    <a:pt x="10844" y="60068"/>
                    <a:pt x="12459" y="61352"/>
                    <a:pt x="14283" y="61352"/>
                  </a:cubicBezTo>
                  <a:cubicBezTo>
                    <a:pt x="14518" y="61352"/>
                    <a:pt x="14757" y="61331"/>
                    <a:pt x="14997" y="61287"/>
                  </a:cubicBezTo>
                  <a:lnTo>
                    <a:pt x="22370" y="59871"/>
                  </a:lnTo>
                  <a:cubicBezTo>
                    <a:pt x="24447" y="59483"/>
                    <a:pt x="25816" y="57475"/>
                    <a:pt x="25428" y="55398"/>
                  </a:cubicBezTo>
                  <a:lnTo>
                    <a:pt x="1492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7"/>
            <p:cNvSpPr/>
            <p:nvPr/>
          </p:nvSpPr>
          <p:spPr>
            <a:xfrm>
              <a:off x="5335418" y="3244583"/>
              <a:ext cx="608225" cy="1445477"/>
            </a:xfrm>
            <a:custGeom>
              <a:avLst/>
              <a:gdLst/>
              <a:ahLst/>
              <a:cxnLst/>
              <a:rect l="l" t="t" r="r" b="b"/>
              <a:pathLst>
                <a:path w="25816" h="61353" extrusionOk="0">
                  <a:moveTo>
                    <a:pt x="14928" y="1"/>
                  </a:moveTo>
                  <a:lnTo>
                    <a:pt x="0" y="2808"/>
                  </a:lnTo>
                  <a:lnTo>
                    <a:pt x="10500" y="58228"/>
                  </a:lnTo>
                  <a:cubicBezTo>
                    <a:pt x="10843" y="60068"/>
                    <a:pt x="12458" y="61352"/>
                    <a:pt x="14282" y="61352"/>
                  </a:cubicBezTo>
                  <a:cubicBezTo>
                    <a:pt x="14517" y="61352"/>
                    <a:pt x="14756" y="61331"/>
                    <a:pt x="14996" y="61287"/>
                  </a:cubicBezTo>
                  <a:lnTo>
                    <a:pt x="22369" y="59872"/>
                  </a:lnTo>
                  <a:cubicBezTo>
                    <a:pt x="24446" y="59484"/>
                    <a:pt x="25815" y="57475"/>
                    <a:pt x="25427" y="55398"/>
                  </a:cubicBezTo>
                  <a:lnTo>
                    <a:pt x="14928"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47"/>
            <p:cNvSpPr/>
            <p:nvPr/>
          </p:nvSpPr>
          <p:spPr>
            <a:xfrm>
              <a:off x="4458300" y="2254020"/>
              <a:ext cx="900793" cy="1329467"/>
            </a:xfrm>
            <a:custGeom>
              <a:avLst/>
              <a:gdLst/>
              <a:ahLst/>
              <a:cxnLst/>
              <a:rect l="l" t="t" r="r" b="b"/>
              <a:pathLst>
                <a:path w="38234" h="56429" extrusionOk="0">
                  <a:moveTo>
                    <a:pt x="28350" y="1"/>
                  </a:moveTo>
                  <a:cubicBezTo>
                    <a:pt x="21114" y="1279"/>
                    <a:pt x="14221" y="2352"/>
                    <a:pt x="7921" y="3539"/>
                  </a:cubicBezTo>
                  <a:cubicBezTo>
                    <a:pt x="2306" y="4589"/>
                    <a:pt x="1" y="17279"/>
                    <a:pt x="2763" y="31865"/>
                  </a:cubicBezTo>
                  <a:cubicBezTo>
                    <a:pt x="5400" y="45791"/>
                    <a:pt x="11720" y="56429"/>
                    <a:pt x="17153" y="56429"/>
                  </a:cubicBezTo>
                  <a:cubicBezTo>
                    <a:pt x="17411" y="56429"/>
                    <a:pt x="17666" y="56405"/>
                    <a:pt x="17919" y="56356"/>
                  </a:cubicBezTo>
                  <a:cubicBezTo>
                    <a:pt x="24219" y="55169"/>
                    <a:pt x="31021" y="53617"/>
                    <a:pt x="38233" y="52156"/>
                  </a:cubicBezTo>
                  <a:cubicBezTo>
                    <a:pt x="33782" y="48527"/>
                    <a:pt x="29331" y="38963"/>
                    <a:pt x="27117" y="27254"/>
                  </a:cubicBezTo>
                  <a:cubicBezTo>
                    <a:pt x="24903" y="15545"/>
                    <a:pt x="25542" y="5022"/>
                    <a:pt x="28350"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47"/>
            <p:cNvSpPr/>
            <p:nvPr/>
          </p:nvSpPr>
          <p:spPr>
            <a:xfrm>
              <a:off x="5045017" y="1344127"/>
              <a:ext cx="2403285" cy="2295192"/>
            </a:xfrm>
            <a:custGeom>
              <a:avLst/>
              <a:gdLst/>
              <a:ahLst/>
              <a:cxnLst/>
              <a:rect l="l" t="t" r="r" b="b"/>
              <a:pathLst>
                <a:path w="102007" h="97419" extrusionOk="0">
                  <a:moveTo>
                    <a:pt x="83541" y="0"/>
                  </a:moveTo>
                  <a:cubicBezTo>
                    <a:pt x="60465" y="26569"/>
                    <a:pt x="29673" y="34010"/>
                    <a:pt x="3447" y="38621"/>
                  </a:cubicBezTo>
                  <a:cubicBezTo>
                    <a:pt x="639" y="43642"/>
                    <a:pt x="0" y="54165"/>
                    <a:pt x="2214" y="65874"/>
                  </a:cubicBezTo>
                  <a:cubicBezTo>
                    <a:pt x="4428" y="77583"/>
                    <a:pt x="8879" y="87147"/>
                    <a:pt x="13330" y="90776"/>
                  </a:cubicBezTo>
                  <a:cubicBezTo>
                    <a:pt x="25660" y="88274"/>
                    <a:pt x="39173" y="85985"/>
                    <a:pt x="53289" y="85985"/>
                  </a:cubicBezTo>
                  <a:cubicBezTo>
                    <a:pt x="69044" y="85985"/>
                    <a:pt x="85551" y="88835"/>
                    <a:pt x="102007" y="97419"/>
                  </a:cubicBezTo>
                  <a:lnTo>
                    <a:pt x="8354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47"/>
            <p:cNvSpPr/>
            <p:nvPr/>
          </p:nvSpPr>
          <p:spPr>
            <a:xfrm>
              <a:off x="4576619" y="3099924"/>
              <a:ext cx="672237" cy="351727"/>
            </a:xfrm>
            <a:custGeom>
              <a:avLst/>
              <a:gdLst/>
              <a:ahLst/>
              <a:cxnLst/>
              <a:rect l="l" t="t" r="r" b="b"/>
              <a:pathLst>
                <a:path w="28533" h="14929" extrusionOk="0">
                  <a:moveTo>
                    <a:pt x="24241" y="1"/>
                  </a:moveTo>
                  <a:cubicBezTo>
                    <a:pt x="17599" y="1279"/>
                    <a:pt x="7738" y="3196"/>
                    <a:pt x="1" y="4680"/>
                  </a:cubicBezTo>
                  <a:cubicBezTo>
                    <a:pt x="1347" y="8743"/>
                    <a:pt x="3013" y="12258"/>
                    <a:pt x="4817" y="14929"/>
                  </a:cubicBezTo>
                  <a:cubicBezTo>
                    <a:pt x="13011" y="13331"/>
                    <a:pt x="22712" y="11414"/>
                    <a:pt x="28532" y="10272"/>
                  </a:cubicBezTo>
                  <a:cubicBezTo>
                    <a:pt x="26957" y="7442"/>
                    <a:pt x="25474" y="3950"/>
                    <a:pt x="242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47"/>
            <p:cNvSpPr/>
            <p:nvPr/>
          </p:nvSpPr>
          <p:spPr>
            <a:xfrm>
              <a:off x="4492721" y="2425585"/>
              <a:ext cx="582969" cy="368926"/>
            </a:xfrm>
            <a:custGeom>
              <a:avLst/>
              <a:gdLst/>
              <a:ahLst/>
              <a:cxnLst/>
              <a:rect l="l" t="t" r="r" b="b"/>
              <a:pathLst>
                <a:path w="24744" h="15659" extrusionOk="0">
                  <a:moveTo>
                    <a:pt x="24743" y="0"/>
                  </a:moveTo>
                  <a:cubicBezTo>
                    <a:pt x="18900" y="1073"/>
                    <a:pt x="9154" y="2853"/>
                    <a:pt x="937" y="4360"/>
                  </a:cubicBezTo>
                  <a:cubicBezTo>
                    <a:pt x="252" y="7487"/>
                    <a:pt x="1" y="11367"/>
                    <a:pt x="206" y="15658"/>
                  </a:cubicBezTo>
                  <a:cubicBezTo>
                    <a:pt x="7967" y="14197"/>
                    <a:pt x="17827" y="12371"/>
                    <a:pt x="24492" y="11139"/>
                  </a:cubicBezTo>
                  <a:cubicBezTo>
                    <a:pt x="24196" y="7007"/>
                    <a:pt x="24287" y="3218"/>
                    <a:pt x="247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47"/>
            <p:cNvSpPr/>
            <p:nvPr/>
          </p:nvSpPr>
          <p:spPr>
            <a:xfrm>
              <a:off x="5062757" y="1637757"/>
              <a:ext cx="2095144" cy="1050258"/>
            </a:xfrm>
            <a:custGeom>
              <a:avLst/>
              <a:gdLst/>
              <a:ahLst/>
              <a:cxnLst/>
              <a:rect l="l" t="t" r="r" b="b"/>
              <a:pathLst>
                <a:path w="88928" h="44578" extrusionOk="0">
                  <a:moveTo>
                    <a:pt x="85139" y="0"/>
                  </a:moveTo>
                  <a:cubicBezTo>
                    <a:pt x="61035" y="21091"/>
                    <a:pt x="30176" y="28121"/>
                    <a:pt x="3949" y="32823"/>
                  </a:cubicBezTo>
                  <a:cubicBezTo>
                    <a:pt x="3082" y="32983"/>
                    <a:pt x="1918" y="33188"/>
                    <a:pt x="548" y="33439"/>
                  </a:cubicBezTo>
                  <a:cubicBezTo>
                    <a:pt x="92" y="36657"/>
                    <a:pt x="1" y="40446"/>
                    <a:pt x="297" y="44578"/>
                  </a:cubicBezTo>
                  <a:cubicBezTo>
                    <a:pt x="2671" y="44121"/>
                    <a:pt x="4657" y="43756"/>
                    <a:pt x="5981" y="43505"/>
                  </a:cubicBezTo>
                  <a:cubicBezTo>
                    <a:pt x="32161" y="38666"/>
                    <a:pt x="63158" y="32252"/>
                    <a:pt x="88928" y="19949"/>
                  </a:cubicBezTo>
                  <a:lnTo>
                    <a:pt x="85139" y="0"/>
                  </a:lnTo>
                  <a:close/>
                </a:path>
              </a:pathLst>
            </a:custGeom>
            <a:solidFill>
              <a:srgbClr val="CFE2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7"/>
            <p:cNvSpPr/>
            <p:nvPr/>
          </p:nvSpPr>
          <p:spPr>
            <a:xfrm>
              <a:off x="7016453" y="1270124"/>
              <a:ext cx="885738" cy="2378641"/>
            </a:xfrm>
            <a:custGeom>
              <a:avLst/>
              <a:gdLst/>
              <a:ahLst/>
              <a:cxnLst/>
              <a:rect l="l" t="t" r="r" b="b"/>
              <a:pathLst>
                <a:path w="37595" h="100961" extrusionOk="0">
                  <a:moveTo>
                    <a:pt x="7987" y="0"/>
                  </a:moveTo>
                  <a:cubicBezTo>
                    <a:pt x="7601" y="0"/>
                    <a:pt x="7221" y="35"/>
                    <a:pt x="6849" y="106"/>
                  </a:cubicBezTo>
                  <a:cubicBezTo>
                    <a:pt x="4178" y="608"/>
                    <a:pt x="1827" y="2936"/>
                    <a:pt x="1" y="6793"/>
                  </a:cubicBezTo>
                  <a:cubicBezTo>
                    <a:pt x="2101" y="8756"/>
                    <a:pt x="4246" y="11450"/>
                    <a:pt x="6324" y="14805"/>
                  </a:cubicBezTo>
                  <a:cubicBezTo>
                    <a:pt x="11870" y="23753"/>
                    <a:pt x="16344" y="36261"/>
                    <a:pt x="18946" y="50002"/>
                  </a:cubicBezTo>
                  <a:cubicBezTo>
                    <a:pt x="21548" y="63720"/>
                    <a:pt x="21936" y="77004"/>
                    <a:pt x="20064" y="87367"/>
                  </a:cubicBezTo>
                  <a:cubicBezTo>
                    <a:pt x="19357" y="91247"/>
                    <a:pt x="18352" y="94534"/>
                    <a:pt x="17120" y="97113"/>
                  </a:cubicBezTo>
                  <a:cubicBezTo>
                    <a:pt x="19794" y="99629"/>
                    <a:pt x="22416" y="100961"/>
                    <a:pt x="24799" y="100961"/>
                  </a:cubicBezTo>
                  <a:cubicBezTo>
                    <a:pt x="25183" y="100961"/>
                    <a:pt x="25560" y="100926"/>
                    <a:pt x="25930" y="100856"/>
                  </a:cubicBezTo>
                  <a:cubicBezTo>
                    <a:pt x="30404" y="100012"/>
                    <a:pt x="33965" y="94009"/>
                    <a:pt x="35723" y="84399"/>
                  </a:cubicBezTo>
                  <a:cubicBezTo>
                    <a:pt x="37594" y="74037"/>
                    <a:pt x="37206" y="60752"/>
                    <a:pt x="34604" y="47034"/>
                  </a:cubicBezTo>
                  <a:cubicBezTo>
                    <a:pt x="32002" y="33294"/>
                    <a:pt x="27528" y="20785"/>
                    <a:pt x="21982" y="11838"/>
                  </a:cubicBezTo>
                  <a:cubicBezTo>
                    <a:pt x="17253" y="4222"/>
                    <a:pt x="12237" y="0"/>
                    <a:pt x="7987" y="0"/>
                  </a:cubicBezTo>
                  <a:close/>
                </a:path>
              </a:pathLst>
            </a:custGeom>
            <a:solidFill>
              <a:srgbClr val="F9F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47"/>
            <p:cNvSpPr/>
            <p:nvPr/>
          </p:nvSpPr>
          <p:spPr>
            <a:xfrm>
              <a:off x="5147738" y="2865830"/>
              <a:ext cx="2244632" cy="480412"/>
            </a:xfrm>
            <a:custGeom>
              <a:avLst/>
              <a:gdLst/>
              <a:ahLst/>
              <a:cxnLst/>
              <a:rect l="l" t="t" r="r" b="b"/>
              <a:pathLst>
                <a:path w="95273" h="20391" extrusionOk="0">
                  <a:moveTo>
                    <a:pt x="78622" y="1"/>
                  </a:moveTo>
                  <a:cubicBezTo>
                    <a:pt x="53826" y="1"/>
                    <a:pt x="27928" y="4528"/>
                    <a:pt x="5684" y="8841"/>
                  </a:cubicBezTo>
                  <a:cubicBezTo>
                    <a:pt x="4360" y="9092"/>
                    <a:pt x="2397" y="9480"/>
                    <a:pt x="0" y="9937"/>
                  </a:cubicBezTo>
                  <a:cubicBezTo>
                    <a:pt x="1233" y="13886"/>
                    <a:pt x="2716" y="17378"/>
                    <a:pt x="4291" y="20208"/>
                  </a:cubicBezTo>
                  <a:cubicBezTo>
                    <a:pt x="5684" y="19934"/>
                    <a:pt x="6825" y="19706"/>
                    <a:pt x="7692" y="19524"/>
                  </a:cubicBezTo>
                  <a:cubicBezTo>
                    <a:pt x="22254" y="16624"/>
                    <a:pt x="38418" y="13873"/>
                    <a:pt x="55094" y="13873"/>
                  </a:cubicBezTo>
                  <a:cubicBezTo>
                    <a:pt x="68346" y="13873"/>
                    <a:pt x="81921" y="15610"/>
                    <a:pt x="95273" y="20391"/>
                  </a:cubicBezTo>
                  <a:lnTo>
                    <a:pt x="91507" y="442"/>
                  </a:lnTo>
                  <a:cubicBezTo>
                    <a:pt x="87263" y="139"/>
                    <a:pt x="82959" y="1"/>
                    <a:pt x="78622" y="1"/>
                  </a:cubicBezTo>
                  <a:close/>
                </a:path>
              </a:pathLst>
            </a:custGeom>
            <a:solidFill>
              <a:srgbClr val="CFE2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47"/>
            <p:cNvSpPr/>
            <p:nvPr/>
          </p:nvSpPr>
          <p:spPr>
            <a:xfrm>
              <a:off x="6812117" y="1179300"/>
              <a:ext cx="1181487" cy="2559935"/>
            </a:xfrm>
            <a:custGeom>
              <a:avLst/>
              <a:gdLst/>
              <a:ahLst/>
              <a:cxnLst/>
              <a:rect l="l" t="t" r="r" b="b"/>
              <a:pathLst>
                <a:path w="50148" h="108656" extrusionOk="0">
                  <a:moveTo>
                    <a:pt x="16660" y="3855"/>
                  </a:moveTo>
                  <a:cubicBezTo>
                    <a:pt x="20910" y="3855"/>
                    <a:pt x="25926" y="8077"/>
                    <a:pt x="30655" y="15693"/>
                  </a:cubicBezTo>
                  <a:cubicBezTo>
                    <a:pt x="36201" y="24640"/>
                    <a:pt x="40675" y="37149"/>
                    <a:pt x="43277" y="50889"/>
                  </a:cubicBezTo>
                  <a:cubicBezTo>
                    <a:pt x="45879" y="64607"/>
                    <a:pt x="46267" y="77892"/>
                    <a:pt x="44396" y="88254"/>
                  </a:cubicBezTo>
                  <a:cubicBezTo>
                    <a:pt x="42638" y="97864"/>
                    <a:pt x="39077" y="103867"/>
                    <a:pt x="34603" y="104711"/>
                  </a:cubicBezTo>
                  <a:cubicBezTo>
                    <a:pt x="34231" y="104782"/>
                    <a:pt x="33851" y="104817"/>
                    <a:pt x="33465" y="104817"/>
                  </a:cubicBezTo>
                  <a:cubicBezTo>
                    <a:pt x="29216" y="104817"/>
                    <a:pt x="24201" y="100595"/>
                    <a:pt x="19493" y="92979"/>
                  </a:cubicBezTo>
                  <a:cubicBezTo>
                    <a:pt x="13947" y="84009"/>
                    <a:pt x="9450" y="71523"/>
                    <a:pt x="6848" y="57783"/>
                  </a:cubicBezTo>
                  <a:cubicBezTo>
                    <a:pt x="4246" y="44042"/>
                    <a:pt x="3858" y="30780"/>
                    <a:pt x="5729" y="20418"/>
                  </a:cubicBezTo>
                  <a:cubicBezTo>
                    <a:pt x="7487" y="10808"/>
                    <a:pt x="11048" y="4805"/>
                    <a:pt x="15522" y="3961"/>
                  </a:cubicBezTo>
                  <a:cubicBezTo>
                    <a:pt x="15894" y="3890"/>
                    <a:pt x="16274" y="3855"/>
                    <a:pt x="16660" y="3855"/>
                  </a:cubicBezTo>
                  <a:close/>
                  <a:moveTo>
                    <a:pt x="16663" y="0"/>
                  </a:moveTo>
                  <a:cubicBezTo>
                    <a:pt x="16042" y="0"/>
                    <a:pt x="15425" y="57"/>
                    <a:pt x="14814" y="172"/>
                  </a:cubicBezTo>
                  <a:cubicBezTo>
                    <a:pt x="8605" y="1359"/>
                    <a:pt x="4040" y="8297"/>
                    <a:pt x="1963" y="19733"/>
                  </a:cubicBezTo>
                  <a:cubicBezTo>
                    <a:pt x="0" y="30552"/>
                    <a:pt x="388" y="44316"/>
                    <a:pt x="3082" y="58490"/>
                  </a:cubicBezTo>
                  <a:cubicBezTo>
                    <a:pt x="5775" y="72688"/>
                    <a:pt x="10431" y="85652"/>
                    <a:pt x="16229" y="94988"/>
                  </a:cubicBezTo>
                  <a:cubicBezTo>
                    <a:pt x="21714" y="103883"/>
                    <a:pt x="27772" y="108655"/>
                    <a:pt x="33455" y="108655"/>
                  </a:cubicBezTo>
                  <a:cubicBezTo>
                    <a:pt x="34087" y="108655"/>
                    <a:pt x="34713" y="108596"/>
                    <a:pt x="35334" y="108478"/>
                  </a:cubicBezTo>
                  <a:cubicBezTo>
                    <a:pt x="41520" y="107313"/>
                    <a:pt x="46085" y="100375"/>
                    <a:pt x="48162" y="88939"/>
                  </a:cubicBezTo>
                  <a:cubicBezTo>
                    <a:pt x="50148" y="78120"/>
                    <a:pt x="49737" y="64356"/>
                    <a:pt x="47043" y="50159"/>
                  </a:cubicBezTo>
                  <a:cubicBezTo>
                    <a:pt x="44373" y="35985"/>
                    <a:pt x="39694" y="23020"/>
                    <a:pt x="33919" y="13661"/>
                  </a:cubicBezTo>
                  <a:cubicBezTo>
                    <a:pt x="28404" y="4771"/>
                    <a:pt x="22350" y="0"/>
                    <a:pt x="1666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7"/>
            <p:cNvSpPr/>
            <p:nvPr/>
          </p:nvSpPr>
          <p:spPr>
            <a:xfrm>
              <a:off x="6902988" y="1430169"/>
              <a:ext cx="630301" cy="2127963"/>
            </a:xfrm>
            <a:custGeom>
              <a:avLst/>
              <a:gdLst/>
              <a:ahLst/>
              <a:cxnLst/>
              <a:rect l="l" t="t" r="r" b="b"/>
              <a:pathLst>
                <a:path w="26753" h="90321" extrusionOk="0">
                  <a:moveTo>
                    <a:pt x="4817" y="0"/>
                  </a:moveTo>
                  <a:cubicBezTo>
                    <a:pt x="3584" y="2603"/>
                    <a:pt x="2580" y="5889"/>
                    <a:pt x="1872" y="9770"/>
                  </a:cubicBezTo>
                  <a:cubicBezTo>
                    <a:pt x="1" y="20132"/>
                    <a:pt x="389" y="33394"/>
                    <a:pt x="2991" y="47135"/>
                  </a:cubicBezTo>
                  <a:cubicBezTo>
                    <a:pt x="5593" y="60875"/>
                    <a:pt x="10090" y="73361"/>
                    <a:pt x="15636" y="82331"/>
                  </a:cubicBezTo>
                  <a:cubicBezTo>
                    <a:pt x="17690" y="85664"/>
                    <a:pt x="19836" y="88357"/>
                    <a:pt x="21936" y="90320"/>
                  </a:cubicBezTo>
                  <a:cubicBezTo>
                    <a:pt x="23168" y="87741"/>
                    <a:pt x="24173" y="84454"/>
                    <a:pt x="24880" y="80574"/>
                  </a:cubicBezTo>
                  <a:cubicBezTo>
                    <a:pt x="26752" y="70211"/>
                    <a:pt x="26364" y="56927"/>
                    <a:pt x="23762" y="43209"/>
                  </a:cubicBezTo>
                  <a:cubicBezTo>
                    <a:pt x="21160" y="29468"/>
                    <a:pt x="16686" y="16960"/>
                    <a:pt x="11140" y="8012"/>
                  </a:cubicBezTo>
                  <a:cubicBezTo>
                    <a:pt x="9062" y="4657"/>
                    <a:pt x="6917" y="1963"/>
                    <a:pt x="48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7"/>
            <p:cNvSpPr/>
            <p:nvPr/>
          </p:nvSpPr>
          <p:spPr>
            <a:xfrm>
              <a:off x="6925040" y="2086790"/>
              <a:ext cx="592652" cy="829241"/>
            </a:xfrm>
            <a:custGeom>
              <a:avLst/>
              <a:gdLst/>
              <a:ahLst/>
              <a:cxnLst/>
              <a:rect l="l" t="t" r="r" b="b"/>
              <a:pathLst>
                <a:path w="25155" h="35197" extrusionOk="0">
                  <a:moveTo>
                    <a:pt x="19288" y="0"/>
                  </a:moveTo>
                  <a:cubicBezTo>
                    <a:pt x="12532" y="1278"/>
                    <a:pt x="5981" y="2397"/>
                    <a:pt x="1" y="2945"/>
                  </a:cubicBezTo>
                  <a:cubicBezTo>
                    <a:pt x="320" y="8194"/>
                    <a:pt x="1005" y="13695"/>
                    <a:pt x="2055" y="19265"/>
                  </a:cubicBezTo>
                  <a:cubicBezTo>
                    <a:pt x="3105" y="24834"/>
                    <a:pt x="4474" y="30198"/>
                    <a:pt x="6095" y="35197"/>
                  </a:cubicBezTo>
                  <a:cubicBezTo>
                    <a:pt x="11893" y="33530"/>
                    <a:pt x="18375" y="32184"/>
                    <a:pt x="25154" y="30883"/>
                  </a:cubicBezTo>
                  <a:lnTo>
                    <a:pt x="22232" y="15453"/>
                  </a:lnTo>
                  <a:lnTo>
                    <a:pt x="1928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47"/>
            <p:cNvSpPr/>
            <p:nvPr/>
          </p:nvSpPr>
          <p:spPr>
            <a:xfrm>
              <a:off x="7295570" y="2086060"/>
              <a:ext cx="306539" cy="729182"/>
            </a:xfrm>
            <a:custGeom>
              <a:avLst/>
              <a:gdLst/>
              <a:ahLst/>
              <a:cxnLst/>
              <a:rect l="l" t="t" r="r" b="b"/>
              <a:pathLst>
                <a:path w="13011" h="30950" extrusionOk="0">
                  <a:moveTo>
                    <a:pt x="3902" y="0"/>
                  </a:moveTo>
                  <a:cubicBezTo>
                    <a:pt x="3786" y="0"/>
                    <a:pt x="3673" y="11"/>
                    <a:pt x="3561" y="31"/>
                  </a:cubicBezTo>
                  <a:cubicBezTo>
                    <a:pt x="2192" y="282"/>
                    <a:pt x="1096" y="2131"/>
                    <a:pt x="571" y="5075"/>
                  </a:cubicBezTo>
                  <a:cubicBezTo>
                    <a:pt x="0" y="8248"/>
                    <a:pt x="114" y="12311"/>
                    <a:pt x="913" y="16534"/>
                  </a:cubicBezTo>
                  <a:cubicBezTo>
                    <a:pt x="1712" y="20734"/>
                    <a:pt x="3082" y="24568"/>
                    <a:pt x="4794" y="27330"/>
                  </a:cubicBezTo>
                  <a:cubicBezTo>
                    <a:pt x="6232" y="29644"/>
                    <a:pt x="7766" y="30949"/>
                    <a:pt x="9064" y="30949"/>
                  </a:cubicBezTo>
                  <a:cubicBezTo>
                    <a:pt x="9187" y="30949"/>
                    <a:pt x="9308" y="30937"/>
                    <a:pt x="9427" y="30914"/>
                  </a:cubicBezTo>
                  <a:cubicBezTo>
                    <a:pt x="10797" y="30663"/>
                    <a:pt x="11892" y="28814"/>
                    <a:pt x="12417" y="25869"/>
                  </a:cubicBezTo>
                  <a:cubicBezTo>
                    <a:pt x="13011" y="22697"/>
                    <a:pt x="12874" y="18634"/>
                    <a:pt x="12075" y="14411"/>
                  </a:cubicBezTo>
                  <a:cubicBezTo>
                    <a:pt x="11276" y="10211"/>
                    <a:pt x="9906" y="6377"/>
                    <a:pt x="8217" y="3638"/>
                  </a:cubicBezTo>
                  <a:cubicBezTo>
                    <a:pt x="6750" y="1289"/>
                    <a:pt x="5205" y="0"/>
                    <a:pt x="39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47"/>
            <p:cNvSpPr/>
            <p:nvPr/>
          </p:nvSpPr>
          <p:spPr>
            <a:xfrm>
              <a:off x="7672531" y="2198630"/>
              <a:ext cx="578139" cy="186642"/>
            </a:xfrm>
            <a:custGeom>
              <a:avLst/>
              <a:gdLst/>
              <a:ahLst/>
              <a:cxnLst/>
              <a:rect l="l" t="t" r="r" b="b"/>
              <a:pathLst>
                <a:path w="24539" h="7922" extrusionOk="0">
                  <a:moveTo>
                    <a:pt x="20041" y="1"/>
                  </a:moveTo>
                  <a:lnTo>
                    <a:pt x="2055" y="3470"/>
                  </a:lnTo>
                  <a:lnTo>
                    <a:pt x="1" y="7921"/>
                  </a:lnTo>
                  <a:lnTo>
                    <a:pt x="24538" y="6004"/>
                  </a:lnTo>
                  <a:lnTo>
                    <a:pt x="2004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47"/>
            <p:cNvSpPr/>
            <p:nvPr/>
          </p:nvSpPr>
          <p:spPr>
            <a:xfrm>
              <a:off x="7590259" y="1660328"/>
              <a:ext cx="436143" cy="353871"/>
            </a:xfrm>
            <a:custGeom>
              <a:avLst/>
              <a:gdLst/>
              <a:ahLst/>
              <a:cxnLst/>
              <a:rect l="l" t="t" r="r" b="b"/>
              <a:pathLst>
                <a:path w="18512" h="15020" extrusionOk="0">
                  <a:moveTo>
                    <a:pt x="16640" y="1"/>
                  </a:moveTo>
                  <a:lnTo>
                    <a:pt x="1" y="12988"/>
                  </a:lnTo>
                  <a:lnTo>
                    <a:pt x="2922" y="15020"/>
                  </a:lnTo>
                  <a:lnTo>
                    <a:pt x="18512" y="6323"/>
                  </a:lnTo>
                  <a:lnTo>
                    <a:pt x="1664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47"/>
            <p:cNvSpPr/>
            <p:nvPr/>
          </p:nvSpPr>
          <p:spPr>
            <a:xfrm>
              <a:off x="7366556" y="1421569"/>
              <a:ext cx="342044" cy="343104"/>
            </a:xfrm>
            <a:custGeom>
              <a:avLst/>
              <a:gdLst/>
              <a:ahLst/>
              <a:cxnLst/>
              <a:rect l="l" t="t" r="r" b="b"/>
              <a:pathLst>
                <a:path w="14518" h="14563" extrusionOk="0">
                  <a:moveTo>
                    <a:pt x="8925" y="0"/>
                  </a:moveTo>
                  <a:lnTo>
                    <a:pt x="0" y="13832"/>
                  </a:lnTo>
                  <a:lnTo>
                    <a:pt x="3470" y="14563"/>
                  </a:lnTo>
                  <a:lnTo>
                    <a:pt x="14517" y="525"/>
                  </a:lnTo>
                  <a:lnTo>
                    <a:pt x="892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47"/>
            <p:cNvSpPr/>
            <p:nvPr/>
          </p:nvSpPr>
          <p:spPr>
            <a:xfrm>
              <a:off x="7636507" y="2964948"/>
              <a:ext cx="342586" cy="343128"/>
            </a:xfrm>
            <a:custGeom>
              <a:avLst/>
              <a:gdLst/>
              <a:ahLst/>
              <a:cxnLst/>
              <a:rect l="l" t="t" r="r" b="b"/>
              <a:pathLst>
                <a:path w="14541" h="14564" extrusionOk="0">
                  <a:moveTo>
                    <a:pt x="754" y="1"/>
                  </a:moveTo>
                  <a:lnTo>
                    <a:pt x="1" y="3470"/>
                  </a:lnTo>
                  <a:lnTo>
                    <a:pt x="13992" y="14563"/>
                  </a:lnTo>
                  <a:lnTo>
                    <a:pt x="14540" y="8971"/>
                  </a:lnTo>
                  <a:lnTo>
                    <a:pt x="75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47"/>
            <p:cNvSpPr/>
            <p:nvPr/>
          </p:nvSpPr>
          <p:spPr>
            <a:xfrm>
              <a:off x="7691897" y="2653058"/>
              <a:ext cx="462506" cy="254919"/>
            </a:xfrm>
            <a:custGeom>
              <a:avLst/>
              <a:gdLst/>
              <a:ahLst/>
              <a:cxnLst/>
              <a:rect l="l" t="t" r="r" b="b"/>
              <a:pathLst>
                <a:path w="19631" h="10820" extrusionOk="0">
                  <a:moveTo>
                    <a:pt x="2260" y="0"/>
                  </a:moveTo>
                  <a:lnTo>
                    <a:pt x="1" y="2739"/>
                  </a:lnTo>
                  <a:lnTo>
                    <a:pt x="19493" y="10819"/>
                  </a:lnTo>
                  <a:lnTo>
                    <a:pt x="19630" y="4223"/>
                  </a:lnTo>
                  <a:lnTo>
                    <a:pt x="22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9" name="Google Shape;399;p47"/>
          <p:cNvGrpSpPr/>
          <p:nvPr/>
        </p:nvGrpSpPr>
        <p:grpSpPr>
          <a:xfrm>
            <a:off x="4379053" y="1906075"/>
            <a:ext cx="4820897" cy="2738150"/>
            <a:chOff x="4379053" y="1906075"/>
            <a:chExt cx="4820897" cy="2738150"/>
          </a:xfrm>
        </p:grpSpPr>
        <p:grpSp>
          <p:nvGrpSpPr>
            <p:cNvPr id="400" name="Google Shape;400;p47"/>
            <p:cNvGrpSpPr/>
            <p:nvPr/>
          </p:nvGrpSpPr>
          <p:grpSpPr>
            <a:xfrm>
              <a:off x="4696125" y="1906075"/>
              <a:ext cx="4503825" cy="2738150"/>
              <a:chOff x="1778225" y="1502525"/>
              <a:chExt cx="4503825" cy="2738150"/>
            </a:xfrm>
          </p:grpSpPr>
          <p:sp>
            <p:nvSpPr>
              <p:cNvPr id="401" name="Google Shape;401;p47"/>
              <p:cNvSpPr/>
              <p:nvPr/>
            </p:nvSpPr>
            <p:spPr>
              <a:xfrm>
                <a:off x="1778225" y="1502525"/>
                <a:ext cx="4503825" cy="269805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47"/>
              <p:cNvSpPr/>
              <p:nvPr/>
            </p:nvSpPr>
            <p:spPr>
              <a:xfrm>
                <a:off x="3898650" y="3111550"/>
                <a:ext cx="1179850" cy="1049550"/>
              </a:xfrm>
              <a:custGeom>
                <a:avLst/>
                <a:gdLst/>
                <a:ahLst/>
                <a:cxnLst/>
                <a:rect l="l" t="t" r="r" b="b"/>
                <a:pathLst>
                  <a:path w="47194" h="41982" extrusionOk="0">
                    <a:moveTo>
                      <a:pt x="33008" y="1"/>
                    </a:moveTo>
                    <a:lnTo>
                      <a:pt x="17820" y="1129"/>
                    </a:lnTo>
                    <a:lnTo>
                      <a:pt x="12206" y="1881"/>
                    </a:lnTo>
                    <a:cubicBezTo>
                      <a:pt x="12206" y="1881"/>
                      <a:pt x="5715" y="20979"/>
                      <a:pt x="0" y="41981"/>
                    </a:cubicBezTo>
                    <a:lnTo>
                      <a:pt x="47194" y="41981"/>
                    </a:lnTo>
                    <a:cubicBezTo>
                      <a:pt x="47194" y="41981"/>
                      <a:pt x="43184" y="15891"/>
                      <a:pt x="40076" y="653"/>
                    </a:cubicBezTo>
                    <a:lnTo>
                      <a:pt x="3300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47"/>
              <p:cNvSpPr/>
              <p:nvPr/>
            </p:nvSpPr>
            <p:spPr>
              <a:xfrm>
                <a:off x="4438750" y="2451800"/>
                <a:ext cx="609050" cy="741250"/>
              </a:xfrm>
              <a:custGeom>
                <a:avLst/>
                <a:gdLst/>
                <a:ahLst/>
                <a:cxnLst/>
                <a:rect l="l" t="t" r="r" b="b"/>
                <a:pathLst>
                  <a:path w="24362" h="29650" extrusionOk="0">
                    <a:moveTo>
                      <a:pt x="8795" y="1"/>
                    </a:moveTo>
                    <a:cubicBezTo>
                      <a:pt x="5435" y="1"/>
                      <a:pt x="2680" y="2010"/>
                      <a:pt x="1" y="2657"/>
                    </a:cubicBezTo>
                    <a:lnTo>
                      <a:pt x="8772" y="9774"/>
                    </a:lnTo>
                    <a:lnTo>
                      <a:pt x="13434" y="29649"/>
                    </a:lnTo>
                    <a:lnTo>
                      <a:pt x="24362" y="24311"/>
                    </a:lnTo>
                    <a:lnTo>
                      <a:pt x="20026" y="20702"/>
                    </a:lnTo>
                    <a:cubicBezTo>
                      <a:pt x="20026" y="20702"/>
                      <a:pt x="23008" y="9474"/>
                      <a:pt x="15966" y="3208"/>
                    </a:cubicBezTo>
                    <a:cubicBezTo>
                      <a:pt x="13250" y="792"/>
                      <a:pt x="10903" y="1"/>
                      <a:pt x="8795" y="1"/>
                    </a:cubicBezTo>
                    <a:close/>
                  </a:path>
                </a:pathLst>
              </a:custGeom>
              <a:solidFill>
                <a:srgbClr val="3C07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47"/>
              <p:cNvSpPr/>
              <p:nvPr/>
            </p:nvSpPr>
            <p:spPr>
              <a:xfrm>
                <a:off x="3819075" y="2481800"/>
                <a:ext cx="643325" cy="396700"/>
              </a:xfrm>
              <a:custGeom>
                <a:avLst/>
                <a:gdLst/>
                <a:ahLst/>
                <a:cxnLst/>
                <a:rect l="l" t="t" r="r" b="b"/>
                <a:pathLst>
                  <a:path w="25733" h="15868" extrusionOk="0">
                    <a:moveTo>
                      <a:pt x="17543" y="0"/>
                    </a:moveTo>
                    <a:cubicBezTo>
                      <a:pt x="15973" y="0"/>
                      <a:pt x="14330" y="224"/>
                      <a:pt x="12782" y="780"/>
                    </a:cubicBezTo>
                    <a:cubicBezTo>
                      <a:pt x="3409" y="4163"/>
                      <a:pt x="0" y="7923"/>
                      <a:pt x="0" y="7923"/>
                    </a:cubicBezTo>
                    <a:lnTo>
                      <a:pt x="4286" y="15868"/>
                    </a:lnTo>
                    <a:lnTo>
                      <a:pt x="14637" y="10304"/>
                    </a:lnTo>
                    <a:cubicBezTo>
                      <a:pt x="14637" y="10304"/>
                      <a:pt x="16936" y="10741"/>
                      <a:pt x="18734" y="10741"/>
                    </a:cubicBezTo>
                    <a:cubicBezTo>
                      <a:pt x="19758" y="10741"/>
                      <a:pt x="20621" y="10599"/>
                      <a:pt x="20803" y="10153"/>
                    </a:cubicBezTo>
                    <a:cubicBezTo>
                      <a:pt x="21279" y="8900"/>
                      <a:pt x="16141" y="7146"/>
                      <a:pt x="16366" y="6469"/>
                    </a:cubicBezTo>
                    <a:cubicBezTo>
                      <a:pt x="16567" y="5893"/>
                      <a:pt x="17118" y="5191"/>
                      <a:pt x="18472" y="4464"/>
                    </a:cubicBezTo>
                    <a:cubicBezTo>
                      <a:pt x="21554" y="2785"/>
                      <a:pt x="25063" y="3812"/>
                      <a:pt x="25364" y="2885"/>
                    </a:cubicBezTo>
                    <a:cubicBezTo>
                      <a:pt x="25733" y="1741"/>
                      <a:pt x="21920" y="0"/>
                      <a:pt x="17543" y="0"/>
                    </a:cubicBezTo>
                    <a:close/>
                  </a:path>
                </a:pathLst>
              </a:custGeom>
              <a:solidFill>
                <a:srgbClr val="8D47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47"/>
              <p:cNvSpPr/>
              <p:nvPr/>
            </p:nvSpPr>
            <p:spPr>
              <a:xfrm>
                <a:off x="3275825" y="2531975"/>
                <a:ext cx="927975" cy="958675"/>
              </a:xfrm>
              <a:custGeom>
                <a:avLst/>
                <a:gdLst/>
                <a:ahLst/>
                <a:cxnLst/>
                <a:rect l="l" t="t" r="r" b="b"/>
                <a:pathLst>
                  <a:path w="37119" h="38347" extrusionOk="0">
                    <a:moveTo>
                      <a:pt x="29274" y="1"/>
                    </a:moveTo>
                    <a:cubicBezTo>
                      <a:pt x="29274" y="1"/>
                      <a:pt x="11806" y="10778"/>
                      <a:pt x="5891" y="18773"/>
                    </a:cubicBezTo>
                    <a:cubicBezTo>
                      <a:pt x="1" y="26768"/>
                      <a:pt x="32908" y="38347"/>
                      <a:pt x="32908" y="38347"/>
                    </a:cubicBezTo>
                    <a:lnTo>
                      <a:pt x="37119" y="25064"/>
                    </a:lnTo>
                    <a:lnTo>
                      <a:pt x="25690" y="19650"/>
                    </a:lnTo>
                    <a:lnTo>
                      <a:pt x="34713" y="10126"/>
                    </a:lnTo>
                    <a:lnTo>
                      <a:pt x="2927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47"/>
              <p:cNvSpPr/>
              <p:nvPr/>
            </p:nvSpPr>
            <p:spPr>
              <a:xfrm>
                <a:off x="3876100" y="2708000"/>
                <a:ext cx="101525" cy="30200"/>
              </a:xfrm>
              <a:custGeom>
                <a:avLst/>
                <a:gdLst/>
                <a:ahLst/>
                <a:cxnLst/>
                <a:rect l="l" t="t" r="r" b="b"/>
                <a:pathLst>
                  <a:path w="4061" h="1208" extrusionOk="0">
                    <a:moveTo>
                      <a:pt x="3627" y="0"/>
                    </a:moveTo>
                    <a:cubicBezTo>
                      <a:pt x="3613" y="0"/>
                      <a:pt x="3599" y="1"/>
                      <a:pt x="3584" y="3"/>
                    </a:cubicBezTo>
                    <a:lnTo>
                      <a:pt x="401" y="303"/>
                    </a:lnTo>
                    <a:cubicBezTo>
                      <a:pt x="176" y="328"/>
                      <a:pt x="0" y="529"/>
                      <a:pt x="25" y="754"/>
                    </a:cubicBezTo>
                    <a:lnTo>
                      <a:pt x="25" y="830"/>
                    </a:lnTo>
                    <a:cubicBezTo>
                      <a:pt x="49" y="1041"/>
                      <a:pt x="226" y="1208"/>
                      <a:pt x="454" y="1208"/>
                    </a:cubicBezTo>
                    <a:cubicBezTo>
                      <a:pt x="469" y="1208"/>
                      <a:pt x="485" y="1207"/>
                      <a:pt x="501" y="1206"/>
                    </a:cubicBezTo>
                    <a:lnTo>
                      <a:pt x="3659" y="905"/>
                    </a:lnTo>
                    <a:cubicBezTo>
                      <a:pt x="3885" y="880"/>
                      <a:pt x="4060" y="679"/>
                      <a:pt x="4035" y="454"/>
                    </a:cubicBezTo>
                    <a:lnTo>
                      <a:pt x="4035" y="378"/>
                    </a:lnTo>
                    <a:cubicBezTo>
                      <a:pt x="4012" y="167"/>
                      <a:pt x="3835" y="0"/>
                      <a:pt x="36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47"/>
              <p:cNvSpPr/>
              <p:nvPr/>
            </p:nvSpPr>
            <p:spPr>
              <a:xfrm>
                <a:off x="3822825" y="3074900"/>
                <a:ext cx="68325" cy="66450"/>
              </a:xfrm>
              <a:custGeom>
                <a:avLst/>
                <a:gdLst/>
                <a:ahLst/>
                <a:cxnLst/>
                <a:rect l="l" t="t" r="r" b="b"/>
                <a:pathLst>
                  <a:path w="2733" h="2658" extrusionOk="0">
                    <a:moveTo>
                      <a:pt x="515" y="1"/>
                    </a:moveTo>
                    <a:cubicBezTo>
                      <a:pt x="408" y="1"/>
                      <a:pt x="302" y="38"/>
                      <a:pt x="226" y="114"/>
                    </a:cubicBezTo>
                    <a:lnTo>
                      <a:pt x="176" y="164"/>
                    </a:lnTo>
                    <a:cubicBezTo>
                      <a:pt x="1" y="339"/>
                      <a:pt x="1" y="590"/>
                      <a:pt x="176" y="765"/>
                    </a:cubicBezTo>
                    <a:lnTo>
                      <a:pt x="1931" y="2545"/>
                    </a:lnTo>
                    <a:cubicBezTo>
                      <a:pt x="2006" y="2620"/>
                      <a:pt x="2112" y="2657"/>
                      <a:pt x="2219" y="2657"/>
                    </a:cubicBezTo>
                    <a:cubicBezTo>
                      <a:pt x="2325" y="2657"/>
                      <a:pt x="2432" y="2620"/>
                      <a:pt x="2507" y="2545"/>
                    </a:cubicBezTo>
                    <a:lnTo>
                      <a:pt x="2557" y="2495"/>
                    </a:lnTo>
                    <a:cubicBezTo>
                      <a:pt x="2733" y="2319"/>
                      <a:pt x="2733" y="2068"/>
                      <a:pt x="2557" y="1893"/>
                    </a:cubicBezTo>
                    <a:lnTo>
                      <a:pt x="803" y="114"/>
                    </a:lnTo>
                    <a:cubicBezTo>
                      <a:pt x="728" y="38"/>
                      <a:pt x="621" y="1"/>
                      <a:pt x="5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47"/>
              <p:cNvSpPr/>
              <p:nvPr/>
            </p:nvSpPr>
            <p:spPr>
              <a:xfrm>
                <a:off x="3697525" y="2843175"/>
                <a:ext cx="33225" cy="83025"/>
              </a:xfrm>
              <a:custGeom>
                <a:avLst/>
                <a:gdLst/>
                <a:ahLst/>
                <a:cxnLst/>
                <a:rect l="l" t="t" r="r" b="b"/>
                <a:pathLst>
                  <a:path w="1329" h="3321" extrusionOk="0">
                    <a:moveTo>
                      <a:pt x="799" y="0"/>
                    </a:moveTo>
                    <a:cubicBezTo>
                      <a:pt x="602" y="0"/>
                      <a:pt x="423" y="161"/>
                      <a:pt x="401" y="360"/>
                    </a:cubicBezTo>
                    <a:lnTo>
                      <a:pt x="25" y="2816"/>
                    </a:lnTo>
                    <a:cubicBezTo>
                      <a:pt x="0" y="3042"/>
                      <a:pt x="151" y="3267"/>
                      <a:pt x="376" y="3292"/>
                    </a:cubicBezTo>
                    <a:lnTo>
                      <a:pt x="451" y="3317"/>
                    </a:lnTo>
                    <a:cubicBezTo>
                      <a:pt x="468" y="3319"/>
                      <a:pt x="484" y="3320"/>
                      <a:pt x="500" y="3320"/>
                    </a:cubicBezTo>
                    <a:cubicBezTo>
                      <a:pt x="705" y="3320"/>
                      <a:pt x="881" y="3176"/>
                      <a:pt x="928" y="2967"/>
                    </a:cubicBezTo>
                    <a:lnTo>
                      <a:pt x="1304" y="485"/>
                    </a:lnTo>
                    <a:cubicBezTo>
                      <a:pt x="1329" y="260"/>
                      <a:pt x="1178" y="59"/>
                      <a:pt x="953" y="9"/>
                    </a:cubicBezTo>
                    <a:lnTo>
                      <a:pt x="877" y="9"/>
                    </a:lnTo>
                    <a:cubicBezTo>
                      <a:pt x="851" y="3"/>
                      <a:pt x="825" y="0"/>
                      <a:pt x="7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47"/>
              <p:cNvSpPr/>
              <p:nvPr/>
            </p:nvSpPr>
            <p:spPr>
              <a:xfrm>
                <a:off x="3501400" y="3119575"/>
                <a:ext cx="95900" cy="58900"/>
              </a:xfrm>
              <a:custGeom>
                <a:avLst/>
                <a:gdLst/>
                <a:ahLst/>
                <a:cxnLst/>
                <a:rect l="l" t="t" r="r" b="b"/>
                <a:pathLst>
                  <a:path w="3836" h="2356" extrusionOk="0">
                    <a:moveTo>
                      <a:pt x="3324" y="1"/>
                    </a:moveTo>
                    <a:cubicBezTo>
                      <a:pt x="3260" y="1"/>
                      <a:pt x="3194" y="18"/>
                      <a:pt x="3133" y="56"/>
                    </a:cubicBezTo>
                    <a:lnTo>
                      <a:pt x="301" y="1510"/>
                    </a:lnTo>
                    <a:cubicBezTo>
                      <a:pt x="101" y="1610"/>
                      <a:pt x="1" y="1860"/>
                      <a:pt x="126" y="2061"/>
                    </a:cubicBezTo>
                    <a:lnTo>
                      <a:pt x="151" y="2136"/>
                    </a:lnTo>
                    <a:cubicBezTo>
                      <a:pt x="221" y="2277"/>
                      <a:pt x="366" y="2356"/>
                      <a:pt x="515" y="2356"/>
                    </a:cubicBezTo>
                    <a:cubicBezTo>
                      <a:pt x="578" y="2356"/>
                      <a:pt x="643" y="2341"/>
                      <a:pt x="702" y="2312"/>
                    </a:cubicBezTo>
                    <a:lnTo>
                      <a:pt x="3534" y="858"/>
                    </a:lnTo>
                    <a:cubicBezTo>
                      <a:pt x="3760" y="758"/>
                      <a:pt x="3835" y="507"/>
                      <a:pt x="3735" y="281"/>
                    </a:cubicBezTo>
                    <a:lnTo>
                      <a:pt x="3685" y="231"/>
                    </a:lnTo>
                    <a:cubicBezTo>
                      <a:pt x="3615" y="92"/>
                      <a:pt x="3472" y="1"/>
                      <a:pt x="332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47"/>
              <p:cNvSpPr/>
              <p:nvPr/>
            </p:nvSpPr>
            <p:spPr>
              <a:xfrm>
                <a:off x="3931850" y="3266825"/>
                <a:ext cx="62050" cy="92375"/>
              </a:xfrm>
              <a:custGeom>
                <a:avLst/>
                <a:gdLst/>
                <a:ahLst/>
                <a:cxnLst/>
                <a:rect l="l" t="t" r="r" b="b"/>
                <a:pathLst>
                  <a:path w="2482" h="3695" extrusionOk="0">
                    <a:moveTo>
                      <a:pt x="1940" y="0"/>
                    </a:moveTo>
                    <a:cubicBezTo>
                      <a:pt x="1790" y="0"/>
                      <a:pt x="1642" y="91"/>
                      <a:pt x="1555" y="231"/>
                    </a:cubicBezTo>
                    <a:lnTo>
                      <a:pt x="101" y="3063"/>
                    </a:lnTo>
                    <a:cubicBezTo>
                      <a:pt x="1" y="3264"/>
                      <a:pt x="76" y="3514"/>
                      <a:pt x="276" y="3615"/>
                    </a:cubicBezTo>
                    <a:lnTo>
                      <a:pt x="327" y="3640"/>
                    </a:lnTo>
                    <a:cubicBezTo>
                      <a:pt x="395" y="3678"/>
                      <a:pt x="466" y="3695"/>
                      <a:pt x="534" y="3695"/>
                    </a:cubicBezTo>
                    <a:cubicBezTo>
                      <a:pt x="690" y="3695"/>
                      <a:pt x="833" y="3604"/>
                      <a:pt x="903" y="3464"/>
                    </a:cubicBezTo>
                    <a:lnTo>
                      <a:pt x="2382" y="632"/>
                    </a:lnTo>
                    <a:cubicBezTo>
                      <a:pt x="2482" y="432"/>
                      <a:pt x="2407" y="181"/>
                      <a:pt x="2181" y="81"/>
                    </a:cubicBezTo>
                    <a:lnTo>
                      <a:pt x="2131" y="56"/>
                    </a:lnTo>
                    <a:cubicBezTo>
                      <a:pt x="2070" y="18"/>
                      <a:pt x="2005" y="0"/>
                      <a:pt x="19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47"/>
              <p:cNvSpPr/>
              <p:nvPr/>
            </p:nvSpPr>
            <p:spPr>
              <a:xfrm>
                <a:off x="4132350" y="2876900"/>
                <a:ext cx="196150" cy="146375"/>
              </a:xfrm>
              <a:custGeom>
                <a:avLst/>
                <a:gdLst/>
                <a:ahLst/>
                <a:cxnLst/>
                <a:rect l="l" t="t" r="r" b="b"/>
                <a:pathLst>
                  <a:path w="7846" h="5855" extrusionOk="0">
                    <a:moveTo>
                      <a:pt x="3587" y="1"/>
                    </a:moveTo>
                    <a:cubicBezTo>
                      <a:pt x="3564" y="1"/>
                      <a:pt x="3538" y="5"/>
                      <a:pt x="3510" y="13"/>
                    </a:cubicBezTo>
                    <a:cubicBezTo>
                      <a:pt x="2582" y="264"/>
                      <a:pt x="1" y="5728"/>
                      <a:pt x="4236" y="5853"/>
                    </a:cubicBezTo>
                    <a:cubicBezTo>
                      <a:pt x="4280" y="5854"/>
                      <a:pt x="4322" y="5855"/>
                      <a:pt x="4364" y="5855"/>
                    </a:cubicBezTo>
                    <a:cubicBezTo>
                      <a:pt x="7846" y="5855"/>
                      <a:pt x="6808" y="1793"/>
                      <a:pt x="6016" y="1768"/>
                    </a:cubicBezTo>
                    <a:cubicBezTo>
                      <a:pt x="6013" y="1768"/>
                      <a:pt x="6009" y="1768"/>
                      <a:pt x="6006" y="1768"/>
                    </a:cubicBezTo>
                    <a:cubicBezTo>
                      <a:pt x="5429" y="1768"/>
                      <a:pt x="6166" y="4024"/>
                      <a:pt x="4468" y="4024"/>
                    </a:cubicBezTo>
                    <a:cubicBezTo>
                      <a:pt x="4449" y="4024"/>
                      <a:pt x="4431" y="4024"/>
                      <a:pt x="4412" y="4024"/>
                    </a:cubicBezTo>
                    <a:cubicBezTo>
                      <a:pt x="2519" y="3951"/>
                      <a:pt x="4292" y="1"/>
                      <a:pt x="35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47"/>
              <p:cNvSpPr/>
              <p:nvPr/>
            </p:nvSpPr>
            <p:spPr>
              <a:xfrm>
                <a:off x="4344150" y="2838375"/>
                <a:ext cx="379725" cy="393350"/>
              </a:xfrm>
              <a:custGeom>
                <a:avLst/>
                <a:gdLst/>
                <a:ahLst/>
                <a:cxnLst/>
                <a:rect l="l" t="t" r="r" b="b"/>
                <a:pathLst>
                  <a:path w="15189" h="15734" extrusionOk="0">
                    <a:moveTo>
                      <a:pt x="11830" y="1"/>
                    </a:moveTo>
                    <a:lnTo>
                      <a:pt x="2932" y="4737"/>
                    </a:lnTo>
                    <a:lnTo>
                      <a:pt x="2882" y="11404"/>
                    </a:lnTo>
                    <a:lnTo>
                      <a:pt x="0" y="12056"/>
                    </a:lnTo>
                    <a:cubicBezTo>
                      <a:pt x="1445" y="14444"/>
                      <a:pt x="3980" y="15734"/>
                      <a:pt x="6551" y="15734"/>
                    </a:cubicBezTo>
                    <a:cubicBezTo>
                      <a:pt x="8216" y="15734"/>
                      <a:pt x="9895" y="15193"/>
                      <a:pt x="11303" y="14061"/>
                    </a:cubicBezTo>
                    <a:lnTo>
                      <a:pt x="15188" y="10928"/>
                    </a:lnTo>
                    <a:lnTo>
                      <a:pt x="12080" y="11078"/>
                    </a:lnTo>
                    <a:lnTo>
                      <a:pt x="11830" y="1"/>
                    </a:lnTo>
                    <a:close/>
                  </a:path>
                </a:pathLst>
              </a:custGeom>
              <a:solidFill>
                <a:srgbClr val="8D47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47"/>
              <p:cNvSpPr/>
              <p:nvPr/>
            </p:nvSpPr>
            <p:spPr>
              <a:xfrm>
                <a:off x="4416200" y="2969325"/>
                <a:ext cx="183600" cy="145425"/>
              </a:xfrm>
              <a:custGeom>
                <a:avLst/>
                <a:gdLst/>
                <a:ahLst/>
                <a:cxnLst/>
                <a:rect l="l" t="t" r="r" b="b"/>
                <a:pathLst>
                  <a:path w="7344" h="5817" extrusionOk="0">
                    <a:moveTo>
                      <a:pt x="7344" y="1"/>
                    </a:moveTo>
                    <a:lnTo>
                      <a:pt x="50" y="3885"/>
                    </a:lnTo>
                    <a:lnTo>
                      <a:pt x="0" y="5740"/>
                    </a:lnTo>
                    <a:cubicBezTo>
                      <a:pt x="271" y="5792"/>
                      <a:pt x="536" y="5816"/>
                      <a:pt x="795" y="5816"/>
                    </a:cubicBezTo>
                    <a:cubicBezTo>
                      <a:pt x="4801" y="5816"/>
                      <a:pt x="7344" y="1"/>
                      <a:pt x="7344" y="1"/>
                    </a:cubicBezTo>
                    <a:close/>
                  </a:path>
                </a:pathLst>
              </a:custGeom>
              <a:solidFill>
                <a:srgbClr val="6C32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47"/>
              <p:cNvSpPr/>
              <p:nvPr/>
            </p:nvSpPr>
            <p:spPr>
              <a:xfrm>
                <a:off x="4186250" y="2573250"/>
                <a:ext cx="505025" cy="497075"/>
              </a:xfrm>
              <a:custGeom>
                <a:avLst/>
                <a:gdLst/>
                <a:ahLst/>
                <a:cxnLst/>
                <a:rect l="l" t="t" r="r" b="b"/>
                <a:pathLst>
                  <a:path w="20201" h="19883" extrusionOk="0">
                    <a:moveTo>
                      <a:pt x="10099" y="0"/>
                    </a:moveTo>
                    <a:cubicBezTo>
                      <a:pt x="4734" y="0"/>
                      <a:pt x="298" y="4282"/>
                      <a:pt x="151" y="9678"/>
                    </a:cubicBezTo>
                    <a:cubicBezTo>
                      <a:pt x="0" y="15167"/>
                      <a:pt x="4336" y="19754"/>
                      <a:pt x="9825" y="19879"/>
                    </a:cubicBezTo>
                    <a:cubicBezTo>
                      <a:pt x="9917" y="19881"/>
                      <a:pt x="10010" y="19883"/>
                      <a:pt x="10102" y="19883"/>
                    </a:cubicBezTo>
                    <a:cubicBezTo>
                      <a:pt x="15467" y="19883"/>
                      <a:pt x="19903" y="15601"/>
                      <a:pt x="20050" y="10205"/>
                    </a:cubicBezTo>
                    <a:cubicBezTo>
                      <a:pt x="20201" y="4716"/>
                      <a:pt x="15865" y="154"/>
                      <a:pt x="10376" y="4"/>
                    </a:cubicBezTo>
                    <a:cubicBezTo>
                      <a:pt x="10284" y="1"/>
                      <a:pt x="10191" y="0"/>
                      <a:pt x="10099" y="0"/>
                    </a:cubicBezTo>
                    <a:close/>
                  </a:path>
                </a:pathLst>
              </a:custGeom>
              <a:solidFill>
                <a:srgbClr val="8D47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47"/>
              <p:cNvSpPr/>
              <p:nvPr/>
            </p:nvSpPr>
            <p:spPr>
              <a:xfrm>
                <a:off x="4213800" y="2518200"/>
                <a:ext cx="823350" cy="1019450"/>
              </a:xfrm>
              <a:custGeom>
                <a:avLst/>
                <a:gdLst/>
                <a:ahLst/>
                <a:cxnLst/>
                <a:rect l="l" t="t" r="r" b="b"/>
                <a:pathLst>
                  <a:path w="32934" h="40778" extrusionOk="0">
                    <a:moveTo>
                      <a:pt x="8096" y="1"/>
                    </a:moveTo>
                    <a:cubicBezTo>
                      <a:pt x="1" y="1"/>
                      <a:pt x="201" y="7494"/>
                      <a:pt x="201" y="7494"/>
                    </a:cubicBezTo>
                    <a:cubicBezTo>
                      <a:pt x="2883" y="7494"/>
                      <a:pt x="6843" y="3284"/>
                      <a:pt x="6843" y="3284"/>
                    </a:cubicBezTo>
                    <a:cubicBezTo>
                      <a:pt x="8999" y="6742"/>
                      <a:pt x="18623" y="10652"/>
                      <a:pt x="18623" y="10652"/>
                    </a:cubicBezTo>
                    <a:cubicBezTo>
                      <a:pt x="19400" y="12833"/>
                      <a:pt x="17695" y="15940"/>
                      <a:pt x="17695" y="15940"/>
                    </a:cubicBezTo>
                    <a:cubicBezTo>
                      <a:pt x="17695" y="15940"/>
                      <a:pt x="3936" y="40778"/>
                      <a:pt x="18422" y="40778"/>
                    </a:cubicBezTo>
                    <a:cubicBezTo>
                      <a:pt x="32933" y="40778"/>
                      <a:pt x="25841" y="24111"/>
                      <a:pt x="25841" y="24111"/>
                    </a:cubicBezTo>
                    <a:lnTo>
                      <a:pt x="18422" y="5991"/>
                    </a:lnTo>
                    <a:cubicBezTo>
                      <a:pt x="17520" y="2657"/>
                      <a:pt x="14212" y="1"/>
                      <a:pt x="8096" y="1"/>
                    </a:cubicBezTo>
                    <a:close/>
                  </a:path>
                </a:pathLst>
              </a:custGeom>
              <a:solidFill>
                <a:srgbClr val="3C07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47"/>
              <p:cNvSpPr/>
              <p:nvPr/>
            </p:nvSpPr>
            <p:spPr>
              <a:xfrm>
                <a:off x="4462550" y="2758775"/>
                <a:ext cx="40125" cy="39550"/>
              </a:xfrm>
              <a:custGeom>
                <a:avLst/>
                <a:gdLst/>
                <a:ahLst/>
                <a:cxnLst/>
                <a:rect l="l" t="t" r="r" b="b"/>
                <a:pathLst>
                  <a:path w="1605" h="1582" extrusionOk="0">
                    <a:moveTo>
                      <a:pt x="783" y="0"/>
                    </a:moveTo>
                    <a:cubicBezTo>
                      <a:pt x="354" y="0"/>
                      <a:pt x="25" y="343"/>
                      <a:pt x="1" y="779"/>
                    </a:cubicBezTo>
                    <a:cubicBezTo>
                      <a:pt x="1" y="1205"/>
                      <a:pt x="327" y="1581"/>
                      <a:pt x="778" y="1581"/>
                    </a:cubicBezTo>
                    <a:cubicBezTo>
                      <a:pt x="793" y="1581"/>
                      <a:pt x="808" y="1582"/>
                      <a:pt x="823" y="1582"/>
                    </a:cubicBezTo>
                    <a:cubicBezTo>
                      <a:pt x="1252" y="1582"/>
                      <a:pt x="1581" y="1240"/>
                      <a:pt x="1605" y="804"/>
                    </a:cubicBezTo>
                    <a:cubicBezTo>
                      <a:pt x="1605" y="378"/>
                      <a:pt x="1254" y="2"/>
                      <a:pt x="828" y="2"/>
                    </a:cubicBezTo>
                    <a:cubicBezTo>
                      <a:pt x="813" y="1"/>
                      <a:pt x="798" y="0"/>
                      <a:pt x="783"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47"/>
              <p:cNvSpPr/>
              <p:nvPr/>
            </p:nvSpPr>
            <p:spPr>
              <a:xfrm>
                <a:off x="4356675" y="2816450"/>
                <a:ext cx="28225" cy="47650"/>
              </a:xfrm>
              <a:custGeom>
                <a:avLst/>
                <a:gdLst/>
                <a:ahLst/>
                <a:cxnLst/>
                <a:rect l="l" t="t" r="r" b="b"/>
                <a:pathLst>
                  <a:path w="1129" h="1906" extrusionOk="0">
                    <a:moveTo>
                      <a:pt x="1003" y="0"/>
                    </a:moveTo>
                    <a:cubicBezTo>
                      <a:pt x="476" y="0"/>
                      <a:pt x="50" y="401"/>
                      <a:pt x="25" y="928"/>
                    </a:cubicBezTo>
                    <a:cubicBezTo>
                      <a:pt x="0" y="1454"/>
                      <a:pt x="426" y="1880"/>
                      <a:pt x="953" y="1905"/>
                    </a:cubicBezTo>
                    <a:cubicBezTo>
                      <a:pt x="1028" y="1905"/>
                      <a:pt x="1103" y="1830"/>
                      <a:pt x="1103" y="1755"/>
                    </a:cubicBezTo>
                    <a:cubicBezTo>
                      <a:pt x="1103" y="1680"/>
                      <a:pt x="1028" y="1604"/>
                      <a:pt x="953" y="1604"/>
                    </a:cubicBezTo>
                    <a:cubicBezTo>
                      <a:pt x="602" y="1604"/>
                      <a:pt x="301" y="1304"/>
                      <a:pt x="326" y="928"/>
                    </a:cubicBezTo>
                    <a:cubicBezTo>
                      <a:pt x="326" y="577"/>
                      <a:pt x="627" y="301"/>
                      <a:pt x="978" y="301"/>
                    </a:cubicBezTo>
                    <a:cubicBezTo>
                      <a:pt x="1078" y="301"/>
                      <a:pt x="1128" y="251"/>
                      <a:pt x="1128" y="151"/>
                    </a:cubicBezTo>
                    <a:cubicBezTo>
                      <a:pt x="1128" y="76"/>
                      <a:pt x="1078" y="0"/>
                      <a:pt x="1003" y="0"/>
                    </a:cubicBezTo>
                    <a:close/>
                  </a:path>
                </a:pathLst>
              </a:custGeom>
              <a:solidFill>
                <a:srgbClr val="7E32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47"/>
              <p:cNvSpPr/>
              <p:nvPr/>
            </p:nvSpPr>
            <p:spPr>
              <a:xfrm>
                <a:off x="4269575" y="2753750"/>
                <a:ext cx="40750" cy="39575"/>
              </a:xfrm>
              <a:custGeom>
                <a:avLst/>
                <a:gdLst/>
                <a:ahLst/>
                <a:cxnLst/>
                <a:rect l="l" t="t" r="r" b="b"/>
                <a:pathLst>
                  <a:path w="1630" h="1583" extrusionOk="0">
                    <a:moveTo>
                      <a:pt x="785" y="1"/>
                    </a:moveTo>
                    <a:cubicBezTo>
                      <a:pt x="377" y="1"/>
                      <a:pt x="26" y="342"/>
                      <a:pt x="26" y="754"/>
                    </a:cubicBezTo>
                    <a:cubicBezTo>
                      <a:pt x="1" y="1205"/>
                      <a:pt x="351" y="1581"/>
                      <a:pt x="803" y="1581"/>
                    </a:cubicBezTo>
                    <a:cubicBezTo>
                      <a:pt x="817" y="1582"/>
                      <a:pt x="831" y="1582"/>
                      <a:pt x="846" y="1582"/>
                    </a:cubicBezTo>
                    <a:cubicBezTo>
                      <a:pt x="1254" y="1582"/>
                      <a:pt x="1605" y="1240"/>
                      <a:pt x="1605" y="804"/>
                    </a:cubicBezTo>
                    <a:cubicBezTo>
                      <a:pt x="1630" y="378"/>
                      <a:pt x="1279" y="2"/>
                      <a:pt x="828" y="2"/>
                    </a:cubicBezTo>
                    <a:cubicBezTo>
                      <a:pt x="813" y="1"/>
                      <a:pt x="799" y="1"/>
                      <a:pt x="785"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47"/>
              <p:cNvSpPr/>
              <p:nvPr/>
            </p:nvSpPr>
            <p:spPr>
              <a:xfrm>
                <a:off x="4376100" y="2899900"/>
                <a:ext cx="60175" cy="20575"/>
              </a:xfrm>
              <a:custGeom>
                <a:avLst/>
                <a:gdLst/>
                <a:ahLst/>
                <a:cxnLst/>
                <a:rect l="l" t="t" r="r" b="b"/>
                <a:pathLst>
                  <a:path w="2407" h="823" extrusionOk="0">
                    <a:moveTo>
                      <a:pt x="1504" y="1"/>
                    </a:moveTo>
                    <a:cubicBezTo>
                      <a:pt x="1113" y="1"/>
                      <a:pt x="614" y="120"/>
                      <a:pt x="75" y="547"/>
                    </a:cubicBezTo>
                    <a:cubicBezTo>
                      <a:pt x="0" y="597"/>
                      <a:pt x="0" y="698"/>
                      <a:pt x="50" y="748"/>
                    </a:cubicBezTo>
                    <a:cubicBezTo>
                      <a:pt x="75" y="798"/>
                      <a:pt x="126" y="823"/>
                      <a:pt x="151" y="823"/>
                    </a:cubicBezTo>
                    <a:cubicBezTo>
                      <a:pt x="201" y="823"/>
                      <a:pt x="226" y="798"/>
                      <a:pt x="251" y="773"/>
                    </a:cubicBezTo>
                    <a:cubicBezTo>
                      <a:pt x="734" y="393"/>
                      <a:pt x="1170" y="288"/>
                      <a:pt x="1505" y="288"/>
                    </a:cubicBezTo>
                    <a:cubicBezTo>
                      <a:pt x="1899" y="288"/>
                      <a:pt x="2154" y="433"/>
                      <a:pt x="2181" y="447"/>
                    </a:cubicBezTo>
                    <a:cubicBezTo>
                      <a:pt x="2207" y="465"/>
                      <a:pt x="2234" y="473"/>
                      <a:pt x="2259" y="473"/>
                    </a:cubicBezTo>
                    <a:cubicBezTo>
                      <a:pt x="2306" y="473"/>
                      <a:pt x="2349" y="445"/>
                      <a:pt x="2381" y="397"/>
                    </a:cubicBezTo>
                    <a:cubicBezTo>
                      <a:pt x="2406" y="322"/>
                      <a:pt x="2406" y="246"/>
                      <a:pt x="2331" y="196"/>
                    </a:cubicBezTo>
                    <a:cubicBezTo>
                      <a:pt x="2303" y="182"/>
                      <a:pt x="1986" y="1"/>
                      <a:pt x="1504" y="1"/>
                    </a:cubicBezTo>
                    <a:close/>
                  </a:path>
                </a:pathLst>
              </a:custGeom>
              <a:solidFill>
                <a:srgbClr val="6C32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47"/>
              <p:cNvSpPr/>
              <p:nvPr/>
            </p:nvSpPr>
            <p:spPr>
              <a:xfrm>
                <a:off x="4142375" y="2602150"/>
                <a:ext cx="219950" cy="120925"/>
              </a:xfrm>
              <a:custGeom>
                <a:avLst/>
                <a:gdLst/>
                <a:ahLst/>
                <a:cxnLst/>
                <a:rect l="l" t="t" r="r" b="b"/>
                <a:pathLst>
                  <a:path w="8798" h="4837" extrusionOk="0">
                    <a:moveTo>
                      <a:pt x="8698" y="1"/>
                    </a:moveTo>
                    <a:lnTo>
                      <a:pt x="8698" y="1"/>
                    </a:lnTo>
                    <a:cubicBezTo>
                      <a:pt x="4111" y="2507"/>
                      <a:pt x="1" y="3159"/>
                      <a:pt x="101" y="3359"/>
                    </a:cubicBezTo>
                    <a:cubicBezTo>
                      <a:pt x="101" y="3359"/>
                      <a:pt x="678" y="4186"/>
                      <a:pt x="2908" y="4738"/>
                    </a:cubicBezTo>
                    <a:cubicBezTo>
                      <a:pt x="3168" y="4806"/>
                      <a:pt x="3442" y="4836"/>
                      <a:pt x="3723" y="4836"/>
                    </a:cubicBezTo>
                    <a:cubicBezTo>
                      <a:pt x="5828" y="4836"/>
                      <a:pt x="8345" y="3137"/>
                      <a:pt x="8522" y="2783"/>
                    </a:cubicBezTo>
                    <a:cubicBezTo>
                      <a:pt x="8748" y="2307"/>
                      <a:pt x="8798" y="728"/>
                      <a:pt x="8698" y="1"/>
                    </a:cubicBezTo>
                    <a:close/>
                  </a:path>
                </a:pathLst>
              </a:custGeom>
              <a:solidFill>
                <a:srgbClr val="5A11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47"/>
              <p:cNvSpPr/>
              <p:nvPr/>
            </p:nvSpPr>
            <p:spPr>
              <a:xfrm>
                <a:off x="4424975" y="2619700"/>
                <a:ext cx="219325" cy="120900"/>
              </a:xfrm>
              <a:custGeom>
                <a:avLst/>
                <a:gdLst/>
                <a:ahLst/>
                <a:cxnLst/>
                <a:rect l="l" t="t" r="r" b="b"/>
                <a:pathLst>
                  <a:path w="8773" h="4836" extrusionOk="0">
                    <a:moveTo>
                      <a:pt x="100" y="1"/>
                    </a:moveTo>
                    <a:lnTo>
                      <a:pt x="100" y="1"/>
                    </a:lnTo>
                    <a:cubicBezTo>
                      <a:pt x="0" y="727"/>
                      <a:pt x="25" y="2306"/>
                      <a:pt x="276" y="2783"/>
                    </a:cubicBezTo>
                    <a:cubicBezTo>
                      <a:pt x="453" y="3136"/>
                      <a:pt x="2950" y="4836"/>
                      <a:pt x="5068" y="4836"/>
                    </a:cubicBezTo>
                    <a:cubicBezTo>
                      <a:pt x="5351" y="4836"/>
                      <a:pt x="5627" y="4805"/>
                      <a:pt x="5890" y="4738"/>
                    </a:cubicBezTo>
                    <a:cubicBezTo>
                      <a:pt x="8120" y="4186"/>
                      <a:pt x="8672" y="3359"/>
                      <a:pt x="8672" y="3359"/>
                    </a:cubicBezTo>
                    <a:cubicBezTo>
                      <a:pt x="8772" y="3159"/>
                      <a:pt x="4662" y="2507"/>
                      <a:pt x="100" y="1"/>
                    </a:cubicBezTo>
                    <a:close/>
                  </a:path>
                </a:pathLst>
              </a:custGeom>
              <a:solidFill>
                <a:srgbClr val="5A11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47"/>
              <p:cNvSpPr/>
              <p:nvPr/>
            </p:nvSpPr>
            <p:spPr>
              <a:xfrm>
                <a:off x="4354800" y="2736225"/>
                <a:ext cx="62050" cy="31375"/>
              </a:xfrm>
              <a:custGeom>
                <a:avLst/>
                <a:gdLst/>
                <a:ahLst/>
                <a:cxnLst/>
                <a:rect l="l" t="t" r="r" b="b"/>
                <a:pathLst>
                  <a:path w="2482" h="1255" extrusionOk="0">
                    <a:moveTo>
                      <a:pt x="1221" y="0"/>
                    </a:moveTo>
                    <a:cubicBezTo>
                      <a:pt x="1207" y="0"/>
                      <a:pt x="1193" y="1"/>
                      <a:pt x="1178" y="1"/>
                    </a:cubicBezTo>
                    <a:cubicBezTo>
                      <a:pt x="902" y="1"/>
                      <a:pt x="501" y="102"/>
                      <a:pt x="150" y="553"/>
                    </a:cubicBezTo>
                    <a:cubicBezTo>
                      <a:pt x="0" y="753"/>
                      <a:pt x="50" y="1004"/>
                      <a:pt x="226" y="1154"/>
                    </a:cubicBezTo>
                    <a:cubicBezTo>
                      <a:pt x="299" y="1206"/>
                      <a:pt x="385" y="1233"/>
                      <a:pt x="471" y="1233"/>
                    </a:cubicBezTo>
                    <a:cubicBezTo>
                      <a:pt x="593" y="1233"/>
                      <a:pt x="714" y="1181"/>
                      <a:pt x="802" y="1079"/>
                    </a:cubicBezTo>
                    <a:cubicBezTo>
                      <a:pt x="1003" y="828"/>
                      <a:pt x="1153" y="828"/>
                      <a:pt x="1178" y="828"/>
                    </a:cubicBezTo>
                    <a:cubicBezTo>
                      <a:pt x="1429" y="828"/>
                      <a:pt x="1654" y="1029"/>
                      <a:pt x="1704" y="1104"/>
                    </a:cubicBezTo>
                    <a:cubicBezTo>
                      <a:pt x="1805" y="1204"/>
                      <a:pt x="1905" y="1254"/>
                      <a:pt x="2030" y="1254"/>
                    </a:cubicBezTo>
                    <a:cubicBezTo>
                      <a:pt x="2130" y="1254"/>
                      <a:pt x="2231" y="1204"/>
                      <a:pt x="2306" y="1154"/>
                    </a:cubicBezTo>
                    <a:cubicBezTo>
                      <a:pt x="2481" y="979"/>
                      <a:pt x="2481" y="728"/>
                      <a:pt x="2331" y="553"/>
                    </a:cubicBezTo>
                    <a:cubicBezTo>
                      <a:pt x="2282" y="504"/>
                      <a:pt x="1827" y="0"/>
                      <a:pt x="12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47"/>
              <p:cNvSpPr/>
              <p:nvPr/>
            </p:nvSpPr>
            <p:spPr>
              <a:xfrm>
                <a:off x="4555925" y="2755400"/>
                <a:ext cx="127850" cy="47925"/>
              </a:xfrm>
              <a:custGeom>
                <a:avLst/>
                <a:gdLst/>
                <a:ahLst/>
                <a:cxnLst/>
                <a:rect l="l" t="t" r="r" b="b"/>
                <a:pathLst>
                  <a:path w="5114" h="1917" extrusionOk="0">
                    <a:moveTo>
                      <a:pt x="477" y="0"/>
                    </a:moveTo>
                    <a:cubicBezTo>
                      <a:pt x="288" y="0"/>
                      <a:pt x="118" y="120"/>
                      <a:pt x="75" y="312"/>
                    </a:cubicBezTo>
                    <a:cubicBezTo>
                      <a:pt x="0" y="538"/>
                      <a:pt x="151" y="763"/>
                      <a:pt x="376" y="838"/>
                    </a:cubicBezTo>
                    <a:lnTo>
                      <a:pt x="4562" y="1916"/>
                    </a:lnTo>
                    <a:lnTo>
                      <a:pt x="4662" y="1916"/>
                    </a:lnTo>
                    <a:cubicBezTo>
                      <a:pt x="4837" y="1916"/>
                      <a:pt x="5013" y="1791"/>
                      <a:pt x="5063" y="1615"/>
                    </a:cubicBezTo>
                    <a:cubicBezTo>
                      <a:pt x="5113" y="1390"/>
                      <a:pt x="4988" y="1164"/>
                      <a:pt x="4762" y="1114"/>
                    </a:cubicBezTo>
                    <a:lnTo>
                      <a:pt x="577" y="11"/>
                    </a:lnTo>
                    <a:cubicBezTo>
                      <a:pt x="543" y="4"/>
                      <a:pt x="510" y="0"/>
                      <a:pt x="4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47"/>
              <p:cNvSpPr/>
              <p:nvPr/>
            </p:nvSpPr>
            <p:spPr>
              <a:xfrm>
                <a:off x="4394900" y="2676725"/>
                <a:ext cx="183600" cy="182975"/>
              </a:xfrm>
              <a:custGeom>
                <a:avLst/>
                <a:gdLst/>
                <a:ahLst/>
                <a:cxnLst/>
                <a:rect l="l" t="t" r="r" b="b"/>
                <a:pathLst>
                  <a:path w="7344" h="7319" extrusionOk="0">
                    <a:moveTo>
                      <a:pt x="3684" y="827"/>
                    </a:moveTo>
                    <a:cubicBezTo>
                      <a:pt x="4436" y="827"/>
                      <a:pt x="5138" y="1128"/>
                      <a:pt x="5664" y="1680"/>
                    </a:cubicBezTo>
                    <a:cubicBezTo>
                      <a:pt x="6216" y="2206"/>
                      <a:pt x="6491" y="2933"/>
                      <a:pt x="6491" y="3685"/>
                    </a:cubicBezTo>
                    <a:cubicBezTo>
                      <a:pt x="6491" y="4437"/>
                      <a:pt x="6191" y="5138"/>
                      <a:pt x="5639" y="5665"/>
                    </a:cubicBezTo>
                    <a:cubicBezTo>
                      <a:pt x="5113" y="6191"/>
                      <a:pt x="4411" y="6492"/>
                      <a:pt x="3659" y="6492"/>
                    </a:cubicBezTo>
                    <a:cubicBezTo>
                      <a:pt x="2882" y="6492"/>
                      <a:pt x="2181" y="6191"/>
                      <a:pt x="1654" y="5640"/>
                    </a:cubicBezTo>
                    <a:cubicBezTo>
                      <a:pt x="1128" y="5113"/>
                      <a:pt x="827" y="4386"/>
                      <a:pt x="827" y="3634"/>
                    </a:cubicBezTo>
                    <a:cubicBezTo>
                      <a:pt x="852" y="2883"/>
                      <a:pt x="1153" y="2181"/>
                      <a:pt x="1679" y="1655"/>
                    </a:cubicBezTo>
                    <a:cubicBezTo>
                      <a:pt x="2206" y="1128"/>
                      <a:pt x="2907" y="827"/>
                      <a:pt x="3659" y="827"/>
                    </a:cubicBezTo>
                    <a:close/>
                    <a:moveTo>
                      <a:pt x="3659" y="0"/>
                    </a:moveTo>
                    <a:cubicBezTo>
                      <a:pt x="2682" y="0"/>
                      <a:pt x="1780" y="376"/>
                      <a:pt x="1103" y="1053"/>
                    </a:cubicBezTo>
                    <a:cubicBezTo>
                      <a:pt x="401" y="1755"/>
                      <a:pt x="0" y="2657"/>
                      <a:pt x="0" y="3634"/>
                    </a:cubicBezTo>
                    <a:cubicBezTo>
                      <a:pt x="0" y="4612"/>
                      <a:pt x="376" y="5539"/>
                      <a:pt x="1053" y="6241"/>
                    </a:cubicBezTo>
                    <a:cubicBezTo>
                      <a:pt x="1755" y="6918"/>
                      <a:pt x="2657" y="7319"/>
                      <a:pt x="3634" y="7319"/>
                    </a:cubicBezTo>
                    <a:lnTo>
                      <a:pt x="3659" y="7319"/>
                    </a:lnTo>
                    <a:cubicBezTo>
                      <a:pt x="4637" y="7319"/>
                      <a:pt x="5539" y="6943"/>
                      <a:pt x="6241" y="6266"/>
                    </a:cubicBezTo>
                    <a:cubicBezTo>
                      <a:pt x="6943" y="5589"/>
                      <a:pt x="7318" y="4662"/>
                      <a:pt x="7318" y="3685"/>
                    </a:cubicBezTo>
                    <a:cubicBezTo>
                      <a:pt x="7344" y="2707"/>
                      <a:pt x="6968" y="1780"/>
                      <a:pt x="6266" y="1078"/>
                    </a:cubicBezTo>
                    <a:cubicBezTo>
                      <a:pt x="5589" y="401"/>
                      <a:pt x="4662" y="0"/>
                      <a:pt x="368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47"/>
              <p:cNvSpPr/>
              <p:nvPr/>
            </p:nvSpPr>
            <p:spPr>
              <a:xfrm>
                <a:off x="4189375" y="2675475"/>
                <a:ext cx="183600" cy="182975"/>
              </a:xfrm>
              <a:custGeom>
                <a:avLst/>
                <a:gdLst/>
                <a:ahLst/>
                <a:cxnLst/>
                <a:rect l="l" t="t" r="r" b="b"/>
                <a:pathLst>
                  <a:path w="7344" h="7319" extrusionOk="0">
                    <a:moveTo>
                      <a:pt x="3685" y="827"/>
                    </a:moveTo>
                    <a:cubicBezTo>
                      <a:pt x="4437" y="827"/>
                      <a:pt x="5138" y="1128"/>
                      <a:pt x="5690" y="1679"/>
                    </a:cubicBezTo>
                    <a:cubicBezTo>
                      <a:pt x="6216" y="2206"/>
                      <a:pt x="6492" y="2933"/>
                      <a:pt x="6492" y="3684"/>
                    </a:cubicBezTo>
                    <a:cubicBezTo>
                      <a:pt x="6492" y="4436"/>
                      <a:pt x="6191" y="5138"/>
                      <a:pt x="5665" y="5664"/>
                    </a:cubicBezTo>
                    <a:cubicBezTo>
                      <a:pt x="5113" y="6191"/>
                      <a:pt x="4412" y="6492"/>
                      <a:pt x="3660" y="6492"/>
                    </a:cubicBezTo>
                    <a:cubicBezTo>
                      <a:pt x="2908" y="6492"/>
                      <a:pt x="2181" y="6191"/>
                      <a:pt x="1655" y="5639"/>
                    </a:cubicBezTo>
                    <a:cubicBezTo>
                      <a:pt x="1128" y="5113"/>
                      <a:pt x="828" y="4386"/>
                      <a:pt x="853" y="3634"/>
                    </a:cubicBezTo>
                    <a:cubicBezTo>
                      <a:pt x="853" y="2882"/>
                      <a:pt x="1153" y="2181"/>
                      <a:pt x="1680" y="1654"/>
                    </a:cubicBezTo>
                    <a:cubicBezTo>
                      <a:pt x="2206" y="1128"/>
                      <a:pt x="2908" y="827"/>
                      <a:pt x="3660" y="827"/>
                    </a:cubicBezTo>
                    <a:close/>
                    <a:moveTo>
                      <a:pt x="3660" y="0"/>
                    </a:moveTo>
                    <a:cubicBezTo>
                      <a:pt x="2707" y="0"/>
                      <a:pt x="1780" y="376"/>
                      <a:pt x="1103" y="1053"/>
                    </a:cubicBezTo>
                    <a:cubicBezTo>
                      <a:pt x="402" y="1755"/>
                      <a:pt x="26" y="2657"/>
                      <a:pt x="1" y="3634"/>
                    </a:cubicBezTo>
                    <a:cubicBezTo>
                      <a:pt x="1" y="4612"/>
                      <a:pt x="376" y="5539"/>
                      <a:pt x="1053" y="6241"/>
                    </a:cubicBezTo>
                    <a:cubicBezTo>
                      <a:pt x="1755" y="6918"/>
                      <a:pt x="2657" y="7319"/>
                      <a:pt x="3635" y="7319"/>
                    </a:cubicBezTo>
                    <a:lnTo>
                      <a:pt x="3660" y="7319"/>
                    </a:lnTo>
                    <a:cubicBezTo>
                      <a:pt x="4637" y="7319"/>
                      <a:pt x="5539" y="6943"/>
                      <a:pt x="6241" y="6266"/>
                    </a:cubicBezTo>
                    <a:cubicBezTo>
                      <a:pt x="6943" y="5589"/>
                      <a:pt x="7319" y="4662"/>
                      <a:pt x="7319" y="3684"/>
                    </a:cubicBezTo>
                    <a:cubicBezTo>
                      <a:pt x="7344" y="2707"/>
                      <a:pt x="6968" y="1780"/>
                      <a:pt x="6266" y="1078"/>
                    </a:cubicBezTo>
                    <a:cubicBezTo>
                      <a:pt x="5590" y="401"/>
                      <a:pt x="4662" y="0"/>
                      <a:pt x="36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47"/>
              <p:cNvSpPr/>
              <p:nvPr/>
            </p:nvSpPr>
            <p:spPr>
              <a:xfrm>
                <a:off x="4640500" y="2762075"/>
                <a:ext cx="187600" cy="161325"/>
              </a:xfrm>
              <a:custGeom>
                <a:avLst/>
                <a:gdLst/>
                <a:ahLst/>
                <a:cxnLst/>
                <a:rect l="l" t="t" r="r" b="b"/>
                <a:pathLst>
                  <a:path w="7504" h="6453" extrusionOk="0">
                    <a:moveTo>
                      <a:pt x="4065" y="1"/>
                    </a:moveTo>
                    <a:cubicBezTo>
                      <a:pt x="2141" y="1"/>
                      <a:pt x="327" y="1900"/>
                      <a:pt x="327" y="1900"/>
                    </a:cubicBezTo>
                    <a:lnTo>
                      <a:pt x="1" y="4632"/>
                    </a:lnTo>
                    <a:cubicBezTo>
                      <a:pt x="1" y="4632"/>
                      <a:pt x="276" y="5885"/>
                      <a:pt x="2682" y="6361"/>
                    </a:cubicBezTo>
                    <a:cubicBezTo>
                      <a:pt x="3002" y="6423"/>
                      <a:pt x="3302" y="6453"/>
                      <a:pt x="3582" y="6453"/>
                    </a:cubicBezTo>
                    <a:cubicBezTo>
                      <a:pt x="7226" y="6453"/>
                      <a:pt x="7504" y="1485"/>
                      <a:pt x="5339" y="321"/>
                    </a:cubicBezTo>
                    <a:cubicBezTo>
                      <a:pt x="4921" y="94"/>
                      <a:pt x="4491" y="1"/>
                      <a:pt x="4065" y="1"/>
                    </a:cubicBezTo>
                    <a:close/>
                  </a:path>
                </a:pathLst>
              </a:custGeom>
              <a:solidFill>
                <a:srgbClr val="8D47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47"/>
              <p:cNvSpPr/>
              <p:nvPr/>
            </p:nvSpPr>
            <p:spPr>
              <a:xfrm>
                <a:off x="4679350" y="2813075"/>
                <a:ext cx="79600" cy="32850"/>
              </a:xfrm>
              <a:custGeom>
                <a:avLst/>
                <a:gdLst/>
                <a:ahLst/>
                <a:cxnLst/>
                <a:rect l="l" t="t" r="r" b="b"/>
                <a:pathLst>
                  <a:path w="3184" h="1314" extrusionOk="0">
                    <a:moveTo>
                      <a:pt x="3018" y="1"/>
                    </a:moveTo>
                    <a:cubicBezTo>
                      <a:pt x="2997" y="1"/>
                      <a:pt x="2977" y="4"/>
                      <a:pt x="2958" y="10"/>
                    </a:cubicBezTo>
                    <a:lnTo>
                      <a:pt x="126" y="1038"/>
                    </a:lnTo>
                    <a:cubicBezTo>
                      <a:pt x="51" y="1063"/>
                      <a:pt x="1" y="1163"/>
                      <a:pt x="26" y="1238"/>
                    </a:cubicBezTo>
                    <a:cubicBezTo>
                      <a:pt x="51" y="1288"/>
                      <a:pt x="101" y="1313"/>
                      <a:pt x="176" y="1313"/>
                    </a:cubicBezTo>
                    <a:lnTo>
                      <a:pt x="226" y="1313"/>
                    </a:lnTo>
                    <a:lnTo>
                      <a:pt x="3058" y="286"/>
                    </a:lnTo>
                    <a:cubicBezTo>
                      <a:pt x="3133" y="261"/>
                      <a:pt x="3184" y="160"/>
                      <a:pt x="3159" y="85"/>
                    </a:cubicBezTo>
                    <a:cubicBezTo>
                      <a:pt x="3140" y="29"/>
                      <a:pt x="3079" y="1"/>
                      <a:pt x="3018" y="1"/>
                    </a:cubicBezTo>
                    <a:close/>
                  </a:path>
                </a:pathLst>
              </a:custGeom>
              <a:solidFill>
                <a:srgbClr val="7E32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47"/>
              <p:cNvSpPr/>
              <p:nvPr/>
            </p:nvSpPr>
            <p:spPr>
              <a:xfrm>
                <a:off x="4610425" y="2876900"/>
                <a:ext cx="196775" cy="146375"/>
              </a:xfrm>
              <a:custGeom>
                <a:avLst/>
                <a:gdLst/>
                <a:ahLst/>
                <a:cxnLst/>
                <a:rect l="l" t="t" r="r" b="b"/>
                <a:pathLst>
                  <a:path w="7871" h="5855" extrusionOk="0">
                    <a:moveTo>
                      <a:pt x="3589" y="1"/>
                    </a:moveTo>
                    <a:cubicBezTo>
                      <a:pt x="3565" y="1"/>
                      <a:pt x="3539" y="5"/>
                      <a:pt x="3510" y="13"/>
                    </a:cubicBezTo>
                    <a:cubicBezTo>
                      <a:pt x="2607" y="264"/>
                      <a:pt x="1" y="5728"/>
                      <a:pt x="4261" y="5853"/>
                    </a:cubicBezTo>
                    <a:cubicBezTo>
                      <a:pt x="4305" y="5854"/>
                      <a:pt x="4347" y="5855"/>
                      <a:pt x="4389" y="5855"/>
                    </a:cubicBezTo>
                    <a:cubicBezTo>
                      <a:pt x="7870" y="5855"/>
                      <a:pt x="6833" y="1793"/>
                      <a:pt x="6016" y="1768"/>
                    </a:cubicBezTo>
                    <a:cubicBezTo>
                      <a:pt x="6013" y="1768"/>
                      <a:pt x="6010" y="1768"/>
                      <a:pt x="6007" y="1768"/>
                    </a:cubicBezTo>
                    <a:cubicBezTo>
                      <a:pt x="5454" y="1768"/>
                      <a:pt x="6191" y="4024"/>
                      <a:pt x="4468" y="4024"/>
                    </a:cubicBezTo>
                    <a:cubicBezTo>
                      <a:pt x="4450" y="4024"/>
                      <a:pt x="4431" y="4024"/>
                      <a:pt x="4412" y="4024"/>
                    </a:cubicBezTo>
                    <a:cubicBezTo>
                      <a:pt x="2543" y="3951"/>
                      <a:pt x="4317" y="1"/>
                      <a:pt x="35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47"/>
              <p:cNvSpPr/>
              <p:nvPr/>
            </p:nvSpPr>
            <p:spPr>
              <a:xfrm>
                <a:off x="4481550" y="2485275"/>
                <a:ext cx="643325" cy="396975"/>
              </a:xfrm>
              <a:custGeom>
                <a:avLst/>
                <a:gdLst/>
                <a:ahLst/>
                <a:cxnLst/>
                <a:rect l="l" t="t" r="r" b="b"/>
                <a:pathLst>
                  <a:path w="25733" h="15879" extrusionOk="0">
                    <a:moveTo>
                      <a:pt x="8190" y="1"/>
                    </a:moveTo>
                    <a:cubicBezTo>
                      <a:pt x="3820" y="1"/>
                      <a:pt x="0" y="1754"/>
                      <a:pt x="369" y="2896"/>
                    </a:cubicBezTo>
                    <a:cubicBezTo>
                      <a:pt x="669" y="3824"/>
                      <a:pt x="4178" y="2796"/>
                      <a:pt x="7261" y="4450"/>
                    </a:cubicBezTo>
                    <a:cubicBezTo>
                      <a:pt x="8614" y="5177"/>
                      <a:pt x="9166" y="5904"/>
                      <a:pt x="9366" y="6480"/>
                    </a:cubicBezTo>
                    <a:cubicBezTo>
                      <a:pt x="9592" y="7157"/>
                      <a:pt x="4454" y="8912"/>
                      <a:pt x="4930" y="10140"/>
                    </a:cubicBezTo>
                    <a:cubicBezTo>
                      <a:pt x="5114" y="10600"/>
                      <a:pt x="5997" y="10746"/>
                      <a:pt x="7039" y="10746"/>
                    </a:cubicBezTo>
                    <a:cubicBezTo>
                      <a:pt x="8831" y="10746"/>
                      <a:pt x="11096" y="10315"/>
                      <a:pt x="11096" y="10315"/>
                    </a:cubicBezTo>
                    <a:lnTo>
                      <a:pt x="21472" y="15879"/>
                    </a:lnTo>
                    <a:lnTo>
                      <a:pt x="25732" y="7934"/>
                    </a:lnTo>
                    <a:cubicBezTo>
                      <a:pt x="25732" y="7934"/>
                      <a:pt x="22324" y="4150"/>
                      <a:pt x="12950" y="791"/>
                    </a:cubicBezTo>
                    <a:cubicBezTo>
                      <a:pt x="11405" y="228"/>
                      <a:pt x="9762" y="1"/>
                      <a:pt x="8190" y="1"/>
                    </a:cubicBezTo>
                    <a:close/>
                  </a:path>
                </a:pathLst>
              </a:custGeom>
              <a:solidFill>
                <a:srgbClr val="8D47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47"/>
              <p:cNvSpPr/>
              <p:nvPr/>
            </p:nvSpPr>
            <p:spPr>
              <a:xfrm>
                <a:off x="4800275" y="2535750"/>
                <a:ext cx="1028225" cy="954900"/>
              </a:xfrm>
              <a:custGeom>
                <a:avLst/>
                <a:gdLst/>
                <a:ahLst/>
                <a:cxnLst/>
                <a:rect l="l" t="t" r="r" b="b"/>
                <a:pathLst>
                  <a:path w="41129" h="38196" extrusionOk="0">
                    <a:moveTo>
                      <a:pt x="5439" y="0"/>
                    </a:moveTo>
                    <a:lnTo>
                      <a:pt x="1" y="10126"/>
                    </a:lnTo>
                    <a:lnTo>
                      <a:pt x="13610" y="19148"/>
                    </a:lnTo>
                    <a:lnTo>
                      <a:pt x="3610" y="24010"/>
                    </a:lnTo>
                    <a:lnTo>
                      <a:pt x="5891" y="38196"/>
                    </a:lnTo>
                    <a:cubicBezTo>
                      <a:pt x="5891" y="38196"/>
                      <a:pt x="41129" y="25389"/>
                      <a:pt x="35239" y="17394"/>
                    </a:cubicBezTo>
                    <a:cubicBezTo>
                      <a:pt x="29324" y="9399"/>
                      <a:pt x="5439" y="0"/>
                      <a:pt x="54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47"/>
              <p:cNvSpPr/>
              <p:nvPr/>
            </p:nvSpPr>
            <p:spPr>
              <a:xfrm>
                <a:off x="5263325" y="2948600"/>
                <a:ext cx="31350" cy="100400"/>
              </a:xfrm>
              <a:custGeom>
                <a:avLst/>
                <a:gdLst/>
                <a:ahLst/>
                <a:cxnLst/>
                <a:rect l="l" t="t" r="r" b="b"/>
                <a:pathLst>
                  <a:path w="1254" h="4016" extrusionOk="0">
                    <a:moveTo>
                      <a:pt x="499" y="0"/>
                    </a:moveTo>
                    <a:cubicBezTo>
                      <a:pt x="483" y="0"/>
                      <a:pt x="467" y="1"/>
                      <a:pt x="451" y="3"/>
                    </a:cubicBezTo>
                    <a:lnTo>
                      <a:pt x="401" y="3"/>
                    </a:lnTo>
                    <a:cubicBezTo>
                      <a:pt x="151" y="28"/>
                      <a:pt x="0" y="228"/>
                      <a:pt x="25" y="454"/>
                    </a:cubicBezTo>
                    <a:lnTo>
                      <a:pt x="351" y="3637"/>
                    </a:lnTo>
                    <a:cubicBezTo>
                      <a:pt x="351" y="3848"/>
                      <a:pt x="549" y="4015"/>
                      <a:pt x="759" y="4015"/>
                    </a:cubicBezTo>
                    <a:cubicBezTo>
                      <a:pt x="773" y="4015"/>
                      <a:pt x="788" y="4014"/>
                      <a:pt x="802" y="4013"/>
                    </a:cubicBezTo>
                    <a:lnTo>
                      <a:pt x="877" y="4013"/>
                    </a:lnTo>
                    <a:cubicBezTo>
                      <a:pt x="1103" y="3988"/>
                      <a:pt x="1253" y="3762"/>
                      <a:pt x="1253" y="3536"/>
                    </a:cubicBezTo>
                    <a:lnTo>
                      <a:pt x="927" y="379"/>
                    </a:lnTo>
                    <a:cubicBezTo>
                      <a:pt x="904" y="167"/>
                      <a:pt x="727" y="0"/>
                      <a:pt x="4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47"/>
              <p:cNvSpPr/>
              <p:nvPr/>
            </p:nvSpPr>
            <p:spPr>
              <a:xfrm>
                <a:off x="5027725" y="3136625"/>
                <a:ext cx="100900" cy="25075"/>
              </a:xfrm>
              <a:custGeom>
                <a:avLst/>
                <a:gdLst/>
                <a:ahLst/>
                <a:cxnLst/>
                <a:rect l="l" t="t" r="r" b="b"/>
                <a:pathLst>
                  <a:path w="4036" h="1003" extrusionOk="0">
                    <a:moveTo>
                      <a:pt x="3610" y="0"/>
                    </a:moveTo>
                    <a:lnTo>
                      <a:pt x="427" y="76"/>
                    </a:lnTo>
                    <a:cubicBezTo>
                      <a:pt x="201" y="101"/>
                      <a:pt x="1" y="276"/>
                      <a:pt x="26" y="502"/>
                    </a:cubicBezTo>
                    <a:lnTo>
                      <a:pt x="26" y="577"/>
                    </a:lnTo>
                    <a:cubicBezTo>
                      <a:pt x="26" y="828"/>
                      <a:pt x="226" y="1003"/>
                      <a:pt x="452" y="1003"/>
                    </a:cubicBezTo>
                    <a:lnTo>
                      <a:pt x="3635" y="903"/>
                    </a:lnTo>
                    <a:cubicBezTo>
                      <a:pt x="3860" y="903"/>
                      <a:pt x="4036" y="702"/>
                      <a:pt x="4036" y="477"/>
                    </a:cubicBezTo>
                    <a:lnTo>
                      <a:pt x="4036" y="401"/>
                    </a:lnTo>
                    <a:cubicBezTo>
                      <a:pt x="4036" y="176"/>
                      <a:pt x="3835" y="0"/>
                      <a:pt x="36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47"/>
              <p:cNvSpPr/>
              <p:nvPr/>
            </p:nvSpPr>
            <p:spPr>
              <a:xfrm>
                <a:off x="5002675" y="2698100"/>
                <a:ext cx="100275" cy="45350"/>
              </a:xfrm>
              <a:custGeom>
                <a:avLst/>
                <a:gdLst/>
                <a:ahLst/>
                <a:cxnLst/>
                <a:rect l="l" t="t" r="r" b="b"/>
                <a:pathLst>
                  <a:path w="4011" h="1814" extrusionOk="0">
                    <a:moveTo>
                      <a:pt x="469" y="1"/>
                    </a:moveTo>
                    <a:cubicBezTo>
                      <a:pt x="293" y="1"/>
                      <a:pt x="136" y="117"/>
                      <a:pt x="75" y="298"/>
                    </a:cubicBezTo>
                    <a:lnTo>
                      <a:pt x="50" y="373"/>
                    </a:lnTo>
                    <a:cubicBezTo>
                      <a:pt x="0" y="599"/>
                      <a:pt x="125" y="825"/>
                      <a:pt x="351" y="900"/>
                    </a:cubicBezTo>
                    <a:lnTo>
                      <a:pt x="3409" y="1802"/>
                    </a:lnTo>
                    <a:cubicBezTo>
                      <a:pt x="3438" y="1809"/>
                      <a:pt x="3469" y="1813"/>
                      <a:pt x="3500" y="1813"/>
                    </a:cubicBezTo>
                    <a:cubicBezTo>
                      <a:pt x="3679" y="1813"/>
                      <a:pt x="3867" y="1694"/>
                      <a:pt x="3910" y="1501"/>
                    </a:cubicBezTo>
                    <a:lnTo>
                      <a:pt x="3935" y="1451"/>
                    </a:lnTo>
                    <a:cubicBezTo>
                      <a:pt x="4010" y="1226"/>
                      <a:pt x="3885" y="1000"/>
                      <a:pt x="3659" y="925"/>
                    </a:cubicBezTo>
                    <a:lnTo>
                      <a:pt x="602" y="23"/>
                    </a:lnTo>
                    <a:cubicBezTo>
                      <a:pt x="557" y="8"/>
                      <a:pt x="513" y="1"/>
                      <a:pt x="4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47"/>
              <p:cNvSpPr/>
              <p:nvPr/>
            </p:nvSpPr>
            <p:spPr>
              <a:xfrm>
                <a:off x="5502675" y="2970975"/>
                <a:ext cx="100900" cy="38725"/>
              </a:xfrm>
              <a:custGeom>
                <a:avLst/>
                <a:gdLst/>
                <a:ahLst/>
                <a:cxnLst/>
                <a:rect l="l" t="t" r="r" b="b"/>
                <a:pathLst>
                  <a:path w="4036" h="1549" extrusionOk="0">
                    <a:moveTo>
                      <a:pt x="3572" y="0"/>
                    </a:moveTo>
                    <a:cubicBezTo>
                      <a:pt x="3543" y="0"/>
                      <a:pt x="3513" y="3"/>
                      <a:pt x="3484" y="10"/>
                    </a:cubicBezTo>
                    <a:lnTo>
                      <a:pt x="376" y="662"/>
                    </a:lnTo>
                    <a:cubicBezTo>
                      <a:pt x="151" y="712"/>
                      <a:pt x="0" y="937"/>
                      <a:pt x="50" y="1163"/>
                    </a:cubicBezTo>
                    <a:lnTo>
                      <a:pt x="50" y="1213"/>
                    </a:lnTo>
                    <a:cubicBezTo>
                      <a:pt x="94" y="1409"/>
                      <a:pt x="270" y="1548"/>
                      <a:pt x="464" y="1548"/>
                    </a:cubicBezTo>
                    <a:cubicBezTo>
                      <a:pt x="493" y="1548"/>
                      <a:pt x="522" y="1545"/>
                      <a:pt x="552" y="1539"/>
                    </a:cubicBezTo>
                    <a:lnTo>
                      <a:pt x="3684" y="912"/>
                    </a:lnTo>
                    <a:cubicBezTo>
                      <a:pt x="3910" y="862"/>
                      <a:pt x="4035" y="636"/>
                      <a:pt x="3985" y="411"/>
                    </a:cubicBezTo>
                    <a:lnTo>
                      <a:pt x="3985" y="336"/>
                    </a:lnTo>
                    <a:cubicBezTo>
                      <a:pt x="3942" y="140"/>
                      <a:pt x="3765" y="0"/>
                      <a:pt x="35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7"/>
              <p:cNvSpPr/>
              <p:nvPr/>
            </p:nvSpPr>
            <p:spPr>
              <a:xfrm>
                <a:off x="4953800" y="3324900"/>
                <a:ext cx="80225" cy="78825"/>
              </a:xfrm>
              <a:custGeom>
                <a:avLst/>
                <a:gdLst/>
                <a:ahLst/>
                <a:cxnLst/>
                <a:rect l="l" t="t" r="r" b="b"/>
                <a:pathLst>
                  <a:path w="3209" h="3153" extrusionOk="0">
                    <a:moveTo>
                      <a:pt x="501" y="1"/>
                    </a:moveTo>
                    <a:cubicBezTo>
                      <a:pt x="395" y="1"/>
                      <a:pt x="288" y="38"/>
                      <a:pt x="201" y="114"/>
                    </a:cubicBezTo>
                    <a:lnTo>
                      <a:pt x="151" y="164"/>
                    </a:lnTo>
                    <a:cubicBezTo>
                      <a:pt x="0" y="339"/>
                      <a:pt x="0" y="590"/>
                      <a:pt x="151" y="765"/>
                    </a:cubicBezTo>
                    <a:lnTo>
                      <a:pt x="2381" y="3021"/>
                    </a:lnTo>
                    <a:cubicBezTo>
                      <a:pt x="2469" y="3109"/>
                      <a:pt x="2575" y="3152"/>
                      <a:pt x="2682" y="3152"/>
                    </a:cubicBezTo>
                    <a:cubicBezTo>
                      <a:pt x="2788" y="3152"/>
                      <a:pt x="2895" y="3109"/>
                      <a:pt x="2983" y="3021"/>
                    </a:cubicBezTo>
                    <a:lnTo>
                      <a:pt x="3033" y="2971"/>
                    </a:lnTo>
                    <a:cubicBezTo>
                      <a:pt x="3208" y="2820"/>
                      <a:pt x="3208" y="2545"/>
                      <a:pt x="3033" y="2394"/>
                    </a:cubicBezTo>
                    <a:lnTo>
                      <a:pt x="802" y="114"/>
                    </a:lnTo>
                    <a:cubicBezTo>
                      <a:pt x="714" y="38"/>
                      <a:pt x="608" y="1"/>
                      <a:pt x="5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47"/>
              <p:cNvSpPr/>
              <p:nvPr/>
            </p:nvSpPr>
            <p:spPr>
              <a:xfrm>
                <a:off x="5290250" y="3214250"/>
                <a:ext cx="101550" cy="35250"/>
              </a:xfrm>
              <a:custGeom>
                <a:avLst/>
                <a:gdLst/>
                <a:ahLst/>
                <a:cxnLst/>
                <a:rect l="l" t="t" r="r" b="b"/>
                <a:pathLst>
                  <a:path w="4062" h="1410" extrusionOk="0">
                    <a:moveTo>
                      <a:pt x="478" y="1"/>
                    </a:moveTo>
                    <a:cubicBezTo>
                      <a:pt x="273" y="1"/>
                      <a:pt x="97" y="145"/>
                      <a:pt x="51" y="354"/>
                    </a:cubicBezTo>
                    <a:lnTo>
                      <a:pt x="51" y="429"/>
                    </a:lnTo>
                    <a:cubicBezTo>
                      <a:pt x="1" y="655"/>
                      <a:pt x="176" y="880"/>
                      <a:pt x="402" y="906"/>
                    </a:cubicBezTo>
                    <a:lnTo>
                      <a:pt x="3535" y="1407"/>
                    </a:lnTo>
                    <a:cubicBezTo>
                      <a:pt x="3551" y="1409"/>
                      <a:pt x="3568" y="1410"/>
                      <a:pt x="3584" y="1410"/>
                    </a:cubicBezTo>
                    <a:cubicBezTo>
                      <a:pt x="3792" y="1410"/>
                      <a:pt x="3988" y="1265"/>
                      <a:pt x="4011" y="1056"/>
                    </a:cubicBezTo>
                    <a:lnTo>
                      <a:pt x="4036" y="981"/>
                    </a:lnTo>
                    <a:cubicBezTo>
                      <a:pt x="4061" y="755"/>
                      <a:pt x="3911" y="530"/>
                      <a:pt x="3685" y="505"/>
                    </a:cubicBezTo>
                    <a:lnTo>
                      <a:pt x="527" y="3"/>
                    </a:lnTo>
                    <a:cubicBezTo>
                      <a:pt x="511" y="1"/>
                      <a:pt x="494" y="1"/>
                      <a:pt x="4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47"/>
              <p:cNvSpPr/>
              <p:nvPr/>
            </p:nvSpPr>
            <p:spPr>
              <a:xfrm>
                <a:off x="4654925" y="3558700"/>
                <a:ext cx="101525" cy="39975"/>
              </a:xfrm>
              <a:custGeom>
                <a:avLst/>
                <a:gdLst/>
                <a:ahLst/>
                <a:cxnLst/>
                <a:rect l="l" t="t" r="r" b="b"/>
                <a:pathLst>
                  <a:path w="4061" h="1599" extrusionOk="0">
                    <a:moveTo>
                      <a:pt x="3572" y="0"/>
                    </a:moveTo>
                    <a:cubicBezTo>
                      <a:pt x="3543" y="0"/>
                      <a:pt x="3513" y="3"/>
                      <a:pt x="3484" y="10"/>
                    </a:cubicBezTo>
                    <a:lnTo>
                      <a:pt x="376" y="712"/>
                    </a:lnTo>
                    <a:cubicBezTo>
                      <a:pt x="151" y="762"/>
                      <a:pt x="0" y="987"/>
                      <a:pt x="50" y="1213"/>
                    </a:cubicBezTo>
                    <a:lnTo>
                      <a:pt x="75" y="1263"/>
                    </a:lnTo>
                    <a:cubicBezTo>
                      <a:pt x="119" y="1459"/>
                      <a:pt x="295" y="1598"/>
                      <a:pt x="489" y="1598"/>
                    </a:cubicBezTo>
                    <a:cubicBezTo>
                      <a:pt x="518" y="1598"/>
                      <a:pt x="547" y="1595"/>
                      <a:pt x="577" y="1589"/>
                    </a:cubicBezTo>
                    <a:lnTo>
                      <a:pt x="3684" y="912"/>
                    </a:lnTo>
                    <a:cubicBezTo>
                      <a:pt x="3910" y="862"/>
                      <a:pt x="4060" y="636"/>
                      <a:pt x="4010" y="411"/>
                    </a:cubicBezTo>
                    <a:lnTo>
                      <a:pt x="3985" y="336"/>
                    </a:lnTo>
                    <a:cubicBezTo>
                      <a:pt x="3942" y="139"/>
                      <a:pt x="3765" y="0"/>
                      <a:pt x="35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7"/>
              <p:cNvSpPr/>
              <p:nvPr/>
            </p:nvSpPr>
            <p:spPr>
              <a:xfrm>
                <a:off x="4852275" y="4072475"/>
                <a:ext cx="101550" cy="39975"/>
              </a:xfrm>
              <a:custGeom>
                <a:avLst/>
                <a:gdLst/>
                <a:ahLst/>
                <a:cxnLst/>
                <a:rect l="l" t="t" r="r" b="b"/>
                <a:pathLst>
                  <a:path w="4062" h="1599" extrusionOk="0">
                    <a:moveTo>
                      <a:pt x="3572" y="1"/>
                    </a:moveTo>
                    <a:cubicBezTo>
                      <a:pt x="3543" y="1"/>
                      <a:pt x="3514" y="4"/>
                      <a:pt x="3485" y="10"/>
                    </a:cubicBezTo>
                    <a:lnTo>
                      <a:pt x="377" y="712"/>
                    </a:lnTo>
                    <a:cubicBezTo>
                      <a:pt x="151" y="762"/>
                      <a:pt x="1" y="963"/>
                      <a:pt x="51" y="1188"/>
                    </a:cubicBezTo>
                    <a:lnTo>
                      <a:pt x="76" y="1263"/>
                    </a:lnTo>
                    <a:cubicBezTo>
                      <a:pt x="120" y="1460"/>
                      <a:pt x="296" y="1599"/>
                      <a:pt x="490" y="1599"/>
                    </a:cubicBezTo>
                    <a:cubicBezTo>
                      <a:pt x="519" y="1599"/>
                      <a:pt x="548" y="1596"/>
                      <a:pt x="577" y="1589"/>
                    </a:cubicBezTo>
                    <a:lnTo>
                      <a:pt x="3685" y="887"/>
                    </a:lnTo>
                    <a:cubicBezTo>
                      <a:pt x="3911" y="837"/>
                      <a:pt x="4061" y="612"/>
                      <a:pt x="4011" y="386"/>
                    </a:cubicBezTo>
                    <a:lnTo>
                      <a:pt x="3986" y="336"/>
                    </a:lnTo>
                    <a:cubicBezTo>
                      <a:pt x="3942" y="140"/>
                      <a:pt x="3766" y="1"/>
                      <a:pt x="3572" y="1"/>
                    </a:cubicBezTo>
                    <a:close/>
                  </a:path>
                </a:pathLst>
              </a:custGeom>
              <a:solidFill>
                <a:srgbClr val="FEAA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7"/>
              <p:cNvSpPr/>
              <p:nvPr/>
            </p:nvSpPr>
            <p:spPr>
              <a:xfrm>
                <a:off x="4436250" y="3520025"/>
                <a:ext cx="31350" cy="100400"/>
              </a:xfrm>
              <a:custGeom>
                <a:avLst/>
                <a:gdLst/>
                <a:ahLst/>
                <a:cxnLst/>
                <a:rect l="l" t="t" r="r" b="b"/>
                <a:pathLst>
                  <a:path w="1254" h="4016" extrusionOk="0">
                    <a:moveTo>
                      <a:pt x="495" y="1"/>
                    </a:moveTo>
                    <a:cubicBezTo>
                      <a:pt x="480" y="1"/>
                      <a:pt x="466" y="1"/>
                      <a:pt x="451" y="3"/>
                    </a:cubicBezTo>
                    <a:lnTo>
                      <a:pt x="376" y="3"/>
                    </a:lnTo>
                    <a:cubicBezTo>
                      <a:pt x="151" y="28"/>
                      <a:pt x="0" y="228"/>
                      <a:pt x="0" y="454"/>
                    </a:cubicBezTo>
                    <a:lnTo>
                      <a:pt x="326" y="3637"/>
                    </a:lnTo>
                    <a:cubicBezTo>
                      <a:pt x="350" y="3848"/>
                      <a:pt x="549" y="4015"/>
                      <a:pt x="759" y="4015"/>
                    </a:cubicBezTo>
                    <a:cubicBezTo>
                      <a:pt x="773" y="4015"/>
                      <a:pt x="788" y="4015"/>
                      <a:pt x="802" y="4013"/>
                    </a:cubicBezTo>
                    <a:lnTo>
                      <a:pt x="877" y="4013"/>
                    </a:lnTo>
                    <a:cubicBezTo>
                      <a:pt x="1103" y="3988"/>
                      <a:pt x="1253" y="3762"/>
                      <a:pt x="1228" y="3537"/>
                    </a:cubicBezTo>
                    <a:lnTo>
                      <a:pt x="903" y="379"/>
                    </a:lnTo>
                    <a:cubicBezTo>
                      <a:pt x="903" y="168"/>
                      <a:pt x="705" y="1"/>
                      <a:pt x="4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47"/>
              <p:cNvSpPr/>
              <p:nvPr/>
            </p:nvSpPr>
            <p:spPr>
              <a:xfrm>
                <a:off x="4226975" y="3221225"/>
                <a:ext cx="52025" cy="96425"/>
              </a:xfrm>
              <a:custGeom>
                <a:avLst/>
                <a:gdLst/>
                <a:ahLst/>
                <a:cxnLst/>
                <a:rect l="l" t="t" r="r" b="b"/>
                <a:pathLst>
                  <a:path w="2081" h="3857" extrusionOk="0">
                    <a:moveTo>
                      <a:pt x="527" y="0"/>
                    </a:moveTo>
                    <a:cubicBezTo>
                      <a:pt x="477" y="0"/>
                      <a:pt x="426" y="8"/>
                      <a:pt x="376" y="25"/>
                    </a:cubicBezTo>
                    <a:lnTo>
                      <a:pt x="326" y="50"/>
                    </a:lnTo>
                    <a:cubicBezTo>
                      <a:pt x="101" y="125"/>
                      <a:pt x="0" y="351"/>
                      <a:pt x="75" y="576"/>
                    </a:cubicBezTo>
                    <a:lnTo>
                      <a:pt x="1153" y="3584"/>
                    </a:lnTo>
                    <a:cubicBezTo>
                      <a:pt x="1213" y="3744"/>
                      <a:pt x="1386" y="3857"/>
                      <a:pt x="1555" y="3857"/>
                    </a:cubicBezTo>
                    <a:cubicBezTo>
                      <a:pt x="1597" y="3857"/>
                      <a:pt x="1639" y="3850"/>
                      <a:pt x="1680" y="3835"/>
                    </a:cubicBezTo>
                    <a:lnTo>
                      <a:pt x="1755" y="3810"/>
                    </a:lnTo>
                    <a:cubicBezTo>
                      <a:pt x="1980" y="3734"/>
                      <a:pt x="2081" y="3484"/>
                      <a:pt x="2005" y="3258"/>
                    </a:cubicBezTo>
                    <a:lnTo>
                      <a:pt x="928" y="276"/>
                    </a:lnTo>
                    <a:cubicBezTo>
                      <a:pt x="869" y="100"/>
                      <a:pt x="704" y="0"/>
                      <a:pt x="52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47"/>
              <p:cNvSpPr/>
              <p:nvPr/>
            </p:nvSpPr>
            <p:spPr>
              <a:xfrm>
                <a:off x="4154300" y="3756925"/>
                <a:ext cx="24450" cy="100275"/>
              </a:xfrm>
              <a:custGeom>
                <a:avLst/>
                <a:gdLst/>
                <a:ahLst/>
                <a:cxnLst/>
                <a:rect l="l" t="t" r="r" b="b"/>
                <a:pathLst>
                  <a:path w="978" h="4011" extrusionOk="0">
                    <a:moveTo>
                      <a:pt x="476" y="1"/>
                    </a:moveTo>
                    <a:cubicBezTo>
                      <a:pt x="251" y="1"/>
                      <a:pt x="50" y="176"/>
                      <a:pt x="50" y="402"/>
                    </a:cubicBezTo>
                    <a:lnTo>
                      <a:pt x="0" y="3585"/>
                    </a:lnTo>
                    <a:cubicBezTo>
                      <a:pt x="0" y="3810"/>
                      <a:pt x="175" y="4011"/>
                      <a:pt x="401" y="4011"/>
                    </a:cubicBezTo>
                    <a:lnTo>
                      <a:pt x="476" y="4011"/>
                    </a:lnTo>
                    <a:cubicBezTo>
                      <a:pt x="702" y="4011"/>
                      <a:pt x="902" y="3835"/>
                      <a:pt x="902" y="3610"/>
                    </a:cubicBezTo>
                    <a:lnTo>
                      <a:pt x="952" y="427"/>
                    </a:lnTo>
                    <a:cubicBezTo>
                      <a:pt x="977" y="201"/>
                      <a:pt x="777" y="1"/>
                      <a:pt x="5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47"/>
              <p:cNvSpPr/>
              <p:nvPr/>
            </p:nvSpPr>
            <p:spPr>
              <a:xfrm>
                <a:off x="4100400" y="4049500"/>
                <a:ext cx="72075" cy="85925"/>
              </a:xfrm>
              <a:custGeom>
                <a:avLst/>
                <a:gdLst/>
                <a:ahLst/>
                <a:cxnLst/>
                <a:rect l="l" t="t" r="r" b="b"/>
                <a:pathLst>
                  <a:path w="2883" h="3437" extrusionOk="0">
                    <a:moveTo>
                      <a:pt x="532" y="1"/>
                    </a:moveTo>
                    <a:cubicBezTo>
                      <a:pt x="446" y="1"/>
                      <a:pt x="357" y="27"/>
                      <a:pt x="276" y="77"/>
                    </a:cubicBezTo>
                    <a:lnTo>
                      <a:pt x="226" y="127"/>
                    </a:lnTo>
                    <a:cubicBezTo>
                      <a:pt x="26" y="253"/>
                      <a:pt x="1" y="528"/>
                      <a:pt x="126" y="704"/>
                    </a:cubicBezTo>
                    <a:lnTo>
                      <a:pt x="2031" y="3260"/>
                    </a:lnTo>
                    <a:cubicBezTo>
                      <a:pt x="2105" y="3380"/>
                      <a:pt x="2234" y="3437"/>
                      <a:pt x="2363" y="3437"/>
                    </a:cubicBezTo>
                    <a:cubicBezTo>
                      <a:pt x="2449" y="3437"/>
                      <a:pt x="2536" y="3411"/>
                      <a:pt x="2607" y="3360"/>
                    </a:cubicBezTo>
                    <a:lnTo>
                      <a:pt x="2657" y="3310"/>
                    </a:lnTo>
                    <a:cubicBezTo>
                      <a:pt x="2858" y="3185"/>
                      <a:pt x="2883" y="2909"/>
                      <a:pt x="2758" y="2734"/>
                    </a:cubicBezTo>
                    <a:lnTo>
                      <a:pt x="853" y="177"/>
                    </a:lnTo>
                    <a:cubicBezTo>
                      <a:pt x="778" y="58"/>
                      <a:pt x="659" y="1"/>
                      <a:pt x="532" y="1"/>
                    </a:cubicBezTo>
                    <a:close/>
                  </a:path>
                </a:pathLst>
              </a:custGeom>
              <a:solidFill>
                <a:srgbClr val="FEAA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47"/>
              <p:cNvSpPr/>
              <p:nvPr/>
            </p:nvSpPr>
            <p:spPr>
              <a:xfrm>
                <a:off x="4257050" y="3954850"/>
                <a:ext cx="87125" cy="71600"/>
              </a:xfrm>
              <a:custGeom>
                <a:avLst/>
                <a:gdLst/>
                <a:ahLst/>
                <a:cxnLst/>
                <a:rect l="l" t="t" r="r" b="b"/>
                <a:pathLst>
                  <a:path w="3485" h="2864" extrusionOk="0">
                    <a:moveTo>
                      <a:pt x="2953" y="0"/>
                    </a:moveTo>
                    <a:cubicBezTo>
                      <a:pt x="2866" y="0"/>
                      <a:pt x="2780" y="26"/>
                      <a:pt x="2707" y="79"/>
                    </a:cubicBezTo>
                    <a:lnTo>
                      <a:pt x="201" y="2059"/>
                    </a:lnTo>
                    <a:cubicBezTo>
                      <a:pt x="25" y="2209"/>
                      <a:pt x="0" y="2485"/>
                      <a:pt x="126" y="2660"/>
                    </a:cubicBezTo>
                    <a:lnTo>
                      <a:pt x="176" y="2710"/>
                    </a:lnTo>
                    <a:cubicBezTo>
                      <a:pt x="263" y="2813"/>
                      <a:pt x="385" y="2864"/>
                      <a:pt x="511" y="2864"/>
                    </a:cubicBezTo>
                    <a:cubicBezTo>
                      <a:pt x="601" y="2864"/>
                      <a:pt x="694" y="2838"/>
                      <a:pt x="777" y="2785"/>
                    </a:cubicBezTo>
                    <a:lnTo>
                      <a:pt x="3258" y="805"/>
                    </a:lnTo>
                    <a:cubicBezTo>
                      <a:pt x="3434" y="655"/>
                      <a:pt x="3484" y="404"/>
                      <a:pt x="3334" y="204"/>
                    </a:cubicBezTo>
                    <a:lnTo>
                      <a:pt x="3284" y="154"/>
                    </a:lnTo>
                    <a:cubicBezTo>
                      <a:pt x="3196" y="52"/>
                      <a:pt x="3074" y="0"/>
                      <a:pt x="29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7"/>
              <p:cNvSpPr/>
              <p:nvPr/>
            </p:nvSpPr>
            <p:spPr>
              <a:xfrm>
                <a:off x="4114825" y="3479675"/>
                <a:ext cx="80225" cy="78800"/>
              </a:xfrm>
              <a:custGeom>
                <a:avLst/>
                <a:gdLst/>
                <a:ahLst/>
                <a:cxnLst/>
                <a:rect l="l" t="t" r="r" b="b"/>
                <a:pathLst>
                  <a:path w="3209" h="3152" extrusionOk="0">
                    <a:moveTo>
                      <a:pt x="514" y="0"/>
                    </a:moveTo>
                    <a:cubicBezTo>
                      <a:pt x="407" y="0"/>
                      <a:pt x="301" y="38"/>
                      <a:pt x="226" y="113"/>
                    </a:cubicBezTo>
                    <a:lnTo>
                      <a:pt x="175" y="163"/>
                    </a:lnTo>
                    <a:cubicBezTo>
                      <a:pt x="0" y="339"/>
                      <a:pt x="0" y="589"/>
                      <a:pt x="150" y="765"/>
                    </a:cubicBezTo>
                    <a:lnTo>
                      <a:pt x="2406" y="3020"/>
                    </a:lnTo>
                    <a:cubicBezTo>
                      <a:pt x="2481" y="3108"/>
                      <a:pt x="2588" y="3152"/>
                      <a:pt x="2694" y="3152"/>
                    </a:cubicBezTo>
                    <a:cubicBezTo>
                      <a:pt x="2801" y="3152"/>
                      <a:pt x="2907" y="3108"/>
                      <a:pt x="2983" y="3020"/>
                    </a:cubicBezTo>
                    <a:lnTo>
                      <a:pt x="3033" y="2970"/>
                    </a:lnTo>
                    <a:cubicBezTo>
                      <a:pt x="3208" y="2820"/>
                      <a:pt x="3208" y="2544"/>
                      <a:pt x="3033" y="2394"/>
                    </a:cubicBezTo>
                    <a:lnTo>
                      <a:pt x="802" y="113"/>
                    </a:lnTo>
                    <a:cubicBezTo>
                      <a:pt x="727" y="38"/>
                      <a:pt x="620"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47"/>
              <p:cNvSpPr/>
              <p:nvPr/>
            </p:nvSpPr>
            <p:spPr>
              <a:xfrm>
                <a:off x="4832875" y="3841900"/>
                <a:ext cx="40125" cy="98875"/>
              </a:xfrm>
              <a:custGeom>
                <a:avLst/>
                <a:gdLst/>
                <a:ahLst/>
                <a:cxnLst/>
                <a:rect l="l" t="t" r="r" b="b"/>
                <a:pathLst>
                  <a:path w="1605" h="3955" extrusionOk="0">
                    <a:moveTo>
                      <a:pt x="539" y="1"/>
                    </a:moveTo>
                    <a:cubicBezTo>
                      <a:pt x="510" y="1"/>
                      <a:pt x="481" y="4"/>
                      <a:pt x="451" y="10"/>
                    </a:cubicBezTo>
                    <a:lnTo>
                      <a:pt x="376" y="10"/>
                    </a:lnTo>
                    <a:cubicBezTo>
                      <a:pt x="150" y="60"/>
                      <a:pt x="0" y="286"/>
                      <a:pt x="50" y="511"/>
                    </a:cubicBezTo>
                    <a:lnTo>
                      <a:pt x="677" y="3619"/>
                    </a:lnTo>
                    <a:cubicBezTo>
                      <a:pt x="720" y="3815"/>
                      <a:pt x="878" y="3955"/>
                      <a:pt x="1066" y="3955"/>
                    </a:cubicBezTo>
                    <a:cubicBezTo>
                      <a:pt x="1095" y="3955"/>
                      <a:pt x="1124" y="3952"/>
                      <a:pt x="1153" y="3945"/>
                    </a:cubicBezTo>
                    <a:lnTo>
                      <a:pt x="1228" y="3945"/>
                    </a:lnTo>
                    <a:cubicBezTo>
                      <a:pt x="1454" y="3895"/>
                      <a:pt x="1604" y="3669"/>
                      <a:pt x="1554" y="3444"/>
                    </a:cubicBezTo>
                    <a:lnTo>
                      <a:pt x="927" y="336"/>
                    </a:lnTo>
                    <a:cubicBezTo>
                      <a:pt x="906" y="140"/>
                      <a:pt x="732" y="1"/>
                      <a:pt x="5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47"/>
              <p:cNvSpPr/>
              <p:nvPr/>
            </p:nvSpPr>
            <p:spPr>
              <a:xfrm>
                <a:off x="4373575" y="3799475"/>
                <a:ext cx="100925" cy="27725"/>
              </a:xfrm>
              <a:custGeom>
                <a:avLst/>
                <a:gdLst/>
                <a:ahLst/>
                <a:cxnLst/>
                <a:rect l="l" t="t" r="r" b="b"/>
                <a:pathLst>
                  <a:path w="4037" h="1109" extrusionOk="0">
                    <a:moveTo>
                      <a:pt x="409" y="1"/>
                    </a:moveTo>
                    <a:cubicBezTo>
                      <a:pt x="202" y="1"/>
                      <a:pt x="24" y="169"/>
                      <a:pt x="1" y="404"/>
                    </a:cubicBezTo>
                    <a:lnTo>
                      <a:pt x="1" y="454"/>
                    </a:lnTo>
                    <a:cubicBezTo>
                      <a:pt x="1" y="705"/>
                      <a:pt x="176" y="880"/>
                      <a:pt x="402" y="905"/>
                    </a:cubicBezTo>
                    <a:lnTo>
                      <a:pt x="3585" y="1106"/>
                    </a:lnTo>
                    <a:cubicBezTo>
                      <a:pt x="3599" y="1107"/>
                      <a:pt x="3614" y="1108"/>
                      <a:pt x="3628" y="1108"/>
                    </a:cubicBezTo>
                    <a:cubicBezTo>
                      <a:pt x="3835" y="1108"/>
                      <a:pt x="4011" y="941"/>
                      <a:pt x="4011" y="730"/>
                    </a:cubicBezTo>
                    <a:lnTo>
                      <a:pt x="4036" y="655"/>
                    </a:lnTo>
                    <a:cubicBezTo>
                      <a:pt x="4036" y="404"/>
                      <a:pt x="3861" y="228"/>
                      <a:pt x="3635" y="203"/>
                    </a:cubicBezTo>
                    <a:lnTo>
                      <a:pt x="452" y="3"/>
                    </a:lnTo>
                    <a:cubicBezTo>
                      <a:pt x="438" y="1"/>
                      <a:pt x="423" y="1"/>
                      <a:pt x="4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47"/>
              <p:cNvSpPr/>
              <p:nvPr/>
            </p:nvSpPr>
            <p:spPr>
              <a:xfrm>
                <a:off x="3990125" y="3859075"/>
                <a:ext cx="42000" cy="70000"/>
              </a:xfrm>
              <a:custGeom>
                <a:avLst/>
                <a:gdLst/>
                <a:ahLst/>
                <a:cxnLst/>
                <a:rect l="l" t="t" r="r" b="b"/>
                <a:pathLst>
                  <a:path w="1680" h="2800" extrusionOk="0">
                    <a:moveTo>
                      <a:pt x="1128" y="0"/>
                    </a:moveTo>
                    <a:cubicBezTo>
                      <a:pt x="951" y="0"/>
                      <a:pt x="786" y="100"/>
                      <a:pt x="727" y="276"/>
                    </a:cubicBezTo>
                    <a:lnTo>
                      <a:pt x="51" y="2180"/>
                    </a:lnTo>
                    <a:cubicBezTo>
                      <a:pt x="1" y="2356"/>
                      <a:pt x="51" y="2531"/>
                      <a:pt x="176" y="2631"/>
                    </a:cubicBezTo>
                    <a:lnTo>
                      <a:pt x="226" y="2707"/>
                    </a:lnTo>
                    <a:cubicBezTo>
                      <a:pt x="307" y="2769"/>
                      <a:pt x="403" y="2800"/>
                      <a:pt x="498" y="2800"/>
                    </a:cubicBezTo>
                    <a:cubicBezTo>
                      <a:pt x="670" y="2800"/>
                      <a:pt x="838" y="2700"/>
                      <a:pt x="903" y="2506"/>
                    </a:cubicBezTo>
                    <a:lnTo>
                      <a:pt x="1580" y="576"/>
                    </a:lnTo>
                    <a:cubicBezTo>
                      <a:pt x="1680" y="351"/>
                      <a:pt x="1554" y="125"/>
                      <a:pt x="1329" y="50"/>
                    </a:cubicBezTo>
                    <a:lnTo>
                      <a:pt x="1279" y="25"/>
                    </a:lnTo>
                    <a:cubicBezTo>
                      <a:pt x="1229" y="8"/>
                      <a:pt x="1178" y="0"/>
                      <a:pt x="11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47"/>
              <p:cNvSpPr/>
              <p:nvPr/>
            </p:nvSpPr>
            <p:spPr>
              <a:xfrm>
                <a:off x="4652400" y="4008675"/>
                <a:ext cx="62700" cy="92400"/>
              </a:xfrm>
              <a:custGeom>
                <a:avLst/>
                <a:gdLst/>
                <a:ahLst/>
                <a:cxnLst/>
                <a:rect l="l" t="t" r="r" b="b"/>
                <a:pathLst>
                  <a:path w="2508" h="3696" extrusionOk="0">
                    <a:moveTo>
                      <a:pt x="1965" y="1"/>
                    </a:moveTo>
                    <a:cubicBezTo>
                      <a:pt x="1815" y="1"/>
                      <a:pt x="1667" y="92"/>
                      <a:pt x="1580" y="231"/>
                    </a:cubicBezTo>
                    <a:lnTo>
                      <a:pt x="126" y="3064"/>
                    </a:lnTo>
                    <a:cubicBezTo>
                      <a:pt x="1" y="3264"/>
                      <a:pt x="101" y="3515"/>
                      <a:pt x="302" y="3615"/>
                    </a:cubicBezTo>
                    <a:lnTo>
                      <a:pt x="352" y="3640"/>
                    </a:lnTo>
                    <a:cubicBezTo>
                      <a:pt x="413" y="3678"/>
                      <a:pt x="478" y="3695"/>
                      <a:pt x="543" y="3695"/>
                    </a:cubicBezTo>
                    <a:cubicBezTo>
                      <a:pt x="693" y="3695"/>
                      <a:pt x="841" y="3604"/>
                      <a:pt x="928" y="3465"/>
                    </a:cubicBezTo>
                    <a:lnTo>
                      <a:pt x="2382" y="658"/>
                    </a:lnTo>
                    <a:cubicBezTo>
                      <a:pt x="2507" y="432"/>
                      <a:pt x="2407" y="181"/>
                      <a:pt x="2206" y="81"/>
                    </a:cubicBezTo>
                    <a:lnTo>
                      <a:pt x="2156" y="56"/>
                    </a:lnTo>
                    <a:cubicBezTo>
                      <a:pt x="2096" y="18"/>
                      <a:pt x="2030" y="1"/>
                      <a:pt x="1965" y="1"/>
                    </a:cubicBezTo>
                    <a:close/>
                  </a:path>
                </a:pathLst>
              </a:custGeom>
              <a:solidFill>
                <a:srgbClr val="FEAA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7"/>
              <p:cNvSpPr/>
              <p:nvPr/>
            </p:nvSpPr>
            <p:spPr>
              <a:xfrm>
                <a:off x="4188750" y="2197775"/>
                <a:ext cx="241875" cy="226475"/>
              </a:xfrm>
              <a:custGeom>
                <a:avLst/>
                <a:gdLst/>
                <a:ahLst/>
                <a:cxnLst/>
                <a:rect l="l" t="t" r="r" b="b"/>
                <a:pathLst>
                  <a:path w="9675" h="9059" extrusionOk="0">
                    <a:moveTo>
                      <a:pt x="7178" y="1"/>
                    </a:moveTo>
                    <a:cubicBezTo>
                      <a:pt x="7159" y="1"/>
                      <a:pt x="7138" y="4"/>
                      <a:pt x="7118" y="10"/>
                    </a:cubicBezTo>
                    <a:cubicBezTo>
                      <a:pt x="7043" y="35"/>
                      <a:pt x="6993" y="86"/>
                      <a:pt x="6968" y="161"/>
                    </a:cubicBezTo>
                    <a:lnTo>
                      <a:pt x="5464" y="5098"/>
                    </a:lnTo>
                    <a:lnTo>
                      <a:pt x="1604" y="1940"/>
                    </a:lnTo>
                    <a:cubicBezTo>
                      <a:pt x="1568" y="1904"/>
                      <a:pt x="1518" y="1880"/>
                      <a:pt x="1464" y="1880"/>
                    </a:cubicBezTo>
                    <a:cubicBezTo>
                      <a:pt x="1444" y="1880"/>
                      <a:pt x="1424" y="1883"/>
                      <a:pt x="1404" y="1890"/>
                    </a:cubicBezTo>
                    <a:cubicBezTo>
                      <a:pt x="1329" y="1915"/>
                      <a:pt x="1279" y="1990"/>
                      <a:pt x="1279" y="2041"/>
                    </a:cubicBezTo>
                    <a:lnTo>
                      <a:pt x="26" y="8807"/>
                    </a:lnTo>
                    <a:cubicBezTo>
                      <a:pt x="0" y="8933"/>
                      <a:pt x="76" y="9033"/>
                      <a:pt x="201" y="9058"/>
                    </a:cubicBezTo>
                    <a:lnTo>
                      <a:pt x="226" y="9058"/>
                    </a:lnTo>
                    <a:cubicBezTo>
                      <a:pt x="326" y="9058"/>
                      <a:pt x="427" y="8983"/>
                      <a:pt x="452" y="8883"/>
                    </a:cubicBezTo>
                    <a:lnTo>
                      <a:pt x="1630" y="2467"/>
                    </a:lnTo>
                    <a:lnTo>
                      <a:pt x="5439" y="5624"/>
                    </a:lnTo>
                    <a:cubicBezTo>
                      <a:pt x="5476" y="5661"/>
                      <a:pt x="5526" y="5684"/>
                      <a:pt x="5580" y="5684"/>
                    </a:cubicBezTo>
                    <a:cubicBezTo>
                      <a:pt x="5599" y="5684"/>
                      <a:pt x="5619" y="5681"/>
                      <a:pt x="5640" y="5675"/>
                    </a:cubicBezTo>
                    <a:cubicBezTo>
                      <a:pt x="5715" y="5650"/>
                      <a:pt x="5765" y="5599"/>
                      <a:pt x="5790" y="5524"/>
                    </a:cubicBezTo>
                    <a:lnTo>
                      <a:pt x="7269" y="612"/>
                    </a:lnTo>
                    <a:lnTo>
                      <a:pt x="9299" y="2742"/>
                    </a:lnTo>
                    <a:cubicBezTo>
                      <a:pt x="9336" y="2780"/>
                      <a:pt x="9386" y="2799"/>
                      <a:pt x="9440" y="2799"/>
                    </a:cubicBezTo>
                    <a:cubicBezTo>
                      <a:pt x="9493" y="2799"/>
                      <a:pt x="9549" y="2780"/>
                      <a:pt x="9600" y="2742"/>
                    </a:cubicBezTo>
                    <a:cubicBezTo>
                      <a:pt x="9675" y="2667"/>
                      <a:pt x="9675" y="2542"/>
                      <a:pt x="9600" y="2442"/>
                    </a:cubicBezTo>
                    <a:lnTo>
                      <a:pt x="7319" y="61"/>
                    </a:lnTo>
                    <a:cubicBezTo>
                      <a:pt x="7282" y="24"/>
                      <a:pt x="7232" y="1"/>
                      <a:pt x="7178"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47"/>
              <p:cNvSpPr/>
              <p:nvPr/>
            </p:nvSpPr>
            <p:spPr>
              <a:xfrm>
                <a:off x="4700025" y="2268825"/>
                <a:ext cx="275725" cy="202400"/>
              </a:xfrm>
              <a:custGeom>
                <a:avLst/>
                <a:gdLst/>
                <a:ahLst/>
                <a:cxnLst/>
                <a:rect l="l" t="t" r="r" b="b"/>
                <a:pathLst>
                  <a:path w="11029" h="8096" extrusionOk="0">
                    <a:moveTo>
                      <a:pt x="5264" y="1"/>
                    </a:moveTo>
                    <a:lnTo>
                      <a:pt x="176" y="1028"/>
                    </a:lnTo>
                    <a:cubicBezTo>
                      <a:pt x="76" y="1053"/>
                      <a:pt x="1" y="1178"/>
                      <a:pt x="26" y="1279"/>
                    </a:cubicBezTo>
                    <a:cubicBezTo>
                      <a:pt x="48" y="1388"/>
                      <a:pt x="126" y="1459"/>
                      <a:pt x="229" y="1459"/>
                    </a:cubicBezTo>
                    <a:cubicBezTo>
                      <a:pt x="244" y="1459"/>
                      <a:pt x="260" y="1457"/>
                      <a:pt x="276" y="1454"/>
                    </a:cubicBezTo>
                    <a:lnTo>
                      <a:pt x="5088" y="477"/>
                    </a:lnTo>
                    <a:lnTo>
                      <a:pt x="5088" y="4487"/>
                    </a:lnTo>
                    <a:cubicBezTo>
                      <a:pt x="5088" y="4562"/>
                      <a:pt x="5114" y="4637"/>
                      <a:pt x="5164" y="4662"/>
                    </a:cubicBezTo>
                    <a:cubicBezTo>
                      <a:pt x="5208" y="4692"/>
                      <a:pt x="5243" y="4704"/>
                      <a:pt x="5280" y="4704"/>
                    </a:cubicBezTo>
                    <a:cubicBezTo>
                      <a:pt x="5306" y="4704"/>
                      <a:pt x="5333" y="4698"/>
                      <a:pt x="5364" y="4687"/>
                    </a:cubicBezTo>
                    <a:lnTo>
                      <a:pt x="10076" y="3158"/>
                    </a:lnTo>
                    <a:lnTo>
                      <a:pt x="10602" y="7920"/>
                    </a:lnTo>
                    <a:cubicBezTo>
                      <a:pt x="10627" y="8021"/>
                      <a:pt x="10703" y="8096"/>
                      <a:pt x="10828" y="8096"/>
                    </a:cubicBezTo>
                    <a:lnTo>
                      <a:pt x="10853" y="8096"/>
                    </a:lnTo>
                    <a:cubicBezTo>
                      <a:pt x="10953" y="8071"/>
                      <a:pt x="11028" y="7970"/>
                      <a:pt x="11028" y="7870"/>
                    </a:cubicBezTo>
                    <a:lnTo>
                      <a:pt x="10452" y="2858"/>
                    </a:lnTo>
                    <a:cubicBezTo>
                      <a:pt x="10452" y="2808"/>
                      <a:pt x="10427" y="2757"/>
                      <a:pt x="10377" y="2707"/>
                    </a:cubicBezTo>
                    <a:cubicBezTo>
                      <a:pt x="10327" y="2682"/>
                      <a:pt x="10251" y="2682"/>
                      <a:pt x="10201" y="2682"/>
                    </a:cubicBezTo>
                    <a:lnTo>
                      <a:pt x="5515" y="4211"/>
                    </a:lnTo>
                    <a:lnTo>
                      <a:pt x="5515" y="226"/>
                    </a:lnTo>
                    <a:cubicBezTo>
                      <a:pt x="5515" y="151"/>
                      <a:pt x="5464" y="101"/>
                      <a:pt x="5439" y="51"/>
                    </a:cubicBezTo>
                    <a:cubicBezTo>
                      <a:pt x="5389" y="1"/>
                      <a:pt x="5314" y="1"/>
                      <a:pt x="5264"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7"/>
              <p:cNvSpPr/>
              <p:nvPr/>
            </p:nvSpPr>
            <p:spPr>
              <a:xfrm>
                <a:off x="3375450" y="1872075"/>
                <a:ext cx="590275" cy="421150"/>
              </a:xfrm>
              <a:custGeom>
                <a:avLst/>
                <a:gdLst/>
                <a:ahLst/>
                <a:cxnLst/>
                <a:rect l="l" t="t" r="r" b="b"/>
                <a:pathLst>
                  <a:path w="23611" h="16846" extrusionOk="0">
                    <a:moveTo>
                      <a:pt x="3596" y="1"/>
                    </a:moveTo>
                    <a:cubicBezTo>
                      <a:pt x="3041" y="1"/>
                      <a:pt x="2537" y="395"/>
                      <a:pt x="2407" y="958"/>
                    </a:cubicBezTo>
                    <a:lnTo>
                      <a:pt x="151" y="11234"/>
                    </a:lnTo>
                    <a:cubicBezTo>
                      <a:pt x="1" y="11911"/>
                      <a:pt x="427" y="12562"/>
                      <a:pt x="1079" y="12713"/>
                    </a:cubicBezTo>
                    <a:lnTo>
                      <a:pt x="19750" y="16823"/>
                    </a:lnTo>
                    <a:cubicBezTo>
                      <a:pt x="19833" y="16838"/>
                      <a:pt x="19916" y="16846"/>
                      <a:pt x="19997" y="16846"/>
                    </a:cubicBezTo>
                    <a:cubicBezTo>
                      <a:pt x="20579" y="16846"/>
                      <a:pt x="21097" y="16464"/>
                      <a:pt x="21229" y="15871"/>
                    </a:cubicBezTo>
                    <a:lnTo>
                      <a:pt x="23485" y="5595"/>
                    </a:lnTo>
                    <a:cubicBezTo>
                      <a:pt x="23610" y="4943"/>
                      <a:pt x="23209" y="4292"/>
                      <a:pt x="22532" y="4141"/>
                    </a:cubicBezTo>
                    <a:lnTo>
                      <a:pt x="3861" y="31"/>
                    </a:lnTo>
                    <a:cubicBezTo>
                      <a:pt x="3772" y="10"/>
                      <a:pt x="3683" y="1"/>
                      <a:pt x="359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47"/>
              <p:cNvSpPr/>
              <p:nvPr/>
            </p:nvSpPr>
            <p:spPr>
              <a:xfrm>
                <a:off x="3376100" y="2066200"/>
                <a:ext cx="523825" cy="226450"/>
              </a:xfrm>
              <a:custGeom>
                <a:avLst/>
                <a:gdLst/>
                <a:ahLst/>
                <a:cxnLst/>
                <a:rect l="l" t="t" r="r" b="b"/>
                <a:pathLst>
                  <a:path w="20953" h="9058" extrusionOk="0">
                    <a:moveTo>
                      <a:pt x="11869" y="0"/>
                    </a:moveTo>
                    <a:cubicBezTo>
                      <a:pt x="11847" y="0"/>
                      <a:pt x="11825" y="4"/>
                      <a:pt x="11805" y="10"/>
                    </a:cubicBezTo>
                    <a:lnTo>
                      <a:pt x="150" y="4146"/>
                    </a:lnTo>
                    <a:cubicBezTo>
                      <a:pt x="50" y="4196"/>
                      <a:pt x="0" y="4321"/>
                      <a:pt x="25" y="4421"/>
                    </a:cubicBezTo>
                    <a:cubicBezTo>
                      <a:pt x="64" y="4500"/>
                      <a:pt x="134" y="4563"/>
                      <a:pt x="222" y="4563"/>
                    </a:cubicBezTo>
                    <a:cubicBezTo>
                      <a:pt x="247" y="4563"/>
                      <a:pt x="273" y="4558"/>
                      <a:pt x="301" y="4547"/>
                    </a:cubicBezTo>
                    <a:lnTo>
                      <a:pt x="11830" y="436"/>
                    </a:lnTo>
                    <a:lnTo>
                      <a:pt x="20577" y="9008"/>
                    </a:lnTo>
                    <a:cubicBezTo>
                      <a:pt x="20627" y="9058"/>
                      <a:pt x="20677" y="9058"/>
                      <a:pt x="20727" y="9058"/>
                    </a:cubicBezTo>
                    <a:cubicBezTo>
                      <a:pt x="20777" y="9058"/>
                      <a:pt x="20827" y="9033"/>
                      <a:pt x="20877" y="9008"/>
                    </a:cubicBezTo>
                    <a:cubicBezTo>
                      <a:pt x="20953" y="8908"/>
                      <a:pt x="20953" y="8782"/>
                      <a:pt x="20877" y="8707"/>
                    </a:cubicBezTo>
                    <a:lnTo>
                      <a:pt x="12030" y="60"/>
                    </a:lnTo>
                    <a:cubicBezTo>
                      <a:pt x="11993" y="24"/>
                      <a:pt x="11930" y="0"/>
                      <a:pt x="11869" y="0"/>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47"/>
              <p:cNvSpPr/>
              <p:nvPr/>
            </p:nvSpPr>
            <p:spPr>
              <a:xfrm>
                <a:off x="3446900" y="1872200"/>
                <a:ext cx="512550" cy="280725"/>
              </a:xfrm>
              <a:custGeom>
                <a:avLst/>
                <a:gdLst/>
                <a:ahLst/>
                <a:cxnLst/>
                <a:rect l="l" t="t" r="r" b="b"/>
                <a:pathLst>
                  <a:path w="20502" h="11229" extrusionOk="0">
                    <a:moveTo>
                      <a:pt x="753" y="1"/>
                    </a:moveTo>
                    <a:cubicBezTo>
                      <a:pt x="473" y="1"/>
                      <a:pt x="214" y="96"/>
                      <a:pt x="0" y="251"/>
                    </a:cubicBezTo>
                    <a:lnTo>
                      <a:pt x="8346" y="11229"/>
                    </a:lnTo>
                    <a:lnTo>
                      <a:pt x="20501" y="4763"/>
                    </a:lnTo>
                    <a:cubicBezTo>
                      <a:pt x="20326" y="4462"/>
                      <a:pt x="20050" y="4211"/>
                      <a:pt x="19674" y="4136"/>
                    </a:cubicBezTo>
                    <a:lnTo>
                      <a:pt x="1003" y="26"/>
                    </a:lnTo>
                    <a:cubicBezTo>
                      <a:pt x="918" y="9"/>
                      <a:pt x="835" y="1"/>
                      <a:pt x="75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47"/>
              <p:cNvSpPr/>
              <p:nvPr/>
            </p:nvSpPr>
            <p:spPr>
              <a:xfrm>
                <a:off x="3441250" y="1873575"/>
                <a:ext cx="523850" cy="284375"/>
              </a:xfrm>
              <a:custGeom>
                <a:avLst/>
                <a:gdLst/>
                <a:ahLst/>
                <a:cxnLst/>
                <a:rect l="l" t="t" r="r" b="b"/>
                <a:pathLst>
                  <a:path w="20954" h="11375" extrusionOk="0">
                    <a:moveTo>
                      <a:pt x="234" y="1"/>
                    </a:moveTo>
                    <a:cubicBezTo>
                      <a:pt x="189" y="1"/>
                      <a:pt x="143" y="15"/>
                      <a:pt x="101" y="46"/>
                    </a:cubicBezTo>
                    <a:cubicBezTo>
                      <a:pt x="1" y="96"/>
                      <a:pt x="1" y="247"/>
                      <a:pt x="51" y="322"/>
                    </a:cubicBezTo>
                    <a:lnTo>
                      <a:pt x="8397" y="11299"/>
                    </a:lnTo>
                    <a:cubicBezTo>
                      <a:pt x="8447" y="11349"/>
                      <a:pt x="8497" y="11374"/>
                      <a:pt x="8572" y="11374"/>
                    </a:cubicBezTo>
                    <a:cubicBezTo>
                      <a:pt x="8597" y="11374"/>
                      <a:pt x="8622" y="11374"/>
                      <a:pt x="8672" y="11349"/>
                    </a:cubicBezTo>
                    <a:lnTo>
                      <a:pt x="20828" y="4883"/>
                    </a:lnTo>
                    <a:cubicBezTo>
                      <a:pt x="20928" y="4833"/>
                      <a:pt x="20953" y="4708"/>
                      <a:pt x="20903" y="4607"/>
                    </a:cubicBezTo>
                    <a:cubicBezTo>
                      <a:pt x="20870" y="4541"/>
                      <a:pt x="20803" y="4507"/>
                      <a:pt x="20732" y="4507"/>
                    </a:cubicBezTo>
                    <a:cubicBezTo>
                      <a:pt x="20697" y="4507"/>
                      <a:pt x="20661" y="4516"/>
                      <a:pt x="20627" y="4532"/>
                    </a:cubicBezTo>
                    <a:lnTo>
                      <a:pt x="8622" y="10898"/>
                    </a:lnTo>
                    <a:lnTo>
                      <a:pt x="402" y="71"/>
                    </a:lnTo>
                    <a:cubicBezTo>
                      <a:pt x="358" y="27"/>
                      <a:pt x="297" y="1"/>
                      <a:pt x="234" y="1"/>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47"/>
              <p:cNvSpPr/>
              <p:nvPr/>
            </p:nvSpPr>
            <p:spPr>
              <a:xfrm>
                <a:off x="3864825" y="1909175"/>
                <a:ext cx="162300" cy="162300"/>
              </a:xfrm>
              <a:custGeom>
                <a:avLst/>
                <a:gdLst/>
                <a:ahLst/>
                <a:cxnLst/>
                <a:rect l="l" t="t" r="r" b="b"/>
                <a:pathLst>
                  <a:path w="6492" h="6492" extrusionOk="0">
                    <a:moveTo>
                      <a:pt x="3258" y="0"/>
                    </a:moveTo>
                    <a:cubicBezTo>
                      <a:pt x="1454" y="0"/>
                      <a:pt x="0" y="1454"/>
                      <a:pt x="0" y="3234"/>
                    </a:cubicBezTo>
                    <a:cubicBezTo>
                      <a:pt x="0" y="5038"/>
                      <a:pt x="1454" y="6492"/>
                      <a:pt x="3258" y="6492"/>
                    </a:cubicBezTo>
                    <a:cubicBezTo>
                      <a:pt x="5038" y="6492"/>
                      <a:pt x="6491" y="5038"/>
                      <a:pt x="6491" y="3234"/>
                    </a:cubicBezTo>
                    <a:cubicBezTo>
                      <a:pt x="6491" y="1454"/>
                      <a:pt x="5038" y="0"/>
                      <a:pt x="3258" y="0"/>
                    </a:cubicBezTo>
                    <a:close/>
                  </a:path>
                </a:pathLst>
              </a:custGeom>
              <a:solidFill>
                <a:srgbClr val="FB4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47"/>
              <p:cNvSpPr/>
              <p:nvPr/>
            </p:nvSpPr>
            <p:spPr>
              <a:xfrm>
                <a:off x="3883600" y="1955550"/>
                <a:ext cx="28225" cy="69575"/>
              </a:xfrm>
              <a:custGeom>
                <a:avLst/>
                <a:gdLst/>
                <a:ahLst/>
                <a:cxnLst/>
                <a:rect l="l" t="t" r="r" b="b"/>
                <a:pathLst>
                  <a:path w="1129" h="2783" extrusionOk="0">
                    <a:moveTo>
                      <a:pt x="703" y="0"/>
                    </a:moveTo>
                    <a:lnTo>
                      <a:pt x="201" y="201"/>
                    </a:lnTo>
                    <a:cubicBezTo>
                      <a:pt x="151" y="226"/>
                      <a:pt x="101" y="251"/>
                      <a:pt x="51" y="301"/>
                    </a:cubicBezTo>
                    <a:cubicBezTo>
                      <a:pt x="26" y="351"/>
                      <a:pt x="1" y="426"/>
                      <a:pt x="1" y="476"/>
                    </a:cubicBezTo>
                    <a:cubicBezTo>
                      <a:pt x="1" y="577"/>
                      <a:pt x="51" y="652"/>
                      <a:pt x="101" y="702"/>
                    </a:cubicBezTo>
                    <a:cubicBezTo>
                      <a:pt x="151" y="752"/>
                      <a:pt x="226" y="802"/>
                      <a:pt x="327" y="802"/>
                    </a:cubicBezTo>
                    <a:cubicBezTo>
                      <a:pt x="377" y="802"/>
                      <a:pt x="427" y="777"/>
                      <a:pt x="477" y="752"/>
                    </a:cubicBezTo>
                    <a:lnTo>
                      <a:pt x="502" y="752"/>
                    </a:lnTo>
                    <a:lnTo>
                      <a:pt x="502" y="2481"/>
                    </a:lnTo>
                    <a:cubicBezTo>
                      <a:pt x="502" y="2557"/>
                      <a:pt x="552" y="2632"/>
                      <a:pt x="602" y="2707"/>
                    </a:cubicBezTo>
                    <a:cubicBezTo>
                      <a:pt x="653" y="2757"/>
                      <a:pt x="728" y="2782"/>
                      <a:pt x="828" y="2782"/>
                    </a:cubicBezTo>
                    <a:cubicBezTo>
                      <a:pt x="903" y="2782"/>
                      <a:pt x="978" y="2757"/>
                      <a:pt x="1028" y="2682"/>
                    </a:cubicBezTo>
                    <a:cubicBezTo>
                      <a:pt x="1104" y="2632"/>
                      <a:pt x="1129" y="2557"/>
                      <a:pt x="1129" y="2481"/>
                    </a:cubicBezTo>
                    <a:lnTo>
                      <a:pt x="1129" y="301"/>
                    </a:lnTo>
                    <a:cubicBezTo>
                      <a:pt x="1129" y="226"/>
                      <a:pt x="1104" y="150"/>
                      <a:pt x="1054" y="75"/>
                    </a:cubicBezTo>
                    <a:cubicBezTo>
                      <a:pt x="1003" y="50"/>
                      <a:pt x="928" y="0"/>
                      <a:pt x="8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47"/>
              <p:cNvSpPr/>
              <p:nvPr/>
            </p:nvSpPr>
            <p:spPr>
              <a:xfrm>
                <a:off x="3916825" y="1954925"/>
                <a:ext cx="45125" cy="70200"/>
              </a:xfrm>
              <a:custGeom>
                <a:avLst/>
                <a:gdLst/>
                <a:ahLst/>
                <a:cxnLst/>
                <a:rect l="l" t="t" r="r" b="b"/>
                <a:pathLst>
                  <a:path w="1805" h="2808" extrusionOk="0">
                    <a:moveTo>
                      <a:pt x="902" y="627"/>
                    </a:moveTo>
                    <a:cubicBezTo>
                      <a:pt x="953" y="627"/>
                      <a:pt x="1003" y="652"/>
                      <a:pt x="1028" y="702"/>
                    </a:cubicBezTo>
                    <a:cubicBezTo>
                      <a:pt x="1078" y="777"/>
                      <a:pt x="1128" y="852"/>
                      <a:pt x="1153" y="978"/>
                    </a:cubicBezTo>
                    <a:cubicBezTo>
                      <a:pt x="1178" y="1103"/>
                      <a:pt x="1178" y="1253"/>
                      <a:pt x="1178" y="1404"/>
                    </a:cubicBezTo>
                    <a:cubicBezTo>
                      <a:pt x="1178" y="1579"/>
                      <a:pt x="1178" y="1729"/>
                      <a:pt x="1153" y="1855"/>
                    </a:cubicBezTo>
                    <a:cubicBezTo>
                      <a:pt x="1128" y="1955"/>
                      <a:pt x="1078" y="2055"/>
                      <a:pt x="1028" y="2130"/>
                    </a:cubicBezTo>
                    <a:cubicBezTo>
                      <a:pt x="1003" y="2155"/>
                      <a:pt x="953" y="2181"/>
                      <a:pt x="902" y="2181"/>
                    </a:cubicBezTo>
                    <a:cubicBezTo>
                      <a:pt x="852" y="2181"/>
                      <a:pt x="802" y="2155"/>
                      <a:pt x="777" y="2130"/>
                    </a:cubicBezTo>
                    <a:cubicBezTo>
                      <a:pt x="727" y="2055"/>
                      <a:pt x="677" y="1955"/>
                      <a:pt x="652" y="1855"/>
                    </a:cubicBezTo>
                    <a:cubicBezTo>
                      <a:pt x="627" y="1729"/>
                      <a:pt x="602" y="1579"/>
                      <a:pt x="602" y="1404"/>
                    </a:cubicBezTo>
                    <a:cubicBezTo>
                      <a:pt x="602" y="1253"/>
                      <a:pt x="627" y="1103"/>
                      <a:pt x="652" y="978"/>
                    </a:cubicBezTo>
                    <a:cubicBezTo>
                      <a:pt x="677" y="852"/>
                      <a:pt x="727" y="752"/>
                      <a:pt x="777" y="702"/>
                    </a:cubicBezTo>
                    <a:cubicBezTo>
                      <a:pt x="802" y="652"/>
                      <a:pt x="852" y="627"/>
                      <a:pt x="902" y="627"/>
                    </a:cubicBezTo>
                    <a:close/>
                    <a:moveTo>
                      <a:pt x="902" y="0"/>
                    </a:moveTo>
                    <a:cubicBezTo>
                      <a:pt x="702" y="0"/>
                      <a:pt x="527" y="75"/>
                      <a:pt x="401" y="201"/>
                    </a:cubicBezTo>
                    <a:cubicBezTo>
                      <a:pt x="251" y="326"/>
                      <a:pt x="151" y="476"/>
                      <a:pt x="75" y="702"/>
                    </a:cubicBezTo>
                    <a:cubicBezTo>
                      <a:pt x="25" y="902"/>
                      <a:pt x="0" y="1128"/>
                      <a:pt x="0" y="1404"/>
                    </a:cubicBezTo>
                    <a:cubicBezTo>
                      <a:pt x="0" y="1679"/>
                      <a:pt x="25" y="1930"/>
                      <a:pt x="75" y="2130"/>
                    </a:cubicBezTo>
                    <a:cubicBezTo>
                      <a:pt x="151" y="2331"/>
                      <a:pt x="251" y="2506"/>
                      <a:pt x="401" y="2632"/>
                    </a:cubicBezTo>
                    <a:cubicBezTo>
                      <a:pt x="527" y="2757"/>
                      <a:pt x="702" y="2807"/>
                      <a:pt x="902" y="2807"/>
                    </a:cubicBezTo>
                    <a:cubicBezTo>
                      <a:pt x="1103" y="2807"/>
                      <a:pt x="1278" y="2757"/>
                      <a:pt x="1404" y="2632"/>
                    </a:cubicBezTo>
                    <a:cubicBezTo>
                      <a:pt x="1554" y="2506"/>
                      <a:pt x="1654" y="2331"/>
                      <a:pt x="1704" y="2130"/>
                    </a:cubicBezTo>
                    <a:cubicBezTo>
                      <a:pt x="1780" y="1930"/>
                      <a:pt x="1805" y="1679"/>
                      <a:pt x="1805" y="1404"/>
                    </a:cubicBezTo>
                    <a:cubicBezTo>
                      <a:pt x="1805" y="1128"/>
                      <a:pt x="1780" y="902"/>
                      <a:pt x="1704" y="702"/>
                    </a:cubicBezTo>
                    <a:cubicBezTo>
                      <a:pt x="1654" y="476"/>
                      <a:pt x="1554" y="326"/>
                      <a:pt x="1404" y="201"/>
                    </a:cubicBezTo>
                    <a:cubicBezTo>
                      <a:pt x="1278" y="75"/>
                      <a:pt x="1103" y="0"/>
                      <a:pt x="9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47"/>
              <p:cNvSpPr/>
              <p:nvPr/>
            </p:nvSpPr>
            <p:spPr>
              <a:xfrm>
                <a:off x="3962550" y="1954925"/>
                <a:ext cx="45775" cy="70200"/>
              </a:xfrm>
              <a:custGeom>
                <a:avLst/>
                <a:gdLst/>
                <a:ahLst/>
                <a:cxnLst/>
                <a:rect l="l" t="t" r="r" b="b"/>
                <a:pathLst>
                  <a:path w="1831" h="2808" extrusionOk="0">
                    <a:moveTo>
                      <a:pt x="928" y="627"/>
                    </a:moveTo>
                    <a:cubicBezTo>
                      <a:pt x="978" y="627"/>
                      <a:pt x="1003" y="652"/>
                      <a:pt x="1053" y="702"/>
                    </a:cubicBezTo>
                    <a:cubicBezTo>
                      <a:pt x="1104" y="777"/>
                      <a:pt x="1154" y="852"/>
                      <a:pt x="1179" y="978"/>
                    </a:cubicBezTo>
                    <a:cubicBezTo>
                      <a:pt x="1204" y="1103"/>
                      <a:pt x="1204" y="1253"/>
                      <a:pt x="1204" y="1404"/>
                    </a:cubicBezTo>
                    <a:cubicBezTo>
                      <a:pt x="1204" y="1579"/>
                      <a:pt x="1204" y="1729"/>
                      <a:pt x="1179" y="1855"/>
                    </a:cubicBezTo>
                    <a:cubicBezTo>
                      <a:pt x="1154" y="1955"/>
                      <a:pt x="1104" y="2055"/>
                      <a:pt x="1053" y="2130"/>
                    </a:cubicBezTo>
                    <a:cubicBezTo>
                      <a:pt x="1003" y="2155"/>
                      <a:pt x="978" y="2181"/>
                      <a:pt x="928" y="2181"/>
                    </a:cubicBezTo>
                    <a:cubicBezTo>
                      <a:pt x="878" y="2181"/>
                      <a:pt x="828" y="2155"/>
                      <a:pt x="803" y="2130"/>
                    </a:cubicBezTo>
                    <a:cubicBezTo>
                      <a:pt x="753" y="2055"/>
                      <a:pt x="703" y="1955"/>
                      <a:pt x="677" y="1855"/>
                    </a:cubicBezTo>
                    <a:cubicBezTo>
                      <a:pt x="652" y="1729"/>
                      <a:pt x="627" y="1579"/>
                      <a:pt x="627" y="1404"/>
                    </a:cubicBezTo>
                    <a:cubicBezTo>
                      <a:pt x="627" y="1253"/>
                      <a:pt x="652" y="1103"/>
                      <a:pt x="677" y="978"/>
                    </a:cubicBezTo>
                    <a:cubicBezTo>
                      <a:pt x="703" y="852"/>
                      <a:pt x="753" y="752"/>
                      <a:pt x="803" y="702"/>
                    </a:cubicBezTo>
                    <a:cubicBezTo>
                      <a:pt x="828" y="652"/>
                      <a:pt x="878" y="627"/>
                      <a:pt x="928" y="627"/>
                    </a:cubicBezTo>
                    <a:close/>
                    <a:moveTo>
                      <a:pt x="928" y="0"/>
                    </a:moveTo>
                    <a:cubicBezTo>
                      <a:pt x="728" y="0"/>
                      <a:pt x="552" y="75"/>
                      <a:pt x="402" y="201"/>
                    </a:cubicBezTo>
                    <a:cubicBezTo>
                      <a:pt x="276" y="326"/>
                      <a:pt x="176" y="476"/>
                      <a:pt x="101" y="702"/>
                    </a:cubicBezTo>
                    <a:cubicBezTo>
                      <a:pt x="51" y="902"/>
                      <a:pt x="1" y="1128"/>
                      <a:pt x="1" y="1404"/>
                    </a:cubicBezTo>
                    <a:cubicBezTo>
                      <a:pt x="1" y="1679"/>
                      <a:pt x="51" y="1930"/>
                      <a:pt x="101" y="2130"/>
                    </a:cubicBezTo>
                    <a:cubicBezTo>
                      <a:pt x="176" y="2331"/>
                      <a:pt x="276" y="2506"/>
                      <a:pt x="402" y="2632"/>
                    </a:cubicBezTo>
                    <a:cubicBezTo>
                      <a:pt x="552" y="2757"/>
                      <a:pt x="728" y="2807"/>
                      <a:pt x="928" y="2807"/>
                    </a:cubicBezTo>
                    <a:cubicBezTo>
                      <a:pt x="1129" y="2807"/>
                      <a:pt x="1304" y="2757"/>
                      <a:pt x="1429" y="2632"/>
                    </a:cubicBezTo>
                    <a:cubicBezTo>
                      <a:pt x="1580" y="2506"/>
                      <a:pt x="1680" y="2331"/>
                      <a:pt x="1730" y="2130"/>
                    </a:cubicBezTo>
                    <a:cubicBezTo>
                      <a:pt x="1805" y="1930"/>
                      <a:pt x="1830" y="1679"/>
                      <a:pt x="1830" y="1404"/>
                    </a:cubicBezTo>
                    <a:cubicBezTo>
                      <a:pt x="1830" y="1128"/>
                      <a:pt x="1805" y="902"/>
                      <a:pt x="1730" y="702"/>
                    </a:cubicBezTo>
                    <a:cubicBezTo>
                      <a:pt x="1680" y="476"/>
                      <a:pt x="1580" y="326"/>
                      <a:pt x="1429" y="201"/>
                    </a:cubicBezTo>
                    <a:cubicBezTo>
                      <a:pt x="1304" y="75"/>
                      <a:pt x="1129" y="0"/>
                      <a:pt x="9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47"/>
              <p:cNvSpPr/>
              <p:nvPr/>
            </p:nvSpPr>
            <p:spPr>
              <a:xfrm>
                <a:off x="2910550" y="2303700"/>
                <a:ext cx="605925" cy="464050"/>
              </a:xfrm>
              <a:custGeom>
                <a:avLst/>
                <a:gdLst/>
                <a:ahLst/>
                <a:cxnLst/>
                <a:rect l="l" t="t" r="r" b="b"/>
                <a:pathLst>
                  <a:path w="24237" h="18562" extrusionOk="0">
                    <a:moveTo>
                      <a:pt x="19475" y="0"/>
                    </a:moveTo>
                    <a:cubicBezTo>
                      <a:pt x="19349" y="0"/>
                      <a:pt x="19222" y="19"/>
                      <a:pt x="19098" y="59"/>
                    </a:cubicBezTo>
                    <a:lnTo>
                      <a:pt x="978" y="6200"/>
                    </a:lnTo>
                    <a:cubicBezTo>
                      <a:pt x="351" y="6425"/>
                      <a:pt x="0" y="7127"/>
                      <a:pt x="226" y="7753"/>
                    </a:cubicBezTo>
                    <a:lnTo>
                      <a:pt x="3584" y="17728"/>
                    </a:lnTo>
                    <a:cubicBezTo>
                      <a:pt x="3767" y="18235"/>
                      <a:pt x="4261" y="18562"/>
                      <a:pt x="4775" y="18562"/>
                    </a:cubicBezTo>
                    <a:cubicBezTo>
                      <a:pt x="4896" y="18562"/>
                      <a:pt x="5019" y="18544"/>
                      <a:pt x="5138" y="18505"/>
                    </a:cubicBezTo>
                    <a:lnTo>
                      <a:pt x="23259" y="12365"/>
                    </a:lnTo>
                    <a:cubicBezTo>
                      <a:pt x="23910" y="12139"/>
                      <a:pt x="24236" y="11438"/>
                      <a:pt x="24036" y="10811"/>
                    </a:cubicBezTo>
                    <a:lnTo>
                      <a:pt x="20652" y="836"/>
                    </a:lnTo>
                    <a:cubicBezTo>
                      <a:pt x="20471" y="313"/>
                      <a:pt x="19984" y="0"/>
                      <a:pt x="19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47"/>
              <p:cNvSpPr/>
              <p:nvPr/>
            </p:nvSpPr>
            <p:spPr>
              <a:xfrm>
                <a:off x="3008300" y="2519450"/>
                <a:ext cx="508175" cy="250025"/>
              </a:xfrm>
              <a:custGeom>
                <a:avLst/>
                <a:gdLst/>
                <a:ahLst/>
                <a:cxnLst/>
                <a:rect l="l" t="t" r="r" b="b"/>
                <a:pathLst>
                  <a:path w="20327" h="10001" extrusionOk="0">
                    <a:moveTo>
                      <a:pt x="8121" y="1"/>
                    </a:moveTo>
                    <a:cubicBezTo>
                      <a:pt x="8020" y="1"/>
                      <a:pt x="7945" y="26"/>
                      <a:pt x="7895" y="76"/>
                    </a:cubicBezTo>
                    <a:lnTo>
                      <a:pt x="50" y="9650"/>
                    </a:lnTo>
                    <a:cubicBezTo>
                      <a:pt x="0" y="9750"/>
                      <a:pt x="0" y="9875"/>
                      <a:pt x="100" y="9951"/>
                    </a:cubicBezTo>
                    <a:cubicBezTo>
                      <a:pt x="125" y="9976"/>
                      <a:pt x="176" y="10001"/>
                      <a:pt x="226" y="10001"/>
                    </a:cubicBezTo>
                    <a:cubicBezTo>
                      <a:pt x="276" y="10001"/>
                      <a:pt x="351" y="9976"/>
                      <a:pt x="376" y="9925"/>
                    </a:cubicBezTo>
                    <a:lnTo>
                      <a:pt x="8146" y="452"/>
                    </a:lnTo>
                    <a:lnTo>
                      <a:pt x="20050" y="3259"/>
                    </a:lnTo>
                    <a:cubicBezTo>
                      <a:pt x="20067" y="3262"/>
                      <a:pt x="20083" y="3264"/>
                      <a:pt x="20098" y="3264"/>
                    </a:cubicBezTo>
                    <a:cubicBezTo>
                      <a:pt x="20201" y="3264"/>
                      <a:pt x="20279" y="3195"/>
                      <a:pt x="20301" y="3108"/>
                    </a:cubicBezTo>
                    <a:cubicBezTo>
                      <a:pt x="20326" y="2983"/>
                      <a:pt x="20276" y="2883"/>
                      <a:pt x="20151" y="2858"/>
                    </a:cubicBezTo>
                    <a:lnTo>
                      <a:pt x="8121" y="1"/>
                    </a:lnTo>
                    <a:close/>
                  </a:path>
                </a:pathLst>
              </a:custGeom>
              <a:solidFill>
                <a:srgbClr val="2347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47"/>
              <p:cNvSpPr/>
              <p:nvPr/>
            </p:nvSpPr>
            <p:spPr>
              <a:xfrm>
                <a:off x="2916800" y="2303900"/>
                <a:ext cx="496900" cy="299550"/>
              </a:xfrm>
              <a:custGeom>
                <a:avLst/>
                <a:gdLst/>
                <a:ahLst/>
                <a:cxnLst/>
                <a:rect l="l" t="t" r="r" b="b"/>
                <a:pathLst>
                  <a:path w="19876" h="11982" extrusionOk="0">
                    <a:moveTo>
                      <a:pt x="19214" y="0"/>
                    </a:moveTo>
                    <a:cubicBezTo>
                      <a:pt x="19092" y="0"/>
                      <a:pt x="18969" y="17"/>
                      <a:pt x="18848" y="51"/>
                    </a:cubicBezTo>
                    <a:lnTo>
                      <a:pt x="728" y="6192"/>
                    </a:lnTo>
                    <a:cubicBezTo>
                      <a:pt x="377" y="6317"/>
                      <a:pt x="126" y="6593"/>
                      <a:pt x="1" y="6918"/>
                    </a:cubicBezTo>
                    <a:lnTo>
                      <a:pt x="12783" y="11981"/>
                    </a:lnTo>
                    <a:lnTo>
                      <a:pt x="19876" y="176"/>
                    </a:lnTo>
                    <a:cubicBezTo>
                      <a:pt x="19678" y="61"/>
                      <a:pt x="19448" y="0"/>
                      <a:pt x="192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7"/>
              <p:cNvSpPr/>
              <p:nvPr/>
            </p:nvSpPr>
            <p:spPr>
              <a:xfrm>
                <a:off x="2910550" y="2303275"/>
                <a:ext cx="508800" cy="305800"/>
              </a:xfrm>
              <a:custGeom>
                <a:avLst/>
                <a:gdLst/>
                <a:ahLst/>
                <a:cxnLst/>
                <a:rect l="l" t="t" r="r" b="b"/>
                <a:pathLst>
                  <a:path w="20352" h="12232" extrusionOk="0">
                    <a:moveTo>
                      <a:pt x="20121" y="1"/>
                    </a:moveTo>
                    <a:cubicBezTo>
                      <a:pt x="20051" y="1"/>
                      <a:pt x="19984" y="34"/>
                      <a:pt x="19950" y="101"/>
                    </a:cubicBezTo>
                    <a:lnTo>
                      <a:pt x="12958" y="11755"/>
                    </a:lnTo>
                    <a:lnTo>
                      <a:pt x="326" y="6743"/>
                    </a:lnTo>
                    <a:cubicBezTo>
                      <a:pt x="294" y="6730"/>
                      <a:pt x="263" y="6724"/>
                      <a:pt x="235" y="6724"/>
                    </a:cubicBezTo>
                    <a:cubicBezTo>
                      <a:pt x="152" y="6724"/>
                      <a:pt x="88" y="6775"/>
                      <a:pt x="50" y="6868"/>
                    </a:cubicBezTo>
                    <a:cubicBezTo>
                      <a:pt x="0" y="6968"/>
                      <a:pt x="50" y="7094"/>
                      <a:pt x="151" y="7144"/>
                    </a:cubicBezTo>
                    <a:lnTo>
                      <a:pt x="12958" y="12207"/>
                    </a:lnTo>
                    <a:cubicBezTo>
                      <a:pt x="12983" y="12232"/>
                      <a:pt x="13008" y="12232"/>
                      <a:pt x="13033" y="12232"/>
                    </a:cubicBezTo>
                    <a:cubicBezTo>
                      <a:pt x="13108" y="12232"/>
                      <a:pt x="13183" y="12181"/>
                      <a:pt x="13234" y="12131"/>
                    </a:cubicBezTo>
                    <a:lnTo>
                      <a:pt x="20301" y="302"/>
                    </a:lnTo>
                    <a:cubicBezTo>
                      <a:pt x="20351" y="201"/>
                      <a:pt x="20326" y="76"/>
                      <a:pt x="20226" y="26"/>
                    </a:cubicBezTo>
                    <a:cubicBezTo>
                      <a:pt x="20193" y="9"/>
                      <a:pt x="20156" y="1"/>
                      <a:pt x="20121" y="1"/>
                    </a:cubicBezTo>
                    <a:close/>
                  </a:path>
                </a:pathLst>
              </a:custGeom>
              <a:solidFill>
                <a:srgbClr val="2347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7"/>
              <p:cNvSpPr/>
              <p:nvPr/>
            </p:nvSpPr>
            <p:spPr>
              <a:xfrm>
                <a:off x="2882975" y="2394875"/>
                <a:ext cx="154175" cy="167650"/>
              </a:xfrm>
              <a:custGeom>
                <a:avLst/>
                <a:gdLst/>
                <a:ahLst/>
                <a:cxnLst/>
                <a:rect l="l" t="t" r="r" b="b"/>
                <a:pathLst>
                  <a:path w="6167" h="6706" extrusionOk="0">
                    <a:moveTo>
                      <a:pt x="834" y="1"/>
                    </a:moveTo>
                    <a:cubicBezTo>
                      <a:pt x="439" y="1"/>
                      <a:pt x="76" y="309"/>
                      <a:pt x="76" y="748"/>
                    </a:cubicBezTo>
                    <a:lnTo>
                      <a:pt x="1" y="5936"/>
                    </a:lnTo>
                    <a:cubicBezTo>
                      <a:pt x="1" y="6380"/>
                      <a:pt x="357" y="6705"/>
                      <a:pt x="762" y="6705"/>
                    </a:cubicBezTo>
                    <a:cubicBezTo>
                      <a:pt x="883" y="6705"/>
                      <a:pt x="1007" y="6676"/>
                      <a:pt x="1128" y="6613"/>
                    </a:cubicBezTo>
                    <a:lnTo>
                      <a:pt x="5665" y="4081"/>
                    </a:lnTo>
                    <a:cubicBezTo>
                      <a:pt x="6166" y="3781"/>
                      <a:pt x="6166" y="3054"/>
                      <a:pt x="5665" y="2778"/>
                    </a:cubicBezTo>
                    <a:lnTo>
                      <a:pt x="1204" y="96"/>
                    </a:lnTo>
                    <a:cubicBezTo>
                      <a:pt x="1084" y="31"/>
                      <a:pt x="958" y="1"/>
                      <a:pt x="8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7"/>
              <p:cNvSpPr/>
              <p:nvPr/>
            </p:nvSpPr>
            <p:spPr>
              <a:xfrm>
                <a:off x="2898650" y="2416425"/>
                <a:ext cx="71450" cy="101950"/>
              </a:xfrm>
              <a:custGeom>
                <a:avLst/>
                <a:gdLst/>
                <a:ahLst/>
                <a:cxnLst/>
                <a:rect l="l" t="t" r="r" b="b"/>
                <a:pathLst>
                  <a:path w="2858" h="4078" extrusionOk="0">
                    <a:moveTo>
                      <a:pt x="667" y="1"/>
                    </a:moveTo>
                    <a:cubicBezTo>
                      <a:pt x="646" y="1"/>
                      <a:pt x="624" y="4"/>
                      <a:pt x="602" y="11"/>
                    </a:cubicBezTo>
                    <a:cubicBezTo>
                      <a:pt x="526" y="36"/>
                      <a:pt x="426" y="87"/>
                      <a:pt x="326" y="137"/>
                    </a:cubicBezTo>
                    <a:cubicBezTo>
                      <a:pt x="226" y="212"/>
                      <a:pt x="125" y="262"/>
                      <a:pt x="75" y="312"/>
                    </a:cubicBezTo>
                    <a:cubicBezTo>
                      <a:pt x="25" y="362"/>
                      <a:pt x="0" y="437"/>
                      <a:pt x="0" y="488"/>
                    </a:cubicBezTo>
                    <a:cubicBezTo>
                      <a:pt x="0" y="563"/>
                      <a:pt x="0" y="613"/>
                      <a:pt x="25" y="638"/>
                    </a:cubicBezTo>
                    <a:cubicBezTo>
                      <a:pt x="25" y="688"/>
                      <a:pt x="50" y="738"/>
                      <a:pt x="100" y="813"/>
                    </a:cubicBezTo>
                    <a:lnTo>
                      <a:pt x="1053" y="2442"/>
                    </a:lnTo>
                    <a:cubicBezTo>
                      <a:pt x="1078" y="2518"/>
                      <a:pt x="1128" y="2568"/>
                      <a:pt x="1153" y="2593"/>
                    </a:cubicBezTo>
                    <a:cubicBezTo>
                      <a:pt x="1178" y="2643"/>
                      <a:pt x="1203" y="2668"/>
                      <a:pt x="1253" y="2693"/>
                    </a:cubicBezTo>
                    <a:cubicBezTo>
                      <a:pt x="1303" y="2718"/>
                      <a:pt x="1379" y="2718"/>
                      <a:pt x="1454" y="2718"/>
                    </a:cubicBezTo>
                    <a:cubicBezTo>
                      <a:pt x="1529" y="2693"/>
                      <a:pt x="1604" y="2643"/>
                      <a:pt x="1730" y="2593"/>
                    </a:cubicBezTo>
                    <a:cubicBezTo>
                      <a:pt x="1830" y="2518"/>
                      <a:pt x="1905" y="2467"/>
                      <a:pt x="1980" y="2417"/>
                    </a:cubicBezTo>
                    <a:cubicBezTo>
                      <a:pt x="2030" y="2342"/>
                      <a:pt x="2055" y="2292"/>
                      <a:pt x="2055" y="2242"/>
                    </a:cubicBezTo>
                    <a:cubicBezTo>
                      <a:pt x="2055" y="2167"/>
                      <a:pt x="2055" y="2117"/>
                      <a:pt x="2030" y="2092"/>
                    </a:cubicBezTo>
                    <a:cubicBezTo>
                      <a:pt x="2030" y="2041"/>
                      <a:pt x="2005" y="1991"/>
                      <a:pt x="1955" y="1916"/>
                    </a:cubicBezTo>
                    <a:lnTo>
                      <a:pt x="1028" y="287"/>
                    </a:lnTo>
                    <a:cubicBezTo>
                      <a:pt x="978" y="212"/>
                      <a:pt x="953" y="162"/>
                      <a:pt x="927" y="137"/>
                    </a:cubicBezTo>
                    <a:cubicBezTo>
                      <a:pt x="902" y="87"/>
                      <a:pt x="852" y="61"/>
                      <a:pt x="802" y="36"/>
                    </a:cubicBezTo>
                    <a:cubicBezTo>
                      <a:pt x="767" y="19"/>
                      <a:pt x="719" y="1"/>
                      <a:pt x="667" y="1"/>
                    </a:cubicBezTo>
                    <a:close/>
                    <a:moveTo>
                      <a:pt x="2312" y="2859"/>
                    </a:moveTo>
                    <a:cubicBezTo>
                      <a:pt x="2217" y="2859"/>
                      <a:pt x="2118" y="2887"/>
                      <a:pt x="2005" y="2944"/>
                    </a:cubicBezTo>
                    <a:cubicBezTo>
                      <a:pt x="1855" y="3044"/>
                      <a:pt x="1755" y="3119"/>
                      <a:pt x="1704" y="3169"/>
                    </a:cubicBezTo>
                    <a:cubicBezTo>
                      <a:pt x="1654" y="3244"/>
                      <a:pt x="1629" y="3320"/>
                      <a:pt x="1629" y="3395"/>
                    </a:cubicBezTo>
                    <a:cubicBezTo>
                      <a:pt x="1629" y="3495"/>
                      <a:pt x="1679" y="3595"/>
                      <a:pt x="1755" y="3746"/>
                    </a:cubicBezTo>
                    <a:cubicBezTo>
                      <a:pt x="1855" y="3921"/>
                      <a:pt x="1955" y="4046"/>
                      <a:pt x="2080" y="4072"/>
                    </a:cubicBezTo>
                    <a:cubicBezTo>
                      <a:pt x="2097" y="4076"/>
                      <a:pt x="2115" y="4078"/>
                      <a:pt x="2135" y="4078"/>
                    </a:cubicBezTo>
                    <a:cubicBezTo>
                      <a:pt x="2232" y="4078"/>
                      <a:pt x="2364" y="4026"/>
                      <a:pt x="2532" y="3921"/>
                    </a:cubicBezTo>
                    <a:cubicBezTo>
                      <a:pt x="2757" y="3821"/>
                      <a:pt x="2857" y="3696"/>
                      <a:pt x="2857" y="3545"/>
                    </a:cubicBezTo>
                    <a:cubicBezTo>
                      <a:pt x="2857" y="3495"/>
                      <a:pt x="2832" y="3420"/>
                      <a:pt x="2832" y="3395"/>
                    </a:cubicBezTo>
                    <a:cubicBezTo>
                      <a:pt x="2807" y="3345"/>
                      <a:pt x="2782" y="3269"/>
                      <a:pt x="2732" y="3194"/>
                    </a:cubicBezTo>
                    <a:lnTo>
                      <a:pt x="2682" y="3119"/>
                    </a:lnTo>
                    <a:cubicBezTo>
                      <a:pt x="2582" y="2969"/>
                      <a:pt x="2506" y="2894"/>
                      <a:pt x="2406" y="2868"/>
                    </a:cubicBezTo>
                    <a:cubicBezTo>
                      <a:pt x="2375" y="2862"/>
                      <a:pt x="2344" y="2859"/>
                      <a:pt x="2312" y="2859"/>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47"/>
              <p:cNvSpPr/>
              <p:nvPr/>
            </p:nvSpPr>
            <p:spPr>
              <a:xfrm>
                <a:off x="2415550" y="3557050"/>
                <a:ext cx="951175" cy="562675"/>
              </a:xfrm>
              <a:custGeom>
                <a:avLst/>
                <a:gdLst/>
                <a:ahLst/>
                <a:cxnLst/>
                <a:rect l="l" t="t" r="r" b="b"/>
                <a:pathLst>
                  <a:path w="38047" h="22507" extrusionOk="0">
                    <a:moveTo>
                      <a:pt x="3259" y="1"/>
                    </a:moveTo>
                    <a:cubicBezTo>
                      <a:pt x="1404" y="1"/>
                      <a:pt x="1" y="1605"/>
                      <a:pt x="201" y="3409"/>
                    </a:cubicBezTo>
                    <a:lnTo>
                      <a:pt x="2432" y="22507"/>
                    </a:lnTo>
                    <a:lnTo>
                      <a:pt x="38046" y="22507"/>
                    </a:lnTo>
                    <a:lnTo>
                      <a:pt x="35740" y="2707"/>
                    </a:lnTo>
                    <a:cubicBezTo>
                      <a:pt x="35540" y="1154"/>
                      <a:pt x="34237" y="1"/>
                      <a:pt x="3268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47"/>
              <p:cNvSpPr/>
              <p:nvPr/>
            </p:nvSpPr>
            <p:spPr>
              <a:xfrm>
                <a:off x="3215675" y="4119725"/>
                <a:ext cx="378475" cy="41375"/>
              </a:xfrm>
              <a:custGeom>
                <a:avLst/>
                <a:gdLst/>
                <a:ahLst/>
                <a:cxnLst/>
                <a:rect l="l" t="t" r="r" b="b"/>
                <a:pathLst>
                  <a:path w="15139" h="1655" extrusionOk="0">
                    <a:moveTo>
                      <a:pt x="1" y="0"/>
                    </a:moveTo>
                    <a:lnTo>
                      <a:pt x="201" y="1654"/>
                    </a:lnTo>
                    <a:lnTo>
                      <a:pt x="14262" y="1654"/>
                    </a:lnTo>
                    <a:cubicBezTo>
                      <a:pt x="14763" y="1654"/>
                      <a:pt x="15139" y="1228"/>
                      <a:pt x="15089" y="727"/>
                    </a:cubicBezTo>
                    <a:cubicBezTo>
                      <a:pt x="15039" y="301"/>
                      <a:pt x="14688" y="0"/>
                      <a:pt x="142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47"/>
              <p:cNvSpPr/>
              <p:nvPr/>
            </p:nvSpPr>
            <p:spPr>
              <a:xfrm>
                <a:off x="2448775" y="4119725"/>
                <a:ext cx="895375" cy="41375"/>
              </a:xfrm>
              <a:custGeom>
                <a:avLst/>
                <a:gdLst/>
                <a:ahLst/>
                <a:cxnLst/>
                <a:rect l="l" t="t" r="r" b="b"/>
                <a:pathLst>
                  <a:path w="35815" h="1655" extrusionOk="0">
                    <a:moveTo>
                      <a:pt x="0" y="0"/>
                    </a:moveTo>
                    <a:cubicBezTo>
                      <a:pt x="100" y="927"/>
                      <a:pt x="902" y="1654"/>
                      <a:pt x="1855" y="1654"/>
                    </a:cubicBezTo>
                    <a:lnTo>
                      <a:pt x="35815" y="1654"/>
                    </a:lnTo>
                    <a:lnTo>
                      <a:pt x="3561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47"/>
              <p:cNvSpPr/>
              <p:nvPr/>
            </p:nvSpPr>
            <p:spPr>
              <a:xfrm>
                <a:off x="2387975" y="3557050"/>
                <a:ext cx="951175" cy="562675"/>
              </a:xfrm>
              <a:custGeom>
                <a:avLst/>
                <a:gdLst/>
                <a:ahLst/>
                <a:cxnLst/>
                <a:rect l="l" t="t" r="r" b="b"/>
                <a:pathLst>
                  <a:path w="38047" h="22507" extrusionOk="0">
                    <a:moveTo>
                      <a:pt x="3259" y="1"/>
                    </a:moveTo>
                    <a:cubicBezTo>
                      <a:pt x="1430" y="1"/>
                      <a:pt x="1" y="1605"/>
                      <a:pt x="202" y="3409"/>
                    </a:cubicBezTo>
                    <a:lnTo>
                      <a:pt x="2432" y="22507"/>
                    </a:lnTo>
                    <a:lnTo>
                      <a:pt x="38046" y="22507"/>
                    </a:lnTo>
                    <a:lnTo>
                      <a:pt x="35741" y="2707"/>
                    </a:lnTo>
                    <a:cubicBezTo>
                      <a:pt x="35540" y="1154"/>
                      <a:pt x="34237" y="1"/>
                      <a:pt x="326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7"/>
              <p:cNvSpPr/>
              <p:nvPr/>
            </p:nvSpPr>
            <p:spPr>
              <a:xfrm>
                <a:off x="3245750" y="4025725"/>
                <a:ext cx="21350" cy="69575"/>
              </a:xfrm>
              <a:custGeom>
                <a:avLst/>
                <a:gdLst/>
                <a:ahLst/>
                <a:cxnLst/>
                <a:rect l="l" t="t" r="r" b="b"/>
                <a:pathLst>
                  <a:path w="854" h="2783" extrusionOk="0">
                    <a:moveTo>
                      <a:pt x="252" y="1"/>
                    </a:moveTo>
                    <a:cubicBezTo>
                      <a:pt x="101" y="26"/>
                      <a:pt x="1" y="151"/>
                      <a:pt x="26" y="301"/>
                    </a:cubicBezTo>
                    <a:lnTo>
                      <a:pt x="302" y="2557"/>
                    </a:lnTo>
                    <a:cubicBezTo>
                      <a:pt x="327" y="2682"/>
                      <a:pt x="452" y="2783"/>
                      <a:pt x="577" y="2783"/>
                    </a:cubicBezTo>
                    <a:lnTo>
                      <a:pt x="602" y="2783"/>
                    </a:lnTo>
                    <a:cubicBezTo>
                      <a:pt x="753" y="2757"/>
                      <a:pt x="853" y="2632"/>
                      <a:pt x="828" y="2482"/>
                    </a:cubicBezTo>
                    <a:lnTo>
                      <a:pt x="527" y="226"/>
                    </a:lnTo>
                    <a:cubicBezTo>
                      <a:pt x="527" y="101"/>
                      <a:pt x="377" y="1"/>
                      <a:pt x="2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7"/>
              <p:cNvSpPr/>
              <p:nvPr/>
            </p:nvSpPr>
            <p:spPr>
              <a:xfrm>
                <a:off x="3226350" y="4025725"/>
                <a:ext cx="21325" cy="69575"/>
              </a:xfrm>
              <a:custGeom>
                <a:avLst/>
                <a:gdLst/>
                <a:ahLst/>
                <a:cxnLst/>
                <a:rect l="l" t="t" r="r" b="b"/>
                <a:pathLst>
                  <a:path w="853" h="2783" extrusionOk="0">
                    <a:moveTo>
                      <a:pt x="251" y="1"/>
                    </a:moveTo>
                    <a:cubicBezTo>
                      <a:pt x="100" y="26"/>
                      <a:pt x="0" y="151"/>
                      <a:pt x="0" y="301"/>
                    </a:cubicBezTo>
                    <a:lnTo>
                      <a:pt x="301" y="2557"/>
                    </a:lnTo>
                    <a:cubicBezTo>
                      <a:pt x="326" y="2682"/>
                      <a:pt x="426" y="2783"/>
                      <a:pt x="576" y="2783"/>
                    </a:cubicBezTo>
                    <a:lnTo>
                      <a:pt x="602" y="2783"/>
                    </a:lnTo>
                    <a:cubicBezTo>
                      <a:pt x="752" y="2757"/>
                      <a:pt x="852" y="2632"/>
                      <a:pt x="827" y="2482"/>
                    </a:cubicBezTo>
                    <a:lnTo>
                      <a:pt x="526" y="251"/>
                    </a:lnTo>
                    <a:cubicBezTo>
                      <a:pt x="526" y="101"/>
                      <a:pt x="376" y="1"/>
                      <a:pt x="2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47"/>
              <p:cNvSpPr/>
              <p:nvPr/>
            </p:nvSpPr>
            <p:spPr>
              <a:xfrm>
                <a:off x="3206925" y="4025725"/>
                <a:ext cx="21325" cy="69575"/>
              </a:xfrm>
              <a:custGeom>
                <a:avLst/>
                <a:gdLst/>
                <a:ahLst/>
                <a:cxnLst/>
                <a:rect l="l" t="t" r="r" b="b"/>
                <a:pathLst>
                  <a:path w="853" h="2783" extrusionOk="0">
                    <a:moveTo>
                      <a:pt x="226" y="1"/>
                    </a:moveTo>
                    <a:cubicBezTo>
                      <a:pt x="100" y="26"/>
                      <a:pt x="0" y="151"/>
                      <a:pt x="0" y="301"/>
                    </a:cubicBezTo>
                    <a:lnTo>
                      <a:pt x="301" y="2557"/>
                    </a:lnTo>
                    <a:cubicBezTo>
                      <a:pt x="326" y="2682"/>
                      <a:pt x="426" y="2783"/>
                      <a:pt x="577" y="2783"/>
                    </a:cubicBezTo>
                    <a:lnTo>
                      <a:pt x="602" y="2783"/>
                    </a:lnTo>
                    <a:cubicBezTo>
                      <a:pt x="752" y="2757"/>
                      <a:pt x="852" y="2632"/>
                      <a:pt x="827" y="2482"/>
                    </a:cubicBezTo>
                    <a:lnTo>
                      <a:pt x="526" y="251"/>
                    </a:lnTo>
                    <a:cubicBezTo>
                      <a:pt x="526" y="101"/>
                      <a:pt x="376" y="1"/>
                      <a:pt x="2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47"/>
              <p:cNvSpPr/>
              <p:nvPr/>
            </p:nvSpPr>
            <p:spPr>
              <a:xfrm>
                <a:off x="3186875" y="4025725"/>
                <a:ext cx="21950" cy="69575"/>
              </a:xfrm>
              <a:custGeom>
                <a:avLst/>
                <a:gdLst/>
                <a:ahLst/>
                <a:cxnLst/>
                <a:rect l="l" t="t" r="r" b="b"/>
                <a:pathLst>
                  <a:path w="878" h="2783" extrusionOk="0">
                    <a:moveTo>
                      <a:pt x="251" y="1"/>
                    </a:moveTo>
                    <a:cubicBezTo>
                      <a:pt x="125" y="26"/>
                      <a:pt x="0" y="151"/>
                      <a:pt x="25" y="301"/>
                    </a:cubicBezTo>
                    <a:lnTo>
                      <a:pt x="326" y="2557"/>
                    </a:lnTo>
                    <a:cubicBezTo>
                      <a:pt x="351" y="2682"/>
                      <a:pt x="451" y="2783"/>
                      <a:pt x="577" y="2783"/>
                    </a:cubicBezTo>
                    <a:lnTo>
                      <a:pt x="627" y="2783"/>
                    </a:lnTo>
                    <a:cubicBezTo>
                      <a:pt x="777" y="2757"/>
                      <a:pt x="877" y="2632"/>
                      <a:pt x="852" y="2482"/>
                    </a:cubicBezTo>
                    <a:lnTo>
                      <a:pt x="551" y="251"/>
                    </a:lnTo>
                    <a:cubicBezTo>
                      <a:pt x="526" y="101"/>
                      <a:pt x="401" y="1"/>
                      <a:pt x="2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7"/>
              <p:cNvSpPr/>
              <p:nvPr/>
            </p:nvSpPr>
            <p:spPr>
              <a:xfrm>
                <a:off x="3167450" y="4025725"/>
                <a:ext cx="21950" cy="69575"/>
              </a:xfrm>
              <a:custGeom>
                <a:avLst/>
                <a:gdLst/>
                <a:ahLst/>
                <a:cxnLst/>
                <a:rect l="l" t="t" r="r" b="b"/>
                <a:pathLst>
                  <a:path w="878" h="2783" extrusionOk="0">
                    <a:moveTo>
                      <a:pt x="251" y="1"/>
                    </a:moveTo>
                    <a:cubicBezTo>
                      <a:pt x="100" y="26"/>
                      <a:pt x="0" y="151"/>
                      <a:pt x="25" y="301"/>
                    </a:cubicBezTo>
                    <a:lnTo>
                      <a:pt x="326" y="2557"/>
                    </a:lnTo>
                    <a:cubicBezTo>
                      <a:pt x="351" y="2682"/>
                      <a:pt x="451" y="2783"/>
                      <a:pt x="577" y="2783"/>
                    </a:cubicBezTo>
                    <a:lnTo>
                      <a:pt x="627" y="2783"/>
                    </a:lnTo>
                    <a:cubicBezTo>
                      <a:pt x="752" y="2757"/>
                      <a:pt x="877" y="2632"/>
                      <a:pt x="852" y="2482"/>
                    </a:cubicBezTo>
                    <a:lnTo>
                      <a:pt x="551" y="251"/>
                    </a:lnTo>
                    <a:cubicBezTo>
                      <a:pt x="526" y="101"/>
                      <a:pt x="401" y="1"/>
                      <a:pt x="2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7"/>
              <p:cNvSpPr/>
              <p:nvPr/>
            </p:nvSpPr>
            <p:spPr>
              <a:xfrm>
                <a:off x="2794625" y="3769450"/>
                <a:ext cx="133500" cy="137250"/>
              </a:xfrm>
              <a:custGeom>
                <a:avLst/>
                <a:gdLst/>
                <a:ahLst/>
                <a:cxnLst/>
                <a:rect l="l" t="t" r="r" b="b"/>
                <a:pathLst>
                  <a:path w="5340" h="5490" extrusionOk="0">
                    <a:moveTo>
                      <a:pt x="1580" y="1"/>
                    </a:moveTo>
                    <a:cubicBezTo>
                      <a:pt x="1129" y="1"/>
                      <a:pt x="728" y="201"/>
                      <a:pt x="427" y="527"/>
                    </a:cubicBezTo>
                    <a:cubicBezTo>
                      <a:pt x="126" y="853"/>
                      <a:pt x="1" y="1304"/>
                      <a:pt x="51" y="1730"/>
                    </a:cubicBezTo>
                    <a:lnTo>
                      <a:pt x="327" y="4136"/>
                    </a:lnTo>
                    <a:cubicBezTo>
                      <a:pt x="427" y="4913"/>
                      <a:pt x="1078" y="5490"/>
                      <a:pt x="1855" y="5490"/>
                    </a:cubicBezTo>
                    <a:lnTo>
                      <a:pt x="3735" y="5490"/>
                    </a:lnTo>
                    <a:cubicBezTo>
                      <a:pt x="4186" y="5490"/>
                      <a:pt x="4612" y="5314"/>
                      <a:pt x="4888" y="4963"/>
                    </a:cubicBezTo>
                    <a:cubicBezTo>
                      <a:pt x="5189" y="4638"/>
                      <a:pt x="5339" y="4211"/>
                      <a:pt x="5289" y="3760"/>
                    </a:cubicBezTo>
                    <a:lnTo>
                      <a:pt x="4988" y="1379"/>
                    </a:lnTo>
                    <a:cubicBezTo>
                      <a:pt x="4913" y="602"/>
                      <a:pt x="4236" y="1"/>
                      <a:pt x="345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47"/>
              <p:cNvSpPr/>
              <p:nvPr/>
            </p:nvSpPr>
            <p:spPr>
              <a:xfrm>
                <a:off x="3112925" y="3131850"/>
                <a:ext cx="403550" cy="294725"/>
              </a:xfrm>
              <a:custGeom>
                <a:avLst/>
                <a:gdLst/>
                <a:ahLst/>
                <a:cxnLst/>
                <a:rect l="l" t="t" r="r" b="b"/>
                <a:pathLst>
                  <a:path w="16142" h="11789" extrusionOk="0">
                    <a:moveTo>
                      <a:pt x="5788" y="1"/>
                    </a:moveTo>
                    <a:cubicBezTo>
                      <a:pt x="4966" y="1"/>
                      <a:pt x="4244" y="115"/>
                      <a:pt x="3710" y="367"/>
                    </a:cubicBezTo>
                    <a:cubicBezTo>
                      <a:pt x="1605" y="1344"/>
                      <a:pt x="1" y="5129"/>
                      <a:pt x="1329" y="7811"/>
                    </a:cubicBezTo>
                    <a:cubicBezTo>
                      <a:pt x="2383" y="9879"/>
                      <a:pt x="6513" y="11789"/>
                      <a:pt x="10015" y="11789"/>
                    </a:cubicBezTo>
                    <a:cubicBezTo>
                      <a:pt x="10927" y="11789"/>
                      <a:pt x="11796" y="11659"/>
                      <a:pt x="12557" y="11369"/>
                    </a:cubicBezTo>
                    <a:cubicBezTo>
                      <a:pt x="14387" y="10693"/>
                      <a:pt x="16141" y="6507"/>
                      <a:pt x="14913" y="3926"/>
                    </a:cubicBezTo>
                    <a:cubicBezTo>
                      <a:pt x="13912" y="1803"/>
                      <a:pt x="9055" y="1"/>
                      <a:pt x="57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47"/>
              <p:cNvSpPr/>
              <p:nvPr/>
            </p:nvSpPr>
            <p:spPr>
              <a:xfrm>
                <a:off x="3216950" y="3389125"/>
                <a:ext cx="114050" cy="115950"/>
              </a:xfrm>
              <a:custGeom>
                <a:avLst/>
                <a:gdLst/>
                <a:ahLst/>
                <a:cxnLst/>
                <a:rect l="l" t="t" r="r" b="b"/>
                <a:pathLst>
                  <a:path w="4562" h="4638" extrusionOk="0">
                    <a:moveTo>
                      <a:pt x="0" y="1"/>
                    </a:moveTo>
                    <a:lnTo>
                      <a:pt x="1028" y="4637"/>
                    </a:lnTo>
                    <a:lnTo>
                      <a:pt x="4562" y="1404"/>
                    </a:ln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47"/>
              <p:cNvSpPr/>
              <p:nvPr/>
            </p:nvSpPr>
            <p:spPr>
              <a:xfrm>
                <a:off x="3266150" y="3202175"/>
                <a:ext cx="93775" cy="157475"/>
              </a:xfrm>
              <a:custGeom>
                <a:avLst/>
                <a:gdLst/>
                <a:ahLst/>
                <a:cxnLst/>
                <a:rect l="l" t="t" r="r" b="b"/>
                <a:pathLst>
                  <a:path w="3751" h="6299" extrusionOk="0">
                    <a:moveTo>
                      <a:pt x="287" y="0"/>
                    </a:moveTo>
                    <a:cubicBezTo>
                      <a:pt x="152" y="0"/>
                      <a:pt x="1" y="156"/>
                      <a:pt x="87" y="311"/>
                    </a:cubicBezTo>
                    <a:cubicBezTo>
                      <a:pt x="1115" y="2291"/>
                      <a:pt x="2167" y="4271"/>
                      <a:pt x="3295" y="6201"/>
                    </a:cubicBezTo>
                    <a:cubicBezTo>
                      <a:pt x="3334" y="6270"/>
                      <a:pt x="3395" y="6299"/>
                      <a:pt x="3458" y="6299"/>
                    </a:cubicBezTo>
                    <a:cubicBezTo>
                      <a:pt x="3601" y="6299"/>
                      <a:pt x="3750" y="6149"/>
                      <a:pt x="3646" y="5975"/>
                    </a:cubicBezTo>
                    <a:cubicBezTo>
                      <a:pt x="2543" y="4045"/>
                      <a:pt x="1466" y="2090"/>
                      <a:pt x="438" y="110"/>
                    </a:cubicBezTo>
                    <a:cubicBezTo>
                      <a:pt x="407" y="32"/>
                      <a:pt x="349" y="0"/>
                      <a:pt x="2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7"/>
              <p:cNvSpPr/>
              <p:nvPr/>
            </p:nvSpPr>
            <p:spPr>
              <a:xfrm>
                <a:off x="3230875" y="3236825"/>
                <a:ext cx="163825" cy="88250"/>
              </a:xfrm>
              <a:custGeom>
                <a:avLst/>
                <a:gdLst/>
                <a:ahLst/>
                <a:cxnLst/>
                <a:rect l="l" t="t" r="r" b="b"/>
                <a:pathLst>
                  <a:path w="6553" h="3530" extrusionOk="0">
                    <a:moveTo>
                      <a:pt x="6241" y="1"/>
                    </a:moveTo>
                    <a:cubicBezTo>
                      <a:pt x="6208" y="1"/>
                      <a:pt x="6172" y="9"/>
                      <a:pt x="6135" y="28"/>
                    </a:cubicBezTo>
                    <a:cubicBezTo>
                      <a:pt x="4180" y="1105"/>
                      <a:pt x="2225" y="2158"/>
                      <a:pt x="220" y="3135"/>
                    </a:cubicBezTo>
                    <a:cubicBezTo>
                      <a:pt x="0" y="3245"/>
                      <a:pt x="147" y="3529"/>
                      <a:pt x="339" y="3529"/>
                    </a:cubicBezTo>
                    <a:cubicBezTo>
                      <a:pt x="365" y="3529"/>
                      <a:pt x="393" y="3524"/>
                      <a:pt x="421" y="3511"/>
                    </a:cubicBezTo>
                    <a:cubicBezTo>
                      <a:pt x="2426" y="2509"/>
                      <a:pt x="4406" y="1481"/>
                      <a:pt x="6360" y="378"/>
                    </a:cubicBezTo>
                    <a:cubicBezTo>
                      <a:pt x="6553" y="272"/>
                      <a:pt x="6435" y="1"/>
                      <a:pt x="62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7"/>
              <p:cNvSpPr/>
              <p:nvPr/>
            </p:nvSpPr>
            <p:spPr>
              <a:xfrm>
                <a:off x="3471950" y="3459025"/>
                <a:ext cx="356550" cy="354400"/>
              </a:xfrm>
              <a:custGeom>
                <a:avLst/>
                <a:gdLst/>
                <a:ahLst/>
                <a:cxnLst/>
                <a:rect l="l" t="t" r="r" b="b"/>
                <a:pathLst>
                  <a:path w="14262" h="14176" extrusionOk="0">
                    <a:moveTo>
                      <a:pt x="6020" y="0"/>
                    </a:moveTo>
                    <a:cubicBezTo>
                      <a:pt x="3765" y="0"/>
                      <a:pt x="749" y="2101"/>
                      <a:pt x="377" y="4874"/>
                    </a:cubicBezTo>
                    <a:cubicBezTo>
                      <a:pt x="1" y="7781"/>
                      <a:pt x="3835" y="13195"/>
                      <a:pt x="7670" y="14122"/>
                    </a:cubicBezTo>
                    <a:cubicBezTo>
                      <a:pt x="7823" y="14158"/>
                      <a:pt x="7988" y="14176"/>
                      <a:pt x="8163" y="14176"/>
                    </a:cubicBezTo>
                    <a:cubicBezTo>
                      <a:pt x="10165" y="14176"/>
                      <a:pt x="13418" y="11889"/>
                      <a:pt x="13810" y="9285"/>
                    </a:cubicBezTo>
                    <a:cubicBezTo>
                      <a:pt x="14261" y="6378"/>
                      <a:pt x="9424" y="513"/>
                      <a:pt x="6517" y="37"/>
                    </a:cubicBezTo>
                    <a:cubicBezTo>
                      <a:pt x="6357" y="12"/>
                      <a:pt x="6190" y="0"/>
                      <a:pt x="60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7"/>
              <p:cNvSpPr/>
              <p:nvPr/>
            </p:nvSpPr>
            <p:spPr>
              <a:xfrm>
                <a:off x="3461300" y="3671725"/>
                <a:ext cx="117825" cy="110925"/>
              </a:xfrm>
              <a:custGeom>
                <a:avLst/>
                <a:gdLst/>
                <a:ahLst/>
                <a:cxnLst/>
                <a:rect l="l" t="t" r="r" b="b"/>
                <a:pathLst>
                  <a:path w="4713" h="4437" extrusionOk="0">
                    <a:moveTo>
                      <a:pt x="1755" y="0"/>
                    </a:moveTo>
                    <a:lnTo>
                      <a:pt x="1" y="4436"/>
                    </a:lnTo>
                    <a:lnTo>
                      <a:pt x="4712" y="3734"/>
                    </a:lnTo>
                    <a:lnTo>
                      <a:pt x="175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7"/>
              <p:cNvSpPr/>
              <p:nvPr/>
            </p:nvSpPr>
            <p:spPr>
              <a:xfrm>
                <a:off x="3584100" y="3573125"/>
                <a:ext cx="130350" cy="126425"/>
              </a:xfrm>
              <a:custGeom>
                <a:avLst/>
                <a:gdLst/>
                <a:ahLst/>
                <a:cxnLst/>
                <a:rect l="l" t="t" r="r" b="b"/>
                <a:pathLst>
                  <a:path w="5214" h="5057" extrusionOk="0">
                    <a:moveTo>
                      <a:pt x="2594" y="1578"/>
                    </a:moveTo>
                    <a:cubicBezTo>
                      <a:pt x="2715" y="1578"/>
                      <a:pt x="2830" y="1602"/>
                      <a:pt x="2958" y="1638"/>
                    </a:cubicBezTo>
                    <a:cubicBezTo>
                      <a:pt x="3109" y="1714"/>
                      <a:pt x="3234" y="1814"/>
                      <a:pt x="3359" y="1964"/>
                    </a:cubicBezTo>
                    <a:cubicBezTo>
                      <a:pt x="3485" y="2115"/>
                      <a:pt x="3560" y="2265"/>
                      <a:pt x="3585" y="2440"/>
                    </a:cubicBezTo>
                    <a:cubicBezTo>
                      <a:pt x="3610" y="2591"/>
                      <a:pt x="3610" y="2766"/>
                      <a:pt x="3535" y="2917"/>
                    </a:cubicBezTo>
                    <a:cubicBezTo>
                      <a:pt x="3485" y="3067"/>
                      <a:pt x="3384" y="3217"/>
                      <a:pt x="3234" y="3343"/>
                    </a:cubicBezTo>
                    <a:cubicBezTo>
                      <a:pt x="3084" y="3468"/>
                      <a:pt x="2933" y="3543"/>
                      <a:pt x="2758" y="3568"/>
                    </a:cubicBezTo>
                    <a:cubicBezTo>
                      <a:pt x="2711" y="3575"/>
                      <a:pt x="2666" y="3578"/>
                      <a:pt x="2622" y="3578"/>
                    </a:cubicBezTo>
                    <a:cubicBezTo>
                      <a:pt x="2502" y="3578"/>
                      <a:pt x="2392" y="3555"/>
                      <a:pt x="2282" y="3518"/>
                    </a:cubicBezTo>
                    <a:cubicBezTo>
                      <a:pt x="2106" y="3443"/>
                      <a:pt x="1981" y="3343"/>
                      <a:pt x="1856" y="3192"/>
                    </a:cubicBezTo>
                    <a:cubicBezTo>
                      <a:pt x="1730" y="3042"/>
                      <a:pt x="1655" y="2891"/>
                      <a:pt x="1630" y="2716"/>
                    </a:cubicBezTo>
                    <a:cubicBezTo>
                      <a:pt x="1605" y="2566"/>
                      <a:pt x="1605" y="2390"/>
                      <a:pt x="1680" y="2240"/>
                    </a:cubicBezTo>
                    <a:cubicBezTo>
                      <a:pt x="1730" y="2089"/>
                      <a:pt x="1830" y="1939"/>
                      <a:pt x="1981" y="1814"/>
                    </a:cubicBezTo>
                    <a:cubicBezTo>
                      <a:pt x="2131" y="1714"/>
                      <a:pt x="2307" y="1638"/>
                      <a:pt x="2457" y="1588"/>
                    </a:cubicBezTo>
                    <a:cubicBezTo>
                      <a:pt x="2504" y="1581"/>
                      <a:pt x="2549" y="1578"/>
                      <a:pt x="2594" y="1578"/>
                    </a:cubicBezTo>
                    <a:close/>
                    <a:moveTo>
                      <a:pt x="2641" y="0"/>
                    </a:moveTo>
                    <a:cubicBezTo>
                      <a:pt x="2403" y="0"/>
                      <a:pt x="2155" y="33"/>
                      <a:pt x="1906" y="109"/>
                    </a:cubicBezTo>
                    <a:cubicBezTo>
                      <a:pt x="1580" y="210"/>
                      <a:pt x="1279" y="385"/>
                      <a:pt x="1003" y="611"/>
                    </a:cubicBezTo>
                    <a:cubicBezTo>
                      <a:pt x="703" y="861"/>
                      <a:pt x="477" y="1112"/>
                      <a:pt x="327" y="1413"/>
                    </a:cubicBezTo>
                    <a:cubicBezTo>
                      <a:pt x="176" y="1688"/>
                      <a:pt x="76" y="2014"/>
                      <a:pt x="26" y="2315"/>
                    </a:cubicBezTo>
                    <a:cubicBezTo>
                      <a:pt x="1" y="2641"/>
                      <a:pt x="51" y="2967"/>
                      <a:pt x="151" y="3292"/>
                    </a:cubicBezTo>
                    <a:cubicBezTo>
                      <a:pt x="251" y="3593"/>
                      <a:pt x="402" y="3894"/>
                      <a:pt x="653" y="4195"/>
                    </a:cubicBezTo>
                    <a:cubicBezTo>
                      <a:pt x="803" y="4370"/>
                      <a:pt x="928" y="4521"/>
                      <a:pt x="1079" y="4621"/>
                    </a:cubicBezTo>
                    <a:cubicBezTo>
                      <a:pt x="1229" y="4746"/>
                      <a:pt x="1354" y="4821"/>
                      <a:pt x="1455" y="4846"/>
                    </a:cubicBezTo>
                    <a:cubicBezTo>
                      <a:pt x="1507" y="4868"/>
                      <a:pt x="1551" y="4875"/>
                      <a:pt x="1588" y="4875"/>
                    </a:cubicBezTo>
                    <a:cubicBezTo>
                      <a:pt x="1639" y="4875"/>
                      <a:pt x="1676" y="4861"/>
                      <a:pt x="1705" y="4846"/>
                    </a:cubicBezTo>
                    <a:cubicBezTo>
                      <a:pt x="1780" y="4771"/>
                      <a:pt x="1805" y="4721"/>
                      <a:pt x="1805" y="4671"/>
                    </a:cubicBezTo>
                    <a:cubicBezTo>
                      <a:pt x="1780" y="4596"/>
                      <a:pt x="1730" y="4546"/>
                      <a:pt x="1655" y="4521"/>
                    </a:cubicBezTo>
                    <a:cubicBezTo>
                      <a:pt x="1530" y="4470"/>
                      <a:pt x="1404" y="4370"/>
                      <a:pt x="1279" y="4270"/>
                    </a:cubicBezTo>
                    <a:cubicBezTo>
                      <a:pt x="1154" y="4170"/>
                      <a:pt x="1054" y="4044"/>
                      <a:pt x="953" y="3944"/>
                    </a:cubicBezTo>
                    <a:cubicBezTo>
                      <a:pt x="753" y="3693"/>
                      <a:pt x="602" y="3443"/>
                      <a:pt x="527" y="3167"/>
                    </a:cubicBezTo>
                    <a:cubicBezTo>
                      <a:pt x="427" y="2891"/>
                      <a:pt x="402" y="2641"/>
                      <a:pt x="427" y="2365"/>
                    </a:cubicBezTo>
                    <a:cubicBezTo>
                      <a:pt x="452" y="2089"/>
                      <a:pt x="527" y="1839"/>
                      <a:pt x="678" y="1588"/>
                    </a:cubicBezTo>
                    <a:cubicBezTo>
                      <a:pt x="803" y="1338"/>
                      <a:pt x="1003" y="1112"/>
                      <a:pt x="1254" y="912"/>
                    </a:cubicBezTo>
                    <a:cubicBezTo>
                      <a:pt x="1480" y="711"/>
                      <a:pt x="1755" y="586"/>
                      <a:pt x="2006" y="485"/>
                    </a:cubicBezTo>
                    <a:cubicBezTo>
                      <a:pt x="2205" y="431"/>
                      <a:pt x="2403" y="390"/>
                      <a:pt x="2602" y="390"/>
                    </a:cubicBezTo>
                    <a:cubicBezTo>
                      <a:pt x="2679" y="390"/>
                      <a:pt x="2756" y="396"/>
                      <a:pt x="2833" y="410"/>
                    </a:cubicBezTo>
                    <a:cubicBezTo>
                      <a:pt x="3084" y="435"/>
                      <a:pt x="3359" y="511"/>
                      <a:pt x="3610" y="636"/>
                    </a:cubicBezTo>
                    <a:cubicBezTo>
                      <a:pt x="3835" y="786"/>
                      <a:pt x="4061" y="962"/>
                      <a:pt x="4262" y="1212"/>
                    </a:cubicBezTo>
                    <a:cubicBezTo>
                      <a:pt x="4462" y="1463"/>
                      <a:pt x="4612" y="1714"/>
                      <a:pt x="4713" y="1989"/>
                    </a:cubicBezTo>
                    <a:cubicBezTo>
                      <a:pt x="4788" y="2265"/>
                      <a:pt x="4813" y="2516"/>
                      <a:pt x="4788" y="2791"/>
                    </a:cubicBezTo>
                    <a:cubicBezTo>
                      <a:pt x="4763" y="3067"/>
                      <a:pt x="4688" y="3318"/>
                      <a:pt x="4537" y="3568"/>
                    </a:cubicBezTo>
                    <a:cubicBezTo>
                      <a:pt x="4412" y="3819"/>
                      <a:pt x="4211" y="4044"/>
                      <a:pt x="3986" y="4245"/>
                    </a:cubicBezTo>
                    <a:cubicBezTo>
                      <a:pt x="3785" y="4395"/>
                      <a:pt x="3635" y="4495"/>
                      <a:pt x="3460" y="4571"/>
                    </a:cubicBezTo>
                    <a:cubicBezTo>
                      <a:pt x="3315" y="4633"/>
                      <a:pt x="3188" y="4677"/>
                      <a:pt x="3077" y="4677"/>
                    </a:cubicBezTo>
                    <a:cubicBezTo>
                      <a:pt x="3054" y="4677"/>
                      <a:pt x="3031" y="4675"/>
                      <a:pt x="3008" y="4671"/>
                    </a:cubicBezTo>
                    <a:cubicBezTo>
                      <a:pt x="2883" y="4671"/>
                      <a:pt x="2783" y="4646"/>
                      <a:pt x="2708" y="4546"/>
                    </a:cubicBezTo>
                    <a:cubicBezTo>
                      <a:pt x="2658" y="4495"/>
                      <a:pt x="2658" y="4445"/>
                      <a:pt x="2658" y="4370"/>
                    </a:cubicBezTo>
                    <a:cubicBezTo>
                      <a:pt x="2683" y="4320"/>
                      <a:pt x="2733" y="4245"/>
                      <a:pt x="2808" y="4195"/>
                    </a:cubicBezTo>
                    <a:lnTo>
                      <a:pt x="3485" y="3643"/>
                    </a:lnTo>
                    <a:cubicBezTo>
                      <a:pt x="3685" y="3468"/>
                      <a:pt x="3835" y="3267"/>
                      <a:pt x="3911" y="3042"/>
                    </a:cubicBezTo>
                    <a:cubicBezTo>
                      <a:pt x="4011" y="2841"/>
                      <a:pt x="4036" y="2616"/>
                      <a:pt x="3986" y="2365"/>
                    </a:cubicBezTo>
                    <a:cubicBezTo>
                      <a:pt x="3936" y="2140"/>
                      <a:pt x="3835" y="1914"/>
                      <a:pt x="3685" y="1714"/>
                    </a:cubicBezTo>
                    <a:cubicBezTo>
                      <a:pt x="3510" y="1513"/>
                      <a:pt x="3309" y="1363"/>
                      <a:pt x="3084" y="1262"/>
                    </a:cubicBezTo>
                    <a:cubicBezTo>
                      <a:pt x="2938" y="1214"/>
                      <a:pt x="2792" y="1186"/>
                      <a:pt x="2647" y="1186"/>
                    </a:cubicBezTo>
                    <a:cubicBezTo>
                      <a:pt x="2567" y="1186"/>
                      <a:pt x="2487" y="1195"/>
                      <a:pt x="2407" y="1212"/>
                    </a:cubicBezTo>
                    <a:cubicBezTo>
                      <a:pt x="2181" y="1237"/>
                      <a:pt x="1956" y="1363"/>
                      <a:pt x="1755" y="1513"/>
                    </a:cubicBezTo>
                    <a:cubicBezTo>
                      <a:pt x="1530" y="1688"/>
                      <a:pt x="1379" y="1889"/>
                      <a:pt x="1304" y="2115"/>
                    </a:cubicBezTo>
                    <a:cubicBezTo>
                      <a:pt x="1204" y="2315"/>
                      <a:pt x="1179" y="2541"/>
                      <a:pt x="1229" y="2791"/>
                    </a:cubicBezTo>
                    <a:cubicBezTo>
                      <a:pt x="1254" y="3017"/>
                      <a:pt x="1379" y="3242"/>
                      <a:pt x="1530" y="3443"/>
                    </a:cubicBezTo>
                    <a:cubicBezTo>
                      <a:pt x="1630" y="3543"/>
                      <a:pt x="1730" y="3618"/>
                      <a:pt x="1830" y="3693"/>
                    </a:cubicBezTo>
                    <a:cubicBezTo>
                      <a:pt x="1956" y="3769"/>
                      <a:pt x="2081" y="3819"/>
                      <a:pt x="2206" y="3844"/>
                    </a:cubicBezTo>
                    <a:cubicBezTo>
                      <a:pt x="2313" y="3862"/>
                      <a:pt x="2407" y="3879"/>
                      <a:pt x="2488" y="3879"/>
                    </a:cubicBezTo>
                    <a:cubicBezTo>
                      <a:pt x="2521" y="3879"/>
                      <a:pt x="2553" y="3876"/>
                      <a:pt x="2582" y="3869"/>
                    </a:cubicBezTo>
                    <a:lnTo>
                      <a:pt x="2582" y="3869"/>
                    </a:lnTo>
                    <a:lnTo>
                      <a:pt x="2457" y="3994"/>
                    </a:lnTo>
                    <a:cubicBezTo>
                      <a:pt x="2332" y="4094"/>
                      <a:pt x="2257" y="4220"/>
                      <a:pt x="2231" y="4370"/>
                    </a:cubicBezTo>
                    <a:cubicBezTo>
                      <a:pt x="2231" y="4521"/>
                      <a:pt x="2282" y="4646"/>
                      <a:pt x="2382" y="4771"/>
                    </a:cubicBezTo>
                    <a:cubicBezTo>
                      <a:pt x="2507" y="4922"/>
                      <a:pt x="2683" y="5022"/>
                      <a:pt x="2858" y="5047"/>
                    </a:cubicBezTo>
                    <a:cubicBezTo>
                      <a:pt x="2908" y="5053"/>
                      <a:pt x="2960" y="5056"/>
                      <a:pt x="3013" y="5056"/>
                    </a:cubicBezTo>
                    <a:cubicBezTo>
                      <a:pt x="3171" y="5056"/>
                      <a:pt x="3340" y="5028"/>
                      <a:pt x="3510" y="4972"/>
                    </a:cubicBezTo>
                    <a:cubicBezTo>
                      <a:pt x="3760" y="4871"/>
                      <a:pt x="3986" y="4746"/>
                      <a:pt x="4211" y="4546"/>
                    </a:cubicBezTo>
                    <a:cubicBezTo>
                      <a:pt x="4512" y="4320"/>
                      <a:pt x="4738" y="4044"/>
                      <a:pt x="4888" y="3744"/>
                    </a:cubicBezTo>
                    <a:cubicBezTo>
                      <a:pt x="5064" y="3468"/>
                      <a:pt x="5164" y="3142"/>
                      <a:pt x="5189" y="2841"/>
                    </a:cubicBezTo>
                    <a:cubicBezTo>
                      <a:pt x="5214" y="2516"/>
                      <a:pt x="5189" y="2190"/>
                      <a:pt x="5089" y="1864"/>
                    </a:cubicBezTo>
                    <a:cubicBezTo>
                      <a:pt x="4988" y="1563"/>
                      <a:pt x="4813" y="1262"/>
                      <a:pt x="4587" y="962"/>
                    </a:cubicBezTo>
                    <a:cubicBezTo>
                      <a:pt x="4337" y="686"/>
                      <a:pt x="4086" y="460"/>
                      <a:pt x="3785" y="285"/>
                    </a:cubicBezTo>
                    <a:cubicBezTo>
                      <a:pt x="3485" y="135"/>
                      <a:pt x="3184" y="34"/>
                      <a:pt x="2858" y="9"/>
                    </a:cubicBezTo>
                    <a:cubicBezTo>
                      <a:pt x="2787" y="3"/>
                      <a:pt x="2715" y="0"/>
                      <a:pt x="26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7"/>
              <p:cNvSpPr/>
              <p:nvPr/>
            </p:nvSpPr>
            <p:spPr>
              <a:xfrm>
                <a:off x="2665550" y="3111800"/>
                <a:ext cx="391650" cy="315125"/>
              </a:xfrm>
              <a:custGeom>
                <a:avLst/>
                <a:gdLst/>
                <a:ahLst/>
                <a:cxnLst/>
                <a:rect l="l" t="t" r="r" b="b"/>
                <a:pathLst>
                  <a:path w="15666" h="12605" extrusionOk="0">
                    <a:moveTo>
                      <a:pt x="10191" y="0"/>
                    </a:moveTo>
                    <a:cubicBezTo>
                      <a:pt x="7052" y="0"/>
                      <a:pt x="1750" y="2988"/>
                      <a:pt x="828" y="5379"/>
                    </a:cubicBezTo>
                    <a:cubicBezTo>
                      <a:pt x="1" y="7560"/>
                      <a:pt x="1454" y="11395"/>
                      <a:pt x="4287" y="12397"/>
                    </a:cubicBezTo>
                    <a:cubicBezTo>
                      <a:pt x="4683" y="12538"/>
                      <a:pt x="5149" y="12604"/>
                      <a:pt x="5662" y="12604"/>
                    </a:cubicBezTo>
                    <a:cubicBezTo>
                      <a:pt x="8706" y="12604"/>
                      <a:pt x="13379" y="10256"/>
                      <a:pt x="14838" y="7209"/>
                    </a:cubicBezTo>
                    <a:cubicBezTo>
                      <a:pt x="15665" y="5430"/>
                      <a:pt x="14061" y="1194"/>
                      <a:pt x="11379" y="191"/>
                    </a:cubicBezTo>
                    <a:cubicBezTo>
                      <a:pt x="11039" y="60"/>
                      <a:pt x="10637" y="0"/>
                      <a:pt x="101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7"/>
              <p:cNvSpPr/>
              <p:nvPr/>
            </p:nvSpPr>
            <p:spPr>
              <a:xfrm>
                <a:off x="2866050" y="3364075"/>
                <a:ext cx="107175" cy="119700"/>
              </a:xfrm>
              <a:custGeom>
                <a:avLst/>
                <a:gdLst/>
                <a:ahLst/>
                <a:cxnLst/>
                <a:rect l="l" t="t" r="r" b="b"/>
                <a:pathLst>
                  <a:path w="4287" h="4788" extrusionOk="0">
                    <a:moveTo>
                      <a:pt x="4287" y="0"/>
                    </a:moveTo>
                    <a:lnTo>
                      <a:pt x="1" y="2131"/>
                    </a:lnTo>
                    <a:lnTo>
                      <a:pt x="3961" y="4787"/>
                    </a:lnTo>
                    <a:lnTo>
                      <a:pt x="428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7"/>
              <p:cNvSpPr/>
              <p:nvPr/>
            </p:nvSpPr>
            <p:spPr>
              <a:xfrm>
                <a:off x="2768325" y="3285550"/>
                <a:ext cx="38850" cy="34250"/>
              </a:xfrm>
              <a:custGeom>
                <a:avLst/>
                <a:gdLst/>
                <a:ahLst/>
                <a:cxnLst/>
                <a:rect l="l" t="t" r="r" b="b"/>
                <a:pathLst>
                  <a:path w="1554" h="1370" extrusionOk="0">
                    <a:moveTo>
                      <a:pt x="766" y="0"/>
                    </a:moveTo>
                    <a:cubicBezTo>
                      <a:pt x="677" y="0"/>
                      <a:pt x="587" y="19"/>
                      <a:pt x="501" y="59"/>
                    </a:cubicBezTo>
                    <a:cubicBezTo>
                      <a:pt x="150" y="234"/>
                      <a:pt x="0" y="635"/>
                      <a:pt x="150" y="961"/>
                    </a:cubicBezTo>
                    <a:cubicBezTo>
                      <a:pt x="262" y="1220"/>
                      <a:pt x="509" y="1370"/>
                      <a:pt x="773" y="1370"/>
                    </a:cubicBezTo>
                    <a:cubicBezTo>
                      <a:pt x="866" y="1370"/>
                      <a:pt x="961" y="1351"/>
                      <a:pt x="1053" y="1312"/>
                    </a:cubicBezTo>
                    <a:cubicBezTo>
                      <a:pt x="1404" y="1161"/>
                      <a:pt x="1554" y="735"/>
                      <a:pt x="1379" y="409"/>
                    </a:cubicBezTo>
                    <a:cubicBezTo>
                      <a:pt x="1267" y="150"/>
                      <a:pt x="1020" y="0"/>
                      <a:pt x="7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7"/>
              <p:cNvSpPr/>
              <p:nvPr/>
            </p:nvSpPr>
            <p:spPr>
              <a:xfrm>
                <a:off x="2841625" y="3252350"/>
                <a:ext cx="38875" cy="34000"/>
              </a:xfrm>
              <a:custGeom>
                <a:avLst/>
                <a:gdLst/>
                <a:ahLst/>
                <a:cxnLst/>
                <a:rect l="l" t="t" r="r" b="b"/>
                <a:pathLst>
                  <a:path w="1555" h="1360" extrusionOk="0">
                    <a:moveTo>
                      <a:pt x="782" y="0"/>
                    </a:moveTo>
                    <a:cubicBezTo>
                      <a:pt x="689" y="0"/>
                      <a:pt x="593" y="19"/>
                      <a:pt x="502" y="58"/>
                    </a:cubicBezTo>
                    <a:cubicBezTo>
                      <a:pt x="151" y="209"/>
                      <a:pt x="0" y="610"/>
                      <a:pt x="176" y="960"/>
                    </a:cubicBezTo>
                    <a:cubicBezTo>
                      <a:pt x="283" y="1211"/>
                      <a:pt x="519" y="1360"/>
                      <a:pt x="764" y="1360"/>
                    </a:cubicBezTo>
                    <a:cubicBezTo>
                      <a:pt x="861" y="1360"/>
                      <a:pt x="960" y="1336"/>
                      <a:pt x="1053" y="1286"/>
                    </a:cubicBezTo>
                    <a:cubicBezTo>
                      <a:pt x="1404" y="1136"/>
                      <a:pt x="1554" y="735"/>
                      <a:pt x="1404" y="409"/>
                    </a:cubicBezTo>
                    <a:cubicBezTo>
                      <a:pt x="1293" y="150"/>
                      <a:pt x="1045" y="0"/>
                      <a:pt x="78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7"/>
              <p:cNvSpPr/>
              <p:nvPr/>
            </p:nvSpPr>
            <p:spPr>
              <a:xfrm>
                <a:off x="2915550" y="3219125"/>
                <a:ext cx="38875" cy="33650"/>
              </a:xfrm>
              <a:custGeom>
                <a:avLst/>
                <a:gdLst/>
                <a:ahLst/>
                <a:cxnLst/>
                <a:rect l="l" t="t" r="r" b="b"/>
                <a:pathLst>
                  <a:path w="1555" h="1346" extrusionOk="0">
                    <a:moveTo>
                      <a:pt x="761" y="0"/>
                    </a:moveTo>
                    <a:cubicBezTo>
                      <a:pt x="666" y="0"/>
                      <a:pt x="570" y="19"/>
                      <a:pt x="477" y="59"/>
                    </a:cubicBezTo>
                    <a:cubicBezTo>
                      <a:pt x="151" y="209"/>
                      <a:pt x="1" y="610"/>
                      <a:pt x="151" y="961"/>
                    </a:cubicBezTo>
                    <a:cubicBezTo>
                      <a:pt x="262" y="1201"/>
                      <a:pt x="508" y="1345"/>
                      <a:pt x="770" y="1345"/>
                    </a:cubicBezTo>
                    <a:cubicBezTo>
                      <a:pt x="864" y="1345"/>
                      <a:pt x="961" y="1327"/>
                      <a:pt x="1054" y="1287"/>
                    </a:cubicBezTo>
                    <a:cubicBezTo>
                      <a:pt x="1404" y="1137"/>
                      <a:pt x="1555" y="736"/>
                      <a:pt x="1379" y="385"/>
                    </a:cubicBezTo>
                    <a:cubicBezTo>
                      <a:pt x="1269" y="145"/>
                      <a:pt x="1023" y="0"/>
                      <a:pt x="7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7"/>
              <p:cNvSpPr/>
              <p:nvPr/>
            </p:nvSpPr>
            <p:spPr>
              <a:xfrm>
                <a:off x="4634250" y="3924225"/>
                <a:ext cx="255025" cy="240000"/>
              </a:xfrm>
              <a:custGeom>
                <a:avLst/>
                <a:gdLst/>
                <a:ahLst/>
                <a:cxnLst/>
                <a:rect l="l" t="t" r="r" b="b"/>
                <a:pathLst>
                  <a:path w="10201" h="9600" extrusionOk="0">
                    <a:moveTo>
                      <a:pt x="5815" y="0"/>
                    </a:moveTo>
                    <a:lnTo>
                      <a:pt x="4386" y="2482"/>
                    </a:lnTo>
                    <a:lnTo>
                      <a:pt x="1404" y="2983"/>
                    </a:lnTo>
                    <a:lnTo>
                      <a:pt x="0" y="6617"/>
                    </a:lnTo>
                    <a:lnTo>
                      <a:pt x="1755" y="9399"/>
                    </a:lnTo>
                    <a:lnTo>
                      <a:pt x="4612" y="9374"/>
                    </a:lnTo>
                    <a:lnTo>
                      <a:pt x="5088" y="8371"/>
                    </a:lnTo>
                    <a:lnTo>
                      <a:pt x="5990" y="9599"/>
                    </a:lnTo>
                    <a:lnTo>
                      <a:pt x="9323" y="9249"/>
                    </a:lnTo>
                    <a:lnTo>
                      <a:pt x="9900" y="7419"/>
                    </a:lnTo>
                    <a:lnTo>
                      <a:pt x="8521" y="5840"/>
                    </a:lnTo>
                    <a:lnTo>
                      <a:pt x="9474" y="6041"/>
                    </a:lnTo>
                    <a:lnTo>
                      <a:pt x="10201" y="4161"/>
                    </a:lnTo>
                    <a:lnTo>
                      <a:pt x="8797" y="3484"/>
                    </a:lnTo>
                    <a:lnTo>
                      <a:pt x="9023" y="1730"/>
                    </a:lnTo>
                    <a:lnTo>
                      <a:pt x="581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7"/>
              <p:cNvSpPr/>
              <p:nvPr/>
            </p:nvSpPr>
            <p:spPr>
              <a:xfrm>
                <a:off x="4757050" y="4006300"/>
                <a:ext cx="70200" cy="130975"/>
              </a:xfrm>
              <a:custGeom>
                <a:avLst/>
                <a:gdLst/>
                <a:ahLst/>
                <a:cxnLst/>
                <a:rect l="l" t="t" r="r" b="b"/>
                <a:pathLst>
                  <a:path w="2808" h="5239" extrusionOk="0">
                    <a:moveTo>
                      <a:pt x="2657" y="1"/>
                    </a:moveTo>
                    <a:cubicBezTo>
                      <a:pt x="2582" y="1"/>
                      <a:pt x="2507" y="76"/>
                      <a:pt x="2507" y="151"/>
                    </a:cubicBezTo>
                    <a:lnTo>
                      <a:pt x="2507" y="3560"/>
                    </a:lnTo>
                    <a:lnTo>
                      <a:pt x="101" y="4963"/>
                    </a:lnTo>
                    <a:cubicBezTo>
                      <a:pt x="25" y="5013"/>
                      <a:pt x="0" y="5088"/>
                      <a:pt x="25" y="5164"/>
                    </a:cubicBezTo>
                    <a:cubicBezTo>
                      <a:pt x="76" y="5214"/>
                      <a:pt x="101" y="5239"/>
                      <a:pt x="151" y="5239"/>
                    </a:cubicBezTo>
                    <a:cubicBezTo>
                      <a:pt x="176" y="5239"/>
                      <a:pt x="201" y="5239"/>
                      <a:pt x="226" y="5214"/>
                    </a:cubicBezTo>
                    <a:lnTo>
                      <a:pt x="2732" y="3785"/>
                    </a:lnTo>
                    <a:cubicBezTo>
                      <a:pt x="2782" y="3760"/>
                      <a:pt x="2807" y="3710"/>
                      <a:pt x="2807" y="3660"/>
                    </a:cubicBezTo>
                    <a:lnTo>
                      <a:pt x="2807" y="151"/>
                    </a:lnTo>
                    <a:cubicBezTo>
                      <a:pt x="2807" y="76"/>
                      <a:pt x="2732" y="1"/>
                      <a:pt x="2657" y="1"/>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7"/>
              <p:cNvSpPr/>
              <p:nvPr/>
            </p:nvSpPr>
            <p:spPr>
              <a:xfrm>
                <a:off x="4630475" y="4071925"/>
                <a:ext cx="97150" cy="21500"/>
              </a:xfrm>
              <a:custGeom>
                <a:avLst/>
                <a:gdLst/>
                <a:ahLst/>
                <a:cxnLst/>
                <a:rect l="l" t="t" r="r" b="b"/>
                <a:pathLst>
                  <a:path w="3886" h="860" extrusionOk="0">
                    <a:moveTo>
                      <a:pt x="3734" y="1"/>
                    </a:moveTo>
                    <a:cubicBezTo>
                      <a:pt x="3719" y="1"/>
                      <a:pt x="3702" y="3"/>
                      <a:pt x="3685" y="7"/>
                    </a:cubicBezTo>
                    <a:lnTo>
                      <a:pt x="126" y="584"/>
                    </a:lnTo>
                    <a:cubicBezTo>
                      <a:pt x="51" y="584"/>
                      <a:pt x="1" y="659"/>
                      <a:pt x="26" y="734"/>
                    </a:cubicBezTo>
                    <a:cubicBezTo>
                      <a:pt x="26" y="809"/>
                      <a:pt x="101" y="859"/>
                      <a:pt x="151" y="859"/>
                    </a:cubicBezTo>
                    <a:lnTo>
                      <a:pt x="176" y="859"/>
                    </a:lnTo>
                    <a:lnTo>
                      <a:pt x="3735" y="283"/>
                    </a:lnTo>
                    <a:cubicBezTo>
                      <a:pt x="3810" y="283"/>
                      <a:pt x="3885" y="208"/>
                      <a:pt x="3860" y="133"/>
                    </a:cubicBezTo>
                    <a:cubicBezTo>
                      <a:pt x="3860" y="49"/>
                      <a:pt x="3809" y="1"/>
                      <a:pt x="3734" y="1"/>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7"/>
              <p:cNvSpPr/>
              <p:nvPr/>
            </p:nvSpPr>
            <p:spPr>
              <a:xfrm>
                <a:off x="4674975" y="4082575"/>
                <a:ext cx="48275" cy="18375"/>
              </a:xfrm>
              <a:custGeom>
                <a:avLst/>
                <a:gdLst/>
                <a:ahLst/>
                <a:cxnLst/>
                <a:rect l="l" t="t" r="r" b="b"/>
                <a:pathLst>
                  <a:path w="1931" h="735" extrusionOk="0">
                    <a:moveTo>
                      <a:pt x="1755" y="1"/>
                    </a:moveTo>
                    <a:cubicBezTo>
                      <a:pt x="1739" y="1"/>
                      <a:pt x="1722" y="3"/>
                      <a:pt x="1704" y="7"/>
                    </a:cubicBezTo>
                    <a:lnTo>
                      <a:pt x="126" y="458"/>
                    </a:lnTo>
                    <a:cubicBezTo>
                      <a:pt x="50" y="483"/>
                      <a:pt x="0" y="559"/>
                      <a:pt x="25" y="634"/>
                    </a:cubicBezTo>
                    <a:cubicBezTo>
                      <a:pt x="25" y="709"/>
                      <a:pt x="100" y="734"/>
                      <a:pt x="151" y="734"/>
                    </a:cubicBezTo>
                    <a:lnTo>
                      <a:pt x="201" y="734"/>
                    </a:lnTo>
                    <a:lnTo>
                      <a:pt x="1805" y="283"/>
                    </a:lnTo>
                    <a:cubicBezTo>
                      <a:pt x="1880" y="258"/>
                      <a:pt x="1930" y="183"/>
                      <a:pt x="1905" y="108"/>
                    </a:cubicBezTo>
                    <a:cubicBezTo>
                      <a:pt x="1884" y="46"/>
                      <a:pt x="1830" y="1"/>
                      <a:pt x="1755" y="1"/>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7"/>
              <p:cNvSpPr/>
              <p:nvPr/>
            </p:nvSpPr>
            <p:spPr>
              <a:xfrm>
                <a:off x="4674350" y="3983000"/>
                <a:ext cx="80850" cy="179975"/>
              </a:xfrm>
              <a:custGeom>
                <a:avLst/>
                <a:gdLst/>
                <a:ahLst/>
                <a:cxnLst/>
                <a:rect l="l" t="t" r="r" b="b"/>
                <a:pathLst>
                  <a:path w="3234" h="7199" extrusionOk="0">
                    <a:moveTo>
                      <a:pt x="2795" y="0"/>
                    </a:moveTo>
                    <a:cubicBezTo>
                      <a:pt x="2783" y="0"/>
                      <a:pt x="2770" y="2"/>
                      <a:pt x="2757" y="5"/>
                    </a:cubicBezTo>
                    <a:cubicBezTo>
                      <a:pt x="2682" y="5"/>
                      <a:pt x="2632" y="81"/>
                      <a:pt x="2632" y="156"/>
                    </a:cubicBezTo>
                    <a:lnTo>
                      <a:pt x="2932" y="4291"/>
                    </a:lnTo>
                    <a:lnTo>
                      <a:pt x="50" y="6948"/>
                    </a:lnTo>
                    <a:cubicBezTo>
                      <a:pt x="0" y="6998"/>
                      <a:pt x="0" y="7098"/>
                      <a:pt x="50" y="7148"/>
                    </a:cubicBezTo>
                    <a:cubicBezTo>
                      <a:pt x="75" y="7173"/>
                      <a:pt x="125" y="7198"/>
                      <a:pt x="151" y="7198"/>
                    </a:cubicBezTo>
                    <a:cubicBezTo>
                      <a:pt x="201" y="7198"/>
                      <a:pt x="226" y="7173"/>
                      <a:pt x="251" y="7148"/>
                    </a:cubicBezTo>
                    <a:lnTo>
                      <a:pt x="3183" y="4466"/>
                    </a:lnTo>
                    <a:cubicBezTo>
                      <a:pt x="3208" y="4441"/>
                      <a:pt x="3233" y="4391"/>
                      <a:pt x="3233" y="4341"/>
                    </a:cubicBezTo>
                    <a:lnTo>
                      <a:pt x="2932" y="131"/>
                    </a:lnTo>
                    <a:cubicBezTo>
                      <a:pt x="2911" y="66"/>
                      <a:pt x="2870" y="0"/>
                      <a:pt x="2795" y="0"/>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7"/>
              <p:cNvSpPr/>
              <p:nvPr/>
            </p:nvSpPr>
            <p:spPr>
              <a:xfrm>
                <a:off x="4669950" y="3994800"/>
                <a:ext cx="57050" cy="60400"/>
              </a:xfrm>
              <a:custGeom>
                <a:avLst/>
                <a:gdLst/>
                <a:ahLst/>
                <a:cxnLst/>
                <a:rect l="l" t="t" r="r" b="b"/>
                <a:pathLst>
                  <a:path w="2282" h="2416" extrusionOk="0">
                    <a:moveTo>
                      <a:pt x="146" y="0"/>
                    </a:moveTo>
                    <a:cubicBezTo>
                      <a:pt x="92" y="0"/>
                      <a:pt x="45" y="28"/>
                      <a:pt x="26" y="85"/>
                    </a:cubicBezTo>
                    <a:cubicBezTo>
                      <a:pt x="1" y="160"/>
                      <a:pt x="26" y="260"/>
                      <a:pt x="101" y="285"/>
                    </a:cubicBezTo>
                    <a:lnTo>
                      <a:pt x="1830" y="862"/>
                    </a:lnTo>
                    <a:lnTo>
                      <a:pt x="276" y="2165"/>
                    </a:lnTo>
                    <a:cubicBezTo>
                      <a:pt x="201" y="2215"/>
                      <a:pt x="201" y="2315"/>
                      <a:pt x="251" y="2365"/>
                    </a:cubicBezTo>
                    <a:cubicBezTo>
                      <a:pt x="276" y="2416"/>
                      <a:pt x="327" y="2416"/>
                      <a:pt x="352" y="2416"/>
                    </a:cubicBezTo>
                    <a:cubicBezTo>
                      <a:pt x="402" y="2416"/>
                      <a:pt x="427" y="2416"/>
                      <a:pt x="452" y="2390"/>
                    </a:cubicBezTo>
                    <a:lnTo>
                      <a:pt x="2231" y="912"/>
                    </a:lnTo>
                    <a:cubicBezTo>
                      <a:pt x="2281" y="887"/>
                      <a:pt x="2281" y="812"/>
                      <a:pt x="2281" y="761"/>
                    </a:cubicBezTo>
                    <a:cubicBezTo>
                      <a:pt x="2281" y="711"/>
                      <a:pt x="2231" y="686"/>
                      <a:pt x="2181" y="661"/>
                    </a:cubicBezTo>
                    <a:lnTo>
                      <a:pt x="201" y="10"/>
                    </a:lnTo>
                    <a:cubicBezTo>
                      <a:pt x="182" y="3"/>
                      <a:pt x="164" y="0"/>
                      <a:pt x="146" y="0"/>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7"/>
              <p:cNvSpPr/>
              <p:nvPr/>
            </p:nvSpPr>
            <p:spPr>
              <a:xfrm>
                <a:off x="4691250" y="4030725"/>
                <a:ext cx="36375" cy="24475"/>
              </a:xfrm>
              <a:custGeom>
                <a:avLst/>
                <a:gdLst/>
                <a:ahLst/>
                <a:cxnLst/>
                <a:rect l="l" t="t" r="r" b="b"/>
                <a:pathLst>
                  <a:path w="1455" h="979" extrusionOk="0">
                    <a:moveTo>
                      <a:pt x="1289" y="0"/>
                    </a:moveTo>
                    <a:cubicBezTo>
                      <a:pt x="1260" y="0"/>
                      <a:pt x="1230" y="8"/>
                      <a:pt x="1204" y="26"/>
                    </a:cubicBezTo>
                    <a:lnTo>
                      <a:pt x="101" y="728"/>
                    </a:lnTo>
                    <a:cubicBezTo>
                      <a:pt x="26" y="753"/>
                      <a:pt x="1" y="853"/>
                      <a:pt x="51" y="928"/>
                    </a:cubicBezTo>
                    <a:cubicBezTo>
                      <a:pt x="76" y="953"/>
                      <a:pt x="126" y="979"/>
                      <a:pt x="176" y="979"/>
                    </a:cubicBezTo>
                    <a:cubicBezTo>
                      <a:pt x="201" y="979"/>
                      <a:pt x="226" y="979"/>
                      <a:pt x="251" y="953"/>
                    </a:cubicBezTo>
                    <a:lnTo>
                      <a:pt x="1354" y="277"/>
                    </a:lnTo>
                    <a:cubicBezTo>
                      <a:pt x="1429" y="227"/>
                      <a:pt x="1454" y="151"/>
                      <a:pt x="1404" y="76"/>
                    </a:cubicBezTo>
                    <a:cubicBezTo>
                      <a:pt x="1388" y="28"/>
                      <a:pt x="1341" y="0"/>
                      <a:pt x="1289" y="0"/>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7"/>
              <p:cNvSpPr/>
              <p:nvPr/>
            </p:nvSpPr>
            <p:spPr>
              <a:xfrm>
                <a:off x="4812825" y="3963700"/>
                <a:ext cx="50775" cy="18825"/>
              </a:xfrm>
              <a:custGeom>
                <a:avLst/>
                <a:gdLst/>
                <a:ahLst/>
                <a:cxnLst/>
                <a:rect l="l" t="t" r="r" b="b"/>
                <a:pathLst>
                  <a:path w="2031" h="753" extrusionOk="0">
                    <a:moveTo>
                      <a:pt x="1830" y="0"/>
                    </a:moveTo>
                    <a:lnTo>
                      <a:pt x="125" y="451"/>
                    </a:lnTo>
                    <a:cubicBezTo>
                      <a:pt x="50" y="477"/>
                      <a:pt x="0" y="552"/>
                      <a:pt x="25" y="627"/>
                    </a:cubicBezTo>
                    <a:cubicBezTo>
                      <a:pt x="50" y="702"/>
                      <a:pt x="100" y="752"/>
                      <a:pt x="175" y="752"/>
                    </a:cubicBezTo>
                    <a:cubicBezTo>
                      <a:pt x="175" y="752"/>
                      <a:pt x="201" y="752"/>
                      <a:pt x="201" y="727"/>
                    </a:cubicBezTo>
                    <a:lnTo>
                      <a:pt x="1905" y="301"/>
                    </a:lnTo>
                    <a:cubicBezTo>
                      <a:pt x="1980" y="276"/>
                      <a:pt x="2030" y="201"/>
                      <a:pt x="2005" y="126"/>
                    </a:cubicBezTo>
                    <a:cubicBezTo>
                      <a:pt x="1980" y="25"/>
                      <a:pt x="1905" y="0"/>
                      <a:pt x="1830" y="0"/>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7"/>
              <p:cNvSpPr/>
              <p:nvPr/>
            </p:nvSpPr>
            <p:spPr>
              <a:xfrm>
                <a:off x="4834750" y="4021350"/>
                <a:ext cx="28225" cy="52650"/>
              </a:xfrm>
              <a:custGeom>
                <a:avLst/>
                <a:gdLst/>
                <a:ahLst/>
                <a:cxnLst/>
                <a:rect l="l" t="t" r="r" b="b"/>
                <a:pathLst>
                  <a:path w="1129" h="2106" extrusionOk="0">
                    <a:moveTo>
                      <a:pt x="151" y="0"/>
                    </a:moveTo>
                    <a:cubicBezTo>
                      <a:pt x="100" y="0"/>
                      <a:pt x="50" y="25"/>
                      <a:pt x="25" y="50"/>
                    </a:cubicBezTo>
                    <a:cubicBezTo>
                      <a:pt x="0" y="75"/>
                      <a:pt x="0" y="125"/>
                      <a:pt x="0" y="176"/>
                    </a:cubicBezTo>
                    <a:lnTo>
                      <a:pt x="351" y="1980"/>
                    </a:lnTo>
                    <a:cubicBezTo>
                      <a:pt x="351" y="2055"/>
                      <a:pt x="426" y="2105"/>
                      <a:pt x="501" y="2105"/>
                    </a:cubicBezTo>
                    <a:lnTo>
                      <a:pt x="527" y="2105"/>
                    </a:lnTo>
                    <a:cubicBezTo>
                      <a:pt x="602" y="2080"/>
                      <a:pt x="652" y="2005"/>
                      <a:pt x="627" y="1930"/>
                    </a:cubicBezTo>
                    <a:lnTo>
                      <a:pt x="326" y="301"/>
                    </a:lnTo>
                    <a:lnTo>
                      <a:pt x="1003" y="301"/>
                    </a:lnTo>
                    <a:cubicBezTo>
                      <a:pt x="1078" y="301"/>
                      <a:pt x="1128" y="226"/>
                      <a:pt x="1128" y="151"/>
                    </a:cubicBezTo>
                    <a:cubicBezTo>
                      <a:pt x="1128" y="75"/>
                      <a:pt x="1078" y="0"/>
                      <a:pt x="1003" y="0"/>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47"/>
              <p:cNvSpPr/>
              <p:nvPr/>
            </p:nvSpPr>
            <p:spPr>
              <a:xfrm>
                <a:off x="5173725" y="3919825"/>
                <a:ext cx="255650" cy="241900"/>
              </a:xfrm>
              <a:custGeom>
                <a:avLst/>
                <a:gdLst/>
                <a:ahLst/>
                <a:cxnLst/>
                <a:rect l="l" t="t" r="r" b="b"/>
                <a:pathLst>
                  <a:path w="10226" h="9676" extrusionOk="0">
                    <a:moveTo>
                      <a:pt x="7293" y="1"/>
                    </a:moveTo>
                    <a:lnTo>
                      <a:pt x="5389" y="126"/>
                    </a:lnTo>
                    <a:lnTo>
                      <a:pt x="4436" y="2006"/>
                    </a:lnTo>
                    <a:lnTo>
                      <a:pt x="4261" y="1054"/>
                    </a:lnTo>
                    <a:lnTo>
                      <a:pt x="2231" y="1079"/>
                    </a:lnTo>
                    <a:lnTo>
                      <a:pt x="2131" y="2633"/>
                    </a:lnTo>
                    <a:lnTo>
                      <a:pt x="426" y="3059"/>
                    </a:lnTo>
                    <a:lnTo>
                      <a:pt x="0" y="6693"/>
                    </a:lnTo>
                    <a:lnTo>
                      <a:pt x="2832" y="7094"/>
                    </a:lnTo>
                    <a:lnTo>
                      <a:pt x="4411" y="9675"/>
                    </a:lnTo>
                    <a:lnTo>
                      <a:pt x="8296" y="9625"/>
                    </a:lnTo>
                    <a:lnTo>
                      <a:pt x="10226" y="6968"/>
                    </a:lnTo>
                    <a:lnTo>
                      <a:pt x="9148" y="4312"/>
                    </a:lnTo>
                    <a:lnTo>
                      <a:pt x="8045" y="4262"/>
                    </a:lnTo>
                    <a:lnTo>
                      <a:pt x="8847" y="2958"/>
                    </a:lnTo>
                    <a:lnTo>
                      <a:pt x="729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47"/>
              <p:cNvSpPr/>
              <p:nvPr/>
            </p:nvSpPr>
            <p:spPr>
              <a:xfrm>
                <a:off x="5232625" y="3978275"/>
                <a:ext cx="146625" cy="51875"/>
              </a:xfrm>
              <a:custGeom>
                <a:avLst/>
                <a:gdLst/>
                <a:ahLst/>
                <a:cxnLst/>
                <a:rect l="l" t="t" r="r" b="b"/>
                <a:pathLst>
                  <a:path w="5865" h="2075" extrusionOk="0">
                    <a:moveTo>
                      <a:pt x="3456" y="0"/>
                    </a:moveTo>
                    <a:cubicBezTo>
                      <a:pt x="3434" y="0"/>
                      <a:pt x="3409" y="6"/>
                      <a:pt x="3384" y="19"/>
                    </a:cubicBezTo>
                    <a:lnTo>
                      <a:pt x="125" y="1297"/>
                    </a:lnTo>
                    <a:cubicBezTo>
                      <a:pt x="50" y="1322"/>
                      <a:pt x="0" y="1422"/>
                      <a:pt x="50" y="1498"/>
                    </a:cubicBezTo>
                    <a:cubicBezTo>
                      <a:pt x="69" y="1554"/>
                      <a:pt x="116" y="1582"/>
                      <a:pt x="170" y="1582"/>
                    </a:cubicBezTo>
                    <a:cubicBezTo>
                      <a:pt x="188" y="1582"/>
                      <a:pt x="207" y="1579"/>
                      <a:pt x="226" y="1573"/>
                    </a:cubicBezTo>
                    <a:lnTo>
                      <a:pt x="3409" y="320"/>
                    </a:lnTo>
                    <a:lnTo>
                      <a:pt x="5589" y="2049"/>
                    </a:lnTo>
                    <a:cubicBezTo>
                      <a:pt x="5614" y="2074"/>
                      <a:pt x="5664" y="2074"/>
                      <a:pt x="5689" y="2074"/>
                    </a:cubicBezTo>
                    <a:cubicBezTo>
                      <a:pt x="5739" y="2074"/>
                      <a:pt x="5765" y="2049"/>
                      <a:pt x="5790" y="2024"/>
                    </a:cubicBezTo>
                    <a:cubicBezTo>
                      <a:pt x="5865" y="1949"/>
                      <a:pt x="5840" y="1874"/>
                      <a:pt x="5790" y="1823"/>
                    </a:cubicBezTo>
                    <a:lnTo>
                      <a:pt x="3509" y="19"/>
                    </a:lnTo>
                    <a:cubicBezTo>
                      <a:pt x="3496" y="6"/>
                      <a:pt x="3478" y="0"/>
                      <a:pt x="3456" y="0"/>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47"/>
              <p:cNvSpPr/>
              <p:nvPr/>
            </p:nvSpPr>
            <p:spPr>
              <a:xfrm>
                <a:off x="5330975" y="4079375"/>
                <a:ext cx="54550" cy="84850"/>
              </a:xfrm>
              <a:custGeom>
                <a:avLst/>
                <a:gdLst/>
                <a:ahLst/>
                <a:cxnLst/>
                <a:rect l="l" t="t" r="r" b="b"/>
                <a:pathLst>
                  <a:path w="2182" h="3394" extrusionOk="0">
                    <a:moveTo>
                      <a:pt x="140" y="0"/>
                    </a:moveTo>
                    <a:cubicBezTo>
                      <a:pt x="118" y="0"/>
                      <a:pt x="96" y="3"/>
                      <a:pt x="76" y="10"/>
                    </a:cubicBezTo>
                    <a:cubicBezTo>
                      <a:pt x="26" y="60"/>
                      <a:pt x="1" y="160"/>
                      <a:pt x="26" y="210"/>
                    </a:cubicBezTo>
                    <a:lnTo>
                      <a:pt x="1881" y="3318"/>
                    </a:lnTo>
                    <a:cubicBezTo>
                      <a:pt x="1906" y="3368"/>
                      <a:pt x="1956" y="3393"/>
                      <a:pt x="2006" y="3393"/>
                    </a:cubicBezTo>
                    <a:cubicBezTo>
                      <a:pt x="2031" y="3393"/>
                      <a:pt x="2056" y="3368"/>
                      <a:pt x="2081" y="3368"/>
                    </a:cubicBezTo>
                    <a:cubicBezTo>
                      <a:pt x="2156" y="3318"/>
                      <a:pt x="2181" y="3243"/>
                      <a:pt x="2131" y="3168"/>
                    </a:cubicBezTo>
                    <a:lnTo>
                      <a:pt x="277" y="60"/>
                    </a:lnTo>
                    <a:cubicBezTo>
                      <a:pt x="258" y="23"/>
                      <a:pt x="200" y="0"/>
                      <a:pt x="140" y="0"/>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7"/>
              <p:cNvSpPr/>
              <p:nvPr/>
            </p:nvSpPr>
            <p:spPr>
              <a:xfrm>
                <a:off x="5342275" y="4079550"/>
                <a:ext cx="33850" cy="40175"/>
              </a:xfrm>
              <a:custGeom>
                <a:avLst/>
                <a:gdLst/>
                <a:ahLst/>
                <a:cxnLst/>
                <a:rect l="l" t="t" r="r" b="b"/>
                <a:pathLst>
                  <a:path w="1354" h="1607" extrusionOk="0">
                    <a:moveTo>
                      <a:pt x="167" y="1"/>
                    </a:moveTo>
                    <a:cubicBezTo>
                      <a:pt x="136" y="1"/>
                      <a:pt x="104" y="9"/>
                      <a:pt x="75" y="28"/>
                    </a:cubicBezTo>
                    <a:cubicBezTo>
                      <a:pt x="25" y="78"/>
                      <a:pt x="0" y="178"/>
                      <a:pt x="50" y="229"/>
                    </a:cubicBezTo>
                    <a:lnTo>
                      <a:pt x="1078" y="1557"/>
                    </a:lnTo>
                    <a:cubicBezTo>
                      <a:pt x="1103" y="1582"/>
                      <a:pt x="1128" y="1607"/>
                      <a:pt x="1178" y="1607"/>
                    </a:cubicBezTo>
                    <a:cubicBezTo>
                      <a:pt x="1203" y="1607"/>
                      <a:pt x="1253" y="1607"/>
                      <a:pt x="1278" y="1582"/>
                    </a:cubicBezTo>
                    <a:cubicBezTo>
                      <a:pt x="1328" y="1532"/>
                      <a:pt x="1353" y="1432"/>
                      <a:pt x="1303" y="1381"/>
                    </a:cubicBezTo>
                    <a:lnTo>
                      <a:pt x="276" y="53"/>
                    </a:lnTo>
                    <a:cubicBezTo>
                      <a:pt x="260" y="22"/>
                      <a:pt x="216" y="1"/>
                      <a:pt x="167" y="1"/>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7"/>
              <p:cNvSpPr/>
              <p:nvPr/>
            </p:nvSpPr>
            <p:spPr>
              <a:xfrm>
                <a:off x="5240750" y="4047175"/>
                <a:ext cx="193025" cy="53150"/>
              </a:xfrm>
              <a:custGeom>
                <a:avLst/>
                <a:gdLst/>
                <a:ahLst/>
                <a:cxnLst/>
                <a:rect l="l" t="t" r="r" b="b"/>
                <a:pathLst>
                  <a:path w="7721" h="2126" extrusionOk="0">
                    <a:moveTo>
                      <a:pt x="3964" y="1"/>
                    </a:moveTo>
                    <a:cubicBezTo>
                      <a:pt x="3942" y="1"/>
                      <a:pt x="3923" y="7"/>
                      <a:pt x="3911" y="20"/>
                    </a:cubicBezTo>
                    <a:lnTo>
                      <a:pt x="101" y="1849"/>
                    </a:lnTo>
                    <a:cubicBezTo>
                      <a:pt x="26" y="1899"/>
                      <a:pt x="1" y="1975"/>
                      <a:pt x="26" y="2050"/>
                    </a:cubicBezTo>
                    <a:cubicBezTo>
                      <a:pt x="51" y="2100"/>
                      <a:pt x="101" y="2125"/>
                      <a:pt x="151" y="2125"/>
                    </a:cubicBezTo>
                    <a:lnTo>
                      <a:pt x="226" y="2125"/>
                    </a:lnTo>
                    <a:lnTo>
                      <a:pt x="3961" y="321"/>
                    </a:lnTo>
                    <a:lnTo>
                      <a:pt x="7495" y="2000"/>
                    </a:lnTo>
                    <a:cubicBezTo>
                      <a:pt x="7509" y="2014"/>
                      <a:pt x="7528" y="2021"/>
                      <a:pt x="7548" y="2021"/>
                    </a:cubicBezTo>
                    <a:cubicBezTo>
                      <a:pt x="7597" y="2021"/>
                      <a:pt x="7652" y="1985"/>
                      <a:pt x="7670" y="1950"/>
                    </a:cubicBezTo>
                    <a:cubicBezTo>
                      <a:pt x="7720" y="1874"/>
                      <a:pt x="7670" y="1774"/>
                      <a:pt x="7620" y="1749"/>
                    </a:cubicBezTo>
                    <a:lnTo>
                      <a:pt x="4036" y="20"/>
                    </a:lnTo>
                    <a:cubicBezTo>
                      <a:pt x="4011" y="7"/>
                      <a:pt x="3986" y="1"/>
                      <a:pt x="3964" y="1"/>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7"/>
              <p:cNvSpPr/>
              <p:nvPr/>
            </p:nvSpPr>
            <p:spPr>
              <a:xfrm>
                <a:off x="5274600" y="4101700"/>
                <a:ext cx="58925" cy="59400"/>
              </a:xfrm>
              <a:custGeom>
                <a:avLst/>
                <a:gdLst/>
                <a:ahLst/>
                <a:cxnLst/>
                <a:rect l="l" t="t" r="r" b="b"/>
                <a:pathLst>
                  <a:path w="2357" h="2376" extrusionOk="0">
                    <a:moveTo>
                      <a:pt x="151" y="0"/>
                    </a:moveTo>
                    <a:cubicBezTo>
                      <a:pt x="126" y="0"/>
                      <a:pt x="101" y="7"/>
                      <a:pt x="75" y="19"/>
                    </a:cubicBezTo>
                    <a:cubicBezTo>
                      <a:pt x="25" y="69"/>
                      <a:pt x="0" y="119"/>
                      <a:pt x="0" y="170"/>
                    </a:cubicBezTo>
                    <a:lnTo>
                      <a:pt x="126" y="2250"/>
                    </a:lnTo>
                    <a:cubicBezTo>
                      <a:pt x="126" y="2325"/>
                      <a:pt x="201" y="2375"/>
                      <a:pt x="276" y="2375"/>
                    </a:cubicBezTo>
                    <a:cubicBezTo>
                      <a:pt x="351" y="2375"/>
                      <a:pt x="426" y="2300"/>
                      <a:pt x="426" y="2225"/>
                    </a:cubicBezTo>
                    <a:lnTo>
                      <a:pt x="326" y="395"/>
                    </a:lnTo>
                    <a:lnTo>
                      <a:pt x="2106" y="1398"/>
                    </a:lnTo>
                    <a:cubicBezTo>
                      <a:pt x="2124" y="1404"/>
                      <a:pt x="2145" y="1407"/>
                      <a:pt x="2165" y="1407"/>
                    </a:cubicBezTo>
                    <a:cubicBezTo>
                      <a:pt x="2226" y="1407"/>
                      <a:pt x="2287" y="1379"/>
                      <a:pt x="2306" y="1323"/>
                    </a:cubicBezTo>
                    <a:cubicBezTo>
                      <a:pt x="2356" y="1247"/>
                      <a:pt x="2331" y="1172"/>
                      <a:pt x="2256" y="1122"/>
                    </a:cubicBezTo>
                    <a:lnTo>
                      <a:pt x="226" y="19"/>
                    </a:lnTo>
                    <a:cubicBezTo>
                      <a:pt x="201" y="7"/>
                      <a:pt x="176" y="0"/>
                      <a:pt x="151" y="0"/>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7"/>
              <p:cNvSpPr/>
              <p:nvPr/>
            </p:nvSpPr>
            <p:spPr>
              <a:xfrm>
                <a:off x="5292775" y="4094600"/>
                <a:ext cx="34475" cy="27025"/>
              </a:xfrm>
              <a:custGeom>
                <a:avLst/>
                <a:gdLst/>
                <a:ahLst/>
                <a:cxnLst/>
                <a:rect l="l" t="t" r="r" b="b"/>
                <a:pathLst>
                  <a:path w="1379" h="1081" extrusionOk="0">
                    <a:moveTo>
                      <a:pt x="166" y="0"/>
                    </a:moveTo>
                    <a:cubicBezTo>
                      <a:pt x="122" y="0"/>
                      <a:pt x="81" y="22"/>
                      <a:pt x="50" y="53"/>
                    </a:cubicBezTo>
                    <a:cubicBezTo>
                      <a:pt x="0" y="128"/>
                      <a:pt x="0" y="203"/>
                      <a:pt x="75" y="253"/>
                    </a:cubicBezTo>
                    <a:lnTo>
                      <a:pt x="1128" y="1030"/>
                    </a:lnTo>
                    <a:cubicBezTo>
                      <a:pt x="1153" y="1055"/>
                      <a:pt x="1178" y="1080"/>
                      <a:pt x="1203" y="1080"/>
                    </a:cubicBezTo>
                    <a:cubicBezTo>
                      <a:pt x="1253" y="1080"/>
                      <a:pt x="1303" y="1055"/>
                      <a:pt x="1328" y="1005"/>
                    </a:cubicBezTo>
                    <a:cubicBezTo>
                      <a:pt x="1379" y="955"/>
                      <a:pt x="1353" y="855"/>
                      <a:pt x="1303" y="804"/>
                    </a:cubicBezTo>
                    <a:lnTo>
                      <a:pt x="251" y="28"/>
                    </a:lnTo>
                    <a:cubicBezTo>
                      <a:pt x="222" y="8"/>
                      <a:pt x="193" y="0"/>
                      <a:pt x="166" y="0"/>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7"/>
              <p:cNvSpPr/>
              <p:nvPr/>
            </p:nvSpPr>
            <p:spPr>
              <a:xfrm>
                <a:off x="5179975" y="3992900"/>
                <a:ext cx="34500" cy="42875"/>
              </a:xfrm>
              <a:custGeom>
                <a:avLst/>
                <a:gdLst/>
                <a:ahLst/>
                <a:cxnLst/>
                <a:rect l="l" t="t" r="r" b="b"/>
                <a:pathLst>
                  <a:path w="1380" h="1715" extrusionOk="0">
                    <a:moveTo>
                      <a:pt x="175" y="0"/>
                    </a:moveTo>
                    <a:cubicBezTo>
                      <a:pt x="144" y="0"/>
                      <a:pt x="110" y="13"/>
                      <a:pt x="76" y="35"/>
                    </a:cubicBezTo>
                    <a:cubicBezTo>
                      <a:pt x="26" y="86"/>
                      <a:pt x="1" y="161"/>
                      <a:pt x="51" y="236"/>
                    </a:cubicBezTo>
                    <a:lnTo>
                      <a:pt x="1079" y="1639"/>
                    </a:lnTo>
                    <a:cubicBezTo>
                      <a:pt x="1129" y="1690"/>
                      <a:pt x="1154" y="1715"/>
                      <a:pt x="1204" y="1715"/>
                    </a:cubicBezTo>
                    <a:cubicBezTo>
                      <a:pt x="1229" y="1715"/>
                      <a:pt x="1279" y="1690"/>
                      <a:pt x="1304" y="1664"/>
                    </a:cubicBezTo>
                    <a:cubicBezTo>
                      <a:pt x="1354" y="1614"/>
                      <a:pt x="1379" y="1539"/>
                      <a:pt x="1329" y="1464"/>
                    </a:cubicBezTo>
                    <a:lnTo>
                      <a:pt x="276" y="60"/>
                    </a:lnTo>
                    <a:cubicBezTo>
                      <a:pt x="249" y="19"/>
                      <a:pt x="214" y="0"/>
                      <a:pt x="175" y="0"/>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7"/>
              <p:cNvSpPr/>
              <p:nvPr/>
            </p:nvSpPr>
            <p:spPr>
              <a:xfrm>
                <a:off x="5233250" y="3966450"/>
                <a:ext cx="55150" cy="32350"/>
              </a:xfrm>
              <a:custGeom>
                <a:avLst/>
                <a:gdLst/>
                <a:ahLst/>
                <a:cxnLst/>
                <a:rect l="l" t="t" r="r" b="b"/>
                <a:pathLst>
                  <a:path w="2206" h="1294" extrusionOk="0">
                    <a:moveTo>
                      <a:pt x="2044" y="1"/>
                    </a:moveTo>
                    <a:cubicBezTo>
                      <a:pt x="2013" y="1"/>
                      <a:pt x="1983" y="7"/>
                      <a:pt x="1955" y="16"/>
                    </a:cubicBezTo>
                    <a:lnTo>
                      <a:pt x="552" y="918"/>
                    </a:lnTo>
                    <a:lnTo>
                      <a:pt x="301" y="291"/>
                    </a:lnTo>
                    <a:cubicBezTo>
                      <a:pt x="282" y="235"/>
                      <a:pt x="235" y="207"/>
                      <a:pt x="181" y="207"/>
                    </a:cubicBezTo>
                    <a:cubicBezTo>
                      <a:pt x="163" y="207"/>
                      <a:pt x="144" y="210"/>
                      <a:pt x="125" y="216"/>
                    </a:cubicBezTo>
                    <a:cubicBezTo>
                      <a:pt x="50" y="241"/>
                      <a:pt x="0" y="316"/>
                      <a:pt x="50" y="392"/>
                    </a:cubicBezTo>
                    <a:lnTo>
                      <a:pt x="351" y="1194"/>
                    </a:lnTo>
                    <a:cubicBezTo>
                      <a:pt x="376" y="1244"/>
                      <a:pt x="401" y="1269"/>
                      <a:pt x="451" y="1269"/>
                    </a:cubicBezTo>
                    <a:cubicBezTo>
                      <a:pt x="451" y="1294"/>
                      <a:pt x="476" y="1294"/>
                      <a:pt x="476" y="1294"/>
                    </a:cubicBezTo>
                    <a:cubicBezTo>
                      <a:pt x="526" y="1294"/>
                      <a:pt x="552" y="1269"/>
                      <a:pt x="577" y="1269"/>
                    </a:cubicBezTo>
                    <a:lnTo>
                      <a:pt x="2130" y="266"/>
                    </a:lnTo>
                    <a:cubicBezTo>
                      <a:pt x="2181" y="216"/>
                      <a:pt x="2206" y="141"/>
                      <a:pt x="2181" y="66"/>
                    </a:cubicBezTo>
                    <a:cubicBezTo>
                      <a:pt x="2149" y="18"/>
                      <a:pt x="2097" y="1"/>
                      <a:pt x="2044" y="1"/>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7"/>
              <p:cNvSpPr/>
              <p:nvPr/>
            </p:nvSpPr>
            <p:spPr>
              <a:xfrm>
                <a:off x="4890500" y="3970600"/>
                <a:ext cx="202425" cy="189875"/>
              </a:xfrm>
              <a:custGeom>
                <a:avLst/>
                <a:gdLst/>
                <a:ahLst/>
                <a:cxnLst/>
                <a:rect l="l" t="t" r="r" b="b"/>
                <a:pathLst>
                  <a:path w="8097" h="7595" extrusionOk="0">
                    <a:moveTo>
                      <a:pt x="3134" y="0"/>
                    </a:moveTo>
                    <a:lnTo>
                      <a:pt x="1956" y="927"/>
                    </a:lnTo>
                    <a:lnTo>
                      <a:pt x="2156" y="2582"/>
                    </a:lnTo>
                    <a:lnTo>
                      <a:pt x="1630" y="2030"/>
                    </a:lnTo>
                    <a:lnTo>
                      <a:pt x="302" y="2932"/>
                    </a:lnTo>
                    <a:lnTo>
                      <a:pt x="903" y="4010"/>
                    </a:lnTo>
                    <a:lnTo>
                      <a:pt x="1" y="5038"/>
                    </a:lnTo>
                    <a:lnTo>
                      <a:pt x="1304" y="7594"/>
                    </a:lnTo>
                    <a:lnTo>
                      <a:pt x="3334" y="6592"/>
                    </a:lnTo>
                    <a:lnTo>
                      <a:pt x="5490" y="7594"/>
                    </a:lnTo>
                    <a:lnTo>
                      <a:pt x="8021" y="5865"/>
                    </a:lnTo>
                    <a:lnTo>
                      <a:pt x="8096" y="3283"/>
                    </a:lnTo>
                    <a:lnTo>
                      <a:pt x="6241" y="2030"/>
                    </a:lnTo>
                    <a:lnTo>
                      <a:pt x="5490" y="2481"/>
                    </a:lnTo>
                    <a:lnTo>
                      <a:pt x="5439" y="1278"/>
                    </a:lnTo>
                    <a:lnTo>
                      <a:pt x="313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7"/>
              <p:cNvSpPr/>
              <p:nvPr/>
            </p:nvSpPr>
            <p:spPr>
              <a:xfrm>
                <a:off x="4928725" y="4024475"/>
                <a:ext cx="102775" cy="63925"/>
              </a:xfrm>
              <a:custGeom>
                <a:avLst/>
                <a:gdLst/>
                <a:ahLst/>
                <a:cxnLst/>
                <a:rect l="l" t="t" r="r" b="b"/>
                <a:pathLst>
                  <a:path w="4111" h="2557" extrusionOk="0">
                    <a:moveTo>
                      <a:pt x="1730" y="0"/>
                    </a:moveTo>
                    <a:cubicBezTo>
                      <a:pt x="1680" y="0"/>
                      <a:pt x="1630" y="26"/>
                      <a:pt x="1580" y="51"/>
                    </a:cubicBezTo>
                    <a:lnTo>
                      <a:pt x="26" y="2331"/>
                    </a:lnTo>
                    <a:cubicBezTo>
                      <a:pt x="1" y="2406"/>
                      <a:pt x="1" y="2482"/>
                      <a:pt x="76" y="2532"/>
                    </a:cubicBezTo>
                    <a:cubicBezTo>
                      <a:pt x="101" y="2557"/>
                      <a:pt x="126" y="2557"/>
                      <a:pt x="151" y="2557"/>
                    </a:cubicBezTo>
                    <a:cubicBezTo>
                      <a:pt x="201" y="2557"/>
                      <a:pt x="251" y="2532"/>
                      <a:pt x="276" y="2507"/>
                    </a:cubicBezTo>
                    <a:lnTo>
                      <a:pt x="1780" y="301"/>
                    </a:lnTo>
                    <a:lnTo>
                      <a:pt x="3961" y="477"/>
                    </a:lnTo>
                    <a:cubicBezTo>
                      <a:pt x="4036" y="477"/>
                      <a:pt x="4111" y="401"/>
                      <a:pt x="4111" y="326"/>
                    </a:cubicBezTo>
                    <a:cubicBezTo>
                      <a:pt x="4111" y="251"/>
                      <a:pt x="4061" y="176"/>
                      <a:pt x="3986" y="176"/>
                    </a:cubicBezTo>
                    <a:lnTo>
                      <a:pt x="1730" y="0"/>
                    </a:ln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7"/>
              <p:cNvSpPr/>
              <p:nvPr/>
            </p:nvSpPr>
            <p:spPr>
              <a:xfrm>
                <a:off x="5022725" y="4083125"/>
                <a:ext cx="72075" cy="37875"/>
              </a:xfrm>
              <a:custGeom>
                <a:avLst/>
                <a:gdLst/>
                <a:ahLst/>
                <a:cxnLst/>
                <a:rect l="l" t="t" r="r" b="b"/>
                <a:pathLst>
                  <a:path w="2883" h="1515" extrusionOk="0">
                    <a:moveTo>
                      <a:pt x="170" y="1"/>
                    </a:moveTo>
                    <a:cubicBezTo>
                      <a:pt x="114" y="1"/>
                      <a:pt x="63" y="29"/>
                      <a:pt x="25" y="86"/>
                    </a:cubicBezTo>
                    <a:cubicBezTo>
                      <a:pt x="0" y="161"/>
                      <a:pt x="25" y="236"/>
                      <a:pt x="100" y="286"/>
                    </a:cubicBezTo>
                    <a:lnTo>
                      <a:pt x="2657" y="1489"/>
                    </a:lnTo>
                    <a:cubicBezTo>
                      <a:pt x="2682" y="1489"/>
                      <a:pt x="2707" y="1514"/>
                      <a:pt x="2732" y="1514"/>
                    </a:cubicBezTo>
                    <a:cubicBezTo>
                      <a:pt x="2782" y="1514"/>
                      <a:pt x="2832" y="1464"/>
                      <a:pt x="2857" y="1414"/>
                    </a:cubicBezTo>
                    <a:cubicBezTo>
                      <a:pt x="2882" y="1339"/>
                      <a:pt x="2857" y="1263"/>
                      <a:pt x="2782" y="1213"/>
                    </a:cubicBezTo>
                    <a:lnTo>
                      <a:pt x="226" y="10"/>
                    </a:lnTo>
                    <a:cubicBezTo>
                      <a:pt x="207" y="4"/>
                      <a:pt x="188" y="1"/>
                      <a:pt x="170" y="1"/>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7"/>
              <p:cNvSpPr/>
              <p:nvPr/>
            </p:nvSpPr>
            <p:spPr>
              <a:xfrm>
                <a:off x="5030225" y="4078200"/>
                <a:ext cx="39500" cy="17725"/>
              </a:xfrm>
              <a:custGeom>
                <a:avLst/>
                <a:gdLst/>
                <a:ahLst/>
                <a:cxnLst/>
                <a:rect l="l" t="t" r="r" b="b"/>
                <a:pathLst>
                  <a:path w="1580" h="709" extrusionOk="0">
                    <a:moveTo>
                      <a:pt x="162" y="0"/>
                    </a:moveTo>
                    <a:cubicBezTo>
                      <a:pt x="101" y="0"/>
                      <a:pt x="46" y="45"/>
                      <a:pt x="26" y="107"/>
                    </a:cubicBezTo>
                    <a:cubicBezTo>
                      <a:pt x="1" y="182"/>
                      <a:pt x="51" y="257"/>
                      <a:pt x="126" y="283"/>
                    </a:cubicBezTo>
                    <a:lnTo>
                      <a:pt x="1354" y="709"/>
                    </a:lnTo>
                    <a:lnTo>
                      <a:pt x="1404" y="709"/>
                    </a:lnTo>
                    <a:cubicBezTo>
                      <a:pt x="1454" y="709"/>
                      <a:pt x="1530" y="684"/>
                      <a:pt x="1555" y="608"/>
                    </a:cubicBezTo>
                    <a:cubicBezTo>
                      <a:pt x="1580" y="533"/>
                      <a:pt x="1530" y="458"/>
                      <a:pt x="1454" y="433"/>
                    </a:cubicBezTo>
                    <a:lnTo>
                      <a:pt x="201" y="7"/>
                    </a:lnTo>
                    <a:cubicBezTo>
                      <a:pt x="188" y="2"/>
                      <a:pt x="175" y="0"/>
                      <a:pt x="162" y="0"/>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7"/>
              <p:cNvSpPr/>
              <p:nvPr/>
            </p:nvSpPr>
            <p:spPr>
              <a:xfrm>
                <a:off x="4969450" y="4048900"/>
                <a:ext cx="127850" cy="90250"/>
              </a:xfrm>
              <a:custGeom>
                <a:avLst/>
                <a:gdLst/>
                <a:ahLst/>
                <a:cxnLst/>
                <a:rect l="l" t="t" r="r" b="b"/>
                <a:pathLst>
                  <a:path w="5114" h="3610" extrusionOk="0">
                    <a:moveTo>
                      <a:pt x="4938" y="1"/>
                    </a:moveTo>
                    <a:lnTo>
                      <a:pt x="1830" y="452"/>
                    </a:lnTo>
                    <a:cubicBezTo>
                      <a:pt x="1780" y="452"/>
                      <a:pt x="1755" y="477"/>
                      <a:pt x="1730" y="527"/>
                    </a:cubicBezTo>
                    <a:lnTo>
                      <a:pt x="51" y="3384"/>
                    </a:lnTo>
                    <a:cubicBezTo>
                      <a:pt x="1" y="3460"/>
                      <a:pt x="26" y="3560"/>
                      <a:pt x="101" y="3585"/>
                    </a:cubicBezTo>
                    <a:cubicBezTo>
                      <a:pt x="126" y="3610"/>
                      <a:pt x="151" y="3610"/>
                      <a:pt x="176" y="3610"/>
                    </a:cubicBezTo>
                    <a:cubicBezTo>
                      <a:pt x="226" y="3610"/>
                      <a:pt x="276" y="3585"/>
                      <a:pt x="301" y="3535"/>
                    </a:cubicBezTo>
                    <a:lnTo>
                      <a:pt x="1956" y="728"/>
                    </a:lnTo>
                    <a:lnTo>
                      <a:pt x="4963" y="302"/>
                    </a:lnTo>
                    <a:cubicBezTo>
                      <a:pt x="5038" y="277"/>
                      <a:pt x="5114" y="201"/>
                      <a:pt x="5088" y="126"/>
                    </a:cubicBezTo>
                    <a:cubicBezTo>
                      <a:pt x="5088" y="51"/>
                      <a:pt x="5013" y="1"/>
                      <a:pt x="4938" y="1"/>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7"/>
              <p:cNvSpPr/>
              <p:nvPr/>
            </p:nvSpPr>
            <p:spPr>
              <a:xfrm>
                <a:off x="4995775" y="4118450"/>
                <a:ext cx="53275" cy="43900"/>
              </a:xfrm>
              <a:custGeom>
                <a:avLst/>
                <a:gdLst/>
                <a:ahLst/>
                <a:cxnLst/>
                <a:rect l="l" t="t" r="r" b="b"/>
                <a:pathLst>
                  <a:path w="2131" h="1756" extrusionOk="0">
                    <a:moveTo>
                      <a:pt x="1955" y="1"/>
                    </a:moveTo>
                    <a:lnTo>
                      <a:pt x="151" y="176"/>
                    </a:lnTo>
                    <a:cubicBezTo>
                      <a:pt x="101" y="176"/>
                      <a:pt x="50" y="201"/>
                      <a:pt x="25" y="252"/>
                    </a:cubicBezTo>
                    <a:cubicBezTo>
                      <a:pt x="0" y="302"/>
                      <a:pt x="0" y="352"/>
                      <a:pt x="50" y="402"/>
                    </a:cubicBezTo>
                    <a:lnTo>
                      <a:pt x="1028" y="1705"/>
                    </a:lnTo>
                    <a:cubicBezTo>
                      <a:pt x="1053" y="1755"/>
                      <a:pt x="1103" y="1755"/>
                      <a:pt x="1153" y="1755"/>
                    </a:cubicBezTo>
                    <a:cubicBezTo>
                      <a:pt x="1178" y="1755"/>
                      <a:pt x="1203" y="1755"/>
                      <a:pt x="1228" y="1730"/>
                    </a:cubicBezTo>
                    <a:cubicBezTo>
                      <a:pt x="1304" y="1680"/>
                      <a:pt x="1304" y="1605"/>
                      <a:pt x="1253" y="1530"/>
                    </a:cubicBezTo>
                    <a:lnTo>
                      <a:pt x="426" y="427"/>
                    </a:lnTo>
                    <a:lnTo>
                      <a:pt x="1980" y="302"/>
                    </a:lnTo>
                    <a:cubicBezTo>
                      <a:pt x="2055" y="277"/>
                      <a:pt x="2131" y="201"/>
                      <a:pt x="2106" y="126"/>
                    </a:cubicBezTo>
                    <a:cubicBezTo>
                      <a:pt x="2106" y="51"/>
                      <a:pt x="2030" y="1"/>
                      <a:pt x="1955" y="1"/>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7"/>
              <p:cNvSpPr/>
              <p:nvPr/>
            </p:nvSpPr>
            <p:spPr>
              <a:xfrm>
                <a:off x="5004550" y="4109675"/>
                <a:ext cx="33225" cy="8800"/>
              </a:xfrm>
              <a:custGeom>
                <a:avLst/>
                <a:gdLst/>
                <a:ahLst/>
                <a:cxnLst/>
                <a:rect l="l" t="t" r="r" b="b"/>
                <a:pathLst>
                  <a:path w="1329" h="352" extrusionOk="0">
                    <a:moveTo>
                      <a:pt x="176" y="1"/>
                    </a:moveTo>
                    <a:cubicBezTo>
                      <a:pt x="75" y="1"/>
                      <a:pt x="25" y="76"/>
                      <a:pt x="0" y="151"/>
                    </a:cubicBezTo>
                    <a:cubicBezTo>
                      <a:pt x="0" y="227"/>
                      <a:pt x="75" y="302"/>
                      <a:pt x="151" y="302"/>
                    </a:cubicBezTo>
                    <a:lnTo>
                      <a:pt x="1178" y="352"/>
                    </a:lnTo>
                    <a:cubicBezTo>
                      <a:pt x="1253" y="352"/>
                      <a:pt x="1329" y="277"/>
                      <a:pt x="1329" y="201"/>
                    </a:cubicBezTo>
                    <a:cubicBezTo>
                      <a:pt x="1329" y="126"/>
                      <a:pt x="1278" y="51"/>
                      <a:pt x="1203" y="51"/>
                    </a:cubicBezTo>
                    <a:lnTo>
                      <a:pt x="176" y="1"/>
                    </a:ln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7"/>
              <p:cNvSpPr/>
              <p:nvPr/>
            </p:nvSpPr>
            <p:spPr>
              <a:xfrm>
                <a:off x="4886125" y="4092600"/>
                <a:ext cx="40750" cy="19000"/>
              </a:xfrm>
              <a:custGeom>
                <a:avLst/>
                <a:gdLst/>
                <a:ahLst/>
                <a:cxnLst/>
                <a:rect l="l" t="t" r="r" b="b"/>
                <a:pathLst>
                  <a:path w="1630" h="760" extrusionOk="0">
                    <a:moveTo>
                      <a:pt x="184" y="1"/>
                    </a:moveTo>
                    <a:cubicBezTo>
                      <a:pt x="118" y="1"/>
                      <a:pt x="46" y="46"/>
                      <a:pt x="25" y="108"/>
                    </a:cubicBezTo>
                    <a:cubicBezTo>
                      <a:pt x="0" y="183"/>
                      <a:pt x="50" y="258"/>
                      <a:pt x="126" y="283"/>
                    </a:cubicBezTo>
                    <a:lnTo>
                      <a:pt x="1429" y="759"/>
                    </a:lnTo>
                    <a:lnTo>
                      <a:pt x="1479" y="759"/>
                    </a:lnTo>
                    <a:cubicBezTo>
                      <a:pt x="1529" y="759"/>
                      <a:pt x="1579" y="734"/>
                      <a:pt x="1604" y="684"/>
                    </a:cubicBezTo>
                    <a:cubicBezTo>
                      <a:pt x="1629" y="609"/>
                      <a:pt x="1604" y="509"/>
                      <a:pt x="1529" y="483"/>
                    </a:cubicBezTo>
                    <a:lnTo>
                      <a:pt x="226" y="7"/>
                    </a:lnTo>
                    <a:cubicBezTo>
                      <a:pt x="213" y="3"/>
                      <a:pt x="198" y="1"/>
                      <a:pt x="184" y="1"/>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7"/>
              <p:cNvSpPr/>
              <p:nvPr/>
            </p:nvSpPr>
            <p:spPr>
              <a:xfrm>
                <a:off x="4911800" y="4031750"/>
                <a:ext cx="36375" cy="40375"/>
              </a:xfrm>
              <a:custGeom>
                <a:avLst/>
                <a:gdLst/>
                <a:ahLst/>
                <a:cxnLst/>
                <a:rect l="l" t="t" r="r" b="b"/>
                <a:pathLst>
                  <a:path w="1455" h="1615" extrusionOk="0">
                    <a:moveTo>
                      <a:pt x="1298" y="1"/>
                    </a:moveTo>
                    <a:cubicBezTo>
                      <a:pt x="1243" y="1"/>
                      <a:pt x="1191" y="29"/>
                      <a:pt x="1154" y="85"/>
                    </a:cubicBezTo>
                    <a:lnTo>
                      <a:pt x="653" y="1263"/>
                    </a:lnTo>
                    <a:lnTo>
                      <a:pt x="252" y="988"/>
                    </a:lnTo>
                    <a:cubicBezTo>
                      <a:pt x="218" y="965"/>
                      <a:pt x="179" y="953"/>
                      <a:pt x="144" y="953"/>
                    </a:cubicBezTo>
                    <a:cubicBezTo>
                      <a:pt x="101" y="953"/>
                      <a:pt x="65" y="971"/>
                      <a:pt x="51" y="1013"/>
                    </a:cubicBezTo>
                    <a:cubicBezTo>
                      <a:pt x="1" y="1088"/>
                      <a:pt x="26" y="1163"/>
                      <a:pt x="76" y="1213"/>
                    </a:cubicBezTo>
                    <a:lnTo>
                      <a:pt x="627" y="1589"/>
                    </a:lnTo>
                    <a:cubicBezTo>
                      <a:pt x="653" y="1614"/>
                      <a:pt x="678" y="1614"/>
                      <a:pt x="703" y="1614"/>
                    </a:cubicBezTo>
                    <a:lnTo>
                      <a:pt x="753" y="1614"/>
                    </a:lnTo>
                    <a:cubicBezTo>
                      <a:pt x="803" y="1614"/>
                      <a:pt x="828" y="1564"/>
                      <a:pt x="853" y="1539"/>
                    </a:cubicBezTo>
                    <a:lnTo>
                      <a:pt x="1430" y="211"/>
                    </a:lnTo>
                    <a:cubicBezTo>
                      <a:pt x="1455" y="136"/>
                      <a:pt x="1430" y="35"/>
                      <a:pt x="1354" y="10"/>
                    </a:cubicBezTo>
                    <a:cubicBezTo>
                      <a:pt x="1336" y="4"/>
                      <a:pt x="1317" y="1"/>
                      <a:pt x="1298" y="1"/>
                    </a:cubicBezTo>
                    <a:close/>
                  </a:path>
                </a:pathLst>
              </a:custGeom>
              <a:solidFill>
                <a:srgbClr val="DBE6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7"/>
              <p:cNvSpPr/>
              <p:nvPr/>
            </p:nvSpPr>
            <p:spPr>
              <a:xfrm>
                <a:off x="3618575" y="4053925"/>
                <a:ext cx="948650" cy="49050"/>
              </a:xfrm>
              <a:custGeom>
                <a:avLst/>
                <a:gdLst/>
                <a:ahLst/>
                <a:cxnLst/>
                <a:rect l="l" t="t" r="r" b="b"/>
                <a:pathLst>
                  <a:path w="37946" h="1962" extrusionOk="0">
                    <a:moveTo>
                      <a:pt x="15389" y="0"/>
                    </a:moveTo>
                    <a:cubicBezTo>
                      <a:pt x="12908" y="1629"/>
                      <a:pt x="5188" y="1905"/>
                      <a:pt x="0" y="1905"/>
                    </a:cubicBezTo>
                    <a:lnTo>
                      <a:pt x="24637" y="1905"/>
                    </a:lnTo>
                    <a:cubicBezTo>
                      <a:pt x="25868" y="1905"/>
                      <a:pt x="27480" y="1961"/>
                      <a:pt x="29166" y="1961"/>
                    </a:cubicBezTo>
                    <a:cubicBezTo>
                      <a:pt x="32767" y="1961"/>
                      <a:pt x="36699" y="1705"/>
                      <a:pt x="37945" y="101"/>
                    </a:cubicBezTo>
                    <a:lnTo>
                      <a:pt x="153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7"/>
              <p:cNvSpPr/>
              <p:nvPr/>
            </p:nvSpPr>
            <p:spPr>
              <a:xfrm>
                <a:off x="4231350" y="4101550"/>
                <a:ext cx="358425" cy="45125"/>
              </a:xfrm>
              <a:custGeom>
                <a:avLst/>
                <a:gdLst/>
                <a:ahLst/>
                <a:cxnLst/>
                <a:rect l="l" t="t" r="r" b="b"/>
                <a:pathLst>
                  <a:path w="14337" h="1805" extrusionOk="0">
                    <a:moveTo>
                      <a:pt x="1" y="0"/>
                    </a:moveTo>
                    <a:lnTo>
                      <a:pt x="1" y="1805"/>
                    </a:lnTo>
                    <a:lnTo>
                      <a:pt x="14337" y="1805"/>
                    </a:lnTo>
                    <a:lnTo>
                      <a:pt x="14337" y="0"/>
                    </a:lnTo>
                    <a:close/>
                  </a:path>
                </a:pathLst>
              </a:custGeom>
              <a:solidFill>
                <a:srgbClr val="FFF2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7"/>
              <p:cNvSpPr/>
              <p:nvPr/>
            </p:nvSpPr>
            <p:spPr>
              <a:xfrm>
                <a:off x="3618575" y="4101550"/>
                <a:ext cx="612800" cy="45125"/>
              </a:xfrm>
              <a:custGeom>
                <a:avLst/>
                <a:gdLst/>
                <a:ahLst/>
                <a:cxnLst/>
                <a:rect l="l" t="t" r="r" b="b"/>
                <a:pathLst>
                  <a:path w="24512" h="1805" extrusionOk="0">
                    <a:moveTo>
                      <a:pt x="0" y="0"/>
                    </a:moveTo>
                    <a:lnTo>
                      <a:pt x="0" y="1805"/>
                    </a:lnTo>
                    <a:lnTo>
                      <a:pt x="24512" y="1805"/>
                    </a:lnTo>
                    <a:lnTo>
                      <a:pt x="245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47"/>
              <p:cNvSpPr/>
              <p:nvPr/>
            </p:nvSpPr>
            <p:spPr>
              <a:xfrm>
                <a:off x="4231350" y="4146650"/>
                <a:ext cx="358425" cy="22575"/>
              </a:xfrm>
              <a:custGeom>
                <a:avLst/>
                <a:gdLst/>
                <a:ahLst/>
                <a:cxnLst/>
                <a:rect l="l" t="t" r="r" b="b"/>
                <a:pathLst>
                  <a:path w="14337" h="903" extrusionOk="0">
                    <a:moveTo>
                      <a:pt x="1" y="1"/>
                    </a:moveTo>
                    <a:lnTo>
                      <a:pt x="1" y="903"/>
                    </a:lnTo>
                    <a:lnTo>
                      <a:pt x="14337" y="903"/>
                    </a:lnTo>
                    <a:lnTo>
                      <a:pt x="14337" y="1"/>
                    </a:ln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47"/>
              <p:cNvSpPr/>
              <p:nvPr/>
            </p:nvSpPr>
            <p:spPr>
              <a:xfrm>
                <a:off x="3618575" y="4146650"/>
                <a:ext cx="612800" cy="22575"/>
              </a:xfrm>
              <a:custGeom>
                <a:avLst/>
                <a:gdLst/>
                <a:ahLst/>
                <a:cxnLst/>
                <a:rect l="l" t="t" r="r" b="b"/>
                <a:pathLst>
                  <a:path w="24512" h="903" extrusionOk="0">
                    <a:moveTo>
                      <a:pt x="0" y="1"/>
                    </a:moveTo>
                    <a:lnTo>
                      <a:pt x="0" y="903"/>
                    </a:lnTo>
                    <a:lnTo>
                      <a:pt x="24512" y="903"/>
                    </a:lnTo>
                    <a:lnTo>
                      <a:pt x="24512" y="1"/>
                    </a:lnTo>
                    <a:close/>
                  </a:path>
                </a:pathLst>
              </a:custGeom>
              <a:solidFill>
                <a:srgbClr val="276B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47"/>
              <p:cNvSpPr/>
              <p:nvPr/>
            </p:nvSpPr>
            <p:spPr>
              <a:xfrm>
                <a:off x="4234500" y="4119725"/>
                <a:ext cx="294500" cy="0"/>
              </a:xfrm>
              <a:custGeom>
                <a:avLst/>
                <a:gdLst/>
                <a:ahLst/>
                <a:cxnLst/>
                <a:rect l="l" t="t" r="r" b="b"/>
                <a:pathLst>
                  <a:path w="11780" extrusionOk="0">
                    <a:moveTo>
                      <a:pt x="11780" y="0"/>
                    </a:moveTo>
                    <a:lnTo>
                      <a:pt x="0"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47"/>
              <p:cNvSpPr/>
              <p:nvPr/>
            </p:nvSpPr>
            <p:spPr>
              <a:xfrm>
                <a:off x="4228850" y="4114075"/>
                <a:ext cx="305175" cy="10675"/>
              </a:xfrm>
              <a:custGeom>
                <a:avLst/>
                <a:gdLst/>
                <a:ahLst/>
                <a:cxnLst/>
                <a:rect l="l" t="t" r="r" b="b"/>
                <a:pathLst>
                  <a:path w="12207" h="427" extrusionOk="0">
                    <a:moveTo>
                      <a:pt x="226" y="0"/>
                    </a:moveTo>
                    <a:cubicBezTo>
                      <a:pt x="101" y="0"/>
                      <a:pt x="0" y="101"/>
                      <a:pt x="0" y="226"/>
                    </a:cubicBezTo>
                    <a:cubicBezTo>
                      <a:pt x="0" y="326"/>
                      <a:pt x="101" y="427"/>
                      <a:pt x="226" y="427"/>
                    </a:cubicBezTo>
                    <a:lnTo>
                      <a:pt x="12006" y="427"/>
                    </a:lnTo>
                    <a:cubicBezTo>
                      <a:pt x="12131" y="427"/>
                      <a:pt x="12206" y="326"/>
                      <a:pt x="12206" y="226"/>
                    </a:cubicBezTo>
                    <a:cubicBezTo>
                      <a:pt x="12206" y="101"/>
                      <a:pt x="12131" y="0"/>
                      <a:pt x="1200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7"/>
              <p:cNvSpPr/>
              <p:nvPr/>
            </p:nvSpPr>
            <p:spPr>
              <a:xfrm>
                <a:off x="3624200" y="4123475"/>
                <a:ext cx="433000" cy="25"/>
              </a:xfrm>
              <a:custGeom>
                <a:avLst/>
                <a:gdLst/>
                <a:ahLst/>
                <a:cxnLst/>
                <a:rect l="l" t="t" r="r" b="b"/>
                <a:pathLst>
                  <a:path w="17320" h="1" extrusionOk="0">
                    <a:moveTo>
                      <a:pt x="17319" y="0"/>
                    </a:moveTo>
                    <a:lnTo>
                      <a:pt x="1"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7"/>
              <p:cNvSpPr/>
              <p:nvPr/>
            </p:nvSpPr>
            <p:spPr>
              <a:xfrm>
                <a:off x="3619200" y="4117825"/>
                <a:ext cx="443000" cy="10675"/>
              </a:xfrm>
              <a:custGeom>
                <a:avLst/>
                <a:gdLst/>
                <a:ahLst/>
                <a:cxnLst/>
                <a:rect l="l" t="t" r="r" b="b"/>
                <a:pathLst>
                  <a:path w="17720" h="427" extrusionOk="0">
                    <a:moveTo>
                      <a:pt x="201" y="1"/>
                    </a:moveTo>
                    <a:cubicBezTo>
                      <a:pt x="101" y="1"/>
                      <a:pt x="0" y="101"/>
                      <a:pt x="0" y="226"/>
                    </a:cubicBezTo>
                    <a:cubicBezTo>
                      <a:pt x="0" y="327"/>
                      <a:pt x="101" y="427"/>
                      <a:pt x="201" y="427"/>
                    </a:cubicBezTo>
                    <a:lnTo>
                      <a:pt x="17519" y="427"/>
                    </a:lnTo>
                    <a:cubicBezTo>
                      <a:pt x="17620" y="427"/>
                      <a:pt x="17720" y="327"/>
                      <a:pt x="17720" y="226"/>
                    </a:cubicBezTo>
                    <a:cubicBezTo>
                      <a:pt x="17720" y="101"/>
                      <a:pt x="17620" y="1"/>
                      <a:pt x="1751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7"/>
              <p:cNvSpPr/>
              <p:nvPr/>
            </p:nvSpPr>
            <p:spPr>
              <a:xfrm>
                <a:off x="3648025" y="4074600"/>
                <a:ext cx="83350" cy="112175"/>
              </a:xfrm>
              <a:custGeom>
                <a:avLst/>
                <a:gdLst/>
                <a:ahLst/>
                <a:cxnLst/>
                <a:rect l="l" t="t" r="r" b="b"/>
                <a:pathLst>
                  <a:path w="3334" h="4487" extrusionOk="0">
                    <a:moveTo>
                      <a:pt x="1805" y="0"/>
                    </a:moveTo>
                    <a:cubicBezTo>
                      <a:pt x="802" y="0"/>
                      <a:pt x="0" y="1003"/>
                      <a:pt x="0" y="2256"/>
                    </a:cubicBezTo>
                    <a:cubicBezTo>
                      <a:pt x="0" y="3484"/>
                      <a:pt x="802" y="4487"/>
                      <a:pt x="1805" y="4487"/>
                    </a:cubicBezTo>
                    <a:cubicBezTo>
                      <a:pt x="2231" y="4487"/>
                      <a:pt x="2657" y="4286"/>
                      <a:pt x="3008" y="3910"/>
                    </a:cubicBezTo>
                    <a:cubicBezTo>
                      <a:pt x="3083" y="3835"/>
                      <a:pt x="3058" y="3685"/>
                      <a:pt x="2983" y="3610"/>
                    </a:cubicBezTo>
                    <a:cubicBezTo>
                      <a:pt x="2941" y="3578"/>
                      <a:pt x="2894" y="3564"/>
                      <a:pt x="2849" y="3564"/>
                    </a:cubicBezTo>
                    <a:cubicBezTo>
                      <a:pt x="2786" y="3564"/>
                      <a:pt x="2726" y="3591"/>
                      <a:pt x="2682" y="3635"/>
                    </a:cubicBezTo>
                    <a:cubicBezTo>
                      <a:pt x="2431" y="3910"/>
                      <a:pt x="2131" y="4086"/>
                      <a:pt x="1805" y="4086"/>
                    </a:cubicBezTo>
                    <a:cubicBezTo>
                      <a:pt x="1028" y="4086"/>
                      <a:pt x="426" y="3259"/>
                      <a:pt x="426" y="2256"/>
                    </a:cubicBezTo>
                    <a:cubicBezTo>
                      <a:pt x="426" y="1254"/>
                      <a:pt x="1028" y="427"/>
                      <a:pt x="1805" y="427"/>
                    </a:cubicBezTo>
                    <a:cubicBezTo>
                      <a:pt x="2231" y="427"/>
                      <a:pt x="2657" y="702"/>
                      <a:pt x="2908" y="1178"/>
                    </a:cubicBezTo>
                    <a:cubicBezTo>
                      <a:pt x="2942" y="1264"/>
                      <a:pt x="3011" y="1303"/>
                      <a:pt x="3084" y="1303"/>
                    </a:cubicBezTo>
                    <a:cubicBezTo>
                      <a:pt x="3117" y="1303"/>
                      <a:pt x="3152" y="1295"/>
                      <a:pt x="3183" y="1279"/>
                    </a:cubicBezTo>
                    <a:cubicBezTo>
                      <a:pt x="3284" y="1229"/>
                      <a:pt x="3334" y="1103"/>
                      <a:pt x="3284" y="1003"/>
                    </a:cubicBezTo>
                    <a:cubicBezTo>
                      <a:pt x="2933" y="376"/>
                      <a:pt x="2381" y="0"/>
                      <a:pt x="180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47"/>
              <p:cNvSpPr/>
              <p:nvPr/>
            </p:nvSpPr>
            <p:spPr>
              <a:xfrm>
                <a:off x="3720075" y="4074600"/>
                <a:ext cx="83350" cy="112175"/>
              </a:xfrm>
              <a:custGeom>
                <a:avLst/>
                <a:gdLst/>
                <a:ahLst/>
                <a:cxnLst/>
                <a:rect l="l" t="t" r="r" b="b"/>
                <a:pathLst>
                  <a:path w="3334" h="4487" extrusionOk="0">
                    <a:moveTo>
                      <a:pt x="1805" y="0"/>
                    </a:moveTo>
                    <a:cubicBezTo>
                      <a:pt x="803" y="0"/>
                      <a:pt x="0" y="1003"/>
                      <a:pt x="0" y="2256"/>
                    </a:cubicBezTo>
                    <a:cubicBezTo>
                      <a:pt x="0" y="3484"/>
                      <a:pt x="803" y="4487"/>
                      <a:pt x="1805" y="4487"/>
                    </a:cubicBezTo>
                    <a:cubicBezTo>
                      <a:pt x="2231" y="4487"/>
                      <a:pt x="2657" y="4286"/>
                      <a:pt x="3008" y="3910"/>
                    </a:cubicBezTo>
                    <a:cubicBezTo>
                      <a:pt x="3083" y="3835"/>
                      <a:pt x="3058" y="3685"/>
                      <a:pt x="2983" y="3610"/>
                    </a:cubicBezTo>
                    <a:cubicBezTo>
                      <a:pt x="2941" y="3578"/>
                      <a:pt x="2895" y="3564"/>
                      <a:pt x="2849" y="3564"/>
                    </a:cubicBezTo>
                    <a:cubicBezTo>
                      <a:pt x="2787" y="3564"/>
                      <a:pt x="2726" y="3591"/>
                      <a:pt x="2682" y="3635"/>
                    </a:cubicBezTo>
                    <a:cubicBezTo>
                      <a:pt x="2432" y="3910"/>
                      <a:pt x="2106" y="4086"/>
                      <a:pt x="1805" y="4086"/>
                    </a:cubicBezTo>
                    <a:cubicBezTo>
                      <a:pt x="1028" y="4086"/>
                      <a:pt x="427" y="3259"/>
                      <a:pt x="427" y="2256"/>
                    </a:cubicBezTo>
                    <a:cubicBezTo>
                      <a:pt x="427" y="1254"/>
                      <a:pt x="1028" y="427"/>
                      <a:pt x="1805" y="427"/>
                    </a:cubicBezTo>
                    <a:cubicBezTo>
                      <a:pt x="2231" y="427"/>
                      <a:pt x="2657" y="702"/>
                      <a:pt x="2908" y="1178"/>
                    </a:cubicBezTo>
                    <a:cubicBezTo>
                      <a:pt x="2942" y="1264"/>
                      <a:pt x="3011" y="1303"/>
                      <a:pt x="3084" y="1303"/>
                    </a:cubicBezTo>
                    <a:cubicBezTo>
                      <a:pt x="3117" y="1303"/>
                      <a:pt x="3152" y="1295"/>
                      <a:pt x="3183" y="1279"/>
                    </a:cubicBezTo>
                    <a:cubicBezTo>
                      <a:pt x="3284" y="1229"/>
                      <a:pt x="3334" y="1103"/>
                      <a:pt x="3284" y="1003"/>
                    </a:cubicBezTo>
                    <a:cubicBezTo>
                      <a:pt x="2933" y="376"/>
                      <a:pt x="2381" y="0"/>
                      <a:pt x="180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47"/>
              <p:cNvSpPr/>
              <p:nvPr/>
            </p:nvSpPr>
            <p:spPr>
              <a:xfrm>
                <a:off x="3792125" y="4074600"/>
                <a:ext cx="83375" cy="112175"/>
              </a:xfrm>
              <a:custGeom>
                <a:avLst/>
                <a:gdLst/>
                <a:ahLst/>
                <a:cxnLst/>
                <a:rect l="l" t="t" r="r" b="b"/>
                <a:pathLst>
                  <a:path w="3335" h="4487" extrusionOk="0">
                    <a:moveTo>
                      <a:pt x="1780" y="0"/>
                    </a:moveTo>
                    <a:cubicBezTo>
                      <a:pt x="803" y="0"/>
                      <a:pt x="1" y="1003"/>
                      <a:pt x="1" y="2256"/>
                    </a:cubicBezTo>
                    <a:cubicBezTo>
                      <a:pt x="1" y="3484"/>
                      <a:pt x="803" y="4487"/>
                      <a:pt x="1780" y="4487"/>
                    </a:cubicBezTo>
                    <a:cubicBezTo>
                      <a:pt x="2231" y="4487"/>
                      <a:pt x="2657" y="4286"/>
                      <a:pt x="2983" y="3910"/>
                    </a:cubicBezTo>
                    <a:cubicBezTo>
                      <a:pt x="3058" y="3835"/>
                      <a:pt x="3058" y="3685"/>
                      <a:pt x="2983" y="3610"/>
                    </a:cubicBezTo>
                    <a:cubicBezTo>
                      <a:pt x="2941" y="3578"/>
                      <a:pt x="2895" y="3564"/>
                      <a:pt x="2850" y="3564"/>
                    </a:cubicBezTo>
                    <a:cubicBezTo>
                      <a:pt x="2787" y="3564"/>
                      <a:pt x="2726" y="3591"/>
                      <a:pt x="2682" y="3635"/>
                    </a:cubicBezTo>
                    <a:cubicBezTo>
                      <a:pt x="2432" y="3910"/>
                      <a:pt x="2106" y="4086"/>
                      <a:pt x="1780" y="4086"/>
                    </a:cubicBezTo>
                    <a:cubicBezTo>
                      <a:pt x="1028" y="4086"/>
                      <a:pt x="427" y="3259"/>
                      <a:pt x="427" y="2256"/>
                    </a:cubicBezTo>
                    <a:cubicBezTo>
                      <a:pt x="427" y="1254"/>
                      <a:pt x="1028" y="427"/>
                      <a:pt x="1780" y="427"/>
                    </a:cubicBezTo>
                    <a:cubicBezTo>
                      <a:pt x="2231" y="427"/>
                      <a:pt x="2657" y="702"/>
                      <a:pt x="2908" y="1178"/>
                    </a:cubicBezTo>
                    <a:cubicBezTo>
                      <a:pt x="2942" y="1264"/>
                      <a:pt x="3012" y="1303"/>
                      <a:pt x="3084" y="1303"/>
                    </a:cubicBezTo>
                    <a:cubicBezTo>
                      <a:pt x="3118" y="1303"/>
                      <a:pt x="3152" y="1295"/>
                      <a:pt x="3184" y="1279"/>
                    </a:cubicBezTo>
                    <a:cubicBezTo>
                      <a:pt x="3284" y="1229"/>
                      <a:pt x="3334" y="1103"/>
                      <a:pt x="3284" y="1003"/>
                    </a:cubicBezTo>
                    <a:cubicBezTo>
                      <a:pt x="2933" y="376"/>
                      <a:pt x="2382" y="0"/>
                      <a:pt x="178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47"/>
              <p:cNvSpPr/>
              <p:nvPr/>
            </p:nvSpPr>
            <p:spPr>
              <a:xfrm>
                <a:off x="3864175" y="4074600"/>
                <a:ext cx="83375" cy="112175"/>
              </a:xfrm>
              <a:custGeom>
                <a:avLst/>
                <a:gdLst/>
                <a:ahLst/>
                <a:cxnLst/>
                <a:rect l="l" t="t" r="r" b="b"/>
                <a:pathLst>
                  <a:path w="3335" h="4487" extrusionOk="0">
                    <a:moveTo>
                      <a:pt x="1780" y="0"/>
                    </a:moveTo>
                    <a:cubicBezTo>
                      <a:pt x="803" y="0"/>
                      <a:pt x="1" y="1003"/>
                      <a:pt x="1" y="2256"/>
                    </a:cubicBezTo>
                    <a:cubicBezTo>
                      <a:pt x="1" y="3484"/>
                      <a:pt x="803" y="4487"/>
                      <a:pt x="1780" y="4487"/>
                    </a:cubicBezTo>
                    <a:cubicBezTo>
                      <a:pt x="2232" y="4487"/>
                      <a:pt x="2658" y="4286"/>
                      <a:pt x="2983" y="3910"/>
                    </a:cubicBezTo>
                    <a:cubicBezTo>
                      <a:pt x="3059" y="3835"/>
                      <a:pt x="3059" y="3685"/>
                      <a:pt x="2983" y="3610"/>
                    </a:cubicBezTo>
                    <a:cubicBezTo>
                      <a:pt x="2941" y="3578"/>
                      <a:pt x="2895" y="3564"/>
                      <a:pt x="2850" y="3564"/>
                    </a:cubicBezTo>
                    <a:cubicBezTo>
                      <a:pt x="2787" y="3564"/>
                      <a:pt x="2726" y="3591"/>
                      <a:pt x="2683" y="3635"/>
                    </a:cubicBezTo>
                    <a:cubicBezTo>
                      <a:pt x="2432" y="3910"/>
                      <a:pt x="2106" y="4086"/>
                      <a:pt x="1780" y="4086"/>
                    </a:cubicBezTo>
                    <a:cubicBezTo>
                      <a:pt x="1029" y="4086"/>
                      <a:pt x="427" y="3259"/>
                      <a:pt x="427" y="2256"/>
                    </a:cubicBezTo>
                    <a:cubicBezTo>
                      <a:pt x="427" y="1254"/>
                      <a:pt x="1029" y="427"/>
                      <a:pt x="1780" y="427"/>
                    </a:cubicBezTo>
                    <a:cubicBezTo>
                      <a:pt x="2232" y="427"/>
                      <a:pt x="2658" y="702"/>
                      <a:pt x="2908" y="1178"/>
                    </a:cubicBezTo>
                    <a:cubicBezTo>
                      <a:pt x="2942" y="1264"/>
                      <a:pt x="3012" y="1303"/>
                      <a:pt x="3084" y="1303"/>
                    </a:cubicBezTo>
                    <a:cubicBezTo>
                      <a:pt x="3118" y="1303"/>
                      <a:pt x="3152" y="1295"/>
                      <a:pt x="3184" y="1279"/>
                    </a:cubicBezTo>
                    <a:cubicBezTo>
                      <a:pt x="3284" y="1229"/>
                      <a:pt x="3334" y="1103"/>
                      <a:pt x="3284" y="1003"/>
                    </a:cubicBezTo>
                    <a:cubicBezTo>
                      <a:pt x="2933" y="376"/>
                      <a:pt x="2382" y="0"/>
                      <a:pt x="178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47"/>
              <p:cNvSpPr/>
              <p:nvPr/>
            </p:nvSpPr>
            <p:spPr>
              <a:xfrm>
                <a:off x="3936250" y="4074600"/>
                <a:ext cx="83350" cy="112175"/>
              </a:xfrm>
              <a:custGeom>
                <a:avLst/>
                <a:gdLst/>
                <a:ahLst/>
                <a:cxnLst/>
                <a:rect l="l" t="t" r="r" b="b"/>
                <a:pathLst>
                  <a:path w="3334" h="4487" extrusionOk="0">
                    <a:moveTo>
                      <a:pt x="1780" y="0"/>
                    </a:moveTo>
                    <a:cubicBezTo>
                      <a:pt x="802" y="0"/>
                      <a:pt x="0" y="1003"/>
                      <a:pt x="0" y="2256"/>
                    </a:cubicBezTo>
                    <a:cubicBezTo>
                      <a:pt x="0" y="3484"/>
                      <a:pt x="802" y="4487"/>
                      <a:pt x="1780" y="4487"/>
                    </a:cubicBezTo>
                    <a:cubicBezTo>
                      <a:pt x="2231" y="4487"/>
                      <a:pt x="2657" y="4286"/>
                      <a:pt x="2983" y="3910"/>
                    </a:cubicBezTo>
                    <a:cubicBezTo>
                      <a:pt x="3058" y="3835"/>
                      <a:pt x="3058" y="3685"/>
                      <a:pt x="2983" y="3610"/>
                    </a:cubicBezTo>
                    <a:cubicBezTo>
                      <a:pt x="2941" y="3578"/>
                      <a:pt x="2894" y="3564"/>
                      <a:pt x="2849" y="3564"/>
                    </a:cubicBezTo>
                    <a:cubicBezTo>
                      <a:pt x="2786" y="3564"/>
                      <a:pt x="2726" y="3591"/>
                      <a:pt x="2682" y="3635"/>
                    </a:cubicBezTo>
                    <a:cubicBezTo>
                      <a:pt x="2431" y="3910"/>
                      <a:pt x="2105" y="4086"/>
                      <a:pt x="1780" y="4086"/>
                    </a:cubicBezTo>
                    <a:cubicBezTo>
                      <a:pt x="1028" y="4086"/>
                      <a:pt x="426" y="3259"/>
                      <a:pt x="426" y="2256"/>
                    </a:cubicBezTo>
                    <a:cubicBezTo>
                      <a:pt x="426" y="1254"/>
                      <a:pt x="1028" y="427"/>
                      <a:pt x="1780" y="427"/>
                    </a:cubicBezTo>
                    <a:cubicBezTo>
                      <a:pt x="2231" y="427"/>
                      <a:pt x="2657" y="702"/>
                      <a:pt x="2907" y="1178"/>
                    </a:cubicBezTo>
                    <a:cubicBezTo>
                      <a:pt x="2942" y="1264"/>
                      <a:pt x="3011" y="1303"/>
                      <a:pt x="3084" y="1303"/>
                    </a:cubicBezTo>
                    <a:cubicBezTo>
                      <a:pt x="3117" y="1303"/>
                      <a:pt x="3151" y="1295"/>
                      <a:pt x="3183" y="1279"/>
                    </a:cubicBezTo>
                    <a:cubicBezTo>
                      <a:pt x="3283" y="1229"/>
                      <a:pt x="3334" y="1103"/>
                      <a:pt x="3283" y="1003"/>
                    </a:cubicBezTo>
                    <a:cubicBezTo>
                      <a:pt x="2933" y="376"/>
                      <a:pt x="2381" y="0"/>
                      <a:pt x="178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7"/>
              <p:cNvSpPr/>
              <p:nvPr/>
            </p:nvSpPr>
            <p:spPr>
              <a:xfrm>
                <a:off x="4008300" y="4074600"/>
                <a:ext cx="83350" cy="112175"/>
              </a:xfrm>
              <a:custGeom>
                <a:avLst/>
                <a:gdLst/>
                <a:ahLst/>
                <a:cxnLst/>
                <a:rect l="l" t="t" r="r" b="b"/>
                <a:pathLst>
                  <a:path w="3334" h="4487" extrusionOk="0">
                    <a:moveTo>
                      <a:pt x="1780" y="0"/>
                    </a:moveTo>
                    <a:cubicBezTo>
                      <a:pt x="802" y="0"/>
                      <a:pt x="0" y="1003"/>
                      <a:pt x="0" y="2256"/>
                    </a:cubicBezTo>
                    <a:cubicBezTo>
                      <a:pt x="0" y="3484"/>
                      <a:pt x="802" y="4487"/>
                      <a:pt x="1780" y="4487"/>
                    </a:cubicBezTo>
                    <a:cubicBezTo>
                      <a:pt x="2231" y="4487"/>
                      <a:pt x="2657" y="4286"/>
                      <a:pt x="2983" y="3910"/>
                    </a:cubicBezTo>
                    <a:cubicBezTo>
                      <a:pt x="3058" y="3835"/>
                      <a:pt x="3058" y="3685"/>
                      <a:pt x="2983" y="3610"/>
                    </a:cubicBezTo>
                    <a:cubicBezTo>
                      <a:pt x="2941" y="3578"/>
                      <a:pt x="2894" y="3564"/>
                      <a:pt x="2849" y="3564"/>
                    </a:cubicBezTo>
                    <a:cubicBezTo>
                      <a:pt x="2786" y="3564"/>
                      <a:pt x="2726" y="3591"/>
                      <a:pt x="2682" y="3635"/>
                    </a:cubicBezTo>
                    <a:cubicBezTo>
                      <a:pt x="2431" y="3910"/>
                      <a:pt x="2106" y="4086"/>
                      <a:pt x="1780" y="4086"/>
                    </a:cubicBezTo>
                    <a:cubicBezTo>
                      <a:pt x="1028" y="4086"/>
                      <a:pt x="426" y="3259"/>
                      <a:pt x="426" y="2256"/>
                    </a:cubicBezTo>
                    <a:cubicBezTo>
                      <a:pt x="426" y="1254"/>
                      <a:pt x="1028" y="427"/>
                      <a:pt x="1780" y="427"/>
                    </a:cubicBezTo>
                    <a:cubicBezTo>
                      <a:pt x="2231" y="427"/>
                      <a:pt x="2632" y="702"/>
                      <a:pt x="2908" y="1178"/>
                    </a:cubicBezTo>
                    <a:cubicBezTo>
                      <a:pt x="2942" y="1264"/>
                      <a:pt x="3011" y="1303"/>
                      <a:pt x="3084" y="1303"/>
                    </a:cubicBezTo>
                    <a:cubicBezTo>
                      <a:pt x="3117" y="1303"/>
                      <a:pt x="3152" y="1295"/>
                      <a:pt x="3183" y="1279"/>
                    </a:cubicBezTo>
                    <a:cubicBezTo>
                      <a:pt x="3284" y="1229"/>
                      <a:pt x="3334" y="1103"/>
                      <a:pt x="3259" y="1003"/>
                    </a:cubicBezTo>
                    <a:cubicBezTo>
                      <a:pt x="2933" y="376"/>
                      <a:pt x="2381" y="0"/>
                      <a:pt x="178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7"/>
              <p:cNvSpPr/>
              <p:nvPr/>
            </p:nvSpPr>
            <p:spPr>
              <a:xfrm>
                <a:off x="4080350" y="4074600"/>
                <a:ext cx="83350" cy="112175"/>
              </a:xfrm>
              <a:custGeom>
                <a:avLst/>
                <a:gdLst/>
                <a:ahLst/>
                <a:cxnLst/>
                <a:rect l="l" t="t" r="r" b="b"/>
                <a:pathLst>
                  <a:path w="3334" h="4487" extrusionOk="0">
                    <a:moveTo>
                      <a:pt x="1780" y="0"/>
                    </a:moveTo>
                    <a:cubicBezTo>
                      <a:pt x="803" y="0"/>
                      <a:pt x="1" y="1003"/>
                      <a:pt x="1" y="2256"/>
                    </a:cubicBezTo>
                    <a:cubicBezTo>
                      <a:pt x="1" y="3484"/>
                      <a:pt x="803" y="4487"/>
                      <a:pt x="1780" y="4487"/>
                    </a:cubicBezTo>
                    <a:cubicBezTo>
                      <a:pt x="2231" y="4487"/>
                      <a:pt x="2657" y="4286"/>
                      <a:pt x="2983" y="3910"/>
                    </a:cubicBezTo>
                    <a:cubicBezTo>
                      <a:pt x="3058" y="3835"/>
                      <a:pt x="3058" y="3685"/>
                      <a:pt x="2958" y="3610"/>
                    </a:cubicBezTo>
                    <a:cubicBezTo>
                      <a:pt x="2927" y="3578"/>
                      <a:pt x="2886" y="3564"/>
                      <a:pt x="2845" y="3564"/>
                    </a:cubicBezTo>
                    <a:cubicBezTo>
                      <a:pt x="2787" y="3564"/>
                      <a:pt x="2726" y="3591"/>
                      <a:pt x="2682" y="3635"/>
                    </a:cubicBezTo>
                    <a:cubicBezTo>
                      <a:pt x="2432" y="3910"/>
                      <a:pt x="2106" y="4086"/>
                      <a:pt x="1780" y="4086"/>
                    </a:cubicBezTo>
                    <a:cubicBezTo>
                      <a:pt x="1028" y="4086"/>
                      <a:pt x="402" y="3259"/>
                      <a:pt x="402" y="2256"/>
                    </a:cubicBezTo>
                    <a:cubicBezTo>
                      <a:pt x="402" y="1254"/>
                      <a:pt x="1028" y="427"/>
                      <a:pt x="1780" y="427"/>
                    </a:cubicBezTo>
                    <a:cubicBezTo>
                      <a:pt x="2231" y="427"/>
                      <a:pt x="2632" y="702"/>
                      <a:pt x="2908" y="1178"/>
                    </a:cubicBezTo>
                    <a:cubicBezTo>
                      <a:pt x="2942" y="1264"/>
                      <a:pt x="3012" y="1303"/>
                      <a:pt x="3084" y="1303"/>
                    </a:cubicBezTo>
                    <a:cubicBezTo>
                      <a:pt x="3118" y="1303"/>
                      <a:pt x="3152" y="1295"/>
                      <a:pt x="3184" y="1279"/>
                    </a:cubicBezTo>
                    <a:cubicBezTo>
                      <a:pt x="3284" y="1229"/>
                      <a:pt x="3334" y="1103"/>
                      <a:pt x="3259" y="1003"/>
                    </a:cubicBezTo>
                    <a:cubicBezTo>
                      <a:pt x="2933" y="376"/>
                      <a:pt x="2382" y="0"/>
                      <a:pt x="178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7"/>
              <p:cNvSpPr/>
              <p:nvPr/>
            </p:nvSpPr>
            <p:spPr>
              <a:xfrm>
                <a:off x="1936750" y="4161075"/>
                <a:ext cx="4150425" cy="79600"/>
              </a:xfrm>
              <a:custGeom>
                <a:avLst/>
                <a:gdLst/>
                <a:ahLst/>
                <a:cxnLst/>
                <a:rect l="l" t="t" r="r" b="b"/>
                <a:pathLst>
                  <a:path w="166017" h="3184" extrusionOk="0">
                    <a:moveTo>
                      <a:pt x="1580" y="0"/>
                    </a:moveTo>
                    <a:cubicBezTo>
                      <a:pt x="703" y="0"/>
                      <a:pt x="1" y="702"/>
                      <a:pt x="1" y="1579"/>
                    </a:cubicBezTo>
                    <a:cubicBezTo>
                      <a:pt x="1" y="2481"/>
                      <a:pt x="703" y="3183"/>
                      <a:pt x="1580" y="3183"/>
                    </a:cubicBezTo>
                    <a:lnTo>
                      <a:pt x="164413" y="3183"/>
                    </a:lnTo>
                    <a:cubicBezTo>
                      <a:pt x="165290" y="3183"/>
                      <a:pt x="166017" y="2481"/>
                      <a:pt x="166017" y="1579"/>
                    </a:cubicBezTo>
                    <a:cubicBezTo>
                      <a:pt x="166017" y="702"/>
                      <a:pt x="165290" y="0"/>
                      <a:pt x="164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1" name="Google Shape;531;p47"/>
            <p:cNvGrpSpPr/>
            <p:nvPr/>
          </p:nvGrpSpPr>
          <p:grpSpPr>
            <a:xfrm rot="-2438688">
              <a:off x="7407185" y="2166393"/>
              <a:ext cx="344642" cy="354393"/>
              <a:chOff x="4315125" y="2490325"/>
              <a:chExt cx="344625" cy="354375"/>
            </a:xfrm>
          </p:grpSpPr>
          <p:sp>
            <p:nvSpPr>
              <p:cNvPr id="532" name="Google Shape;532;p4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4" name="Google Shape;534;p47"/>
            <p:cNvGrpSpPr/>
            <p:nvPr/>
          </p:nvGrpSpPr>
          <p:grpSpPr>
            <a:xfrm rot="-9578597">
              <a:off x="4447176" y="3814401"/>
              <a:ext cx="461463" cy="474518"/>
              <a:chOff x="4315125" y="2490325"/>
              <a:chExt cx="344625" cy="354375"/>
            </a:xfrm>
          </p:grpSpPr>
          <p:sp>
            <p:nvSpPr>
              <p:cNvPr id="535" name="Google Shape;535;p4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 name="Google Shape;378;p47">
            <a:extLst>
              <a:ext uri="{FF2B5EF4-FFF2-40B4-BE49-F238E27FC236}">
                <a16:creationId xmlns:a16="http://schemas.microsoft.com/office/drawing/2014/main" id="{E70FEC2D-1FFE-6FCF-C08A-FE7D2A9EEF6F}"/>
              </a:ext>
            </a:extLst>
          </p:cNvPr>
          <p:cNvSpPr txBox="1">
            <a:spLocks/>
          </p:cNvSpPr>
          <p:nvPr/>
        </p:nvSpPr>
        <p:spPr>
          <a:xfrm>
            <a:off x="2332113" y="4409043"/>
            <a:ext cx="866612" cy="47597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2800"/>
              <a:buFont typeface="Amiko"/>
              <a:buNone/>
              <a:defRPr sz="1400" b="0" i="0" u="none" strike="noStrike" cap="none">
                <a:solidFill>
                  <a:schemeClr val="lt1"/>
                </a:solidFill>
                <a:latin typeface="Amiko"/>
                <a:ea typeface="Amiko"/>
                <a:cs typeface="Amiko"/>
                <a:sym typeface="Amiko"/>
              </a:defRPr>
            </a:lvl1pPr>
            <a:lvl2pPr marL="914400" marR="0" lvl="1" indent="-304800" algn="ctr" rtl="0">
              <a:lnSpc>
                <a:spcPct val="100000"/>
              </a:lnSpc>
              <a:spcBef>
                <a:spcPts val="0"/>
              </a:spcBef>
              <a:spcAft>
                <a:spcPts val="0"/>
              </a:spcAft>
              <a:buClr>
                <a:schemeClr val="dk1"/>
              </a:buClr>
              <a:buSzPts val="2800"/>
              <a:buFont typeface="Amiko"/>
              <a:buNone/>
              <a:defRPr sz="2800" b="0" i="0" u="none" strike="noStrike" cap="none">
                <a:solidFill>
                  <a:schemeClr val="dk1"/>
                </a:solidFill>
                <a:latin typeface="Amiko"/>
                <a:ea typeface="Amiko"/>
                <a:cs typeface="Amiko"/>
                <a:sym typeface="Amiko"/>
              </a:defRPr>
            </a:lvl2pPr>
            <a:lvl3pPr marL="1371600" marR="0" lvl="2" indent="-304800" algn="ctr" rtl="0">
              <a:lnSpc>
                <a:spcPct val="100000"/>
              </a:lnSpc>
              <a:spcBef>
                <a:spcPts val="0"/>
              </a:spcBef>
              <a:spcAft>
                <a:spcPts val="0"/>
              </a:spcAft>
              <a:buClr>
                <a:schemeClr val="dk1"/>
              </a:buClr>
              <a:buSzPts val="2800"/>
              <a:buFont typeface="Amiko"/>
              <a:buNone/>
              <a:defRPr sz="2800" b="0" i="0" u="none" strike="noStrike" cap="none">
                <a:solidFill>
                  <a:schemeClr val="dk1"/>
                </a:solidFill>
                <a:latin typeface="Amiko"/>
                <a:ea typeface="Amiko"/>
                <a:cs typeface="Amiko"/>
                <a:sym typeface="Amiko"/>
              </a:defRPr>
            </a:lvl3pPr>
            <a:lvl4pPr marL="1828800" marR="0" lvl="3" indent="-304800" algn="ctr" rtl="0">
              <a:lnSpc>
                <a:spcPct val="100000"/>
              </a:lnSpc>
              <a:spcBef>
                <a:spcPts val="0"/>
              </a:spcBef>
              <a:spcAft>
                <a:spcPts val="0"/>
              </a:spcAft>
              <a:buClr>
                <a:schemeClr val="dk1"/>
              </a:buClr>
              <a:buSzPts val="2800"/>
              <a:buFont typeface="Amiko"/>
              <a:buNone/>
              <a:defRPr sz="2800" b="0" i="0" u="none" strike="noStrike" cap="none">
                <a:solidFill>
                  <a:schemeClr val="dk1"/>
                </a:solidFill>
                <a:latin typeface="Amiko"/>
                <a:ea typeface="Amiko"/>
                <a:cs typeface="Amiko"/>
                <a:sym typeface="Amiko"/>
              </a:defRPr>
            </a:lvl4pPr>
            <a:lvl5pPr marL="2286000" marR="0" lvl="4" indent="-304800" algn="ctr" rtl="0">
              <a:lnSpc>
                <a:spcPct val="100000"/>
              </a:lnSpc>
              <a:spcBef>
                <a:spcPts val="0"/>
              </a:spcBef>
              <a:spcAft>
                <a:spcPts val="0"/>
              </a:spcAft>
              <a:buClr>
                <a:schemeClr val="dk1"/>
              </a:buClr>
              <a:buSzPts val="2800"/>
              <a:buFont typeface="Amiko"/>
              <a:buNone/>
              <a:defRPr sz="2800" b="0" i="0" u="none" strike="noStrike" cap="none">
                <a:solidFill>
                  <a:schemeClr val="dk1"/>
                </a:solidFill>
                <a:latin typeface="Amiko"/>
                <a:ea typeface="Amiko"/>
                <a:cs typeface="Amiko"/>
                <a:sym typeface="Amiko"/>
              </a:defRPr>
            </a:lvl5pPr>
            <a:lvl6pPr marL="2743200" marR="0" lvl="5" indent="-304800" algn="ctr" rtl="0">
              <a:lnSpc>
                <a:spcPct val="100000"/>
              </a:lnSpc>
              <a:spcBef>
                <a:spcPts val="0"/>
              </a:spcBef>
              <a:spcAft>
                <a:spcPts val="0"/>
              </a:spcAft>
              <a:buClr>
                <a:schemeClr val="dk1"/>
              </a:buClr>
              <a:buSzPts val="2800"/>
              <a:buFont typeface="Amiko"/>
              <a:buNone/>
              <a:defRPr sz="2800" b="0" i="0" u="none" strike="noStrike" cap="none">
                <a:solidFill>
                  <a:schemeClr val="dk1"/>
                </a:solidFill>
                <a:latin typeface="Amiko"/>
                <a:ea typeface="Amiko"/>
                <a:cs typeface="Amiko"/>
                <a:sym typeface="Amiko"/>
              </a:defRPr>
            </a:lvl6pPr>
            <a:lvl7pPr marL="3200400" marR="0" lvl="6" indent="-304800" algn="ctr" rtl="0">
              <a:lnSpc>
                <a:spcPct val="100000"/>
              </a:lnSpc>
              <a:spcBef>
                <a:spcPts val="0"/>
              </a:spcBef>
              <a:spcAft>
                <a:spcPts val="0"/>
              </a:spcAft>
              <a:buClr>
                <a:schemeClr val="dk1"/>
              </a:buClr>
              <a:buSzPts val="2800"/>
              <a:buFont typeface="Amiko"/>
              <a:buNone/>
              <a:defRPr sz="2800" b="0" i="0" u="none" strike="noStrike" cap="none">
                <a:solidFill>
                  <a:schemeClr val="dk1"/>
                </a:solidFill>
                <a:latin typeface="Amiko"/>
                <a:ea typeface="Amiko"/>
                <a:cs typeface="Amiko"/>
                <a:sym typeface="Amiko"/>
              </a:defRPr>
            </a:lvl7pPr>
            <a:lvl8pPr marL="3657600" marR="0" lvl="7" indent="-304800" algn="ctr" rtl="0">
              <a:lnSpc>
                <a:spcPct val="100000"/>
              </a:lnSpc>
              <a:spcBef>
                <a:spcPts val="0"/>
              </a:spcBef>
              <a:spcAft>
                <a:spcPts val="0"/>
              </a:spcAft>
              <a:buClr>
                <a:schemeClr val="dk1"/>
              </a:buClr>
              <a:buSzPts val="2800"/>
              <a:buFont typeface="Amiko"/>
              <a:buNone/>
              <a:defRPr sz="2800" b="0" i="0" u="none" strike="noStrike" cap="none">
                <a:solidFill>
                  <a:schemeClr val="dk1"/>
                </a:solidFill>
                <a:latin typeface="Amiko"/>
                <a:ea typeface="Amiko"/>
                <a:cs typeface="Amiko"/>
                <a:sym typeface="Amiko"/>
              </a:defRPr>
            </a:lvl8pPr>
            <a:lvl9pPr marL="4114800" marR="0" lvl="8" indent="-304800" algn="ctr" rtl="0">
              <a:lnSpc>
                <a:spcPct val="100000"/>
              </a:lnSpc>
              <a:spcBef>
                <a:spcPts val="0"/>
              </a:spcBef>
              <a:spcAft>
                <a:spcPts val="0"/>
              </a:spcAft>
              <a:buClr>
                <a:schemeClr val="dk1"/>
              </a:buClr>
              <a:buSzPts val="2800"/>
              <a:buFont typeface="Amiko"/>
              <a:buNone/>
              <a:defRPr sz="2800" b="0" i="0" u="none" strike="noStrike" cap="none">
                <a:solidFill>
                  <a:schemeClr val="dk1"/>
                </a:solidFill>
                <a:latin typeface="Amiko"/>
                <a:ea typeface="Amiko"/>
                <a:cs typeface="Amiko"/>
                <a:sym typeface="Amiko"/>
              </a:defRPr>
            </a:lvl9pPr>
          </a:lstStyle>
          <a:p>
            <a:pPr marL="0" indent="0"/>
            <a:r>
              <a:rPr lang="lt-LT" sz="2000" dirty="0">
                <a:solidFill>
                  <a:schemeClr val="tx1"/>
                </a:solidFill>
                <a:latin typeface="+mj-lt"/>
              </a:rPr>
              <a:t>2024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2" name="Google Shape;542;p48"/>
          <p:cNvSpPr txBox="1"/>
          <p:nvPr/>
        </p:nvSpPr>
        <p:spPr>
          <a:xfrm>
            <a:off x="713225" y="1326986"/>
            <a:ext cx="7704000" cy="3093755"/>
          </a:xfrm>
          <a:prstGeom prst="rect">
            <a:avLst/>
          </a:prstGeom>
          <a:noFill/>
          <a:ln>
            <a:noFill/>
          </a:ln>
        </p:spPr>
        <p:txBody>
          <a:bodyPr spcFirstLastPara="1" wrap="square" lIns="91425" tIns="91425" rIns="0" bIns="91425" anchor="t" anchorCtr="0">
            <a:noAutofit/>
          </a:bodyPr>
          <a:lstStyle/>
          <a:p>
            <a:pPr marL="171450" lvl="0" indent="-171450" algn="l" rtl="0">
              <a:spcBef>
                <a:spcPts val="0"/>
              </a:spcBef>
              <a:spcAft>
                <a:spcPts val="0"/>
              </a:spcAft>
              <a:buFont typeface="Arial" panose="020B0604020202020204" pitchFamily="34" charset="0"/>
              <a:buChar char="•"/>
            </a:pPr>
            <a:r>
              <a:rPr lang="lt-LT" sz="2000" dirty="0">
                <a:solidFill>
                  <a:schemeClr val="dk1"/>
                </a:solidFill>
                <a:latin typeface="Amiko"/>
                <a:ea typeface="Amiko"/>
                <a:cs typeface="Amiko"/>
                <a:sym typeface="Amiko"/>
              </a:rPr>
              <a:t>Triukšmo apibrėžimas</a:t>
            </a:r>
          </a:p>
          <a:p>
            <a:pPr marL="171450" lvl="0" indent="-171450" algn="l" rtl="0">
              <a:spcBef>
                <a:spcPts val="0"/>
              </a:spcBef>
              <a:spcAft>
                <a:spcPts val="0"/>
              </a:spcAft>
              <a:buFont typeface="Arial" panose="020B0604020202020204" pitchFamily="34" charset="0"/>
              <a:buChar char="•"/>
            </a:pPr>
            <a:r>
              <a:rPr lang="lt-LT" sz="2000" dirty="0">
                <a:solidFill>
                  <a:schemeClr val="dk1"/>
                </a:solidFill>
                <a:latin typeface="Amiko"/>
                <a:ea typeface="Amiko"/>
                <a:cs typeface="Amiko"/>
                <a:sym typeface="Amiko"/>
              </a:rPr>
              <a:t>Garso apibrėžimas</a:t>
            </a:r>
          </a:p>
          <a:p>
            <a:pPr marL="171450" lvl="0" indent="-171450" algn="l" rtl="0">
              <a:spcBef>
                <a:spcPts val="0"/>
              </a:spcBef>
              <a:spcAft>
                <a:spcPts val="0"/>
              </a:spcAft>
              <a:buFont typeface="Arial" panose="020B0604020202020204" pitchFamily="34" charset="0"/>
              <a:buChar char="•"/>
            </a:pPr>
            <a:r>
              <a:rPr lang="lt-LT" sz="2000" dirty="0">
                <a:solidFill>
                  <a:schemeClr val="dk1"/>
                </a:solidFill>
                <a:latin typeface="Amiko"/>
                <a:ea typeface="Amiko"/>
                <a:cs typeface="Amiko"/>
                <a:sym typeface="Amiko"/>
              </a:rPr>
              <a:t>Triukšmo šaltiniai</a:t>
            </a:r>
          </a:p>
          <a:p>
            <a:pPr marL="171450" lvl="0" indent="-171450" algn="l" rtl="0">
              <a:spcBef>
                <a:spcPts val="0"/>
              </a:spcBef>
              <a:spcAft>
                <a:spcPts val="0"/>
              </a:spcAft>
              <a:buFont typeface="Arial" panose="020B0604020202020204" pitchFamily="34" charset="0"/>
              <a:buChar char="•"/>
            </a:pPr>
            <a:r>
              <a:rPr lang="lt-LT" sz="2000" dirty="0">
                <a:solidFill>
                  <a:schemeClr val="dk1"/>
                </a:solidFill>
                <a:latin typeface="Amiko"/>
                <a:ea typeface="Amiko"/>
                <a:cs typeface="Amiko"/>
                <a:sym typeface="Amiko"/>
              </a:rPr>
              <a:t>Triukšmo kilmė</a:t>
            </a:r>
          </a:p>
          <a:p>
            <a:pPr marL="171450" lvl="0" indent="-171450" algn="l" rtl="0">
              <a:spcBef>
                <a:spcPts val="0"/>
              </a:spcBef>
              <a:spcAft>
                <a:spcPts val="0"/>
              </a:spcAft>
              <a:buFont typeface="Arial" panose="020B0604020202020204" pitchFamily="34" charset="0"/>
              <a:buChar char="•"/>
            </a:pPr>
            <a:r>
              <a:rPr lang="lt-LT" sz="2000" dirty="0">
                <a:solidFill>
                  <a:schemeClr val="dk1"/>
                </a:solidFill>
                <a:latin typeface="Amiko"/>
                <a:ea typeface="Amiko"/>
                <a:cs typeface="Amiko"/>
                <a:sym typeface="Amiko"/>
              </a:rPr>
              <a:t>Specifinis triukšmo poveikis žmogaus organizmui</a:t>
            </a:r>
          </a:p>
          <a:p>
            <a:pPr marL="171450" lvl="0" indent="-171450" algn="l" rtl="0">
              <a:spcBef>
                <a:spcPts val="0"/>
              </a:spcBef>
              <a:spcAft>
                <a:spcPts val="0"/>
              </a:spcAft>
              <a:buFont typeface="Arial" panose="020B0604020202020204" pitchFamily="34" charset="0"/>
              <a:buChar char="•"/>
            </a:pPr>
            <a:r>
              <a:rPr lang="lt-LT" sz="2000" dirty="0">
                <a:solidFill>
                  <a:schemeClr val="dk1"/>
                </a:solidFill>
                <a:latin typeface="Amiko"/>
                <a:ea typeface="Amiko"/>
                <a:cs typeface="Amiko"/>
                <a:sym typeface="Amiko"/>
              </a:rPr>
              <a:t>Nespecifinis triukšmo poveikis žmogaus organizmui</a:t>
            </a:r>
          </a:p>
          <a:p>
            <a:pPr marL="171450" lvl="0" indent="-171450" algn="l" rtl="0">
              <a:spcBef>
                <a:spcPts val="0"/>
              </a:spcBef>
              <a:spcAft>
                <a:spcPts val="0"/>
              </a:spcAft>
              <a:buFont typeface="Arial" panose="020B0604020202020204" pitchFamily="34" charset="0"/>
              <a:buChar char="•"/>
            </a:pPr>
            <a:r>
              <a:rPr lang="lt-LT" sz="2000" dirty="0">
                <a:solidFill>
                  <a:schemeClr val="dk1"/>
                </a:solidFill>
                <a:latin typeface="Amiko"/>
                <a:ea typeface="Amiko"/>
                <a:cs typeface="Amiko"/>
                <a:sym typeface="Amiko"/>
              </a:rPr>
              <a:t>Tyrimo pagrindimas</a:t>
            </a:r>
          </a:p>
          <a:p>
            <a:pPr marL="171450" lvl="0" indent="-171450" algn="l" rtl="0">
              <a:spcBef>
                <a:spcPts val="0"/>
              </a:spcBef>
              <a:spcAft>
                <a:spcPts val="0"/>
              </a:spcAft>
              <a:buFont typeface="Arial" panose="020B0604020202020204" pitchFamily="34" charset="0"/>
              <a:buChar char="•"/>
            </a:pPr>
            <a:r>
              <a:rPr lang="lt-LT" sz="2000" dirty="0">
                <a:solidFill>
                  <a:schemeClr val="dk1"/>
                </a:solidFill>
                <a:latin typeface="Amiko"/>
                <a:ea typeface="Amiko"/>
                <a:cs typeface="Amiko"/>
                <a:sym typeface="Amiko"/>
              </a:rPr>
              <a:t>Tyrimo objektas ir tikslas</a:t>
            </a:r>
          </a:p>
          <a:p>
            <a:pPr marL="171450" lvl="0" indent="-171450" algn="l" rtl="0">
              <a:spcBef>
                <a:spcPts val="0"/>
              </a:spcBef>
              <a:spcAft>
                <a:spcPts val="0"/>
              </a:spcAft>
              <a:buFont typeface="Arial" panose="020B0604020202020204" pitchFamily="34" charset="0"/>
              <a:buChar char="•"/>
            </a:pPr>
            <a:r>
              <a:rPr lang="lt-LT" sz="2000" dirty="0">
                <a:solidFill>
                  <a:schemeClr val="dk1"/>
                </a:solidFill>
                <a:latin typeface="Amiko"/>
                <a:ea typeface="Amiko"/>
                <a:cs typeface="Amiko"/>
                <a:sym typeface="Amiko"/>
              </a:rPr>
              <a:t>Hipotezė</a:t>
            </a:r>
          </a:p>
          <a:p>
            <a:pPr marL="171450" lvl="0" indent="-171450" algn="l" rtl="0">
              <a:spcBef>
                <a:spcPts val="0"/>
              </a:spcBef>
              <a:spcAft>
                <a:spcPts val="0"/>
              </a:spcAft>
              <a:buFont typeface="Arial" panose="020B0604020202020204" pitchFamily="34" charset="0"/>
              <a:buChar char="•"/>
            </a:pPr>
            <a:endParaRPr lang="lt-LT" sz="1600" dirty="0">
              <a:solidFill>
                <a:schemeClr val="dk1"/>
              </a:solidFill>
              <a:latin typeface="Amiko"/>
              <a:ea typeface="Amiko"/>
              <a:cs typeface="Amiko"/>
              <a:sym typeface="Amiko"/>
            </a:endParaRPr>
          </a:p>
          <a:p>
            <a:pPr marL="171450" lvl="0" indent="-171450" algn="l" rtl="0">
              <a:spcBef>
                <a:spcPts val="0"/>
              </a:spcBef>
              <a:spcAft>
                <a:spcPts val="0"/>
              </a:spcAft>
              <a:buFont typeface="Arial" panose="020B0604020202020204" pitchFamily="34" charset="0"/>
              <a:buChar char="•"/>
            </a:pPr>
            <a:endParaRPr lang="lt-LT" sz="1200" dirty="0">
              <a:solidFill>
                <a:schemeClr val="dk1"/>
              </a:solidFill>
              <a:latin typeface="Amiko"/>
              <a:ea typeface="Amiko"/>
              <a:cs typeface="Amiko"/>
              <a:sym typeface="Amiko"/>
            </a:endParaRPr>
          </a:p>
          <a:p>
            <a:pPr marL="171450" lvl="0" indent="-171450" algn="l" rtl="0">
              <a:spcBef>
                <a:spcPts val="0"/>
              </a:spcBef>
              <a:spcAft>
                <a:spcPts val="0"/>
              </a:spcAft>
              <a:buFont typeface="Arial" panose="020B0604020202020204" pitchFamily="34" charset="0"/>
              <a:buChar char="•"/>
            </a:pPr>
            <a:endParaRPr sz="1200" dirty="0">
              <a:solidFill>
                <a:schemeClr val="dk1"/>
              </a:solidFill>
              <a:latin typeface="Amiko"/>
              <a:ea typeface="Amiko"/>
              <a:cs typeface="Amiko"/>
              <a:sym typeface="Amiko"/>
            </a:endParaRPr>
          </a:p>
          <a:p>
            <a:pPr marL="0" lvl="0" indent="0" algn="l" rtl="0">
              <a:spcBef>
                <a:spcPts val="0"/>
              </a:spcBef>
              <a:spcAft>
                <a:spcPts val="0"/>
              </a:spcAft>
              <a:buNone/>
            </a:pPr>
            <a:endParaRPr sz="1200" dirty="0">
              <a:solidFill>
                <a:schemeClr val="dk1"/>
              </a:solidFill>
              <a:latin typeface="Amiko"/>
              <a:ea typeface="Amiko"/>
              <a:cs typeface="Amiko"/>
              <a:sym typeface="Amiko"/>
            </a:endParaRPr>
          </a:p>
        </p:txBody>
      </p:sp>
      <p:sp>
        <p:nvSpPr>
          <p:cNvPr id="545" name="Google Shape;545;p48"/>
          <p:cNvSpPr txBox="1">
            <a:spLocks noGrp="1"/>
          </p:cNvSpPr>
          <p:nvPr>
            <p:ph type="title"/>
          </p:nvPr>
        </p:nvSpPr>
        <p:spPr>
          <a:xfrm>
            <a:off x="713225" y="564025"/>
            <a:ext cx="7717500" cy="54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4000" dirty="0"/>
              <a:t>Turinys</a:t>
            </a:r>
            <a:endParaRPr sz="4000" dirty="0"/>
          </a:p>
        </p:txBody>
      </p:sp>
      <p:grpSp>
        <p:nvGrpSpPr>
          <p:cNvPr id="546" name="Google Shape;546;p48"/>
          <p:cNvGrpSpPr/>
          <p:nvPr/>
        </p:nvGrpSpPr>
        <p:grpSpPr>
          <a:xfrm flipH="1">
            <a:off x="7430113" y="286997"/>
            <a:ext cx="1407678" cy="1102161"/>
            <a:chOff x="1995125" y="1892875"/>
            <a:chExt cx="738125" cy="577925"/>
          </a:xfrm>
        </p:grpSpPr>
        <p:sp>
          <p:nvSpPr>
            <p:cNvPr id="547" name="Google Shape;547;p48"/>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8"/>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48"/>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8"/>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8"/>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8"/>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8"/>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2" name="Google Shape;542;p48"/>
          <p:cNvSpPr txBox="1"/>
          <p:nvPr/>
        </p:nvSpPr>
        <p:spPr>
          <a:xfrm>
            <a:off x="713225" y="1384460"/>
            <a:ext cx="7704000" cy="3093755"/>
          </a:xfrm>
          <a:prstGeom prst="rect">
            <a:avLst/>
          </a:prstGeom>
          <a:noFill/>
          <a:ln>
            <a:noFill/>
          </a:ln>
        </p:spPr>
        <p:txBody>
          <a:bodyPr spcFirstLastPara="1" wrap="square" lIns="91425" tIns="91425" rIns="0" bIns="91425" anchor="t" anchorCtr="0">
            <a:noAutofit/>
          </a:bodyPr>
          <a:lstStyle/>
          <a:p>
            <a:pPr marL="171450" lvl="0" indent="-171450" algn="l" rtl="0">
              <a:spcBef>
                <a:spcPts val="0"/>
              </a:spcBef>
              <a:spcAft>
                <a:spcPts val="0"/>
              </a:spcAft>
              <a:buFont typeface="Arial" panose="020B0604020202020204" pitchFamily="34" charset="0"/>
              <a:buChar char="•"/>
            </a:pPr>
            <a:r>
              <a:rPr lang="lt-LT" sz="2000" dirty="0">
                <a:solidFill>
                  <a:schemeClr val="dk1"/>
                </a:solidFill>
                <a:latin typeface="Amiko"/>
                <a:ea typeface="Amiko"/>
                <a:cs typeface="Amiko"/>
                <a:sym typeface="Amiko"/>
              </a:rPr>
              <a:t>Tyrimas anketinės apklausos pagalba</a:t>
            </a:r>
          </a:p>
          <a:p>
            <a:pPr marL="171450" indent="-171450">
              <a:buFont typeface="Arial" panose="020B0604020202020204" pitchFamily="34" charset="0"/>
              <a:buChar char="•"/>
            </a:pPr>
            <a:r>
              <a:rPr lang="lt-LT" sz="2000" dirty="0">
                <a:solidFill>
                  <a:schemeClr val="dk1"/>
                </a:solidFill>
                <a:latin typeface="Amiko"/>
                <a:ea typeface="Amiko"/>
                <a:cs typeface="Amiko"/>
                <a:sym typeface="Amiko"/>
              </a:rPr>
              <a:t>Tyrimo anketinės apklausos pagalba rezultatai</a:t>
            </a:r>
          </a:p>
          <a:p>
            <a:pPr marL="171450" indent="-171450">
              <a:buFont typeface="Arial" panose="020B0604020202020204" pitchFamily="34" charset="0"/>
              <a:buChar char="•"/>
            </a:pPr>
            <a:r>
              <a:rPr lang="lt-LT" sz="2000" dirty="0">
                <a:solidFill>
                  <a:schemeClr val="dk1"/>
                </a:solidFill>
                <a:latin typeface="Amiko"/>
                <a:ea typeface="Amiko"/>
                <a:cs typeface="Amiko"/>
                <a:sym typeface="Amiko"/>
              </a:rPr>
              <a:t>Tyrimo garso lygio matuoklio pagalba rezultatai</a:t>
            </a:r>
          </a:p>
          <a:p>
            <a:pPr marL="171450" indent="-171450">
              <a:buFont typeface="Arial" panose="020B0604020202020204" pitchFamily="34" charset="0"/>
              <a:buChar char="•"/>
            </a:pPr>
            <a:r>
              <a:rPr lang="lt-LT" sz="2000" dirty="0">
                <a:solidFill>
                  <a:schemeClr val="dk1"/>
                </a:solidFill>
                <a:latin typeface="Amiko"/>
                <a:ea typeface="Amiko"/>
                <a:cs typeface="Amiko"/>
                <a:sym typeface="Amiko"/>
              </a:rPr>
              <a:t>Moksleivių anketinių apklausų ir garso matuoklio rezultatų lyginamoji analizė</a:t>
            </a:r>
          </a:p>
          <a:p>
            <a:pPr marL="171450" indent="-171450">
              <a:buFont typeface="Arial" panose="020B0604020202020204" pitchFamily="34" charset="0"/>
              <a:buChar char="•"/>
            </a:pPr>
            <a:r>
              <a:rPr lang="lt-LT" sz="2000" dirty="0">
                <a:solidFill>
                  <a:schemeClr val="dk1"/>
                </a:solidFill>
                <a:latin typeface="Amiko"/>
                <a:ea typeface="Amiko"/>
                <a:cs typeface="Amiko"/>
                <a:sym typeface="Amiko"/>
              </a:rPr>
              <a:t>Išvados</a:t>
            </a:r>
          </a:p>
          <a:p>
            <a:pPr marL="171450" indent="-171450">
              <a:buFont typeface="Arial" panose="020B0604020202020204" pitchFamily="34" charset="0"/>
              <a:buChar char="•"/>
            </a:pPr>
            <a:r>
              <a:rPr lang="lt-LT" sz="2000" dirty="0">
                <a:solidFill>
                  <a:schemeClr val="dk1"/>
                </a:solidFill>
                <a:latin typeface="Amiko"/>
                <a:ea typeface="Amiko"/>
                <a:cs typeface="Amiko"/>
                <a:sym typeface="Amiko"/>
              </a:rPr>
              <a:t>Rekomendacijos</a:t>
            </a:r>
          </a:p>
          <a:p>
            <a:pPr marL="171450" indent="-171450">
              <a:buFont typeface="Arial" panose="020B0604020202020204" pitchFamily="34" charset="0"/>
              <a:buChar char="•"/>
            </a:pPr>
            <a:r>
              <a:rPr lang="lt-LT" sz="2000" dirty="0">
                <a:solidFill>
                  <a:schemeClr val="dk1"/>
                </a:solidFill>
                <a:latin typeface="Amiko"/>
                <a:ea typeface="Amiko"/>
                <a:cs typeface="Amiko"/>
                <a:sym typeface="Amiko"/>
              </a:rPr>
              <a:t>Pasitikrinkite</a:t>
            </a:r>
          </a:p>
          <a:p>
            <a:pPr marL="171450" indent="-171450">
              <a:buFont typeface="Arial" panose="020B0604020202020204" pitchFamily="34" charset="0"/>
              <a:buChar char="•"/>
            </a:pPr>
            <a:r>
              <a:rPr lang="lt-LT" sz="2000" dirty="0">
                <a:solidFill>
                  <a:schemeClr val="dk1"/>
                </a:solidFill>
                <a:latin typeface="Amiko"/>
                <a:ea typeface="Amiko"/>
                <a:cs typeface="Amiko"/>
                <a:sym typeface="Amiko"/>
              </a:rPr>
              <a:t>Atsakymai</a:t>
            </a:r>
          </a:p>
          <a:p>
            <a:pPr marL="171450" lvl="0" indent="-171450" algn="l" rtl="0">
              <a:spcBef>
                <a:spcPts val="0"/>
              </a:spcBef>
              <a:spcAft>
                <a:spcPts val="0"/>
              </a:spcAft>
              <a:buFont typeface="Arial" panose="020B0604020202020204" pitchFamily="34" charset="0"/>
              <a:buChar char="•"/>
            </a:pPr>
            <a:endParaRPr lang="lt-LT" sz="1200" dirty="0">
              <a:solidFill>
                <a:schemeClr val="dk1"/>
              </a:solidFill>
              <a:latin typeface="Amiko"/>
              <a:ea typeface="Amiko"/>
              <a:cs typeface="Amiko"/>
              <a:sym typeface="Amiko"/>
            </a:endParaRPr>
          </a:p>
          <a:p>
            <a:pPr marL="171450" lvl="0" indent="-171450" algn="l" rtl="0">
              <a:spcBef>
                <a:spcPts val="0"/>
              </a:spcBef>
              <a:spcAft>
                <a:spcPts val="0"/>
              </a:spcAft>
              <a:buFont typeface="Arial" panose="020B0604020202020204" pitchFamily="34" charset="0"/>
              <a:buChar char="•"/>
            </a:pPr>
            <a:endParaRPr sz="1200" dirty="0">
              <a:solidFill>
                <a:schemeClr val="dk1"/>
              </a:solidFill>
              <a:latin typeface="Amiko"/>
              <a:ea typeface="Amiko"/>
              <a:cs typeface="Amiko"/>
              <a:sym typeface="Amiko"/>
            </a:endParaRPr>
          </a:p>
          <a:p>
            <a:pPr marL="0" lvl="0" indent="0" algn="l" rtl="0">
              <a:spcBef>
                <a:spcPts val="0"/>
              </a:spcBef>
              <a:spcAft>
                <a:spcPts val="0"/>
              </a:spcAft>
              <a:buNone/>
            </a:pPr>
            <a:endParaRPr sz="1200" dirty="0">
              <a:solidFill>
                <a:schemeClr val="dk1"/>
              </a:solidFill>
              <a:latin typeface="Amiko"/>
              <a:ea typeface="Amiko"/>
              <a:cs typeface="Amiko"/>
              <a:sym typeface="Amiko"/>
            </a:endParaRPr>
          </a:p>
        </p:txBody>
      </p:sp>
      <p:sp>
        <p:nvSpPr>
          <p:cNvPr id="545" name="Google Shape;545;p48"/>
          <p:cNvSpPr txBox="1">
            <a:spLocks noGrp="1"/>
          </p:cNvSpPr>
          <p:nvPr>
            <p:ph type="title"/>
          </p:nvPr>
        </p:nvSpPr>
        <p:spPr>
          <a:xfrm>
            <a:off x="713225" y="564025"/>
            <a:ext cx="7717500" cy="54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4000" dirty="0"/>
              <a:t>Turinys</a:t>
            </a:r>
            <a:endParaRPr sz="4000" dirty="0"/>
          </a:p>
        </p:txBody>
      </p:sp>
      <p:grpSp>
        <p:nvGrpSpPr>
          <p:cNvPr id="546" name="Google Shape;546;p48"/>
          <p:cNvGrpSpPr/>
          <p:nvPr/>
        </p:nvGrpSpPr>
        <p:grpSpPr>
          <a:xfrm flipH="1">
            <a:off x="7430113" y="286997"/>
            <a:ext cx="1407678" cy="1102161"/>
            <a:chOff x="1995125" y="1892875"/>
            <a:chExt cx="738125" cy="577925"/>
          </a:xfrm>
        </p:grpSpPr>
        <p:sp>
          <p:nvSpPr>
            <p:cNvPr id="547" name="Google Shape;547;p48"/>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8"/>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48"/>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8"/>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8"/>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8"/>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8"/>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683987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50"/>
          <p:cNvSpPr txBox="1">
            <a:spLocks noGrp="1"/>
          </p:cNvSpPr>
          <p:nvPr>
            <p:ph type="title"/>
          </p:nvPr>
        </p:nvSpPr>
        <p:spPr>
          <a:xfrm>
            <a:off x="1425749" y="354921"/>
            <a:ext cx="6292502" cy="1580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4000" dirty="0"/>
              <a:t>Triukšmo apibrėžimas</a:t>
            </a:r>
            <a:endParaRPr sz="4000" dirty="0"/>
          </a:p>
        </p:txBody>
      </p:sp>
      <p:grpSp>
        <p:nvGrpSpPr>
          <p:cNvPr id="598" name="Google Shape;598;p50"/>
          <p:cNvGrpSpPr/>
          <p:nvPr/>
        </p:nvGrpSpPr>
        <p:grpSpPr>
          <a:xfrm>
            <a:off x="-461045" y="1862304"/>
            <a:ext cx="3843186" cy="3307419"/>
            <a:chOff x="1190625" y="1057675"/>
            <a:chExt cx="5114700" cy="4401675"/>
          </a:xfrm>
        </p:grpSpPr>
        <p:sp>
          <p:nvSpPr>
            <p:cNvPr id="599" name="Google Shape;599;p50"/>
            <p:cNvSpPr/>
            <p:nvPr/>
          </p:nvSpPr>
          <p:spPr>
            <a:xfrm>
              <a:off x="4655550" y="1719950"/>
              <a:ext cx="1649775" cy="767575"/>
            </a:xfrm>
            <a:custGeom>
              <a:avLst/>
              <a:gdLst/>
              <a:ahLst/>
              <a:cxnLst/>
              <a:rect l="l" t="t" r="r" b="b"/>
              <a:pathLst>
                <a:path w="65991" h="30703" extrusionOk="0">
                  <a:moveTo>
                    <a:pt x="65214" y="1"/>
                  </a:moveTo>
                  <a:lnTo>
                    <a:pt x="22381" y="8823"/>
                  </a:lnTo>
                  <a:lnTo>
                    <a:pt x="28447" y="17645"/>
                  </a:lnTo>
                  <a:lnTo>
                    <a:pt x="0" y="27946"/>
                  </a:lnTo>
                  <a:lnTo>
                    <a:pt x="777" y="30702"/>
                  </a:lnTo>
                  <a:lnTo>
                    <a:pt x="43610" y="21855"/>
                  </a:lnTo>
                  <a:lnTo>
                    <a:pt x="37544" y="13058"/>
                  </a:lnTo>
                  <a:lnTo>
                    <a:pt x="65991" y="2732"/>
                  </a:lnTo>
                  <a:lnTo>
                    <a:pt x="652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50"/>
            <p:cNvSpPr/>
            <p:nvPr/>
          </p:nvSpPr>
          <p:spPr>
            <a:xfrm>
              <a:off x="4807175" y="2726850"/>
              <a:ext cx="1179850" cy="409800"/>
            </a:xfrm>
            <a:custGeom>
              <a:avLst/>
              <a:gdLst/>
              <a:ahLst/>
              <a:cxnLst/>
              <a:rect l="l" t="t" r="r" b="b"/>
              <a:pathLst>
                <a:path w="47194" h="16392" extrusionOk="0">
                  <a:moveTo>
                    <a:pt x="19625" y="0"/>
                  </a:moveTo>
                  <a:lnTo>
                    <a:pt x="19750" y="7168"/>
                  </a:lnTo>
                  <a:lnTo>
                    <a:pt x="878" y="2632"/>
                  </a:lnTo>
                  <a:lnTo>
                    <a:pt x="0" y="5364"/>
                  </a:lnTo>
                  <a:lnTo>
                    <a:pt x="27570" y="16391"/>
                  </a:lnTo>
                  <a:lnTo>
                    <a:pt x="27570" y="16391"/>
                  </a:lnTo>
                  <a:lnTo>
                    <a:pt x="27444" y="9198"/>
                  </a:lnTo>
                  <a:lnTo>
                    <a:pt x="27444" y="9198"/>
                  </a:lnTo>
                  <a:lnTo>
                    <a:pt x="46316" y="13760"/>
                  </a:lnTo>
                  <a:lnTo>
                    <a:pt x="47194" y="11028"/>
                  </a:lnTo>
                  <a:lnTo>
                    <a:pt x="196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50"/>
            <p:cNvSpPr/>
            <p:nvPr/>
          </p:nvSpPr>
          <p:spPr>
            <a:xfrm>
              <a:off x="4474475" y="1057675"/>
              <a:ext cx="792000" cy="959300"/>
            </a:xfrm>
            <a:custGeom>
              <a:avLst/>
              <a:gdLst/>
              <a:ahLst/>
              <a:cxnLst/>
              <a:rect l="l" t="t" r="r" b="b"/>
              <a:pathLst>
                <a:path w="31680" h="38372" extrusionOk="0">
                  <a:moveTo>
                    <a:pt x="29223" y="0"/>
                  </a:moveTo>
                  <a:lnTo>
                    <a:pt x="18070" y="15865"/>
                  </a:lnTo>
                  <a:lnTo>
                    <a:pt x="13409" y="10401"/>
                  </a:lnTo>
                  <a:lnTo>
                    <a:pt x="0" y="36893"/>
                  </a:lnTo>
                  <a:lnTo>
                    <a:pt x="2456" y="38371"/>
                  </a:lnTo>
                  <a:lnTo>
                    <a:pt x="13634" y="22481"/>
                  </a:lnTo>
                  <a:lnTo>
                    <a:pt x="18271" y="27970"/>
                  </a:lnTo>
                  <a:lnTo>
                    <a:pt x="31679" y="1454"/>
                  </a:lnTo>
                  <a:lnTo>
                    <a:pt x="292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2" name="Google Shape;602;p50"/>
            <p:cNvGrpSpPr/>
            <p:nvPr/>
          </p:nvGrpSpPr>
          <p:grpSpPr>
            <a:xfrm>
              <a:off x="1190625" y="1589350"/>
              <a:ext cx="3662950" cy="3870000"/>
              <a:chOff x="1190625" y="1589350"/>
              <a:chExt cx="3662950" cy="3870000"/>
            </a:xfrm>
          </p:grpSpPr>
          <p:sp>
            <p:nvSpPr>
              <p:cNvPr id="603" name="Google Shape;603;p50"/>
              <p:cNvSpPr/>
              <p:nvPr/>
            </p:nvSpPr>
            <p:spPr>
              <a:xfrm>
                <a:off x="2666800" y="3627850"/>
                <a:ext cx="780125" cy="944275"/>
              </a:xfrm>
              <a:custGeom>
                <a:avLst/>
                <a:gdLst/>
                <a:ahLst/>
                <a:cxnLst/>
                <a:rect l="l" t="t" r="r" b="b"/>
                <a:pathLst>
                  <a:path w="31205" h="37771" extrusionOk="0">
                    <a:moveTo>
                      <a:pt x="9458" y="1"/>
                    </a:moveTo>
                    <a:cubicBezTo>
                      <a:pt x="6762" y="1"/>
                      <a:pt x="3717" y="1523"/>
                      <a:pt x="1154" y="2457"/>
                    </a:cubicBezTo>
                    <a:cubicBezTo>
                      <a:pt x="1" y="14312"/>
                      <a:pt x="7420" y="28647"/>
                      <a:pt x="14512" y="37770"/>
                    </a:cubicBezTo>
                    <a:cubicBezTo>
                      <a:pt x="19725" y="37645"/>
                      <a:pt x="24913" y="37144"/>
                      <a:pt x="30126" y="36993"/>
                    </a:cubicBezTo>
                    <a:cubicBezTo>
                      <a:pt x="31204" y="32833"/>
                      <a:pt x="29074" y="29374"/>
                      <a:pt x="25064" y="28046"/>
                    </a:cubicBezTo>
                    <a:cubicBezTo>
                      <a:pt x="25715" y="23058"/>
                      <a:pt x="24562" y="20427"/>
                      <a:pt x="19650" y="19174"/>
                    </a:cubicBezTo>
                    <a:cubicBezTo>
                      <a:pt x="20653" y="16041"/>
                      <a:pt x="19876" y="11630"/>
                      <a:pt x="15941" y="9825"/>
                    </a:cubicBezTo>
                    <a:cubicBezTo>
                      <a:pt x="16943" y="6517"/>
                      <a:pt x="15465" y="2632"/>
                      <a:pt x="12257" y="728"/>
                    </a:cubicBezTo>
                    <a:cubicBezTo>
                      <a:pt x="11399" y="208"/>
                      <a:pt x="10452" y="1"/>
                      <a:pt x="9458" y="1"/>
                    </a:cubicBez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0"/>
              <p:cNvSpPr/>
              <p:nvPr/>
            </p:nvSpPr>
            <p:spPr>
              <a:xfrm>
                <a:off x="2742000" y="3628000"/>
                <a:ext cx="683600" cy="867675"/>
              </a:xfrm>
              <a:custGeom>
                <a:avLst/>
                <a:gdLst/>
                <a:ahLst/>
                <a:cxnLst/>
                <a:rect l="l" t="t" r="r" b="b"/>
                <a:pathLst>
                  <a:path w="27344" h="34707" extrusionOk="0">
                    <a:moveTo>
                      <a:pt x="6462" y="0"/>
                    </a:moveTo>
                    <a:cubicBezTo>
                      <a:pt x="4419" y="0"/>
                      <a:pt x="2168" y="872"/>
                      <a:pt x="76" y="1699"/>
                    </a:cubicBezTo>
                    <a:cubicBezTo>
                      <a:pt x="0" y="13052"/>
                      <a:pt x="6918" y="26160"/>
                      <a:pt x="13559" y="34707"/>
                    </a:cubicBezTo>
                    <a:cubicBezTo>
                      <a:pt x="18171" y="34581"/>
                      <a:pt x="22757" y="34180"/>
                      <a:pt x="27344" y="33980"/>
                    </a:cubicBezTo>
                    <a:cubicBezTo>
                      <a:pt x="26993" y="31223"/>
                      <a:pt x="25038" y="29017"/>
                      <a:pt x="22056" y="28040"/>
                    </a:cubicBezTo>
                    <a:cubicBezTo>
                      <a:pt x="22707" y="23052"/>
                      <a:pt x="21554" y="20421"/>
                      <a:pt x="16642" y="19168"/>
                    </a:cubicBezTo>
                    <a:cubicBezTo>
                      <a:pt x="17645" y="16035"/>
                      <a:pt x="16868" y="11624"/>
                      <a:pt x="12933" y="9819"/>
                    </a:cubicBezTo>
                    <a:cubicBezTo>
                      <a:pt x="13935" y="6511"/>
                      <a:pt x="12457" y="2626"/>
                      <a:pt x="9249" y="722"/>
                    </a:cubicBezTo>
                    <a:cubicBezTo>
                      <a:pt x="8397" y="206"/>
                      <a:pt x="7454" y="0"/>
                      <a:pt x="6462"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50"/>
              <p:cNvSpPr/>
              <p:nvPr/>
            </p:nvSpPr>
            <p:spPr>
              <a:xfrm>
                <a:off x="2685600" y="3627850"/>
                <a:ext cx="404800" cy="387250"/>
              </a:xfrm>
              <a:custGeom>
                <a:avLst/>
                <a:gdLst/>
                <a:ahLst/>
                <a:cxnLst/>
                <a:rect l="l" t="t" r="r" b="b"/>
                <a:pathLst>
                  <a:path w="16192" h="15490" extrusionOk="0">
                    <a:moveTo>
                      <a:pt x="8706" y="1"/>
                    </a:moveTo>
                    <a:cubicBezTo>
                      <a:pt x="6010" y="1"/>
                      <a:pt x="2965" y="1523"/>
                      <a:pt x="402" y="2457"/>
                    </a:cubicBezTo>
                    <a:cubicBezTo>
                      <a:pt x="1" y="6592"/>
                      <a:pt x="652" y="11053"/>
                      <a:pt x="1981" y="15490"/>
                    </a:cubicBezTo>
                    <a:lnTo>
                      <a:pt x="15389" y="9926"/>
                    </a:lnTo>
                    <a:cubicBezTo>
                      <a:pt x="15314" y="9901"/>
                      <a:pt x="15264" y="9875"/>
                      <a:pt x="15189" y="9825"/>
                    </a:cubicBezTo>
                    <a:cubicBezTo>
                      <a:pt x="16191" y="6517"/>
                      <a:pt x="14713" y="2632"/>
                      <a:pt x="11505" y="728"/>
                    </a:cubicBezTo>
                    <a:cubicBezTo>
                      <a:pt x="10647" y="208"/>
                      <a:pt x="9700" y="1"/>
                      <a:pt x="870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50"/>
              <p:cNvSpPr/>
              <p:nvPr/>
            </p:nvSpPr>
            <p:spPr>
              <a:xfrm>
                <a:off x="1871175" y="3185500"/>
                <a:ext cx="560700" cy="641650"/>
              </a:xfrm>
              <a:custGeom>
                <a:avLst/>
                <a:gdLst/>
                <a:ahLst/>
                <a:cxnLst/>
                <a:rect l="l" t="t" r="r" b="b"/>
                <a:pathLst>
                  <a:path w="22428" h="25666" extrusionOk="0">
                    <a:moveTo>
                      <a:pt x="12603" y="0"/>
                    </a:moveTo>
                    <a:cubicBezTo>
                      <a:pt x="6237" y="3935"/>
                      <a:pt x="1776" y="6517"/>
                      <a:pt x="1425" y="7344"/>
                    </a:cubicBezTo>
                    <a:cubicBezTo>
                      <a:pt x="1" y="10766"/>
                      <a:pt x="6121" y="25665"/>
                      <a:pt x="10280" y="25665"/>
                    </a:cubicBezTo>
                    <a:cubicBezTo>
                      <a:pt x="10294" y="25665"/>
                      <a:pt x="10308" y="25665"/>
                      <a:pt x="10322" y="25665"/>
                    </a:cubicBezTo>
                    <a:cubicBezTo>
                      <a:pt x="12402" y="25615"/>
                      <a:pt x="16663" y="24462"/>
                      <a:pt x="22427" y="22983"/>
                    </a:cubicBezTo>
                    <a:lnTo>
                      <a:pt x="12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50"/>
              <p:cNvSpPr/>
              <p:nvPr/>
            </p:nvSpPr>
            <p:spPr>
              <a:xfrm>
                <a:off x="2028975" y="3209925"/>
                <a:ext cx="402900" cy="617200"/>
              </a:xfrm>
              <a:custGeom>
                <a:avLst/>
                <a:gdLst/>
                <a:ahLst/>
                <a:cxnLst/>
                <a:rect l="l" t="t" r="r" b="b"/>
                <a:pathLst>
                  <a:path w="16116" h="24688" extrusionOk="0">
                    <a:moveTo>
                      <a:pt x="4737" y="1"/>
                    </a:moveTo>
                    <a:cubicBezTo>
                      <a:pt x="3008" y="1053"/>
                      <a:pt x="1454" y="1981"/>
                      <a:pt x="150" y="2808"/>
                    </a:cubicBezTo>
                    <a:cubicBezTo>
                      <a:pt x="0" y="10226"/>
                      <a:pt x="1253" y="17670"/>
                      <a:pt x="3734" y="24663"/>
                    </a:cubicBezTo>
                    <a:cubicBezTo>
                      <a:pt x="3835" y="24688"/>
                      <a:pt x="3910" y="24688"/>
                      <a:pt x="4010" y="24688"/>
                    </a:cubicBezTo>
                    <a:cubicBezTo>
                      <a:pt x="6090" y="24638"/>
                      <a:pt x="10351" y="23485"/>
                      <a:pt x="16115" y="22006"/>
                    </a:cubicBezTo>
                    <a:lnTo>
                      <a:pt x="13459" y="15765"/>
                    </a:lnTo>
                    <a:cubicBezTo>
                      <a:pt x="11729" y="12181"/>
                      <a:pt x="10000" y="8622"/>
                      <a:pt x="8296" y="5038"/>
                    </a:cubicBezTo>
                    <a:cubicBezTo>
                      <a:pt x="7519" y="3409"/>
                      <a:pt x="6692" y="1755"/>
                      <a:pt x="5389" y="527"/>
                    </a:cubicBezTo>
                    <a:cubicBezTo>
                      <a:pt x="5188" y="327"/>
                      <a:pt x="4962" y="151"/>
                      <a:pt x="4737"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50"/>
              <p:cNvSpPr/>
              <p:nvPr/>
            </p:nvSpPr>
            <p:spPr>
              <a:xfrm>
                <a:off x="1953950" y="2495650"/>
                <a:ext cx="1627050" cy="1361750"/>
              </a:xfrm>
              <a:custGeom>
                <a:avLst/>
                <a:gdLst/>
                <a:ahLst/>
                <a:cxnLst/>
                <a:rect l="l" t="t" r="r" b="b"/>
                <a:pathLst>
                  <a:path w="65082" h="54470" extrusionOk="0">
                    <a:moveTo>
                      <a:pt x="44279" y="0"/>
                    </a:moveTo>
                    <a:cubicBezTo>
                      <a:pt x="22600" y="13760"/>
                      <a:pt x="5207" y="22507"/>
                      <a:pt x="3928" y="24261"/>
                    </a:cubicBezTo>
                    <a:cubicBezTo>
                      <a:pt x="0" y="29686"/>
                      <a:pt x="10356" y="54470"/>
                      <a:pt x="16671" y="54470"/>
                    </a:cubicBezTo>
                    <a:cubicBezTo>
                      <a:pt x="16803" y="54470"/>
                      <a:pt x="16933" y="54459"/>
                      <a:pt x="17061" y="54437"/>
                    </a:cubicBezTo>
                    <a:cubicBezTo>
                      <a:pt x="22500" y="53509"/>
                      <a:pt x="40971" y="47945"/>
                      <a:pt x="63979" y="42281"/>
                    </a:cubicBezTo>
                    <a:cubicBezTo>
                      <a:pt x="64806" y="38572"/>
                      <a:pt x="65082" y="34712"/>
                      <a:pt x="64756" y="30777"/>
                    </a:cubicBezTo>
                    <a:cubicBezTo>
                      <a:pt x="63603" y="17544"/>
                      <a:pt x="55633" y="6391"/>
                      <a:pt x="442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50"/>
              <p:cNvSpPr/>
              <p:nvPr/>
            </p:nvSpPr>
            <p:spPr>
              <a:xfrm>
                <a:off x="2532725" y="1595900"/>
                <a:ext cx="2216200" cy="2172950"/>
              </a:xfrm>
              <a:custGeom>
                <a:avLst/>
                <a:gdLst/>
                <a:ahLst/>
                <a:cxnLst/>
                <a:rect l="l" t="t" r="r" b="b"/>
                <a:pathLst>
                  <a:path w="88648" h="86918" extrusionOk="0">
                    <a:moveTo>
                      <a:pt x="54612" y="0"/>
                    </a:moveTo>
                    <a:cubicBezTo>
                      <a:pt x="37845" y="23760"/>
                      <a:pt x="21254" y="35940"/>
                      <a:pt x="1" y="46441"/>
                    </a:cubicBezTo>
                    <a:cubicBezTo>
                      <a:pt x="1730" y="62532"/>
                      <a:pt x="6767" y="73885"/>
                      <a:pt x="16341" y="86918"/>
                    </a:cubicBezTo>
                    <a:cubicBezTo>
                      <a:pt x="34630" y="82301"/>
                      <a:pt x="53692" y="78932"/>
                      <a:pt x="73290" y="78932"/>
                    </a:cubicBezTo>
                    <a:cubicBezTo>
                      <a:pt x="78375" y="78932"/>
                      <a:pt x="83495" y="79159"/>
                      <a:pt x="88648" y="79650"/>
                    </a:cubicBezTo>
                    <a:cubicBezTo>
                      <a:pt x="88648" y="79650"/>
                      <a:pt x="54612" y="0"/>
                      <a:pt x="546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50"/>
              <p:cNvSpPr/>
              <p:nvPr/>
            </p:nvSpPr>
            <p:spPr>
              <a:xfrm>
                <a:off x="3342875" y="1985000"/>
                <a:ext cx="472475" cy="688000"/>
              </a:xfrm>
              <a:custGeom>
                <a:avLst/>
                <a:gdLst/>
                <a:ahLst/>
                <a:cxnLst/>
                <a:rect l="l" t="t" r="r" b="b"/>
                <a:pathLst>
                  <a:path w="18899" h="27520" extrusionOk="0">
                    <a:moveTo>
                      <a:pt x="14312" y="0"/>
                    </a:moveTo>
                    <a:cubicBezTo>
                      <a:pt x="9625" y="5689"/>
                      <a:pt x="4888" y="10526"/>
                      <a:pt x="1" y="14787"/>
                    </a:cubicBezTo>
                    <a:cubicBezTo>
                      <a:pt x="702" y="19098"/>
                      <a:pt x="1730" y="23359"/>
                      <a:pt x="3033" y="27519"/>
                    </a:cubicBezTo>
                    <a:cubicBezTo>
                      <a:pt x="5439" y="26266"/>
                      <a:pt x="7845" y="24963"/>
                      <a:pt x="10226" y="23634"/>
                    </a:cubicBezTo>
                    <a:cubicBezTo>
                      <a:pt x="12833" y="22156"/>
                      <a:pt x="15865" y="20451"/>
                      <a:pt x="18898" y="18697"/>
                    </a:cubicBezTo>
                    <a:cubicBezTo>
                      <a:pt x="16567" y="12707"/>
                      <a:pt x="15013" y="6391"/>
                      <a:pt x="14312"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50"/>
              <p:cNvSpPr/>
              <p:nvPr/>
            </p:nvSpPr>
            <p:spPr>
              <a:xfrm>
                <a:off x="2630475" y="2438625"/>
                <a:ext cx="657300" cy="567700"/>
              </a:xfrm>
              <a:custGeom>
                <a:avLst/>
                <a:gdLst/>
                <a:ahLst/>
                <a:cxnLst/>
                <a:rect l="l" t="t" r="r" b="b"/>
                <a:pathLst>
                  <a:path w="26292" h="22708" extrusionOk="0">
                    <a:moveTo>
                      <a:pt x="24411" y="1"/>
                    </a:moveTo>
                    <a:cubicBezTo>
                      <a:pt x="16868" y="5915"/>
                      <a:pt x="8898" y="10627"/>
                      <a:pt x="0" y="15013"/>
                    </a:cubicBezTo>
                    <a:cubicBezTo>
                      <a:pt x="301" y="17720"/>
                      <a:pt x="677" y="20251"/>
                      <a:pt x="1178" y="22707"/>
                    </a:cubicBezTo>
                    <a:cubicBezTo>
                      <a:pt x="9750" y="19600"/>
                      <a:pt x="18121" y="16016"/>
                      <a:pt x="26291" y="12031"/>
                    </a:cubicBezTo>
                    <a:cubicBezTo>
                      <a:pt x="25389" y="8071"/>
                      <a:pt x="24762" y="4036"/>
                      <a:pt x="24411" y="1"/>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50"/>
              <p:cNvSpPr/>
              <p:nvPr/>
            </p:nvSpPr>
            <p:spPr>
              <a:xfrm>
                <a:off x="2151775" y="2977475"/>
                <a:ext cx="2498150" cy="741250"/>
              </a:xfrm>
              <a:custGeom>
                <a:avLst/>
                <a:gdLst/>
                <a:ahLst/>
                <a:cxnLst/>
                <a:rect l="l" t="t" r="r" b="b"/>
                <a:pathLst>
                  <a:path w="99926" h="29650" extrusionOk="0">
                    <a:moveTo>
                      <a:pt x="93334" y="1"/>
                    </a:moveTo>
                    <a:cubicBezTo>
                      <a:pt x="61128" y="3409"/>
                      <a:pt x="29474" y="11981"/>
                      <a:pt x="0" y="25414"/>
                    </a:cubicBezTo>
                    <a:cubicBezTo>
                      <a:pt x="802" y="26968"/>
                      <a:pt x="1629" y="28397"/>
                      <a:pt x="2507" y="29650"/>
                    </a:cubicBezTo>
                    <a:cubicBezTo>
                      <a:pt x="38673" y="18824"/>
                      <a:pt x="64614" y="15403"/>
                      <a:pt x="96766" y="15403"/>
                    </a:cubicBezTo>
                    <a:cubicBezTo>
                      <a:pt x="97812" y="15403"/>
                      <a:pt x="98865" y="15407"/>
                      <a:pt x="99926" y="15414"/>
                    </a:cubicBezTo>
                    <a:cubicBezTo>
                      <a:pt x="98171" y="11279"/>
                      <a:pt x="95866" y="5915"/>
                      <a:pt x="93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50"/>
              <p:cNvSpPr/>
              <p:nvPr/>
            </p:nvSpPr>
            <p:spPr>
              <a:xfrm>
                <a:off x="3748900" y="1599375"/>
                <a:ext cx="1062675" cy="2050050"/>
              </a:xfrm>
              <a:custGeom>
                <a:avLst/>
                <a:gdLst/>
                <a:ahLst/>
                <a:cxnLst/>
                <a:rect l="l" t="t" r="r" b="b"/>
                <a:pathLst>
                  <a:path w="42507" h="82002" extrusionOk="0">
                    <a:moveTo>
                      <a:pt x="5002" y="2548"/>
                    </a:moveTo>
                    <a:cubicBezTo>
                      <a:pt x="9665" y="2548"/>
                      <a:pt x="19992" y="17495"/>
                      <a:pt x="28873" y="37405"/>
                    </a:cubicBezTo>
                    <a:cubicBezTo>
                      <a:pt x="38271" y="58558"/>
                      <a:pt x="42507" y="77305"/>
                      <a:pt x="38321" y="79260"/>
                    </a:cubicBezTo>
                    <a:cubicBezTo>
                      <a:pt x="38085" y="79371"/>
                      <a:pt x="37836" y="79426"/>
                      <a:pt x="37576" y="79426"/>
                    </a:cubicBezTo>
                    <a:cubicBezTo>
                      <a:pt x="33200" y="79426"/>
                      <a:pt x="25512" y="64037"/>
                      <a:pt x="16617" y="44072"/>
                    </a:cubicBezTo>
                    <a:cubicBezTo>
                      <a:pt x="7193" y="22944"/>
                      <a:pt x="0" y="4698"/>
                      <a:pt x="4211" y="2718"/>
                    </a:cubicBezTo>
                    <a:cubicBezTo>
                      <a:pt x="4452" y="2604"/>
                      <a:pt x="4716" y="2548"/>
                      <a:pt x="5002" y="2548"/>
                    </a:cubicBezTo>
                    <a:close/>
                    <a:moveTo>
                      <a:pt x="4063" y="0"/>
                    </a:moveTo>
                    <a:cubicBezTo>
                      <a:pt x="3709" y="0"/>
                      <a:pt x="3382" y="71"/>
                      <a:pt x="3083" y="212"/>
                    </a:cubicBezTo>
                    <a:cubicBezTo>
                      <a:pt x="702" y="1340"/>
                      <a:pt x="477" y="6829"/>
                      <a:pt x="2482" y="15676"/>
                    </a:cubicBezTo>
                    <a:cubicBezTo>
                      <a:pt x="4336" y="23971"/>
                      <a:pt x="7995" y="34398"/>
                      <a:pt x="12732" y="45024"/>
                    </a:cubicBezTo>
                    <a:cubicBezTo>
                      <a:pt x="17444" y="55651"/>
                      <a:pt x="22757" y="65275"/>
                      <a:pt x="27645" y="72167"/>
                    </a:cubicBezTo>
                    <a:cubicBezTo>
                      <a:pt x="32207" y="78572"/>
                      <a:pt x="35983" y="82002"/>
                      <a:pt x="38450" y="82002"/>
                    </a:cubicBezTo>
                    <a:cubicBezTo>
                      <a:pt x="38802" y="82002"/>
                      <a:pt x="39127" y="81932"/>
                      <a:pt x="39424" y="81791"/>
                    </a:cubicBezTo>
                    <a:cubicBezTo>
                      <a:pt x="41830" y="80664"/>
                      <a:pt x="42056" y="75175"/>
                      <a:pt x="40051" y="66328"/>
                    </a:cubicBezTo>
                    <a:cubicBezTo>
                      <a:pt x="38171" y="58032"/>
                      <a:pt x="34537" y="47606"/>
                      <a:pt x="29800" y="36979"/>
                    </a:cubicBezTo>
                    <a:cubicBezTo>
                      <a:pt x="25063" y="26352"/>
                      <a:pt x="19750" y="16703"/>
                      <a:pt x="14863" y="9836"/>
                    </a:cubicBezTo>
                    <a:cubicBezTo>
                      <a:pt x="10325" y="3413"/>
                      <a:pt x="6535" y="0"/>
                      <a:pt x="4063"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50"/>
              <p:cNvSpPr/>
              <p:nvPr/>
            </p:nvSpPr>
            <p:spPr>
              <a:xfrm>
                <a:off x="3784600" y="1653050"/>
                <a:ext cx="1062700" cy="1922075"/>
              </a:xfrm>
              <a:custGeom>
                <a:avLst/>
                <a:gdLst/>
                <a:ahLst/>
                <a:cxnLst/>
                <a:rect l="l" t="t" r="r" b="b"/>
                <a:pathLst>
                  <a:path w="42508" h="76883" extrusionOk="0">
                    <a:moveTo>
                      <a:pt x="4981" y="0"/>
                    </a:moveTo>
                    <a:cubicBezTo>
                      <a:pt x="4694" y="0"/>
                      <a:pt x="4429" y="56"/>
                      <a:pt x="4186" y="170"/>
                    </a:cubicBezTo>
                    <a:cubicBezTo>
                      <a:pt x="1" y="2150"/>
                      <a:pt x="4237" y="20872"/>
                      <a:pt x="13635" y="42025"/>
                    </a:cubicBezTo>
                    <a:cubicBezTo>
                      <a:pt x="22516" y="61935"/>
                      <a:pt x="32843" y="76882"/>
                      <a:pt x="37506" y="76882"/>
                    </a:cubicBezTo>
                    <a:cubicBezTo>
                      <a:pt x="37792" y="76882"/>
                      <a:pt x="38056" y="76826"/>
                      <a:pt x="38297" y="76712"/>
                    </a:cubicBezTo>
                    <a:cubicBezTo>
                      <a:pt x="42507" y="74732"/>
                      <a:pt x="38272" y="55985"/>
                      <a:pt x="28848" y="34857"/>
                    </a:cubicBezTo>
                    <a:cubicBezTo>
                      <a:pt x="19968" y="14947"/>
                      <a:pt x="9663" y="0"/>
                      <a:pt x="49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50"/>
              <p:cNvSpPr/>
              <p:nvPr/>
            </p:nvSpPr>
            <p:spPr>
              <a:xfrm>
                <a:off x="3818450" y="1654375"/>
                <a:ext cx="1035125" cy="1924600"/>
              </a:xfrm>
              <a:custGeom>
                <a:avLst/>
                <a:gdLst/>
                <a:ahLst/>
                <a:cxnLst/>
                <a:rect l="l" t="t" r="r" b="b"/>
                <a:pathLst>
                  <a:path w="41405" h="76984" extrusionOk="0">
                    <a:moveTo>
                      <a:pt x="3513" y="1"/>
                    </a:moveTo>
                    <a:cubicBezTo>
                      <a:pt x="3272" y="1"/>
                      <a:pt x="3044" y="39"/>
                      <a:pt x="2832" y="117"/>
                    </a:cubicBezTo>
                    <a:cubicBezTo>
                      <a:pt x="0" y="1145"/>
                      <a:pt x="677" y="5105"/>
                      <a:pt x="477" y="5380"/>
                    </a:cubicBezTo>
                    <a:cubicBezTo>
                      <a:pt x="971" y="5288"/>
                      <a:pt x="1464" y="5242"/>
                      <a:pt x="1956" y="5242"/>
                    </a:cubicBezTo>
                    <a:cubicBezTo>
                      <a:pt x="9855" y="5242"/>
                      <a:pt x="17559" y="17014"/>
                      <a:pt x="25840" y="35581"/>
                    </a:cubicBezTo>
                    <a:cubicBezTo>
                      <a:pt x="34612" y="55305"/>
                      <a:pt x="38071" y="70544"/>
                      <a:pt x="31780" y="75306"/>
                    </a:cubicBezTo>
                    <a:cubicBezTo>
                      <a:pt x="32043" y="75326"/>
                      <a:pt x="32683" y="76983"/>
                      <a:pt x="34996" y="76983"/>
                    </a:cubicBezTo>
                    <a:cubicBezTo>
                      <a:pt x="35545" y="76983"/>
                      <a:pt x="36188" y="76890"/>
                      <a:pt x="36943" y="76659"/>
                    </a:cubicBezTo>
                    <a:cubicBezTo>
                      <a:pt x="41404" y="75306"/>
                      <a:pt x="36918" y="55932"/>
                      <a:pt x="27494" y="34804"/>
                    </a:cubicBezTo>
                    <a:cubicBezTo>
                      <a:pt x="18529" y="14703"/>
                      <a:pt x="8247" y="1"/>
                      <a:pt x="3513"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50"/>
              <p:cNvSpPr/>
              <p:nvPr/>
            </p:nvSpPr>
            <p:spPr>
              <a:xfrm>
                <a:off x="3976975" y="2328025"/>
                <a:ext cx="484975" cy="672025"/>
              </a:xfrm>
              <a:custGeom>
                <a:avLst/>
                <a:gdLst/>
                <a:ahLst/>
                <a:cxnLst/>
                <a:rect l="l" t="t" r="r" b="b"/>
                <a:pathLst>
                  <a:path w="19399" h="26881" extrusionOk="0">
                    <a:moveTo>
                      <a:pt x="8388" y="1"/>
                    </a:moveTo>
                    <a:cubicBezTo>
                      <a:pt x="8283" y="1"/>
                      <a:pt x="8185" y="21"/>
                      <a:pt x="8096" y="64"/>
                    </a:cubicBezTo>
                    <a:cubicBezTo>
                      <a:pt x="4837" y="1592"/>
                      <a:pt x="2156" y="2344"/>
                      <a:pt x="0" y="2745"/>
                    </a:cubicBezTo>
                    <a:cubicBezTo>
                      <a:pt x="1379" y="6680"/>
                      <a:pt x="8772" y="23247"/>
                      <a:pt x="10752" y="26881"/>
                    </a:cubicBezTo>
                    <a:cubicBezTo>
                      <a:pt x="12482" y="25477"/>
                      <a:pt x="14812" y="23898"/>
                      <a:pt x="18020" y="22369"/>
                    </a:cubicBezTo>
                    <a:cubicBezTo>
                      <a:pt x="19399" y="21743"/>
                      <a:pt x="18296" y="16204"/>
                      <a:pt x="15564" y="10039"/>
                    </a:cubicBezTo>
                    <a:cubicBezTo>
                      <a:pt x="12986" y="4296"/>
                      <a:pt x="9904" y="1"/>
                      <a:pt x="8388" y="1"/>
                    </a:cubicBez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50"/>
              <p:cNvSpPr/>
              <p:nvPr/>
            </p:nvSpPr>
            <p:spPr>
              <a:xfrm>
                <a:off x="4153025" y="2325750"/>
                <a:ext cx="311450" cy="560350"/>
              </a:xfrm>
              <a:custGeom>
                <a:avLst/>
                <a:gdLst/>
                <a:ahLst/>
                <a:cxnLst/>
                <a:rect l="l" t="t" r="r" b="b"/>
                <a:pathLst>
                  <a:path w="12458" h="22414" extrusionOk="0">
                    <a:moveTo>
                      <a:pt x="1505" y="1"/>
                    </a:moveTo>
                    <a:cubicBezTo>
                      <a:pt x="1415" y="1"/>
                      <a:pt x="1331" y="18"/>
                      <a:pt x="1254" y="54"/>
                    </a:cubicBezTo>
                    <a:cubicBezTo>
                      <a:pt x="1" y="631"/>
                      <a:pt x="1204" y="6120"/>
                      <a:pt x="3961" y="12285"/>
                    </a:cubicBezTo>
                    <a:cubicBezTo>
                      <a:pt x="6553" y="18058"/>
                      <a:pt x="9566" y="22414"/>
                      <a:pt x="10959" y="22414"/>
                    </a:cubicBezTo>
                    <a:cubicBezTo>
                      <a:pt x="11047" y="22414"/>
                      <a:pt x="11129" y="22396"/>
                      <a:pt x="11204" y="22360"/>
                    </a:cubicBezTo>
                    <a:cubicBezTo>
                      <a:pt x="12457" y="21759"/>
                      <a:pt x="11254" y="16295"/>
                      <a:pt x="8497" y="10130"/>
                    </a:cubicBezTo>
                    <a:cubicBezTo>
                      <a:pt x="5929" y="4334"/>
                      <a:pt x="2919" y="1"/>
                      <a:pt x="15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50"/>
              <p:cNvSpPr/>
              <p:nvPr/>
            </p:nvSpPr>
            <p:spPr>
              <a:xfrm>
                <a:off x="3784600" y="1589350"/>
                <a:ext cx="1062700" cy="2049450"/>
              </a:xfrm>
              <a:custGeom>
                <a:avLst/>
                <a:gdLst/>
                <a:ahLst/>
                <a:cxnLst/>
                <a:rect l="l" t="t" r="r" b="b"/>
                <a:pathLst>
                  <a:path w="42508" h="81978" extrusionOk="0">
                    <a:moveTo>
                      <a:pt x="4981" y="2548"/>
                    </a:moveTo>
                    <a:cubicBezTo>
                      <a:pt x="9663" y="2548"/>
                      <a:pt x="19968" y="17495"/>
                      <a:pt x="28848" y="37405"/>
                    </a:cubicBezTo>
                    <a:cubicBezTo>
                      <a:pt x="38272" y="58533"/>
                      <a:pt x="42507" y="77280"/>
                      <a:pt x="38297" y="79260"/>
                    </a:cubicBezTo>
                    <a:cubicBezTo>
                      <a:pt x="38056" y="79374"/>
                      <a:pt x="37792" y="79430"/>
                      <a:pt x="37506" y="79430"/>
                    </a:cubicBezTo>
                    <a:cubicBezTo>
                      <a:pt x="32843" y="79430"/>
                      <a:pt x="22516" y="64483"/>
                      <a:pt x="13635" y="44573"/>
                    </a:cubicBezTo>
                    <a:cubicBezTo>
                      <a:pt x="4237" y="23420"/>
                      <a:pt x="1" y="4698"/>
                      <a:pt x="4186" y="2718"/>
                    </a:cubicBezTo>
                    <a:cubicBezTo>
                      <a:pt x="4429" y="2604"/>
                      <a:pt x="4694" y="2548"/>
                      <a:pt x="4981" y="2548"/>
                    </a:cubicBezTo>
                    <a:close/>
                    <a:moveTo>
                      <a:pt x="4063" y="0"/>
                    </a:moveTo>
                    <a:cubicBezTo>
                      <a:pt x="3709" y="0"/>
                      <a:pt x="3382" y="71"/>
                      <a:pt x="3084" y="212"/>
                    </a:cubicBezTo>
                    <a:cubicBezTo>
                      <a:pt x="678" y="1340"/>
                      <a:pt x="452" y="6829"/>
                      <a:pt x="2457" y="15676"/>
                    </a:cubicBezTo>
                    <a:cubicBezTo>
                      <a:pt x="4337" y="23971"/>
                      <a:pt x="7971" y="34373"/>
                      <a:pt x="12708" y="44999"/>
                    </a:cubicBezTo>
                    <a:cubicBezTo>
                      <a:pt x="17445" y="55626"/>
                      <a:pt x="22758" y="65275"/>
                      <a:pt x="27645" y="72142"/>
                    </a:cubicBezTo>
                    <a:cubicBezTo>
                      <a:pt x="32183" y="78565"/>
                      <a:pt x="35954" y="81978"/>
                      <a:pt x="38438" y="81978"/>
                    </a:cubicBezTo>
                    <a:cubicBezTo>
                      <a:pt x="38794" y="81978"/>
                      <a:pt x="39123" y="81908"/>
                      <a:pt x="39425" y="81766"/>
                    </a:cubicBezTo>
                    <a:cubicBezTo>
                      <a:pt x="41806" y="80638"/>
                      <a:pt x="42031" y="75150"/>
                      <a:pt x="40026" y="66303"/>
                    </a:cubicBezTo>
                    <a:cubicBezTo>
                      <a:pt x="38172" y="58007"/>
                      <a:pt x="34512" y="47606"/>
                      <a:pt x="29776" y="36954"/>
                    </a:cubicBezTo>
                    <a:cubicBezTo>
                      <a:pt x="25039" y="26327"/>
                      <a:pt x="19750" y="16703"/>
                      <a:pt x="14863" y="9811"/>
                    </a:cubicBezTo>
                    <a:cubicBezTo>
                      <a:pt x="10304" y="3410"/>
                      <a:pt x="6530" y="0"/>
                      <a:pt x="40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50"/>
              <p:cNvSpPr/>
              <p:nvPr/>
            </p:nvSpPr>
            <p:spPr>
              <a:xfrm>
                <a:off x="4258925" y="2424225"/>
                <a:ext cx="167950" cy="393750"/>
              </a:xfrm>
              <a:custGeom>
                <a:avLst/>
                <a:gdLst/>
                <a:ahLst/>
                <a:cxnLst/>
                <a:rect l="l" t="t" r="r" b="b"/>
                <a:pathLst>
                  <a:path w="6718" h="15750" extrusionOk="0">
                    <a:moveTo>
                      <a:pt x="0" y="0"/>
                    </a:moveTo>
                    <a:lnTo>
                      <a:pt x="0" y="0"/>
                    </a:lnTo>
                    <a:cubicBezTo>
                      <a:pt x="376" y="727"/>
                      <a:pt x="752" y="1504"/>
                      <a:pt x="1103" y="2331"/>
                    </a:cubicBezTo>
                    <a:cubicBezTo>
                      <a:pt x="3610" y="7945"/>
                      <a:pt x="4712" y="12907"/>
                      <a:pt x="3559" y="13459"/>
                    </a:cubicBezTo>
                    <a:cubicBezTo>
                      <a:pt x="3501" y="13488"/>
                      <a:pt x="3442" y="13500"/>
                      <a:pt x="3378" y="13500"/>
                    </a:cubicBezTo>
                    <a:cubicBezTo>
                      <a:pt x="3333" y="13500"/>
                      <a:pt x="3286" y="13494"/>
                      <a:pt x="3234" y="13484"/>
                    </a:cubicBezTo>
                    <a:lnTo>
                      <a:pt x="3234" y="13484"/>
                    </a:lnTo>
                    <a:cubicBezTo>
                      <a:pt x="4199" y="14898"/>
                      <a:pt x="5064" y="15749"/>
                      <a:pt x="5594" y="15749"/>
                    </a:cubicBezTo>
                    <a:cubicBezTo>
                      <a:pt x="5656" y="15749"/>
                      <a:pt x="5713" y="15738"/>
                      <a:pt x="5765" y="15714"/>
                    </a:cubicBezTo>
                    <a:cubicBezTo>
                      <a:pt x="6717" y="15263"/>
                      <a:pt x="5790" y="11128"/>
                      <a:pt x="3710" y="6441"/>
                    </a:cubicBezTo>
                    <a:cubicBezTo>
                      <a:pt x="2482" y="3684"/>
                      <a:pt x="1103" y="1328"/>
                      <a:pt x="0"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50"/>
              <p:cNvSpPr/>
              <p:nvPr/>
            </p:nvSpPr>
            <p:spPr>
              <a:xfrm>
                <a:off x="2498900" y="2812700"/>
                <a:ext cx="407900" cy="919825"/>
              </a:xfrm>
              <a:custGeom>
                <a:avLst/>
                <a:gdLst/>
                <a:ahLst/>
                <a:cxnLst/>
                <a:rect l="l" t="t" r="r" b="b"/>
                <a:pathLst>
                  <a:path w="16316" h="36793" extrusionOk="0">
                    <a:moveTo>
                      <a:pt x="1629" y="0"/>
                    </a:moveTo>
                    <a:cubicBezTo>
                      <a:pt x="1078" y="301"/>
                      <a:pt x="526" y="627"/>
                      <a:pt x="0" y="952"/>
                    </a:cubicBezTo>
                    <a:cubicBezTo>
                      <a:pt x="1880" y="14862"/>
                      <a:pt x="6441" y="25263"/>
                      <a:pt x="14587" y="36792"/>
                    </a:cubicBezTo>
                    <a:cubicBezTo>
                      <a:pt x="15163" y="36642"/>
                      <a:pt x="15740" y="36466"/>
                      <a:pt x="16316" y="36316"/>
                    </a:cubicBezTo>
                    <a:cubicBezTo>
                      <a:pt x="8045" y="24662"/>
                      <a:pt x="3484" y="14135"/>
                      <a:pt x="1629"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50"/>
              <p:cNvSpPr/>
              <p:nvPr/>
            </p:nvSpPr>
            <p:spPr>
              <a:xfrm>
                <a:off x="1190625" y="4597775"/>
                <a:ext cx="1325200" cy="861575"/>
              </a:xfrm>
              <a:custGeom>
                <a:avLst/>
                <a:gdLst/>
                <a:ahLst/>
                <a:cxnLst/>
                <a:rect l="l" t="t" r="r" b="b"/>
                <a:pathLst>
                  <a:path w="53008" h="34463" extrusionOk="0">
                    <a:moveTo>
                      <a:pt x="39750" y="1"/>
                    </a:moveTo>
                    <a:cubicBezTo>
                      <a:pt x="30727" y="5916"/>
                      <a:pt x="6566" y="27946"/>
                      <a:pt x="0" y="34462"/>
                    </a:cubicBezTo>
                    <a:lnTo>
                      <a:pt x="40727" y="34462"/>
                    </a:lnTo>
                    <a:cubicBezTo>
                      <a:pt x="40727" y="34462"/>
                      <a:pt x="45840" y="24888"/>
                      <a:pt x="53008" y="17394"/>
                    </a:cubicBezTo>
                    <a:cubicBezTo>
                      <a:pt x="48421" y="11580"/>
                      <a:pt x="44336" y="5790"/>
                      <a:pt x="39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50"/>
              <p:cNvSpPr/>
              <p:nvPr/>
            </p:nvSpPr>
            <p:spPr>
              <a:xfrm>
                <a:off x="1797750" y="4864700"/>
                <a:ext cx="721225" cy="594650"/>
              </a:xfrm>
              <a:custGeom>
                <a:avLst/>
                <a:gdLst/>
                <a:ahLst/>
                <a:cxnLst/>
                <a:rect l="l" t="t" r="r" b="b"/>
                <a:pathLst>
                  <a:path w="28849" h="23786" extrusionOk="0">
                    <a:moveTo>
                      <a:pt x="24262" y="1"/>
                    </a:moveTo>
                    <a:cubicBezTo>
                      <a:pt x="19249" y="803"/>
                      <a:pt x="4838" y="16993"/>
                      <a:pt x="1" y="23785"/>
                    </a:cubicBezTo>
                    <a:lnTo>
                      <a:pt x="16693" y="23785"/>
                    </a:lnTo>
                    <a:cubicBezTo>
                      <a:pt x="20953" y="14938"/>
                      <a:pt x="28848" y="6893"/>
                      <a:pt x="28748" y="6717"/>
                    </a:cubicBezTo>
                    <a:cubicBezTo>
                      <a:pt x="27394" y="5013"/>
                      <a:pt x="25540" y="1705"/>
                      <a:pt x="24262"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50"/>
              <p:cNvSpPr/>
              <p:nvPr/>
            </p:nvSpPr>
            <p:spPr>
              <a:xfrm>
                <a:off x="2022075" y="4504425"/>
                <a:ext cx="636625" cy="622825"/>
              </a:xfrm>
              <a:custGeom>
                <a:avLst/>
                <a:gdLst/>
                <a:ahLst/>
                <a:cxnLst/>
                <a:rect l="l" t="t" r="r" b="b"/>
                <a:pathLst>
                  <a:path w="25465" h="24913" extrusionOk="0">
                    <a:moveTo>
                      <a:pt x="9424" y="1"/>
                    </a:moveTo>
                    <a:cubicBezTo>
                      <a:pt x="7093" y="1078"/>
                      <a:pt x="2507" y="4512"/>
                      <a:pt x="0" y="7870"/>
                    </a:cubicBezTo>
                    <a:cubicBezTo>
                      <a:pt x="2832" y="15439"/>
                      <a:pt x="10627" y="23334"/>
                      <a:pt x="18547" y="24913"/>
                    </a:cubicBezTo>
                    <a:cubicBezTo>
                      <a:pt x="21604" y="22081"/>
                      <a:pt x="22858" y="20627"/>
                      <a:pt x="25464" y="17394"/>
                    </a:cubicBezTo>
                    <a:cubicBezTo>
                      <a:pt x="21404" y="10552"/>
                      <a:pt x="15614" y="4863"/>
                      <a:pt x="94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50"/>
              <p:cNvSpPr/>
              <p:nvPr/>
            </p:nvSpPr>
            <p:spPr>
              <a:xfrm>
                <a:off x="2251400" y="4520800"/>
                <a:ext cx="375325" cy="391550"/>
              </a:xfrm>
              <a:custGeom>
                <a:avLst/>
                <a:gdLst/>
                <a:ahLst/>
                <a:cxnLst/>
                <a:rect l="l" t="t" r="r" b="b"/>
                <a:pathLst>
                  <a:path w="15013" h="15662" extrusionOk="0">
                    <a:moveTo>
                      <a:pt x="763" y="1"/>
                    </a:moveTo>
                    <a:cubicBezTo>
                      <a:pt x="684" y="1"/>
                      <a:pt x="605" y="15"/>
                      <a:pt x="527" y="47"/>
                    </a:cubicBezTo>
                    <a:cubicBezTo>
                      <a:pt x="101" y="223"/>
                      <a:pt x="0" y="749"/>
                      <a:pt x="25" y="1200"/>
                    </a:cubicBezTo>
                    <a:cubicBezTo>
                      <a:pt x="75" y="1877"/>
                      <a:pt x="301" y="2529"/>
                      <a:pt x="577" y="3155"/>
                    </a:cubicBezTo>
                    <a:cubicBezTo>
                      <a:pt x="1705" y="5862"/>
                      <a:pt x="3459" y="8594"/>
                      <a:pt x="5665" y="10824"/>
                    </a:cubicBezTo>
                    <a:cubicBezTo>
                      <a:pt x="8221" y="13431"/>
                      <a:pt x="11429" y="15336"/>
                      <a:pt x="15013" y="15661"/>
                    </a:cubicBezTo>
                    <a:cubicBezTo>
                      <a:pt x="12657" y="11050"/>
                      <a:pt x="3810" y="2604"/>
                      <a:pt x="1755" y="574"/>
                    </a:cubicBezTo>
                    <a:cubicBezTo>
                      <a:pt x="1468" y="287"/>
                      <a:pt x="1115" y="1"/>
                      <a:pt x="7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50"/>
              <p:cNvSpPr/>
              <p:nvPr/>
            </p:nvSpPr>
            <p:spPr>
              <a:xfrm>
                <a:off x="2289000" y="3767575"/>
                <a:ext cx="1178600" cy="1092150"/>
              </a:xfrm>
              <a:custGeom>
                <a:avLst/>
                <a:gdLst/>
                <a:ahLst/>
                <a:cxnLst/>
                <a:rect l="l" t="t" r="r" b="b"/>
                <a:pathLst>
                  <a:path w="47144" h="43686" extrusionOk="0">
                    <a:moveTo>
                      <a:pt x="33325" y="0"/>
                    </a:moveTo>
                    <a:cubicBezTo>
                      <a:pt x="27259" y="0"/>
                      <a:pt x="21179" y="1679"/>
                      <a:pt x="16040" y="4913"/>
                    </a:cubicBezTo>
                    <a:cubicBezTo>
                      <a:pt x="11654" y="7670"/>
                      <a:pt x="10552" y="13434"/>
                      <a:pt x="9775" y="18171"/>
                    </a:cubicBezTo>
                    <a:cubicBezTo>
                      <a:pt x="9348" y="20803"/>
                      <a:pt x="9273" y="22532"/>
                      <a:pt x="7719" y="24612"/>
                    </a:cubicBezTo>
                    <a:cubicBezTo>
                      <a:pt x="5614" y="27369"/>
                      <a:pt x="2456" y="29775"/>
                      <a:pt x="0" y="32257"/>
                    </a:cubicBezTo>
                    <a:cubicBezTo>
                      <a:pt x="777" y="36066"/>
                      <a:pt x="4912" y="41931"/>
                      <a:pt x="8597" y="43685"/>
                    </a:cubicBezTo>
                    <a:cubicBezTo>
                      <a:pt x="12206" y="41029"/>
                      <a:pt x="16115" y="36993"/>
                      <a:pt x="20151" y="35139"/>
                    </a:cubicBezTo>
                    <a:cubicBezTo>
                      <a:pt x="22907" y="33861"/>
                      <a:pt x="26341" y="34111"/>
                      <a:pt x="29424" y="33409"/>
                    </a:cubicBezTo>
                    <a:cubicBezTo>
                      <a:pt x="35940" y="31906"/>
                      <a:pt x="42431" y="28622"/>
                      <a:pt x="46166" y="22858"/>
                    </a:cubicBezTo>
                    <a:cubicBezTo>
                      <a:pt x="47143" y="21379"/>
                      <a:pt x="46091" y="18322"/>
                      <a:pt x="44436" y="17720"/>
                    </a:cubicBezTo>
                    <a:cubicBezTo>
                      <a:pt x="45690" y="16266"/>
                      <a:pt x="44687" y="12983"/>
                      <a:pt x="42857" y="12407"/>
                    </a:cubicBezTo>
                    <a:cubicBezTo>
                      <a:pt x="44060" y="10251"/>
                      <a:pt x="43434" y="6667"/>
                      <a:pt x="41680" y="4963"/>
                    </a:cubicBezTo>
                    <a:cubicBezTo>
                      <a:pt x="41680" y="4788"/>
                      <a:pt x="41680" y="4612"/>
                      <a:pt x="41680" y="4437"/>
                    </a:cubicBezTo>
                    <a:cubicBezTo>
                      <a:pt x="41654" y="2382"/>
                      <a:pt x="40126" y="652"/>
                      <a:pt x="38096" y="352"/>
                    </a:cubicBezTo>
                    <a:cubicBezTo>
                      <a:pt x="36518" y="117"/>
                      <a:pt x="34922" y="0"/>
                      <a:pt x="33325" y="0"/>
                    </a:cubicBezTo>
                    <a:close/>
                  </a:path>
                </a:pathLst>
              </a:custGeom>
              <a:solidFill>
                <a:srgbClr val="FFBE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50"/>
              <p:cNvSpPr/>
              <p:nvPr/>
            </p:nvSpPr>
            <p:spPr>
              <a:xfrm>
                <a:off x="2289000" y="4523850"/>
                <a:ext cx="385975" cy="335875"/>
              </a:xfrm>
              <a:custGeom>
                <a:avLst/>
                <a:gdLst/>
                <a:ahLst/>
                <a:cxnLst/>
                <a:rect l="l" t="t" r="r" b="b"/>
                <a:pathLst>
                  <a:path w="15439" h="13435" extrusionOk="0">
                    <a:moveTo>
                      <a:pt x="2105" y="1"/>
                    </a:moveTo>
                    <a:cubicBezTo>
                      <a:pt x="1379" y="677"/>
                      <a:pt x="677" y="1329"/>
                      <a:pt x="0" y="2006"/>
                    </a:cubicBezTo>
                    <a:cubicBezTo>
                      <a:pt x="777" y="5815"/>
                      <a:pt x="4912" y="11680"/>
                      <a:pt x="8597" y="13434"/>
                    </a:cubicBezTo>
                    <a:cubicBezTo>
                      <a:pt x="10777" y="11805"/>
                      <a:pt x="13083" y="9700"/>
                      <a:pt x="15439" y="7870"/>
                    </a:cubicBezTo>
                    <a:lnTo>
                      <a:pt x="15439" y="7870"/>
                    </a:lnTo>
                    <a:cubicBezTo>
                      <a:pt x="14032" y="8342"/>
                      <a:pt x="12742" y="8561"/>
                      <a:pt x="11561" y="8561"/>
                    </a:cubicBezTo>
                    <a:cubicBezTo>
                      <a:pt x="6721" y="8561"/>
                      <a:pt x="3717" y="4896"/>
                      <a:pt x="2105"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27" name="Google Shape;627;p50"/>
          <p:cNvGrpSpPr/>
          <p:nvPr/>
        </p:nvGrpSpPr>
        <p:grpSpPr>
          <a:xfrm flipH="1">
            <a:off x="7286279" y="3820308"/>
            <a:ext cx="1176424" cy="921097"/>
            <a:chOff x="1995125" y="1892875"/>
            <a:chExt cx="738125" cy="577925"/>
          </a:xfrm>
        </p:grpSpPr>
        <p:sp>
          <p:nvSpPr>
            <p:cNvPr id="628" name="Google Shape;628;p50"/>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50"/>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50"/>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50"/>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50"/>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50"/>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50"/>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50"/>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378;p47">
            <a:extLst>
              <a:ext uri="{FF2B5EF4-FFF2-40B4-BE49-F238E27FC236}">
                <a16:creationId xmlns:a16="http://schemas.microsoft.com/office/drawing/2014/main" id="{9337A86B-70BF-379A-3585-CE2C0A89F63D}"/>
              </a:ext>
            </a:extLst>
          </p:cNvPr>
          <p:cNvSpPr txBox="1">
            <a:spLocks/>
          </p:cNvSpPr>
          <p:nvPr/>
        </p:nvSpPr>
        <p:spPr>
          <a:xfrm>
            <a:off x="3905449" y="2272764"/>
            <a:ext cx="4617693" cy="155378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Montserrat"/>
              <a:buChar char="●"/>
              <a:defRPr sz="1400" b="0" i="0" u="none" strike="noStrike" cap="none">
                <a:solidFill>
                  <a:schemeClr val="lt1"/>
                </a:solidFill>
                <a:latin typeface="Amiko"/>
                <a:ea typeface="Amiko"/>
                <a:cs typeface="Amiko"/>
                <a:sym typeface="Amiko"/>
              </a:defRPr>
            </a:lvl1pPr>
            <a:lvl2pPr marL="914400" marR="0" lvl="1"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2pPr>
            <a:lvl3pPr marL="1371600" marR="0" lvl="2"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3pPr>
            <a:lvl4pPr marL="1828800" marR="0" lvl="3"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4pPr>
            <a:lvl5pPr marL="2286000" marR="0" lvl="4"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5pPr>
            <a:lvl6pPr marL="2743200" marR="0" lvl="5"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6pPr>
            <a:lvl7pPr marL="3200400" marR="0" lvl="6"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7pPr>
            <a:lvl8pPr marL="3657600" marR="0" lvl="7"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8pPr>
            <a:lvl9pPr marL="4114800" marR="0" lvl="8"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9pPr>
          </a:lstStyle>
          <a:p>
            <a:pPr marL="0" indent="0" algn="just">
              <a:buNone/>
            </a:pPr>
            <a:r>
              <a:rPr lang="en-US" sz="2400" kern="100" dirty="0">
                <a:solidFill>
                  <a:srgbClr val="000000"/>
                </a:solidFill>
                <a:effectLst/>
                <a:latin typeface="Times New Roman" panose="02020603050405020304" pitchFamily="18" charset="0"/>
                <a:ea typeface="Times New Roman" panose="02020603050405020304" pitchFamily="18" charset="0"/>
              </a:rPr>
              <a:t>Triukšmu vadinamos  įvairaus stiprumo ir dažnio žmogaus ausies girdimo garso bangos, galinčios sukelti sveikatos sutrikimus. </a:t>
            </a:r>
          </a:p>
          <a:p>
            <a:pPr marL="0" indent="0" algn="l">
              <a:buFont typeface="Montserrat"/>
              <a:buNone/>
            </a:pPr>
            <a:endParaRPr lang="lt-LT" sz="2000" dirty="0">
              <a:solidFill>
                <a:schemeClr val="tx1"/>
              </a:solidFill>
              <a:latin typeface="+mj-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50"/>
          <p:cNvSpPr txBox="1">
            <a:spLocks noGrp="1"/>
          </p:cNvSpPr>
          <p:nvPr>
            <p:ph type="title"/>
          </p:nvPr>
        </p:nvSpPr>
        <p:spPr>
          <a:xfrm>
            <a:off x="1425749" y="388422"/>
            <a:ext cx="6292502" cy="1580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4000" dirty="0"/>
              <a:t>Triukšmo apibrėžimas</a:t>
            </a:r>
            <a:endParaRPr sz="4000" dirty="0"/>
          </a:p>
        </p:txBody>
      </p:sp>
      <p:grpSp>
        <p:nvGrpSpPr>
          <p:cNvPr id="598" name="Google Shape;598;p50"/>
          <p:cNvGrpSpPr/>
          <p:nvPr/>
        </p:nvGrpSpPr>
        <p:grpSpPr>
          <a:xfrm>
            <a:off x="-461045" y="1862304"/>
            <a:ext cx="3843186" cy="3307419"/>
            <a:chOff x="1190625" y="1057675"/>
            <a:chExt cx="5114700" cy="4401675"/>
          </a:xfrm>
        </p:grpSpPr>
        <p:sp>
          <p:nvSpPr>
            <p:cNvPr id="599" name="Google Shape;599;p50"/>
            <p:cNvSpPr/>
            <p:nvPr/>
          </p:nvSpPr>
          <p:spPr>
            <a:xfrm>
              <a:off x="4655550" y="1719950"/>
              <a:ext cx="1649775" cy="767575"/>
            </a:xfrm>
            <a:custGeom>
              <a:avLst/>
              <a:gdLst/>
              <a:ahLst/>
              <a:cxnLst/>
              <a:rect l="l" t="t" r="r" b="b"/>
              <a:pathLst>
                <a:path w="65991" h="30703" extrusionOk="0">
                  <a:moveTo>
                    <a:pt x="65214" y="1"/>
                  </a:moveTo>
                  <a:lnTo>
                    <a:pt x="22381" y="8823"/>
                  </a:lnTo>
                  <a:lnTo>
                    <a:pt x="28447" y="17645"/>
                  </a:lnTo>
                  <a:lnTo>
                    <a:pt x="0" y="27946"/>
                  </a:lnTo>
                  <a:lnTo>
                    <a:pt x="777" y="30702"/>
                  </a:lnTo>
                  <a:lnTo>
                    <a:pt x="43610" y="21855"/>
                  </a:lnTo>
                  <a:lnTo>
                    <a:pt x="37544" y="13058"/>
                  </a:lnTo>
                  <a:lnTo>
                    <a:pt x="65991" y="2732"/>
                  </a:lnTo>
                  <a:lnTo>
                    <a:pt x="652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50"/>
            <p:cNvSpPr/>
            <p:nvPr/>
          </p:nvSpPr>
          <p:spPr>
            <a:xfrm>
              <a:off x="4807175" y="2726850"/>
              <a:ext cx="1179850" cy="409800"/>
            </a:xfrm>
            <a:custGeom>
              <a:avLst/>
              <a:gdLst/>
              <a:ahLst/>
              <a:cxnLst/>
              <a:rect l="l" t="t" r="r" b="b"/>
              <a:pathLst>
                <a:path w="47194" h="16392" extrusionOk="0">
                  <a:moveTo>
                    <a:pt x="19625" y="0"/>
                  </a:moveTo>
                  <a:lnTo>
                    <a:pt x="19750" y="7168"/>
                  </a:lnTo>
                  <a:lnTo>
                    <a:pt x="878" y="2632"/>
                  </a:lnTo>
                  <a:lnTo>
                    <a:pt x="0" y="5364"/>
                  </a:lnTo>
                  <a:lnTo>
                    <a:pt x="27570" y="16391"/>
                  </a:lnTo>
                  <a:lnTo>
                    <a:pt x="27570" y="16391"/>
                  </a:lnTo>
                  <a:lnTo>
                    <a:pt x="27444" y="9198"/>
                  </a:lnTo>
                  <a:lnTo>
                    <a:pt x="27444" y="9198"/>
                  </a:lnTo>
                  <a:lnTo>
                    <a:pt x="46316" y="13760"/>
                  </a:lnTo>
                  <a:lnTo>
                    <a:pt x="47194" y="11028"/>
                  </a:lnTo>
                  <a:lnTo>
                    <a:pt x="196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50"/>
            <p:cNvSpPr/>
            <p:nvPr/>
          </p:nvSpPr>
          <p:spPr>
            <a:xfrm>
              <a:off x="4474475" y="1057675"/>
              <a:ext cx="792000" cy="959300"/>
            </a:xfrm>
            <a:custGeom>
              <a:avLst/>
              <a:gdLst/>
              <a:ahLst/>
              <a:cxnLst/>
              <a:rect l="l" t="t" r="r" b="b"/>
              <a:pathLst>
                <a:path w="31680" h="38372" extrusionOk="0">
                  <a:moveTo>
                    <a:pt x="29223" y="0"/>
                  </a:moveTo>
                  <a:lnTo>
                    <a:pt x="18070" y="15865"/>
                  </a:lnTo>
                  <a:lnTo>
                    <a:pt x="13409" y="10401"/>
                  </a:lnTo>
                  <a:lnTo>
                    <a:pt x="0" y="36893"/>
                  </a:lnTo>
                  <a:lnTo>
                    <a:pt x="2456" y="38371"/>
                  </a:lnTo>
                  <a:lnTo>
                    <a:pt x="13634" y="22481"/>
                  </a:lnTo>
                  <a:lnTo>
                    <a:pt x="18271" y="27970"/>
                  </a:lnTo>
                  <a:lnTo>
                    <a:pt x="31679" y="1454"/>
                  </a:lnTo>
                  <a:lnTo>
                    <a:pt x="292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2" name="Google Shape;602;p50"/>
            <p:cNvGrpSpPr/>
            <p:nvPr/>
          </p:nvGrpSpPr>
          <p:grpSpPr>
            <a:xfrm>
              <a:off x="1190625" y="1589350"/>
              <a:ext cx="3662950" cy="3870000"/>
              <a:chOff x="1190625" y="1589350"/>
              <a:chExt cx="3662950" cy="3870000"/>
            </a:xfrm>
          </p:grpSpPr>
          <p:sp>
            <p:nvSpPr>
              <p:cNvPr id="603" name="Google Shape;603;p50"/>
              <p:cNvSpPr/>
              <p:nvPr/>
            </p:nvSpPr>
            <p:spPr>
              <a:xfrm>
                <a:off x="2666800" y="3627850"/>
                <a:ext cx="780125" cy="944275"/>
              </a:xfrm>
              <a:custGeom>
                <a:avLst/>
                <a:gdLst/>
                <a:ahLst/>
                <a:cxnLst/>
                <a:rect l="l" t="t" r="r" b="b"/>
                <a:pathLst>
                  <a:path w="31205" h="37771" extrusionOk="0">
                    <a:moveTo>
                      <a:pt x="9458" y="1"/>
                    </a:moveTo>
                    <a:cubicBezTo>
                      <a:pt x="6762" y="1"/>
                      <a:pt x="3717" y="1523"/>
                      <a:pt x="1154" y="2457"/>
                    </a:cubicBezTo>
                    <a:cubicBezTo>
                      <a:pt x="1" y="14312"/>
                      <a:pt x="7420" y="28647"/>
                      <a:pt x="14512" y="37770"/>
                    </a:cubicBezTo>
                    <a:cubicBezTo>
                      <a:pt x="19725" y="37645"/>
                      <a:pt x="24913" y="37144"/>
                      <a:pt x="30126" y="36993"/>
                    </a:cubicBezTo>
                    <a:cubicBezTo>
                      <a:pt x="31204" y="32833"/>
                      <a:pt x="29074" y="29374"/>
                      <a:pt x="25064" y="28046"/>
                    </a:cubicBezTo>
                    <a:cubicBezTo>
                      <a:pt x="25715" y="23058"/>
                      <a:pt x="24562" y="20427"/>
                      <a:pt x="19650" y="19174"/>
                    </a:cubicBezTo>
                    <a:cubicBezTo>
                      <a:pt x="20653" y="16041"/>
                      <a:pt x="19876" y="11630"/>
                      <a:pt x="15941" y="9825"/>
                    </a:cubicBezTo>
                    <a:cubicBezTo>
                      <a:pt x="16943" y="6517"/>
                      <a:pt x="15465" y="2632"/>
                      <a:pt x="12257" y="728"/>
                    </a:cubicBezTo>
                    <a:cubicBezTo>
                      <a:pt x="11399" y="208"/>
                      <a:pt x="10452" y="1"/>
                      <a:pt x="9458" y="1"/>
                    </a:cubicBez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0"/>
              <p:cNvSpPr/>
              <p:nvPr/>
            </p:nvSpPr>
            <p:spPr>
              <a:xfrm>
                <a:off x="2742000" y="3628000"/>
                <a:ext cx="683600" cy="867675"/>
              </a:xfrm>
              <a:custGeom>
                <a:avLst/>
                <a:gdLst/>
                <a:ahLst/>
                <a:cxnLst/>
                <a:rect l="l" t="t" r="r" b="b"/>
                <a:pathLst>
                  <a:path w="27344" h="34707" extrusionOk="0">
                    <a:moveTo>
                      <a:pt x="6462" y="0"/>
                    </a:moveTo>
                    <a:cubicBezTo>
                      <a:pt x="4419" y="0"/>
                      <a:pt x="2168" y="872"/>
                      <a:pt x="76" y="1699"/>
                    </a:cubicBezTo>
                    <a:cubicBezTo>
                      <a:pt x="0" y="13052"/>
                      <a:pt x="6918" y="26160"/>
                      <a:pt x="13559" y="34707"/>
                    </a:cubicBezTo>
                    <a:cubicBezTo>
                      <a:pt x="18171" y="34581"/>
                      <a:pt x="22757" y="34180"/>
                      <a:pt x="27344" y="33980"/>
                    </a:cubicBezTo>
                    <a:cubicBezTo>
                      <a:pt x="26993" y="31223"/>
                      <a:pt x="25038" y="29017"/>
                      <a:pt x="22056" y="28040"/>
                    </a:cubicBezTo>
                    <a:cubicBezTo>
                      <a:pt x="22707" y="23052"/>
                      <a:pt x="21554" y="20421"/>
                      <a:pt x="16642" y="19168"/>
                    </a:cubicBezTo>
                    <a:cubicBezTo>
                      <a:pt x="17645" y="16035"/>
                      <a:pt x="16868" y="11624"/>
                      <a:pt x="12933" y="9819"/>
                    </a:cubicBezTo>
                    <a:cubicBezTo>
                      <a:pt x="13935" y="6511"/>
                      <a:pt x="12457" y="2626"/>
                      <a:pt x="9249" y="722"/>
                    </a:cubicBezTo>
                    <a:cubicBezTo>
                      <a:pt x="8397" y="206"/>
                      <a:pt x="7454" y="0"/>
                      <a:pt x="6462"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50"/>
              <p:cNvSpPr/>
              <p:nvPr/>
            </p:nvSpPr>
            <p:spPr>
              <a:xfrm>
                <a:off x="2685600" y="3627850"/>
                <a:ext cx="404800" cy="387250"/>
              </a:xfrm>
              <a:custGeom>
                <a:avLst/>
                <a:gdLst/>
                <a:ahLst/>
                <a:cxnLst/>
                <a:rect l="l" t="t" r="r" b="b"/>
                <a:pathLst>
                  <a:path w="16192" h="15490" extrusionOk="0">
                    <a:moveTo>
                      <a:pt x="8706" y="1"/>
                    </a:moveTo>
                    <a:cubicBezTo>
                      <a:pt x="6010" y="1"/>
                      <a:pt x="2965" y="1523"/>
                      <a:pt x="402" y="2457"/>
                    </a:cubicBezTo>
                    <a:cubicBezTo>
                      <a:pt x="1" y="6592"/>
                      <a:pt x="652" y="11053"/>
                      <a:pt x="1981" y="15490"/>
                    </a:cubicBezTo>
                    <a:lnTo>
                      <a:pt x="15389" y="9926"/>
                    </a:lnTo>
                    <a:cubicBezTo>
                      <a:pt x="15314" y="9901"/>
                      <a:pt x="15264" y="9875"/>
                      <a:pt x="15189" y="9825"/>
                    </a:cubicBezTo>
                    <a:cubicBezTo>
                      <a:pt x="16191" y="6517"/>
                      <a:pt x="14713" y="2632"/>
                      <a:pt x="11505" y="728"/>
                    </a:cubicBezTo>
                    <a:cubicBezTo>
                      <a:pt x="10647" y="208"/>
                      <a:pt x="9700" y="1"/>
                      <a:pt x="870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50"/>
              <p:cNvSpPr/>
              <p:nvPr/>
            </p:nvSpPr>
            <p:spPr>
              <a:xfrm>
                <a:off x="1871175" y="3185500"/>
                <a:ext cx="560700" cy="641650"/>
              </a:xfrm>
              <a:custGeom>
                <a:avLst/>
                <a:gdLst/>
                <a:ahLst/>
                <a:cxnLst/>
                <a:rect l="l" t="t" r="r" b="b"/>
                <a:pathLst>
                  <a:path w="22428" h="25666" extrusionOk="0">
                    <a:moveTo>
                      <a:pt x="12603" y="0"/>
                    </a:moveTo>
                    <a:cubicBezTo>
                      <a:pt x="6237" y="3935"/>
                      <a:pt x="1776" y="6517"/>
                      <a:pt x="1425" y="7344"/>
                    </a:cubicBezTo>
                    <a:cubicBezTo>
                      <a:pt x="1" y="10766"/>
                      <a:pt x="6121" y="25665"/>
                      <a:pt x="10280" y="25665"/>
                    </a:cubicBezTo>
                    <a:cubicBezTo>
                      <a:pt x="10294" y="25665"/>
                      <a:pt x="10308" y="25665"/>
                      <a:pt x="10322" y="25665"/>
                    </a:cubicBezTo>
                    <a:cubicBezTo>
                      <a:pt x="12402" y="25615"/>
                      <a:pt x="16663" y="24462"/>
                      <a:pt x="22427" y="22983"/>
                    </a:cubicBezTo>
                    <a:lnTo>
                      <a:pt x="12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50"/>
              <p:cNvSpPr/>
              <p:nvPr/>
            </p:nvSpPr>
            <p:spPr>
              <a:xfrm>
                <a:off x="2028975" y="3209925"/>
                <a:ext cx="402900" cy="617200"/>
              </a:xfrm>
              <a:custGeom>
                <a:avLst/>
                <a:gdLst/>
                <a:ahLst/>
                <a:cxnLst/>
                <a:rect l="l" t="t" r="r" b="b"/>
                <a:pathLst>
                  <a:path w="16116" h="24688" extrusionOk="0">
                    <a:moveTo>
                      <a:pt x="4737" y="1"/>
                    </a:moveTo>
                    <a:cubicBezTo>
                      <a:pt x="3008" y="1053"/>
                      <a:pt x="1454" y="1981"/>
                      <a:pt x="150" y="2808"/>
                    </a:cubicBezTo>
                    <a:cubicBezTo>
                      <a:pt x="0" y="10226"/>
                      <a:pt x="1253" y="17670"/>
                      <a:pt x="3734" y="24663"/>
                    </a:cubicBezTo>
                    <a:cubicBezTo>
                      <a:pt x="3835" y="24688"/>
                      <a:pt x="3910" y="24688"/>
                      <a:pt x="4010" y="24688"/>
                    </a:cubicBezTo>
                    <a:cubicBezTo>
                      <a:pt x="6090" y="24638"/>
                      <a:pt x="10351" y="23485"/>
                      <a:pt x="16115" y="22006"/>
                    </a:cubicBezTo>
                    <a:lnTo>
                      <a:pt x="13459" y="15765"/>
                    </a:lnTo>
                    <a:cubicBezTo>
                      <a:pt x="11729" y="12181"/>
                      <a:pt x="10000" y="8622"/>
                      <a:pt x="8296" y="5038"/>
                    </a:cubicBezTo>
                    <a:cubicBezTo>
                      <a:pt x="7519" y="3409"/>
                      <a:pt x="6692" y="1755"/>
                      <a:pt x="5389" y="527"/>
                    </a:cubicBezTo>
                    <a:cubicBezTo>
                      <a:pt x="5188" y="327"/>
                      <a:pt x="4962" y="151"/>
                      <a:pt x="4737"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50"/>
              <p:cNvSpPr/>
              <p:nvPr/>
            </p:nvSpPr>
            <p:spPr>
              <a:xfrm>
                <a:off x="1953950" y="2495650"/>
                <a:ext cx="1627050" cy="1361750"/>
              </a:xfrm>
              <a:custGeom>
                <a:avLst/>
                <a:gdLst/>
                <a:ahLst/>
                <a:cxnLst/>
                <a:rect l="l" t="t" r="r" b="b"/>
                <a:pathLst>
                  <a:path w="65082" h="54470" extrusionOk="0">
                    <a:moveTo>
                      <a:pt x="44279" y="0"/>
                    </a:moveTo>
                    <a:cubicBezTo>
                      <a:pt x="22600" y="13760"/>
                      <a:pt x="5207" y="22507"/>
                      <a:pt x="3928" y="24261"/>
                    </a:cubicBezTo>
                    <a:cubicBezTo>
                      <a:pt x="0" y="29686"/>
                      <a:pt x="10356" y="54470"/>
                      <a:pt x="16671" y="54470"/>
                    </a:cubicBezTo>
                    <a:cubicBezTo>
                      <a:pt x="16803" y="54470"/>
                      <a:pt x="16933" y="54459"/>
                      <a:pt x="17061" y="54437"/>
                    </a:cubicBezTo>
                    <a:cubicBezTo>
                      <a:pt x="22500" y="53509"/>
                      <a:pt x="40971" y="47945"/>
                      <a:pt x="63979" y="42281"/>
                    </a:cubicBezTo>
                    <a:cubicBezTo>
                      <a:pt x="64806" y="38572"/>
                      <a:pt x="65082" y="34712"/>
                      <a:pt x="64756" y="30777"/>
                    </a:cubicBezTo>
                    <a:cubicBezTo>
                      <a:pt x="63603" y="17544"/>
                      <a:pt x="55633" y="6391"/>
                      <a:pt x="442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50"/>
              <p:cNvSpPr/>
              <p:nvPr/>
            </p:nvSpPr>
            <p:spPr>
              <a:xfrm>
                <a:off x="2532725" y="1595900"/>
                <a:ext cx="2216200" cy="2172950"/>
              </a:xfrm>
              <a:custGeom>
                <a:avLst/>
                <a:gdLst/>
                <a:ahLst/>
                <a:cxnLst/>
                <a:rect l="l" t="t" r="r" b="b"/>
                <a:pathLst>
                  <a:path w="88648" h="86918" extrusionOk="0">
                    <a:moveTo>
                      <a:pt x="54612" y="0"/>
                    </a:moveTo>
                    <a:cubicBezTo>
                      <a:pt x="37845" y="23760"/>
                      <a:pt x="21254" y="35940"/>
                      <a:pt x="1" y="46441"/>
                    </a:cubicBezTo>
                    <a:cubicBezTo>
                      <a:pt x="1730" y="62532"/>
                      <a:pt x="6767" y="73885"/>
                      <a:pt x="16341" y="86918"/>
                    </a:cubicBezTo>
                    <a:cubicBezTo>
                      <a:pt x="34630" y="82301"/>
                      <a:pt x="53692" y="78932"/>
                      <a:pt x="73290" y="78932"/>
                    </a:cubicBezTo>
                    <a:cubicBezTo>
                      <a:pt x="78375" y="78932"/>
                      <a:pt x="83495" y="79159"/>
                      <a:pt x="88648" y="79650"/>
                    </a:cubicBezTo>
                    <a:cubicBezTo>
                      <a:pt x="88648" y="79650"/>
                      <a:pt x="54612" y="0"/>
                      <a:pt x="546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50"/>
              <p:cNvSpPr/>
              <p:nvPr/>
            </p:nvSpPr>
            <p:spPr>
              <a:xfrm>
                <a:off x="3342875" y="1985000"/>
                <a:ext cx="472475" cy="688000"/>
              </a:xfrm>
              <a:custGeom>
                <a:avLst/>
                <a:gdLst/>
                <a:ahLst/>
                <a:cxnLst/>
                <a:rect l="l" t="t" r="r" b="b"/>
                <a:pathLst>
                  <a:path w="18899" h="27520" extrusionOk="0">
                    <a:moveTo>
                      <a:pt x="14312" y="0"/>
                    </a:moveTo>
                    <a:cubicBezTo>
                      <a:pt x="9625" y="5689"/>
                      <a:pt x="4888" y="10526"/>
                      <a:pt x="1" y="14787"/>
                    </a:cubicBezTo>
                    <a:cubicBezTo>
                      <a:pt x="702" y="19098"/>
                      <a:pt x="1730" y="23359"/>
                      <a:pt x="3033" y="27519"/>
                    </a:cubicBezTo>
                    <a:cubicBezTo>
                      <a:pt x="5439" y="26266"/>
                      <a:pt x="7845" y="24963"/>
                      <a:pt x="10226" y="23634"/>
                    </a:cubicBezTo>
                    <a:cubicBezTo>
                      <a:pt x="12833" y="22156"/>
                      <a:pt x="15865" y="20451"/>
                      <a:pt x="18898" y="18697"/>
                    </a:cubicBezTo>
                    <a:cubicBezTo>
                      <a:pt x="16567" y="12707"/>
                      <a:pt x="15013" y="6391"/>
                      <a:pt x="14312"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50"/>
              <p:cNvSpPr/>
              <p:nvPr/>
            </p:nvSpPr>
            <p:spPr>
              <a:xfrm>
                <a:off x="2630475" y="2438625"/>
                <a:ext cx="657300" cy="567700"/>
              </a:xfrm>
              <a:custGeom>
                <a:avLst/>
                <a:gdLst/>
                <a:ahLst/>
                <a:cxnLst/>
                <a:rect l="l" t="t" r="r" b="b"/>
                <a:pathLst>
                  <a:path w="26292" h="22708" extrusionOk="0">
                    <a:moveTo>
                      <a:pt x="24411" y="1"/>
                    </a:moveTo>
                    <a:cubicBezTo>
                      <a:pt x="16868" y="5915"/>
                      <a:pt x="8898" y="10627"/>
                      <a:pt x="0" y="15013"/>
                    </a:cubicBezTo>
                    <a:cubicBezTo>
                      <a:pt x="301" y="17720"/>
                      <a:pt x="677" y="20251"/>
                      <a:pt x="1178" y="22707"/>
                    </a:cubicBezTo>
                    <a:cubicBezTo>
                      <a:pt x="9750" y="19600"/>
                      <a:pt x="18121" y="16016"/>
                      <a:pt x="26291" y="12031"/>
                    </a:cubicBezTo>
                    <a:cubicBezTo>
                      <a:pt x="25389" y="8071"/>
                      <a:pt x="24762" y="4036"/>
                      <a:pt x="24411" y="1"/>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50"/>
              <p:cNvSpPr/>
              <p:nvPr/>
            </p:nvSpPr>
            <p:spPr>
              <a:xfrm>
                <a:off x="2151775" y="2977475"/>
                <a:ext cx="2498150" cy="741250"/>
              </a:xfrm>
              <a:custGeom>
                <a:avLst/>
                <a:gdLst/>
                <a:ahLst/>
                <a:cxnLst/>
                <a:rect l="l" t="t" r="r" b="b"/>
                <a:pathLst>
                  <a:path w="99926" h="29650" extrusionOk="0">
                    <a:moveTo>
                      <a:pt x="93334" y="1"/>
                    </a:moveTo>
                    <a:cubicBezTo>
                      <a:pt x="61128" y="3409"/>
                      <a:pt x="29474" y="11981"/>
                      <a:pt x="0" y="25414"/>
                    </a:cubicBezTo>
                    <a:cubicBezTo>
                      <a:pt x="802" y="26968"/>
                      <a:pt x="1629" y="28397"/>
                      <a:pt x="2507" y="29650"/>
                    </a:cubicBezTo>
                    <a:cubicBezTo>
                      <a:pt x="38673" y="18824"/>
                      <a:pt x="64614" y="15403"/>
                      <a:pt x="96766" y="15403"/>
                    </a:cubicBezTo>
                    <a:cubicBezTo>
                      <a:pt x="97812" y="15403"/>
                      <a:pt x="98865" y="15407"/>
                      <a:pt x="99926" y="15414"/>
                    </a:cubicBezTo>
                    <a:cubicBezTo>
                      <a:pt x="98171" y="11279"/>
                      <a:pt x="95866" y="5915"/>
                      <a:pt x="93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50"/>
              <p:cNvSpPr/>
              <p:nvPr/>
            </p:nvSpPr>
            <p:spPr>
              <a:xfrm>
                <a:off x="3748900" y="1599375"/>
                <a:ext cx="1062675" cy="2050050"/>
              </a:xfrm>
              <a:custGeom>
                <a:avLst/>
                <a:gdLst/>
                <a:ahLst/>
                <a:cxnLst/>
                <a:rect l="l" t="t" r="r" b="b"/>
                <a:pathLst>
                  <a:path w="42507" h="82002" extrusionOk="0">
                    <a:moveTo>
                      <a:pt x="5002" y="2548"/>
                    </a:moveTo>
                    <a:cubicBezTo>
                      <a:pt x="9665" y="2548"/>
                      <a:pt x="19992" y="17495"/>
                      <a:pt x="28873" y="37405"/>
                    </a:cubicBezTo>
                    <a:cubicBezTo>
                      <a:pt x="38271" y="58558"/>
                      <a:pt x="42507" y="77305"/>
                      <a:pt x="38321" y="79260"/>
                    </a:cubicBezTo>
                    <a:cubicBezTo>
                      <a:pt x="38085" y="79371"/>
                      <a:pt x="37836" y="79426"/>
                      <a:pt x="37576" y="79426"/>
                    </a:cubicBezTo>
                    <a:cubicBezTo>
                      <a:pt x="33200" y="79426"/>
                      <a:pt x="25512" y="64037"/>
                      <a:pt x="16617" y="44072"/>
                    </a:cubicBezTo>
                    <a:cubicBezTo>
                      <a:pt x="7193" y="22944"/>
                      <a:pt x="0" y="4698"/>
                      <a:pt x="4211" y="2718"/>
                    </a:cubicBezTo>
                    <a:cubicBezTo>
                      <a:pt x="4452" y="2604"/>
                      <a:pt x="4716" y="2548"/>
                      <a:pt x="5002" y="2548"/>
                    </a:cubicBezTo>
                    <a:close/>
                    <a:moveTo>
                      <a:pt x="4063" y="0"/>
                    </a:moveTo>
                    <a:cubicBezTo>
                      <a:pt x="3709" y="0"/>
                      <a:pt x="3382" y="71"/>
                      <a:pt x="3083" y="212"/>
                    </a:cubicBezTo>
                    <a:cubicBezTo>
                      <a:pt x="702" y="1340"/>
                      <a:pt x="477" y="6829"/>
                      <a:pt x="2482" y="15676"/>
                    </a:cubicBezTo>
                    <a:cubicBezTo>
                      <a:pt x="4336" y="23971"/>
                      <a:pt x="7995" y="34398"/>
                      <a:pt x="12732" y="45024"/>
                    </a:cubicBezTo>
                    <a:cubicBezTo>
                      <a:pt x="17444" y="55651"/>
                      <a:pt x="22757" y="65275"/>
                      <a:pt x="27645" y="72167"/>
                    </a:cubicBezTo>
                    <a:cubicBezTo>
                      <a:pt x="32207" y="78572"/>
                      <a:pt x="35983" y="82002"/>
                      <a:pt x="38450" y="82002"/>
                    </a:cubicBezTo>
                    <a:cubicBezTo>
                      <a:pt x="38802" y="82002"/>
                      <a:pt x="39127" y="81932"/>
                      <a:pt x="39424" y="81791"/>
                    </a:cubicBezTo>
                    <a:cubicBezTo>
                      <a:pt x="41830" y="80664"/>
                      <a:pt x="42056" y="75175"/>
                      <a:pt x="40051" y="66328"/>
                    </a:cubicBezTo>
                    <a:cubicBezTo>
                      <a:pt x="38171" y="58032"/>
                      <a:pt x="34537" y="47606"/>
                      <a:pt x="29800" y="36979"/>
                    </a:cubicBezTo>
                    <a:cubicBezTo>
                      <a:pt x="25063" y="26352"/>
                      <a:pt x="19750" y="16703"/>
                      <a:pt x="14863" y="9836"/>
                    </a:cubicBezTo>
                    <a:cubicBezTo>
                      <a:pt x="10325" y="3413"/>
                      <a:pt x="6535" y="0"/>
                      <a:pt x="4063"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50"/>
              <p:cNvSpPr/>
              <p:nvPr/>
            </p:nvSpPr>
            <p:spPr>
              <a:xfrm>
                <a:off x="3784600" y="1653050"/>
                <a:ext cx="1062700" cy="1922075"/>
              </a:xfrm>
              <a:custGeom>
                <a:avLst/>
                <a:gdLst/>
                <a:ahLst/>
                <a:cxnLst/>
                <a:rect l="l" t="t" r="r" b="b"/>
                <a:pathLst>
                  <a:path w="42508" h="76883" extrusionOk="0">
                    <a:moveTo>
                      <a:pt x="4981" y="0"/>
                    </a:moveTo>
                    <a:cubicBezTo>
                      <a:pt x="4694" y="0"/>
                      <a:pt x="4429" y="56"/>
                      <a:pt x="4186" y="170"/>
                    </a:cubicBezTo>
                    <a:cubicBezTo>
                      <a:pt x="1" y="2150"/>
                      <a:pt x="4237" y="20872"/>
                      <a:pt x="13635" y="42025"/>
                    </a:cubicBezTo>
                    <a:cubicBezTo>
                      <a:pt x="22516" y="61935"/>
                      <a:pt x="32843" y="76882"/>
                      <a:pt x="37506" y="76882"/>
                    </a:cubicBezTo>
                    <a:cubicBezTo>
                      <a:pt x="37792" y="76882"/>
                      <a:pt x="38056" y="76826"/>
                      <a:pt x="38297" y="76712"/>
                    </a:cubicBezTo>
                    <a:cubicBezTo>
                      <a:pt x="42507" y="74732"/>
                      <a:pt x="38272" y="55985"/>
                      <a:pt x="28848" y="34857"/>
                    </a:cubicBezTo>
                    <a:cubicBezTo>
                      <a:pt x="19968" y="14947"/>
                      <a:pt x="9663" y="0"/>
                      <a:pt x="49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50"/>
              <p:cNvSpPr/>
              <p:nvPr/>
            </p:nvSpPr>
            <p:spPr>
              <a:xfrm>
                <a:off x="3818450" y="1654375"/>
                <a:ext cx="1035125" cy="1924600"/>
              </a:xfrm>
              <a:custGeom>
                <a:avLst/>
                <a:gdLst/>
                <a:ahLst/>
                <a:cxnLst/>
                <a:rect l="l" t="t" r="r" b="b"/>
                <a:pathLst>
                  <a:path w="41405" h="76984" extrusionOk="0">
                    <a:moveTo>
                      <a:pt x="3513" y="1"/>
                    </a:moveTo>
                    <a:cubicBezTo>
                      <a:pt x="3272" y="1"/>
                      <a:pt x="3044" y="39"/>
                      <a:pt x="2832" y="117"/>
                    </a:cubicBezTo>
                    <a:cubicBezTo>
                      <a:pt x="0" y="1145"/>
                      <a:pt x="677" y="5105"/>
                      <a:pt x="477" y="5380"/>
                    </a:cubicBezTo>
                    <a:cubicBezTo>
                      <a:pt x="971" y="5288"/>
                      <a:pt x="1464" y="5242"/>
                      <a:pt x="1956" y="5242"/>
                    </a:cubicBezTo>
                    <a:cubicBezTo>
                      <a:pt x="9855" y="5242"/>
                      <a:pt x="17559" y="17014"/>
                      <a:pt x="25840" y="35581"/>
                    </a:cubicBezTo>
                    <a:cubicBezTo>
                      <a:pt x="34612" y="55305"/>
                      <a:pt x="38071" y="70544"/>
                      <a:pt x="31780" y="75306"/>
                    </a:cubicBezTo>
                    <a:cubicBezTo>
                      <a:pt x="32043" y="75326"/>
                      <a:pt x="32683" y="76983"/>
                      <a:pt x="34996" y="76983"/>
                    </a:cubicBezTo>
                    <a:cubicBezTo>
                      <a:pt x="35545" y="76983"/>
                      <a:pt x="36188" y="76890"/>
                      <a:pt x="36943" y="76659"/>
                    </a:cubicBezTo>
                    <a:cubicBezTo>
                      <a:pt x="41404" y="75306"/>
                      <a:pt x="36918" y="55932"/>
                      <a:pt x="27494" y="34804"/>
                    </a:cubicBezTo>
                    <a:cubicBezTo>
                      <a:pt x="18529" y="14703"/>
                      <a:pt x="8247" y="1"/>
                      <a:pt x="3513"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50"/>
              <p:cNvSpPr/>
              <p:nvPr/>
            </p:nvSpPr>
            <p:spPr>
              <a:xfrm>
                <a:off x="3976975" y="2328025"/>
                <a:ext cx="484975" cy="672025"/>
              </a:xfrm>
              <a:custGeom>
                <a:avLst/>
                <a:gdLst/>
                <a:ahLst/>
                <a:cxnLst/>
                <a:rect l="l" t="t" r="r" b="b"/>
                <a:pathLst>
                  <a:path w="19399" h="26881" extrusionOk="0">
                    <a:moveTo>
                      <a:pt x="8388" y="1"/>
                    </a:moveTo>
                    <a:cubicBezTo>
                      <a:pt x="8283" y="1"/>
                      <a:pt x="8185" y="21"/>
                      <a:pt x="8096" y="64"/>
                    </a:cubicBezTo>
                    <a:cubicBezTo>
                      <a:pt x="4837" y="1592"/>
                      <a:pt x="2156" y="2344"/>
                      <a:pt x="0" y="2745"/>
                    </a:cubicBezTo>
                    <a:cubicBezTo>
                      <a:pt x="1379" y="6680"/>
                      <a:pt x="8772" y="23247"/>
                      <a:pt x="10752" y="26881"/>
                    </a:cubicBezTo>
                    <a:cubicBezTo>
                      <a:pt x="12482" y="25477"/>
                      <a:pt x="14812" y="23898"/>
                      <a:pt x="18020" y="22369"/>
                    </a:cubicBezTo>
                    <a:cubicBezTo>
                      <a:pt x="19399" y="21743"/>
                      <a:pt x="18296" y="16204"/>
                      <a:pt x="15564" y="10039"/>
                    </a:cubicBezTo>
                    <a:cubicBezTo>
                      <a:pt x="12986" y="4296"/>
                      <a:pt x="9904" y="1"/>
                      <a:pt x="8388" y="1"/>
                    </a:cubicBez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50"/>
              <p:cNvSpPr/>
              <p:nvPr/>
            </p:nvSpPr>
            <p:spPr>
              <a:xfrm>
                <a:off x="4153025" y="2325750"/>
                <a:ext cx="311450" cy="560350"/>
              </a:xfrm>
              <a:custGeom>
                <a:avLst/>
                <a:gdLst/>
                <a:ahLst/>
                <a:cxnLst/>
                <a:rect l="l" t="t" r="r" b="b"/>
                <a:pathLst>
                  <a:path w="12458" h="22414" extrusionOk="0">
                    <a:moveTo>
                      <a:pt x="1505" y="1"/>
                    </a:moveTo>
                    <a:cubicBezTo>
                      <a:pt x="1415" y="1"/>
                      <a:pt x="1331" y="18"/>
                      <a:pt x="1254" y="54"/>
                    </a:cubicBezTo>
                    <a:cubicBezTo>
                      <a:pt x="1" y="631"/>
                      <a:pt x="1204" y="6120"/>
                      <a:pt x="3961" y="12285"/>
                    </a:cubicBezTo>
                    <a:cubicBezTo>
                      <a:pt x="6553" y="18058"/>
                      <a:pt x="9566" y="22414"/>
                      <a:pt x="10959" y="22414"/>
                    </a:cubicBezTo>
                    <a:cubicBezTo>
                      <a:pt x="11047" y="22414"/>
                      <a:pt x="11129" y="22396"/>
                      <a:pt x="11204" y="22360"/>
                    </a:cubicBezTo>
                    <a:cubicBezTo>
                      <a:pt x="12457" y="21759"/>
                      <a:pt x="11254" y="16295"/>
                      <a:pt x="8497" y="10130"/>
                    </a:cubicBezTo>
                    <a:cubicBezTo>
                      <a:pt x="5929" y="4334"/>
                      <a:pt x="2919" y="1"/>
                      <a:pt x="15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50"/>
              <p:cNvSpPr/>
              <p:nvPr/>
            </p:nvSpPr>
            <p:spPr>
              <a:xfrm>
                <a:off x="3784600" y="1589350"/>
                <a:ext cx="1062700" cy="2049450"/>
              </a:xfrm>
              <a:custGeom>
                <a:avLst/>
                <a:gdLst/>
                <a:ahLst/>
                <a:cxnLst/>
                <a:rect l="l" t="t" r="r" b="b"/>
                <a:pathLst>
                  <a:path w="42508" h="81978" extrusionOk="0">
                    <a:moveTo>
                      <a:pt x="4981" y="2548"/>
                    </a:moveTo>
                    <a:cubicBezTo>
                      <a:pt x="9663" y="2548"/>
                      <a:pt x="19968" y="17495"/>
                      <a:pt x="28848" y="37405"/>
                    </a:cubicBezTo>
                    <a:cubicBezTo>
                      <a:pt x="38272" y="58533"/>
                      <a:pt x="42507" y="77280"/>
                      <a:pt x="38297" y="79260"/>
                    </a:cubicBezTo>
                    <a:cubicBezTo>
                      <a:pt x="38056" y="79374"/>
                      <a:pt x="37792" y="79430"/>
                      <a:pt x="37506" y="79430"/>
                    </a:cubicBezTo>
                    <a:cubicBezTo>
                      <a:pt x="32843" y="79430"/>
                      <a:pt x="22516" y="64483"/>
                      <a:pt x="13635" y="44573"/>
                    </a:cubicBezTo>
                    <a:cubicBezTo>
                      <a:pt x="4237" y="23420"/>
                      <a:pt x="1" y="4698"/>
                      <a:pt x="4186" y="2718"/>
                    </a:cubicBezTo>
                    <a:cubicBezTo>
                      <a:pt x="4429" y="2604"/>
                      <a:pt x="4694" y="2548"/>
                      <a:pt x="4981" y="2548"/>
                    </a:cubicBezTo>
                    <a:close/>
                    <a:moveTo>
                      <a:pt x="4063" y="0"/>
                    </a:moveTo>
                    <a:cubicBezTo>
                      <a:pt x="3709" y="0"/>
                      <a:pt x="3382" y="71"/>
                      <a:pt x="3084" y="212"/>
                    </a:cubicBezTo>
                    <a:cubicBezTo>
                      <a:pt x="678" y="1340"/>
                      <a:pt x="452" y="6829"/>
                      <a:pt x="2457" y="15676"/>
                    </a:cubicBezTo>
                    <a:cubicBezTo>
                      <a:pt x="4337" y="23971"/>
                      <a:pt x="7971" y="34373"/>
                      <a:pt x="12708" y="44999"/>
                    </a:cubicBezTo>
                    <a:cubicBezTo>
                      <a:pt x="17445" y="55626"/>
                      <a:pt x="22758" y="65275"/>
                      <a:pt x="27645" y="72142"/>
                    </a:cubicBezTo>
                    <a:cubicBezTo>
                      <a:pt x="32183" y="78565"/>
                      <a:pt x="35954" y="81978"/>
                      <a:pt x="38438" y="81978"/>
                    </a:cubicBezTo>
                    <a:cubicBezTo>
                      <a:pt x="38794" y="81978"/>
                      <a:pt x="39123" y="81908"/>
                      <a:pt x="39425" y="81766"/>
                    </a:cubicBezTo>
                    <a:cubicBezTo>
                      <a:pt x="41806" y="80638"/>
                      <a:pt x="42031" y="75150"/>
                      <a:pt x="40026" y="66303"/>
                    </a:cubicBezTo>
                    <a:cubicBezTo>
                      <a:pt x="38172" y="58007"/>
                      <a:pt x="34512" y="47606"/>
                      <a:pt x="29776" y="36954"/>
                    </a:cubicBezTo>
                    <a:cubicBezTo>
                      <a:pt x="25039" y="26327"/>
                      <a:pt x="19750" y="16703"/>
                      <a:pt x="14863" y="9811"/>
                    </a:cubicBezTo>
                    <a:cubicBezTo>
                      <a:pt x="10304" y="3410"/>
                      <a:pt x="6530" y="0"/>
                      <a:pt x="40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50"/>
              <p:cNvSpPr/>
              <p:nvPr/>
            </p:nvSpPr>
            <p:spPr>
              <a:xfrm>
                <a:off x="4258925" y="2424225"/>
                <a:ext cx="167950" cy="393750"/>
              </a:xfrm>
              <a:custGeom>
                <a:avLst/>
                <a:gdLst/>
                <a:ahLst/>
                <a:cxnLst/>
                <a:rect l="l" t="t" r="r" b="b"/>
                <a:pathLst>
                  <a:path w="6718" h="15750" extrusionOk="0">
                    <a:moveTo>
                      <a:pt x="0" y="0"/>
                    </a:moveTo>
                    <a:lnTo>
                      <a:pt x="0" y="0"/>
                    </a:lnTo>
                    <a:cubicBezTo>
                      <a:pt x="376" y="727"/>
                      <a:pt x="752" y="1504"/>
                      <a:pt x="1103" y="2331"/>
                    </a:cubicBezTo>
                    <a:cubicBezTo>
                      <a:pt x="3610" y="7945"/>
                      <a:pt x="4712" y="12907"/>
                      <a:pt x="3559" y="13459"/>
                    </a:cubicBezTo>
                    <a:cubicBezTo>
                      <a:pt x="3501" y="13488"/>
                      <a:pt x="3442" y="13500"/>
                      <a:pt x="3378" y="13500"/>
                    </a:cubicBezTo>
                    <a:cubicBezTo>
                      <a:pt x="3333" y="13500"/>
                      <a:pt x="3286" y="13494"/>
                      <a:pt x="3234" y="13484"/>
                    </a:cubicBezTo>
                    <a:lnTo>
                      <a:pt x="3234" y="13484"/>
                    </a:lnTo>
                    <a:cubicBezTo>
                      <a:pt x="4199" y="14898"/>
                      <a:pt x="5064" y="15749"/>
                      <a:pt x="5594" y="15749"/>
                    </a:cubicBezTo>
                    <a:cubicBezTo>
                      <a:pt x="5656" y="15749"/>
                      <a:pt x="5713" y="15738"/>
                      <a:pt x="5765" y="15714"/>
                    </a:cubicBezTo>
                    <a:cubicBezTo>
                      <a:pt x="6717" y="15263"/>
                      <a:pt x="5790" y="11128"/>
                      <a:pt x="3710" y="6441"/>
                    </a:cubicBezTo>
                    <a:cubicBezTo>
                      <a:pt x="2482" y="3684"/>
                      <a:pt x="1103" y="1328"/>
                      <a:pt x="0"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50"/>
              <p:cNvSpPr/>
              <p:nvPr/>
            </p:nvSpPr>
            <p:spPr>
              <a:xfrm>
                <a:off x="2498900" y="2812700"/>
                <a:ext cx="407900" cy="919825"/>
              </a:xfrm>
              <a:custGeom>
                <a:avLst/>
                <a:gdLst/>
                <a:ahLst/>
                <a:cxnLst/>
                <a:rect l="l" t="t" r="r" b="b"/>
                <a:pathLst>
                  <a:path w="16316" h="36793" extrusionOk="0">
                    <a:moveTo>
                      <a:pt x="1629" y="0"/>
                    </a:moveTo>
                    <a:cubicBezTo>
                      <a:pt x="1078" y="301"/>
                      <a:pt x="526" y="627"/>
                      <a:pt x="0" y="952"/>
                    </a:cubicBezTo>
                    <a:cubicBezTo>
                      <a:pt x="1880" y="14862"/>
                      <a:pt x="6441" y="25263"/>
                      <a:pt x="14587" y="36792"/>
                    </a:cubicBezTo>
                    <a:cubicBezTo>
                      <a:pt x="15163" y="36642"/>
                      <a:pt x="15740" y="36466"/>
                      <a:pt x="16316" y="36316"/>
                    </a:cubicBezTo>
                    <a:cubicBezTo>
                      <a:pt x="8045" y="24662"/>
                      <a:pt x="3484" y="14135"/>
                      <a:pt x="1629"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50"/>
              <p:cNvSpPr/>
              <p:nvPr/>
            </p:nvSpPr>
            <p:spPr>
              <a:xfrm>
                <a:off x="1190625" y="4597775"/>
                <a:ext cx="1325200" cy="861575"/>
              </a:xfrm>
              <a:custGeom>
                <a:avLst/>
                <a:gdLst/>
                <a:ahLst/>
                <a:cxnLst/>
                <a:rect l="l" t="t" r="r" b="b"/>
                <a:pathLst>
                  <a:path w="53008" h="34463" extrusionOk="0">
                    <a:moveTo>
                      <a:pt x="39750" y="1"/>
                    </a:moveTo>
                    <a:cubicBezTo>
                      <a:pt x="30727" y="5916"/>
                      <a:pt x="6566" y="27946"/>
                      <a:pt x="0" y="34462"/>
                    </a:cubicBezTo>
                    <a:lnTo>
                      <a:pt x="40727" y="34462"/>
                    </a:lnTo>
                    <a:cubicBezTo>
                      <a:pt x="40727" y="34462"/>
                      <a:pt x="45840" y="24888"/>
                      <a:pt x="53008" y="17394"/>
                    </a:cubicBezTo>
                    <a:cubicBezTo>
                      <a:pt x="48421" y="11580"/>
                      <a:pt x="44336" y="5790"/>
                      <a:pt x="39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50"/>
              <p:cNvSpPr/>
              <p:nvPr/>
            </p:nvSpPr>
            <p:spPr>
              <a:xfrm>
                <a:off x="1797750" y="4864700"/>
                <a:ext cx="721225" cy="594650"/>
              </a:xfrm>
              <a:custGeom>
                <a:avLst/>
                <a:gdLst/>
                <a:ahLst/>
                <a:cxnLst/>
                <a:rect l="l" t="t" r="r" b="b"/>
                <a:pathLst>
                  <a:path w="28849" h="23786" extrusionOk="0">
                    <a:moveTo>
                      <a:pt x="24262" y="1"/>
                    </a:moveTo>
                    <a:cubicBezTo>
                      <a:pt x="19249" y="803"/>
                      <a:pt x="4838" y="16993"/>
                      <a:pt x="1" y="23785"/>
                    </a:cubicBezTo>
                    <a:lnTo>
                      <a:pt x="16693" y="23785"/>
                    </a:lnTo>
                    <a:cubicBezTo>
                      <a:pt x="20953" y="14938"/>
                      <a:pt x="28848" y="6893"/>
                      <a:pt x="28748" y="6717"/>
                    </a:cubicBezTo>
                    <a:cubicBezTo>
                      <a:pt x="27394" y="5013"/>
                      <a:pt x="25540" y="1705"/>
                      <a:pt x="24262"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50"/>
              <p:cNvSpPr/>
              <p:nvPr/>
            </p:nvSpPr>
            <p:spPr>
              <a:xfrm>
                <a:off x="2022075" y="4504425"/>
                <a:ext cx="636625" cy="622825"/>
              </a:xfrm>
              <a:custGeom>
                <a:avLst/>
                <a:gdLst/>
                <a:ahLst/>
                <a:cxnLst/>
                <a:rect l="l" t="t" r="r" b="b"/>
                <a:pathLst>
                  <a:path w="25465" h="24913" extrusionOk="0">
                    <a:moveTo>
                      <a:pt x="9424" y="1"/>
                    </a:moveTo>
                    <a:cubicBezTo>
                      <a:pt x="7093" y="1078"/>
                      <a:pt x="2507" y="4512"/>
                      <a:pt x="0" y="7870"/>
                    </a:cubicBezTo>
                    <a:cubicBezTo>
                      <a:pt x="2832" y="15439"/>
                      <a:pt x="10627" y="23334"/>
                      <a:pt x="18547" y="24913"/>
                    </a:cubicBezTo>
                    <a:cubicBezTo>
                      <a:pt x="21604" y="22081"/>
                      <a:pt x="22858" y="20627"/>
                      <a:pt x="25464" y="17394"/>
                    </a:cubicBezTo>
                    <a:cubicBezTo>
                      <a:pt x="21404" y="10552"/>
                      <a:pt x="15614" y="4863"/>
                      <a:pt x="94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50"/>
              <p:cNvSpPr/>
              <p:nvPr/>
            </p:nvSpPr>
            <p:spPr>
              <a:xfrm>
                <a:off x="2251400" y="4520800"/>
                <a:ext cx="375325" cy="391550"/>
              </a:xfrm>
              <a:custGeom>
                <a:avLst/>
                <a:gdLst/>
                <a:ahLst/>
                <a:cxnLst/>
                <a:rect l="l" t="t" r="r" b="b"/>
                <a:pathLst>
                  <a:path w="15013" h="15662" extrusionOk="0">
                    <a:moveTo>
                      <a:pt x="763" y="1"/>
                    </a:moveTo>
                    <a:cubicBezTo>
                      <a:pt x="684" y="1"/>
                      <a:pt x="605" y="15"/>
                      <a:pt x="527" y="47"/>
                    </a:cubicBezTo>
                    <a:cubicBezTo>
                      <a:pt x="101" y="223"/>
                      <a:pt x="0" y="749"/>
                      <a:pt x="25" y="1200"/>
                    </a:cubicBezTo>
                    <a:cubicBezTo>
                      <a:pt x="75" y="1877"/>
                      <a:pt x="301" y="2529"/>
                      <a:pt x="577" y="3155"/>
                    </a:cubicBezTo>
                    <a:cubicBezTo>
                      <a:pt x="1705" y="5862"/>
                      <a:pt x="3459" y="8594"/>
                      <a:pt x="5665" y="10824"/>
                    </a:cubicBezTo>
                    <a:cubicBezTo>
                      <a:pt x="8221" y="13431"/>
                      <a:pt x="11429" y="15336"/>
                      <a:pt x="15013" y="15661"/>
                    </a:cubicBezTo>
                    <a:cubicBezTo>
                      <a:pt x="12657" y="11050"/>
                      <a:pt x="3810" y="2604"/>
                      <a:pt x="1755" y="574"/>
                    </a:cubicBezTo>
                    <a:cubicBezTo>
                      <a:pt x="1468" y="287"/>
                      <a:pt x="1115" y="1"/>
                      <a:pt x="7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50"/>
              <p:cNvSpPr/>
              <p:nvPr/>
            </p:nvSpPr>
            <p:spPr>
              <a:xfrm>
                <a:off x="2289000" y="3767575"/>
                <a:ext cx="1178600" cy="1092150"/>
              </a:xfrm>
              <a:custGeom>
                <a:avLst/>
                <a:gdLst/>
                <a:ahLst/>
                <a:cxnLst/>
                <a:rect l="l" t="t" r="r" b="b"/>
                <a:pathLst>
                  <a:path w="47144" h="43686" extrusionOk="0">
                    <a:moveTo>
                      <a:pt x="33325" y="0"/>
                    </a:moveTo>
                    <a:cubicBezTo>
                      <a:pt x="27259" y="0"/>
                      <a:pt x="21179" y="1679"/>
                      <a:pt x="16040" y="4913"/>
                    </a:cubicBezTo>
                    <a:cubicBezTo>
                      <a:pt x="11654" y="7670"/>
                      <a:pt x="10552" y="13434"/>
                      <a:pt x="9775" y="18171"/>
                    </a:cubicBezTo>
                    <a:cubicBezTo>
                      <a:pt x="9348" y="20803"/>
                      <a:pt x="9273" y="22532"/>
                      <a:pt x="7719" y="24612"/>
                    </a:cubicBezTo>
                    <a:cubicBezTo>
                      <a:pt x="5614" y="27369"/>
                      <a:pt x="2456" y="29775"/>
                      <a:pt x="0" y="32257"/>
                    </a:cubicBezTo>
                    <a:cubicBezTo>
                      <a:pt x="777" y="36066"/>
                      <a:pt x="4912" y="41931"/>
                      <a:pt x="8597" y="43685"/>
                    </a:cubicBezTo>
                    <a:cubicBezTo>
                      <a:pt x="12206" y="41029"/>
                      <a:pt x="16115" y="36993"/>
                      <a:pt x="20151" y="35139"/>
                    </a:cubicBezTo>
                    <a:cubicBezTo>
                      <a:pt x="22907" y="33861"/>
                      <a:pt x="26341" y="34111"/>
                      <a:pt x="29424" y="33409"/>
                    </a:cubicBezTo>
                    <a:cubicBezTo>
                      <a:pt x="35940" y="31906"/>
                      <a:pt x="42431" y="28622"/>
                      <a:pt x="46166" y="22858"/>
                    </a:cubicBezTo>
                    <a:cubicBezTo>
                      <a:pt x="47143" y="21379"/>
                      <a:pt x="46091" y="18322"/>
                      <a:pt x="44436" y="17720"/>
                    </a:cubicBezTo>
                    <a:cubicBezTo>
                      <a:pt x="45690" y="16266"/>
                      <a:pt x="44687" y="12983"/>
                      <a:pt x="42857" y="12407"/>
                    </a:cubicBezTo>
                    <a:cubicBezTo>
                      <a:pt x="44060" y="10251"/>
                      <a:pt x="43434" y="6667"/>
                      <a:pt x="41680" y="4963"/>
                    </a:cubicBezTo>
                    <a:cubicBezTo>
                      <a:pt x="41680" y="4788"/>
                      <a:pt x="41680" y="4612"/>
                      <a:pt x="41680" y="4437"/>
                    </a:cubicBezTo>
                    <a:cubicBezTo>
                      <a:pt x="41654" y="2382"/>
                      <a:pt x="40126" y="652"/>
                      <a:pt x="38096" y="352"/>
                    </a:cubicBezTo>
                    <a:cubicBezTo>
                      <a:pt x="36518" y="117"/>
                      <a:pt x="34922" y="0"/>
                      <a:pt x="33325" y="0"/>
                    </a:cubicBezTo>
                    <a:close/>
                  </a:path>
                </a:pathLst>
              </a:custGeom>
              <a:solidFill>
                <a:srgbClr val="FFBE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50"/>
              <p:cNvSpPr/>
              <p:nvPr/>
            </p:nvSpPr>
            <p:spPr>
              <a:xfrm>
                <a:off x="2289000" y="4523850"/>
                <a:ext cx="385975" cy="335875"/>
              </a:xfrm>
              <a:custGeom>
                <a:avLst/>
                <a:gdLst/>
                <a:ahLst/>
                <a:cxnLst/>
                <a:rect l="l" t="t" r="r" b="b"/>
                <a:pathLst>
                  <a:path w="15439" h="13435" extrusionOk="0">
                    <a:moveTo>
                      <a:pt x="2105" y="1"/>
                    </a:moveTo>
                    <a:cubicBezTo>
                      <a:pt x="1379" y="677"/>
                      <a:pt x="677" y="1329"/>
                      <a:pt x="0" y="2006"/>
                    </a:cubicBezTo>
                    <a:cubicBezTo>
                      <a:pt x="777" y="5815"/>
                      <a:pt x="4912" y="11680"/>
                      <a:pt x="8597" y="13434"/>
                    </a:cubicBezTo>
                    <a:cubicBezTo>
                      <a:pt x="10777" y="11805"/>
                      <a:pt x="13083" y="9700"/>
                      <a:pt x="15439" y="7870"/>
                    </a:cubicBezTo>
                    <a:lnTo>
                      <a:pt x="15439" y="7870"/>
                    </a:lnTo>
                    <a:cubicBezTo>
                      <a:pt x="14032" y="8342"/>
                      <a:pt x="12742" y="8561"/>
                      <a:pt x="11561" y="8561"/>
                    </a:cubicBezTo>
                    <a:cubicBezTo>
                      <a:pt x="6721" y="8561"/>
                      <a:pt x="3717" y="4896"/>
                      <a:pt x="2105"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27" name="Google Shape;627;p50"/>
          <p:cNvGrpSpPr/>
          <p:nvPr/>
        </p:nvGrpSpPr>
        <p:grpSpPr>
          <a:xfrm flipH="1">
            <a:off x="7286279" y="3820308"/>
            <a:ext cx="1176424" cy="921097"/>
            <a:chOff x="1995125" y="1892875"/>
            <a:chExt cx="738125" cy="577925"/>
          </a:xfrm>
        </p:grpSpPr>
        <p:sp>
          <p:nvSpPr>
            <p:cNvPr id="628" name="Google Shape;628;p50"/>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50"/>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50"/>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50"/>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50"/>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50"/>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50"/>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50"/>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378;p47">
            <a:extLst>
              <a:ext uri="{FF2B5EF4-FFF2-40B4-BE49-F238E27FC236}">
                <a16:creationId xmlns:a16="http://schemas.microsoft.com/office/drawing/2014/main" id="{9337A86B-70BF-379A-3585-CE2C0A89F63D}"/>
              </a:ext>
            </a:extLst>
          </p:cNvPr>
          <p:cNvSpPr txBox="1">
            <a:spLocks/>
          </p:cNvSpPr>
          <p:nvPr/>
        </p:nvSpPr>
        <p:spPr>
          <a:xfrm>
            <a:off x="3713168" y="2169659"/>
            <a:ext cx="4898106" cy="155378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Montserrat"/>
              <a:buChar char="●"/>
              <a:defRPr sz="1400" b="0" i="0" u="none" strike="noStrike" cap="none">
                <a:solidFill>
                  <a:schemeClr val="lt1"/>
                </a:solidFill>
                <a:latin typeface="Amiko"/>
                <a:ea typeface="Amiko"/>
                <a:cs typeface="Amiko"/>
                <a:sym typeface="Amiko"/>
              </a:defRPr>
            </a:lvl1pPr>
            <a:lvl2pPr marL="914400" marR="0" lvl="1"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2pPr>
            <a:lvl3pPr marL="1371600" marR="0" lvl="2"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3pPr>
            <a:lvl4pPr marL="1828800" marR="0" lvl="3"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4pPr>
            <a:lvl5pPr marL="2286000" marR="0" lvl="4"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5pPr>
            <a:lvl6pPr marL="2743200" marR="0" lvl="5"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6pPr>
            <a:lvl7pPr marL="3200400" marR="0" lvl="6"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7pPr>
            <a:lvl8pPr marL="3657600" marR="0" lvl="7"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8pPr>
            <a:lvl9pPr marL="4114800" marR="0" lvl="8"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9pPr>
          </a:lstStyle>
          <a:p>
            <a:pPr marL="0" indent="0" algn="just">
              <a:buFont typeface="Montserrat"/>
              <a:buNone/>
            </a:pPr>
            <a:r>
              <a:rPr lang="en-US" sz="2400" dirty="0">
                <a:solidFill>
                  <a:srgbClr val="000000"/>
                </a:solidFill>
                <a:effectLst/>
                <a:latin typeface="Times New Roman" panose="02020603050405020304" pitchFamily="18" charset="0"/>
                <a:ea typeface="Times New Roman" panose="02020603050405020304" pitchFamily="18" charset="0"/>
              </a:rPr>
              <a:t>Pagal pobūdį triukšmas skiriamas į pastovų ir nepastovų. Triukšmas laikomas pastoviu, jeigu garso sl</a:t>
            </a:r>
            <a:r>
              <a:rPr lang="lt-LT" sz="2400" dirty="0">
                <a:solidFill>
                  <a:srgbClr val="000000"/>
                </a:solidFill>
                <a:effectLst/>
                <a:latin typeface="Times New Roman" panose="02020603050405020304" pitchFamily="18" charset="0"/>
                <a:ea typeface="Times New Roman" panose="02020603050405020304" pitchFamily="18" charset="0"/>
              </a:rPr>
              <a:t>ė</a:t>
            </a:r>
            <a:r>
              <a:rPr lang="en-US" sz="2400" dirty="0">
                <a:solidFill>
                  <a:srgbClr val="000000"/>
                </a:solidFill>
                <a:effectLst/>
                <a:latin typeface="Times New Roman" panose="02020603050405020304" pitchFamily="18" charset="0"/>
                <a:ea typeface="Times New Roman" panose="02020603050405020304" pitchFamily="18" charset="0"/>
              </a:rPr>
              <a:t>gio pokytis per 30 min. neviršija 5 dBA</a:t>
            </a:r>
            <a:r>
              <a:rPr lang="lt-LT" sz="2400" dirty="0">
                <a:solidFill>
                  <a:srgbClr val="000000"/>
                </a:solidFill>
                <a:effectLst/>
                <a:latin typeface="Times New Roman" panose="02020603050405020304" pitchFamily="18" charset="0"/>
                <a:ea typeface="Times New Roman" panose="02020603050405020304" pitchFamily="18" charset="0"/>
              </a:rPr>
              <a:t>.</a:t>
            </a:r>
            <a:endParaRPr lang="lt-LT" sz="2800" dirty="0">
              <a:solidFill>
                <a:schemeClr val="tx1"/>
              </a:solidFill>
              <a:latin typeface="+mj-lt"/>
            </a:endParaRPr>
          </a:p>
        </p:txBody>
      </p:sp>
    </p:spTree>
    <p:extLst>
      <p:ext uri="{BB962C8B-B14F-4D97-AF65-F5344CB8AC3E}">
        <p14:creationId xmlns:p14="http://schemas.microsoft.com/office/powerpoint/2010/main" val="29653123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50"/>
          <p:cNvSpPr txBox="1">
            <a:spLocks noGrp="1"/>
          </p:cNvSpPr>
          <p:nvPr>
            <p:ph type="title"/>
          </p:nvPr>
        </p:nvSpPr>
        <p:spPr>
          <a:xfrm>
            <a:off x="1425749" y="402095"/>
            <a:ext cx="6292502" cy="720819"/>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4000" dirty="0"/>
              <a:t>Garso apibrėžimas</a:t>
            </a:r>
            <a:endParaRPr sz="4000" dirty="0"/>
          </a:p>
        </p:txBody>
      </p:sp>
      <p:grpSp>
        <p:nvGrpSpPr>
          <p:cNvPr id="598" name="Google Shape;598;p50"/>
          <p:cNvGrpSpPr/>
          <p:nvPr/>
        </p:nvGrpSpPr>
        <p:grpSpPr>
          <a:xfrm>
            <a:off x="-461045" y="1862304"/>
            <a:ext cx="3843186" cy="3307419"/>
            <a:chOff x="1190625" y="1057675"/>
            <a:chExt cx="5114700" cy="4401675"/>
          </a:xfrm>
        </p:grpSpPr>
        <p:sp>
          <p:nvSpPr>
            <p:cNvPr id="599" name="Google Shape;599;p50"/>
            <p:cNvSpPr/>
            <p:nvPr/>
          </p:nvSpPr>
          <p:spPr>
            <a:xfrm>
              <a:off x="4655550" y="1719950"/>
              <a:ext cx="1649775" cy="767575"/>
            </a:xfrm>
            <a:custGeom>
              <a:avLst/>
              <a:gdLst/>
              <a:ahLst/>
              <a:cxnLst/>
              <a:rect l="l" t="t" r="r" b="b"/>
              <a:pathLst>
                <a:path w="65991" h="30703" extrusionOk="0">
                  <a:moveTo>
                    <a:pt x="65214" y="1"/>
                  </a:moveTo>
                  <a:lnTo>
                    <a:pt x="22381" y="8823"/>
                  </a:lnTo>
                  <a:lnTo>
                    <a:pt x="28447" y="17645"/>
                  </a:lnTo>
                  <a:lnTo>
                    <a:pt x="0" y="27946"/>
                  </a:lnTo>
                  <a:lnTo>
                    <a:pt x="777" y="30702"/>
                  </a:lnTo>
                  <a:lnTo>
                    <a:pt x="43610" y="21855"/>
                  </a:lnTo>
                  <a:lnTo>
                    <a:pt x="37544" y="13058"/>
                  </a:lnTo>
                  <a:lnTo>
                    <a:pt x="65991" y="2732"/>
                  </a:lnTo>
                  <a:lnTo>
                    <a:pt x="652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50"/>
            <p:cNvSpPr/>
            <p:nvPr/>
          </p:nvSpPr>
          <p:spPr>
            <a:xfrm>
              <a:off x="4807175" y="2726850"/>
              <a:ext cx="1179850" cy="409800"/>
            </a:xfrm>
            <a:custGeom>
              <a:avLst/>
              <a:gdLst/>
              <a:ahLst/>
              <a:cxnLst/>
              <a:rect l="l" t="t" r="r" b="b"/>
              <a:pathLst>
                <a:path w="47194" h="16392" extrusionOk="0">
                  <a:moveTo>
                    <a:pt x="19625" y="0"/>
                  </a:moveTo>
                  <a:lnTo>
                    <a:pt x="19750" y="7168"/>
                  </a:lnTo>
                  <a:lnTo>
                    <a:pt x="878" y="2632"/>
                  </a:lnTo>
                  <a:lnTo>
                    <a:pt x="0" y="5364"/>
                  </a:lnTo>
                  <a:lnTo>
                    <a:pt x="27570" y="16391"/>
                  </a:lnTo>
                  <a:lnTo>
                    <a:pt x="27570" y="16391"/>
                  </a:lnTo>
                  <a:lnTo>
                    <a:pt x="27444" y="9198"/>
                  </a:lnTo>
                  <a:lnTo>
                    <a:pt x="27444" y="9198"/>
                  </a:lnTo>
                  <a:lnTo>
                    <a:pt x="46316" y="13760"/>
                  </a:lnTo>
                  <a:lnTo>
                    <a:pt x="47194" y="11028"/>
                  </a:lnTo>
                  <a:lnTo>
                    <a:pt x="196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50"/>
            <p:cNvSpPr/>
            <p:nvPr/>
          </p:nvSpPr>
          <p:spPr>
            <a:xfrm>
              <a:off x="4474475" y="1057675"/>
              <a:ext cx="792000" cy="959300"/>
            </a:xfrm>
            <a:custGeom>
              <a:avLst/>
              <a:gdLst/>
              <a:ahLst/>
              <a:cxnLst/>
              <a:rect l="l" t="t" r="r" b="b"/>
              <a:pathLst>
                <a:path w="31680" h="38372" extrusionOk="0">
                  <a:moveTo>
                    <a:pt x="29223" y="0"/>
                  </a:moveTo>
                  <a:lnTo>
                    <a:pt x="18070" y="15865"/>
                  </a:lnTo>
                  <a:lnTo>
                    <a:pt x="13409" y="10401"/>
                  </a:lnTo>
                  <a:lnTo>
                    <a:pt x="0" y="36893"/>
                  </a:lnTo>
                  <a:lnTo>
                    <a:pt x="2456" y="38371"/>
                  </a:lnTo>
                  <a:lnTo>
                    <a:pt x="13634" y="22481"/>
                  </a:lnTo>
                  <a:lnTo>
                    <a:pt x="18271" y="27970"/>
                  </a:lnTo>
                  <a:lnTo>
                    <a:pt x="31679" y="1454"/>
                  </a:lnTo>
                  <a:lnTo>
                    <a:pt x="292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2" name="Google Shape;602;p50"/>
            <p:cNvGrpSpPr/>
            <p:nvPr/>
          </p:nvGrpSpPr>
          <p:grpSpPr>
            <a:xfrm>
              <a:off x="1190625" y="1589350"/>
              <a:ext cx="3662950" cy="3870000"/>
              <a:chOff x="1190625" y="1589350"/>
              <a:chExt cx="3662950" cy="3870000"/>
            </a:xfrm>
          </p:grpSpPr>
          <p:sp>
            <p:nvSpPr>
              <p:cNvPr id="603" name="Google Shape;603;p50"/>
              <p:cNvSpPr/>
              <p:nvPr/>
            </p:nvSpPr>
            <p:spPr>
              <a:xfrm>
                <a:off x="2666800" y="3627850"/>
                <a:ext cx="780125" cy="944275"/>
              </a:xfrm>
              <a:custGeom>
                <a:avLst/>
                <a:gdLst/>
                <a:ahLst/>
                <a:cxnLst/>
                <a:rect l="l" t="t" r="r" b="b"/>
                <a:pathLst>
                  <a:path w="31205" h="37771" extrusionOk="0">
                    <a:moveTo>
                      <a:pt x="9458" y="1"/>
                    </a:moveTo>
                    <a:cubicBezTo>
                      <a:pt x="6762" y="1"/>
                      <a:pt x="3717" y="1523"/>
                      <a:pt x="1154" y="2457"/>
                    </a:cubicBezTo>
                    <a:cubicBezTo>
                      <a:pt x="1" y="14312"/>
                      <a:pt x="7420" y="28647"/>
                      <a:pt x="14512" y="37770"/>
                    </a:cubicBezTo>
                    <a:cubicBezTo>
                      <a:pt x="19725" y="37645"/>
                      <a:pt x="24913" y="37144"/>
                      <a:pt x="30126" y="36993"/>
                    </a:cubicBezTo>
                    <a:cubicBezTo>
                      <a:pt x="31204" y="32833"/>
                      <a:pt x="29074" y="29374"/>
                      <a:pt x="25064" y="28046"/>
                    </a:cubicBezTo>
                    <a:cubicBezTo>
                      <a:pt x="25715" y="23058"/>
                      <a:pt x="24562" y="20427"/>
                      <a:pt x="19650" y="19174"/>
                    </a:cubicBezTo>
                    <a:cubicBezTo>
                      <a:pt x="20653" y="16041"/>
                      <a:pt x="19876" y="11630"/>
                      <a:pt x="15941" y="9825"/>
                    </a:cubicBezTo>
                    <a:cubicBezTo>
                      <a:pt x="16943" y="6517"/>
                      <a:pt x="15465" y="2632"/>
                      <a:pt x="12257" y="728"/>
                    </a:cubicBezTo>
                    <a:cubicBezTo>
                      <a:pt x="11399" y="208"/>
                      <a:pt x="10452" y="1"/>
                      <a:pt x="9458" y="1"/>
                    </a:cubicBez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0"/>
              <p:cNvSpPr/>
              <p:nvPr/>
            </p:nvSpPr>
            <p:spPr>
              <a:xfrm>
                <a:off x="2742000" y="3628000"/>
                <a:ext cx="683600" cy="867675"/>
              </a:xfrm>
              <a:custGeom>
                <a:avLst/>
                <a:gdLst/>
                <a:ahLst/>
                <a:cxnLst/>
                <a:rect l="l" t="t" r="r" b="b"/>
                <a:pathLst>
                  <a:path w="27344" h="34707" extrusionOk="0">
                    <a:moveTo>
                      <a:pt x="6462" y="0"/>
                    </a:moveTo>
                    <a:cubicBezTo>
                      <a:pt x="4419" y="0"/>
                      <a:pt x="2168" y="872"/>
                      <a:pt x="76" y="1699"/>
                    </a:cubicBezTo>
                    <a:cubicBezTo>
                      <a:pt x="0" y="13052"/>
                      <a:pt x="6918" y="26160"/>
                      <a:pt x="13559" y="34707"/>
                    </a:cubicBezTo>
                    <a:cubicBezTo>
                      <a:pt x="18171" y="34581"/>
                      <a:pt x="22757" y="34180"/>
                      <a:pt x="27344" y="33980"/>
                    </a:cubicBezTo>
                    <a:cubicBezTo>
                      <a:pt x="26993" y="31223"/>
                      <a:pt x="25038" y="29017"/>
                      <a:pt x="22056" y="28040"/>
                    </a:cubicBezTo>
                    <a:cubicBezTo>
                      <a:pt x="22707" y="23052"/>
                      <a:pt x="21554" y="20421"/>
                      <a:pt x="16642" y="19168"/>
                    </a:cubicBezTo>
                    <a:cubicBezTo>
                      <a:pt x="17645" y="16035"/>
                      <a:pt x="16868" y="11624"/>
                      <a:pt x="12933" y="9819"/>
                    </a:cubicBezTo>
                    <a:cubicBezTo>
                      <a:pt x="13935" y="6511"/>
                      <a:pt x="12457" y="2626"/>
                      <a:pt x="9249" y="722"/>
                    </a:cubicBezTo>
                    <a:cubicBezTo>
                      <a:pt x="8397" y="206"/>
                      <a:pt x="7454" y="0"/>
                      <a:pt x="6462"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50"/>
              <p:cNvSpPr/>
              <p:nvPr/>
            </p:nvSpPr>
            <p:spPr>
              <a:xfrm>
                <a:off x="2685600" y="3627850"/>
                <a:ext cx="404800" cy="387250"/>
              </a:xfrm>
              <a:custGeom>
                <a:avLst/>
                <a:gdLst/>
                <a:ahLst/>
                <a:cxnLst/>
                <a:rect l="l" t="t" r="r" b="b"/>
                <a:pathLst>
                  <a:path w="16192" h="15490" extrusionOk="0">
                    <a:moveTo>
                      <a:pt x="8706" y="1"/>
                    </a:moveTo>
                    <a:cubicBezTo>
                      <a:pt x="6010" y="1"/>
                      <a:pt x="2965" y="1523"/>
                      <a:pt x="402" y="2457"/>
                    </a:cubicBezTo>
                    <a:cubicBezTo>
                      <a:pt x="1" y="6592"/>
                      <a:pt x="652" y="11053"/>
                      <a:pt x="1981" y="15490"/>
                    </a:cubicBezTo>
                    <a:lnTo>
                      <a:pt x="15389" y="9926"/>
                    </a:lnTo>
                    <a:cubicBezTo>
                      <a:pt x="15314" y="9901"/>
                      <a:pt x="15264" y="9875"/>
                      <a:pt x="15189" y="9825"/>
                    </a:cubicBezTo>
                    <a:cubicBezTo>
                      <a:pt x="16191" y="6517"/>
                      <a:pt x="14713" y="2632"/>
                      <a:pt x="11505" y="728"/>
                    </a:cubicBezTo>
                    <a:cubicBezTo>
                      <a:pt x="10647" y="208"/>
                      <a:pt x="9700" y="1"/>
                      <a:pt x="870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50"/>
              <p:cNvSpPr/>
              <p:nvPr/>
            </p:nvSpPr>
            <p:spPr>
              <a:xfrm>
                <a:off x="1871175" y="3185500"/>
                <a:ext cx="560700" cy="641650"/>
              </a:xfrm>
              <a:custGeom>
                <a:avLst/>
                <a:gdLst/>
                <a:ahLst/>
                <a:cxnLst/>
                <a:rect l="l" t="t" r="r" b="b"/>
                <a:pathLst>
                  <a:path w="22428" h="25666" extrusionOk="0">
                    <a:moveTo>
                      <a:pt x="12603" y="0"/>
                    </a:moveTo>
                    <a:cubicBezTo>
                      <a:pt x="6237" y="3935"/>
                      <a:pt x="1776" y="6517"/>
                      <a:pt x="1425" y="7344"/>
                    </a:cubicBezTo>
                    <a:cubicBezTo>
                      <a:pt x="1" y="10766"/>
                      <a:pt x="6121" y="25665"/>
                      <a:pt x="10280" y="25665"/>
                    </a:cubicBezTo>
                    <a:cubicBezTo>
                      <a:pt x="10294" y="25665"/>
                      <a:pt x="10308" y="25665"/>
                      <a:pt x="10322" y="25665"/>
                    </a:cubicBezTo>
                    <a:cubicBezTo>
                      <a:pt x="12402" y="25615"/>
                      <a:pt x="16663" y="24462"/>
                      <a:pt x="22427" y="22983"/>
                    </a:cubicBezTo>
                    <a:lnTo>
                      <a:pt x="12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50"/>
              <p:cNvSpPr/>
              <p:nvPr/>
            </p:nvSpPr>
            <p:spPr>
              <a:xfrm>
                <a:off x="2028975" y="3209925"/>
                <a:ext cx="402900" cy="617200"/>
              </a:xfrm>
              <a:custGeom>
                <a:avLst/>
                <a:gdLst/>
                <a:ahLst/>
                <a:cxnLst/>
                <a:rect l="l" t="t" r="r" b="b"/>
                <a:pathLst>
                  <a:path w="16116" h="24688" extrusionOk="0">
                    <a:moveTo>
                      <a:pt x="4737" y="1"/>
                    </a:moveTo>
                    <a:cubicBezTo>
                      <a:pt x="3008" y="1053"/>
                      <a:pt x="1454" y="1981"/>
                      <a:pt x="150" y="2808"/>
                    </a:cubicBezTo>
                    <a:cubicBezTo>
                      <a:pt x="0" y="10226"/>
                      <a:pt x="1253" y="17670"/>
                      <a:pt x="3734" y="24663"/>
                    </a:cubicBezTo>
                    <a:cubicBezTo>
                      <a:pt x="3835" y="24688"/>
                      <a:pt x="3910" y="24688"/>
                      <a:pt x="4010" y="24688"/>
                    </a:cubicBezTo>
                    <a:cubicBezTo>
                      <a:pt x="6090" y="24638"/>
                      <a:pt x="10351" y="23485"/>
                      <a:pt x="16115" y="22006"/>
                    </a:cubicBezTo>
                    <a:lnTo>
                      <a:pt x="13459" y="15765"/>
                    </a:lnTo>
                    <a:cubicBezTo>
                      <a:pt x="11729" y="12181"/>
                      <a:pt x="10000" y="8622"/>
                      <a:pt x="8296" y="5038"/>
                    </a:cubicBezTo>
                    <a:cubicBezTo>
                      <a:pt x="7519" y="3409"/>
                      <a:pt x="6692" y="1755"/>
                      <a:pt x="5389" y="527"/>
                    </a:cubicBezTo>
                    <a:cubicBezTo>
                      <a:pt x="5188" y="327"/>
                      <a:pt x="4962" y="151"/>
                      <a:pt x="4737"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50"/>
              <p:cNvSpPr/>
              <p:nvPr/>
            </p:nvSpPr>
            <p:spPr>
              <a:xfrm>
                <a:off x="1953950" y="2495650"/>
                <a:ext cx="1627050" cy="1361750"/>
              </a:xfrm>
              <a:custGeom>
                <a:avLst/>
                <a:gdLst/>
                <a:ahLst/>
                <a:cxnLst/>
                <a:rect l="l" t="t" r="r" b="b"/>
                <a:pathLst>
                  <a:path w="65082" h="54470" extrusionOk="0">
                    <a:moveTo>
                      <a:pt x="44279" y="0"/>
                    </a:moveTo>
                    <a:cubicBezTo>
                      <a:pt x="22600" y="13760"/>
                      <a:pt x="5207" y="22507"/>
                      <a:pt x="3928" y="24261"/>
                    </a:cubicBezTo>
                    <a:cubicBezTo>
                      <a:pt x="0" y="29686"/>
                      <a:pt x="10356" y="54470"/>
                      <a:pt x="16671" y="54470"/>
                    </a:cubicBezTo>
                    <a:cubicBezTo>
                      <a:pt x="16803" y="54470"/>
                      <a:pt x="16933" y="54459"/>
                      <a:pt x="17061" y="54437"/>
                    </a:cubicBezTo>
                    <a:cubicBezTo>
                      <a:pt x="22500" y="53509"/>
                      <a:pt x="40971" y="47945"/>
                      <a:pt x="63979" y="42281"/>
                    </a:cubicBezTo>
                    <a:cubicBezTo>
                      <a:pt x="64806" y="38572"/>
                      <a:pt x="65082" y="34712"/>
                      <a:pt x="64756" y="30777"/>
                    </a:cubicBezTo>
                    <a:cubicBezTo>
                      <a:pt x="63603" y="17544"/>
                      <a:pt x="55633" y="6391"/>
                      <a:pt x="442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50"/>
              <p:cNvSpPr/>
              <p:nvPr/>
            </p:nvSpPr>
            <p:spPr>
              <a:xfrm>
                <a:off x="2532725" y="1595900"/>
                <a:ext cx="2216200" cy="2172950"/>
              </a:xfrm>
              <a:custGeom>
                <a:avLst/>
                <a:gdLst/>
                <a:ahLst/>
                <a:cxnLst/>
                <a:rect l="l" t="t" r="r" b="b"/>
                <a:pathLst>
                  <a:path w="88648" h="86918" extrusionOk="0">
                    <a:moveTo>
                      <a:pt x="54612" y="0"/>
                    </a:moveTo>
                    <a:cubicBezTo>
                      <a:pt x="37845" y="23760"/>
                      <a:pt x="21254" y="35940"/>
                      <a:pt x="1" y="46441"/>
                    </a:cubicBezTo>
                    <a:cubicBezTo>
                      <a:pt x="1730" y="62532"/>
                      <a:pt x="6767" y="73885"/>
                      <a:pt x="16341" y="86918"/>
                    </a:cubicBezTo>
                    <a:cubicBezTo>
                      <a:pt x="34630" y="82301"/>
                      <a:pt x="53692" y="78932"/>
                      <a:pt x="73290" y="78932"/>
                    </a:cubicBezTo>
                    <a:cubicBezTo>
                      <a:pt x="78375" y="78932"/>
                      <a:pt x="83495" y="79159"/>
                      <a:pt x="88648" y="79650"/>
                    </a:cubicBezTo>
                    <a:cubicBezTo>
                      <a:pt x="88648" y="79650"/>
                      <a:pt x="54612" y="0"/>
                      <a:pt x="546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50"/>
              <p:cNvSpPr/>
              <p:nvPr/>
            </p:nvSpPr>
            <p:spPr>
              <a:xfrm>
                <a:off x="3342875" y="1985000"/>
                <a:ext cx="472475" cy="688000"/>
              </a:xfrm>
              <a:custGeom>
                <a:avLst/>
                <a:gdLst/>
                <a:ahLst/>
                <a:cxnLst/>
                <a:rect l="l" t="t" r="r" b="b"/>
                <a:pathLst>
                  <a:path w="18899" h="27520" extrusionOk="0">
                    <a:moveTo>
                      <a:pt x="14312" y="0"/>
                    </a:moveTo>
                    <a:cubicBezTo>
                      <a:pt x="9625" y="5689"/>
                      <a:pt x="4888" y="10526"/>
                      <a:pt x="1" y="14787"/>
                    </a:cubicBezTo>
                    <a:cubicBezTo>
                      <a:pt x="702" y="19098"/>
                      <a:pt x="1730" y="23359"/>
                      <a:pt x="3033" y="27519"/>
                    </a:cubicBezTo>
                    <a:cubicBezTo>
                      <a:pt x="5439" y="26266"/>
                      <a:pt x="7845" y="24963"/>
                      <a:pt x="10226" y="23634"/>
                    </a:cubicBezTo>
                    <a:cubicBezTo>
                      <a:pt x="12833" y="22156"/>
                      <a:pt x="15865" y="20451"/>
                      <a:pt x="18898" y="18697"/>
                    </a:cubicBezTo>
                    <a:cubicBezTo>
                      <a:pt x="16567" y="12707"/>
                      <a:pt x="15013" y="6391"/>
                      <a:pt x="14312"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50"/>
              <p:cNvSpPr/>
              <p:nvPr/>
            </p:nvSpPr>
            <p:spPr>
              <a:xfrm>
                <a:off x="2630475" y="2438625"/>
                <a:ext cx="657300" cy="567700"/>
              </a:xfrm>
              <a:custGeom>
                <a:avLst/>
                <a:gdLst/>
                <a:ahLst/>
                <a:cxnLst/>
                <a:rect l="l" t="t" r="r" b="b"/>
                <a:pathLst>
                  <a:path w="26292" h="22708" extrusionOk="0">
                    <a:moveTo>
                      <a:pt x="24411" y="1"/>
                    </a:moveTo>
                    <a:cubicBezTo>
                      <a:pt x="16868" y="5915"/>
                      <a:pt x="8898" y="10627"/>
                      <a:pt x="0" y="15013"/>
                    </a:cubicBezTo>
                    <a:cubicBezTo>
                      <a:pt x="301" y="17720"/>
                      <a:pt x="677" y="20251"/>
                      <a:pt x="1178" y="22707"/>
                    </a:cubicBezTo>
                    <a:cubicBezTo>
                      <a:pt x="9750" y="19600"/>
                      <a:pt x="18121" y="16016"/>
                      <a:pt x="26291" y="12031"/>
                    </a:cubicBezTo>
                    <a:cubicBezTo>
                      <a:pt x="25389" y="8071"/>
                      <a:pt x="24762" y="4036"/>
                      <a:pt x="24411" y="1"/>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50"/>
              <p:cNvSpPr/>
              <p:nvPr/>
            </p:nvSpPr>
            <p:spPr>
              <a:xfrm>
                <a:off x="2151775" y="2977475"/>
                <a:ext cx="2498150" cy="741250"/>
              </a:xfrm>
              <a:custGeom>
                <a:avLst/>
                <a:gdLst/>
                <a:ahLst/>
                <a:cxnLst/>
                <a:rect l="l" t="t" r="r" b="b"/>
                <a:pathLst>
                  <a:path w="99926" h="29650" extrusionOk="0">
                    <a:moveTo>
                      <a:pt x="93334" y="1"/>
                    </a:moveTo>
                    <a:cubicBezTo>
                      <a:pt x="61128" y="3409"/>
                      <a:pt x="29474" y="11981"/>
                      <a:pt x="0" y="25414"/>
                    </a:cubicBezTo>
                    <a:cubicBezTo>
                      <a:pt x="802" y="26968"/>
                      <a:pt x="1629" y="28397"/>
                      <a:pt x="2507" y="29650"/>
                    </a:cubicBezTo>
                    <a:cubicBezTo>
                      <a:pt x="38673" y="18824"/>
                      <a:pt x="64614" y="15403"/>
                      <a:pt x="96766" y="15403"/>
                    </a:cubicBezTo>
                    <a:cubicBezTo>
                      <a:pt x="97812" y="15403"/>
                      <a:pt x="98865" y="15407"/>
                      <a:pt x="99926" y="15414"/>
                    </a:cubicBezTo>
                    <a:cubicBezTo>
                      <a:pt x="98171" y="11279"/>
                      <a:pt x="95866" y="5915"/>
                      <a:pt x="93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50"/>
              <p:cNvSpPr/>
              <p:nvPr/>
            </p:nvSpPr>
            <p:spPr>
              <a:xfrm>
                <a:off x="3748900" y="1599375"/>
                <a:ext cx="1062675" cy="2050050"/>
              </a:xfrm>
              <a:custGeom>
                <a:avLst/>
                <a:gdLst/>
                <a:ahLst/>
                <a:cxnLst/>
                <a:rect l="l" t="t" r="r" b="b"/>
                <a:pathLst>
                  <a:path w="42507" h="82002" extrusionOk="0">
                    <a:moveTo>
                      <a:pt x="5002" y="2548"/>
                    </a:moveTo>
                    <a:cubicBezTo>
                      <a:pt x="9665" y="2548"/>
                      <a:pt x="19992" y="17495"/>
                      <a:pt x="28873" y="37405"/>
                    </a:cubicBezTo>
                    <a:cubicBezTo>
                      <a:pt x="38271" y="58558"/>
                      <a:pt x="42507" y="77305"/>
                      <a:pt x="38321" y="79260"/>
                    </a:cubicBezTo>
                    <a:cubicBezTo>
                      <a:pt x="38085" y="79371"/>
                      <a:pt x="37836" y="79426"/>
                      <a:pt x="37576" y="79426"/>
                    </a:cubicBezTo>
                    <a:cubicBezTo>
                      <a:pt x="33200" y="79426"/>
                      <a:pt x="25512" y="64037"/>
                      <a:pt x="16617" y="44072"/>
                    </a:cubicBezTo>
                    <a:cubicBezTo>
                      <a:pt x="7193" y="22944"/>
                      <a:pt x="0" y="4698"/>
                      <a:pt x="4211" y="2718"/>
                    </a:cubicBezTo>
                    <a:cubicBezTo>
                      <a:pt x="4452" y="2604"/>
                      <a:pt x="4716" y="2548"/>
                      <a:pt x="5002" y="2548"/>
                    </a:cubicBezTo>
                    <a:close/>
                    <a:moveTo>
                      <a:pt x="4063" y="0"/>
                    </a:moveTo>
                    <a:cubicBezTo>
                      <a:pt x="3709" y="0"/>
                      <a:pt x="3382" y="71"/>
                      <a:pt x="3083" y="212"/>
                    </a:cubicBezTo>
                    <a:cubicBezTo>
                      <a:pt x="702" y="1340"/>
                      <a:pt x="477" y="6829"/>
                      <a:pt x="2482" y="15676"/>
                    </a:cubicBezTo>
                    <a:cubicBezTo>
                      <a:pt x="4336" y="23971"/>
                      <a:pt x="7995" y="34398"/>
                      <a:pt x="12732" y="45024"/>
                    </a:cubicBezTo>
                    <a:cubicBezTo>
                      <a:pt x="17444" y="55651"/>
                      <a:pt x="22757" y="65275"/>
                      <a:pt x="27645" y="72167"/>
                    </a:cubicBezTo>
                    <a:cubicBezTo>
                      <a:pt x="32207" y="78572"/>
                      <a:pt x="35983" y="82002"/>
                      <a:pt x="38450" y="82002"/>
                    </a:cubicBezTo>
                    <a:cubicBezTo>
                      <a:pt x="38802" y="82002"/>
                      <a:pt x="39127" y="81932"/>
                      <a:pt x="39424" y="81791"/>
                    </a:cubicBezTo>
                    <a:cubicBezTo>
                      <a:pt x="41830" y="80664"/>
                      <a:pt x="42056" y="75175"/>
                      <a:pt x="40051" y="66328"/>
                    </a:cubicBezTo>
                    <a:cubicBezTo>
                      <a:pt x="38171" y="58032"/>
                      <a:pt x="34537" y="47606"/>
                      <a:pt x="29800" y="36979"/>
                    </a:cubicBezTo>
                    <a:cubicBezTo>
                      <a:pt x="25063" y="26352"/>
                      <a:pt x="19750" y="16703"/>
                      <a:pt x="14863" y="9836"/>
                    </a:cubicBezTo>
                    <a:cubicBezTo>
                      <a:pt x="10325" y="3413"/>
                      <a:pt x="6535" y="0"/>
                      <a:pt x="4063"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50"/>
              <p:cNvSpPr/>
              <p:nvPr/>
            </p:nvSpPr>
            <p:spPr>
              <a:xfrm>
                <a:off x="3784600" y="1653050"/>
                <a:ext cx="1062700" cy="1922075"/>
              </a:xfrm>
              <a:custGeom>
                <a:avLst/>
                <a:gdLst/>
                <a:ahLst/>
                <a:cxnLst/>
                <a:rect l="l" t="t" r="r" b="b"/>
                <a:pathLst>
                  <a:path w="42508" h="76883" extrusionOk="0">
                    <a:moveTo>
                      <a:pt x="4981" y="0"/>
                    </a:moveTo>
                    <a:cubicBezTo>
                      <a:pt x="4694" y="0"/>
                      <a:pt x="4429" y="56"/>
                      <a:pt x="4186" y="170"/>
                    </a:cubicBezTo>
                    <a:cubicBezTo>
                      <a:pt x="1" y="2150"/>
                      <a:pt x="4237" y="20872"/>
                      <a:pt x="13635" y="42025"/>
                    </a:cubicBezTo>
                    <a:cubicBezTo>
                      <a:pt x="22516" y="61935"/>
                      <a:pt x="32843" y="76882"/>
                      <a:pt x="37506" y="76882"/>
                    </a:cubicBezTo>
                    <a:cubicBezTo>
                      <a:pt x="37792" y="76882"/>
                      <a:pt x="38056" y="76826"/>
                      <a:pt x="38297" y="76712"/>
                    </a:cubicBezTo>
                    <a:cubicBezTo>
                      <a:pt x="42507" y="74732"/>
                      <a:pt x="38272" y="55985"/>
                      <a:pt x="28848" y="34857"/>
                    </a:cubicBezTo>
                    <a:cubicBezTo>
                      <a:pt x="19968" y="14947"/>
                      <a:pt x="9663" y="0"/>
                      <a:pt x="49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50"/>
              <p:cNvSpPr/>
              <p:nvPr/>
            </p:nvSpPr>
            <p:spPr>
              <a:xfrm>
                <a:off x="3818450" y="1654375"/>
                <a:ext cx="1035125" cy="1924600"/>
              </a:xfrm>
              <a:custGeom>
                <a:avLst/>
                <a:gdLst/>
                <a:ahLst/>
                <a:cxnLst/>
                <a:rect l="l" t="t" r="r" b="b"/>
                <a:pathLst>
                  <a:path w="41405" h="76984" extrusionOk="0">
                    <a:moveTo>
                      <a:pt x="3513" y="1"/>
                    </a:moveTo>
                    <a:cubicBezTo>
                      <a:pt x="3272" y="1"/>
                      <a:pt x="3044" y="39"/>
                      <a:pt x="2832" y="117"/>
                    </a:cubicBezTo>
                    <a:cubicBezTo>
                      <a:pt x="0" y="1145"/>
                      <a:pt x="677" y="5105"/>
                      <a:pt x="477" y="5380"/>
                    </a:cubicBezTo>
                    <a:cubicBezTo>
                      <a:pt x="971" y="5288"/>
                      <a:pt x="1464" y="5242"/>
                      <a:pt x="1956" y="5242"/>
                    </a:cubicBezTo>
                    <a:cubicBezTo>
                      <a:pt x="9855" y="5242"/>
                      <a:pt x="17559" y="17014"/>
                      <a:pt x="25840" y="35581"/>
                    </a:cubicBezTo>
                    <a:cubicBezTo>
                      <a:pt x="34612" y="55305"/>
                      <a:pt x="38071" y="70544"/>
                      <a:pt x="31780" y="75306"/>
                    </a:cubicBezTo>
                    <a:cubicBezTo>
                      <a:pt x="32043" y="75326"/>
                      <a:pt x="32683" y="76983"/>
                      <a:pt x="34996" y="76983"/>
                    </a:cubicBezTo>
                    <a:cubicBezTo>
                      <a:pt x="35545" y="76983"/>
                      <a:pt x="36188" y="76890"/>
                      <a:pt x="36943" y="76659"/>
                    </a:cubicBezTo>
                    <a:cubicBezTo>
                      <a:pt x="41404" y="75306"/>
                      <a:pt x="36918" y="55932"/>
                      <a:pt x="27494" y="34804"/>
                    </a:cubicBezTo>
                    <a:cubicBezTo>
                      <a:pt x="18529" y="14703"/>
                      <a:pt x="8247" y="1"/>
                      <a:pt x="3513"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50"/>
              <p:cNvSpPr/>
              <p:nvPr/>
            </p:nvSpPr>
            <p:spPr>
              <a:xfrm>
                <a:off x="3976975" y="2328025"/>
                <a:ext cx="484975" cy="672025"/>
              </a:xfrm>
              <a:custGeom>
                <a:avLst/>
                <a:gdLst/>
                <a:ahLst/>
                <a:cxnLst/>
                <a:rect l="l" t="t" r="r" b="b"/>
                <a:pathLst>
                  <a:path w="19399" h="26881" extrusionOk="0">
                    <a:moveTo>
                      <a:pt x="8388" y="1"/>
                    </a:moveTo>
                    <a:cubicBezTo>
                      <a:pt x="8283" y="1"/>
                      <a:pt x="8185" y="21"/>
                      <a:pt x="8096" y="64"/>
                    </a:cubicBezTo>
                    <a:cubicBezTo>
                      <a:pt x="4837" y="1592"/>
                      <a:pt x="2156" y="2344"/>
                      <a:pt x="0" y="2745"/>
                    </a:cubicBezTo>
                    <a:cubicBezTo>
                      <a:pt x="1379" y="6680"/>
                      <a:pt x="8772" y="23247"/>
                      <a:pt x="10752" y="26881"/>
                    </a:cubicBezTo>
                    <a:cubicBezTo>
                      <a:pt x="12482" y="25477"/>
                      <a:pt x="14812" y="23898"/>
                      <a:pt x="18020" y="22369"/>
                    </a:cubicBezTo>
                    <a:cubicBezTo>
                      <a:pt x="19399" y="21743"/>
                      <a:pt x="18296" y="16204"/>
                      <a:pt x="15564" y="10039"/>
                    </a:cubicBezTo>
                    <a:cubicBezTo>
                      <a:pt x="12986" y="4296"/>
                      <a:pt x="9904" y="1"/>
                      <a:pt x="8388" y="1"/>
                    </a:cubicBez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50"/>
              <p:cNvSpPr/>
              <p:nvPr/>
            </p:nvSpPr>
            <p:spPr>
              <a:xfrm>
                <a:off x="4153025" y="2325750"/>
                <a:ext cx="311450" cy="560350"/>
              </a:xfrm>
              <a:custGeom>
                <a:avLst/>
                <a:gdLst/>
                <a:ahLst/>
                <a:cxnLst/>
                <a:rect l="l" t="t" r="r" b="b"/>
                <a:pathLst>
                  <a:path w="12458" h="22414" extrusionOk="0">
                    <a:moveTo>
                      <a:pt x="1505" y="1"/>
                    </a:moveTo>
                    <a:cubicBezTo>
                      <a:pt x="1415" y="1"/>
                      <a:pt x="1331" y="18"/>
                      <a:pt x="1254" y="54"/>
                    </a:cubicBezTo>
                    <a:cubicBezTo>
                      <a:pt x="1" y="631"/>
                      <a:pt x="1204" y="6120"/>
                      <a:pt x="3961" y="12285"/>
                    </a:cubicBezTo>
                    <a:cubicBezTo>
                      <a:pt x="6553" y="18058"/>
                      <a:pt x="9566" y="22414"/>
                      <a:pt x="10959" y="22414"/>
                    </a:cubicBezTo>
                    <a:cubicBezTo>
                      <a:pt x="11047" y="22414"/>
                      <a:pt x="11129" y="22396"/>
                      <a:pt x="11204" y="22360"/>
                    </a:cubicBezTo>
                    <a:cubicBezTo>
                      <a:pt x="12457" y="21759"/>
                      <a:pt x="11254" y="16295"/>
                      <a:pt x="8497" y="10130"/>
                    </a:cubicBezTo>
                    <a:cubicBezTo>
                      <a:pt x="5929" y="4334"/>
                      <a:pt x="2919" y="1"/>
                      <a:pt x="15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50"/>
              <p:cNvSpPr/>
              <p:nvPr/>
            </p:nvSpPr>
            <p:spPr>
              <a:xfrm>
                <a:off x="3784600" y="1589350"/>
                <a:ext cx="1062700" cy="2049450"/>
              </a:xfrm>
              <a:custGeom>
                <a:avLst/>
                <a:gdLst/>
                <a:ahLst/>
                <a:cxnLst/>
                <a:rect l="l" t="t" r="r" b="b"/>
                <a:pathLst>
                  <a:path w="42508" h="81978" extrusionOk="0">
                    <a:moveTo>
                      <a:pt x="4981" y="2548"/>
                    </a:moveTo>
                    <a:cubicBezTo>
                      <a:pt x="9663" y="2548"/>
                      <a:pt x="19968" y="17495"/>
                      <a:pt x="28848" y="37405"/>
                    </a:cubicBezTo>
                    <a:cubicBezTo>
                      <a:pt x="38272" y="58533"/>
                      <a:pt x="42507" y="77280"/>
                      <a:pt x="38297" y="79260"/>
                    </a:cubicBezTo>
                    <a:cubicBezTo>
                      <a:pt x="38056" y="79374"/>
                      <a:pt x="37792" y="79430"/>
                      <a:pt x="37506" y="79430"/>
                    </a:cubicBezTo>
                    <a:cubicBezTo>
                      <a:pt x="32843" y="79430"/>
                      <a:pt x="22516" y="64483"/>
                      <a:pt x="13635" y="44573"/>
                    </a:cubicBezTo>
                    <a:cubicBezTo>
                      <a:pt x="4237" y="23420"/>
                      <a:pt x="1" y="4698"/>
                      <a:pt x="4186" y="2718"/>
                    </a:cubicBezTo>
                    <a:cubicBezTo>
                      <a:pt x="4429" y="2604"/>
                      <a:pt x="4694" y="2548"/>
                      <a:pt x="4981" y="2548"/>
                    </a:cubicBezTo>
                    <a:close/>
                    <a:moveTo>
                      <a:pt x="4063" y="0"/>
                    </a:moveTo>
                    <a:cubicBezTo>
                      <a:pt x="3709" y="0"/>
                      <a:pt x="3382" y="71"/>
                      <a:pt x="3084" y="212"/>
                    </a:cubicBezTo>
                    <a:cubicBezTo>
                      <a:pt x="678" y="1340"/>
                      <a:pt x="452" y="6829"/>
                      <a:pt x="2457" y="15676"/>
                    </a:cubicBezTo>
                    <a:cubicBezTo>
                      <a:pt x="4337" y="23971"/>
                      <a:pt x="7971" y="34373"/>
                      <a:pt x="12708" y="44999"/>
                    </a:cubicBezTo>
                    <a:cubicBezTo>
                      <a:pt x="17445" y="55626"/>
                      <a:pt x="22758" y="65275"/>
                      <a:pt x="27645" y="72142"/>
                    </a:cubicBezTo>
                    <a:cubicBezTo>
                      <a:pt x="32183" y="78565"/>
                      <a:pt x="35954" y="81978"/>
                      <a:pt x="38438" y="81978"/>
                    </a:cubicBezTo>
                    <a:cubicBezTo>
                      <a:pt x="38794" y="81978"/>
                      <a:pt x="39123" y="81908"/>
                      <a:pt x="39425" y="81766"/>
                    </a:cubicBezTo>
                    <a:cubicBezTo>
                      <a:pt x="41806" y="80638"/>
                      <a:pt x="42031" y="75150"/>
                      <a:pt x="40026" y="66303"/>
                    </a:cubicBezTo>
                    <a:cubicBezTo>
                      <a:pt x="38172" y="58007"/>
                      <a:pt x="34512" y="47606"/>
                      <a:pt x="29776" y="36954"/>
                    </a:cubicBezTo>
                    <a:cubicBezTo>
                      <a:pt x="25039" y="26327"/>
                      <a:pt x="19750" y="16703"/>
                      <a:pt x="14863" y="9811"/>
                    </a:cubicBezTo>
                    <a:cubicBezTo>
                      <a:pt x="10304" y="3410"/>
                      <a:pt x="6530" y="0"/>
                      <a:pt x="40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50"/>
              <p:cNvSpPr/>
              <p:nvPr/>
            </p:nvSpPr>
            <p:spPr>
              <a:xfrm>
                <a:off x="4258925" y="2424225"/>
                <a:ext cx="167950" cy="393750"/>
              </a:xfrm>
              <a:custGeom>
                <a:avLst/>
                <a:gdLst/>
                <a:ahLst/>
                <a:cxnLst/>
                <a:rect l="l" t="t" r="r" b="b"/>
                <a:pathLst>
                  <a:path w="6718" h="15750" extrusionOk="0">
                    <a:moveTo>
                      <a:pt x="0" y="0"/>
                    </a:moveTo>
                    <a:lnTo>
                      <a:pt x="0" y="0"/>
                    </a:lnTo>
                    <a:cubicBezTo>
                      <a:pt x="376" y="727"/>
                      <a:pt x="752" y="1504"/>
                      <a:pt x="1103" y="2331"/>
                    </a:cubicBezTo>
                    <a:cubicBezTo>
                      <a:pt x="3610" y="7945"/>
                      <a:pt x="4712" y="12907"/>
                      <a:pt x="3559" y="13459"/>
                    </a:cubicBezTo>
                    <a:cubicBezTo>
                      <a:pt x="3501" y="13488"/>
                      <a:pt x="3442" y="13500"/>
                      <a:pt x="3378" y="13500"/>
                    </a:cubicBezTo>
                    <a:cubicBezTo>
                      <a:pt x="3333" y="13500"/>
                      <a:pt x="3286" y="13494"/>
                      <a:pt x="3234" y="13484"/>
                    </a:cubicBezTo>
                    <a:lnTo>
                      <a:pt x="3234" y="13484"/>
                    </a:lnTo>
                    <a:cubicBezTo>
                      <a:pt x="4199" y="14898"/>
                      <a:pt x="5064" y="15749"/>
                      <a:pt x="5594" y="15749"/>
                    </a:cubicBezTo>
                    <a:cubicBezTo>
                      <a:pt x="5656" y="15749"/>
                      <a:pt x="5713" y="15738"/>
                      <a:pt x="5765" y="15714"/>
                    </a:cubicBezTo>
                    <a:cubicBezTo>
                      <a:pt x="6717" y="15263"/>
                      <a:pt x="5790" y="11128"/>
                      <a:pt x="3710" y="6441"/>
                    </a:cubicBezTo>
                    <a:cubicBezTo>
                      <a:pt x="2482" y="3684"/>
                      <a:pt x="1103" y="1328"/>
                      <a:pt x="0"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50"/>
              <p:cNvSpPr/>
              <p:nvPr/>
            </p:nvSpPr>
            <p:spPr>
              <a:xfrm>
                <a:off x="2498900" y="2812700"/>
                <a:ext cx="407900" cy="919825"/>
              </a:xfrm>
              <a:custGeom>
                <a:avLst/>
                <a:gdLst/>
                <a:ahLst/>
                <a:cxnLst/>
                <a:rect l="l" t="t" r="r" b="b"/>
                <a:pathLst>
                  <a:path w="16316" h="36793" extrusionOk="0">
                    <a:moveTo>
                      <a:pt x="1629" y="0"/>
                    </a:moveTo>
                    <a:cubicBezTo>
                      <a:pt x="1078" y="301"/>
                      <a:pt x="526" y="627"/>
                      <a:pt x="0" y="952"/>
                    </a:cubicBezTo>
                    <a:cubicBezTo>
                      <a:pt x="1880" y="14862"/>
                      <a:pt x="6441" y="25263"/>
                      <a:pt x="14587" y="36792"/>
                    </a:cubicBezTo>
                    <a:cubicBezTo>
                      <a:pt x="15163" y="36642"/>
                      <a:pt x="15740" y="36466"/>
                      <a:pt x="16316" y="36316"/>
                    </a:cubicBezTo>
                    <a:cubicBezTo>
                      <a:pt x="8045" y="24662"/>
                      <a:pt x="3484" y="14135"/>
                      <a:pt x="1629"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50"/>
              <p:cNvSpPr/>
              <p:nvPr/>
            </p:nvSpPr>
            <p:spPr>
              <a:xfrm>
                <a:off x="1190625" y="4597775"/>
                <a:ext cx="1325200" cy="861575"/>
              </a:xfrm>
              <a:custGeom>
                <a:avLst/>
                <a:gdLst/>
                <a:ahLst/>
                <a:cxnLst/>
                <a:rect l="l" t="t" r="r" b="b"/>
                <a:pathLst>
                  <a:path w="53008" h="34463" extrusionOk="0">
                    <a:moveTo>
                      <a:pt x="39750" y="1"/>
                    </a:moveTo>
                    <a:cubicBezTo>
                      <a:pt x="30727" y="5916"/>
                      <a:pt x="6566" y="27946"/>
                      <a:pt x="0" y="34462"/>
                    </a:cubicBezTo>
                    <a:lnTo>
                      <a:pt x="40727" y="34462"/>
                    </a:lnTo>
                    <a:cubicBezTo>
                      <a:pt x="40727" y="34462"/>
                      <a:pt x="45840" y="24888"/>
                      <a:pt x="53008" y="17394"/>
                    </a:cubicBezTo>
                    <a:cubicBezTo>
                      <a:pt x="48421" y="11580"/>
                      <a:pt x="44336" y="5790"/>
                      <a:pt x="39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50"/>
              <p:cNvSpPr/>
              <p:nvPr/>
            </p:nvSpPr>
            <p:spPr>
              <a:xfrm>
                <a:off x="1797750" y="4864700"/>
                <a:ext cx="721225" cy="594650"/>
              </a:xfrm>
              <a:custGeom>
                <a:avLst/>
                <a:gdLst/>
                <a:ahLst/>
                <a:cxnLst/>
                <a:rect l="l" t="t" r="r" b="b"/>
                <a:pathLst>
                  <a:path w="28849" h="23786" extrusionOk="0">
                    <a:moveTo>
                      <a:pt x="24262" y="1"/>
                    </a:moveTo>
                    <a:cubicBezTo>
                      <a:pt x="19249" y="803"/>
                      <a:pt x="4838" y="16993"/>
                      <a:pt x="1" y="23785"/>
                    </a:cubicBezTo>
                    <a:lnTo>
                      <a:pt x="16693" y="23785"/>
                    </a:lnTo>
                    <a:cubicBezTo>
                      <a:pt x="20953" y="14938"/>
                      <a:pt x="28848" y="6893"/>
                      <a:pt x="28748" y="6717"/>
                    </a:cubicBezTo>
                    <a:cubicBezTo>
                      <a:pt x="27394" y="5013"/>
                      <a:pt x="25540" y="1705"/>
                      <a:pt x="24262"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50"/>
              <p:cNvSpPr/>
              <p:nvPr/>
            </p:nvSpPr>
            <p:spPr>
              <a:xfrm>
                <a:off x="2022075" y="4504425"/>
                <a:ext cx="636625" cy="622825"/>
              </a:xfrm>
              <a:custGeom>
                <a:avLst/>
                <a:gdLst/>
                <a:ahLst/>
                <a:cxnLst/>
                <a:rect l="l" t="t" r="r" b="b"/>
                <a:pathLst>
                  <a:path w="25465" h="24913" extrusionOk="0">
                    <a:moveTo>
                      <a:pt x="9424" y="1"/>
                    </a:moveTo>
                    <a:cubicBezTo>
                      <a:pt x="7093" y="1078"/>
                      <a:pt x="2507" y="4512"/>
                      <a:pt x="0" y="7870"/>
                    </a:cubicBezTo>
                    <a:cubicBezTo>
                      <a:pt x="2832" y="15439"/>
                      <a:pt x="10627" y="23334"/>
                      <a:pt x="18547" y="24913"/>
                    </a:cubicBezTo>
                    <a:cubicBezTo>
                      <a:pt x="21604" y="22081"/>
                      <a:pt x="22858" y="20627"/>
                      <a:pt x="25464" y="17394"/>
                    </a:cubicBezTo>
                    <a:cubicBezTo>
                      <a:pt x="21404" y="10552"/>
                      <a:pt x="15614" y="4863"/>
                      <a:pt x="94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50"/>
              <p:cNvSpPr/>
              <p:nvPr/>
            </p:nvSpPr>
            <p:spPr>
              <a:xfrm>
                <a:off x="2251400" y="4520800"/>
                <a:ext cx="375325" cy="391550"/>
              </a:xfrm>
              <a:custGeom>
                <a:avLst/>
                <a:gdLst/>
                <a:ahLst/>
                <a:cxnLst/>
                <a:rect l="l" t="t" r="r" b="b"/>
                <a:pathLst>
                  <a:path w="15013" h="15662" extrusionOk="0">
                    <a:moveTo>
                      <a:pt x="763" y="1"/>
                    </a:moveTo>
                    <a:cubicBezTo>
                      <a:pt x="684" y="1"/>
                      <a:pt x="605" y="15"/>
                      <a:pt x="527" y="47"/>
                    </a:cubicBezTo>
                    <a:cubicBezTo>
                      <a:pt x="101" y="223"/>
                      <a:pt x="0" y="749"/>
                      <a:pt x="25" y="1200"/>
                    </a:cubicBezTo>
                    <a:cubicBezTo>
                      <a:pt x="75" y="1877"/>
                      <a:pt x="301" y="2529"/>
                      <a:pt x="577" y="3155"/>
                    </a:cubicBezTo>
                    <a:cubicBezTo>
                      <a:pt x="1705" y="5862"/>
                      <a:pt x="3459" y="8594"/>
                      <a:pt x="5665" y="10824"/>
                    </a:cubicBezTo>
                    <a:cubicBezTo>
                      <a:pt x="8221" y="13431"/>
                      <a:pt x="11429" y="15336"/>
                      <a:pt x="15013" y="15661"/>
                    </a:cubicBezTo>
                    <a:cubicBezTo>
                      <a:pt x="12657" y="11050"/>
                      <a:pt x="3810" y="2604"/>
                      <a:pt x="1755" y="574"/>
                    </a:cubicBezTo>
                    <a:cubicBezTo>
                      <a:pt x="1468" y="287"/>
                      <a:pt x="1115" y="1"/>
                      <a:pt x="7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50"/>
              <p:cNvSpPr/>
              <p:nvPr/>
            </p:nvSpPr>
            <p:spPr>
              <a:xfrm>
                <a:off x="2289000" y="3767575"/>
                <a:ext cx="1178600" cy="1092150"/>
              </a:xfrm>
              <a:custGeom>
                <a:avLst/>
                <a:gdLst/>
                <a:ahLst/>
                <a:cxnLst/>
                <a:rect l="l" t="t" r="r" b="b"/>
                <a:pathLst>
                  <a:path w="47144" h="43686" extrusionOk="0">
                    <a:moveTo>
                      <a:pt x="33325" y="0"/>
                    </a:moveTo>
                    <a:cubicBezTo>
                      <a:pt x="27259" y="0"/>
                      <a:pt x="21179" y="1679"/>
                      <a:pt x="16040" y="4913"/>
                    </a:cubicBezTo>
                    <a:cubicBezTo>
                      <a:pt x="11654" y="7670"/>
                      <a:pt x="10552" y="13434"/>
                      <a:pt x="9775" y="18171"/>
                    </a:cubicBezTo>
                    <a:cubicBezTo>
                      <a:pt x="9348" y="20803"/>
                      <a:pt x="9273" y="22532"/>
                      <a:pt x="7719" y="24612"/>
                    </a:cubicBezTo>
                    <a:cubicBezTo>
                      <a:pt x="5614" y="27369"/>
                      <a:pt x="2456" y="29775"/>
                      <a:pt x="0" y="32257"/>
                    </a:cubicBezTo>
                    <a:cubicBezTo>
                      <a:pt x="777" y="36066"/>
                      <a:pt x="4912" y="41931"/>
                      <a:pt x="8597" y="43685"/>
                    </a:cubicBezTo>
                    <a:cubicBezTo>
                      <a:pt x="12206" y="41029"/>
                      <a:pt x="16115" y="36993"/>
                      <a:pt x="20151" y="35139"/>
                    </a:cubicBezTo>
                    <a:cubicBezTo>
                      <a:pt x="22907" y="33861"/>
                      <a:pt x="26341" y="34111"/>
                      <a:pt x="29424" y="33409"/>
                    </a:cubicBezTo>
                    <a:cubicBezTo>
                      <a:pt x="35940" y="31906"/>
                      <a:pt x="42431" y="28622"/>
                      <a:pt x="46166" y="22858"/>
                    </a:cubicBezTo>
                    <a:cubicBezTo>
                      <a:pt x="47143" y="21379"/>
                      <a:pt x="46091" y="18322"/>
                      <a:pt x="44436" y="17720"/>
                    </a:cubicBezTo>
                    <a:cubicBezTo>
                      <a:pt x="45690" y="16266"/>
                      <a:pt x="44687" y="12983"/>
                      <a:pt x="42857" y="12407"/>
                    </a:cubicBezTo>
                    <a:cubicBezTo>
                      <a:pt x="44060" y="10251"/>
                      <a:pt x="43434" y="6667"/>
                      <a:pt x="41680" y="4963"/>
                    </a:cubicBezTo>
                    <a:cubicBezTo>
                      <a:pt x="41680" y="4788"/>
                      <a:pt x="41680" y="4612"/>
                      <a:pt x="41680" y="4437"/>
                    </a:cubicBezTo>
                    <a:cubicBezTo>
                      <a:pt x="41654" y="2382"/>
                      <a:pt x="40126" y="652"/>
                      <a:pt x="38096" y="352"/>
                    </a:cubicBezTo>
                    <a:cubicBezTo>
                      <a:pt x="36518" y="117"/>
                      <a:pt x="34922" y="0"/>
                      <a:pt x="33325" y="0"/>
                    </a:cubicBezTo>
                    <a:close/>
                  </a:path>
                </a:pathLst>
              </a:custGeom>
              <a:solidFill>
                <a:srgbClr val="FFBE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50"/>
              <p:cNvSpPr/>
              <p:nvPr/>
            </p:nvSpPr>
            <p:spPr>
              <a:xfrm>
                <a:off x="2289000" y="4523850"/>
                <a:ext cx="385975" cy="335875"/>
              </a:xfrm>
              <a:custGeom>
                <a:avLst/>
                <a:gdLst/>
                <a:ahLst/>
                <a:cxnLst/>
                <a:rect l="l" t="t" r="r" b="b"/>
                <a:pathLst>
                  <a:path w="15439" h="13435" extrusionOk="0">
                    <a:moveTo>
                      <a:pt x="2105" y="1"/>
                    </a:moveTo>
                    <a:cubicBezTo>
                      <a:pt x="1379" y="677"/>
                      <a:pt x="677" y="1329"/>
                      <a:pt x="0" y="2006"/>
                    </a:cubicBezTo>
                    <a:cubicBezTo>
                      <a:pt x="777" y="5815"/>
                      <a:pt x="4912" y="11680"/>
                      <a:pt x="8597" y="13434"/>
                    </a:cubicBezTo>
                    <a:cubicBezTo>
                      <a:pt x="10777" y="11805"/>
                      <a:pt x="13083" y="9700"/>
                      <a:pt x="15439" y="7870"/>
                    </a:cubicBezTo>
                    <a:lnTo>
                      <a:pt x="15439" y="7870"/>
                    </a:lnTo>
                    <a:cubicBezTo>
                      <a:pt x="14032" y="8342"/>
                      <a:pt x="12742" y="8561"/>
                      <a:pt x="11561" y="8561"/>
                    </a:cubicBezTo>
                    <a:cubicBezTo>
                      <a:pt x="6721" y="8561"/>
                      <a:pt x="3717" y="4896"/>
                      <a:pt x="2105"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27" name="Google Shape;627;p50"/>
          <p:cNvGrpSpPr/>
          <p:nvPr/>
        </p:nvGrpSpPr>
        <p:grpSpPr>
          <a:xfrm flipH="1">
            <a:off x="7286279" y="3820308"/>
            <a:ext cx="1176424" cy="921097"/>
            <a:chOff x="1995125" y="1892875"/>
            <a:chExt cx="738125" cy="577925"/>
          </a:xfrm>
        </p:grpSpPr>
        <p:sp>
          <p:nvSpPr>
            <p:cNvPr id="628" name="Google Shape;628;p50"/>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50"/>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50"/>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50"/>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50"/>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50"/>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50"/>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50"/>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378;p47">
            <a:extLst>
              <a:ext uri="{FF2B5EF4-FFF2-40B4-BE49-F238E27FC236}">
                <a16:creationId xmlns:a16="http://schemas.microsoft.com/office/drawing/2014/main" id="{9337A86B-70BF-379A-3585-CE2C0A89F63D}"/>
              </a:ext>
            </a:extLst>
          </p:cNvPr>
          <p:cNvSpPr txBox="1">
            <a:spLocks/>
          </p:cNvSpPr>
          <p:nvPr/>
        </p:nvSpPr>
        <p:spPr>
          <a:xfrm>
            <a:off x="3772617" y="1122914"/>
            <a:ext cx="5083556" cy="364487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Montserrat"/>
              <a:buChar char="●"/>
              <a:defRPr sz="1400" b="0" i="0" u="none" strike="noStrike" cap="none">
                <a:solidFill>
                  <a:schemeClr val="lt1"/>
                </a:solidFill>
                <a:latin typeface="Amiko"/>
                <a:ea typeface="Amiko"/>
                <a:cs typeface="Amiko"/>
                <a:sym typeface="Amiko"/>
              </a:defRPr>
            </a:lvl1pPr>
            <a:lvl2pPr marL="914400" marR="0" lvl="1"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2pPr>
            <a:lvl3pPr marL="1371600" marR="0" lvl="2"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3pPr>
            <a:lvl4pPr marL="1828800" marR="0" lvl="3"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4pPr>
            <a:lvl5pPr marL="2286000" marR="0" lvl="4"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5pPr>
            <a:lvl6pPr marL="2743200" marR="0" lvl="5"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6pPr>
            <a:lvl7pPr marL="3200400" marR="0" lvl="6"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7pPr>
            <a:lvl8pPr marL="3657600" marR="0" lvl="7"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8pPr>
            <a:lvl9pPr marL="4114800" marR="0" lvl="8"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9pPr>
          </a:lstStyle>
          <a:p>
            <a:pPr marL="6350" marR="1270" indent="0" algn="just">
              <a:spcAft>
                <a:spcPts val="25"/>
              </a:spcAft>
              <a:buNone/>
            </a:pPr>
            <a:r>
              <a:rPr lang="en-US" sz="2000" kern="100" dirty="0" err="1">
                <a:solidFill>
                  <a:srgbClr val="000000"/>
                </a:solidFill>
                <a:effectLst/>
                <a:latin typeface="Times New Roman" panose="02020603050405020304" pitchFamily="18" charset="0"/>
                <a:ea typeface="Times New Roman" panose="02020603050405020304" pitchFamily="18" charset="0"/>
              </a:rPr>
              <a:t>Garsas</a:t>
            </a:r>
            <a:r>
              <a:rPr lang="en-US" sz="2000" kern="100" dirty="0">
                <a:solidFill>
                  <a:srgbClr val="000000"/>
                </a:solidFill>
                <a:effectLst/>
                <a:latin typeface="Times New Roman" panose="02020603050405020304" pitchFamily="18" charset="0"/>
                <a:ea typeface="Times New Roman" panose="02020603050405020304" pitchFamily="18" charset="0"/>
              </a:rPr>
              <a:t> – tai </a:t>
            </a:r>
            <a:r>
              <a:rPr lang="en-US" sz="2000" kern="100" dirty="0" err="1">
                <a:solidFill>
                  <a:srgbClr val="000000"/>
                </a:solidFill>
                <a:effectLst/>
                <a:latin typeface="Times New Roman" panose="02020603050405020304" pitchFamily="18" charset="0"/>
                <a:ea typeface="Times New Roman" panose="02020603050405020304" pitchFamily="18" charset="0"/>
              </a:rPr>
              <a:t>tamprūs</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svyravimai</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sukeliantys</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oro</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aplinkoje</a:t>
            </a:r>
            <a:r>
              <a:rPr lang="en-US" sz="2000" kern="100" dirty="0">
                <a:solidFill>
                  <a:srgbClr val="000000"/>
                </a:solidFill>
                <a:effectLst/>
                <a:latin typeface="Times New Roman" panose="02020603050405020304" pitchFamily="18" charset="0"/>
                <a:ea typeface="Times New Roman" panose="02020603050405020304" pitchFamily="18" charset="0"/>
              </a:rPr>
              <a:t> sl</a:t>
            </a:r>
            <a:r>
              <a:rPr lang="lt-LT" sz="2000" kern="100" dirty="0">
                <a:solidFill>
                  <a:srgbClr val="000000"/>
                </a:solidFill>
                <a:effectLst/>
                <a:latin typeface="Times New Roman" panose="02020603050405020304" pitchFamily="18" charset="0"/>
                <a:ea typeface="Times New Roman" panose="02020603050405020304" pitchFamily="18" charset="0"/>
              </a:rPr>
              <a:t>ė</a:t>
            </a:r>
            <a:r>
              <a:rPr lang="en-US" sz="2000" kern="100" dirty="0">
                <a:solidFill>
                  <a:srgbClr val="000000"/>
                </a:solidFill>
                <a:effectLst/>
                <a:latin typeface="Times New Roman" panose="02020603050405020304" pitchFamily="18" charset="0"/>
                <a:ea typeface="Times New Roman" panose="02020603050405020304" pitchFamily="18" charset="0"/>
              </a:rPr>
              <a:t>gio </a:t>
            </a:r>
            <a:r>
              <a:rPr lang="en-US" sz="2000" kern="100" dirty="0" err="1">
                <a:solidFill>
                  <a:srgbClr val="000000"/>
                </a:solidFill>
                <a:effectLst/>
                <a:latin typeface="Times New Roman" panose="02020603050405020304" pitchFamily="18" charset="0"/>
                <a:ea typeface="Times New Roman" panose="02020603050405020304" pitchFamily="18" charset="0"/>
              </a:rPr>
              <a:t>pokyčius</a:t>
            </a:r>
            <a:r>
              <a:rPr lang="en-US" sz="2000" kern="100" dirty="0">
                <a:solidFill>
                  <a:srgbClr val="000000"/>
                </a:solidFill>
                <a:effectLst/>
                <a:latin typeface="Times New Roman" panose="02020603050405020304" pitchFamily="18" charset="0"/>
                <a:ea typeface="Times New Roman" panose="02020603050405020304" pitchFamily="18" charset="0"/>
              </a:rPr>
              <a:t>.</a:t>
            </a:r>
            <a:r>
              <a:rPr lang="lt-LT"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a:solidFill>
                  <a:srgbClr val="000000"/>
                </a:solidFill>
                <a:effectLst/>
                <a:latin typeface="Times New Roman" panose="02020603050405020304" pitchFamily="18" charset="0"/>
                <a:ea typeface="Times New Roman" panose="02020603050405020304" pitchFamily="18" charset="0"/>
              </a:rPr>
              <a:t>Sl</a:t>
            </a:r>
            <a:r>
              <a:rPr lang="lt-LT" sz="2000" kern="100" dirty="0">
                <a:solidFill>
                  <a:srgbClr val="000000"/>
                </a:solidFill>
                <a:effectLst/>
                <a:latin typeface="Times New Roman" panose="02020603050405020304" pitchFamily="18" charset="0"/>
                <a:ea typeface="Times New Roman" panose="02020603050405020304" pitchFamily="18" charset="0"/>
              </a:rPr>
              <a:t>ė</a:t>
            </a:r>
            <a:r>
              <a:rPr lang="en-US" sz="2000" kern="100" dirty="0">
                <a:solidFill>
                  <a:srgbClr val="000000"/>
                </a:solidFill>
                <a:effectLst/>
                <a:latin typeface="Times New Roman" panose="02020603050405020304" pitchFamily="18" charset="0"/>
                <a:ea typeface="Times New Roman" panose="02020603050405020304" pitchFamily="18" charset="0"/>
              </a:rPr>
              <a:t>gio pokytis </a:t>
            </a:r>
            <a:r>
              <a:rPr lang="en-US" sz="2000" kern="100" dirty="0" err="1">
                <a:solidFill>
                  <a:srgbClr val="000000"/>
                </a:solidFill>
                <a:effectLst/>
                <a:latin typeface="Times New Roman" panose="02020603050405020304" pitchFamily="18" charset="0"/>
                <a:ea typeface="Times New Roman" panose="02020603050405020304" pitchFamily="18" charset="0"/>
              </a:rPr>
              <a:t>vadinamas</a:t>
            </a:r>
            <a:r>
              <a:rPr lang="en-US" sz="2000" kern="100" dirty="0">
                <a:solidFill>
                  <a:srgbClr val="000000"/>
                </a:solidFill>
                <a:effectLst/>
                <a:latin typeface="Times New Roman" panose="02020603050405020304" pitchFamily="18" charset="0"/>
                <a:ea typeface="Times New Roman" panose="02020603050405020304" pitchFamily="18" charset="0"/>
              </a:rPr>
              <a:t> garso sl</a:t>
            </a:r>
            <a:r>
              <a:rPr lang="lt-LT" sz="2000" kern="100" dirty="0">
                <a:solidFill>
                  <a:srgbClr val="000000"/>
                </a:solidFill>
                <a:effectLst/>
                <a:latin typeface="Times New Roman" panose="02020603050405020304" pitchFamily="18" charset="0"/>
                <a:ea typeface="Times New Roman" panose="02020603050405020304" pitchFamily="18" charset="0"/>
              </a:rPr>
              <a:t>ė</a:t>
            </a:r>
            <a:r>
              <a:rPr lang="en-US" sz="2000" kern="100" dirty="0" err="1">
                <a:solidFill>
                  <a:srgbClr val="000000"/>
                </a:solidFill>
                <a:effectLst/>
                <a:latin typeface="Times New Roman" panose="02020603050405020304" pitchFamily="18" charset="0"/>
                <a:ea typeface="Times New Roman" panose="02020603050405020304" pitchFamily="18" charset="0"/>
              </a:rPr>
              <a:t>giu</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Fizikiniu</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požiūriu</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garsą</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nusako</a:t>
            </a:r>
            <a:r>
              <a:rPr lang="en-US" sz="2000" kern="100" dirty="0">
                <a:solidFill>
                  <a:srgbClr val="000000"/>
                </a:solidFill>
                <a:effectLst/>
                <a:latin typeface="Times New Roman" panose="02020603050405020304" pitchFamily="18" charset="0"/>
                <a:ea typeface="Times New Roman" panose="02020603050405020304" pitchFamily="18" charset="0"/>
              </a:rPr>
              <a:t>: </a:t>
            </a:r>
          </a:p>
          <a:p>
            <a:pPr marL="285750" marR="1270" indent="-285750" algn="just" fontAlgn="base">
              <a:lnSpc>
                <a:spcPct val="150000"/>
              </a:lnSpc>
              <a:spcAft>
                <a:spcPts val="545"/>
              </a:spcAft>
              <a:buClr>
                <a:srgbClr val="000000"/>
              </a:buClr>
              <a:buSzPts val="1200"/>
            </a:pPr>
            <a:r>
              <a:rPr lang="en-US" sz="20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bangų</a:t>
            </a:r>
            <a:r>
              <a:rPr lang="en-US"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sklidimo</a:t>
            </a:r>
            <a:r>
              <a:rPr lang="en-US"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greitis</a:t>
            </a:r>
            <a:r>
              <a:rPr lang="en-US"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p>
          <a:p>
            <a:pPr marL="285750" marR="1270" indent="-285750" algn="just" fontAlgn="base">
              <a:lnSpc>
                <a:spcPct val="150000"/>
              </a:lnSpc>
              <a:spcAft>
                <a:spcPts val="790"/>
              </a:spcAft>
              <a:buClr>
                <a:srgbClr val="000000"/>
              </a:buClr>
              <a:buSzPts val="1200"/>
            </a:pPr>
            <a:r>
              <a:rPr lang="en-US"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garso </a:t>
            </a:r>
            <a:r>
              <a:rPr lang="en-US" sz="20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intensyvumas</a:t>
            </a:r>
            <a:r>
              <a:rPr lang="en-US"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p>
          <a:p>
            <a:pPr marL="285750" marR="1270" indent="-285750" algn="just" fontAlgn="base">
              <a:lnSpc>
                <a:spcPct val="150000"/>
              </a:lnSpc>
              <a:spcAft>
                <a:spcPts val="785"/>
              </a:spcAft>
              <a:buClr>
                <a:srgbClr val="000000"/>
              </a:buClr>
              <a:buSzPts val="1200"/>
            </a:pPr>
            <a:r>
              <a:rPr lang="en-US"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garso sl</a:t>
            </a:r>
            <a:r>
              <a:rPr lang="lt-LT"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ė</a:t>
            </a:r>
            <a:r>
              <a:rPr lang="en-US" sz="20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gis</a:t>
            </a:r>
            <a:r>
              <a:rPr lang="en-US"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p>
          <a:p>
            <a:pPr marL="285750" marR="1270" indent="-285750" algn="just" fontAlgn="base">
              <a:lnSpc>
                <a:spcPct val="150000"/>
              </a:lnSpc>
              <a:spcAft>
                <a:spcPts val="790"/>
              </a:spcAft>
              <a:buClr>
                <a:srgbClr val="000000"/>
              </a:buClr>
              <a:buSzPts val="1200"/>
            </a:pPr>
            <a:r>
              <a:rPr lang="en-US" sz="20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bangų</a:t>
            </a:r>
            <a:r>
              <a:rPr lang="en-US"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sklidimo</a:t>
            </a:r>
            <a:r>
              <a:rPr lang="en-US"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dažnis</a:t>
            </a:r>
            <a:r>
              <a:rPr lang="en-US"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lt-LT" sz="2000" kern="1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a:t>
            </a:r>
            <a:r>
              <a:rPr lang="en-US" sz="20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 kt. </a:t>
            </a:r>
          </a:p>
        </p:txBody>
      </p:sp>
    </p:spTree>
    <p:extLst>
      <p:ext uri="{BB962C8B-B14F-4D97-AF65-F5344CB8AC3E}">
        <p14:creationId xmlns:p14="http://schemas.microsoft.com/office/powerpoint/2010/main" val="3335839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50"/>
          <p:cNvSpPr txBox="1">
            <a:spLocks noGrp="1"/>
          </p:cNvSpPr>
          <p:nvPr>
            <p:ph type="title"/>
          </p:nvPr>
        </p:nvSpPr>
        <p:spPr>
          <a:xfrm>
            <a:off x="1425749" y="597001"/>
            <a:ext cx="6292502" cy="720819"/>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4000" dirty="0"/>
              <a:t>Garso apibrėžimas</a:t>
            </a:r>
            <a:endParaRPr sz="4000" dirty="0"/>
          </a:p>
        </p:txBody>
      </p:sp>
      <p:grpSp>
        <p:nvGrpSpPr>
          <p:cNvPr id="598" name="Google Shape;598;p50"/>
          <p:cNvGrpSpPr/>
          <p:nvPr/>
        </p:nvGrpSpPr>
        <p:grpSpPr>
          <a:xfrm>
            <a:off x="-461045" y="1862304"/>
            <a:ext cx="3843186" cy="3307419"/>
            <a:chOff x="1190625" y="1057675"/>
            <a:chExt cx="5114700" cy="4401675"/>
          </a:xfrm>
        </p:grpSpPr>
        <p:sp>
          <p:nvSpPr>
            <p:cNvPr id="599" name="Google Shape;599;p50"/>
            <p:cNvSpPr/>
            <p:nvPr/>
          </p:nvSpPr>
          <p:spPr>
            <a:xfrm>
              <a:off x="4655550" y="1719950"/>
              <a:ext cx="1649775" cy="767575"/>
            </a:xfrm>
            <a:custGeom>
              <a:avLst/>
              <a:gdLst/>
              <a:ahLst/>
              <a:cxnLst/>
              <a:rect l="l" t="t" r="r" b="b"/>
              <a:pathLst>
                <a:path w="65991" h="30703" extrusionOk="0">
                  <a:moveTo>
                    <a:pt x="65214" y="1"/>
                  </a:moveTo>
                  <a:lnTo>
                    <a:pt x="22381" y="8823"/>
                  </a:lnTo>
                  <a:lnTo>
                    <a:pt x="28447" y="17645"/>
                  </a:lnTo>
                  <a:lnTo>
                    <a:pt x="0" y="27946"/>
                  </a:lnTo>
                  <a:lnTo>
                    <a:pt x="777" y="30702"/>
                  </a:lnTo>
                  <a:lnTo>
                    <a:pt x="43610" y="21855"/>
                  </a:lnTo>
                  <a:lnTo>
                    <a:pt x="37544" y="13058"/>
                  </a:lnTo>
                  <a:lnTo>
                    <a:pt x="65991" y="2732"/>
                  </a:lnTo>
                  <a:lnTo>
                    <a:pt x="652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50"/>
            <p:cNvSpPr/>
            <p:nvPr/>
          </p:nvSpPr>
          <p:spPr>
            <a:xfrm>
              <a:off x="4807175" y="2726850"/>
              <a:ext cx="1179850" cy="409800"/>
            </a:xfrm>
            <a:custGeom>
              <a:avLst/>
              <a:gdLst/>
              <a:ahLst/>
              <a:cxnLst/>
              <a:rect l="l" t="t" r="r" b="b"/>
              <a:pathLst>
                <a:path w="47194" h="16392" extrusionOk="0">
                  <a:moveTo>
                    <a:pt x="19625" y="0"/>
                  </a:moveTo>
                  <a:lnTo>
                    <a:pt x="19750" y="7168"/>
                  </a:lnTo>
                  <a:lnTo>
                    <a:pt x="878" y="2632"/>
                  </a:lnTo>
                  <a:lnTo>
                    <a:pt x="0" y="5364"/>
                  </a:lnTo>
                  <a:lnTo>
                    <a:pt x="27570" y="16391"/>
                  </a:lnTo>
                  <a:lnTo>
                    <a:pt x="27570" y="16391"/>
                  </a:lnTo>
                  <a:lnTo>
                    <a:pt x="27444" y="9198"/>
                  </a:lnTo>
                  <a:lnTo>
                    <a:pt x="27444" y="9198"/>
                  </a:lnTo>
                  <a:lnTo>
                    <a:pt x="46316" y="13760"/>
                  </a:lnTo>
                  <a:lnTo>
                    <a:pt x="47194" y="11028"/>
                  </a:lnTo>
                  <a:lnTo>
                    <a:pt x="196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50"/>
            <p:cNvSpPr/>
            <p:nvPr/>
          </p:nvSpPr>
          <p:spPr>
            <a:xfrm>
              <a:off x="4474475" y="1057675"/>
              <a:ext cx="792000" cy="959300"/>
            </a:xfrm>
            <a:custGeom>
              <a:avLst/>
              <a:gdLst/>
              <a:ahLst/>
              <a:cxnLst/>
              <a:rect l="l" t="t" r="r" b="b"/>
              <a:pathLst>
                <a:path w="31680" h="38372" extrusionOk="0">
                  <a:moveTo>
                    <a:pt x="29223" y="0"/>
                  </a:moveTo>
                  <a:lnTo>
                    <a:pt x="18070" y="15865"/>
                  </a:lnTo>
                  <a:lnTo>
                    <a:pt x="13409" y="10401"/>
                  </a:lnTo>
                  <a:lnTo>
                    <a:pt x="0" y="36893"/>
                  </a:lnTo>
                  <a:lnTo>
                    <a:pt x="2456" y="38371"/>
                  </a:lnTo>
                  <a:lnTo>
                    <a:pt x="13634" y="22481"/>
                  </a:lnTo>
                  <a:lnTo>
                    <a:pt x="18271" y="27970"/>
                  </a:lnTo>
                  <a:lnTo>
                    <a:pt x="31679" y="1454"/>
                  </a:lnTo>
                  <a:lnTo>
                    <a:pt x="292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2" name="Google Shape;602;p50"/>
            <p:cNvGrpSpPr/>
            <p:nvPr/>
          </p:nvGrpSpPr>
          <p:grpSpPr>
            <a:xfrm>
              <a:off x="1190625" y="1589350"/>
              <a:ext cx="3662950" cy="3870000"/>
              <a:chOff x="1190625" y="1589350"/>
              <a:chExt cx="3662950" cy="3870000"/>
            </a:xfrm>
          </p:grpSpPr>
          <p:sp>
            <p:nvSpPr>
              <p:cNvPr id="603" name="Google Shape;603;p50"/>
              <p:cNvSpPr/>
              <p:nvPr/>
            </p:nvSpPr>
            <p:spPr>
              <a:xfrm>
                <a:off x="2666800" y="3627850"/>
                <a:ext cx="780125" cy="944275"/>
              </a:xfrm>
              <a:custGeom>
                <a:avLst/>
                <a:gdLst/>
                <a:ahLst/>
                <a:cxnLst/>
                <a:rect l="l" t="t" r="r" b="b"/>
                <a:pathLst>
                  <a:path w="31205" h="37771" extrusionOk="0">
                    <a:moveTo>
                      <a:pt x="9458" y="1"/>
                    </a:moveTo>
                    <a:cubicBezTo>
                      <a:pt x="6762" y="1"/>
                      <a:pt x="3717" y="1523"/>
                      <a:pt x="1154" y="2457"/>
                    </a:cubicBezTo>
                    <a:cubicBezTo>
                      <a:pt x="1" y="14312"/>
                      <a:pt x="7420" y="28647"/>
                      <a:pt x="14512" y="37770"/>
                    </a:cubicBezTo>
                    <a:cubicBezTo>
                      <a:pt x="19725" y="37645"/>
                      <a:pt x="24913" y="37144"/>
                      <a:pt x="30126" y="36993"/>
                    </a:cubicBezTo>
                    <a:cubicBezTo>
                      <a:pt x="31204" y="32833"/>
                      <a:pt x="29074" y="29374"/>
                      <a:pt x="25064" y="28046"/>
                    </a:cubicBezTo>
                    <a:cubicBezTo>
                      <a:pt x="25715" y="23058"/>
                      <a:pt x="24562" y="20427"/>
                      <a:pt x="19650" y="19174"/>
                    </a:cubicBezTo>
                    <a:cubicBezTo>
                      <a:pt x="20653" y="16041"/>
                      <a:pt x="19876" y="11630"/>
                      <a:pt x="15941" y="9825"/>
                    </a:cubicBezTo>
                    <a:cubicBezTo>
                      <a:pt x="16943" y="6517"/>
                      <a:pt x="15465" y="2632"/>
                      <a:pt x="12257" y="728"/>
                    </a:cubicBezTo>
                    <a:cubicBezTo>
                      <a:pt x="11399" y="208"/>
                      <a:pt x="10452" y="1"/>
                      <a:pt x="9458" y="1"/>
                    </a:cubicBez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0"/>
              <p:cNvSpPr/>
              <p:nvPr/>
            </p:nvSpPr>
            <p:spPr>
              <a:xfrm>
                <a:off x="2742000" y="3628000"/>
                <a:ext cx="683600" cy="867675"/>
              </a:xfrm>
              <a:custGeom>
                <a:avLst/>
                <a:gdLst/>
                <a:ahLst/>
                <a:cxnLst/>
                <a:rect l="l" t="t" r="r" b="b"/>
                <a:pathLst>
                  <a:path w="27344" h="34707" extrusionOk="0">
                    <a:moveTo>
                      <a:pt x="6462" y="0"/>
                    </a:moveTo>
                    <a:cubicBezTo>
                      <a:pt x="4419" y="0"/>
                      <a:pt x="2168" y="872"/>
                      <a:pt x="76" y="1699"/>
                    </a:cubicBezTo>
                    <a:cubicBezTo>
                      <a:pt x="0" y="13052"/>
                      <a:pt x="6918" y="26160"/>
                      <a:pt x="13559" y="34707"/>
                    </a:cubicBezTo>
                    <a:cubicBezTo>
                      <a:pt x="18171" y="34581"/>
                      <a:pt x="22757" y="34180"/>
                      <a:pt x="27344" y="33980"/>
                    </a:cubicBezTo>
                    <a:cubicBezTo>
                      <a:pt x="26993" y="31223"/>
                      <a:pt x="25038" y="29017"/>
                      <a:pt x="22056" y="28040"/>
                    </a:cubicBezTo>
                    <a:cubicBezTo>
                      <a:pt x="22707" y="23052"/>
                      <a:pt x="21554" y="20421"/>
                      <a:pt x="16642" y="19168"/>
                    </a:cubicBezTo>
                    <a:cubicBezTo>
                      <a:pt x="17645" y="16035"/>
                      <a:pt x="16868" y="11624"/>
                      <a:pt x="12933" y="9819"/>
                    </a:cubicBezTo>
                    <a:cubicBezTo>
                      <a:pt x="13935" y="6511"/>
                      <a:pt x="12457" y="2626"/>
                      <a:pt x="9249" y="722"/>
                    </a:cubicBezTo>
                    <a:cubicBezTo>
                      <a:pt x="8397" y="206"/>
                      <a:pt x="7454" y="0"/>
                      <a:pt x="6462"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50"/>
              <p:cNvSpPr/>
              <p:nvPr/>
            </p:nvSpPr>
            <p:spPr>
              <a:xfrm>
                <a:off x="2685600" y="3627850"/>
                <a:ext cx="404800" cy="387250"/>
              </a:xfrm>
              <a:custGeom>
                <a:avLst/>
                <a:gdLst/>
                <a:ahLst/>
                <a:cxnLst/>
                <a:rect l="l" t="t" r="r" b="b"/>
                <a:pathLst>
                  <a:path w="16192" h="15490" extrusionOk="0">
                    <a:moveTo>
                      <a:pt x="8706" y="1"/>
                    </a:moveTo>
                    <a:cubicBezTo>
                      <a:pt x="6010" y="1"/>
                      <a:pt x="2965" y="1523"/>
                      <a:pt x="402" y="2457"/>
                    </a:cubicBezTo>
                    <a:cubicBezTo>
                      <a:pt x="1" y="6592"/>
                      <a:pt x="652" y="11053"/>
                      <a:pt x="1981" y="15490"/>
                    </a:cubicBezTo>
                    <a:lnTo>
                      <a:pt x="15389" y="9926"/>
                    </a:lnTo>
                    <a:cubicBezTo>
                      <a:pt x="15314" y="9901"/>
                      <a:pt x="15264" y="9875"/>
                      <a:pt x="15189" y="9825"/>
                    </a:cubicBezTo>
                    <a:cubicBezTo>
                      <a:pt x="16191" y="6517"/>
                      <a:pt x="14713" y="2632"/>
                      <a:pt x="11505" y="728"/>
                    </a:cubicBezTo>
                    <a:cubicBezTo>
                      <a:pt x="10647" y="208"/>
                      <a:pt x="9700" y="1"/>
                      <a:pt x="870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50"/>
              <p:cNvSpPr/>
              <p:nvPr/>
            </p:nvSpPr>
            <p:spPr>
              <a:xfrm>
                <a:off x="1871175" y="3185500"/>
                <a:ext cx="560700" cy="641650"/>
              </a:xfrm>
              <a:custGeom>
                <a:avLst/>
                <a:gdLst/>
                <a:ahLst/>
                <a:cxnLst/>
                <a:rect l="l" t="t" r="r" b="b"/>
                <a:pathLst>
                  <a:path w="22428" h="25666" extrusionOk="0">
                    <a:moveTo>
                      <a:pt x="12603" y="0"/>
                    </a:moveTo>
                    <a:cubicBezTo>
                      <a:pt x="6237" y="3935"/>
                      <a:pt x="1776" y="6517"/>
                      <a:pt x="1425" y="7344"/>
                    </a:cubicBezTo>
                    <a:cubicBezTo>
                      <a:pt x="1" y="10766"/>
                      <a:pt x="6121" y="25665"/>
                      <a:pt x="10280" y="25665"/>
                    </a:cubicBezTo>
                    <a:cubicBezTo>
                      <a:pt x="10294" y="25665"/>
                      <a:pt x="10308" y="25665"/>
                      <a:pt x="10322" y="25665"/>
                    </a:cubicBezTo>
                    <a:cubicBezTo>
                      <a:pt x="12402" y="25615"/>
                      <a:pt x="16663" y="24462"/>
                      <a:pt x="22427" y="22983"/>
                    </a:cubicBezTo>
                    <a:lnTo>
                      <a:pt x="12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50"/>
              <p:cNvSpPr/>
              <p:nvPr/>
            </p:nvSpPr>
            <p:spPr>
              <a:xfrm>
                <a:off x="2028975" y="3209925"/>
                <a:ext cx="402900" cy="617200"/>
              </a:xfrm>
              <a:custGeom>
                <a:avLst/>
                <a:gdLst/>
                <a:ahLst/>
                <a:cxnLst/>
                <a:rect l="l" t="t" r="r" b="b"/>
                <a:pathLst>
                  <a:path w="16116" h="24688" extrusionOk="0">
                    <a:moveTo>
                      <a:pt x="4737" y="1"/>
                    </a:moveTo>
                    <a:cubicBezTo>
                      <a:pt x="3008" y="1053"/>
                      <a:pt x="1454" y="1981"/>
                      <a:pt x="150" y="2808"/>
                    </a:cubicBezTo>
                    <a:cubicBezTo>
                      <a:pt x="0" y="10226"/>
                      <a:pt x="1253" y="17670"/>
                      <a:pt x="3734" y="24663"/>
                    </a:cubicBezTo>
                    <a:cubicBezTo>
                      <a:pt x="3835" y="24688"/>
                      <a:pt x="3910" y="24688"/>
                      <a:pt x="4010" y="24688"/>
                    </a:cubicBezTo>
                    <a:cubicBezTo>
                      <a:pt x="6090" y="24638"/>
                      <a:pt x="10351" y="23485"/>
                      <a:pt x="16115" y="22006"/>
                    </a:cubicBezTo>
                    <a:lnTo>
                      <a:pt x="13459" y="15765"/>
                    </a:lnTo>
                    <a:cubicBezTo>
                      <a:pt x="11729" y="12181"/>
                      <a:pt x="10000" y="8622"/>
                      <a:pt x="8296" y="5038"/>
                    </a:cubicBezTo>
                    <a:cubicBezTo>
                      <a:pt x="7519" y="3409"/>
                      <a:pt x="6692" y="1755"/>
                      <a:pt x="5389" y="527"/>
                    </a:cubicBezTo>
                    <a:cubicBezTo>
                      <a:pt x="5188" y="327"/>
                      <a:pt x="4962" y="151"/>
                      <a:pt x="4737"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50"/>
              <p:cNvSpPr/>
              <p:nvPr/>
            </p:nvSpPr>
            <p:spPr>
              <a:xfrm>
                <a:off x="1953950" y="2495650"/>
                <a:ext cx="1627050" cy="1361750"/>
              </a:xfrm>
              <a:custGeom>
                <a:avLst/>
                <a:gdLst/>
                <a:ahLst/>
                <a:cxnLst/>
                <a:rect l="l" t="t" r="r" b="b"/>
                <a:pathLst>
                  <a:path w="65082" h="54470" extrusionOk="0">
                    <a:moveTo>
                      <a:pt x="44279" y="0"/>
                    </a:moveTo>
                    <a:cubicBezTo>
                      <a:pt x="22600" y="13760"/>
                      <a:pt x="5207" y="22507"/>
                      <a:pt x="3928" y="24261"/>
                    </a:cubicBezTo>
                    <a:cubicBezTo>
                      <a:pt x="0" y="29686"/>
                      <a:pt x="10356" y="54470"/>
                      <a:pt x="16671" y="54470"/>
                    </a:cubicBezTo>
                    <a:cubicBezTo>
                      <a:pt x="16803" y="54470"/>
                      <a:pt x="16933" y="54459"/>
                      <a:pt x="17061" y="54437"/>
                    </a:cubicBezTo>
                    <a:cubicBezTo>
                      <a:pt x="22500" y="53509"/>
                      <a:pt x="40971" y="47945"/>
                      <a:pt x="63979" y="42281"/>
                    </a:cubicBezTo>
                    <a:cubicBezTo>
                      <a:pt x="64806" y="38572"/>
                      <a:pt x="65082" y="34712"/>
                      <a:pt x="64756" y="30777"/>
                    </a:cubicBezTo>
                    <a:cubicBezTo>
                      <a:pt x="63603" y="17544"/>
                      <a:pt x="55633" y="6391"/>
                      <a:pt x="442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50"/>
              <p:cNvSpPr/>
              <p:nvPr/>
            </p:nvSpPr>
            <p:spPr>
              <a:xfrm>
                <a:off x="2532725" y="1595900"/>
                <a:ext cx="2216200" cy="2172950"/>
              </a:xfrm>
              <a:custGeom>
                <a:avLst/>
                <a:gdLst/>
                <a:ahLst/>
                <a:cxnLst/>
                <a:rect l="l" t="t" r="r" b="b"/>
                <a:pathLst>
                  <a:path w="88648" h="86918" extrusionOk="0">
                    <a:moveTo>
                      <a:pt x="54612" y="0"/>
                    </a:moveTo>
                    <a:cubicBezTo>
                      <a:pt x="37845" y="23760"/>
                      <a:pt x="21254" y="35940"/>
                      <a:pt x="1" y="46441"/>
                    </a:cubicBezTo>
                    <a:cubicBezTo>
                      <a:pt x="1730" y="62532"/>
                      <a:pt x="6767" y="73885"/>
                      <a:pt x="16341" y="86918"/>
                    </a:cubicBezTo>
                    <a:cubicBezTo>
                      <a:pt x="34630" y="82301"/>
                      <a:pt x="53692" y="78932"/>
                      <a:pt x="73290" y="78932"/>
                    </a:cubicBezTo>
                    <a:cubicBezTo>
                      <a:pt x="78375" y="78932"/>
                      <a:pt x="83495" y="79159"/>
                      <a:pt x="88648" y="79650"/>
                    </a:cubicBezTo>
                    <a:cubicBezTo>
                      <a:pt x="88648" y="79650"/>
                      <a:pt x="54612" y="0"/>
                      <a:pt x="546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50"/>
              <p:cNvSpPr/>
              <p:nvPr/>
            </p:nvSpPr>
            <p:spPr>
              <a:xfrm>
                <a:off x="3342875" y="1985000"/>
                <a:ext cx="472475" cy="688000"/>
              </a:xfrm>
              <a:custGeom>
                <a:avLst/>
                <a:gdLst/>
                <a:ahLst/>
                <a:cxnLst/>
                <a:rect l="l" t="t" r="r" b="b"/>
                <a:pathLst>
                  <a:path w="18899" h="27520" extrusionOk="0">
                    <a:moveTo>
                      <a:pt x="14312" y="0"/>
                    </a:moveTo>
                    <a:cubicBezTo>
                      <a:pt x="9625" y="5689"/>
                      <a:pt x="4888" y="10526"/>
                      <a:pt x="1" y="14787"/>
                    </a:cubicBezTo>
                    <a:cubicBezTo>
                      <a:pt x="702" y="19098"/>
                      <a:pt x="1730" y="23359"/>
                      <a:pt x="3033" y="27519"/>
                    </a:cubicBezTo>
                    <a:cubicBezTo>
                      <a:pt x="5439" y="26266"/>
                      <a:pt x="7845" y="24963"/>
                      <a:pt x="10226" y="23634"/>
                    </a:cubicBezTo>
                    <a:cubicBezTo>
                      <a:pt x="12833" y="22156"/>
                      <a:pt x="15865" y="20451"/>
                      <a:pt x="18898" y="18697"/>
                    </a:cubicBezTo>
                    <a:cubicBezTo>
                      <a:pt x="16567" y="12707"/>
                      <a:pt x="15013" y="6391"/>
                      <a:pt x="14312"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50"/>
              <p:cNvSpPr/>
              <p:nvPr/>
            </p:nvSpPr>
            <p:spPr>
              <a:xfrm>
                <a:off x="2630475" y="2438625"/>
                <a:ext cx="657300" cy="567700"/>
              </a:xfrm>
              <a:custGeom>
                <a:avLst/>
                <a:gdLst/>
                <a:ahLst/>
                <a:cxnLst/>
                <a:rect l="l" t="t" r="r" b="b"/>
                <a:pathLst>
                  <a:path w="26292" h="22708" extrusionOk="0">
                    <a:moveTo>
                      <a:pt x="24411" y="1"/>
                    </a:moveTo>
                    <a:cubicBezTo>
                      <a:pt x="16868" y="5915"/>
                      <a:pt x="8898" y="10627"/>
                      <a:pt x="0" y="15013"/>
                    </a:cubicBezTo>
                    <a:cubicBezTo>
                      <a:pt x="301" y="17720"/>
                      <a:pt x="677" y="20251"/>
                      <a:pt x="1178" y="22707"/>
                    </a:cubicBezTo>
                    <a:cubicBezTo>
                      <a:pt x="9750" y="19600"/>
                      <a:pt x="18121" y="16016"/>
                      <a:pt x="26291" y="12031"/>
                    </a:cubicBezTo>
                    <a:cubicBezTo>
                      <a:pt x="25389" y="8071"/>
                      <a:pt x="24762" y="4036"/>
                      <a:pt x="24411" y="1"/>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50"/>
              <p:cNvSpPr/>
              <p:nvPr/>
            </p:nvSpPr>
            <p:spPr>
              <a:xfrm>
                <a:off x="2151775" y="2977475"/>
                <a:ext cx="2498150" cy="741250"/>
              </a:xfrm>
              <a:custGeom>
                <a:avLst/>
                <a:gdLst/>
                <a:ahLst/>
                <a:cxnLst/>
                <a:rect l="l" t="t" r="r" b="b"/>
                <a:pathLst>
                  <a:path w="99926" h="29650" extrusionOk="0">
                    <a:moveTo>
                      <a:pt x="93334" y="1"/>
                    </a:moveTo>
                    <a:cubicBezTo>
                      <a:pt x="61128" y="3409"/>
                      <a:pt x="29474" y="11981"/>
                      <a:pt x="0" y="25414"/>
                    </a:cubicBezTo>
                    <a:cubicBezTo>
                      <a:pt x="802" y="26968"/>
                      <a:pt x="1629" y="28397"/>
                      <a:pt x="2507" y="29650"/>
                    </a:cubicBezTo>
                    <a:cubicBezTo>
                      <a:pt x="38673" y="18824"/>
                      <a:pt x="64614" y="15403"/>
                      <a:pt x="96766" y="15403"/>
                    </a:cubicBezTo>
                    <a:cubicBezTo>
                      <a:pt x="97812" y="15403"/>
                      <a:pt x="98865" y="15407"/>
                      <a:pt x="99926" y="15414"/>
                    </a:cubicBezTo>
                    <a:cubicBezTo>
                      <a:pt x="98171" y="11279"/>
                      <a:pt x="95866" y="5915"/>
                      <a:pt x="93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50"/>
              <p:cNvSpPr/>
              <p:nvPr/>
            </p:nvSpPr>
            <p:spPr>
              <a:xfrm>
                <a:off x="3748900" y="1599375"/>
                <a:ext cx="1062675" cy="2050050"/>
              </a:xfrm>
              <a:custGeom>
                <a:avLst/>
                <a:gdLst/>
                <a:ahLst/>
                <a:cxnLst/>
                <a:rect l="l" t="t" r="r" b="b"/>
                <a:pathLst>
                  <a:path w="42507" h="82002" extrusionOk="0">
                    <a:moveTo>
                      <a:pt x="5002" y="2548"/>
                    </a:moveTo>
                    <a:cubicBezTo>
                      <a:pt x="9665" y="2548"/>
                      <a:pt x="19992" y="17495"/>
                      <a:pt x="28873" y="37405"/>
                    </a:cubicBezTo>
                    <a:cubicBezTo>
                      <a:pt x="38271" y="58558"/>
                      <a:pt x="42507" y="77305"/>
                      <a:pt x="38321" y="79260"/>
                    </a:cubicBezTo>
                    <a:cubicBezTo>
                      <a:pt x="38085" y="79371"/>
                      <a:pt x="37836" y="79426"/>
                      <a:pt x="37576" y="79426"/>
                    </a:cubicBezTo>
                    <a:cubicBezTo>
                      <a:pt x="33200" y="79426"/>
                      <a:pt x="25512" y="64037"/>
                      <a:pt x="16617" y="44072"/>
                    </a:cubicBezTo>
                    <a:cubicBezTo>
                      <a:pt x="7193" y="22944"/>
                      <a:pt x="0" y="4698"/>
                      <a:pt x="4211" y="2718"/>
                    </a:cubicBezTo>
                    <a:cubicBezTo>
                      <a:pt x="4452" y="2604"/>
                      <a:pt x="4716" y="2548"/>
                      <a:pt x="5002" y="2548"/>
                    </a:cubicBezTo>
                    <a:close/>
                    <a:moveTo>
                      <a:pt x="4063" y="0"/>
                    </a:moveTo>
                    <a:cubicBezTo>
                      <a:pt x="3709" y="0"/>
                      <a:pt x="3382" y="71"/>
                      <a:pt x="3083" y="212"/>
                    </a:cubicBezTo>
                    <a:cubicBezTo>
                      <a:pt x="702" y="1340"/>
                      <a:pt x="477" y="6829"/>
                      <a:pt x="2482" y="15676"/>
                    </a:cubicBezTo>
                    <a:cubicBezTo>
                      <a:pt x="4336" y="23971"/>
                      <a:pt x="7995" y="34398"/>
                      <a:pt x="12732" y="45024"/>
                    </a:cubicBezTo>
                    <a:cubicBezTo>
                      <a:pt x="17444" y="55651"/>
                      <a:pt x="22757" y="65275"/>
                      <a:pt x="27645" y="72167"/>
                    </a:cubicBezTo>
                    <a:cubicBezTo>
                      <a:pt x="32207" y="78572"/>
                      <a:pt x="35983" y="82002"/>
                      <a:pt x="38450" y="82002"/>
                    </a:cubicBezTo>
                    <a:cubicBezTo>
                      <a:pt x="38802" y="82002"/>
                      <a:pt x="39127" y="81932"/>
                      <a:pt x="39424" y="81791"/>
                    </a:cubicBezTo>
                    <a:cubicBezTo>
                      <a:pt x="41830" y="80664"/>
                      <a:pt x="42056" y="75175"/>
                      <a:pt x="40051" y="66328"/>
                    </a:cubicBezTo>
                    <a:cubicBezTo>
                      <a:pt x="38171" y="58032"/>
                      <a:pt x="34537" y="47606"/>
                      <a:pt x="29800" y="36979"/>
                    </a:cubicBezTo>
                    <a:cubicBezTo>
                      <a:pt x="25063" y="26352"/>
                      <a:pt x="19750" y="16703"/>
                      <a:pt x="14863" y="9836"/>
                    </a:cubicBezTo>
                    <a:cubicBezTo>
                      <a:pt x="10325" y="3413"/>
                      <a:pt x="6535" y="0"/>
                      <a:pt x="4063"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50"/>
              <p:cNvSpPr/>
              <p:nvPr/>
            </p:nvSpPr>
            <p:spPr>
              <a:xfrm>
                <a:off x="3784600" y="1653050"/>
                <a:ext cx="1062700" cy="1922075"/>
              </a:xfrm>
              <a:custGeom>
                <a:avLst/>
                <a:gdLst/>
                <a:ahLst/>
                <a:cxnLst/>
                <a:rect l="l" t="t" r="r" b="b"/>
                <a:pathLst>
                  <a:path w="42508" h="76883" extrusionOk="0">
                    <a:moveTo>
                      <a:pt x="4981" y="0"/>
                    </a:moveTo>
                    <a:cubicBezTo>
                      <a:pt x="4694" y="0"/>
                      <a:pt x="4429" y="56"/>
                      <a:pt x="4186" y="170"/>
                    </a:cubicBezTo>
                    <a:cubicBezTo>
                      <a:pt x="1" y="2150"/>
                      <a:pt x="4237" y="20872"/>
                      <a:pt x="13635" y="42025"/>
                    </a:cubicBezTo>
                    <a:cubicBezTo>
                      <a:pt x="22516" y="61935"/>
                      <a:pt x="32843" y="76882"/>
                      <a:pt x="37506" y="76882"/>
                    </a:cubicBezTo>
                    <a:cubicBezTo>
                      <a:pt x="37792" y="76882"/>
                      <a:pt x="38056" y="76826"/>
                      <a:pt x="38297" y="76712"/>
                    </a:cubicBezTo>
                    <a:cubicBezTo>
                      <a:pt x="42507" y="74732"/>
                      <a:pt x="38272" y="55985"/>
                      <a:pt x="28848" y="34857"/>
                    </a:cubicBezTo>
                    <a:cubicBezTo>
                      <a:pt x="19968" y="14947"/>
                      <a:pt x="9663" y="0"/>
                      <a:pt x="49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50"/>
              <p:cNvSpPr/>
              <p:nvPr/>
            </p:nvSpPr>
            <p:spPr>
              <a:xfrm>
                <a:off x="3818450" y="1654375"/>
                <a:ext cx="1035125" cy="1924600"/>
              </a:xfrm>
              <a:custGeom>
                <a:avLst/>
                <a:gdLst/>
                <a:ahLst/>
                <a:cxnLst/>
                <a:rect l="l" t="t" r="r" b="b"/>
                <a:pathLst>
                  <a:path w="41405" h="76984" extrusionOk="0">
                    <a:moveTo>
                      <a:pt x="3513" y="1"/>
                    </a:moveTo>
                    <a:cubicBezTo>
                      <a:pt x="3272" y="1"/>
                      <a:pt x="3044" y="39"/>
                      <a:pt x="2832" y="117"/>
                    </a:cubicBezTo>
                    <a:cubicBezTo>
                      <a:pt x="0" y="1145"/>
                      <a:pt x="677" y="5105"/>
                      <a:pt x="477" y="5380"/>
                    </a:cubicBezTo>
                    <a:cubicBezTo>
                      <a:pt x="971" y="5288"/>
                      <a:pt x="1464" y="5242"/>
                      <a:pt x="1956" y="5242"/>
                    </a:cubicBezTo>
                    <a:cubicBezTo>
                      <a:pt x="9855" y="5242"/>
                      <a:pt x="17559" y="17014"/>
                      <a:pt x="25840" y="35581"/>
                    </a:cubicBezTo>
                    <a:cubicBezTo>
                      <a:pt x="34612" y="55305"/>
                      <a:pt x="38071" y="70544"/>
                      <a:pt x="31780" y="75306"/>
                    </a:cubicBezTo>
                    <a:cubicBezTo>
                      <a:pt x="32043" y="75326"/>
                      <a:pt x="32683" y="76983"/>
                      <a:pt x="34996" y="76983"/>
                    </a:cubicBezTo>
                    <a:cubicBezTo>
                      <a:pt x="35545" y="76983"/>
                      <a:pt x="36188" y="76890"/>
                      <a:pt x="36943" y="76659"/>
                    </a:cubicBezTo>
                    <a:cubicBezTo>
                      <a:pt x="41404" y="75306"/>
                      <a:pt x="36918" y="55932"/>
                      <a:pt x="27494" y="34804"/>
                    </a:cubicBezTo>
                    <a:cubicBezTo>
                      <a:pt x="18529" y="14703"/>
                      <a:pt x="8247" y="1"/>
                      <a:pt x="3513"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50"/>
              <p:cNvSpPr/>
              <p:nvPr/>
            </p:nvSpPr>
            <p:spPr>
              <a:xfrm>
                <a:off x="3976975" y="2328025"/>
                <a:ext cx="484975" cy="672025"/>
              </a:xfrm>
              <a:custGeom>
                <a:avLst/>
                <a:gdLst/>
                <a:ahLst/>
                <a:cxnLst/>
                <a:rect l="l" t="t" r="r" b="b"/>
                <a:pathLst>
                  <a:path w="19399" h="26881" extrusionOk="0">
                    <a:moveTo>
                      <a:pt x="8388" y="1"/>
                    </a:moveTo>
                    <a:cubicBezTo>
                      <a:pt x="8283" y="1"/>
                      <a:pt x="8185" y="21"/>
                      <a:pt x="8096" y="64"/>
                    </a:cubicBezTo>
                    <a:cubicBezTo>
                      <a:pt x="4837" y="1592"/>
                      <a:pt x="2156" y="2344"/>
                      <a:pt x="0" y="2745"/>
                    </a:cubicBezTo>
                    <a:cubicBezTo>
                      <a:pt x="1379" y="6680"/>
                      <a:pt x="8772" y="23247"/>
                      <a:pt x="10752" y="26881"/>
                    </a:cubicBezTo>
                    <a:cubicBezTo>
                      <a:pt x="12482" y="25477"/>
                      <a:pt x="14812" y="23898"/>
                      <a:pt x="18020" y="22369"/>
                    </a:cubicBezTo>
                    <a:cubicBezTo>
                      <a:pt x="19399" y="21743"/>
                      <a:pt x="18296" y="16204"/>
                      <a:pt x="15564" y="10039"/>
                    </a:cubicBezTo>
                    <a:cubicBezTo>
                      <a:pt x="12986" y="4296"/>
                      <a:pt x="9904" y="1"/>
                      <a:pt x="8388" y="1"/>
                    </a:cubicBez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50"/>
              <p:cNvSpPr/>
              <p:nvPr/>
            </p:nvSpPr>
            <p:spPr>
              <a:xfrm>
                <a:off x="4153025" y="2325750"/>
                <a:ext cx="311450" cy="560350"/>
              </a:xfrm>
              <a:custGeom>
                <a:avLst/>
                <a:gdLst/>
                <a:ahLst/>
                <a:cxnLst/>
                <a:rect l="l" t="t" r="r" b="b"/>
                <a:pathLst>
                  <a:path w="12458" h="22414" extrusionOk="0">
                    <a:moveTo>
                      <a:pt x="1505" y="1"/>
                    </a:moveTo>
                    <a:cubicBezTo>
                      <a:pt x="1415" y="1"/>
                      <a:pt x="1331" y="18"/>
                      <a:pt x="1254" y="54"/>
                    </a:cubicBezTo>
                    <a:cubicBezTo>
                      <a:pt x="1" y="631"/>
                      <a:pt x="1204" y="6120"/>
                      <a:pt x="3961" y="12285"/>
                    </a:cubicBezTo>
                    <a:cubicBezTo>
                      <a:pt x="6553" y="18058"/>
                      <a:pt x="9566" y="22414"/>
                      <a:pt x="10959" y="22414"/>
                    </a:cubicBezTo>
                    <a:cubicBezTo>
                      <a:pt x="11047" y="22414"/>
                      <a:pt x="11129" y="22396"/>
                      <a:pt x="11204" y="22360"/>
                    </a:cubicBezTo>
                    <a:cubicBezTo>
                      <a:pt x="12457" y="21759"/>
                      <a:pt x="11254" y="16295"/>
                      <a:pt x="8497" y="10130"/>
                    </a:cubicBezTo>
                    <a:cubicBezTo>
                      <a:pt x="5929" y="4334"/>
                      <a:pt x="2919" y="1"/>
                      <a:pt x="15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50"/>
              <p:cNvSpPr/>
              <p:nvPr/>
            </p:nvSpPr>
            <p:spPr>
              <a:xfrm>
                <a:off x="3784600" y="1589350"/>
                <a:ext cx="1062700" cy="2049450"/>
              </a:xfrm>
              <a:custGeom>
                <a:avLst/>
                <a:gdLst/>
                <a:ahLst/>
                <a:cxnLst/>
                <a:rect l="l" t="t" r="r" b="b"/>
                <a:pathLst>
                  <a:path w="42508" h="81978" extrusionOk="0">
                    <a:moveTo>
                      <a:pt x="4981" y="2548"/>
                    </a:moveTo>
                    <a:cubicBezTo>
                      <a:pt x="9663" y="2548"/>
                      <a:pt x="19968" y="17495"/>
                      <a:pt x="28848" y="37405"/>
                    </a:cubicBezTo>
                    <a:cubicBezTo>
                      <a:pt x="38272" y="58533"/>
                      <a:pt x="42507" y="77280"/>
                      <a:pt x="38297" y="79260"/>
                    </a:cubicBezTo>
                    <a:cubicBezTo>
                      <a:pt x="38056" y="79374"/>
                      <a:pt x="37792" y="79430"/>
                      <a:pt x="37506" y="79430"/>
                    </a:cubicBezTo>
                    <a:cubicBezTo>
                      <a:pt x="32843" y="79430"/>
                      <a:pt x="22516" y="64483"/>
                      <a:pt x="13635" y="44573"/>
                    </a:cubicBezTo>
                    <a:cubicBezTo>
                      <a:pt x="4237" y="23420"/>
                      <a:pt x="1" y="4698"/>
                      <a:pt x="4186" y="2718"/>
                    </a:cubicBezTo>
                    <a:cubicBezTo>
                      <a:pt x="4429" y="2604"/>
                      <a:pt x="4694" y="2548"/>
                      <a:pt x="4981" y="2548"/>
                    </a:cubicBezTo>
                    <a:close/>
                    <a:moveTo>
                      <a:pt x="4063" y="0"/>
                    </a:moveTo>
                    <a:cubicBezTo>
                      <a:pt x="3709" y="0"/>
                      <a:pt x="3382" y="71"/>
                      <a:pt x="3084" y="212"/>
                    </a:cubicBezTo>
                    <a:cubicBezTo>
                      <a:pt x="678" y="1340"/>
                      <a:pt x="452" y="6829"/>
                      <a:pt x="2457" y="15676"/>
                    </a:cubicBezTo>
                    <a:cubicBezTo>
                      <a:pt x="4337" y="23971"/>
                      <a:pt x="7971" y="34373"/>
                      <a:pt x="12708" y="44999"/>
                    </a:cubicBezTo>
                    <a:cubicBezTo>
                      <a:pt x="17445" y="55626"/>
                      <a:pt x="22758" y="65275"/>
                      <a:pt x="27645" y="72142"/>
                    </a:cubicBezTo>
                    <a:cubicBezTo>
                      <a:pt x="32183" y="78565"/>
                      <a:pt x="35954" y="81978"/>
                      <a:pt x="38438" y="81978"/>
                    </a:cubicBezTo>
                    <a:cubicBezTo>
                      <a:pt x="38794" y="81978"/>
                      <a:pt x="39123" y="81908"/>
                      <a:pt x="39425" y="81766"/>
                    </a:cubicBezTo>
                    <a:cubicBezTo>
                      <a:pt x="41806" y="80638"/>
                      <a:pt x="42031" y="75150"/>
                      <a:pt x="40026" y="66303"/>
                    </a:cubicBezTo>
                    <a:cubicBezTo>
                      <a:pt x="38172" y="58007"/>
                      <a:pt x="34512" y="47606"/>
                      <a:pt x="29776" y="36954"/>
                    </a:cubicBezTo>
                    <a:cubicBezTo>
                      <a:pt x="25039" y="26327"/>
                      <a:pt x="19750" y="16703"/>
                      <a:pt x="14863" y="9811"/>
                    </a:cubicBezTo>
                    <a:cubicBezTo>
                      <a:pt x="10304" y="3410"/>
                      <a:pt x="6530" y="0"/>
                      <a:pt x="40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50"/>
              <p:cNvSpPr/>
              <p:nvPr/>
            </p:nvSpPr>
            <p:spPr>
              <a:xfrm>
                <a:off x="4258925" y="2424225"/>
                <a:ext cx="167950" cy="393750"/>
              </a:xfrm>
              <a:custGeom>
                <a:avLst/>
                <a:gdLst/>
                <a:ahLst/>
                <a:cxnLst/>
                <a:rect l="l" t="t" r="r" b="b"/>
                <a:pathLst>
                  <a:path w="6718" h="15750" extrusionOk="0">
                    <a:moveTo>
                      <a:pt x="0" y="0"/>
                    </a:moveTo>
                    <a:lnTo>
                      <a:pt x="0" y="0"/>
                    </a:lnTo>
                    <a:cubicBezTo>
                      <a:pt x="376" y="727"/>
                      <a:pt x="752" y="1504"/>
                      <a:pt x="1103" y="2331"/>
                    </a:cubicBezTo>
                    <a:cubicBezTo>
                      <a:pt x="3610" y="7945"/>
                      <a:pt x="4712" y="12907"/>
                      <a:pt x="3559" y="13459"/>
                    </a:cubicBezTo>
                    <a:cubicBezTo>
                      <a:pt x="3501" y="13488"/>
                      <a:pt x="3442" y="13500"/>
                      <a:pt x="3378" y="13500"/>
                    </a:cubicBezTo>
                    <a:cubicBezTo>
                      <a:pt x="3333" y="13500"/>
                      <a:pt x="3286" y="13494"/>
                      <a:pt x="3234" y="13484"/>
                    </a:cubicBezTo>
                    <a:lnTo>
                      <a:pt x="3234" y="13484"/>
                    </a:lnTo>
                    <a:cubicBezTo>
                      <a:pt x="4199" y="14898"/>
                      <a:pt x="5064" y="15749"/>
                      <a:pt x="5594" y="15749"/>
                    </a:cubicBezTo>
                    <a:cubicBezTo>
                      <a:pt x="5656" y="15749"/>
                      <a:pt x="5713" y="15738"/>
                      <a:pt x="5765" y="15714"/>
                    </a:cubicBezTo>
                    <a:cubicBezTo>
                      <a:pt x="6717" y="15263"/>
                      <a:pt x="5790" y="11128"/>
                      <a:pt x="3710" y="6441"/>
                    </a:cubicBezTo>
                    <a:cubicBezTo>
                      <a:pt x="2482" y="3684"/>
                      <a:pt x="1103" y="1328"/>
                      <a:pt x="0"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50"/>
              <p:cNvSpPr/>
              <p:nvPr/>
            </p:nvSpPr>
            <p:spPr>
              <a:xfrm>
                <a:off x="2498900" y="2812700"/>
                <a:ext cx="407900" cy="919825"/>
              </a:xfrm>
              <a:custGeom>
                <a:avLst/>
                <a:gdLst/>
                <a:ahLst/>
                <a:cxnLst/>
                <a:rect l="l" t="t" r="r" b="b"/>
                <a:pathLst>
                  <a:path w="16316" h="36793" extrusionOk="0">
                    <a:moveTo>
                      <a:pt x="1629" y="0"/>
                    </a:moveTo>
                    <a:cubicBezTo>
                      <a:pt x="1078" y="301"/>
                      <a:pt x="526" y="627"/>
                      <a:pt x="0" y="952"/>
                    </a:cubicBezTo>
                    <a:cubicBezTo>
                      <a:pt x="1880" y="14862"/>
                      <a:pt x="6441" y="25263"/>
                      <a:pt x="14587" y="36792"/>
                    </a:cubicBezTo>
                    <a:cubicBezTo>
                      <a:pt x="15163" y="36642"/>
                      <a:pt x="15740" y="36466"/>
                      <a:pt x="16316" y="36316"/>
                    </a:cubicBezTo>
                    <a:cubicBezTo>
                      <a:pt x="8045" y="24662"/>
                      <a:pt x="3484" y="14135"/>
                      <a:pt x="1629"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50"/>
              <p:cNvSpPr/>
              <p:nvPr/>
            </p:nvSpPr>
            <p:spPr>
              <a:xfrm>
                <a:off x="1190625" y="4597775"/>
                <a:ext cx="1325200" cy="861575"/>
              </a:xfrm>
              <a:custGeom>
                <a:avLst/>
                <a:gdLst/>
                <a:ahLst/>
                <a:cxnLst/>
                <a:rect l="l" t="t" r="r" b="b"/>
                <a:pathLst>
                  <a:path w="53008" h="34463" extrusionOk="0">
                    <a:moveTo>
                      <a:pt x="39750" y="1"/>
                    </a:moveTo>
                    <a:cubicBezTo>
                      <a:pt x="30727" y="5916"/>
                      <a:pt x="6566" y="27946"/>
                      <a:pt x="0" y="34462"/>
                    </a:cubicBezTo>
                    <a:lnTo>
                      <a:pt x="40727" y="34462"/>
                    </a:lnTo>
                    <a:cubicBezTo>
                      <a:pt x="40727" y="34462"/>
                      <a:pt x="45840" y="24888"/>
                      <a:pt x="53008" y="17394"/>
                    </a:cubicBezTo>
                    <a:cubicBezTo>
                      <a:pt x="48421" y="11580"/>
                      <a:pt x="44336" y="5790"/>
                      <a:pt x="39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50"/>
              <p:cNvSpPr/>
              <p:nvPr/>
            </p:nvSpPr>
            <p:spPr>
              <a:xfrm>
                <a:off x="1797750" y="4864700"/>
                <a:ext cx="721225" cy="594650"/>
              </a:xfrm>
              <a:custGeom>
                <a:avLst/>
                <a:gdLst/>
                <a:ahLst/>
                <a:cxnLst/>
                <a:rect l="l" t="t" r="r" b="b"/>
                <a:pathLst>
                  <a:path w="28849" h="23786" extrusionOk="0">
                    <a:moveTo>
                      <a:pt x="24262" y="1"/>
                    </a:moveTo>
                    <a:cubicBezTo>
                      <a:pt x="19249" y="803"/>
                      <a:pt x="4838" y="16993"/>
                      <a:pt x="1" y="23785"/>
                    </a:cubicBezTo>
                    <a:lnTo>
                      <a:pt x="16693" y="23785"/>
                    </a:lnTo>
                    <a:cubicBezTo>
                      <a:pt x="20953" y="14938"/>
                      <a:pt x="28848" y="6893"/>
                      <a:pt x="28748" y="6717"/>
                    </a:cubicBezTo>
                    <a:cubicBezTo>
                      <a:pt x="27394" y="5013"/>
                      <a:pt x="25540" y="1705"/>
                      <a:pt x="24262"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50"/>
              <p:cNvSpPr/>
              <p:nvPr/>
            </p:nvSpPr>
            <p:spPr>
              <a:xfrm>
                <a:off x="2022075" y="4504425"/>
                <a:ext cx="636625" cy="622825"/>
              </a:xfrm>
              <a:custGeom>
                <a:avLst/>
                <a:gdLst/>
                <a:ahLst/>
                <a:cxnLst/>
                <a:rect l="l" t="t" r="r" b="b"/>
                <a:pathLst>
                  <a:path w="25465" h="24913" extrusionOk="0">
                    <a:moveTo>
                      <a:pt x="9424" y="1"/>
                    </a:moveTo>
                    <a:cubicBezTo>
                      <a:pt x="7093" y="1078"/>
                      <a:pt x="2507" y="4512"/>
                      <a:pt x="0" y="7870"/>
                    </a:cubicBezTo>
                    <a:cubicBezTo>
                      <a:pt x="2832" y="15439"/>
                      <a:pt x="10627" y="23334"/>
                      <a:pt x="18547" y="24913"/>
                    </a:cubicBezTo>
                    <a:cubicBezTo>
                      <a:pt x="21604" y="22081"/>
                      <a:pt x="22858" y="20627"/>
                      <a:pt x="25464" y="17394"/>
                    </a:cubicBezTo>
                    <a:cubicBezTo>
                      <a:pt x="21404" y="10552"/>
                      <a:pt x="15614" y="4863"/>
                      <a:pt x="94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50"/>
              <p:cNvSpPr/>
              <p:nvPr/>
            </p:nvSpPr>
            <p:spPr>
              <a:xfrm>
                <a:off x="2251400" y="4520800"/>
                <a:ext cx="375325" cy="391550"/>
              </a:xfrm>
              <a:custGeom>
                <a:avLst/>
                <a:gdLst/>
                <a:ahLst/>
                <a:cxnLst/>
                <a:rect l="l" t="t" r="r" b="b"/>
                <a:pathLst>
                  <a:path w="15013" h="15662" extrusionOk="0">
                    <a:moveTo>
                      <a:pt x="763" y="1"/>
                    </a:moveTo>
                    <a:cubicBezTo>
                      <a:pt x="684" y="1"/>
                      <a:pt x="605" y="15"/>
                      <a:pt x="527" y="47"/>
                    </a:cubicBezTo>
                    <a:cubicBezTo>
                      <a:pt x="101" y="223"/>
                      <a:pt x="0" y="749"/>
                      <a:pt x="25" y="1200"/>
                    </a:cubicBezTo>
                    <a:cubicBezTo>
                      <a:pt x="75" y="1877"/>
                      <a:pt x="301" y="2529"/>
                      <a:pt x="577" y="3155"/>
                    </a:cubicBezTo>
                    <a:cubicBezTo>
                      <a:pt x="1705" y="5862"/>
                      <a:pt x="3459" y="8594"/>
                      <a:pt x="5665" y="10824"/>
                    </a:cubicBezTo>
                    <a:cubicBezTo>
                      <a:pt x="8221" y="13431"/>
                      <a:pt x="11429" y="15336"/>
                      <a:pt x="15013" y="15661"/>
                    </a:cubicBezTo>
                    <a:cubicBezTo>
                      <a:pt x="12657" y="11050"/>
                      <a:pt x="3810" y="2604"/>
                      <a:pt x="1755" y="574"/>
                    </a:cubicBezTo>
                    <a:cubicBezTo>
                      <a:pt x="1468" y="287"/>
                      <a:pt x="1115" y="1"/>
                      <a:pt x="7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50"/>
              <p:cNvSpPr/>
              <p:nvPr/>
            </p:nvSpPr>
            <p:spPr>
              <a:xfrm>
                <a:off x="2289000" y="3767575"/>
                <a:ext cx="1178600" cy="1092150"/>
              </a:xfrm>
              <a:custGeom>
                <a:avLst/>
                <a:gdLst/>
                <a:ahLst/>
                <a:cxnLst/>
                <a:rect l="l" t="t" r="r" b="b"/>
                <a:pathLst>
                  <a:path w="47144" h="43686" extrusionOk="0">
                    <a:moveTo>
                      <a:pt x="33325" y="0"/>
                    </a:moveTo>
                    <a:cubicBezTo>
                      <a:pt x="27259" y="0"/>
                      <a:pt x="21179" y="1679"/>
                      <a:pt x="16040" y="4913"/>
                    </a:cubicBezTo>
                    <a:cubicBezTo>
                      <a:pt x="11654" y="7670"/>
                      <a:pt x="10552" y="13434"/>
                      <a:pt x="9775" y="18171"/>
                    </a:cubicBezTo>
                    <a:cubicBezTo>
                      <a:pt x="9348" y="20803"/>
                      <a:pt x="9273" y="22532"/>
                      <a:pt x="7719" y="24612"/>
                    </a:cubicBezTo>
                    <a:cubicBezTo>
                      <a:pt x="5614" y="27369"/>
                      <a:pt x="2456" y="29775"/>
                      <a:pt x="0" y="32257"/>
                    </a:cubicBezTo>
                    <a:cubicBezTo>
                      <a:pt x="777" y="36066"/>
                      <a:pt x="4912" y="41931"/>
                      <a:pt x="8597" y="43685"/>
                    </a:cubicBezTo>
                    <a:cubicBezTo>
                      <a:pt x="12206" y="41029"/>
                      <a:pt x="16115" y="36993"/>
                      <a:pt x="20151" y="35139"/>
                    </a:cubicBezTo>
                    <a:cubicBezTo>
                      <a:pt x="22907" y="33861"/>
                      <a:pt x="26341" y="34111"/>
                      <a:pt x="29424" y="33409"/>
                    </a:cubicBezTo>
                    <a:cubicBezTo>
                      <a:pt x="35940" y="31906"/>
                      <a:pt x="42431" y="28622"/>
                      <a:pt x="46166" y="22858"/>
                    </a:cubicBezTo>
                    <a:cubicBezTo>
                      <a:pt x="47143" y="21379"/>
                      <a:pt x="46091" y="18322"/>
                      <a:pt x="44436" y="17720"/>
                    </a:cubicBezTo>
                    <a:cubicBezTo>
                      <a:pt x="45690" y="16266"/>
                      <a:pt x="44687" y="12983"/>
                      <a:pt x="42857" y="12407"/>
                    </a:cubicBezTo>
                    <a:cubicBezTo>
                      <a:pt x="44060" y="10251"/>
                      <a:pt x="43434" y="6667"/>
                      <a:pt x="41680" y="4963"/>
                    </a:cubicBezTo>
                    <a:cubicBezTo>
                      <a:pt x="41680" y="4788"/>
                      <a:pt x="41680" y="4612"/>
                      <a:pt x="41680" y="4437"/>
                    </a:cubicBezTo>
                    <a:cubicBezTo>
                      <a:pt x="41654" y="2382"/>
                      <a:pt x="40126" y="652"/>
                      <a:pt x="38096" y="352"/>
                    </a:cubicBezTo>
                    <a:cubicBezTo>
                      <a:pt x="36518" y="117"/>
                      <a:pt x="34922" y="0"/>
                      <a:pt x="33325" y="0"/>
                    </a:cubicBezTo>
                    <a:close/>
                  </a:path>
                </a:pathLst>
              </a:custGeom>
              <a:solidFill>
                <a:srgbClr val="FFBE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50"/>
              <p:cNvSpPr/>
              <p:nvPr/>
            </p:nvSpPr>
            <p:spPr>
              <a:xfrm>
                <a:off x="2289000" y="4523850"/>
                <a:ext cx="385975" cy="335875"/>
              </a:xfrm>
              <a:custGeom>
                <a:avLst/>
                <a:gdLst/>
                <a:ahLst/>
                <a:cxnLst/>
                <a:rect l="l" t="t" r="r" b="b"/>
                <a:pathLst>
                  <a:path w="15439" h="13435" extrusionOk="0">
                    <a:moveTo>
                      <a:pt x="2105" y="1"/>
                    </a:moveTo>
                    <a:cubicBezTo>
                      <a:pt x="1379" y="677"/>
                      <a:pt x="677" y="1329"/>
                      <a:pt x="0" y="2006"/>
                    </a:cubicBezTo>
                    <a:cubicBezTo>
                      <a:pt x="777" y="5815"/>
                      <a:pt x="4912" y="11680"/>
                      <a:pt x="8597" y="13434"/>
                    </a:cubicBezTo>
                    <a:cubicBezTo>
                      <a:pt x="10777" y="11805"/>
                      <a:pt x="13083" y="9700"/>
                      <a:pt x="15439" y="7870"/>
                    </a:cubicBezTo>
                    <a:lnTo>
                      <a:pt x="15439" y="7870"/>
                    </a:lnTo>
                    <a:cubicBezTo>
                      <a:pt x="14032" y="8342"/>
                      <a:pt x="12742" y="8561"/>
                      <a:pt x="11561" y="8561"/>
                    </a:cubicBezTo>
                    <a:cubicBezTo>
                      <a:pt x="6721" y="8561"/>
                      <a:pt x="3717" y="4896"/>
                      <a:pt x="2105"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27" name="Google Shape;627;p50"/>
          <p:cNvGrpSpPr/>
          <p:nvPr/>
        </p:nvGrpSpPr>
        <p:grpSpPr>
          <a:xfrm flipH="1">
            <a:off x="7286279" y="3820308"/>
            <a:ext cx="1176424" cy="921097"/>
            <a:chOff x="1995125" y="1892875"/>
            <a:chExt cx="738125" cy="577925"/>
          </a:xfrm>
        </p:grpSpPr>
        <p:sp>
          <p:nvSpPr>
            <p:cNvPr id="628" name="Google Shape;628;p50"/>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50"/>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50"/>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50"/>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50"/>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50"/>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50"/>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50"/>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378;p47">
            <a:extLst>
              <a:ext uri="{FF2B5EF4-FFF2-40B4-BE49-F238E27FC236}">
                <a16:creationId xmlns:a16="http://schemas.microsoft.com/office/drawing/2014/main" id="{9337A86B-70BF-379A-3585-CE2C0A89F63D}"/>
              </a:ext>
            </a:extLst>
          </p:cNvPr>
          <p:cNvSpPr txBox="1">
            <a:spLocks/>
          </p:cNvSpPr>
          <p:nvPr/>
        </p:nvSpPr>
        <p:spPr>
          <a:xfrm>
            <a:off x="3518201" y="1610117"/>
            <a:ext cx="5426777" cy="239889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Montserrat"/>
              <a:buChar char="●"/>
              <a:defRPr sz="1400" b="0" i="0" u="none" strike="noStrike" cap="none">
                <a:solidFill>
                  <a:schemeClr val="lt1"/>
                </a:solidFill>
                <a:latin typeface="Amiko"/>
                <a:ea typeface="Amiko"/>
                <a:cs typeface="Amiko"/>
                <a:sym typeface="Amiko"/>
              </a:defRPr>
            </a:lvl1pPr>
            <a:lvl2pPr marL="914400" marR="0" lvl="1"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2pPr>
            <a:lvl3pPr marL="1371600" marR="0" lvl="2"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3pPr>
            <a:lvl4pPr marL="1828800" marR="0" lvl="3"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4pPr>
            <a:lvl5pPr marL="2286000" marR="0" lvl="4"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5pPr>
            <a:lvl6pPr marL="2743200" marR="0" lvl="5"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6pPr>
            <a:lvl7pPr marL="3200400" marR="0" lvl="6"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7pPr>
            <a:lvl8pPr marL="3657600" marR="0" lvl="7"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8pPr>
            <a:lvl9pPr marL="4114800" marR="0" lvl="8"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9pPr>
          </a:lstStyle>
          <a:p>
            <a:pPr marL="6350" marR="1270" indent="0" algn="just">
              <a:spcAft>
                <a:spcPts val="25"/>
              </a:spcAft>
              <a:buNone/>
            </a:pPr>
            <a:r>
              <a:rPr lang="en-US" sz="2000" kern="100" dirty="0" err="1">
                <a:solidFill>
                  <a:srgbClr val="000000"/>
                </a:solidFill>
                <a:effectLst/>
                <a:latin typeface="Times New Roman" panose="02020603050405020304" pitchFamily="18" charset="0"/>
                <a:ea typeface="Times New Roman" panose="02020603050405020304" pitchFamily="18" charset="0"/>
              </a:rPr>
              <a:t>Žmogus</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girdi</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garsus</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kurių</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dažnis</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yra</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nuo</a:t>
            </a:r>
            <a:r>
              <a:rPr lang="en-US" sz="2000" kern="100" dirty="0">
                <a:solidFill>
                  <a:srgbClr val="000000"/>
                </a:solidFill>
                <a:effectLst/>
                <a:latin typeface="Times New Roman" panose="02020603050405020304" pitchFamily="18" charset="0"/>
                <a:ea typeface="Times New Roman" panose="02020603050405020304" pitchFamily="18" charset="0"/>
              </a:rPr>
              <a:t> 16 </a:t>
            </a:r>
            <a:r>
              <a:rPr lang="en-US" sz="2000" kern="100" dirty="0" err="1">
                <a:solidFill>
                  <a:srgbClr val="000000"/>
                </a:solidFill>
                <a:effectLst/>
                <a:latin typeface="Times New Roman" panose="02020603050405020304" pitchFamily="18" charset="0"/>
                <a:ea typeface="Times New Roman" panose="02020603050405020304" pitchFamily="18" charset="0"/>
              </a:rPr>
              <a:t>iki</a:t>
            </a:r>
            <a:r>
              <a:rPr lang="en-US" sz="2000" kern="100" dirty="0">
                <a:solidFill>
                  <a:srgbClr val="000000"/>
                </a:solidFill>
                <a:effectLst/>
                <a:latin typeface="Times New Roman" panose="02020603050405020304" pitchFamily="18" charset="0"/>
                <a:ea typeface="Times New Roman" panose="02020603050405020304" pitchFamily="18" charset="0"/>
              </a:rPr>
              <a:t> 20 000 Hz. </a:t>
            </a:r>
            <a:r>
              <a:rPr lang="en-US" sz="2000" kern="100" dirty="0" err="1">
                <a:solidFill>
                  <a:srgbClr val="000000"/>
                </a:solidFill>
                <a:effectLst/>
                <a:latin typeface="Times New Roman" panose="02020603050405020304" pitchFamily="18" charset="0"/>
                <a:ea typeface="Times New Roman" panose="02020603050405020304" pitchFamily="18" charset="0"/>
              </a:rPr>
              <a:t>Mažesnio</a:t>
            </a:r>
            <a:r>
              <a:rPr lang="en-US" sz="2000" kern="100" dirty="0">
                <a:solidFill>
                  <a:srgbClr val="000000"/>
                </a:solidFill>
                <a:effectLst/>
                <a:latin typeface="Times New Roman" panose="02020603050405020304" pitchFamily="18" charset="0"/>
                <a:ea typeface="Times New Roman" panose="02020603050405020304" pitchFamily="18" charset="0"/>
              </a:rPr>
              <a:t> dažnio </a:t>
            </a:r>
            <a:r>
              <a:rPr lang="en-US" sz="2000" kern="100" dirty="0" err="1">
                <a:solidFill>
                  <a:srgbClr val="000000"/>
                </a:solidFill>
                <a:effectLst/>
                <a:latin typeface="Times New Roman" panose="02020603050405020304" pitchFamily="18" charset="0"/>
                <a:ea typeface="Times New Roman" panose="02020603050405020304" pitchFamily="18" charset="0"/>
              </a:rPr>
              <a:t>garsai</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vadinami</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infragarsu</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didesnio</a:t>
            </a:r>
            <a:r>
              <a:rPr lang="en-US" sz="2000" kern="100" dirty="0">
                <a:solidFill>
                  <a:srgbClr val="000000"/>
                </a:solidFill>
                <a:effectLst/>
                <a:latin typeface="Times New Roman" panose="02020603050405020304" pitchFamily="18" charset="0"/>
                <a:ea typeface="Times New Roman" panose="02020603050405020304" pitchFamily="18" charset="0"/>
              </a:rPr>
              <a:t> – </a:t>
            </a:r>
            <a:r>
              <a:rPr lang="en-US" sz="2000" kern="100" dirty="0" err="1">
                <a:solidFill>
                  <a:srgbClr val="000000"/>
                </a:solidFill>
                <a:effectLst/>
                <a:latin typeface="Times New Roman" panose="02020603050405020304" pitchFamily="18" charset="0"/>
                <a:ea typeface="Times New Roman" panose="02020603050405020304" pitchFamily="18" charset="0"/>
              </a:rPr>
              <a:t>ultragarsu</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Girdimumas</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priklauso</a:t>
            </a:r>
            <a:r>
              <a:rPr lang="en-US" sz="2000" kern="100" dirty="0">
                <a:solidFill>
                  <a:srgbClr val="000000"/>
                </a:solidFill>
                <a:effectLst/>
                <a:latin typeface="Times New Roman" panose="02020603050405020304" pitchFamily="18" charset="0"/>
                <a:ea typeface="Times New Roman" panose="02020603050405020304" pitchFamily="18" charset="0"/>
              </a:rPr>
              <a:t> ne tik </a:t>
            </a:r>
            <a:r>
              <a:rPr lang="en-US" sz="2000" kern="100" dirty="0" err="1">
                <a:solidFill>
                  <a:srgbClr val="000000"/>
                </a:solidFill>
                <a:effectLst/>
                <a:latin typeface="Times New Roman" panose="02020603050405020304" pitchFamily="18" charset="0"/>
                <a:ea typeface="Times New Roman" panose="02020603050405020304" pitchFamily="18" charset="0"/>
              </a:rPr>
              <a:t>nuo</a:t>
            </a:r>
            <a:r>
              <a:rPr lang="en-US" sz="2000" kern="100" dirty="0">
                <a:solidFill>
                  <a:srgbClr val="000000"/>
                </a:solidFill>
                <a:effectLst/>
                <a:latin typeface="Times New Roman" panose="02020603050405020304" pitchFamily="18" charset="0"/>
                <a:ea typeface="Times New Roman" panose="02020603050405020304" pitchFamily="18" charset="0"/>
              </a:rPr>
              <a:t> dažnio, bet ir </a:t>
            </a:r>
            <a:r>
              <a:rPr lang="en-US" sz="2000" kern="100" dirty="0" err="1">
                <a:solidFill>
                  <a:srgbClr val="000000"/>
                </a:solidFill>
                <a:effectLst/>
                <a:latin typeface="Times New Roman" panose="02020603050405020304" pitchFamily="18" charset="0"/>
                <a:ea typeface="Times New Roman" panose="02020603050405020304" pitchFamily="18" charset="0"/>
              </a:rPr>
              <a:t>nuo</a:t>
            </a:r>
            <a:r>
              <a:rPr lang="en-US" sz="2000" kern="100" dirty="0">
                <a:solidFill>
                  <a:srgbClr val="000000"/>
                </a:solidFill>
                <a:effectLst/>
                <a:latin typeface="Times New Roman" panose="02020603050405020304" pitchFamily="18" charset="0"/>
                <a:ea typeface="Times New Roman" panose="02020603050405020304" pitchFamily="18" charset="0"/>
              </a:rPr>
              <a:t> garso sl</a:t>
            </a:r>
            <a:r>
              <a:rPr lang="lt-LT" sz="2000" kern="100" dirty="0">
                <a:solidFill>
                  <a:srgbClr val="000000"/>
                </a:solidFill>
                <a:effectLst/>
                <a:latin typeface="Times New Roman" panose="02020603050405020304" pitchFamily="18" charset="0"/>
                <a:ea typeface="Times New Roman" panose="02020603050405020304" pitchFamily="18" charset="0"/>
              </a:rPr>
              <a:t>ė</a:t>
            </a:r>
            <a:r>
              <a:rPr lang="en-US" sz="2000" kern="100" dirty="0">
                <a:solidFill>
                  <a:srgbClr val="000000"/>
                </a:solidFill>
                <a:effectLst/>
                <a:latin typeface="Times New Roman" panose="02020603050405020304" pitchFamily="18" charset="0"/>
                <a:ea typeface="Times New Roman" panose="02020603050405020304" pitchFamily="18" charset="0"/>
              </a:rPr>
              <a:t>gio. </a:t>
            </a:r>
            <a:r>
              <a:rPr lang="en-US" sz="2000" kern="100" dirty="0" err="1">
                <a:solidFill>
                  <a:srgbClr val="000000"/>
                </a:solidFill>
                <a:effectLst/>
                <a:latin typeface="Times New Roman" panose="02020603050405020304" pitchFamily="18" charset="0"/>
                <a:ea typeface="Times New Roman" panose="02020603050405020304" pitchFamily="18" charset="0"/>
              </a:rPr>
              <a:t>Mažiausias</a:t>
            </a:r>
            <a:r>
              <a:rPr lang="en-US" sz="2000" kern="100" dirty="0">
                <a:solidFill>
                  <a:srgbClr val="000000"/>
                </a:solidFill>
                <a:effectLst/>
                <a:latin typeface="Times New Roman" panose="02020603050405020304" pitchFamily="18" charset="0"/>
                <a:ea typeface="Times New Roman" panose="02020603050405020304" pitchFamily="18" charset="0"/>
              </a:rPr>
              <a:t> garso sl</a:t>
            </a:r>
            <a:r>
              <a:rPr lang="lt-LT" sz="2000" kern="100" dirty="0">
                <a:solidFill>
                  <a:srgbClr val="000000"/>
                </a:solidFill>
                <a:effectLst/>
                <a:latin typeface="Times New Roman" panose="02020603050405020304" pitchFamily="18" charset="0"/>
                <a:ea typeface="Times New Roman" panose="02020603050405020304" pitchFamily="18" charset="0"/>
              </a:rPr>
              <a:t>ė</a:t>
            </a:r>
            <a:r>
              <a:rPr lang="en-US" sz="2000" kern="100" dirty="0" err="1">
                <a:solidFill>
                  <a:srgbClr val="000000"/>
                </a:solidFill>
                <a:effectLst/>
                <a:latin typeface="Times New Roman" panose="02020603050405020304" pitchFamily="18" charset="0"/>
                <a:ea typeface="Times New Roman" panose="02020603050405020304" pitchFamily="18" charset="0"/>
              </a:rPr>
              <a:t>gis</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kurį</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žmogus</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suvokia</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kaip</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garsą</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esant</a:t>
            </a:r>
            <a:r>
              <a:rPr lang="en-US" sz="2000" kern="100" dirty="0">
                <a:solidFill>
                  <a:srgbClr val="000000"/>
                </a:solidFill>
                <a:effectLst/>
                <a:latin typeface="Times New Roman" panose="02020603050405020304" pitchFamily="18" charset="0"/>
                <a:ea typeface="Times New Roman" panose="02020603050405020304" pitchFamily="18" charset="0"/>
              </a:rPr>
              <a:t> 1000 Hz </a:t>
            </a:r>
            <a:r>
              <a:rPr lang="en-US" sz="2000" kern="100" dirty="0" err="1">
                <a:solidFill>
                  <a:srgbClr val="000000"/>
                </a:solidFill>
                <a:effectLst/>
                <a:latin typeface="Times New Roman" panose="02020603050405020304" pitchFamily="18" charset="0"/>
                <a:ea typeface="Times New Roman" panose="02020603050405020304" pitchFamily="18" charset="0"/>
              </a:rPr>
              <a:t>dažniui</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vadinamas</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pradine</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girdimumo</a:t>
            </a:r>
            <a:r>
              <a:rPr lang="en-US" sz="2000" kern="100" dirty="0">
                <a:solidFill>
                  <a:srgbClr val="000000"/>
                </a:solidFill>
                <a:effectLst/>
                <a:latin typeface="Times New Roman" panose="02020603050405020304" pitchFamily="18" charset="0"/>
                <a:ea typeface="Times New Roman" panose="02020603050405020304" pitchFamily="18" charset="0"/>
              </a:rPr>
              <a:t> </a:t>
            </a:r>
            <a:r>
              <a:rPr lang="en-US" sz="2000" kern="100" dirty="0" err="1">
                <a:solidFill>
                  <a:srgbClr val="000000"/>
                </a:solidFill>
                <a:effectLst/>
                <a:latin typeface="Times New Roman" panose="02020603050405020304" pitchFamily="18" charset="0"/>
                <a:ea typeface="Times New Roman" panose="02020603050405020304" pitchFamily="18" charset="0"/>
              </a:rPr>
              <a:t>liga</a:t>
            </a:r>
            <a:r>
              <a:rPr lang="en-US" sz="2000" kern="100" dirty="0">
                <a:solidFill>
                  <a:srgbClr val="000000"/>
                </a:solidFill>
                <a:effectLst/>
                <a:latin typeface="Times New Roman" panose="02020603050405020304" pitchFamily="18" charset="0"/>
                <a:ea typeface="Times New Roman" panose="02020603050405020304" pitchFamily="18" charset="0"/>
              </a:rPr>
              <a:t>. </a:t>
            </a:r>
            <a:endPar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296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50"/>
          <p:cNvSpPr txBox="1">
            <a:spLocks noGrp="1"/>
          </p:cNvSpPr>
          <p:nvPr>
            <p:ph type="title"/>
          </p:nvPr>
        </p:nvSpPr>
        <p:spPr>
          <a:xfrm>
            <a:off x="1421234" y="644278"/>
            <a:ext cx="6292502" cy="720819"/>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4000" dirty="0"/>
              <a:t>Garso apibrėžimas</a:t>
            </a:r>
            <a:endParaRPr sz="4000" dirty="0"/>
          </a:p>
        </p:txBody>
      </p:sp>
      <p:grpSp>
        <p:nvGrpSpPr>
          <p:cNvPr id="598" name="Google Shape;598;p50"/>
          <p:cNvGrpSpPr/>
          <p:nvPr/>
        </p:nvGrpSpPr>
        <p:grpSpPr>
          <a:xfrm>
            <a:off x="-461045" y="1862304"/>
            <a:ext cx="3843186" cy="3307419"/>
            <a:chOff x="1190625" y="1057675"/>
            <a:chExt cx="5114700" cy="4401675"/>
          </a:xfrm>
        </p:grpSpPr>
        <p:sp>
          <p:nvSpPr>
            <p:cNvPr id="599" name="Google Shape;599;p50"/>
            <p:cNvSpPr/>
            <p:nvPr/>
          </p:nvSpPr>
          <p:spPr>
            <a:xfrm>
              <a:off x="4655550" y="1719950"/>
              <a:ext cx="1649775" cy="767575"/>
            </a:xfrm>
            <a:custGeom>
              <a:avLst/>
              <a:gdLst/>
              <a:ahLst/>
              <a:cxnLst/>
              <a:rect l="l" t="t" r="r" b="b"/>
              <a:pathLst>
                <a:path w="65991" h="30703" extrusionOk="0">
                  <a:moveTo>
                    <a:pt x="65214" y="1"/>
                  </a:moveTo>
                  <a:lnTo>
                    <a:pt x="22381" y="8823"/>
                  </a:lnTo>
                  <a:lnTo>
                    <a:pt x="28447" y="17645"/>
                  </a:lnTo>
                  <a:lnTo>
                    <a:pt x="0" y="27946"/>
                  </a:lnTo>
                  <a:lnTo>
                    <a:pt x="777" y="30702"/>
                  </a:lnTo>
                  <a:lnTo>
                    <a:pt x="43610" y="21855"/>
                  </a:lnTo>
                  <a:lnTo>
                    <a:pt x="37544" y="13058"/>
                  </a:lnTo>
                  <a:lnTo>
                    <a:pt x="65991" y="2732"/>
                  </a:lnTo>
                  <a:lnTo>
                    <a:pt x="652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50"/>
            <p:cNvSpPr/>
            <p:nvPr/>
          </p:nvSpPr>
          <p:spPr>
            <a:xfrm>
              <a:off x="4807175" y="2726850"/>
              <a:ext cx="1179850" cy="409800"/>
            </a:xfrm>
            <a:custGeom>
              <a:avLst/>
              <a:gdLst/>
              <a:ahLst/>
              <a:cxnLst/>
              <a:rect l="l" t="t" r="r" b="b"/>
              <a:pathLst>
                <a:path w="47194" h="16392" extrusionOk="0">
                  <a:moveTo>
                    <a:pt x="19625" y="0"/>
                  </a:moveTo>
                  <a:lnTo>
                    <a:pt x="19750" y="7168"/>
                  </a:lnTo>
                  <a:lnTo>
                    <a:pt x="878" y="2632"/>
                  </a:lnTo>
                  <a:lnTo>
                    <a:pt x="0" y="5364"/>
                  </a:lnTo>
                  <a:lnTo>
                    <a:pt x="27570" y="16391"/>
                  </a:lnTo>
                  <a:lnTo>
                    <a:pt x="27570" y="16391"/>
                  </a:lnTo>
                  <a:lnTo>
                    <a:pt x="27444" y="9198"/>
                  </a:lnTo>
                  <a:lnTo>
                    <a:pt x="27444" y="9198"/>
                  </a:lnTo>
                  <a:lnTo>
                    <a:pt x="46316" y="13760"/>
                  </a:lnTo>
                  <a:lnTo>
                    <a:pt x="47194" y="11028"/>
                  </a:lnTo>
                  <a:lnTo>
                    <a:pt x="196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50"/>
            <p:cNvSpPr/>
            <p:nvPr/>
          </p:nvSpPr>
          <p:spPr>
            <a:xfrm>
              <a:off x="4474475" y="1057675"/>
              <a:ext cx="792000" cy="959300"/>
            </a:xfrm>
            <a:custGeom>
              <a:avLst/>
              <a:gdLst/>
              <a:ahLst/>
              <a:cxnLst/>
              <a:rect l="l" t="t" r="r" b="b"/>
              <a:pathLst>
                <a:path w="31680" h="38372" extrusionOk="0">
                  <a:moveTo>
                    <a:pt x="29223" y="0"/>
                  </a:moveTo>
                  <a:lnTo>
                    <a:pt x="18070" y="15865"/>
                  </a:lnTo>
                  <a:lnTo>
                    <a:pt x="13409" y="10401"/>
                  </a:lnTo>
                  <a:lnTo>
                    <a:pt x="0" y="36893"/>
                  </a:lnTo>
                  <a:lnTo>
                    <a:pt x="2456" y="38371"/>
                  </a:lnTo>
                  <a:lnTo>
                    <a:pt x="13634" y="22481"/>
                  </a:lnTo>
                  <a:lnTo>
                    <a:pt x="18271" y="27970"/>
                  </a:lnTo>
                  <a:lnTo>
                    <a:pt x="31679" y="1454"/>
                  </a:lnTo>
                  <a:lnTo>
                    <a:pt x="292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2" name="Google Shape;602;p50"/>
            <p:cNvGrpSpPr/>
            <p:nvPr/>
          </p:nvGrpSpPr>
          <p:grpSpPr>
            <a:xfrm>
              <a:off x="1190625" y="1589350"/>
              <a:ext cx="3662950" cy="3870000"/>
              <a:chOff x="1190625" y="1589350"/>
              <a:chExt cx="3662950" cy="3870000"/>
            </a:xfrm>
          </p:grpSpPr>
          <p:sp>
            <p:nvSpPr>
              <p:cNvPr id="603" name="Google Shape;603;p50"/>
              <p:cNvSpPr/>
              <p:nvPr/>
            </p:nvSpPr>
            <p:spPr>
              <a:xfrm>
                <a:off x="2666800" y="3627850"/>
                <a:ext cx="780125" cy="944275"/>
              </a:xfrm>
              <a:custGeom>
                <a:avLst/>
                <a:gdLst/>
                <a:ahLst/>
                <a:cxnLst/>
                <a:rect l="l" t="t" r="r" b="b"/>
                <a:pathLst>
                  <a:path w="31205" h="37771" extrusionOk="0">
                    <a:moveTo>
                      <a:pt x="9458" y="1"/>
                    </a:moveTo>
                    <a:cubicBezTo>
                      <a:pt x="6762" y="1"/>
                      <a:pt x="3717" y="1523"/>
                      <a:pt x="1154" y="2457"/>
                    </a:cubicBezTo>
                    <a:cubicBezTo>
                      <a:pt x="1" y="14312"/>
                      <a:pt x="7420" y="28647"/>
                      <a:pt x="14512" y="37770"/>
                    </a:cubicBezTo>
                    <a:cubicBezTo>
                      <a:pt x="19725" y="37645"/>
                      <a:pt x="24913" y="37144"/>
                      <a:pt x="30126" y="36993"/>
                    </a:cubicBezTo>
                    <a:cubicBezTo>
                      <a:pt x="31204" y="32833"/>
                      <a:pt x="29074" y="29374"/>
                      <a:pt x="25064" y="28046"/>
                    </a:cubicBezTo>
                    <a:cubicBezTo>
                      <a:pt x="25715" y="23058"/>
                      <a:pt x="24562" y="20427"/>
                      <a:pt x="19650" y="19174"/>
                    </a:cubicBezTo>
                    <a:cubicBezTo>
                      <a:pt x="20653" y="16041"/>
                      <a:pt x="19876" y="11630"/>
                      <a:pt x="15941" y="9825"/>
                    </a:cubicBezTo>
                    <a:cubicBezTo>
                      <a:pt x="16943" y="6517"/>
                      <a:pt x="15465" y="2632"/>
                      <a:pt x="12257" y="728"/>
                    </a:cubicBezTo>
                    <a:cubicBezTo>
                      <a:pt x="11399" y="208"/>
                      <a:pt x="10452" y="1"/>
                      <a:pt x="9458" y="1"/>
                    </a:cubicBez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0"/>
              <p:cNvSpPr/>
              <p:nvPr/>
            </p:nvSpPr>
            <p:spPr>
              <a:xfrm>
                <a:off x="2742000" y="3628000"/>
                <a:ext cx="683600" cy="867675"/>
              </a:xfrm>
              <a:custGeom>
                <a:avLst/>
                <a:gdLst/>
                <a:ahLst/>
                <a:cxnLst/>
                <a:rect l="l" t="t" r="r" b="b"/>
                <a:pathLst>
                  <a:path w="27344" h="34707" extrusionOk="0">
                    <a:moveTo>
                      <a:pt x="6462" y="0"/>
                    </a:moveTo>
                    <a:cubicBezTo>
                      <a:pt x="4419" y="0"/>
                      <a:pt x="2168" y="872"/>
                      <a:pt x="76" y="1699"/>
                    </a:cubicBezTo>
                    <a:cubicBezTo>
                      <a:pt x="0" y="13052"/>
                      <a:pt x="6918" y="26160"/>
                      <a:pt x="13559" y="34707"/>
                    </a:cubicBezTo>
                    <a:cubicBezTo>
                      <a:pt x="18171" y="34581"/>
                      <a:pt x="22757" y="34180"/>
                      <a:pt x="27344" y="33980"/>
                    </a:cubicBezTo>
                    <a:cubicBezTo>
                      <a:pt x="26993" y="31223"/>
                      <a:pt x="25038" y="29017"/>
                      <a:pt x="22056" y="28040"/>
                    </a:cubicBezTo>
                    <a:cubicBezTo>
                      <a:pt x="22707" y="23052"/>
                      <a:pt x="21554" y="20421"/>
                      <a:pt x="16642" y="19168"/>
                    </a:cubicBezTo>
                    <a:cubicBezTo>
                      <a:pt x="17645" y="16035"/>
                      <a:pt x="16868" y="11624"/>
                      <a:pt x="12933" y="9819"/>
                    </a:cubicBezTo>
                    <a:cubicBezTo>
                      <a:pt x="13935" y="6511"/>
                      <a:pt x="12457" y="2626"/>
                      <a:pt x="9249" y="722"/>
                    </a:cubicBezTo>
                    <a:cubicBezTo>
                      <a:pt x="8397" y="206"/>
                      <a:pt x="7454" y="0"/>
                      <a:pt x="6462"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50"/>
              <p:cNvSpPr/>
              <p:nvPr/>
            </p:nvSpPr>
            <p:spPr>
              <a:xfrm>
                <a:off x="2685600" y="3627850"/>
                <a:ext cx="404800" cy="387250"/>
              </a:xfrm>
              <a:custGeom>
                <a:avLst/>
                <a:gdLst/>
                <a:ahLst/>
                <a:cxnLst/>
                <a:rect l="l" t="t" r="r" b="b"/>
                <a:pathLst>
                  <a:path w="16192" h="15490" extrusionOk="0">
                    <a:moveTo>
                      <a:pt x="8706" y="1"/>
                    </a:moveTo>
                    <a:cubicBezTo>
                      <a:pt x="6010" y="1"/>
                      <a:pt x="2965" y="1523"/>
                      <a:pt x="402" y="2457"/>
                    </a:cubicBezTo>
                    <a:cubicBezTo>
                      <a:pt x="1" y="6592"/>
                      <a:pt x="652" y="11053"/>
                      <a:pt x="1981" y="15490"/>
                    </a:cubicBezTo>
                    <a:lnTo>
                      <a:pt x="15389" y="9926"/>
                    </a:lnTo>
                    <a:cubicBezTo>
                      <a:pt x="15314" y="9901"/>
                      <a:pt x="15264" y="9875"/>
                      <a:pt x="15189" y="9825"/>
                    </a:cubicBezTo>
                    <a:cubicBezTo>
                      <a:pt x="16191" y="6517"/>
                      <a:pt x="14713" y="2632"/>
                      <a:pt x="11505" y="728"/>
                    </a:cubicBezTo>
                    <a:cubicBezTo>
                      <a:pt x="10647" y="208"/>
                      <a:pt x="9700" y="1"/>
                      <a:pt x="870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50"/>
              <p:cNvSpPr/>
              <p:nvPr/>
            </p:nvSpPr>
            <p:spPr>
              <a:xfrm>
                <a:off x="1871175" y="3185500"/>
                <a:ext cx="560700" cy="641650"/>
              </a:xfrm>
              <a:custGeom>
                <a:avLst/>
                <a:gdLst/>
                <a:ahLst/>
                <a:cxnLst/>
                <a:rect l="l" t="t" r="r" b="b"/>
                <a:pathLst>
                  <a:path w="22428" h="25666" extrusionOk="0">
                    <a:moveTo>
                      <a:pt x="12603" y="0"/>
                    </a:moveTo>
                    <a:cubicBezTo>
                      <a:pt x="6237" y="3935"/>
                      <a:pt x="1776" y="6517"/>
                      <a:pt x="1425" y="7344"/>
                    </a:cubicBezTo>
                    <a:cubicBezTo>
                      <a:pt x="1" y="10766"/>
                      <a:pt x="6121" y="25665"/>
                      <a:pt x="10280" y="25665"/>
                    </a:cubicBezTo>
                    <a:cubicBezTo>
                      <a:pt x="10294" y="25665"/>
                      <a:pt x="10308" y="25665"/>
                      <a:pt x="10322" y="25665"/>
                    </a:cubicBezTo>
                    <a:cubicBezTo>
                      <a:pt x="12402" y="25615"/>
                      <a:pt x="16663" y="24462"/>
                      <a:pt x="22427" y="22983"/>
                    </a:cubicBezTo>
                    <a:lnTo>
                      <a:pt x="12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50"/>
              <p:cNvSpPr/>
              <p:nvPr/>
            </p:nvSpPr>
            <p:spPr>
              <a:xfrm>
                <a:off x="2028975" y="3209925"/>
                <a:ext cx="402900" cy="617200"/>
              </a:xfrm>
              <a:custGeom>
                <a:avLst/>
                <a:gdLst/>
                <a:ahLst/>
                <a:cxnLst/>
                <a:rect l="l" t="t" r="r" b="b"/>
                <a:pathLst>
                  <a:path w="16116" h="24688" extrusionOk="0">
                    <a:moveTo>
                      <a:pt x="4737" y="1"/>
                    </a:moveTo>
                    <a:cubicBezTo>
                      <a:pt x="3008" y="1053"/>
                      <a:pt x="1454" y="1981"/>
                      <a:pt x="150" y="2808"/>
                    </a:cubicBezTo>
                    <a:cubicBezTo>
                      <a:pt x="0" y="10226"/>
                      <a:pt x="1253" y="17670"/>
                      <a:pt x="3734" y="24663"/>
                    </a:cubicBezTo>
                    <a:cubicBezTo>
                      <a:pt x="3835" y="24688"/>
                      <a:pt x="3910" y="24688"/>
                      <a:pt x="4010" y="24688"/>
                    </a:cubicBezTo>
                    <a:cubicBezTo>
                      <a:pt x="6090" y="24638"/>
                      <a:pt x="10351" y="23485"/>
                      <a:pt x="16115" y="22006"/>
                    </a:cubicBezTo>
                    <a:lnTo>
                      <a:pt x="13459" y="15765"/>
                    </a:lnTo>
                    <a:cubicBezTo>
                      <a:pt x="11729" y="12181"/>
                      <a:pt x="10000" y="8622"/>
                      <a:pt x="8296" y="5038"/>
                    </a:cubicBezTo>
                    <a:cubicBezTo>
                      <a:pt x="7519" y="3409"/>
                      <a:pt x="6692" y="1755"/>
                      <a:pt x="5389" y="527"/>
                    </a:cubicBezTo>
                    <a:cubicBezTo>
                      <a:pt x="5188" y="327"/>
                      <a:pt x="4962" y="151"/>
                      <a:pt x="4737"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50"/>
              <p:cNvSpPr/>
              <p:nvPr/>
            </p:nvSpPr>
            <p:spPr>
              <a:xfrm>
                <a:off x="1953950" y="2495650"/>
                <a:ext cx="1627050" cy="1361750"/>
              </a:xfrm>
              <a:custGeom>
                <a:avLst/>
                <a:gdLst/>
                <a:ahLst/>
                <a:cxnLst/>
                <a:rect l="l" t="t" r="r" b="b"/>
                <a:pathLst>
                  <a:path w="65082" h="54470" extrusionOk="0">
                    <a:moveTo>
                      <a:pt x="44279" y="0"/>
                    </a:moveTo>
                    <a:cubicBezTo>
                      <a:pt x="22600" y="13760"/>
                      <a:pt x="5207" y="22507"/>
                      <a:pt x="3928" y="24261"/>
                    </a:cubicBezTo>
                    <a:cubicBezTo>
                      <a:pt x="0" y="29686"/>
                      <a:pt x="10356" y="54470"/>
                      <a:pt x="16671" y="54470"/>
                    </a:cubicBezTo>
                    <a:cubicBezTo>
                      <a:pt x="16803" y="54470"/>
                      <a:pt x="16933" y="54459"/>
                      <a:pt x="17061" y="54437"/>
                    </a:cubicBezTo>
                    <a:cubicBezTo>
                      <a:pt x="22500" y="53509"/>
                      <a:pt x="40971" y="47945"/>
                      <a:pt x="63979" y="42281"/>
                    </a:cubicBezTo>
                    <a:cubicBezTo>
                      <a:pt x="64806" y="38572"/>
                      <a:pt x="65082" y="34712"/>
                      <a:pt x="64756" y="30777"/>
                    </a:cubicBezTo>
                    <a:cubicBezTo>
                      <a:pt x="63603" y="17544"/>
                      <a:pt x="55633" y="6391"/>
                      <a:pt x="442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50"/>
              <p:cNvSpPr/>
              <p:nvPr/>
            </p:nvSpPr>
            <p:spPr>
              <a:xfrm>
                <a:off x="2532725" y="1595900"/>
                <a:ext cx="2216200" cy="2172950"/>
              </a:xfrm>
              <a:custGeom>
                <a:avLst/>
                <a:gdLst/>
                <a:ahLst/>
                <a:cxnLst/>
                <a:rect l="l" t="t" r="r" b="b"/>
                <a:pathLst>
                  <a:path w="88648" h="86918" extrusionOk="0">
                    <a:moveTo>
                      <a:pt x="54612" y="0"/>
                    </a:moveTo>
                    <a:cubicBezTo>
                      <a:pt x="37845" y="23760"/>
                      <a:pt x="21254" y="35940"/>
                      <a:pt x="1" y="46441"/>
                    </a:cubicBezTo>
                    <a:cubicBezTo>
                      <a:pt x="1730" y="62532"/>
                      <a:pt x="6767" y="73885"/>
                      <a:pt x="16341" y="86918"/>
                    </a:cubicBezTo>
                    <a:cubicBezTo>
                      <a:pt x="34630" y="82301"/>
                      <a:pt x="53692" y="78932"/>
                      <a:pt x="73290" y="78932"/>
                    </a:cubicBezTo>
                    <a:cubicBezTo>
                      <a:pt x="78375" y="78932"/>
                      <a:pt x="83495" y="79159"/>
                      <a:pt x="88648" y="79650"/>
                    </a:cubicBezTo>
                    <a:cubicBezTo>
                      <a:pt x="88648" y="79650"/>
                      <a:pt x="54612" y="0"/>
                      <a:pt x="546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50"/>
              <p:cNvSpPr/>
              <p:nvPr/>
            </p:nvSpPr>
            <p:spPr>
              <a:xfrm>
                <a:off x="3342875" y="1985000"/>
                <a:ext cx="472475" cy="688000"/>
              </a:xfrm>
              <a:custGeom>
                <a:avLst/>
                <a:gdLst/>
                <a:ahLst/>
                <a:cxnLst/>
                <a:rect l="l" t="t" r="r" b="b"/>
                <a:pathLst>
                  <a:path w="18899" h="27520" extrusionOk="0">
                    <a:moveTo>
                      <a:pt x="14312" y="0"/>
                    </a:moveTo>
                    <a:cubicBezTo>
                      <a:pt x="9625" y="5689"/>
                      <a:pt x="4888" y="10526"/>
                      <a:pt x="1" y="14787"/>
                    </a:cubicBezTo>
                    <a:cubicBezTo>
                      <a:pt x="702" y="19098"/>
                      <a:pt x="1730" y="23359"/>
                      <a:pt x="3033" y="27519"/>
                    </a:cubicBezTo>
                    <a:cubicBezTo>
                      <a:pt x="5439" y="26266"/>
                      <a:pt x="7845" y="24963"/>
                      <a:pt x="10226" y="23634"/>
                    </a:cubicBezTo>
                    <a:cubicBezTo>
                      <a:pt x="12833" y="22156"/>
                      <a:pt x="15865" y="20451"/>
                      <a:pt x="18898" y="18697"/>
                    </a:cubicBezTo>
                    <a:cubicBezTo>
                      <a:pt x="16567" y="12707"/>
                      <a:pt x="15013" y="6391"/>
                      <a:pt x="14312"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50"/>
              <p:cNvSpPr/>
              <p:nvPr/>
            </p:nvSpPr>
            <p:spPr>
              <a:xfrm>
                <a:off x="2630475" y="2438625"/>
                <a:ext cx="657300" cy="567700"/>
              </a:xfrm>
              <a:custGeom>
                <a:avLst/>
                <a:gdLst/>
                <a:ahLst/>
                <a:cxnLst/>
                <a:rect l="l" t="t" r="r" b="b"/>
                <a:pathLst>
                  <a:path w="26292" h="22708" extrusionOk="0">
                    <a:moveTo>
                      <a:pt x="24411" y="1"/>
                    </a:moveTo>
                    <a:cubicBezTo>
                      <a:pt x="16868" y="5915"/>
                      <a:pt x="8898" y="10627"/>
                      <a:pt x="0" y="15013"/>
                    </a:cubicBezTo>
                    <a:cubicBezTo>
                      <a:pt x="301" y="17720"/>
                      <a:pt x="677" y="20251"/>
                      <a:pt x="1178" y="22707"/>
                    </a:cubicBezTo>
                    <a:cubicBezTo>
                      <a:pt x="9750" y="19600"/>
                      <a:pt x="18121" y="16016"/>
                      <a:pt x="26291" y="12031"/>
                    </a:cubicBezTo>
                    <a:cubicBezTo>
                      <a:pt x="25389" y="8071"/>
                      <a:pt x="24762" y="4036"/>
                      <a:pt x="24411" y="1"/>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50"/>
              <p:cNvSpPr/>
              <p:nvPr/>
            </p:nvSpPr>
            <p:spPr>
              <a:xfrm>
                <a:off x="2151775" y="2977475"/>
                <a:ext cx="2498150" cy="741250"/>
              </a:xfrm>
              <a:custGeom>
                <a:avLst/>
                <a:gdLst/>
                <a:ahLst/>
                <a:cxnLst/>
                <a:rect l="l" t="t" r="r" b="b"/>
                <a:pathLst>
                  <a:path w="99926" h="29650" extrusionOk="0">
                    <a:moveTo>
                      <a:pt x="93334" y="1"/>
                    </a:moveTo>
                    <a:cubicBezTo>
                      <a:pt x="61128" y="3409"/>
                      <a:pt x="29474" y="11981"/>
                      <a:pt x="0" y="25414"/>
                    </a:cubicBezTo>
                    <a:cubicBezTo>
                      <a:pt x="802" y="26968"/>
                      <a:pt x="1629" y="28397"/>
                      <a:pt x="2507" y="29650"/>
                    </a:cubicBezTo>
                    <a:cubicBezTo>
                      <a:pt x="38673" y="18824"/>
                      <a:pt x="64614" y="15403"/>
                      <a:pt x="96766" y="15403"/>
                    </a:cubicBezTo>
                    <a:cubicBezTo>
                      <a:pt x="97812" y="15403"/>
                      <a:pt x="98865" y="15407"/>
                      <a:pt x="99926" y="15414"/>
                    </a:cubicBezTo>
                    <a:cubicBezTo>
                      <a:pt x="98171" y="11279"/>
                      <a:pt x="95866" y="5915"/>
                      <a:pt x="93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50"/>
              <p:cNvSpPr/>
              <p:nvPr/>
            </p:nvSpPr>
            <p:spPr>
              <a:xfrm>
                <a:off x="3748900" y="1599375"/>
                <a:ext cx="1062675" cy="2050050"/>
              </a:xfrm>
              <a:custGeom>
                <a:avLst/>
                <a:gdLst/>
                <a:ahLst/>
                <a:cxnLst/>
                <a:rect l="l" t="t" r="r" b="b"/>
                <a:pathLst>
                  <a:path w="42507" h="82002" extrusionOk="0">
                    <a:moveTo>
                      <a:pt x="5002" y="2548"/>
                    </a:moveTo>
                    <a:cubicBezTo>
                      <a:pt x="9665" y="2548"/>
                      <a:pt x="19992" y="17495"/>
                      <a:pt x="28873" y="37405"/>
                    </a:cubicBezTo>
                    <a:cubicBezTo>
                      <a:pt x="38271" y="58558"/>
                      <a:pt x="42507" y="77305"/>
                      <a:pt x="38321" y="79260"/>
                    </a:cubicBezTo>
                    <a:cubicBezTo>
                      <a:pt x="38085" y="79371"/>
                      <a:pt x="37836" y="79426"/>
                      <a:pt x="37576" y="79426"/>
                    </a:cubicBezTo>
                    <a:cubicBezTo>
                      <a:pt x="33200" y="79426"/>
                      <a:pt x="25512" y="64037"/>
                      <a:pt x="16617" y="44072"/>
                    </a:cubicBezTo>
                    <a:cubicBezTo>
                      <a:pt x="7193" y="22944"/>
                      <a:pt x="0" y="4698"/>
                      <a:pt x="4211" y="2718"/>
                    </a:cubicBezTo>
                    <a:cubicBezTo>
                      <a:pt x="4452" y="2604"/>
                      <a:pt x="4716" y="2548"/>
                      <a:pt x="5002" y="2548"/>
                    </a:cubicBezTo>
                    <a:close/>
                    <a:moveTo>
                      <a:pt x="4063" y="0"/>
                    </a:moveTo>
                    <a:cubicBezTo>
                      <a:pt x="3709" y="0"/>
                      <a:pt x="3382" y="71"/>
                      <a:pt x="3083" y="212"/>
                    </a:cubicBezTo>
                    <a:cubicBezTo>
                      <a:pt x="702" y="1340"/>
                      <a:pt x="477" y="6829"/>
                      <a:pt x="2482" y="15676"/>
                    </a:cubicBezTo>
                    <a:cubicBezTo>
                      <a:pt x="4336" y="23971"/>
                      <a:pt x="7995" y="34398"/>
                      <a:pt x="12732" y="45024"/>
                    </a:cubicBezTo>
                    <a:cubicBezTo>
                      <a:pt x="17444" y="55651"/>
                      <a:pt x="22757" y="65275"/>
                      <a:pt x="27645" y="72167"/>
                    </a:cubicBezTo>
                    <a:cubicBezTo>
                      <a:pt x="32207" y="78572"/>
                      <a:pt x="35983" y="82002"/>
                      <a:pt x="38450" y="82002"/>
                    </a:cubicBezTo>
                    <a:cubicBezTo>
                      <a:pt x="38802" y="82002"/>
                      <a:pt x="39127" y="81932"/>
                      <a:pt x="39424" y="81791"/>
                    </a:cubicBezTo>
                    <a:cubicBezTo>
                      <a:pt x="41830" y="80664"/>
                      <a:pt x="42056" y="75175"/>
                      <a:pt x="40051" y="66328"/>
                    </a:cubicBezTo>
                    <a:cubicBezTo>
                      <a:pt x="38171" y="58032"/>
                      <a:pt x="34537" y="47606"/>
                      <a:pt x="29800" y="36979"/>
                    </a:cubicBezTo>
                    <a:cubicBezTo>
                      <a:pt x="25063" y="26352"/>
                      <a:pt x="19750" y="16703"/>
                      <a:pt x="14863" y="9836"/>
                    </a:cubicBezTo>
                    <a:cubicBezTo>
                      <a:pt x="10325" y="3413"/>
                      <a:pt x="6535" y="0"/>
                      <a:pt x="4063"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50"/>
              <p:cNvSpPr/>
              <p:nvPr/>
            </p:nvSpPr>
            <p:spPr>
              <a:xfrm>
                <a:off x="3784600" y="1653050"/>
                <a:ext cx="1062700" cy="1922075"/>
              </a:xfrm>
              <a:custGeom>
                <a:avLst/>
                <a:gdLst/>
                <a:ahLst/>
                <a:cxnLst/>
                <a:rect l="l" t="t" r="r" b="b"/>
                <a:pathLst>
                  <a:path w="42508" h="76883" extrusionOk="0">
                    <a:moveTo>
                      <a:pt x="4981" y="0"/>
                    </a:moveTo>
                    <a:cubicBezTo>
                      <a:pt x="4694" y="0"/>
                      <a:pt x="4429" y="56"/>
                      <a:pt x="4186" y="170"/>
                    </a:cubicBezTo>
                    <a:cubicBezTo>
                      <a:pt x="1" y="2150"/>
                      <a:pt x="4237" y="20872"/>
                      <a:pt x="13635" y="42025"/>
                    </a:cubicBezTo>
                    <a:cubicBezTo>
                      <a:pt x="22516" y="61935"/>
                      <a:pt x="32843" y="76882"/>
                      <a:pt x="37506" y="76882"/>
                    </a:cubicBezTo>
                    <a:cubicBezTo>
                      <a:pt x="37792" y="76882"/>
                      <a:pt x="38056" y="76826"/>
                      <a:pt x="38297" y="76712"/>
                    </a:cubicBezTo>
                    <a:cubicBezTo>
                      <a:pt x="42507" y="74732"/>
                      <a:pt x="38272" y="55985"/>
                      <a:pt x="28848" y="34857"/>
                    </a:cubicBezTo>
                    <a:cubicBezTo>
                      <a:pt x="19968" y="14947"/>
                      <a:pt x="9663" y="0"/>
                      <a:pt x="49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50"/>
              <p:cNvSpPr/>
              <p:nvPr/>
            </p:nvSpPr>
            <p:spPr>
              <a:xfrm>
                <a:off x="3818450" y="1654375"/>
                <a:ext cx="1035125" cy="1924600"/>
              </a:xfrm>
              <a:custGeom>
                <a:avLst/>
                <a:gdLst/>
                <a:ahLst/>
                <a:cxnLst/>
                <a:rect l="l" t="t" r="r" b="b"/>
                <a:pathLst>
                  <a:path w="41405" h="76984" extrusionOk="0">
                    <a:moveTo>
                      <a:pt x="3513" y="1"/>
                    </a:moveTo>
                    <a:cubicBezTo>
                      <a:pt x="3272" y="1"/>
                      <a:pt x="3044" y="39"/>
                      <a:pt x="2832" y="117"/>
                    </a:cubicBezTo>
                    <a:cubicBezTo>
                      <a:pt x="0" y="1145"/>
                      <a:pt x="677" y="5105"/>
                      <a:pt x="477" y="5380"/>
                    </a:cubicBezTo>
                    <a:cubicBezTo>
                      <a:pt x="971" y="5288"/>
                      <a:pt x="1464" y="5242"/>
                      <a:pt x="1956" y="5242"/>
                    </a:cubicBezTo>
                    <a:cubicBezTo>
                      <a:pt x="9855" y="5242"/>
                      <a:pt x="17559" y="17014"/>
                      <a:pt x="25840" y="35581"/>
                    </a:cubicBezTo>
                    <a:cubicBezTo>
                      <a:pt x="34612" y="55305"/>
                      <a:pt x="38071" y="70544"/>
                      <a:pt x="31780" y="75306"/>
                    </a:cubicBezTo>
                    <a:cubicBezTo>
                      <a:pt x="32043" y="75326"/>
                      <a:pt x="32683" y="76983"/>
                      <a:pt x="34996" y="76983"/>
                    </a:cubicBezTo>
                    <a:cubicBezTo>
                      <a:pt x="35545" y="76983"/>
                      <a:pt x="36188" y="76890"/>
                      <a:pt x="36943" y="76659"/>
                    </a:cubicBezTo>
                    <a:cubicBezTo>
                      <a:pt x="41404" y="75306"/>
                      <a:pt x="36918" y="55932"/>
                      <a:pt x="27494" y="34804"/>
                    </a:cubicBezTo>
                    <a:cubicBezTo>
                      <a:pt x="18529" y="14703"/>
                      <a:pt x="8247" y="1"/>
                      <a:pt x="3513"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50"/>
              <p:cNvSpPr/>
              <p:nvPr/>
            </p:nvSpPr>
            <p:spPr>
              <a:xfrm>
                <a:off x="3976975" y="2328025"/>
                <a:ext cx="484975" cy="672025"/>
              </a:xfrm>
              <a:custGeom>
                <a:avLst/>
                <a:gdLst/>
                <a:ahLst/>
                <a:cxnLst/>
                <a:rect l="l" t="t" r="r" b="b"/>
                <a:pathLst>
                  <a:path w="19399" h="26881" extrusionOk="0">
                    <a:moveTo>
                      <a:pt x="8388" y="1"/>
                    </a:moveTo>
                    <a:cubicBezTo>
                      <a:pt x="8283" y="1"/>
                      <a:pt x="8185" y="21"/>
                      <a:pt x="8096" y="64"/>
                    </a:cubicBezTo>
                    <a:cubicBezTo>
                      <a:pt x="4837" y="1592"/>
                      <a:pt x="2156" y="2344"/>
                      <a:pt x="0" y="2745"/>
                    </a:cubicBezTo>
                    <a:cubicBezTo>
                      <a:pt x="1379" y="6680"/>
                      <a:pt x="8772" y="23247"/>
                      <a:pt x="10752" y="26881"/>
                    </a:cubicBezTo>
                    <a:cubicBezTo>
                      <a:pt x="12482" y="25477"/>
                      <a:pt x="14812" y="23898"/>
                      <a:pt x="18020" y="22369"/>
                    </a:cubicBezTo>
                    <a:cubicBezTo>
                      <a:pt x="19399" y="21743"/>
                      <a:pt x="18296" y="16204"/>
                      <a:pt x="15564" y="10039"/>
                    </a:cubicBezTo>
                    <a:cubicBezTo>
                      <a:pt x="12986" y="4296"/>
                      <a:pt x="9904" y="1"/>
                      <a:pt x="8388" y="1"/>
                    </a:cubicBez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50"/>
              <p:cNvSpPr/>
              <p:nvPr/>
            </p:nvSpPr>
            <p:spPr>
              <a:xfrm>
                <a:off x="4153025" y="2325750"/>
                <a:ext cx="311450" cy="560350"/>
              </a:xfrm>
              <a:custGeom>
                <a:avLst/>
                <a:gdLst/>
                <a:ahLst/>
                <a:cxnLst/>
                <a:rect l="l" t="t" r="r" b="b"/>
                <a:pathLst>
                  <a:path w="12458" h="22414" extrusionOk="0">
                    <a:moveTo>
                      <a:pt x="1505" y="1"/>
                    </a:moveTo>
                    <a:cubicBezTo>
                      <a:pt x="1415" y="1"/>
                      <a:pt x="1331" y="18"/>
                      <a:pt x="1254" y="54"/>
                    </a:cubicBezTo>
                    <a:cubicBezTo>
                      <a:pt x="1" y="631"/>
                      <a:pt x="1204" y="6120"/>
                      <a:pt x="3961" y="12285"/>
                    </a:cubicBezTo>
                    <a:cubicBezTo>
                      <a:pt x="6553" y="18058"/>
                      <a:pt x="9566" y="22414"/>
                      <a:pt x="10959" y="22414"/>
                    </a:cubicBezTo>
                    <a:cubicBezTo>
                      <a:pt x="11047" y="22414"/>
                      <a:pt x="11129" y="22396"/>
                      <a:pt x="11204" y="22360"/>
                    </a:cubicBezTo>
                    <a:cubicBezTo>
                      <a:pt x="12457" y="21759"/>
                      <a:pt x="11254" y="16295"/>
                      <a:pt x="8497" y="10130"/>
                    </a:cubicBezTo>
                    <a:cubicBezTo>
                      <a:pt x="5929" y="4334"/>
                      <a:pt x="2919" y="1"/>
                      <a:pt x="15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50"/>
              <p:cNvSpPr/>
              <p:nvPr/>
            </p:nvSpPr>
            <p:spPr>
              <a:xfrm>
                <a:off x="3784600" y="1589350"/>
                <a:ext cx="1062700" cy="2049450"/>
              </a:xfrm>
              <a:custGeom>
                <a:avLst/>
                <a:gdLst/>
                <a:ahLst/>
                <a:cxnLst/>
                <a:rect l="l" t="t" r="r" b="b"/>
                <a:pathLst>
                  <a:path w="42508" h="81978" extrusionOk="0">
                    <a:moveTo>
                      <a:pt x="4981" y="2548"/>
                    </a:moveTo>
                    <a:cubicBezTo>
                      <a:pt x="9663" y="2548"/>
                      <a:pt x="19968" y="17495"/>
                      <a:pt x="28848" y="37405"/>
                    </a:cubicBezTo>
                    <a:cubicBezTo>
                      <a:pt x="38272" y="58533"/>
                      <a:pt x="42507" y="77280"/>
                      <a:pt x="38297" y="79260"/>
                    </a:cubicBezTo>
                    <a:cubicBezTo>
                      <a:pt x="38056" y="79374"/>
                      <a:pt x="37792" y="79430"/>
                      <a:pt x="37506" y="79430"/>
                    </a:cubicBezTo>
                    <a:cubicBezTo>
                      <a:pt x="32843" y="79430"/>
                      <a:pt x="22516" y="64483"/>
                      <a:pt x="13635" y="44573"/>
                    </a:cubicBezTo>
                    <a:cubicBezTo>
                      <a:pt x="4237" y="23420"/>
                      <a:pt x="1" y="4698"/>
                      <a:pt x="4186" y="2718"/>
                    </a:cubicBezTo>
                    <a:cubicBezTo>
                      <a:pt x="4429" y="2604"/>
                      <a:pt x="4694" y="2548"/>
                      <a:pt x="4981" y="2548"/>
                    </a:cubicBezTo>
                    <a:close/>
                    <a:moveTo>
                      <a:pt x="4063" y="0"/>
                    </a:moveTo>
                    <a:cubicBezTo>
                      <a:pt x="3709" y="0"/>
                      <a:pt x="3382" y="71"/>
                      <a:pt x="3084" y="212"/>
                    </a:cubicBezTo>
                    <a:cubicBezTo>
                      <a:pt x="678" y="1340"/>
                      <a:pt x="452" y="6829"/>
                      <a:pt x="2457" y="15676"/>
                    </a:cubicBezTo>
                    <a:cubicBezTo>
                      <a:pt x="4337" y="23971"/>
                      <a:pt x="7971" y="34373"/>
                      <a:pt x="12708" y="44999"/>
                    </a:cubicBezTo>
                    <a:cubicBezTo>
                      <a:pt x="17445" y="55626"/>
                      <a:pt x="22758" y="65275"/>
                      <a:pt x="27645" y="72142"/>
                    </a:cubicBezTo>
                    <a:cubicBezTo>
                      <a:pt x="32183" y="78565"/>
                      <a:pt x="35954" y="81978"/>
                      <a:pt x="38438" y="81978"/>
                    </a:cubicBezTo>
                    <a:cubicBezTo>
                      <a:pt x="38794" y="81978"/>
                      <a:pt x="39123" y="81908"/>
                      <a:pt x="39425" y="81766"/>
                    </a:cubicBezTo>
                    <a:cubicBezTo>
                      <a:pt x="41806" y="80638"/>
                      <a:pt x="42031" y="75150"/>
                      <a:pt x="40026" y="66303"/>
                    </a:cubicBezTo>
                    <a:cubicBezTo>
                      <a:pt x="38172" y="58007"/>
                      <a:pt x="34512" y="47606"/>
                      <a:pt x="29776" y="36954"/>
                    </a:cubicBezTo>
                    <a:cubicBezTo>
                      <a:pt x="25039" y="26327"/>
                      <a:pt x="19750" y="16703"/>
                      <a:pt x="14863" y="9811"/>
                    </a:cubicBezTo>
                    <a:cubicBezTo>
                      <a:pt x="10304" y="3410"/>
                      <a:pt x="6530" y="0"/>
                      <a:pt x="40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50"/>
              <p:cNvSpPr/>
              <p:nvPr/>
            </p:nvSpPr>
            <p:spPr>
              <a:xfrm>
                <a:off x="4258925" y="2424225"/>
                <a:ext cx="167950" cy="393750"/>
              </a:xfrm>
              <a:custGeom>
                <a:avLst/>
                <a:gdLst/>
                <a:ahLst/>
                <a:cxnLst/>
                <a:rect l="l" t="t" r="r" b="b"/>
                <a:pathLst>
                  <a:path w="6718" h="15750" extrusionOk="0">
                    <a:moveTo>
                      <a:pt x="0" y="0"/>
                    </a:moveTo>
                    <a:lnTo>
                      <a:pt x="0" y="0"/>
                    </a:lnTo>
                    <a:cubicBezTo>
                      <a:pt x="376" y="727"/>
                      <a:pt x="752" y="1504"/>
                      <a:pt x="1103" y="2331"/>
                    </a:cubicBezTo>
                    <a:cubicBezTo>
                      <a:pt x="3610" y="7945"/>
                      <a:pt x="4712" y="12907"/>
                      <a:pt x="3559" y="13459"/>
                    </a:cubicBezTo>
                    <a:cubicBezTo>
                      <a:pt x="3501" y="13488"/>
                      <a:pt x="3442" y="13500"/>
                      <a:pt x="3378" y="13500"/>
                    </a:cubicBezTo>
                    <a:cubicBezTo>
                      <a:pt x="3333" y="13500"/>
                      <a:pt x="3286" y="13494"/>
                      <a:pt x="3234" y="13484"/>
                    </a:cubicBezTo>
                    <a:lnTo>
                      <a:pt x="3234" y="13484"/>
                    </a:lnTo>
                    <a:cubicBezTo>
                      <a:pt x="4199" y="14898"/>
                      <a:pt x="5064" y="15749"/>
                      <a:pt x="5594" y="15749"/>
                    </a:cubicBezTo>
                    <a:cubicBezTo>
                      <a:pt x="5656" y="15749"/>
                      <a:pt x="5713" y="15738"/>
                      <a:pt x="5765" y="15714"/>
                    </a:cubicBezTo>
                    <a:cubicBezTo>
                      <a:pt x="6717" y="15263"/>
                      <a:pt x="5790" y="11128"/>
                      <a:pt x="3710" y="6441"/>
                    </a:cubicBezTo>
                    <a:cubicBezTo>
                      <a:pt x="2482" y="3684"/>
                      <a:pt x="1103" y="1328"/>
                      <a:pt x="0"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50"/>
              <p:cNvSpPr/>
              <p:nvPr/>
            </p:nvSpPr>
            <p:spPr>
              <a:xfrm>
                <a:off x="2498900" y="2812700"/>
                <a:ext cx="407900" cy="919825"/>
              </a:xfrm>
              <a:custGeom>
                <a:avLst/>
                <a:gdLst/>
                <a:ahLst/>
                <a:cxnLst/>
                <a:rect l="l" t="t" r="r" b="b"/>
                <a:pathLst>
                  <a:path w="16316" h="36793" extrusionOk="0">
                    <a:moveTo>
                      <a:pt x="1629" y="0"/>
                    </a:moveTo>
                    <a:cubicBezTo>
                      <a:pt x="1078" y="301"/>
                      <a:pt x="526" y="627"/>
                      <a:pt x="0" y="952"/>
                    </a:cubicBezTo>
                    <a:cubicBezTo>
                      <a:pt x="1880" y="14862"/>
                      <a:pt x="6441" y="25263"/>
                      <a:pt x="14587" y="36792"/>
                    </a:cubicBezTo>
                    <a:cubicBezTo>
                      <a:pt x="15163" y="36642"/>
                      <a:pt x="15740" y="36466"/>
                      <a:pt x="16316" y="36316"/>
                    </a:cubicBezTo>
                    <a:cubicBezTo>
                      <a:pt x="8045" y="24662"/>
                      <a:pt x="3484" y="14135"/>
                      <a:pt x="1629"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50"/>
              <p:cNvSpPr/>
              <p:nvPr/>
            </p:nvSpPr>
            <p:spPr>
              <a:xfrm>
                <a:off x="1190625" y="4597775"/>
                <a:ext cx="1325200" cy="861575"/>
              </a:xfrm>
              <a:custGeom>
                <a:avLst/>
                <a:gdLst/>
                <a:ahLst/>
                <a:cxnLst/>
                <a:rect l="l" t="t" r="r" b="b"/>
                <a:pathLst>
                  <a:path w="53008" h="34463" extrusionOk="0">
                    <a:moveTo>
                      <a:pt x="39750" y="1"/>
                    </a:moveTo>
                    <a:cubicBezTo>
                      <a:pt x="30727" y="5916"/>
                      <a:pt x="6566" y="27946"/>
                      <a:pt x="0" y="34462"/>
                    </a:cubicBezTo>
                    <a:lnTo>
                      <a:pt x="40727" y="34462"/>
                    </a:lnTo>
                    <a:cubicBezTo>
                      <a:pt x="40727" y="34462"/>
                      <a:pt x="45840" y="24888"/>
                      <a:pt x="53008" y="17394"/>
                    </a:cubicBezTo>
                    <a:cubicBezTo>
                      <a:pt x="48421" y="11580"/>
                      <a:pt x="44336" y="5790"/>
                      <a:pt x="39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50"/>
              <p:cNvSpPr/>
              <p:nvPr/>
            </p:nvSpPr>
            <p:spPr>
              <a:xfrm>
                <a:off x="1797750" y="4864700"/>
                <a:ext cx="721225" cy="594650"/>
              </a:xfrm>
              <a:custGeom>
                <a:avLst/>
                <a:gdLst/>
                <a:ahLst/>
                <a:cxnLst/>
                <a:rect l="l" t="t" r="r" b="b"/>
                <a:pathLst>
                  <a:path w="28849" h="23786" extrusionOk="0">
                    <a:moveTo>
                      <a:pt x="24262" y="1"/>
                    </a:moveTo>
                    <a:cubicBezTo>
                      <a:pt x="19249" y="803"/>
                      <a:pt x="4838" y="16993"/>
                      <a:pt x="1" y="23785"/>
                    </a:cubicBezTo>
                    <a:lnTo>
                      <a:pt x="16693" y="23785"/>
                    </a:lnTo>
                    <a:cubicBezTo>
                      <a:pt x="20953" y="14938"/>
                      <a:pt x="28848" y="6893"/>
                      <a:pt x="28748" y="6717"/>
                    </a:cubicBezTo>
                    <a:cubicBezTo>
                      <a:pt x="27394" y="5013"/>
                      <a:pt x="25540" y="1705"/>
                      <a:pt x="24262"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50"/>
              <p:cNvSpPr/>
              <p:nvPr/>
            </p:nvSpPr>
            <p:spPr>
              <a:xfrm>
                <a:off x="2022075" y="4504425"/>
                <a:ext cx="636625" cy="622825"/>
              </a:xfrm>
              <a:custGeom>
                <a:avLst/>
                <a:gdLst/>
                <a:ahLst/>
                <a:cxnLst/>
                <a:rect l="l" t="t" r="r" b="b"/>
                <a:pathLst>
                  <a:path w="25465" h="24913" extrusionOk="0">
                    <a:moveTo>
                      <a:pt x="9424" y="1"/>
                    </a:moveTo>
                    <a:cubicBezTo>
                      <a:pt x="7093" y="1078"/>
                      <a:pt x="2507" y="4512"/>
                      <a:pt x="0" y="7870"/>
                    </a:cubicBezTo>
                    <a:cubicBezTo>
                      <a:pt x="2832" y="15439"/>
                      <a:pt x="10627" y="23334"/>
                      <a:pt x="18547" y="24913"/>
                    </a:cubicBezTo>
                    <a:cubicBezTo>
                      <a:pt x="21604" y="22081"/>
                      <a:pt x="22858" y="20627"/>
                      <a:pt x="25464" y="17394"/>
                    </a:cubicBezTo>
                    <a:cubicBezTo>
                      <a:pt x="21404" y="10552"/>
                      <a:pt x="15614" y="4863"/>
                      <a:pt x="94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50"/>
              <p:cNvSpPr/>
              <p:nvPr/>
            </p:nvSpPr>
            <p:spPr>
              <a:xfrm>
                <a:off x="2251400" y="4520800"/>
                <a:ext cx="375325" cy="391550"/>
              </a:xfrm>
              <a:custGeom>
                <a:avLst/>
                <a:gdLst/>
                <a:ahLst/>
                <a:cxnLst/>
                <a:rect l="l" t="t" r="r" b="b"/>
                <a:pathLst>
                  <a:path w="15013" h="15662" extrusionOk="0">
                    <a:moveTo>
                      <a:pt x="763" y="1"/>
                    </a:moveTo>
                    <a:cubicBezTo>
                      <a:pt x="684" y="1"/>
                      <a:pt x="605" y="15"/>
                      <a:pt x="527" y="47"/>
                    </a:cubicBezTo>
                    <a:cubicBezTo>
                      <a:pt x="101" y="223"/>
                      <a:pt x="0" y="749"/>
                      <a:pt x="25" y="1200"/>
                    </a:cubicBezTo>
                    <a:cubicBezTo>
                      <a:pt x="75" y="1877"/>
                      <a:pt x="301" y="2529"/>
                      <a:pt x="577" y="3155"/>
                    </a:cubicBezTo>
                    <a:cubicBezTo>
                      <a:pt x="1705" y="5862"/>
                      <a:pt x="3459" y="8594"/>
                      <a:pt x="5665" y="10824"/>
                    </a:cubicBezTo>
                    <a:cubicBezTo>
                      <a:pt x="8221" y="13431"/>
                      <a:pt x="11429" y="15336"/>
                      <a:pt x="15013" y="15661"/>
                    </a:cubicBezTo>
                    <a:cubicBezTo>
                      <a:pt x="12657" y="11050"/>
                      <a:pt x="3810" y="2604"/>
                      <a:pt x="1755" y="574"/>
                    </a:cubicBezTo>
                    <a:cubicBezTo>
                      <a:pt x="1468" y="287"/>
                      <a:pt x="1115" y="1"/>
                      <a:pt x="7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50"/>
              <p:cNvSpPr/>
              <p:nvPr/>
            </p:nvSpPr>
            <p:spPr>
              <a:xfrm>
                <a:off x="2289000" y="3767575"/>
                <a:ext cx="1178600" cy="1092150"/>
              </a:xfrm>
              <a:custGeom>
                <a:avLst/>
                <a:gdLst/>
                <a:ahLst/>
                <a:cxnLst/>
                <a:rect l="l" t="t" r="r" b="b"/>
                <a:pathLst>
                  <a:path w="47144" h="43686" extrusionOk="0">
                    <a:moveTo>
                      <a:pt x="33325" y="0"/>
                    </a:moveTo>
                    <a:cubicBezTo>
                      <a:pt x="27259" y="0"/>
                      <a:pt x="21179" y="1679"/>
                      <a:pt x="16040" y="4913"/>
                    </a:cubicBezTo>
                    <a:cubicBezTo>
                      <a:pt x="11654" y="7670"/>
                      <a:pt x="10552" y="13434"/>
                      <a:pt x="9775" y="18171"/>
                    </a:cubicBezTo>
                    <a:cubicBezTo>
                      <a:pt x="9348" y="20803"/>
                      <a:pt x="9273" y="22532"/>
                      <a:pt x="7719" y="24612"/>
                    </a:cubicBezTo>
                    <a:cubicBezTo>
                      <a:pt x="5614" y="27369"/>
                      <a:pt x="2456" y="29775"/>
                      <a:pt x="0" y="32257"/>
                    </a:cubicBezTo>
                    <a:cubicBezTo>
                      <a:pt x="777" y="36066"/>
                      <a:pt x="4912" y="41931"/>
                      <a:pt x="8597" y="43685"/>
                    </a:cubicBezTo>
                    <a:cubicBezTo>
                      <a:pt x="12206" y="41029"/>
                      <a:pt x="16115" y="36993"/>
                      <a:pt x="20151" y="35139"/>
                    </a:cubicBezTo>
                    <a:cubicBezTo>
                      <a:pt x="22907" y="33861"/>
                      <a:pt x="26341" y="34111"/>
                      <a:pt x="29424" y="33409"/>
                    </a:cubicBezTo>
                    <a:cubicBezTo>
                      <a:pt x="35940" y="31906"/>
                      <a:pt x="42431" y="28622"/>
                      <a:pt x="46166" y="22858"/>
                    </a:cubicBezTo>
                    <a:cubicBezTo>
                      <a:pt x="47143" y="21379"/>
                      <a:pt x="46091" y="18322"/>
                      <a:pt x="44436" y="17720"/>
                    </a:cubicBezTo>
                    <a:cubicBezTo>
                      <a:pt x="45690" y="16266"/>
                      <a:pt x="44687" y="12983"/>
                      <a:pt x="42857" y="12407"/>
                    </a:cubicBezTo>
                    <a:cubicBezTo>
                      <a:pt x="44060" y="10251"/>
                      <a:pt x="43434" y="6667"/>
                      <a:pt x="41680" y="4963"/>
                    </a:cubicBezTo>
                    <a:cubicBezTo>
                      <a:pt x="41680" y="4788"/>
                      <a:pt x="41680" y="4612"/>
                      <a:pt x="41680" y="4437"/>
                    </a:cubicBezTo>
                    <a:cubicBezTo>
                      <a:pt x="41654" y="2382"/>
                      <a:pt x="40126" y="652"/>
                      <a:pt x="38096" y="352"/>
                    </a:cubicBezTo>
                    <a:cubicBezTo>
                      <a:pt x="36518" y="117"/>
                      <a:pt x="34922" y="0"/>
                      <a:pt x="33325" y="0"/>
                    </a:cubicBezTo>
                    <a:close/>
                  </a:path>
                </a:pathLst>
              </a:custGeom>
              <a:solidFill>
                <a:srgbClr val="FFBE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50"/>
              <p:cNvSpPr/>
              <p:nvPr/>
            </p:nvSpPr>
            <p:spPr>
              <a:xfrm>
                <a:off x="2289000" y="4523850"/>
                <a:ext cx="385975" cy="335875"/>
              </a:xfrm>
              <a:custGeom>
                <a:avLst/>
                <a:gdLst/>
                <a:ahLst/>
                <a:cxnLst/>
                <a:rect l="l" t="t" r="r" b="b"/>
                <a:pathLst>
                  <a:path w="15439" h="13435" extrusionOk="0">
                    <a:moveTo>
                      <a:pt x="2105" y="1"/>
                    </a:moveTo>
                    <a:cubicBezTo>
                      <a:pt x="1379" y="677"/>
                      <a:pt x="677" y="1329"/>
                      <a:pt x="0" y="2006"/>
                    </a:cubicBezTo>
                    <a:cubicBezTo>
                      <a:pt x="777" y="5815"/>
                      <a:pt x="4912" y="11680"/>
                      <a:pt x="8597" y="13434"/>
                    </a:cubicBezTo>
                    <a:cubicBezTo>
                      <a:pt x="10777" y="11805"/>
                      <a:pt x="13083" y="9700"/>
                      <a:pt x="15439" y="7870"/>
                    </a:cubicBezTo>
                    <a:lnTo>
                      <a:pt x="15439" y="7870"/>
                    </a:lnTo>
                    <a:cubicBezTo>
                      <a:pt x="14032" y="8342"/>
                      <a:pt x="12742" y="8561"/>
                      <a:pt x="11561" y="8561"/>
                    </a:cubicBezTo>
                    <a:cubicBezTo>
                      <a:pt x="6721" y="8561"/>
                      <a:pt x="3717" y="4896"/>
                      <a:pt x="2105"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27" name="Google Shape;627;p50"/>
          <p:cNvGrpSpPr/>
          <p:nvPr/>
        </p:nvGrpSpPr>
        <p:grpSpPr>
          <a:xfrm flipH="1">
            <a:off x="7286279" y="3820308"/>
            <a:ext cx="1176424" cy="921097"/>
            <a:chOff x="1995125" y="1892875"/>
            <a:chExt cx="738125" cy="577925"/>
          </a:xfrm>
        </p:grpSpPr>
        <p:sp>
          <p:nvSpPr>
            <p:cNvPr id="628" name="Google Shape;628;p50"/>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50"/>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50"/>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50"/>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50"/>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50"/>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50"/>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50"/>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378;p47">
            <a:extLst>
              <a:ext uri="{FF2B5EF4-FFF2-40B4-BE49-F238E27FC236}">
                <a16:creationId xmlns:a16="http://schemas.microsoft.com/office/drawing/2014/main" id="{9337A86B-70BF-379A-3585-CE2C0A89F63D}"/>
              </a:ext>
            </a:extLst>
          </p:cNvPr>
          <p:cNvSpPr txBox="1">
            <a:spLocks/>
          </p:cNvSpPr>
          <p:nvPr/>
        </p:nvSpPr>
        <p:spPr>
          <a:xfrm>
            <a:off x="3984731" y="1745987"/>
            <a:ext cx="4898106" cy="239889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Montserrat"/>
              <a:buChar char="●"/>
              <a:defRPr sz="1400" b="0" i="0" u="none" strike="noStrike" cap="none">
                <a:solidFill>
                  <a:schemeClr val="lt1"/>
                </a:solidFill>
                <a:latin typeface="Amiko"/>
                <a:ea typeface="Amiko"/>
                <a:cs typeface="Amiko"/>
                <a:sym typeface="Amiko"/>
              </a:defRPr>
            </a:lvl1pPr>
            <a:lvl2pPr marL="914400" marR="0" lvl="1"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2pPr>
            <a:lvl3pPr marL="1371600" marR="0" lvl="2"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3pPr>
            <a:lvl4pPr marL="1828800" marR="0" lvl="3"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4pPr>
            <a:lvl5pPr marL="2286000" marR="0" lvl="4"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5pPr>
            <a:lvl6pPr marL="2743200" marR="0" lvl="5"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6pPr>
            <a:lvl7pPr marL="3200400" marR="0" lvl="6"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7pPr>
            <a:lvl8pPr marL="3657600" marR="0" lvl="7"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8pPr>
            <a:lvl9pPr marL="4114800" marR="0" lvl="8"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9pPr>
          </a:lstStyle>
          <a:p>
            <a:pPr marL="6350" marR="1270" indent="0" algn="just">
              <a:spcAft>
                <a:spcPts val="25"/>
              </a:spcAft>
              <a:buNone/>
            </a:pPr>
            <a:r>
              <a:rPr lang="en-US" sz="2400" kern="100" dirty="0" err="1">
                <a:solidFill>
                  <a:srgbClr val="000000"/>
                </a:solidFill>
                <a:effectLst/>
                <a:latin typeface="Times New Roman" panose="02020603050405020304" pitchFamily="18" charset="0"/>
                <a:ea typeface="Times New Roman" panose="02020603050405020304" pitchFamily="18" charset="0"/>
              </a:rPr>
              <a:t>Atsižvelgiant</a:t>
            </a:r>
            <a:r>
              <a:rPr lang="en-US" sz="2400" kern="100" dirty="0">
                <a:solidFill>
                  <a:srgbClr val="000000"/>
                </a:solidFill>
                <a:effectLst/>
                <a:latin typeface="Times New Roman" panose="02020603050405020304" pitchFamily="18" charset="0"/>
                <a:ea typeface="Times New Roman" panose="02020603050405020304" pitchFamily="18" charset="0"/>
              </a:rPr>
              <a:t> į tai, </a:t>
            </a:r>
            <a:r>
              <a:rPr lang="en-US" sz="2400" kern="100" dirty="0" err="1">
                <a:solidFill>
                  <a:srgbClr val="000000"/>
                </a:solidFill>
                <a:effectLst/>
                <a:latin typeface="Times New Roman" panose="02020603050405020304" pitchFamily="18" charset="0"/>
                <a:ea typeface="Times New Roman" panose="02020603050405020304" pitchFamily="18" charset="0"/>
              </a:rPr>
              <a:t>kad</a:t>
            </a:r>
            <a:r>
              <a:rPr lang="en-US" sz="2400" kern="100" dirty="0">
                <a:solidFill>
                  <a:srgbClr val="000000"/>
                </a:solidFill>
                <a:effectLst/>
                <a:latin typeface="Times New Roman" panose="02020603050405020304" pitchFamily="18" charset="0"/>
                <a:ea typeface="Times New Roman" panose="02020603050405020304" pitchFamily="18" charset="0"/>
              </a:rPr>
              <a:t> žmogaus </a:t>
            </a:r>
            <a:r>
              <a:rPr lang="en-US" sz="2400" kern="100" dirty="0" err="1">
                <a:solidFill>
                  <a:srgbClr val="000000"/>
                </a:solidFill>
                <a:effectLst/>
                <a:latin typeface="Times New Roman" panose="02020603050405020304" pitchFamily="18" charset="0"/>
                <a:ea typeface="Times New Roman" panose="02020603050405020304" pitchFamily="18" charset="0"/>
              </a:rPr>
              <a:t>ausis</a:t>
            </a:r>
            <a:r>
              <a:rPr lang="en-US" sz="2400" kern="100" dirty="0">
                <a:solidFill>
                  <a:srgbClr val="000000"/>
                </a:solidFill>
                <a:effectLst/>
                <a:latin typeface="Times New Roman" panose="02020603050405020304" pitchFamily="18" charset="0"/>
                <a:ea typeface="Times New Roman" panose="02020603050405020304" pitchFamily="18" charset="0"/>
              </a:rPr>
              <a:t> </a:t>
            </a:r>
            <a:r>
              <a:rPr lang="en-US" sz="2400" kern="100" dirty="0" err="1">
                <a:solidFill>
                  <a:srgbClr val="000000"/>
                </a:solidFill>
                <a:effectLst/>
                <a:latin typeface="Times New Roman" panose="02020603050405020304" pitchFamily="18" charset="0"/>
                <a:ea typeface="Times New Roman" panose="02020603050405020304" pitchFamily="18" charset="0"/>
              </a:rPr>
              <a:t>reaguoja</a:t>
            </a:r>
            <a:r>
              <a:rPr lang="en-US" sz="2400" kern="100" dirty="0">
                <a:solidFill>
                  <a:srgbClr val="000000"/>
                </a:solidFill>
                <a:effectLst/>
                <a:latin typeface="Times New Roman" panose="02020603050405020304" pitchFamily="18" charset="0"/>
                <a:ea typeface="Times New Roman" panose="02020603050405020304" pitchFamily="18" charset="0"/>
              </a:rPr>
              <a:t> ne į </a:t>
            </a:r>
            <a:r>
              <a:rPr lang="en-US" sz="2400" kern="100" dirty="0" err="1">
                <a:solidFill>
                  <a:srgbClr val="000000"/>
                </a:solidFill>
                <a:effectLst/>
                <a:latin typeface="Times New Roman" panose="02020603050405020304" pitchFamily="18" charset="0"/>
                <a:ea typeface="Times New Roman" panose="02020603050405020304" pitchFamily="18" charset="0"/>
              </a:rPr>
              <a:t>absoliutinį</a:t>
            </a:r>
            <a:r>
              <a:rPr lang="en-US" sz="2400" kern="100" dirty="0">
                <a:solidFill>
                  <a:srgbClr val="000000"/>
                </a:solidFill>
                <a:effectLst/>
                <a:latin typeface="Times New Roman" panose="02020603050405020304" pitchFamily="18" charset="0"/>
                <a:ea typeface="Times New Roman" panose="02020603050405020304" pitchFamily="18" charset="0"/>
              </a:rPr>
              <a:t>, bet į </a:t>
            </a:r>
            <a:r>
              <a:rPr lang="en-US" sz="2400" kern="100" dirty="0" err="1">
                <a:solidFill>
                  <a:srgbClr val="000000"/>
                </a:solidFill>
                <a:effectLst/>
                <a:latin typeface="Times New Roman" panose="02020603050405020304" pitchFamily="18" charset="0"/>
                <a:ea typeface="Times New Roman" panose="02020603050405020304" pitchFamily="18" charset="0"/>
              </a:rPr>
              <a:t>santykinį</a:t>
            </a:r>
            <a:r>
              <a:rPr lang="en-US" sz="2400" kern="100" dirty="0">
                <a:solidFill>
                  <a:srgbClr val="000000"/>
                </a:solidFill>
                <a:effectLst/>
                <a:latin typeface="Times New Roman" panose="02020603050405020304" pitchFamily="18" charset="0"/>
                <a:ea typeface="Times New Roman" panose="02020603050405020304" pitchFamily="18" charset="0"/>
              </a:rPr>
              <a:t> garso sl</a:t>
            </a:r>
            <a:r>
              <a:rPr lang="lt-LT" sz="2400" kern="100" dirty="0">
                <a:solidFill>
                  <a:srgbClr val="000000"/>
                </a:solidFill>
                <a:effectLst/>
                <a:latin typeface="Times New Roman" panose="02020603050405020304" pitchFamily="18" charset="0"/>
                <a:ea typeface="Times New Roman" panose="02020603050405020304" pitchFamily="18" charset="0"/>
              </a:rPr>
              <a:t>ė</a:t>
            </a:r>
            <a:r>
              <a:rPr lang="en-US" sz="2400" kern="100" dirty="0">
                <a:solidFill>
                  <a:srgbClr val="000000"/>
                </a:solidFill>
                <a:effectLst/>
                <a:latin typeface="Times New Roman" panose="02020603050405020304" pitchFamily="18" charset="0"/>
                <a:ea typeface="Times New Roman" panose="02020603050405020304" pitchFamily="18" charset="0"/>
              </a:rPr>
              <a:t>gio </a:t>
            </a:r>
            <a:r>
              <a:rPr lang="en-US" sz="2400" kern="100" dirty="0" err="1">
                <a:solidFill>
                  <a:srgbClr val="000000"/>
                </a:solidFill>
                <a:effectLst/>
                <a:latin typeface="Times New Roman" panose="02020603050405020304" pitchFamily="18" charset="0"/>
                <a:ea typeface="Times New Roman" panose="02020603050405020304" pitchFamily="18" charset="0"/>
              </a:rPr>
              <a:t>pasikeitimą</a:t>
            </a:r>
            <a:r>
              <a:rPr lang="en-US" sz="2400" kern="100" dirty="0">
                <a:solidFill>
                  <a:srgbClr val="000000"/>
                </a:solidFill>
                <a:effectLst/>
                <a:latin typeface="Times New Roman" panose="02020603050405020304" pitchFamily="18" charset="0"/>
                <a:ea typeface="Times New Roman" panose="02020603050405020304" pitchFamily="18" charset="0"/>
              </a:rPr>
              <a:t>, </a:t>
            </a:r>
            <a:r>
              <a:rPr lang="en-US" sz="2400" kern="100" dirty="0" err="1">
                <a:solidFill>
                  <a:srgbClr val="000000"/>
                </a:solidFill>
                <a:effectLst/>
                <a:latin typeface="Times New Roman" panose="02020603050405020304" pitchFamily="18" charset="0"/>
                <a:ea typeface="Times New Roman" panose="02020603050405020304" pitchFamily="18" charset="0"/>
              </a:rPr>
              <a:t>garsas</a:t>
            </a:r>
            <a:r>
              <a:rPr lang="en-US" sz="2400" kern="100" dirty="0">
                <a:solidFill>
                  <a:srgbClr val="000000"/>
                </a:solidFill>
                <a:effectLst/>
                <a:latin typeface="Times New Roman" panose="02020603050405020304" pitchFamily="18" charset="0"/>
                <a:ea typeface="Times New Roman" panose="02020603050405020304" pitchFamily="18" charset="0"/>
              </a:rPr>
              <a:t> </a:t>
            </a:r>
            <a:r>
              <a:rPr lang="en-US" sz="2400" kern="100" dirty="0" err="1">
                <a:solidFill>
                  <a:srgbClr val="000000"/>
                </a:solidFill>
                <a:effectLst/>
                <a:latin typeface="Times New Roman" panose="02020603050405020304" pitchFamily="18" charset="0"/>
                <a:ea typeface="Times New Roman" panose="02020603050405020304" pitchFamily="18" charset="0"/>
              </a:rPr>
              <a:t>išreiškiamas</a:t>
            </a:r>
            <a:r>
              <a:rPr lang="en-US" sz="2400" kern="100" dirty="0">
                <a:solidFill>
                  <a:srgbClr val="000000"/>
                </a:solidFill>
                <a:effectLst/>
                <a:latin typeface="Times New Roman" panose="02020603050405020304" pitchFamily="18" charset="0"/>
                <a:ea typeface="Times New Roman" panose="02020603050405020304" pitchFamily="18" charset="0"/>
              </a:rPr>
              <a:t> </a:t>
            </a:r>
            <a:r>
              <a:rPr lang="en-US" sz="2400" kern="100" dirty="0" err="1">
                <a:solidFill>
                  <a:srgbClr val="000000"/>
                </a:solidFill>
                <a:effectLst/>
                <a:latin typeface="Times New Roman" panose="02020603050405020304" pitchFamily="18" charset="0"/>
                <a:ea typeface="Times New Roman" panose="02020603050405020304" pitchFamily="18" charset="0"/>
              </a:rPr>
              <a:t>santykiniu</a:t>
            </a:r>
            <a:r>
              <a:rPr lang="en-US" sz="2400" kern="100" dirty="0">
                <a:solidFill>
                  <a:srgbClr val="000000"/>
                </a:solidFill>
                <a:effectLst/>
                <a:latin typeface="Times New Roman" panose="02020603050405020304" pitchFamily="18" charset="0"/>
                <a:ea typeface="Times New Roman" panose="02020603050405020304" pitchFamily="18" charset="0"/>
              </a:rPr>
              <a:t> </a:t>
            </a:r>
            <a:r>
              <a:rPr lang="en-US" sz="2400" kern="100" dirty="0" err="1">
                <a:solidFill>
                  <a:srgbClr val="000000"/>
                </a:solidFill>
                <a:effectLst/>
                <a:latin typeface="Times New Roman" panose="02020603050405020304" pitchFamily="18" charset="0"/>
                <a:ea typeface="Times New Roman" panose="02020603050405020304" pitchFamily="18" charset="0"/>
              </a:rPr>
              <a:t>dydžiu</a:t>
            </a:r>
            <a:r>
              <a:rPr lang="en-US" sz="2400" kern="100" dirty="0">
                <a:solidFill>
                  <a:srgbClr val="000000"/>
                </a:solidFill>
                <a:effectLst/>
                <a:latin typeface="Times New Roman" panose="02020603050405020304" pitchFamily="18" charset="0"/>
                <a:ea typeface="Times New Roman" panose="02020603050405020304" pitchFamily="18" charset="0"/>
              </a:rPr>
              <a:t> – garso sl</a:t>
            </a:r>
            <a:r>
              <a:rPr lang="lt-LT" sz="2400" kern="100" dirty="0">
                <a:solidFill>
                  <a:srgbClr val="000000"/>
                </a:solidFill>
                <a:effectLst/>
                <a:latin typeface="Times New Roman" panose="02020603050405020304" pitchFamily="18" charset="0"/>
                <a:ea typeface="Times New Roman" panose="02020603050405020304" pitchFamily="18" charset="0"/>
              </a:rPr>
              <a:t>ė</a:t>
            </a:r>
            <a:r>
              <a:rPr lang="en-US" sz="2400" kern="100" dirty="0">
                <a:solidFill>
                  <a:srgbClr val="000000"/>
                </a:solidFill>
                <a:effectLst/>
                <a:latin typeface="Times New Roman" panose="02020603050405020304" pitchFamily="18" charset="0"/>
                <a:ea typeface="Times New Roman" panose="02020603050405020304" pitchFamily="18" charset="0"/>
              </a:rPr>
              <a:t>gio </a:t>
            </a:r>
            <a:r>
              <a:rPr lang="en-US" sz="2400" kern="100" dirty="0" err="1">
                <a:solidFill>
                  <a:srgbClr val="000000"/>
                </a:solidFill>
                <a:effectLst/>
                <a:latin typeface="Times New Roman" panose="02020603050405020304" pitchFamily="18" charset="0"/>
                <a:ea typeface="Times New Roman" panose="02020603050405020304" pitchFamily="18" charset="0"/>
              </a:rPr>
              <a:t>lygiu</a:t>
            </a:r>
            <a:r>
              <a:rPr lang="en-US" sz="2400" kern="100" dirty="0">
                <a:solidFill>
                  <a:srgbClr val="000000"/>
                </a:solidFill>
                <a:effectLst/>
                <a:latin typeface="Times New Roman" panose="02020603050405020304" pitchFamily="18" charset="0"/>
                <a:ea typeface="Times New Roman" panose="02020603050405020304" pitchFamily="18" charset="0"/>
              </a:rPr>
              <a:t>. Jo </a:t>
            </a:r>
            <a:r>
              <a:rPr lang="en-US" sz="2400" kern="100" dirty="0" err="1">
                <a:solidFill>
                  <a:srgbClr val="000000"/>
                </a:solidFill>
                <a:effectLst/>
                <a:latin typeface="Times New Roman" panose="02020603050405020304" pitchFamily="18" charset="0"/>
                <a:ea typeface="Times New Roman" panose="02020603050405020304" pitchFamily="18" charset="0"/>
              </a:rPr>
              <a:t>matavimo</a:t>
            </a:r>
            <a:r>
              <a:rPr lang="en-US" sz="2400" kern="100" dirty="0">
                <a:solidFill>
                  <a:srgbClr val="000000"/>
                </a:solidFill>
                <a:effectLst/>
                <a:latin typeface="Times New Roman" panose="02020603050405020304" pitchFamily="18" charset="0"/>
                <a:ea typeface="Times New Roman" panose="02020603050405020304" pitchFamily="18" charset="0"/>
              </a:rPr>
              <a:t> </a:t>
            </a:r>
            <a:r>
              <a:rPr lang="en-US" sz="2400" kern="100" dirty="0" err="1">
                <a:solidFill>
                  <a:srgbClr val="000000"/>
                </a:solidFill>
                <a:effectLst/>
                <a:latin typeface="Times New Roman" panose="02020603050405020304" pitchFamily="18" charset="0"/>
                <a:ea typeface="Times New Roman" panose="02020603050405020304" pitchFamily="18" charset="0"/>
              </a:rPr>
              <a:t>vienetas</a:t>
            </a:r>
            <a:r>
              <a:rPr lang="en-US" sz="2400" kern="100" dirty="0">
                <a:solidFill>
                  <a:srgbClr val="000000"/>
                </a:solidFill>
                <a:effectLst/>
                <a:latin typeface="Times New Roman" panose="02020603050405020304" pitchFamily="18" charset="0"/>
                <a:ea typeface="Times New Roman" panose="02020603050405020304" pitchFamily="18" charset="0"/>
              </a:rPr>
              <a:t> –</a:t>
            </a:r>
            <a:r>
              <a:rPr lang="lt-LT" sz="2400" kern="100" dirty="0">
                <a:solidFill>
                  <a:srgbClr val="000000"/>
                </a:solidFill>
                <a:effectLst/>
                <a:latin typeface="Times New Roman" panose="02020603050405020304" pitchFamily="18" charset="0"/>
                <a:ea typeface="Times New Roman" panose="02020603050405020304" pitchFamily="18" charset="0"/>
              </a:rPr>
              <a:t> </a:t>
            </a:r>
            <a:r>
              <a:rPr lang="en-US" sz="2400" kern="100" dirty="0" err="1">
                <a:solidFill>
                  <a:srgbClr val="000000"/>
                </a:solidFill>
                <a:effectLst/>
                <a:latin typeface="Times New Roman" panose="02020603050405020304" pitchFamily="18" charset="0"/>
                <a:ea typeface="Times New Roman" panose="02020603050405020304" pitchFamily="18" charset="0"/>
              </a:rPr>
              <a:t>decibelas</a:t>
            </a:r>
            <a:r>
              <a:rPr lang="en-US" sz="2400" kern="100" dirty="0">
                <a:solidFill>
                  <a:srgbClr val="000000"/>
                </a:solidFill>
                <a:effectLst/>
                <a:latin typeface="Times New Roman" panose="02020603050405020304" pitchFamily="18" charset="0"/>
                <a:ea typeface="Times New Roman" panose="02020603050405020304" pitchFamily="18" charset="0"/>
              </a:rPr>
              <a:t> (dB).  </a:t>
            </a:r>
          </a:p>
          <a:p>
            <a:pPr marL="6350" marR="1270" indent="0" algn="just">
              <a:lnSpc>
                <a:spcPct val="165000"/>
              </a:lnSpc>
              <a:spcAft>
                <a:spcPts val="25"/>
              </a:spcAft>
              <a:buNone/>
            </a:pPr>
            <a:endParaRPr lang="en-US" sz="105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454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52"/>
          <p:cNvSpPr txBox="1">
            <a:spLocks noGrp="1"/>
          </p:cNvSpPr>
          <p:nvPr>
            <p:ph type="title"/>
          </p:nvPr>
        </p:nvSpPr>
        <p:spPr>
          <a:xfrm>
            <a:off x="1754738" y="757101"/>
            <a:ext cx="5629213" cy="74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lt-LT" sz="4000" dirty="0"/>
              <a:t>Triukšmo šaltiniai</a:t>
            </a:r>
            <a:endParaRPr sz="4000" dirty="0"/>
          </a:p>
        </p:txBody>
      </p:sp>
      <p:sp>
        <p:nvSpPr>
          <p:cNvPr id="728" name="Google Shape;728;p52"/>
          <p:cNvSpPr txBox="1">
            <a:spLocks noGrp="1"/>
          </p:cNvSpPr>
          <p:nvPr>
            <p:ph type="subTitle" idx="1"/>
          </p:nvPr>
        </p:nvSpPr>
        <p:spPr>
          <a:xfrm>
            <a:off x="3923340" y="1953113"/>
            <a:ext cx="4950443" cy="2028606"/>
          </a:xfrm>
          <a:prstGeom prst="rect">
            <a:avLst/>
          </a:prstGeom>
        </p:spPr>
        <p:txBody>
          <a:bodyPr spcFirstLastPara="1" wrap="square" lIns="91425" tIns="91425" rIns="91425" bIns="91425" anchor="t" anchorCtr="0">
            <a:noAutofit/>
          </a:bodyPr>
          <a:lstStyle/>
          <a:p>
            <a:pPr algn="just"/>
            <a:r>
              <a:rPr lang="lt-LT"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Triukšmo</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šaltiniu</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gali</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būti</a:t>
            </a:r>
            <a:r>
              <a:rPr lang="en-US" sz="2000" dirty="0">
                <a:solidFill>
                  <a:srgbClr val="000000"/>
                </a:solidFill>
                <a:effectLst/>
                <a:latin typeface="Times New Roman" panose="02020603050405020304" pitchFamily="18" charset="0"/>
                <a:ea typeface="Times New Roman" panose="02020603050405020304" pitchFamily="18" charset="0"/>
              </a:rPr>
              <a:t> bet </a:t>
            </a:r>
            <a:r>
              <a:rPr lang="en-US" sz="2000" dirty="0" err="1">
                <a:solidFill>
                  <a:srgbClr val="000000"/>
                </a:solidFill>
                <a:effectLst/>
                <a:latin typeface="Times New Roman" panose="02020603050405020304" pitchFamily="18" charset="0"/>
                <a:ea typeface="Times New Roman" panose="02020603050405020304" pitchFamily="18" charset="0"/>
              </a:rPr>
              <a:t>koks</a:t>
            </a:r>
            <a:r>
              <a:rPr lang="en-US" sz="2000" dirty="0">
                <a:solidFill>
                  <a:srgbClr val="000000"/>
                </a:solidFill>
                <a:effectLst/>
                <a:latin typeface="Times New Roman" panose="02020603050405020304" pitchFamily="18" charset="0"/>
                <a:ea typeface="Times New Roman" panose="02020603050405020304" pitchFamily="18" charset="0"/>
              </a:rPr>
              <a:t> reiškinys, </a:t>
            </a:r>
            <a:r>
              <a:rPr lang="en-US" sz="2000" dirty="0" err="1">
                <a:solidFill>
                  <a:srgbClr val="000000"/>
                </a:solidFill>
                <a:effectLst/>
                <a:latin typeface="Times New Roman" panose="02020603050405020304" pitchFamily="18" charset="0"/>
                <a:ea typeface="Times New Roman" panose="02020603050405020304" pitchFamily="18" charset="0"/>
              </a:rPr>
              <a:t>sukeliantis</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vietinius</a:t>
            </a:r>
            <a:r>
              <a:rPr lang="en-US" sz="2000" dirty="0">
                <a:solidFill>
                  <a:srgbClr val="000000"/>
                </a:solidFill>
                <a:effectLst/>
                <a:latin typeface="Times New Roman" panose="02020603050405020304" pitchFamily="18" charset="0"/>
                <a:ea typeface="Times New Roman" panose="02020603050405020304" pitchFamily="18" charset="0"/>
              </a:rPr>
              <a:t> sl</a:t>
            </a:r>
            <a:r>
              <a:rPr lang="lt-LT" sz="2000" dirty="0">
                <a:solidFill>
                  <a:srgbClr val="000000"/>
                </a:solidFill>
                <a:effectLst/>
                <a:latin typeface="Times New Roman" panose="02020603050405020304" pitchFamily="18" charset="0"/>
                <a:ea typeface="Times New Roman" panose="02020603050405020304" pitchFamily="18" charset="0"/>
              </a:rPr>
              <a:t>ė</a:t>
            </a:r>
            <a:r>
              <a:rPr lang="en-US" sz="2000" dirty="0">
                <a:solidFill>
                  <a:srgbClr val="000000"/>
                </a:solidFill>
                <a:effectLst/>
                <a:latin typeface="Times New Roman" panose="02020603050405020304" pitchFamily="18" charset="0"/>
                <a:ea typeface="Times New Roman" panose="02020603050405020304" pitchFamily="18" charset="0"/>
              </a:rPr>
              <a:t>gio </a:t>
            </a:r>
            <a:r>
              <a:rPr lang="en-US" sz="2000" dirty="0" err="1">
                <a:solidFill>
                  <a:srgbClr val="000000"/>
                </a:solidFill>
                <a:effectLst/>
                <a:latin typeface="Times New Roman" panose="02020603050405020304" pitchFamily="18" charset="0"/>
                <a:ea typeface="Times New Roman" panose="02020603050405020304" pitchFamily="18" charset="0"/>
              </a:rPr>
              <a:t>pokyčius</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arba</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mechaninius</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virpesius</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tamprioje</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aplinkoje</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Paskutiniu</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metu</a:t>
            </a:r>
            <a:r>
              <a:rPr lang="en-US" sz="2000" dirty="0">
                <a:solidFill>
                  <a:srgbClr val="000000"/>
                </a:solidFill>
                <a:effectLst/>
                <a:latin typeface="Times New Roman" panose="02020603050405020304" pitchFamily="18" charset="0"/>
                <a:ea typeface="Times New Roman" panose="02020603050405020304" pitchFamily="18" charset="0"/>
              </a:rPr>
              <a:t> triukšmas </a:t>
            </a:r>
            <a:r>
              <a:rPr lang="en-US" sz="2000" dirty="0" err="1">
                <a:solidFill>
                  <a:srgbClr val="000000"/>
                </a:solidFill>
                <a:effectLst/>
                <a:latin typeface="Times New Roman" panose="02020603050405020304" pitchFamily="18" charset="0"/>
                <a:ea typeface="Times New Roman" panose="02020603050405020304" pitchFamily="18" charset="0"/>
              </a:rPr>
              <a:t>pasidar</a:t>
            </a:r>
            <a:r>
              <a:rPr lang="lt-LT" sz="2000" dirty="0">
                <a:solidFill>
                  <a:srgbClr val="000000"/>
                </a:solidFill>
                <a:latin typeface="Times New Roman" panose="02020603050405020304" pitchFamily="18" charset="0"/>
                <a:ea typeface="Times New Roman" panose="02020603050405020304" pitchFamily="18" charset="0"/>
              </a:rPr>
              <a:t>ė</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vienas</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iš</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labiausiai</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pavojingų</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veiksnių</a:t>
            </a:r>
            <a:r>
              <a:rPr lang="en-US" sz="2000" dirty="0">
                <a:solidFill>
                  <a:srgbClr val="000000"/>
                </a:solidFill>
                <a:effectLst/>
                <a:latin typeface="Times New Roman" panose="02020603050405020304" pitchFamily="18" charset="0"/>
                <a:ea typeface="Times New Roman" panose="02020603050405020304" pitchFamily="18" charset="0"/>
              </a:rPr>
              <a:t>. </a:t>
            </a:r>
            <a:endParaRPr sz="2400" dirty="0"/>
          </a:p>
        </p:txBody>
      </p:sp>
      <p:grpSp>
        <p:nvGrpSpPr>
          <p:cNvPr id="729" name="Google Shape;729;p52"/>
          <p:cNvGrpSpPr/>
          <p:nvPr/>
        </p:nvGrpSpPr>
        <p:grpSpPr>
          <a:xfrm>
            <a:off x="-285138" y="1690924"/>
            <a:ext cx="4322104" cy="2917662"/>
            <a:chOff x="1577200" y="1154150"/>
            <a:chExt cx="4458075" cy="3009450"/>
          </a:xfrm>
        </p:grpSpPr>
        <p:sp>
          <p:nvSpPr>
            <p:cNvPr id="730" name="Google Shape;730;p52"/>
            <p:cNvSpPr/>
            <p:nvPr/>
          </p:nvSpPr>
          <p:spPr>
            <a:xfrm>
              <a:off x="1577200" y="1154150"/>
              <a:ext cx="4458075" cy="2973100"/>
            </a:xfrm>
            <a:custGeom>
              <a:avLst/>
              <a:gdLst/>
              <a:ahLst/>
              <a:cxnLst/>
              <a:rect l="l" t="t" r="r" b="b"/>
              <a:pathLst>
                <a:path w="178323" h="118924" extrusionOk="0">
                  <a:moveTo>
                    <a:pt x="82382" y="1"/>
                  </a:moveTo>
                  <a:lnTo>
                    <a:pt x="63059" y="65014"/>
                  </a:lnTo>
                  <a:lnTo>
                    <a:pt x="11279" y="32783"/>
                  </a:lnTo>
                  <a:lnTo>
                    <a:pt x="23861" y="86618"/>
                  </a:lnTo>
                  <a:lnTo>
                    <a:pt x="1" y="73535"/>
                  </a:lnTo>
                  <a:lnTo>
                    <a:pt x="7595" y="118924"/>
                  </a:lnTo>
                  <a:lnTo>
                    <a:pt x="169551" y="118924"/>
                  </a:lnTo>
                  <a:lnTo>
                    <a:pt x="178323" y="69450"/>
                  </a:lnTo>
                  <a:lnTo>
                    <a:pt x="178323" y="69450"/>
                  </a:lnTo>
                  <a:lnTo>
                    <a:pt x="146443" y="84939"/>
                  </a:lnTo>
                  <a:lnTo>
                    <a:pt x="146443" y="84939"/>
                  </a:lnTo>
                  <a:lnTo>
                    <a:pt x="158824" y="9650"/>
                  </a:lnTo>
                  <a:lnTo>
                    <a:pt x="103610" y="44262"/>
                  </a:lnTo>
                  <a:lnTo>
                    <a:pt x="823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52"/>
            <p:cNvSpPr/>
            <p:nvPr/>
          </p:nvSpPr>
          <p:spPr>
            <a:xfrm>
              <a:off x="2966300" y="2567075"/>
              <a:ext cx="1577750" cy="1043875"/>
            </a:xfrm>
            <a:custGeom>
              <a:avLst/>
              <a:gdLst/>
              <a:ahLst/>
              <a:cxnLst/>
              <a:rect l="l" t="t" r="r" b="b"/>
              <a:pathLst>
                <a:path w="63110" h="41755" extrusionOk="0">
                  <a:moveTo>
                    <a:pt x="31555" y="0"/>
                  </a:moveTo>
                  <a:cubicBezTo>
                    <a:pt x="28497" y="0"/>
                    <a:pt x="25991" y="2482"/>
                    <a:pt x="25991" y="5539"/>
                  </a:cubicBezTo>
                  <a:cubicBezTo>
                    <a:pt x="25991" y="6291"/>
                    <a:pt x="26167" y="7018"/>
                    <a:pt x="26442" y="7695"/>
                  </a:cubicBezTo>
                  <a:cubicBezTo>
                    <a:pt x="26342" y="7695"/>
                    <a:pt x="26242" y="7670"/>
                    <a:pt x="26141" y="7670"/>
                  </a:cubicBezTo>
                  <a:cubicBezTo>
                    <a:pt x="20853" y="7670"/>
                    <a:pt x="16593" y="11955"/>
                    <a:pt x="16593" y="17219"/>
                  </a:cubicBezTo>
                  <a:cubicBezTo>
                    <a:pt x="16593" y="17870"/>
                    <a:pt x="16643" y="18472"/>
                    <a:pt x="16768" y="19073"/>
                  </a:cubicBezTo>
                  <a:cubicBezTo>
                    <a:pt x="11730" y="19324"/>
                    <a:pt x="7720" y="23484"/>
                    <a:pt x="7720" y="28597"/>
                  </a:cubicBezTo>
                  <a:cubicBezTo>
                    <a:pt x="7720" y="29900"/>
                    <a:pt x="7971" y="31128"/>
                    <a:pt x="8447" y="32256"/>
                  </a:cubicBezTo>
                  <a:cubicBezTo>
                    <a:pt x="3685" y="32808"/>
                    <a:pt x="1" y="36843"/>
                    <a:pt x="1" y="41755"/>
                  </a:cubicBezTo>
                  <a:lnTo>
                    <a:pt x="63109" y="41755"/>
                  </a:lnTo>
                  <a:cubicBezTo>
                    <a:pt x="63109" y="36843"/>
                    <a:pt x="59400" y="32808"/>
                    <a:pt x="54663" y="32256"/>
                  </a:cubicBezTo>
                  <a:cubicBezTo>
                    <a:pt x="55139" y="31128"/>
                    <a:pt x="55390" y="29900"/>
                    <a:pt x="55390" y="28597"/>
                  </a:cubicBezTo>
                  <a:cubicBezTo>
                    <a:pt x="55390" y="23484"/>
                    <a:pt x="51380" y="19324"/>
                    <a:pt x="46317" y="19073"/>
                  </a:cubicBezTo>
                  <a:cubicBezTo>
                    <a:pt x="46442" y="18472"/>
                    <a:pt x="46518" y="17870"/>
                    <a:pt x="46518" y="17219"/>
                  </a:cubicBezTo>
                  <a:cubicBezTo>
                    <a:pt x="46518" y="11955"/>
                    <a:pt x="42232" y="7670"/>
                    <a:pt x="36969" y="7670"/>
                  </a:cubicBezTo>
                  <a:cubicBezTo>
                    <a:pt x="36868" y="7670"/>
                    <a:pt x="36768" y="7695"/>
                    <a:pt x="36668" y="7695"/>
                  </a:cubicBezTo>
                  <a:cubicBezTo>
                    <a:pt x="36944" y="7018"/>
                    <a:pt x="37094" y="6291"/>
                    <a:pt x="37094" y="5539"/>
                  </a:cubicBezTo>
                  <a:cubicBezTo>
                    <a:pt x="37094" y="2482"/>
                    <a:pt x="34613" y="0"/>
                    <a:pt x="315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52"/>
            <p:cNvSpPr/>
            <p:nvPr/>
          </p:nvSpPr>
          <p:spPr>
            <a:xfrm>
              <a:off x="3246400" y="3344125"/>
              <a:ext cx="1019450" cy="751800"/>
            </a:xfrm>
            <a:custGeom>
              <a:avLst/>
              <a:gdLst/>
              <a:ahLst/>
              <a:cxnLst/>
              <a:rect l="l" t="t" r="r" b="b"/>
              <a:pathLst>
                <a:path w="40778" h="30072" extrusionOk="0">
                  <a:moveTo>
                    <a:pt x="11240" y="1"/>
                  </a:moveTo>
                  <a:cubicBezTo>
                    <a:pt x="8451" y="1"/>
                    <a:pt x="5734" y="1671"/>
                    <a:pt x="4211" y="4984"/>
                  </a:cubicBezTo>
                  <a:cubicBezTo>
                    <a:pt x="3358" y="6838"/>
                    <a:pt x="0" y="30072"/>
                    <a:pt x="0" y="30072"/>
                  </a:cubicBezTo>
                  <a:lnTo>
                    <a:pt x="40777" y="30072"/>
                  </a:lnTo>
                  <a:cubicBezTo>
                    <a:pt x="40777" y="30072"/>
                    <a:pt x="37419" y="6838"/>
                    <a:pt x="36567" y="4984"/>
                  </a:cubicBezTo>
                  <a:cubicBezTo>
                    <a:pt x="35043" y="1671"/>
                    <a:pt x="32326" y="1"/>
                    <a:pt x="29537" y="1"/>
                  </a:cubicBezTo>
                  <a:cubicBezTo>
                    <a:pt x="28106" y="1"/>
                    <a:pt x="26656" y="441"/>
                    <a:pt x="25339" y="1325"/>
                  </a:cubicBezTo>
                  <a:cubicBezTo>
                    <a:pt x="24737" y="4733"/>
                    <a:pt x="22381" y="6137"/>
                    <a:pt x="20376" y="6137"/>
                  </a:cubicBezTo>
                  <a:cubicBezTo>
                    <a:pt x="18396" y="6137"/>
                    <a:pt x="16040" y="4733"/>
                    <a:pt x="15439" y="1325"/>
                  </a:cubicBezTo>
                  <a:cubicBezTo>
                    <a:pt x="14121" y="441"/>
                    <a:pt x="12671" y="1"/>
                    <a:pt x="112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52"/>
            <p:cNvSpPr/>
            <p:nvPr/>
          </p:nvSpPr>
          <p:spPr>
            <a:xfrm>
              <a:off x="3249525" y="3525100"/>
              <a:ext cx="323950" cy="552825"/>
            </a:xfrm>
            <a:custGeom>
              <a:avLst/>
              <a:gdLst/>
              <a:ahLst/>
              <a:cxnLst/>
              <a:rect l="l" t="t" r="r" b="b"/>
              <a:pathLst>
                <a:path w="12958" h="22113" extrusionOk="0">
                  <a:moveTo>
                    <a:pt x="12532" y="0"/>
                  </a:moveTo>
                  <a:lnTo>
                    <a:pt x="1680" y="10802"/>
                  </a:lnTo>
                  <a:cubicBezTo>
                    <a:pt x="953" y="15489"/>
                    <a:pt x="276" y="20051"/>
                    <a:pt x="0" y="21930"/>
                  </a:cubicBezTo>
                  <a:cubicBezTo>
                    <a:pt x="236" y="22054"/>
                    <a:pt x="489" y="22113"/>
                    <a:pt x="755" y="22113"/>
                  </a:cubicBezTo>
                  <a:cubicBezTo>
                    <a:pt x="2748" y="22113"/>
                    <a:pt x="5482" y="18841"/>
                    <a:pt x="7494" y="15414"/>
                  </a:cubicBezTo>
                  <a:cubicBezTo>
                    <a:pt x="12306" y="7294"/>
                    <a:pt x="12958" y="2457"/>
                    <a:pt x="12532" y="0"/>
                  </a:cubicBezTo>
                  <a:close/>
                </a:path>
              </a:pathLst>
            </a:custGeom>
            <a:solidFill>
              <a:srgbClr val="D74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52"/>
            <p:cNvSpPr/>
            <p:nvPr/>
          </p:nvSpPr>
          <p:spPr>
            <a:xfrm>
              <a:off x="3938750" y="3525100"/>
              <a:ext cx="323950" cy="552825"/>
            </a:xfrm>
            <a:custGeom>
              <a:avLst/>
              <a:gdLst/>
              <a:ahLst/>
              <a:cxnLst/>
              <a:rect l="l" t="t" r="r" b="b"/>
              <a:pathLst>
                <a:path w="12958" h="22113" extrusionOk="0">
                  <a:moveTo>
                    <a:pt x="426" y="0"/>
                  </a:moveTo>
                  <a:lnTo>
                    <a:pt x="426" y="0"/>
                  </a:lnTo>
                  <a:cubicBezTo>
                    <a:pt x="0" y="2457"/>
                    <a:pt x="652" y="7294"/>
                    <a:pt x="5439" y="15414"/>
                  </a:cubicBezTo>
                  <a:cubicBezTo>
                    <a:pt x="7473" y="18841"/>
                    <a:pt x="10210" y="22113"/>
                    <a:pt x="12203" y="22113"/>
                  </a:cubicBezTo>
                  <a:cubicBezTo>
                    <a:pt x="12469" y="22113"/>
                    <a:pt x="12722" y="22054"/>
                    <a:pt x="12958" y="21930"/>
                  </a:cubicBezTo>
                  <a:cubicBezTo>
                    <a:pt x="12682" y="20051"/>
                    <a:pt x="12005" y="15489"/>
                    <a:pt x="11279" y="10802"/>
                  </a:cubicBezTo>
                  <a:lnTo>
                    <a:pt x="426" y="0"/>
                  </a:lnTo>
                  <a:close/>
                </a:path>
              </a:pathLst>
            </a:custGeom>
            <a:solidFill>
              <a:srgbClr val="D74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52"/>
            <p:cNvSpPr/>
            <p:nvPr/>
          </p:nvSpPr>
          <p:spPr>
            <a:xfrm>
              <a:off x="3610425" y="3377225"/>
              <a:ext cx="283850" cy="147900"/>
            </a:xfrm>
            <a:custGeom>
              <a:avLst/>
              <a:gdLst/>
              <a:ahLst/>
              <a:cxnLst/>
              <a:rect l="l" t="t" r="r" b="b"/>
              <a:pathLst>
                <a:path w="11354" h="5916" extrusionOk="0">
                  <a:moveTo>
                    <a:pt x="878" y="1"/>
                  </a:moveTo>
                  <a:lnTo>
                    <a:pt x="1" y="3885"/>
                  </a:lnTo>
                  <a:lnTo>
                    <a:pt x="5489" y="5915"/>
                  </a:lnTo>
                  <a:lnTo>
                    <a:pt x="11354" y="4086"/>
                  </a:lnTo>
                  <a:lnTo>
                    <a:pt x="10778" y="1"/>
                  </a:lnTo>
                  <a:cubicBezTo>
                    <a:pt x="10778" y="1"/>
                    <a:pt x="7194" y="1680"/>
                    <a:pt x="5815" y="2858"/>
                  </a:cubicBezTo>
                  <a:cubicBezTo>
                    <a:pt x="4211" y="1655"/>
                    <a:pt x="878" y="1"/>
                    <a:pt x="878" y="1"/>
                  </a:cubicBezTo>
                  <a:close/>
                </a:path>
              </a:pathLst>
            </a:custGeom>
            <a:solidFill>
              <a:srgbClr val="D74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52"/>
            <p:cNvSpPr/>
            <p:nvPr/>
          </p:nvSpPr>
          <p:spPr>
            <a:xfrm>
              <a:off x="3665575" y="3316450"/>
              <a:ext cx="163550" cy="157925"/>
            </a:xfrm>
            <a:custGeom>
              <a:avLst/>
              <a:gdLst/>
              <a:ahLst/>
              <a:cxnLst/>
              <a:rect l="l" t="t" r="r" b="b"/>
              <a:pathLst>
                <a:path w="6542" h="6317" extrusionOk="0">
                  <a:moveTo>
                    <a:pt x="0" y="1"/>
                  </a:moveTo>
                  <a:lnTo>
                    <a:pt x="0" y="3459"/>
                  </a:lnTo>
                  <a:cubicBezTo>
                    <a:pt x="0" y="3459"/>
                    <a:pt x="0" y="6316"/>
                    <a:pt x="3283" y="6316"/>
                  </a:cubicBezTo>
                  <a:cubicBezTo>
                    <a:pt x="6541" y="6316"/>
                    <a:pt x="6541" y="3459"/>
                    <a:pt x="6541" y="3459"/>
                  </a:cubicBezTo>
                  <a:lnTo>
                    <a:pt x="6541" y="1"/>
                  </a:ln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52"/>
            <p:cNvSpPr/>
            <p:nvPr/>
          </p:nvSpPr>
          <p:spPr>
            <a:xfrm>
              <a:off x="3665575" y="3337750"/>
              <a:ext cx="163550" cy="64575"/>
            </a:xfrm>
            <a:custGeom>
              <a:avLst/>
              <a:gdLst/>
              <a:ahLst/>
              <a:cxnLst/>
              <a:rect l="l" t="t" r="r" b="b"/>
              <a:pathLst>
                <a:path w="6542" h="2583" extrusionOk="0">
                  <a:moveTo>
                    <a:pt x="0" y="1"/>
                  </a:moveTo>
                  <a:lnTo>
                    <a:pt x="0" y="2582"/>
                  </a:lnTo>
                  <a:lnTo>
                    <a:pt x="6541" y="2582"/>
                  </a:lnTo>
                  <a:lnTo>
                    <a:pt x="6541" y="1"/>
                  </a:lnTo>
                  <a:close/>
                </a:path>
              </a:pathLst>
            </a:custGeom>
            <a:solidFill>
              <a:srgbClr val="FF78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52"/>
            <p:cNvSpPr/>
            <p:nvPr/>
          </p:nvSpPr>
          <p:spPr>
            <a:xfrm>
              <a:off x="3484475" y="2844025"/>
              <a:ext cx="525725" cy="525700"/>
            </a:xfrm>
            <a:custGeom>
              <a:avLst/>
              <a:gdLst/>
              <a:ahLst/>
              <a:cxnLst/>
              <a:rect l="l" t="t" r="r" b="b"/>
              <a:pathLst>
                <a:path w="21029" h="21028" extrusionOk="0">
                  <a:moveTo>
                    <a:pt x="10527" y="0"/>
                  </a:moveTo>
                  <a:cubicBezTo>
                    <a:pt x="4713" y="0"/>
                    <a:pt x="1" y="4712"/>
                    <a:pt x="1" y="10527"/>
                  </a:cubicBezTo>
                  <a:cubicBezTo>
                    <a:pt x="1" y="16341"/>
                    <a:pt x="4713" y="21028"/>
                    <a:pt x="10527" y="21028"/>
                  </a:cubicBezTo>
                  <a:cubicBezTo>
                    <a:pt x="16317" y="21028"/>
                    <a:pt x="21029" y="16341"/>
                    <a:pt x="21029" y="10527"/>
                  </a:cubicBezTo>
                  <a:cubicBezTo>
                    <a:pt x="21029" y="4712"/>
                    <a:pt x="16317" y="0"/>
                    <a:pt x="10527"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52"/>
            <p:cNvSpPr/>
            <p:nvPr/>
          </p:nvSpPr>
          <p:spPr>
            <a:xfrm>
              <a:off x="3611050" y="3067675"/>
              <a:ext cx="58925" cy="35150"/>
            </a:xfrm>
            <a:custGeom>
              <a:avLst/>
              <a:gdLst/>
              <a:ahLst/>
              <a:cxnLst/>
              <a:rect l="l" t="t" r="r" b="b"/>
              <a:pathLst>
                <a:path w="2357" h="1406" extrusionOk="0">
                  <a:moveTo>
                    <a:pt x="1182" y="1"/>
                  </a:moveTo>
                  <a:cubicBezTo>
                    <a:pt x="552" y="1"/>
                    <a:pt x="50" y="493"/>
                    <a:pt x="26" y="1104"/>
                  </a:cubicBezTo>
                  <a:cubicBezTo>
                    <a:pt x="1" y="1230"/>
                    <a:pt x="101" y="1330"/>
                    <a:pt x="226" y="1330"/>
                  </a:cubicBezTo>
                  <a:cubicBezTo>
                    <a:pt x="326" y="1330"/>
                    <a:pt x="427" y="1255"/>
                    <a:pt x="427" y="1129"/>
                  </a:cubicBezTo>
                  <a:cubicBezTo>
                    <a:pt x="452" y="728"/>
                    <a:pt x="803" y="403"/>
                    <a:pt x="1204" y="403"/>
                  </a:cubicBezTo>
                  <a:cubicBezTo>
                    <a:pt x="1605" y="428"/>
                    <a:pt x="1930" y="779"/>
                    <a:pt x="1930" y="1180"/>
                  </a:cubicBezTo>
                  <a:cubicBezTo>
                    <a:pt x="1905" y="1305"/>
                    <a:pt x="2006" y="1405"/>
                    <a:pt x="2131" y="1405"/>
                  </a:cubicBezTo>
                  <a:cubicBezTo>
                    <a:pt x="2231" y="1405"/>
                    <a:pt x="2331" y="1305"/>
                    <a:pt x="2331" y="1205"/>
                  </a:cubicBezTo>
                  <a:cubicBezTo>
                    <a:pt x="2356" y="553"/>
                    <a:pt x="1855" y="27"/>
                    <a:pt x="1229" y="2"/>
                  </a:cubicBezTo>
                  <a:cubicBezTo>
                    <a:pt x="1213" y="1"/>
                    <a:pt x="1197" y="1"/>
                    <a:pt x="1182"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2"/>
            <p:cNvSpPr/>
            <p:nvPr/>
          </p:nvSpPr>
          <p:spPr>
            <a:xfrm>
              <a:off x="3725725" y="3105925"/>
              <a:ext cx="35725" cy="57675"/>
            </a:xfrm>
            <a:custGeom>
              <a:avLst/>
              <a:gdLst/>
              <a:ahLst/>
              <a:cxnLst/>
              <a:rect l="l" t="t" r="r" b="b"/>
              <a:pathLst>
                <a:path w="1429" h="2307" extrusionOk="0">
                  <a:moveTo>
                    <a:pt x="1128" y="0"/>
                  </a:moveTo>
                  <a:cubicBezTo>
                    <a:pt x="501" y="25"/>
                    <a:pt x="0" y="552"/>
                    <a:pt x="25" y="1203"/>
                  </a:cubicBezTo>
                  <a:cubicBezTo>
                    <a:pt x="25" y="1504"/>
                    <a:pt x="150" y="1805"/>
                    <a:pt x="401" y="2005"/>
                  </a:cubicBezTo>
                  <a:cubicBezTo>
                    <a:pt x="602" y="2206"/>
                    <a:pt x="877" y="2306"/>
                    <a:pt x="1178" y="2306"/>
                  </a:cubicBezTo>
                  <a:lnTo>
                    <a:pt x="1228" y="2306"/>
                  </a:lnTo>
                  <a:cubicBezTo>
                    <a:pt x="1328" y="2306"/>
                    <a:pt x="1429" y="2206"/>
                    <a:pt x="1429" y="2106"/>
                  </a:cubicBezTo>
                  <a:cubicBezTo>
                    <a:pt x="1429" y="1980"/>
                    <a:pt x="1328" y="1905"/>
                    <a:pt x="1203" y="1905"/>
                  </a:cubicBezTo>
                  <a:cubicBezTo>
                    <a:pt x="1003" y="1905"/>
                    <a:pt x="827" y="1830"/>
                    <a:pt x="677" y="1705"/>
                  </a:cubicBezTo>
                  <a:cubicBezTo>
                    <a:pt x="526" y="1554"/>
                    <a:pt x="451" y="1379"/>
                    <a:pt x="426" y="1178"/>
                  </a:cubicBezTo>
                  <a:cubicBezTo>
                    <a:pt x="426" y="777"/>
                    <a:pt x="727" y="426"/>
                    <a:pt x="1153" y="401"/>
                  </a:cubicBezTo>
                  <a:cubicBezTo>
                    <a:pt x="1253" y="401"/>
                    <a:pt x="1353" y="301"/>
                    <a:pt x="1353" y="201"/>
                  </a:cubicBezTo>
                  <a:cubicBezTo>
                    <a:pt x="1353" y="76"/>
                    <a:pt x="1253" y="0"/>
                    <a:pt x="1128"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2"/>
            <p:cNvSpPr/>
            <p:nvPr/>
          </p:nvSpPr>
          <p:spPr>
            <a:xfrm>
              <a:off x="3841625" y="3076475"/>
              <a:ext cx="58925" cy="35100"/>
            </a:xfrm>
            <a:custGeom>
              <a:avLst/>
              <a:gdLst/>
              <a:ahLst/>
              <a:cxnLst/>
              <a:rect l="l" t="t" r="r" b="b"/>
              <a:pathLst>
                <a:path w="2357" h="1404" extrusionOk="0">
                  <a:moveTo>
                    <a:pt x="1204" y="0"/>
                  </a:moveTo>
                  <a:cubicBezTo>
                    <a:pt x="577" y="0"/>
                    <a:pt x="26" y="477"/>
                    <a:pt x="1" y="1128"/>
                  </a:cubicBezTo>
                  <a:cubicBezTo>
                    <a:pt x="1" y="1229"/>
                    <a:pt x="101" y="1329"/>
                    <a:pt x="201" y="1329"/>
                  </a:cubicBezTo>
                  <a:cubicBezTo>
                    <a:pt x="326" y="1329"/>
                    <a:pt x="427" y="1254"/>
                    <a:pt x="427" y="1128"/>
                  </a:cubicBezTo>
                  <a:cubicBezTo>
                    <a:pt x="451" y="742"/>
                    <a:pt x="754" y="425"/>
                    <a:pt x="1158" y="425"/>
                  </a:cubicBezTo>
                  <a:cubicBezTo>
                    <a:pt x="1173" y="425"/>
                    <a:pt x="1188" y="426"/>
                    <a:pt x="1204" y="427"/>
                  </a:cubicBezTo>
                  <a:cubicBezTo>
                    <a:pt x="1605" y="427"/>
                    <a:pt x="1931" y="777"/>
                    <a:pt x="1905" y="1203"/>
                  </a:cubicBezTo>
                  <a:cubicBezTo>
                    <a:pt x="1905" y="1304"/>
                    <a:pt x="2006" y="1404"/>
                    <a:pt x="2106" y="1404"/>
                  </a:cubicBezTo>
                  <a:lnTo>
                    <a:pt x="2131" y="1404"/>
                  </a:lnTo>
                  <a:cubicBezTo>
                    <a:pt x="2231" y="1404"/>
                    <a:pt x="2332" y="1329"/>
                    <a:pt x="2332" y="1203"/>
                  </a:cubicBezTo>
                  <a:cubicBezTo>
                    <a:pt x="2357" y="577"/>
                    <a:pt x="1855" y="26"/>
                    <a:pt x="1204"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2"/>
            <p:cNvSpPr/>
            <p:nvPr/>
          </p:nvSpPr>
          <p:spPr>
            <a:xfrm>
              <a:off x="3645525" y="3239575"/>
              <a:ext cx="220575" cy="48075"/>
            </a:xfrm>
            <a:custGeom>
              <a:avLst/>
              <a:gdLst/>
              <a:ahLst/>
              <a:cxnLst/>
              <a:rect l="l" t="t" r="r" b="b"/>
              <a:pathLst>
                <a:path w="8823" h="1923" extrusionOk="0">
                  <a:moveTo>
                    <a:pt x="4384" y="0"/>
                  </a:moveTo>
                  <a:cubicBezTo>
                    <a:pt x="3047" y="0"/>
                    <a:pt x="1545" y="378"/>
                    <a:pt x="100" y="1547"/>
                  </a:cubicBezTo>
                  <a:cubicBezTo>
                    <a:pt x="0" y="1622"/>
                    <a:pt x="0" y="1747"/>
                    <a:pt x="75" y="1822"/>
                  </a:cubicBezTo>
                  <a:cubicBezTo>
                    <a:pt x="100" y="1872"/>
                    <a:pt x="175" y="1923"/>
                    <a:pt x="226" y="1923"/>
                  </a:cubicBezTo>
                  <a:cubicBezTo>
                    <a:pt x="276" y="1923"/>
                    <a:pt x="326" y="1898"/>
                    <a:pt x="351" y="1872"/>
                  </a:cubicBezTo>
                  <a:cubicBezTo>
                    <a:pt x="1707" y="775"/>
                    <a:pt x="3120" y="421"/>
                    <a:pt x="4380" y="421"/>
                  </a:cubicBezTo>
                  <a:cubicBezTo>
                    <a:pt x="6660" y="421"/>
                    <a:pt x="8439" y="1581"/>
                    <a:pt x="8471" y="1597"/>
                  </a:cubicBezTo>
                  <a:cubicBezTo>
                    <a:pt x="8511" y="1626"/>
                    <a:pt x="8554" y="1641"/>
                    <a:pt x="8597" y="1641"/>
                  </a:cubicBezTo>
                  <a:cubicBezTo>
                    <a:pt x="8663" y="1641"/>
                    <a:pt x="8726" y="1607"/>
                    <a:pt x="8772" y="1547"/>
                  </a:cubicBezTo>
                  <a:cubicBezTo>
                    <a:pt x="8822" y="1446"/>
                    <a:pt x="8797" y="1321"/>
                    <a:pt x="8697" y="1271"/>
                  </a:cubicBezTo>
                  <a:cubicBezTo>
                    <a:pt x="8681" y="1239"/>
                    <a:pt x="6803" y="0"/>
                    <a:pt x="4384"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2"/>
            <p:cNvSpPr/>
            <p:nvPr/>
          </p:nvSpPr>
          <p:spPr>
            <a:xfrm>
              <a:off x="3354675" y="3057375"/>
              <a:ext cx="146750" cy="119750"/>
            </a:xfrm>
            <a:custGeom>
              <a:avLst/>
              <a:gdLst/>
              <a:ahLst/>
              <a:cxnLst/>
              <a:rect l="l" t="t" r="r" b="b"/>
              <a:pathLst>
                <a:path w="5870" h="4790" extrusionOk="0">
                  <a:moveTo>
                    <a:pt x="2650" y="0"/>
                  </a:moveTo>
                  <a:cubicBezTo>
                    <a:pt x="2210" y="0"/>
                    <a:pt x="1772" y="113"/>
                    <a:pt x="1383" y="414"/>
                  </a:cubicBezTo>
                  <a:cubicBezTo>
                    <a:pt x="0" y="1467"/>
                    <a:pt x="617" y="4790"/>
                    <a:pt x="2964" y="4790"/>
                  </a:cubicBezTo>
                  <a:cubicBezTo>
                    <a:pt x="3297" y="4790"/>
                    <a:pt x="3664" y="4723"/>
                    <a:pt x="4065" y="4574"/>
                  </a:cubicBezTo>
                  <a:cubicBezTo>
                    <a:pt x="5819" y="3947"/>
                    <a:pt x="5870" y="2995"/>
                    <a:pt x="5870" y="2995"/>
                  </a:cubicBezTo>
                  <a:lnTo>
                    <a:pt x="5293" y="1015"/>
                  </a:lnTo>
                  <a:cubicBezTo>
                    <a:pt x="5293" y="1015"/>
                    <a:pt x="3968" y="0"/>
                    <a:pt x="2650"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2"/>
            <p:cNvSpPr/>
            <p:nvPr/>
          </p:nvSpPr>
          <p:spPr>
            <a:xfrm>
              <a:off x="3403650" y="3095150"/>
              <a:ext cx="67075" cy="20825"/>
            </a:xfrm>
            <a:custGeom>
              <a:avLst/>
              <a:gdLst/>
              <a:ahLst/>
              <a:cxnLst/>
              <a:rect l="l" t="t" r="r" b="b"/>
              <a:pathLst>
                <a:path w="2683" h="833" extrusionOk="0">
                  <a:moveTo>
                    <a:pt x="212" y="0"/>
                  </a:moveTo>
                  <a:cubicBezTo>
                    <a:pt x="126" y="0"/>
                    <a:pt x="48" y="69"/>
                    <a:pt x="26" y="156"/>
                  </a:cubicBezTo>
                  <a:cubicBezTo>
                    <a:pt x="1" y="281"/>
                    <a:pt x="76" y="381"/>
                    <a:pt x="176" y="406"/>
                  </a:cubicBezTo>
                  <a:lnTo>
                    <a:pt x="2407" y="832"/>
                  </a:lnTo>
                  <a:lnTo>
                    <a:pt x="2457" y="832"/>
                  </a:lnTo>
                  <a:cubicBezTo>
                    <a:pt x="2557" y="832"/>
                    <a:pt x="2632" y="782"/>
                    <a:pt x="2657" y="682"/>
                  </a:cubicBezTo>
                  <a:cubicBezTo>
                    <a:pt x="2683" y="557"/>
                    <a:pt x="2607" y="456"/>
                    <a:pt x="2507" y="431"/>
                  </a:cubicBezTo>
                  <a:lnTo>
                    <a:pt x="251" y="5"/>
                  </a:lnTo>
                  <a:cubicBezTo>
                    <a:pt x="238" y="2"/>
                    <a:pt x="225" y="0"/>
                    <a:pt x="212"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2"/>
            <p:cNvSpPr/>
            <p:nvPr/>
          </p:nvSpPr>
          <p:spPr>
            <a:xfrm>
              <a:off x="3993875" y="3057375"/>
              <a:ext cx="146225" cy="119750"/>
            </a:xfrm>
            <a:custGeom>
              <a:avLst/>
              <a:gdLst/>
              <a:ahLst/>
              <a:cxnLst/>
              <a:rect l="l" t="t" r="r" b="b"/>
              <a:pathLst>
                <a:path w="5849" h="4790" extrusionOk="0">
                  <a:moveTo>
                    <a:pt x="3210" y="0"/>
                  </a:moveTo>
                  <a:cubicBezTo>
                    <a:pt x="1888" y="0"/>
                    <a:pt x="577" y="1015"/>
                    <a:pt x="577" y="1015"/>
                  </a:cubicBezTo>
                  <a:lnTo>
                    <a:pt x="1" y="2995"/>
                  </a:lnTo>
                  <a:cubicBezTo>
                    <a:pt x="1" y="2995"/>
                    <a:pt x="51" y="3947"/>
                    <a:pt x="1780" y="4574"/>
                  </a:cubicBezTo>
                  <a:cubicBezTo>
                    <a:pt x="2182" y="4723"/>
                    <a:pt x="2549" y="4790"/>
                    <a:pt x="2881" y="4790"/>
                  </a:cubicBezTo>
                  <a:cubicBezTo>
                    <a:pt x="5229" y="4790"/>
                    <a:pt x="5848" y="1467"/>
                    <a:pt x="4487" y="414"/>
                  </a:cubicBezTo>
                  <a:cubicBezTo>
                    <a:pt x="4092" y="113"/>
                    <a:pt x="3651" y="0"/>
                    <a:pt x="3210"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2"/>
            <p:cNvSpPr/>
            <p:nvPr/>
          </p:nvSpPr>
          <p:spPr>
            <a:xfrm>
              <a:off x="4023950" y="3095150"/>
              <a:ext cx="67700" cy="20825"/>
            </a:xfrm>
            <a:custGeom>
              <a:avLst/>
              <a:gdLst/>
              <a:ahLst/>
              <a:cxnLst/>
              <a:rect l="l" t="t" r="r" b="b"/>
              <a:pathLst>
                <a:path w="2708" h="833" extrusionOk="0">
                  <a:moveTo>
                    <a:pt x="2480" y="0"/>
                  </a:moveTo>
                  <a:cubicBezTo>
                    <a:pt x="2465" y="0"/>
                    <a:pt x="2449" y="2"/>
                    <a:pt x="2432" y="5"/>
                  </a:cubicBezTo>
                  <a:lnTo>
                    <a:pt x="201" y="431"/>
                  </a:lnTo>
                  <a:cubicBezTo>
                    <a:pt x="76" y="456"/>
                    <a:pt x="1" y="557"/>
                    <a:pt x="26" y="682"/>
                  </a:cubicBezTo>
                  <a:cubicBezTo>
                    <a:pt x="51" y="782"/>
                    <a:pt x="151" y="832"/>
                    <a:pt x="227" y="832"/>
                  </a:cubicBezTo>
                  <a:lnTo>
                    <a:pt x="277" y="832"/>
                  </a:lnTo>
                  <a:lnTo>
                    <a:pt x="2507" y="406"/>
                  </a:lnTo>
                  <a:cubicBezTo>
                    <a:pt x="2633" y="381"/>
                    <a:pt x="2708" y="281"/>
                    <a:pt x="2683" y="156"/>
                  </a:cubicBezTo>
                  <a:cubicBezTo>
                    <a:pt x="2661" y="69"/>
                    <a:pt x="2582" y="0"/>
                    <a:pt x="2480"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2"/>
            <p:cNvSpPr/>
            <p:nvPr/>
          </p:nvSpPr>
          <p:spPr>
            <a:xfrm>
              <a:off x="3481975" y="2832100"/>
              <a:ext cx="511300" cy="250675"/>
            </a:xfrm>
            <a:custGeom>
              <a:avLst/>
              <a:gdLst/>
              <a:ahLst/>
              <a:cxnLst/>
              <a:rect l="l" t="t" r="r" b="b"/>
              <a:pathLst>
                <a:path w="20452" h="10027" extrusionOk="0">
                  <a:moveTo>
                    <a:pt x="10627" y="1"/>
                  </a:moveTo>
                  <a:cubicBezTo>
                    <a:pt x="1780" y="1"/>
                    <a:pt x="1" y="7645"/>
                    <a:pt x="1" y="9801"/>
                  </a:cubicBezTo>
                  <a:lnTo>
                    <a:pt x="201" y="10026"/>
                  </a:lnTo>
                  <a:cubicBezTo>
                    <a:pt x="1605" y="10026"/>
                    <a:pt x="4763" y="3284"/>
                    <a:pt x="4763" y="3284"/>
                  </a:cubicBezTo>
                  <a:cubicBezTo>
                    <a:pt x="4763" y="3284"/>
                    <a:pt x="6879" y="4233"/>
                    <a:pt x="9150" y="4233"/>
                  </a:cubicBezTo>
                  <a:cubicBezTo>
                    <a:pt x="10569" y="4233"/>
                    <a:pt x="12048" y="3863"/>
                    <a:pt x="13108" y="2658"/>
                  </a:cubicBezTo>
                  <a:cubicBezTo>
                    <a:pt x="13108" y="2658"/>
                    <a:pt x="17028" y="6810"/>
                    <a:pt x="20117" y="6810"/>
                  </a:cubicBezTo>
                  <a:cubicBezTo>
                    <a:pt x="20230" y="6810"/>
                    <a:pt x="20342" y="6804"/>
                    <a:pt x="20452" y="6793"/>
                  </a:cubicBezTo>
                  <a:cubicBezTo>
                    <a:pt x="20452" y="6793"/>
                    <a:pt x="19449" y="1"/>
                    <a:pt x="10627" y="1"/>
                  </a:cubicBezTo>
                  <a:close/>
                </a:path>
              </a:pathLst>
            </a:custGeom>
            <a:solidFill>
              <a:srgbClr val="2347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52"/>
            <p:cNvSpPr/>
            <p:nvPr/>
          </p:nvSpPr>
          <p:spPr>
            <a:xfrm>
              <a:off x="3029125" y="3471750"/>
              <a:ext cx="533800" cy="624225"/>
            </a:xfrm>
            <a:custGeom>
              <a:avLst/>
              <a:gdLst/>
              <a:ahLst/>
              <a:cxnLst/>
              <a:rect l="l" t="t" r="r" b="b"/>
              <a:pathLst>
                <a:path w="21352" h="24969" extrusionOk="0">
                  <a:moveTo>
                    <a:pt x="17982" y="0"/>
                  </a:moveTo>
                  <a:cubicBezTo>
                    <a:pt x="15317" y="0"/>
                    <a:pt x="11236" y="2602"/>
                    <a:pt x="9443" y="5242"/>
                  </a:cubicBezTo>
                  <a:cubicBezTo>
                    <a:pt x="5458" y="11132"/>
                    <a:pt x="3303" y="12886"/>
                    <a:pt x="1699" y="17498"/>
                  </a:cubicBezTo>
                  <a:cubicBezTo>
                    <a:pt x="0" y="22408"/>
                    <a:pt x="2145" y="24968"/>
                    <a:pt x="5091" y="24968"/>
                  </a:cubicBezTo>
                  <a:cubicBezTo>
                    <a:pt x="6927" y="24968"/>
                    <a:pt x="9074" y="23974"/>
                    <a:pt x="10796" y="21934"/>
                  </a:cubicBezTo>
                  <a:cubicBezTo>
                    <a:pt x="14205" y="17924"/>
                    <a:pt x="18014" y="11433"/>
                    <a:pt x="19744" y="6370"/>
                  </a:cubicBezTo>
                  <a:cubicBezTo>
                    <a:pt x="21352" y="1680"/>
                    <a:pt x="20124" y="0"/>
                    <a:pt x="17982"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52"/>
            <p:cNvSpPr/>
            <p:nvPr/>
          </p:nvSpPr>
          <p:spPr>
            <a:xfrm>
              <a:off x="3059050" y="3333200"/>
              <a:ext cx="653275" cy="577550"/>
            </a:xfrm>
            <a:custGeom>
              <a:avLst/>
              <a:gdLst/>
              <a:ahLst/>
              <a:cxnLst/>
              <a:rect l="l" t="t" r="r" b="b"/>
              <a:pathLst>
                <a:path w="26131" h="23102" extrusionOk="0">
                  <a:moveTo>
                    <a:pt x="14652" y="0"/>
                  </a:moveTo>
                  <a:cubicBezTo>
                    <a:pt x="7714" y="0"/>
                    <a:pt x="1510" y="14677"/>
                    <a:pt x="0" y="17326"/>
                  </a:cubicBezTo>
                  <a:cubicBezTo>
                    <a:pt x="153" y="17307"/>
                    <a:pt x="310" y="17298"/>
                    <a:pt x="469" y="17298"/>
                  </a:cubicBezTo>
                  <a:cubicBezTo>
                    <a:pt x="4020" y="17298"/>
                    <a:pt x="9062" y="21673"/>
                    <a:pt x="9925" y="23040"/>
                  </a:cubicBezTo>
                  <a:cubicBezTo>
                    <a:pt x="9951" y="23081"/>
                    <a:pt x="9990" y="23102"/>
                    <a:pt x="10040" y="23102"/>
                  </a:cubicBezTo>
                  <a:cubicBezTo>
                    <a:pt x="11714" y="23102"/>
                    <a:pt x="26131" y="616"/>
                    <a:pt x="14913" y="7"/>
                  </a:cubicBezTo>
                  <a:cubicBezTo>
                    <a:pt x="14826" y="3"/>
                    <a:pt x="14739" y="0"/>
                    <a:pt x="146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52"/>
            <p:cNvSpPr/>
            <p:nvPr/>
          </p:nvSpPr>
          <p:spPr>
            <a:xfrm>
              <a:off x="3077225" y="3111700"/>
              <a:ext cx="636600" cy="965450"/>
            </a:xfrm>
            <a:custGeom>
              <a:avLst/>
              <a:gdLst/>
              <a:ahLst/>
              <a:cxnLst/>
              <a:rect l="l" t="t" r="r" b="b"/>
              <a:pathLst>
                <a:path w="25464" h="38618" extrusionOk="0">
                  <a:moveTo>
                    <a:pt x="18075" y="1"/>
                  </a:moveTo>
                  <a:cubicBezTo>
                    <a:pt x="17304" y="1"/>
                    <a:pt x="16405" y="671"/>
                    <a:pt x="15790" y="1624"/>
                  </a:cubicBezTo>
                  <a:cubicBezTo>
                    <a:pt x="14988" y="2802"/>
                    <a:pt x="15163" y="5960"/>
                    <a:pt x="15163" y="5960"/>
                  </a:cubicBezTo>
                  <a:cubicBezTo>
                    <a:pt x="15163" y="5960"/>
                    <a:pt x="13910" y="4531"/>
                    <a:pt x="14386" y="3353"/>
                  </a:cubicBezTo>
                  <a:cubicBezTo>
                    <a:pt x="14745" y="2446"/>
                    <a:pt x="14662" y="953"/>
                    <a:pt x="14040" y="953"/>
                  </a:cubicBezTo>
                  <a:cubicBezTo>
                    <a:pt x="13838" y="953"/>
                    <a:pt x="13578" y="1111"/>
                    <a:pt x="13258" y="1499"/>
                  </a:cubicBezTo>
                  <a:cubicBezTo>
                    <a:pt x="11980" y="3103"/>
                    <a:pt x="11880" y="8717"/>
                    <a:pt x="16567" y="11800"/>
                  </a:cubicBezTo>
                  <a:lnTo>
                    <a:pt x="2607" y="29093"/>
                  </a:lnTo>
                  <a:cubicBezTo>
                    <a:pt x="0" y="33153"/>
                    <a:pt x="401" y="36010"/>
                    <a:pt x="2607" y="37840"/>
                  </a:cubicBezTo>
                  <a:cubicBezTo>
                    <a:pt x="3220" y="38351"/>
                    <a:pt x="3940" y="38618"/>
                    <a:pt x="4729" y="38618"/>
                  </a:cubicBezTo>
                  <a:cubicBezTo>
                    <a:pt x="6453" y="38618"/>
                    <a:pt x="8507" y="37342"/>
                    <a:pt x="10501" y="34557"/>
                  </a:cubicBezTo>
                  <a:cubicBezTo>
                    <a:pt x="15364" y="27790"/>
                    <a:pt x="25464" y="15308"/>
                    <a:pt x="24361" y="11273"/>
                  </a:cubicBezTo>
                  <a:cubicBezTo>
                    <a:pt x="23785" y="9168"/>
                    <a:pt x="21404" y="8366"/>
                    <a:pt x="20802" y="8266"/>
                  </a:cubicBezTo>
                  <a:cubicBezTo>
                    <a:pt x="20201" y="8140"/>
                    <a:pt x="19724" y="6637"/>
                    <a:pt x="20526" y="5459"/>
                  </a:cubicBezTo>
                  <a:cubicBezTo>
                    <a:pt x="21153" y="4481"/>
                    <a:pt x="21880" y="3679"/>
                    <a:pt x="21855" y="2727"/>
                  </a:cubicBezTo>
                  <a:cubicBezTo>
                    <a:pt x="21840" y="2133"/>
                    <a:pt x="21408" y="2008"/>
                    <a:pt x="21045" y="2008"/>
                  </a:cubicBezTo>
                  <a:cubicBezTo>
                    <a:pt x="20780" y="2008"/>
                    <a:pt x="20552" y="2075"/>
                    <a:pt x="20552" y="2075"/>
                  </a:cubicBezTo>
                  <a:cubicBezTo>
                    <a:pt x="20552" y="2075"/>
                    <a:pt x="20902" y="1048"/>
                    <a:pt x="20125" y="622"/>
                  </a:cubicBezTo>
                  <a:cubicBezTo>
                    <a:pt x="19932" y="515"/>
                    <a:pt x="19749" y="475"/>
                    <a:pt x="19584" y="475"/>
                  </a:cubicBezTo>
                  <a:cubicBezTo>
                    <a:pt x="19132" y="475"/>
                    <a:pt x="18822" y="772"/>
                    <a:pt x="18822" y="772"/>
                  </a:cubicBezTo>
                  <a:cubicBezTo>
                    <a:pt x="18822" y="772"/>
                    <a:pt x="18998" y="346"/>
                    <a:pt x="18647" y="145"/>
                  </a:cubicBezTo>
                  <a:cubicBezTo>
                    <a:pt x="18470" y="47"/>
                    <a:pt x="18277" y="1"/>
                    <a:pt x="18075" y="1"/>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52"/>
            <p:cNvSpPr/>
            <p:nvPr/>
          </p:nvSpPr>
          <p:spPr>
            <a:xfrm>
              <a:off x="3480725" y="3125950"/>
              <a:ext cx="72700" cy="122850"/>
            </a:xfrm>
            <a:custGeom>
              <a:avLst/>
              <a:gdLst/>
              <a:ahLst/>
              <a:cxnLst/>
              <a:rect l="l" t="t" r="r" b="b"/>
              <a:pathLst>
                <a:path w="2908" h="4914" extrusionOk="0">
                  <a:moveTo>
                    <a:pt x="2670" y="0"/>
                  </a:moveTo>
                  <a:cubicBezTo>
                    <a:pt x="2631" y="0"/>
                    <a:pt x="2592" y="9"/>
                    <a:pt x="2557" y="26"/>
                  </a:cubicBezTo>
                  <a:cubicBezTo>
                    <a:pt x="2381" y="152"/>
                    <a:pt x="777" y="1229"/>
                    <a:pt x="502" y="1856"/>
                  </a:cubicBezTo>
                  <a:cubicBezTo>
                    <a:pt x="201" y="2508"/>
                    <a:pt x="1" y="3761"/>
                    <a:pt x="251" y="4763"/>
                  </a:cubicBezTo>
                  <a:cubicBezTo>
                    <a:pt x="276" y="4839"/>
                    <a:pt x="351" y="4914"/>
                    <a:pt x="452" y="4914"/>
                  </a:cubicBezTo>
                  <a:lnTo>
                    <a:pt x="502" y="4914"/>
                  </a:lnTo>
                  <a:cubicBezTo>
                    <a:pt x="602" y="4889"/>
                    <a:pt x="677" y="4763"/>
                    <a:pt x="652" y="4663"/>
                  </a:cubicBezTo>
                  <a:cubicBezTo>
                    <a:pt x="427" y="3686"/>
                    <a:pt x="652" y="2533"/>
                    <a:pt x="878" y="2031"/>
                  </a:cubicBezTo>
                  <a:cubicBezTo>
                    <a:pt x="1053" y="1630"/>
                    <a:pt x="2131" y="803"/>
                    <a:pt x="2782" y="377"/>
                  </a:cubicBezTo>
                  <a:cubicBezTo>
                    <a:pt x="2883" y="302"/>
                    <a:pt x="2908" y="177"/>
                    <a:pt x="2858" y="77"/>
                  </a:cubicBezTo>
                  <a:cubicBezTo>
                    <a:pt x="2809" y="28"/>
                    <a:pt x="2740" y="0"/>
                    <a:pt x="2670"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52"/>
            <p:cNvSpPr/>
            <p:nvPr/>
          </p:nvSpPr>
          <p:spPr>
            <a:xfrm>
              <a:off x="3525200" y="3156675"/>
              <a:ext cx="72725" cy="122825"/>
            </a:xfrm>
            <a:custGeom>
              <a:avLst/>
              <a:gdLst/>
              <a:ahLst/>
              <a:cxnLst/>
              <a:rect l="l" t="t" r="r" b="b"/>
              <a:pathLst>
                <a:path w="2909" h="4913" extrusionOk="0">
                  <a:moveTo>
                    <a:pt x="2651" y="0"/>
                  </a:moveTo>
                  <a:cubicBezTo>
                    <a:pt x="2616" y="0"/>
                    <a:pt x="2582" y="9"/>
                    <a:pt x="2557" y="26"/>
                  </a:cubicBezTo>
                  <a:cubicBezTo>
                    <a:pt x="2357" y="151"/>
                    <a:pt x="753" y="1229"/>
                    <a:pt x="477" y="1855"/>
                  </a:cubicBezTo>
                  <a:cubicBezTo>
                    <a:pt x="176" y="2532"/>
                    <a:pt x="1" y="3760"/>
                    <a:pt x="227" y="4762"/>
                  </a:cubicBezTo>
                  <a:cubicBezTo>
                    <a:pt x="252" y="4863"/>
                    <a:pt x="327" y="4913"/>
                    <a:pt x="427" y="4913"/>
                  </a:cubicBezTo>
                  <a:lnTo>
                    <a:pt x="477" y="4913"/>
                  </a:lnTo>
                  <a:cubicBezTo>
                    <a:pt x="602" y="4888"/>
                    <a:pt x="653" y="4787"/>
                    <a:pt x="628" y="4662"/>
                  </a:cubicBezTo>
                  <a:cubicBezTo>
                    <a:pt x="402" y="3710"/>
                    <a:pt x="628" y="2532"/>
                    <a:pt x="853" y="2031"/>
                  </a:cubicBezTo>
                  <a:cubicBezTo>
                    <a:pt x="1029" y="1630"/>
                    <a:pt x="2131" y="802"/>
                    <a:pt x="2783" y="376"/>
                  </a:cubicBezTo>
                  <a:cubicBezTo>
                    <a:pt x="2883" y="326"/>
                    <a:pt x="2908" y="176"/>
                    <a:pt x="2833" y="101"/>
                  </a:cubicBezTo>
                  <a:cubicBezTo>
                    <a:pt x="2800" y="34"/>
                    <a:pt x="2722" y="0"/>
                    <a:pt x="2651"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52"/>
            <p:cNvSpPr/>
            <p:nvPr/>
          </p:nvSpPr>
          <p:spPr>
            <a:xfrm>
              <a:off x="3380475" y="3106650"/>
              <a:ext cx="313925" cy="327000"/>
            </a:xfrm>
            <a:custGeom>
              <a:avLst/>
              <a:gdLst/>
              <a:ahLst/>
              <a:cxnLst/>
              <a:rect l="l" t="t" r="r" b="b"/>
              <a:pathLst>
                <a:path w="12557" h="13080" extrusionOk="0">
                  <a:moveTo>
                    <a:pt x="5936" y="1"/>
                  </a:moveTo>
                  <a:cubicBezTo>
                    <a:pt x="5125" y="1"/>
                    <a:pt x="4178" y="621"/>
                    <a:pt x="3484" y="1701"/>
                  </a:cubicBezTo>
                  <a:cubicBezTo>
                    <a:pt x="2883" y="2603"/>
                    <a:pt x="2807" y="4483"/>
                    <a:pt x="2807" y="5485"/>
                  </a:cubicBezTo>
                  <a:cubicBezTo>
                    <a:pt x="2507" y="5009"/>
                    <a:pt x="2181" y="4257"/>
                    <a:pt x="2457" y="3631"/>
                  </a:cubicBezTo>
                  <a:cubicBezTo>
                    <a:pt x="2782" y="2829"/>
                    <a:pt x="2807" y="1375"/>
                    <a:pt x="2206" y="1024"/>
                  </a:cubicBezTo>
                  <a:cubicBezTo>
                    <a:pt x="2123" y="975"/>
                    <a:pt x="2025" y="939"/>
                    <a:pt x="1909" y="939"/>
                  </a:cubicBezTo>
                  <a:cubicBezTo>
                    <a:pt x="1672" y="939"/>
                    <a:pt x="1365" y="1088"/>
                    <a:pt x="978" y="1575"/>
                  </a:cubicBezTo>
                  <a:cubicBezTo>
                    <a:pt x="276" y="2428"/>
                    <a:pt x="0" y="4207"/>
                    <a:pt x="276" y="5961"/>
                  </a:cubicBezTo>
                  <a:cubicBezTo>
                    <a:pt x="502" y="7440"/>
                    <a:pt x="1354" y="10222"/>
                    <a:pt x="4336" y="12177"/>
                  </a:cubicBezTo>
                  <a:cubicBezTo>
                    <a:pt x="4376" y="12207"/>
                    <a:pt x="4419" y="12221"/>
                    <a:pt x="4461" y="12221"/>
                  </a:cubicBezTo>
                  <a:cubicBezTo>
                    <a:pt x="4524" y="12221"/>
                    <a:pt x="4582" y="12188"/>
                    <a:pt x="4612" y="12127"/>
                  </a:cubicBezTo>
                  <a:cubicBezTo>
                    <a:pt x="4687" y="12027"/>
                    <a:pt x="4662" y="11901"/>
                    <a:pt x="4562" y="11826"/>
                  </a:cubicBezTo>
                  <a:cubicBezTo>
                    <a:pt x="1705" y="9946"/>
                    <a:pt x="903" y="7315"/>
                    <a:pt x="677" y="5886"/>
                  </a:cubicBezTo>
                  <a:cubicBezTo>
                    <a:pt x="376" y="4007"/>
                    <a:pt x="802" y="2453"/>
                    <a:pt x="1304" y="1826"/>
                  </a:cubicBezTo>
                  <a:cubicBezTo>
                    <a:pt x="1558" y="1529"/>
                    <a:pt x="1777" y="1358"/>
                    <a:pt x="1914" y="1358"/>
                  </a:cubicBezTo>
                  <a:cubicBezTo>
                    <a:pt x="1939" y="1358"/>
                    <a:pt x="1961" y="1363"/>
                    <a:pt x="1980" y="1375"/>
                  </a:cubicBezTo>
                  <a:cubicBezTo>
                    <a:pt x="2281" y="1550"/>
                    <a:pt x="2381" y="2678"/>
                    <a:pt x="2056" y="3455"/>
                  </a:cubicBezTo>
                  <a:cubicBezTo>
                    <a:pt x="1529" y="4758"/>
                    <a:pt x="2833" y="6237"/>
                    <a:pt x="2883" y="6287"/>
                  </a:cubicBezTo>
                  <a:cubicBezTo>
                    <a:pt x="2915" y="6336"/>
                    <a:pt x="2968" y="6363"/>
                    <a:pt x="3022" y="6363"/>
                  </a:cubicBezTo>
                  <a:cubicBezTo>
                    <a:pt x="3052" y="6363"/>
                    <a:pt x="3082" y="6355"/>
                    <a:pt x="3108" y="6337"/>
                  </a:cubicBezTo>
                  <a:cubicBezTo>
                    <a:pt x="3183" y="6312"/>
                    <a:pt x="3234" y="6237"/>
                    <a:pt x="3234" y="6137"/>
                  </a:cubicBezTo>
                  <a:cubicBezTo>
                    <a:pt x="3234" y="6112"/>
                    <a:pt x="3083" y="3054"/>
                    <a:pt x="3835" y="1926"/>
                  </a:cubicBezTo>
                  <a:cubicBezTo>
                    <a:pt x="4433" y="1010"/>
                    <a:pt x="5283" y="426"/>
                    <a:pt x="5947" y="426"/>
                  </a:cubicBezTo>
                  <a:cubicBezTo>
                    <a:pt x="6118" y="426"/>
                    <a:pt x="6278" y="465"/>
                    <a:pt x="6417" y="548"/>
                  </a:cubicBezTo>
                  <a:cubicBezTo>
                    <a:pt x="6592" y="623"/>
                    <a:pt x="6492" y="874"/>
                    <a:pt x="6492" y="899"/>
                  </a:cubicBezTo>
                  <a:cubicBezTo>
                    <a:pt x="6442" y="974"/>
                    <a:pt x="6492" y="1099"/>
                    <a:pt x="6567" y="1149"/>
                  </a:cubicBezTo>
                  <a:cubicBezTo>
                    <a:pt x="6601" y="1172"/>
                    <a:pt x="6640" y="1184"/>
                    <a:pt x="6679" y="1184"/>
                  </a:cubicBezTo>
                  <a:cubicBezTo>
                    <a:pt x="6727" y="1184"/>
                    <a:pt x="6776" y="1166"/>
                    <a:pt x="6818" y="1124"/>
                  </a:cubicBezTo>
                  <a:cubicBezTo>
                    <a:pt x="6836" y="1124"/>
                    <a:pt x="7098" y="881"/>
                    <a:pt x="7454" y="881"/>
                  </a:cubicBezTo>
                  <a:cubicBezTo>
                    <a:pt x="7583" y="881"/>
                    <a:pt x="7724" y="913"/>
                    <a:pt x="7870" y="999"/>
                  </a:cubicBezTo>
                  <a:cubicBezTo>
                    <a:pt x="8497" y="1350"/>
                    <a:pt x="8246" y="2177"/>
                    <a:pt x="8221" y="2202"/>
                  </a:cubicBezTo>
                  <a:cubicBezTo>
                    <a:pt x="8196" y="2277"/>
                    <a:pt x="8221" y="2377"/>
                    <a:pt x="8271" y="2428"/>
                  </a:cubicBezTo>
                  <a:cubicBezTo>
                    <a:pt x="8308" y="2464"/>
                    <a:pt x="8371" y="2488"/>
                    <a:pt x="8432" y="2488"/>
                  </a:cubicBezTo>
                  <a:cubicBezTo>
                    <a:pt x="8455" y="2488"/>
                    <a:pt x="8477" y="2484"/>
                    <a:pt x="8497" y="2478"/>
                  </a:cubicBezTo>
                  <a:cubicBezTo>
                    <a:pt x="8563" y="2451"/>
                    <a:pt x="8726" y="2418"/>
                    <a:pt x="8903" y="2418"/>
                  </a:cubicBezTo>
                  <a:cubicBezTo>
                    <a:pt x="9061" y="2418"/>
                    <a:pt x="9230" y="2445"/>
                    <a:pt x="9349" y="2528"/>
                  </a:cubicBezTo>
                  <a:cubicBezTo>
                    <a:pt x="9449" y="2603"/>
                    <a:pt x="9499" y="2753"/>
                    <a:pt x="9499" y="2929"/>
                  </a:cubicBezTo>
                  <a:cubicBezTo>
                    <a:pt x="9524" y="3631"/>
                    <a:pt x="9098" y="4257"/>
                    <a:pt x="8597" y="4959"/>
                  </a:cubicBezTo>
                  <a:cubicBezTo>
                    <a:pt x="8472" y="5159"/>
                    <a:pt x="8346" y="5335"/>
                    <a:pt x="8221" y="5535"/>
                  </a:cubicBezTo>
                  <a:cubicBezTo>
                    <a:pt x="7620" y="6438"/>
                    <a:pt x="7695" y="7415"/>
                    <a:pt x="7945" y="7991"/>
                  </a:cubicBezTo>
                  <a:cubicBezTo>
                    <a:pt x="8096" y="8367"/>
                    <a:pt x="8346" y="8618"/>
                    <a:pt x="8622" y="8668"/>
                  </a:cubicBezTo>
                  <a:cubicBezTo>
                    <a:pt x="9349" y="8794"/>
                    <a:pt x="11504" y="9621"/>
                    <a:pt x="12031" y="11525"/>
                  </a:cubicBezTo>
                  <a:cubicBezTo>
                    <a:pt x="12106" y="11851"/>
                    <a:pt x="12131" y="12277"/>
                    <a:pt x="12081" y="12854"/>
                  </a:cubicBezTo>
                  <a:cubicBezTo>
                    <a:pt x="12056" y="12979"/>
                    <a:pt x="12131" y="13079"/>
                    <a:pt x="12256" y="13079"/>
                  </a:cubicBezTo>
                  <a:lnTo>
                    <a:pt x="12281" y="13079"/>
                  </a:lnTo>
                  <a:cubicBezTo>
                    <a:pt x="12381" y="13079"/>
                    <a:pt x="12482" y="13004"/>
                    <a:pt x="12482" y="12904"/>
                  </a:cubicBezTo>
                  <a:cubicBezTo>
                    <a:pt x="12557" y="12277"/>
                    <a:pt x="12532" y="11776"/>
                    <a:pt x="12432" y="11425"/>
                  </a:cubicBezTo>
                  <a:cubicBezTo>
                    <a:pt x="11730" y="8894"/>
                    <a:pt x="8722" y="8267"/>
                    <a:pt x="8697" y="8242"/>
                  </a:cubicBezTo>
                  <a:cubicBezTo>
                    <a:pt x="8572" y="8217"/>
                    <a:pt x="8422" y="8067"/>
                    <a:pt x="8321" y="7841"/>
                  </a:cubicBezTo>
                  <a:cubicBezTo>
                    <a:pt x="8121" y="7315"/>
                    <a:pt x="8096" y="6488"/>
                    <a:pt x="8572" y="5761"/>
                  </a:cubicBezTo>
                  <a:cubicBezTo>
                    <a:pt x="8697" y="5560"/>
                    <a:pt x="8823" y="5385"/>
                    <a:pt x="8948" y="5210"/>
                  </a:cubicBezTo>
                  <a:cubicBezTo>
                    <a:pt x="9449" y="4458"/>
                    <a:pt x="9950" y="3756"/>
                    <a:pt x="9925" y="2929"/>
                  </a:cubicBezTo>
                  <a:cubicBezTo>
                    <a:pt x="9925" y="2528"/>
                    <a:pt x="9725" y="2302"/>
                    <a:pt x="9574" y="2202"/>
                  </a:cubicBezTo>
                  <a:cubicBezTo>
                    <a:pt x="9394" y="2058"/>
                    <a:pt x="9149" y="2004"/>
                    <a:pt x="8932" y="2004"/>
                  </a:cubicBezTo>
                  <a:cubicBezTo>
                    <a:pt x="8848" y="2004"/>
                    <a:pt x="8768" y="2012"/>
                    <a:pt x="8697" y="2027"/>
                  </a:cubicBezTo>
                  <a:cubicBezTo>
                    <a:pt x="8747" y="1575"/>
                    <a:pt x="8647" y="949"/>
                    <a:pt x="8096" y="623"/>
                  </a:cubicBezTo>
                  <a:cubicBezTo>
                    <a:pt x="7870" y="510"/>
                    <a:pt x="7657" y="466"/>
                    <a:pt x="7460" y="466"/>
                  </a:cubicBezTo>
                  <a:cubicBezTo>
                    <a:pt x="7262" y="466"/>
                    <a:pt x="7081" y="510"/>
                    <a:pt x="6918" y="573"/>
                  </a:cubicBezTo>
                  <a:cubicBezTo>
                    <a:pt x="6893" y="423"/>
                    <a:pt x="6818" y="272"/>
                    <a:pt x="6617" y="172"/>
                  </a:cubicBezTo>
                  <a:cubicBezTo>
                    <a:pt x="6409" y="56"/>
                    <a:pt x="6178" y="1"/>
                    <a:pt x="5936" y="1"/>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52"/>
            <p:cNvSpPr/>
            <p:nvPr/>
          </p:nvSpPr>
          <p:spPr>
            <a:xfrm>
              <a:off x="3932025" y="3471750"/>
              <a:ext cx="533550" cy="624225"/>
            </a:xfrm>
            <a:custGeom>
              <a:avLst/>
              <a:gdLst/>
              <a:ahLst/>
              <a:cxnLst/>
              <a:rect l="l" t="t" r="r" b="b"/>
              <a:pathLst>
                <a:path w="21342" h="24969" extrusionOk="0">
                  <a:moveTo>
                    <a:pt x="3370" y="0"/>
                  </a:moveTo>
                  <a:cubicBezTo>
                    <a:pt x="1230" y="0"/>
                    <a:pt x="1" y="1680"/>
                    <a:pt x="1598" y="6370"/>
                  </a:cubicBezTo>
                  <a:cubicBezTo>
                    <a:pt x="3352" y="11433"/>
                    <a:pt x="7137" y="17924"/>
                    <a:pt x="10545" y="21934"/>
                  </a:cubicBezTo>
                  <a:cubicBezTo>
                    <a:pt x="12268" y="23974"/>
                    <a:pt x="14415" y="24968"/>
                    <a:pt x="16251" y="24968"/>
                  </a:cubicBezTo>
                  <a:cubicBezTo>
                    <a:pt x="19197" y="24968"/>
                    <a:pt x="21341" y="22408"/>
                    <a:pt x="19643" y="17498"/>
                  </a:cubicBezTo>
                  <a:cubicBezTo>
                    <a:pt x="18039" y="12886"/>
                    <a:pt x="15884" y="11132"/>
                    <a:pt x="11899" y="5242"/>
                  </a:cubicBezTo>
                  <a:cubicBezTo>
                    <a:pt x="10106" y="2602"/>
                    <a:pt x="6033" y="0"/>
                    <a:pt x="3370"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52"/>
            <p:cNvSpPr/>
            <p:nvPr/>
          </p:nvSpPr>
          <p:spPr>
            <a:xfrm>
              <a:off x="3782350" y="3333200"/>
              <a:ext cx="653925" cy="577550"/>
            </a:xfrm>
            <a:custGeom>
              <a:avLst/>
              <a:gdLst/>
              <a:ahLst/>
              <a:cxnLst/>
              <a:rect l="l" t="t" r="r" b="b"/>
              <a:pathLst>
                <a:path w="26157" h="23102" extrusionOk="0">
                  <a:moveTo>
                    <a:pt x="11479" y="0"/>
                  </a:moveTo>
                  <a:cubicBezTo>
                    <a:pt x="11393" y="0"/>
                    <a:pt x="11306" y="3"/>
                    <a:pt x="11219" y="7"/>
                  </a:cubicBezTo>
                  <a:cubicBezTo>
                    <a:pt x="1" y="616"/>
                    <a:pt x="14441" y="23102"/>
                    <a:pt x="16116" y="23102"/>
                  </a:cubicBezTo>
                  <a:cubicBezTo>
                    <a:pt x="16166" y="23102"/>
                    <a:pt x="16205" y="23081"/>
                    <a:pt x="16231" y="23040"/>
                  </a:cubicBezTo>
                  <a:cubicBezTo>
                    <a:pt x="17071" y="21673"/>
                    <a:pt x="22134" y="17298"/>
                    <a:pt x="25687" y="17298"/>
                  </a:cubicBezTo>
                  <a:cubicBezTo>
                    <a:pt x="25847" y="17298"/>
                    <a:pt x="26003" y="17307"/>
                    <a:pt x="26156" y="17326"/>
                  </a:cubicBezTo>
                  <a:cubicBezTo>
                    <a:pt x="24622" y="14677"/>
                    <a:pt x="18417" y="0"/>
                    <a:pt x="1147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52"/>
            <p:cNvSpPr/>
            <p:nvPr/>
          </p:nvSpPr>
          <p:spPr>
            <a:xfrm>
              <a:off x="3780850" y="3111700"/>
              <a:ext cx="636625" cy="965450"/>
            </a:xfrm>
            <a:custGeom>
              <a:avLst/>
              <a:gdLst/>
              <a:ahLst/>
              <a:cxnLst/>
              <a:rect l="l" t="t" r="r" b="b"/>
              <a:pathLst>
                <a:path w="25465" h="38618" extrusionOk="0">
                  <a:moveTo>
                    <a:pt x="7392" y="1"/>
                  </a:moveTo>
                  <a:cubicBezTo>
                    <a:pt x="7189" y="1"/>
                    <a:pt x="6994" y="47"/>
                    <a:pt x="6818" y="145"/>
                  </a:cubicBezTo>
                  <a:cubicBezTo>
                    <a:pt x="6492" y="346"/>
                    <a:pt x="6667" y="772"/>
                    <a:pt x="6667" y="772"/>
                  </a:cubicBezTo>
                  <a:cubicBezTo>
                    <a:pt x="6667" y="772"/>
                    <a:pt x="6344" y="475"/>
                    <a:pt x="5895" y="475"/>
                  </a:cubicBezTo>
                  <a:cubicBezTo>
                    <a:pt x="5731" y="475"/>
                    <a:pt x="5551" y="515"/>
                    <a:pt x="5364" y="622"/>
                  </a:cubicBezTo>
                  <a:cubicBezTo>
                    <a:pt x="4587" y="1048"/>
                    <a:pt x="4913" y="2075"/>
                    <a:pt x="4913" y="2075"/>
                  </a:cubicBezTo>
                  <a:cubicBezTo>
                    <a:pt x="4913" y="2075"/>
                    <a:pt x="4689" y="2008"/>
                    <a:pt x="4429" y="2008"/>
                  </a:cubicBezTo>
                  <a:cubicBezTo>
                    <a:pt x="4073" y="2008"/>
                    <a:pt x="3649" y="2133"/>
                    <a:pt x="3635" y="2727"/>
                  </a:cubicBezTo>
                  <a:cubicBezTo>
                    <a:pt x="3610" y="3679"/>
                    <a:pt x="4336" y="4481"/>
                    <a:pt x="4963" y="5459"/>
                  </a:cubicBezTo>
                  <a:cubicBezTo>
                    <a:pt x="5740" y="6637"/>
                    <a:pt x="5289" y="8140"/>
                    <a:pt x="4687" y="8266"/>
                  </a:cubicBezTo>
                  <a:cubicBezTo>
                    <a:pt x="4086" y="8366"/>
                    <a:pt x="1680" y="9168"/>
                    <a:pt x="1103" y="11273"/>
                  </a:cubicBezTo>
                  <a:cubicBezTo>
                    <a:pt x="1" y="15308"/>
                    <a:pt x="10126" y="27790"/>
                    <a:pt x="14963" y="34557"/>
                  </a:cubicBezTo>
                  <a:cubicBezTo>
                    <a:pt x="16975" y="37342"/>
                    <a:pt x="19034" y="38618"/>
                    <a:pt x="20760" y="38618"/>
                  </a:cubicBezTo>
                  <a:cubicBezTo>
                    <a:pt x="21550" y="38618"/>
                    <a:pt x="22269" y="38351"/>
                    <a:pt x="22883" y="37840"/>
                  </a:cubicBezTo>
                  <a:cubicBezTo>
                    <a:pt x="25063" y="36010"/>
                    <a:pt x="25464" y="33153"/>
                    <a:pt x="22883" y="29093"/>
                  </a:cubicBezTo>
                  <a:lnTo>
                    <a:pt x="8898" y="11800"/>
                  </a:lnTo>
                  <a:cubicBezTo>
                    <a:pt x="13610" y="8717"/>
                    <a:pt x="13484" y="3103"/>
                    <a:pt x="12206" y="1499"/>
                  </a:cubicBezTo>
                  <a:cubicBezTo>
                    <a:pt x="11892" y="1111"/>
                    <a:pt x="11636" y="953"/>
                    <a:pt x="11435" y="953"/>
                  </a:cubicBezTo>
                  <a:cubicBezTo>
                    <a:pt x="10816" y="953"/>
                    <a:pt x="10719" y="2446"/>
                    <a:pt x="11078" y="3353"/>
                  </a:cubicBezTo>
                  <a:cubicBezTo>
                    <a:pt x="11580" y="4531"/>
                    <a:pt x="10326" y="5960"/>
                    <a:pt x="10326" y="5960"/>
                  </a:cubicBezTo>
                  <a:cubicBezTo>
                    <a:pt x="10326" y="5960"/>
                    <a:pt x="10477" y="2802"/>
                    <a:pt x="9700" y="1624"/>
                  </a:cubicBezTo>
                  <a:cubicBezTo>
                    <a:pt x="9084" y="671"/>
                    <a:pt x="8169" y="1"/>
                    <a:pt x="7392" y="1"/>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52"/>
            <p:cNvSpPr/>
            <p:nvPr/>
          </p:nvSpPr>
          <p:spPr>
            <a:xfrm>
              <a:off x="3941250" y="3125950"/>
              <a:ext cx="72700" cy="122850"/>
            </a:xfrm>
            <a:custGeom>
              <a:avLst/>
              <a:gdLst/>
              <a:ahLst/>
              <a:cxnLst/>
              <a:rect l="l" t="t" r="r" b="b"/>
              <a:pathLst>
                <a:path w="2908" h="4914" extrusionOk="0">
                  <a:moveTo>
                    <a:pt x="251" y="0"/>
                  </a:moveTo>
                  <a:cubicBezTo>
                    <a:pt x="182" y="0"/>
                    <a:pt x="108" y="28"/>
                    <a:pt x="76" y="77"/>
                  </a:cubicBezTo>
                  <a:cubicBezTo>
                    <a:pt x="1" y="177"/>
                    <a:pt x="26" y="302"/>
                    <a:pt x="126" y="377"/>
                  </a:cubicBezTo>
                  <a:cubicBezTo>
                    <a:pt x="778" y="803"/>
                    <a:pt x="1880" y="1630"/>
                    <a:pt x="2056" y="2031"/>
                  </a:cubicBezTo>
                  <a:cubicBezTo>
                    <a:pt x="2281" y="2533"/>
                    <a:pt x="2507" y="3686"/>
                    <a:pt x="2281" y="4663"/>
                  </a:cubicBezTo>
                  <a:cubicBezTo>
                    <a:pt x="2256" y="4763"/>
                    <a:pt x="2306" y="4889"/>
                    <a:pt x="2432" y="4914"/>
                  </a:cubicBezTo>
                  <a:lnTo>
                    <a:pt x="2482" y="4914"/>
                  </a:lnTo>
                  <a:cubicBezTo>
                    <a:pt x="2582" y="4914"/>
                    <a:pt x="2657" y="4839"/>
                    <a:pt x="2682" y="4763"/>
                  </a:cubicBezTo>
                  <a:cubicBezTo>
                    <a:pt x="2908" y="3761"/>
                    <a:pt x="2733" y="2508"/>
                    <a:pt x="2432" y="1856"/>
                  </a:cubicBezTo>
                  <a:cubicBezTo>
                    <a:pt x="2156" y="1229"/>
                    <a:pt x="552" y="152"/>
                    <a:pt x="352" y="26"/>
                  </a:cubicBezTo>
                  <a:cubicBezTo>
                    <a:pt x="325" y="9"/>
                    <a:pt x="289" y="0"/>
                    <a:pt x="251"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52"/>
            <p:cNvSpPr/>
            <p:nvPr/>
          </p:nvSpPr>
          <p:spPr>
            <a:xfrm>
              <a:off x="3897400" y="3156675"/>
              <a:ext cx="72700" cy="122825"/>
            </a:xfrm>
            <a:custGeom>
              <a:avLst/>
              <a:gdLst/>
              <a:ahLst/>
              <a:cxnLst/>
              <a:rect l="l" t="t" r="r" b="b"/>
              <a:pathLst>
                <a:path w="2908" h="4913" extrusionOk="0">
                  <a:moveTo>
                    <a:pt x="245" y="0"/>
                  </a:moveTo>
                  <a:cubicBezTo>
                    <a:pt x="173" y="0"/>
                    <a:pt x="101" y="34"/>
                    <a:pt x="50" y="101"/>
                  </a:cubicBezTo>
                  <a:cubicBezTo>
                    <a:pt x="0" y="176"/>
                    <a:pt x="25" y="326"/>
                    <a:pt x="126" y="376"/>
                  </a:cubicBezTo>
                  <a:cubicBezTo>
                    <a:pt x="777" y="802"/>
                    <a:pt x="1855" y="1630"/>
                    <a:pt x="2030" y="2031"/>
                  </a:cubicBezTo>
                  <a:cubicBezTo>
                    <a:pt x="2256" y="2532"/>
                    <a:pt x="2481" y="3710"/>
                    <a:pt x="2256" y="4662"/>
                  </a:cubicBezTo>
                  <a:cubicBezTo>
                    <a:pt x="2231" y="4787"/>
                    <a:pt x="2306" y="4888"/>
                    <a:pt x="2406" y="4913"/>
                  </a:cubicBezTo>
                  <a:lnTo>
                    <a:pt x="2456" y="4913"/>
                  </a:lnTo>
                  <a:cubicBezTo>
                    <a:pt x="2557" y="4913"/>
                    <a:pt x="2632" y="4863"/>
                    <a:pt x="2657" y="4762"/>
                  </a:cubicBezTo>
                  <a:cubicBezTo>
                    <a:pt x="2908" y="3760"/>
                    <a:pt x="2707" y="2507"/>
                    <a:pt x="2406" y="1855"/>
                  </a:cubicBezTo>
                  <a:cubicBezTo>
                    <a:pt x="2131" y="1229"/>
                    <a:pt x="527" y="151"/>
                    <a:pt x="351" y="26"/>
                  </a:cubicBezTo>
                  <a:cubicBezTo>
                    <a:pt x="318" y="9"/>
                    <a:pt x="282" y="0"/>
                    <a:pt x="245"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52"/>
            <p:cNvSpPr/>
            <p:nvPr/>
          </p:nvSpPr>
          <p:spPr>
            <a:xfrm>
              <a:off x="3800900" y="3106650"/>
              <a:ext cx="313950" cy="327000"/>
            </a:xfrm>
            <a:custGeom>
              <a:avLst/>
              <a:gdLst/>
              <a:ahLst/>
              <a:cxnLst/>
              <a:rect l="l" t="t" r="r" b="b"/>
              <a:pathLst>
                <a:path w="12558" h="13080" extrusionOk="0">
                  <a:moveTo>
                    <a:pt x="6610" y="1"/>
                  </a:moveTo>
                  <a:cubicBezTo>
                    <a:pt x="6364" y="1"/>
                    <a:pt x="6129" y="56"/>
                    <a:pt x="5915" y="172"/>
                  </a:cubicBezTo>
                  <a:cubicBezTo>
                    <a:pt x="5740" y="272"/>
                    <a:pt x="5640" y="423"/>
                    <a:pt x="5615" y="573"/>
                  </a:cubicBezTo>
                  <a:cubicBezTo>
                    <a:pt x="5464" y="510"/>
                    <a:pt x="5283" y="466"/>
                    <a:pt x="5085" y="466"/>
                  </a:cubicBezTo>
                  <a:cubicBezTo>
                    <a:pt x="4888" y="466"/>
                    <a:pt x="4675" y="510"/>
                    <a:pt x="4462" y="623"/>
                  </a:cubicBezTo>
                  <a:cubicBezTo>
                    <a:pt x="3885" y="949"/>
                    <a:pt x="3810" y="1575"/>
                    <a:pt x="3860" y="2027"/>
                  </a:cubicBezTo>
                  <a:cubicBezTo>
                    <a:pt x="3783" y="2012"/>
                    <a:pt x="3700" y="2004"/>
                    <a:pt x="3614" y="2004"/>
                  </a:cubicBezTo>
                  <a:cubicBezTo>
                    <a:pt x="3393" y="2004"/>
                    <a:pt x="3156" y="2058"/>
                    <a:pt x="2958" y="2202"/>
                  </a:cubicBezTo>
                  <a:cubicBezTo>
                    <a:pt x="2808" y="2302"/>
                    <a:pt x="2632" y="2528"/>
                    <a:pt x="2607" y="2929"/>
                  </a:cubicBezTo>
                  <a:cubicBezTo>
                    <a:pt x="2582" y="3756"/>
                    <a:pt x="3083" y="4458"/>
                    <a:pt x="3610" y="5210"/>
                  </a:cubicBezTo>
                  <a:cubicBezTo>
                    <a:pt x="3735" y="5385"/>
                    <a:pt x="3860" y="5560"/>
                    <a:pt x="3986" y="5761"/>
                  </a:cubicBezTo>
                  <a:cubicBezTo>
                    <a:pt x="4462" y="6488"/>
                    <a:pt x="4437" y="7315"/>
                    <a:pt x="4211" y="7841"/>
                  </a:cubicBezTo>
                  <a:cubicBezTo>
                    <a:pt x="4111" y="8067"/>
                    <a:pt x="3961" y="8217"/>
                    <a:pt x="3835" y="8242"/>
                  </a:cubicBezTo>
                  <a:cubicBezTo>
                    <a:pt x="3810" y="8267"/>
                    <a:pt x="803" y="8894"/>
                    <a:pt x="101" y="11425"/>
                  </a:cubicBezTo>
                  <a:cubicBezTo>
                    <a:pt x="1" y="11776"/>
                    <a:pt x="1" y="12277"/>
                    <a:pt x="51" y="12904"/>
                  </a:cubicBezTo>
                  <a:cubicBezTo>
                    <a:pt x="76" y="13004"/>
                    <a:pt x="151" y="13079"/>
                    <a:pt x="276" y="13079"/>
                  </a:cubicBezTo>
                  <a:lnTo>
                    <a:pt x="301" y="13079"/>
                  </a:lnTo>
                  <a:cubicBezTo>
                    <a:pt x="402" y="13079"/>
                    <a:pt x="477" y="12979"/>
                    <a:pt x="477" y="12854"/>
                  </a:cubicBezTo>
                  <a:cubicBezTo>
                    <a:pt x="427" y="12277"/>
                    <a:pt x="427" y="11851"/>
                    <a:pt x="502" y="11525"/>
                  </a:cubicBezTo>
                  <a:cubicBezTo>
                    <a:pt x="1028" y="9621"/>
                    <a:pt x="3209" y="8794"/>
                    <a:pt x="3910" y="8668"/>
                  </a:cubicBezTo>
                  <a:cubicBezTo>
                    <a:pt x="4186" y="8618"/>
                    <a:pt x="4437" y="8367"/>
                    <a:pt x="4612" y="7991"/>
                  </a:cubicBezTo>
                  <a:cubicBezTo>
                    <a:pt x="4838" y="7415"/>
                    <a:pt x="4913" y="6438"/>
                    <a:pt x="4336" y="5535"/>
                  </a:cubicBezTo>
                  <a:cubicBezTo>
                    <a:pt x="4211" y="5335"/>
                    <a:pt x="4086" y="5159"/>
                    <a:pt x="3935" y="4959"/>
                  </a:cubicBezTo>
                  <a:cubicBezTo>
                    <a:pt x="3434" y="4257"/>
                    <a:pt x="3008" y="3631"/>
                    <a:pt x="3033" y="2929"/>
                  </a:cubicBezTo>
                  <a:cubicBezTo>
                    <a:pt x="3033" y="2753"/>
                    <a:pt x="3108" y="2603"/>
                    <a:pt x="3209" y="2528"/>
                  </a:cubicBezTo>
                  <a:cubicBezTo>
                    <a:pt x="3315" y="2445"/>
                    <a:pt x="3478" y="2418"/>
                    <a:pt x="3636" y="2418"/>
                  </a:cubicBezTo>
                  <a:cubicBezTo>
                    <a:pt x="3812" y="2418"/>
                    <a:pt x="3982" y="2451"/>
                    <a:pt x="4061" y="2478"/>
                  </a:cubicBezTo>
                  <a:cubicBezTo>
                    <a:pt x="4081" y="2484"/>
                    <a:pt x="4101" y="2488"/>
                    <a:pt x="4121" y="2488"/>
                  </a:cubicBezTo>
                  <a:cubicBezTo>
                    <a:pt x="4174" y="2488"/>
                    <a:pt x="4225" y="2464"/>
                    <a:pt x="4261" y="2428"/>
                  </a:cubicBezTo>
                  <a:cubicBezTo>
                    <a:pt x="4311" y="2377"/>
                    <a:pt x="4336" y="2277"/>
                    <a:pt x="4311" y="2202"/>
                  </a:cubicBezTo>
                  <a:cubicBezTo>
                    <a:pt x="4311" y="2177"/>
                    <a:pt x="4036" y="1350"/>
                    <a:pt x="4662" y="999"/>
                  </a:cubicBezTo>
                  <a:cubicBezTo>
                    <a:pt x="4814" y="910"/>
                    <a:pt x="4959" y="877"/>
                    <a:pt x="5091" y="877"/>
                  </a:cubicBezTo>
                  <a:cubicBezTo>
                    <a:pt x="5441" y="877"/>
                    <a:pt x="5697" y="1106"/>
                    <a:pt x="5715" y="1124"/>
                  </a:cubicBezTo>
                  <a:cubicBezTo>
                    <a:pt x="5756" y="1166"/>
                    <a:pt x="5805" y="1184"/>
                    <a:pt x="5858" y="1184"/>
                  </a:cubicBezTo>
                  <a:cubicBezTo>
                    <a:pt x="5900" y="1184"/>
                    <a:pt x="5946" y="1172"/>
                    <a:pt x="5991" y="1149"/>
                  </a:cubicBezTo>
                  <a:cubicBezTo>
                    <a:pt x="6066" y="1099"/>
                    <a:pt x="6091" y="974"/>
                    <a:pt x="6066" y="899"/>
                  </a:cubicBezTo>
                  <a:cubicBezTo>
                    <a:pt x="6041" y="874"/>
                    <a:pt x="5940" y="623"/>
                    <a:pt x="6116" y="548"/>
                  </a:cubicBezTo>
                  <a:cubicBezTo>
                    <a:pt x="6260" y="465"/>
                    <a:pt x="6423" y="426"/>
                    <a:pt x="6598" y="426"/>
                  </a:cubicBezTo>
                  <a:cubicBezTo>
                    <a:pt x="7274" y="426"/>
                    <a:pt x="8125" y="1010"/>
                    <a:pt x="8722" y="1926"/>
                  </a:cubicBezTo>
                  <a:cubicBezTo>
                    <a:pt x="9449" y="3054"/>
                    <a:pt x="9299" y="6112"/>
                    <a:pt x="9299" y="6137"/>
                  </a:cubicBezTo>
                  <a:cubicBezTo>
                    <a:pt x="9299" y="6237"/>
                    <a:pt x="9349" y="6312"/>
                    <a:pt x="9424" y="6337"/>
                  </a:cubicBezTo>
                  <a:cubicBezTo>
                    <a:pt x="9460" y="6355"/>
                    <a:pt x="9492" y="6363"/>
                    <a:pt x="9522" y="6363"/>
                  </a:cubicBezTo>
                  <a:cubicBezTo>
                    <a:pt x="9578" y="6363"/>
                    <a:pt x="9626" y="6336"/>
                    <a:pt x="9675" y="6287"/>
                  </a:cubicBezTo>
                  <a:cubicBezTo>
                    <a:pt x="9725" y="6237"/>
                    <a:pt x="11003" y="4758"/>
                    <a:pt x="10477" y="3455"/>
                  </a:cubicBezTo>
                  <a:cubicBezTo>
                    <a:pt x="10176" y="2678"/>
                    <a:pt x="10251" y="1550"/>
                    <a:pt x="10552" y="1375"/>
                  </a:cubicBezTo>
                  <a:cubicBezTo>
                    <a:pt x="10575" y="1363"/>
                    <a:pt x="10601" y="1358"/>
                    <a:pt x="10628" y="1358"/>
                  </a:cubicBezTo>
                  <a:cubicBezTo>
                    <a:pt x="10781" y="1358"/>
                    <a:pt x="10999" y="1529"/>
                    <a:pt x="11254" y="1826"/>
                  </a:cubicBezTo>
                  <a:cubicBezTo>
                    <a:pt x="11755" y="2453"/>
                    <a:pt x="12156" y="4007"/>
                    <a:pt x="11855" y="5886"/>
                  </a:cubicBezTo>
                  <a:cubicBezTo>
                    <a:pt x="11630" y="7315"/>
                    <a:pt x="10828" y="9946"/>
                    <a:pt x="7996" y="11826"/>
                  </a:cubicBezTo>
                  <a:cubicBezTo>
                    <a:pt x="7895" y="11901"/>
                    <a:pt x="7870" y="12027"/>
                    <a:pt x="7920" y="12127"/>
                  </a:cubicBezTo>
                  <a:cubicBezTo>
                    <a:pt x="7966" y="12188"/>
                    <a:pt x="8030" y="12221"/>
                    <a:pt x="8095" y="12221"/>
                  </a:cubicBezTo>
                  <a:cubicBezTo>
                    <a:pt x="8138" y="12221"/>
                    <a:pt x="8182" y="12207"/>
                    <a:pt x="8221" y="12177"/>
                  </a:cubicBezTo>
                  <a:cubicBezTo>
                    <a:pt x="11204" y="10222"/>
                    <a:pt x="12031" y="7440"/>
                    <a:pt x="12281" y="5961"/>
                  </a:cubicBezTo>
                  <a:cubicBezTo>
                    <a:pt x="12557" y="4207"/>
                    <a:pt x="12256" y="2428"/>
                    <a:pt x="11580" y="1575"/>
                  </a:cubicBezTo>
                  <a:cubicBezTo>
                    <a:pt x="11193" y="1088"/>
                    <a:pt x="10874" y="939"/>
                    <a:pt x="10638" y="939"/>
                  </a:cubicBezTo>
                  <a:cubicBezTo>
                    <a:pt x="10522" y="939"/>
                    <a:pt x="10426" y="975"/>
                    <a:pt x="10352" y="1024"/>
                  </a:cubicBezTo>
                  <a:cubicBezTo>
                    <a:pt x="9725" y="1375"/>
                    <a:pt x="9775" y="2829"/>
                    <a:pt x="10101" y="3631"/>
                  </a:cubicBezTo>
                  <a:cubicBezTo>
                    <a:pt x="10352" y="4257"/>
                    <a:pt x="10026" y="5009"/>
                    <a:pt x="9725" y="5485"/>
                  </a:cubicBezTo>
                  <a:cubicBezTo>
                    <a:pt x="9750" y="4483"/>
                    <a:pt x="9650" y="2603"/>
                    <a:pt x="9073" y="1701"/>
                  </a:cubicBezTo>
                  <a:cubicBezTo>
                    <a:pt x="8379" y="621"/>
                    <a:pt x="7432" y="1"/>
                    <a:pt x="6610" y="1"/>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52"/>
            <p:cNvSpPr/>
            <p:nvPr/>
          </p:nvSpPr>
          <p:spPr>
            <a:xfrm>
              <a:off x="3490125" y="2894150"/>
              <a:ext cx="218075" cy="129150"/>
            </a:xfrm>
            <a:custGeom>
              <a:avLst/>
              <a:gdLst/>
              <a:ahLst/>
              <a:cxnLst/>
              <a:rect l="l" t="t" r="r" b="b"/>
              <a:pathLst>
                <a:path w="8723" h="5166" extrusionOk="0">
                  <a:moveTo>
                    <a:pt x="8547" y="0"/>
                  </a:moveTo>
                  <a:lnTo>
                    <a:pt x="8547" y="0"/>
                  </a:lnTo>
                  <a:cubicBezTo>
                    <a:pt x="4086" y="2807"/>
                    <a:pt x="0" y="3684"/>
                    <a:pt x="101" y="3860"/>
                  </a:cubicBezTo>
                  <a:cubicBezTo>
                    <a:pt x="101" y="3860"/>
                    <a:pt x="727" y="4662"/>
                    <a:pt x="2983" y="5113"/>
                  </a:cubicBezTo>
                  <a:cubicBezTo>
                    <a:pt x="3172" y="5149"/>
                    <a:pt x="3367" y="5165"/>
                    <a:pt x="3566" y="5165"/>
                  </a:cubicBezTo>
                  <a:cubicBezTo>
                    <a:pt x="5736" y="5165"/>
                    <a:pt x="8338" y="3198"/>
                    <a:pt x="8522" y="2807"/>
                  </a:cubicBezTo>
                  <a:cubicBezTo>
                    <a:pt x="8722" y="2331"/>
                    <a:pt x="8672" y="727"/>
                    <a:pt x="8547" y="0"/>
                  </a:cubicBez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52"/>
            <p:cNvSpPr/>
            <p:nvPr/>
          </p:nvSpPr>
          <p:spPr>
            <a:xfrm>
              <a:off x="3770825" y="2914825"/>
              <a:ext cx="226225" cy="108475"/>
            </a:xfrm>
            <a:custGeom>
              <a:avLst/>
              <a:gdLst/>
              <a:ahLst/>
              <a:cxnLst/>
              <a:rect l="l" t="t" r="r" b="b"/>
              <a:pathLst>
                <a:path w="9049" h="4339" extrusionOk="0">
                  <a:moveTo>
                    <a:pt x="1" y="0"/>
                  </a:moveTo>
                  <a:cubicBezTo>
                    <a:pt x="1" y="727"/>
                    <a:pt x="201" y="2331"/>
                    <a:pt x="502" y="2757"/>
                  </a:cubicBezTo>
                  <a:cubicBezTo>
                    <a:pt x="687" y="3066"/>
                    <a:pt x="3020" y="4339"/>
                    <a:pt x="5056" y="4339"/>
                  </a:cubicBezTo>
                  <a:cubicBezTo>
                    <a:pt x="5499" y="4339"/>
                    <a:pt x="5927" y="4279"/>
                    <a:pt x="6316" y="4136"/>
                  </a:cubicBezTo>
                  <a:cubicBezTo>
                    <a:pt x="8472" y="3334"/>
                    <a:pt x="8973" y="2456"/>
                    <a:pt x="8973" y="2456"/>
                  </a:cubicBezTo>
                  <a:cubicBezTo>
                    <a:pt x="9048" y="2256"/>
                    <a:pt x="4863" y="2030"/>
                    <a:pt x="1" y="0"/>
                  </a:cubicBez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52"/>
            <p:cNvSpPr/>
            <p:nvPr/>
          </p:nvSpPr>
          <p:spPr>
            <a:xfrm>
              <a:off x="3929350" y="2434625"/>
              <a:ext cx="374725" cy="451400"/>
            </a:xfrm>
            <a:custGeom>
              <a:avLst/>
              <a:gdLst/>
              <a:ahLst/>
              <a:cxnLst/>
              <a:rect l="l" t="t" r="r" b="b"/>
              <a:pathLst>
                <a:path w="14989" h="18056" extrusionOk="0">
                  <a:moveTo>
                    <a:pt x="5905" y="0"/>
                  </a:moveTo>
                  <a:cubicBezTo>
                    <a:pt x="5850" y="0"/>
                    <a:pt x="5795" y="24"/>
                    <a:pt x="5740" y="60"/>
                  </a:cubicBezTo>
                  <a:lnTo>
                    <a:pt x="76" y="5750"/>
                  </a:lnTo>
                  <a:cubicBezTo>
                    <a:pt x="0" y="5850"/>
                    <a:pt x="0" y="5975"/>
                    <a:pt x="76" y="6050"/>
                  </a:cubicBezTo>
                  <a:cubicBezTo>
                    <a:pt x="113" y="6088"/>
                    <a:pt x="163" y="6107"/>
                    <a:pt x="217" y="6107"/>
                  </a:cubicBezTo>
                  <a:cubicBezTo>
                    <a:pt x="270" y="6107"/>
                    <a:pt x="326" y="6088"/>
                    <a:pt x="376" y="6050"/>
                  </a:cubicBezTo>
                  <a:lnTo>
                    <a:pt x="5665" y="737"/>
                  </a:lnTo>
                  <a:lnTo>
                    <a:pt x="5339" y="8055"/>
                  </a:lnTo>
                  <a:cubicBezTo>
                    <a:pt x="5314" y="8130"/>
                    <a:pt x="5339" y="8181"/>
                    <a:pt x="5389" y="8231"/>
                  </a:cubicBezTo>
                  <a:cubicBezTo>
                    <a:pt x="5439" y="8256"/>
                    <a:pt x="5489" y="8281"/>
                    <a:pt x="5539" y="8281"/>
                  </a:cubicBezTo>
                  <a:lnTo>
                    <a:pt x="13259" y="7880"/>
                  </a:lnTo>
                  <a:lnTo>
                    <a:pt x="13259" y="7880"/>
                  </a:lnTo>
                  <a:lnTo>
                    <a:pt x="9850" y="12692"/>
                  </a:lnTo>
                  <a:cubicBezTo>
                    <a:pt x="9825" y="12742"/>
                    <a:pt x="9800" y="12817"/>
                    <a:pt x="9850" y="12892"/>
                  </a:cubicBezTo>
                  <a:cubicBezTo>
                    <a:pt x="9875" y="12968"/>
                    <a:pt x="9925" y="13018"/>
                    <a:pt x="10001" y="13018"/>
                  </a:cubicBezTo>
                  <a:lnTo>
                    <a:pt x="14336" y="13820"/>
                  </a:lnTo>
                  <a:lnTo>
                    <a:pt x="10477" y="17679"/>
                  </a:lnTo>
                  <a:cubicBezTo>
                    <a:pt x="10402" y="17780"/>
                    <a:pt x="10402" y="17905"/>
                    <a:pt x="10477" y="17980"/>
                  </a:cubicBezTo>
                  <a:cubicBezTo>
                    <a:pt x="10527" y="18030"/>
                    <a:pt x="10577" y="18055"/>
                    <a:pt x="10627" y="18055"/>
                  </a:cubicBezTo>
                  <a:cubicBezTo>
                    <a:pt x="10677" y="18055"/>
                    <a:pt x="10752" y="18030"/>
                    <a:pt x="10777" y="17980"/>
                  </a:cubicBezTo>
                  <a:lnTo>
                    <a:pt x="14913" y="13820"/>
                  </a:lnTo>
                  <a:cubicBezTo>
                    <a:pt x="14963" y="13770"/>
                    <a:pt x="14988" y="13694"/>
                    <a:pt x="14963" y="13619"/>
                  </a:cubicBezTo>
                  <a:cubicBezTo>
                    <a:pt x="14938" y="13544"/>
                    <a:pt x="14888" y="13494"/>
                    <a:pt x="14813" y="13469"/>
                  </a:cubicBezTo>
                  <a:lnTo>
                    <a:pt x="10402" y="12667"/>
                  </a:lnTo>
                  <a:lnTo>
                    <a:pt x="13860" y="7755"/>
                  </a:lnTo>
                  <a:cubicBezTo>
                    <a:pt x="13910" y="7704"/>
                    <a:pt x="13910" y="7604"/>
                    <a:pt x="13885" y="7554"/>
                  </a:cubicBezTo>
                  <a:cubicBezTo>
                    <a:pt x="13835" y="7479"/>
                    <a:pt x="13760" y="7429"/>
                    <a:pt x="13685" y="7429"/>
                  </a:cubicBezTo>
                  <a:lnTo>
                    <a:pt x="5765" y="7855"/>
                  </a:lnTo>
                  <a:lnTo>
                    <a:pt x="5765" y="7855"/>
                  </a:lnTo>
                  <a:lnTo>
                    <a:pt x="6091" y="211"/>
                  </a:lnTo>
                  <a:cubicBezTo>
                    <a:pt x="6091" y="135"/>
                    <a:pt x="6066" y="60"/>
                    <a:pt x="5965" y="10"/>
                  </a:cubicBezTo>
                  <a:cubicBezTo>
                    <a:pt x="5945" y="3"/>
                    <a:pt x="5925" y="0"/>
                    <a:pt x="590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52"/>
            <p:cNvSpPr/>
            <p:nvPr/>
          </p:nvSpPr>
          <p:spPr>
            <a:xfrm>
              <a:off x="3225700" y="2585450"/>
              <a:ext cx="251925" cy="244175"/>
            </a:xfrm>
            <a:custGeom>
              <a:avLst/>
              <a:gdLst/>
              <a:ahLst/>
              <a:cxnLst/>
              <a:rect l="l" t="t" r="r" b="b"/>
              <a:pathLst>
                <a:path w="10077" h="9767" extrusionOk="0">
                  <a:moveTo>
                    <a:pt x="4746" y="1"/>
                  </a:moveTo>
                  <a:cubicBezTo>
                    <a:pt x="4705" y="1"/>
                    <a:pt x="4667" y="13"/>
                    <a:pt x="4638" y="42"/>
                  </a:cubicBezTo>
                  <a:cubicBezTo>
                    <a:pt x="4587" y="92"/>
                    <a:pt x="4562" y="193"/>
                    <a:pt x="4562" y="268"/>
                  </a:cubicBezTo>
                  <a:lnTo>
                    <a:pt x="6091" y="6308"/>
                  </a:lnTo>
                  <a:lnTo>
                    <a:pt x="6091" y="6308"/>
                  </a:lnTo>
                  <a:lnTo>
                    <a:pt x="302" y="4629"/>
                  </a:lnTo>
                  <a:cubicBezTo>
                    <a:pt x="283" y="4623"/>
                    <a:pt x="263" y="4619"/>
                    <a:pt x="242" y="4619"/>
                  </a:cubicBezTo>
                  <a:cubicBezTo>
                    <a:pt x="180" y="4619"/>
                    <a:pt x="114" y="4648"/>
                    <a:pt x="76" y="4704"/>
                  </a:cubicBezTo>
                  <a:cubicBezTo>
                    <a:pt x="26" y="4754"/>
                    <a:pt x="1" y="4829"/>
                    <a:pt x="51" y="4905"/>
                  </a:cubicBezTo>
                  <a:lnTo>
                    <a:pt x="2006" y="9641"/>
                  </a:lnTo>
                  <a:cubicBezTo>
                    <a:pt x="2031" y="9717"/>
                    <a:pt x="2106" y="9767"/>
                    <a:pt x="2181" y="9767"/>
                  </a:cubicBezTo>
                  <a:cubicBezTo>
                    <a:pt x="2232" y="9767"/>
                    <a:pt x="2257" y="9767"/>
                    <a:pt x="2282" y="9742"/>
                  </a:cubicBezTo>
                  <a:cubicBezTo>
                    <a:pt x="2382" y="9692"/>
                    <a:pt x="2432" y="9566"/>
                    <a:pt x="2382" y="9466"/>
                  </a:cubicBezTo>
                  <a:lnTo>
                    <a:pt x="602" y="5155"/>
                  </a:lnTo>
                  <a:lnTo>
                    <a:pt x="6317" y="6809"/>
                  </a:lnTo>
                  <a:cubicBezTo>
                    <a:pt x="6337" y="6816"/>
                    <a:pt x="6357" y="6819"/>
                    <a:pt x="6377" y="6819"/>
                  </a:cubicBezTo>
                  <a:cubicBezTo>
                    <a:pt x="6430" y="6819"/>
                    <a:pt x="6481" y="6796"/>
                    <a:pt x="6517" y="6759"/>
                  </a:cubicBezTo>
                  <a:cubicBezTo>
                    <a:pt x="6567" y="6709"/>
                    <a:pt x="6592" y="6634"/>
                    <a:pt x="6567" y="6559"/>
                  </a:cubicBezTo>
                  <a:lnTo>
                    <a:pt x="5064" y="544"/>
                  </a:lnTo>
                  <a:lnTo>
                    <a:pt x="9775" y="2273"/>
                  </a:lnTo>
                  <a:cubicBezTo>
                    <a:pt x="9797" y="2284"/>
                    <a:pt x="9821" y="2289"/>
                    <a:pt x="9844" y="2289"/>
                  </a:cubicBezTo>
                  <a:cubicBezTo>
                    <a:pt x="9927" y="2289"/>
                    <a:pt x="10012" y="2226"/>
                    <a:pt x="10051" y="2148"/>
                  </a:cubicBezTo>
                  <a:cubicBezTo>
                    <a:pt x="10076" y="2047"/>
                    <a:pt x="10026" y="1922"/>
                    <a:pt x="9926" y="1872"/>
                  </a:cubicBezTo>
                  <a:lnTo>
                    <a:pt x="4838" y="17"/>
                  </a:lnTo>
                  <a:cubicBezTo>
                    <a:pt x="4807" y="7"/>
                    <a:pt x="4776" y="1"/>
                    <a:pt x="4746"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52"/>
            <p:cNvSpPr/>
            <p:nvPr/>
          </p:nvSpPr>
          <p:spPr>
            <a:xfrm>
              <a:off x="2443750" y="2406675"/>
              <a:ext cx="708675" cy="809550"/>
            </a:xfrm>
            <a:custGeom>
              <a:avLst/>
              <a:gdLst/>
              <a:ahLst/>
              <a:cxnLst/>
              <a:rect l="l" t="t" r="r" b="b"/>
              <a:pathLst>
                <a:path w="28347" h="32382" extrusionOk="0">
                  <a:moveTo>
                    <a:pt x="19675" y="0"/>
                  </a:moveTo>
                  <a:lnTo>
                    <a:pt x="1" y="6642"/>
                  </a:lnTo>
                  <a:lnTo>
                    <a:pt x="8672" y="32381"/>
                  </a:lnTo>
                  <a:lnTo>
                    <a:pt x="28347" y="25740"/>
                  </a:lnTo>
                  <a:lnTo>
                    <a:pt x="1967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52"/>
            <p:cNvSpPr/>
            <p:nvPr/>
          </p:nvSpPr>
          <p:spPr>
            <a:xfrm>
              <a:off x="2527075" y="2503000"/>
              <a:ext cx="379725" cy="134275"/>
            </a:xfrm>
            <a:custGeom>
              <a:avLst/>
              <a:gdLst/>
              <a:ahLst/>
              <a:cxnLst/>
              <a:rect l="l" t="t" r="r" b="b"/>
              <a:pathLst>
                <a:path w="15189" h="5371" extrusionOk="0">
                  <a:moveTo>
                    <a:pt x="14941" y="1"/>
                  </a:moveTo>
                  <a:cubicBezTo>
                    <a:pt x="14923" y="1"/>
                    <a:pt x="14905" y="3"/>
                    <a:pt x="14888" y="7"/>
                  </a:cubicBezTo>
                  <a:lnTo>
                    <a:pt x="151" y="4969"/>
                  </a:lnTo>
                  <a:cubicBezTo>
                    <a:pt x="51" y="5020"/>
                    <a:pt x="1" y="5120"/>
                    <a:pt x="26" y="5245"/>
                  </a:cubicBezTo>
                  <a:cubicBezTo>
                    <a:pt x="51" y="5320"/>
                    <a:pt x="126" y="5370"/>
                    <a:pt x="227" y="5370"/>
                  </a:cubicBezTo>
                  <a:lnTo>
                    <a:pt x="302" y="5370"/>
                  </a:lnTo>
                  <a:lnTo>
                    <a:pt x="15014" y="408"/>
                  </a:lnTo>
                  <a:cubicBezTo>
                    <a:pt x="15114" y="383"/>
                    <a:pt x="15189" y="258"/>
                    <a:pt x="15139" y="132"/>
                  </a:cubicBezTo>
                  <a:cubicBezTo>
                    <a:pt x="15118" y="49"/>
                    <a:pt x="15029" y="1"/>
                    <a:pt x="14941"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52"/>
            <p:cNvSpPr/>
            <p:nvPr/>
          </p:nvSpPr>
          <p:spPr>
            <a:xfrm>
              <a:off x="2550275" y="2571925"/>
              <a:ext cx="379725" cy="134275"/>
            </a:xfrm>
            <a:custGeom>
              <a:avLst/>
              <a:gdLst/>
              <a:ahLst/>
              <a:cxnLst/>
              <a:rect l="l" t="t" r="r" b="b"/>
              <a:pathLst>
                <a:path w="15189" h="5371" extrusionOk="0">
                  <a:moveTo>
                    <a:pt x="14941" y="1"/>
                  </a:moveTo>
                  <a:cubicBezTo>
                    <a:pt x="14923" y="1"/>
                    <a:pt x="14905" y="3"/>
                    <a:pt x="14888" y="7"/>
                  </a:cubicBezTo>
                  <a:lnTo>
                    <a:pt x="151" y="4969"/>
                  </a:lnTo>
                  <a:cubicBezTo>
                    <a:pt x="50" y="4994"/>
                    <a:pt x="0" y="5120"/>
                    <a:pt x="25" y="5245"/>
                  </a:cubicBezTo>
                  <a:cubicBezTo>
                    <a:pt x="50" y="5320"/>
                    <a:pt x="151" y="5370"/>
                    <a:pt x="226" y="5370"/>
                  </a:cubicBezTo>
                  <a:lnTo>
                    <a:pt x="301" y="5370"/>
                  </a:lnTo>
                  <a:lnTo>
                    <a:pt x="15013" y="408"/>
                  </a:lnTo>
                  <a:cubicBezTo>
                    <a:pt x="15113" y="358"/>
                    <a:pt x="15188" y="258"/>
                    <a:pt x="15138" y="132"/>
                  </a:cubicBezTo>
                  <a:cubicBezTo>
                    <a:pt x="15117" y="49"/>
                    <a:pt x="15028" y="1"/>
                    <a:pt x="14941"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52"/>
            <p:cNvSpPr/>
            <p:nvPr/>
          </p:nvSpPr>
          <p:spPr>
            <a:xfrm>
              <a:off x="2573450" y="2640850"/>
              <a:ext cx="379725" cy="134275"/>
            </a:xfrm>
            <a:custGeom>
              <a:avLst/>
              <a:gdLst/>
              <a:ahLst/>
              <a:cxnLst/>
              <a:rect l="l" t="t" r="r" b="b"/>
              <a:pathLst>
                <a:path w="15189" h="5371" extrusionOk="0">
                  <a:moveTo>
                    <a:pt x="14941" y="0"/>
                  </a:moveTo>
                  <a:cubicBezTo>
                    <a:pt x="14923" y="0"/>
                    <a:pt x="14905" y="3"/>
                    <a:pt x="14888" y="7"/>
                  </a:cubicBezTo>
                  <a:lnTo>
                    <a:pt x="151" y="4969"/>
                  </a:lnTo>
                  <a:cubicBezTo>
                    <a:pt x="51" y="4994"/>
                    <a:pt x="1" y="5120"/>
                    <a:pt x="26" y="5245"/>
                  </a:cubicBezTo>
                  <a:cubicBezTo>
                    <a:pt x="51" y="5320"/>
                    <a:pt x="151" y="5370"/>
                    <a:pt x="226" y="5370"/>
                  </a:cubicBezTo>
                  <a:lnTo>
                    <a:pt x="301" y="5370"/>
                  </a:lnTo>
                  <a:lnTo>
                    <a:pt x="15013" y="408"/>
                  </a:lnTo>
                  <a:cubicBezTo>
                    <a:pt x="15113" y="358"/>
                    <a:pt x="15189" y="257"/>
                    <a:pt x="15139" y="132"/>
                  </a:cubicBezTo>
                  <a:cubicBezTo>
                    <a:pt x="15118" y="49"/>
                    <a:pt x="15028" y="0"/>
                    <a:pt x="14941"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52"/>
            <p:cNvSpPr/>
            <p:nvPr/>
          </p:nvSpPr>
          <p:spPr>
            <a:xfrm>
              <a:off x="2596625" y="2709775"/>
              <a:ext cx="379725" cy="134275"/>
            </a:xfrm>
            <a:custGeom>
              <a:avLst/>
              <a:gdLst/>
              <a:ahLst/>
              <a:cxnLst/>
              <a:rect l="l" t="t" r="r" b="b"/>
              <a:pathLst>
                <a:path w="15189" h="5371" extrusionOk="0">
                  <a:moveTo>
                    <a:pt x="14941" y="0"/>
                  </a:moveTo>
                  <a:cubicBezTo>
                    <a:pt x="14923" y="0"/>
                    <a:pt x="14905" y="2"/>
                    <a:pt x="14888" y="7"/>
                  </a:cubicBezTo>
                  <a:lnTo>
                    <a:pt x="151" y="4969"/>
                  </a:lnTo>
                  <a:cubicBezTo>
                    <a:pt x="51" y="4994"/>
                    <a:pt x="1" y="5120"/>
                    <a:pt x="26" y="5245"/>
                  </a:cubicBezTo>
                  <a:cubicBezTo>
                    <a:pt x="51" y="5320"/>
                    <a:pt x="151" y="5370"/>
                    <a:pt x="226" y="5370"/>
                  </a:cubicBezTo>
                  <a:lnTo>
                    <a:pt x="302" y="5370"/>
                  </a:lnTo>
                  <a:lnTo>
                    <a:pt x="15014" y="408"/>
                  </a:lnTo>
                  <a:cubicBezTo>
                    <a:pt x="15114" y="358"/>
                    <a:pt x="15189" y="257"/>
                    <a:pt x="15139" y="132"/>
                  </a:cubicBezTo>
                  <a:cubicBezTo>
                    <a:pt x="15118" y="49"/>
                    <a:pt x="15029" y="0"/>
                    <a:pt x="14941"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52"/>
            <p:cNvSpPr/>
            <p:nvPr/>
          </p:nvSpPr>
          <p:spPr>
            <a:xfrm>
              <a:off x="2625450" y="2783875"/>
              <a:ext cx="438000" cy="330850"/>
            </a:xfrm>
            <a:custGeom>
              <a:avLst/>
              <a:gdLst/>
              <a:ahLst/>
              <a:cxnLst/>
              <a:rect l="l" t="t" r="r" b="b"/>
              <a:pathLst>
                <a:path w="17520" h="13234" extrusionOk="0">
                  <a:moveTo>
                    <a:pt x="14713" y="0"/>
                  </a:moveTo>
                  <a:lnTo>
                    <a:pt x="1" y="4963"/>
                  </a:lnTo>
                  <a:lnTo>
                    <a:pt x="2783" y="13233"/>
                  </a:lnTo>
                  <a:lnTo>
                    <a:pt x="17520" y="8271"/>
                  </a:lnTo>
                  <a:lnTo>
                    <a:pt x="1471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52"/>
            <p:cNvSpPr/>
            <p:nvPr/>
          </p:nvSpPr>
          <p:spPr>
            <a:xfrm>
              <a:off x="2681225" y="2510375"/>
              <a:ext cx="43250" cy="38475"/>
            </a:xfrm>
            <a:custGeom>
              <a:avLst/>
              <a:gdLst/>
              <a:ahLst/>
              <a:cxnLst/>
              <a:rect l="l" t="t" r="r" b="b"/>
              <a:pathLst>
                <a:path w="1730" h="1539" extrusionOk="0">
                  <a:moveTo>
                    <a:pt x="868" y="1"/>
                  </a:moveTo>
                  <a:cubicBezTo>
                    <a:pt x="788" y="1"/>
                    <a:pt x="707" y="13"/>
                    <a:pt x="627" y="38"/>
                  </a:cubicBezTo>
                  <a:cubicBezTo>
                    <a:pt x="226" y="188"/>
                    <a:pt x="0" y="614"/>
                    <a:pt x="151" y="1015"/>
                  </a:cubicBezTo>
                  <a:cubicBezTo>
                    <a:pt x="250" y="1331"/>
                    <a:pt x="535" y="1538"/>
                    <a:pt x="860" y="1538"/>
                  </a:cubicBezTo>
                  <a:cubicBezTo>
                    <a:pt x="948" y="1538"/>
                    <a:pt x="1038" y="1523"/>
                    <a:pt x="1128" y="1491"/>
                  </a:cubicBezTo>
                  <a:cubicBezTo>
                    <a:pt x="1529" y="1366"/>
                    <a:pt x="1730" y="915"/>
                    <a:pt x="1604" y="514"/>
                  </a:cubicBezTo>
                  <a:cubicBezTo>
                    <a:pt x="1484" y="193"/>
                    <a:pt x="1187" y="1"/>
                    <a:pt x="86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52"/>
            <p:cNvSpPr/>
            <p:nvPr/>
          </p:nvSpPr>
          <p:spPr>
            <a:xfrm>
              <a:off x="4889875" y="1722450"/>
              <a:ext cx="739375" cy="825850"/>
            </a:xfrm>
            <a:custGeom>
              <a:avLst/>
              <a:gdLst/>
              <a:ahLst/>
              <a:cxnLst/>
              <a:rect l="l" t="t" r="r" b="b"/>
              <a:pathLst>
                <a:path w="29575" h="33034" extrusionOk="0">
                  <a:moveTo>
                    <a:pt x="10402" y="1"/>
                  </a:moveTo>
                  <a:lnTo>
                    <a:pt x="1" y="25089"/>
                  </a:lnTo>
                  <a:lnTo>
                    <a:pt x="19174" y="33034"/>
                  </a:lnTo>
                  <a:lnTo>
                    <a:pt x="29575" y="7946"/>
                  </a:lnTo>
                  <a:lnTo>
                    <a:pt x="1040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52"/>
            <p:cNvSpPr/>
            <p:nvPr/>
          </p:nvSpPr>
          <p:spPr>
            <a:xfrm>
              <a:off x="5171825" y="1820975"/>
              <a:ext cx="370350" cy="159025"/>
            </a:xfrm>
            <a:custGeom>
              <a:avLst/>
              <a:gdLst/>
              <a:ahLst/>
              <a:cxnLst/>
              <a:rect l="l" t="t" r="r" b="b"/>
              <a:pathLst>
                <a:path w="14814" h="6361" extrusionOk="0">
                  <a:moveTo>
                    <a:pt x="218" y="0"/>
                  </a:moveTo>
                  <a:cubicBezTo>
                    <a:pt x="140" y="0"/>
                    <a:pt x="63" y="47"/>
                    <a:pt x="26" y="120"/>
                  </a:cubicBezTo>
                  <a:cubicBezTo>
                    <a:pt x="1" y="220"/>
                    <a:pt x="51" y="345"/>
                    <a:pt x="151" y="396"/>
                  </a:cubicBezTo>
                  <a:lnTo>
                    <a:pt x="14487" y="6336"/>
                  </a:lnTo>
                  <a:cubicBezTo>
                    <a:pt x="14512" y="6361"/>
                    <a:pt x="14537" y="6361"/>
                    <a:pt x="14588" y="6361"/>
                  </a:cubicBezTo>
                  <a:cubicBezTo>
                    <a:pt x="14663" y="6361"/>
                    <a:pt x="14738" y="6310"/>
                    <a:pt x="14763" y="6235"/>
                  </a:cubicBezTo>
                  <a:cubicBezTo>
                    <a:pt x="14813" y="6135"/>
                    <a:pt x="14763" y="6010"/>
                    <a:pt x="14663" y="5960"/>
                  </a:cubicBezTo>
                  <a:lnTo>
                    <a:pt x="302" y="20"/>
                  </a:lnTo>
                  <a:cubicBezTo>
                    <a:pt x="275" y="6"/>
                    <a:pt x="246" y="0"/>
                    <a:pt x="21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52"/>
            <p:cNvSpPr/>
            <p:nvPr/>
          </p:nvSpPr>
          <p:spPr>
            <a:xfrm>
              <a:off x="5356050" y="1976375"/>
              <a:ext cx="158550" cy="70675"/>
            </a:xfrm>
            <a:custGeom>
              <a:avLst/>
              <a:gdLst/>
              <a:ahLst/>
              <a:cxnLst/>
              <a:rect l="l" t="t" r="r" b="b"/>
              <a:pathLst>
                <a:path w="6342" h="2827" extrusionOk="0">
                  <a:moveTo>
                    <a:pt x="220" y="0"/>
                  </a:moveTo>
                  <a:cubicBezTo>
                    <a:pt x="141" y="0"/>
                    <a:pt x="63" y="52"/>
                    <a:pt x="26" y="145"/>
                  </a:cubicBezTo>
                  <a:cubicBezTo>
                    <a:pt x="0" y="245"/>
                    <a:pt x="51" y="370"/>
                    <a:pt x="151" y="420"/>
                  </a:cubicBezTo>
                  <a:lnTo>
                    <a:pt x="6016" y="2801"/>
                  </a:lnTo>
                  <a:cubicBezTo>
                    <a:pt x="6041" y="2826"/>
                    <a:pt x="6066" y="2826"/>
                    <a:pt x="6091" y="2826"/>
                  </a:cubicBezTo>
                  <a:cubicBezTo>
                    <a:pt x="6166" y="2826"/>
                    <a:pt x="6241" y="2776"/>
                    <a:pt x="6291" y="2701"/>
                  </a:cubicBezTo>
                  <a:cubicBezTo>
                    <a:pt x="6341" y="2601"/>
                    <a:pt x="6266" y="2475"/>
                    <a:pt x="6166" y="2425"/>
                  </a:cubicBezTo>
                  <a:lnTo>
                    <a:pt x="301" y="19"/>
                  </a:lnTo>
                  <a:cubicBezTo>
                    <a:pt x="275" y="6"/>
                    <a:pt x="248" y="0"/>
                    <a:pt x="22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52"/>
            <p:cNvSpPr/>
            <p:nvPr/>
          </p:nvSpPr>
          <p:spPr>
            <a:xfrm>
              <a:off x="5327850" y="2043725"/>
              <a:ext cx="158550" cy="70350"/>
            </a:xfrm>
            <a:custGeom>
              <a:avLst/>
              <a:gdLst/>
              <a:ahLst/>
              <a:cxnLst/>
              <a:rect l="l" t="t" r="r" b="b"/>
              <a:pathLst>
                <a:path w="6342" h="2814" extrusionOk="0">
                  <a:moveTo>
                    <a:pt x="273" y="1"/>
                  </a:moveTo>
                  <a:cubicBezTo>
                    <a:pt x="185" y="1"/>
                    <a:pt x="92" y="49"/>
                    <a:pt x="51" y="132"/>
                  </a:cubicBezTo>
                  <a:cubicBezTo>
                    <a:pt x="1" y="233"/>
                    <a:pt x="51" y="358"/>
                    <a:pt x="176" y="408"/>
                  </a:cubicBezTo>
                  <a:lnTo>
                    <a:pt x="6016" y="2814"/>
                  </a:lnTo>
                  <a:lnTo>
                    <a:pt x="6116" y="2814"/>
                  </a:lnTo>
                  <a:cubicBezTo>
                    <a:pt x="6191" y="2814"/>
                    <a:pt x="6266" y="2764"/>
                    <a:pt x="6291" y="2689"/>
                  </a:cubicBezTo>
                  <a:cubicBezTo>
                    <a:pt x="6342" y="2588"/>
                    <a:pt x="6291" y="2463"/>
                    <a:pt x="6191" y="2413"/>
                  </a:cubicBezTo>
                  <a:lnTo>
                    <a:pt x="326" y="7"/>
                  </a:lnTo>
                  <a:cubicBezTo>
                    <a:pt x="309" y="3"/>
                    <a:pt x="291" y="1"/>
                    <a:pt x="2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52"/>
            <p:cNvSpPr/>
            <p:nvPr/>
          </p:nvSpPr>
          <p:spPr>
            <a:xfrm>
              <a:off x="5300275" y="2111075"/>
              <a:ext cx="158550" cy="70050"/>
            </a:xfrm>
            <a:custGeom>
              <a:avLst/>
              <a:gdLst/>
              <a:ahLst/>
              <a:cxnLst/>
              <a:rect l="l" t="t" r="r" b="b"/>
              <a:pathLst>
                <a:path w="6342" h="2802" extrusionOk="0">
                  <a:moveTo>
                    <a:pt x="218" y="0"/>
                  </a:moveTo>
                  <a:cubicBezTo>
                    <a:pt x="141" y="0"/>
                    <a:pt x="69" y="47"/>
                    <a:pt x="51" y="120"/>
                  </a:cubicBezTo>
                  <a:cubicBezTo>
                    <a:pt x="1" y="220"/>
                    <a:pt x="51" y="346"/>
                    <a:pt x="151" y="396"/>
                  </a:cubicBezTo>
                  <a:lnTo>
                    <a:pt x="6016" y="2802"/>
                  </a:lnTo>
                  <a:lnTo>
                    <a:pt x="6091" y="2802"/>
                  </a:lnTo>
                  <a:cubicBezTo>
                    <a:pt x="6166" y="2802"/>
                    <a:pt x="6267" y="2777"/>
                    <a:pt x="6292" y="2676"/>
                  </a:cubicBezTo>
                  <a:cubicBezTo>
                    <a:pt x="6342" y="2576"/>
                    <a:pt x="6292" y="2451"/>
                    <a:pt x="6166" y="2401"/>
                  </a:cubicBezTo>
                  <a:lnTo>
                    <a:pt x="302" y="20"/>
                  </a:lnTo>
                  <a:cubicBezTo>
                    <a:pt x="275" y="6"/>
                    <a:pt x="246" y="0"/>
                    <a:pt x="21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52"/>
            <p:cNvSpPr/>
            <p:nvPr/>
          </p:nvSpPr>
          <p:spPr>
            <a:xfrm>
              <a:off x="5060300" y="2089475"/>
              <a:ext cx="141000" cy="64075"/>
            </a:xfrm>
            <a:custGeom>
              <a:avLst/>
              <a:gdLst/>
              <a:ahLst/>
              <a:cxnLst/>
              <a:rect l="l" t="t" r="r" b="b"/>
              <a:pathLst>
                <a:path w="5640" h="2563" extrusionOk="0">
                  <a:moveTo>
                    <a:pt x="263" y="0"/>
                  </a:moveTo>
                  <a:cubicBezTo>
                    <a:pt x="161" y="0"/>
                    <a:pt x="72" y="49"/>
                    <a:pt x="51" y="132"/>
                  </a:cubicBezTo>
                  <a:cubicBezTo>
                    <a:pt x="1" y="232"/>
                    <a:pt x="51" y="357"/>
                    <a:pt x="151" y="408"/>
                  </a:cubicBezTo>
                  <a:lnTo>
                    <a:pt x="5339" y="2538"/>
                  </a:lnTo>
                  <a:cubicBezTo>
                    <a:pt x="5364" y="2563"/>
                    <a:pt x="5389" y="2563"/>
                    <a:pt x="5414" y="2563"/>
                  </a:cubicBezTo>
                  <a:cubicBezTo>
                    <a:pt x="5490" y="2563"/>
                    <a:pt x="5565" y="2513"/>
                    <a:pt x="5615" y="2438"/>
                  </a:cubicBezTo>
                  <a:cubicBezTo>
                    <a:pt x="5640" y="2337"/>
                    <a:pt x="5590" y="2212"/>
                    <a:pt x="5490" y="2162"/>
                  </a:cubicBezTo>
                  <a:lnTo>
                    <a:pt x="327" y="7"/>
                  </a:lnTo>
                  <a:cubicBezTo>
                    <a:pt x="305" y="2"/>
                    <a:pt x="284" y="0"/>
                    <a:pt x="26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52"/>
            <p:cNvSpPr/>
            <p:nvPr/>
          </p:nvSpPr>
          <p:spPr>
            <a:xfrm>
              <a:off x="5032100" y="2156500"/>
              <a:ext cx="141650" cy="64100"/>
            </a:xfrm>
            <a:custGeom>
              <a:avLst/>
              <a:gdLst/>
              <a:ahLst/>
              <a:cxnLst/>
              <a:rect l="l" t="t" r="r" b="b"/>
              <a:pathLst>
                <a:path w="5666" h="2564" extrusionOk="0">
                  <a:moveTo>
                    <a:pt x="273" y="1"/>
                  </a:moveTo>
                  <a:cubicBezTo>
                    <a:pt x="186" y="1"/>
                    <a:pt x="93" y="50"/>
                    <a:pt x="51" y="133"/>
                  </a:cubicBezTo>
                  <a:cubicBezTo>
                    <a:pt x="1" y="233"/>
                    <a:pt x="51" y="358"/>
                    <a:pt x="176" y="408"/>
                  </a:cubicBezTo>
                  <a:lnTo>
                    <a:pt x="5339" y="2564"/>
                  </a:lnTo>
                  <a:lnTo>
                    <a:pt x="5415" y="2564"/>
                  </a:lnTo>
                  <a:cubicBezTo>
                    <a:pt x="5515" y="2564"/>
                    <a:pt x="5590" y="2514"/>
                    <a:pt x="5615" y="2438"/>
                  </a:cubicBezTo>
                  <a:cubicBezTo>
                    <a:pt x="5665" y="2338"/>
                    <a:pt x="5615" y="2213"/>
                    <a:pt x="5515" y="2163"/>
                  </a:cubicBezTo>
                  <a:lnTo>
                    <a:pt x="327" y="7"/>
                  </a:lnTo>
                  <a:cubicBezTo>
                    <a:pt x="310" y="3"/>
                    <a:pt x="292" y="1"/>
                    <a:pt x="2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52"/>
            <p:cNvSpPr/>
            <p:nvPr/>
          </p:nvSpPr>
          <p:spPr>
            <a:xfrm>
              <a:off x="5004550" y="2223850"/>
              <a:ext cx="141000" cy="63800"/>
            </a:xfrm>
            <a:custGeom>
              <a:avLst/>
              <a:gdLst/>
              <a:ahLst/>
              <a:cxnLst/>
              <a:rect l="l" t="t" r="r" b="b"/>
              <a:pathLst>
                <a:path w="5640" h="2552" extrusionOk="0">
                  <a:moveTo>
                    <a:pt x="231" y="0"/>
                  </a:moveTo>
                  <a:cubicBezTo>
                    <a:pt x="151" y="0"/>
                    <a:pt x="87" y="47"/>
                    <a:pt x="50" y="120"/>
                  </a:cubicBezTo>
                  <a:cubicBezTo>
                    <a:pt x="0" y="221"/>
                    <a:pt x="50" y="346"/>
                    <a:pt x="151" y="396"/>
                  </a:cubicBezTo>
                  <a:lnTo>
                    <a:pt x="5339" y="2551"/>
                  </a:lnTo>
                  <a:lnTo>
                    <a:pt x="5414" y="2551"/>
                  </a:lnTo>
                  <a:cubicBezTo>
                    <a:pt x="5489" y="2551"/>
                    <a:pt x="5564" y="2501"/>
                    <a:pt x="5614" y="2426"/>
                  </a:cubicBezTo>
                  <a:cubicBezTo>
                    <a:pt x="5639" y="2326"/>
                    <a:pt x="5589" y="2201"/>
                    <a:pt x="5489" y="2150"/>
                  </a:cubicBezTo>
                  <a:lnTo>
                    <a:pt x="326" y="20"/>
                  </a:lnTo>
                  <a:cubicBezTo>
                    <a:pt x="292" y="7"/>
                    <a:pt x="261" y="0"/>
                    <a:pt x="23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52"/>
            <p:cNvSpPr/>
            <p:nvPr/>
          </p:nvSpPr>
          <p:spPr>
            <a:xfrm>
              <a:off x="4976975" y="2290900"/>
              <a:ext cx="370325" cy="159025"/>
            </a:xfrm>
            <a:custGeom>
              <a:avLst/>
              <a:gdLst/>
              <a:ahLst/>
              <a:cxnLst/>
              <a:rect l="l" t="t" r="r" b="b"/>
              <a:pathLst>
                <a:path w="14813" h="6361" extrusionOk="0">
                  <a:moveTo>
                    <a:pt x="217" y="0"/>
                  </a:moveTo>
                  <a:cubicBezTo>
                    <a:pt x="139" y="0"/>
                    <a:pt x="62" y="47"/>
                    <a:pt x="26" y="120"/>
                  </a:cubicBezTo>
                  <a:cubicBezTo>
                    <a:pt x="0" y="245"/>
                    <a:pt x="51" y="346"/>
                    <a:pt x="151" y="396"/>
                  </a:cubicBezTo>
                  <a:lnTo>
                    <a:pt x="14487" y="6361"/>
                  </a:lnTo>
                  <a:lnTo>
                    <a:pt x="14562" y="6361"/>
                  </a:lnTo>
                  <a:cubicBezTo>
                    <a:pt x="14662" y="6361"/>
                    <a:pt x="14737" y="6311"/>
                    <a:pt x="14762" y="6235"/>
                  </a:cubicBezTo>
                  <a:cubicBezTo>
                    <a:pt x="14813" y="6135"/>
                    <a:pt x="14762" y="6010"/>
                    <a:pt x="14662" y="5960"/>
                  </a:cubicBezTo>
                  <a:lnTo>
                    <a:pt x="301" y="20"/>
                  </a:lnTo>
                  <a:cubicBezTo>
                    <a:pt x="274" y="6"/>
                    <a:pt x="246" y="0"/>
                    <a:pt x="2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52"/>
            <p:cNvSpPr/>
            <p:nvPr/>
          </p:nvSpPr>
          <p:spPr>
            <a:xfrm>
              <a:off x="5161175" y="2143500"/>
              <a:ext cx="235625" cy="235625"/>
            </a:xfrm>
            <a:custGeom>
              <a:avLst/>
              <a:gdLst/>
              <a:ahLst/>
              <a:cxnLst/>
              <a:rect l="l" t="t" r="r" b="b"/>
              <a:pathLst>
                <a:path w="9425" h="9425" extrusionOk="0">
                  <a:moveTo>
                    <a:pt x="2758" y="1"/>
                  </a:moveTo>
                  <a:lnTo>
                    <a:pt x="1" y="6668"/>
                  </a:lnTo>
                  <a:lnTo>
                    <a:pt x="6668" y="9425"/>
                  </a:lnTo>
                  <a:lnTo>
                    <a:pt x="9425" y="2783"/>
                  </a:lnTo>
                  <a:lnTo>
                    <a:pt x="27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52"/>
            <p:cNvSpPr/>
            <p:nvPr/>
          </p:nvSpPr>
          <p:spPr>
            <a:xfrm>
              <a:off x="5106675" y="1865950"/>
              <a:ext cx="235625" cy="235600"/>
            </a:xfrm>
            <a:custGeom>
              <a:avLst/>
              <a:gdLst/>
              <a:ahLst/>
              <a:cxnLst/>
              <a:rect l="l" t="t" r="r" b="b"/>
              <a:pathLst>
                <a:path w="9425" h="9424" extrusionOk="0">
                  <a:moveTo>
                    <a:pt x="2757" y="0"/>
                  </a:moveTo>
                  <a:lnTo>
                    <a:pt x="0" y="6667"/>
                  </a:lnTo>
                  <a:lnTo>
                    <a:pt x="6667" y="9424"/>
                  </a:lnTo>
                  <a:lnTo>
                    <a:pt x="9424" y="2782"/>
                  </a:lnTo>
                  <a:lnTo>
                    <a:pt x="275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52"/>
            <p:cNvSpPr/>
            <p:nvPr/>
          </p:nvSpPr>
          <p:spPr>
            <a:xfrm>
              <a:off x="5351675" y="1841425"/>
              <a:ext cx="43250" cy="38400"/>
            </a:xfrm>
            <a:custGeom>
              <a:avLst/>
              <a:gdLst/>
              <a:ahLst/>
              <a:cxnLst/>
              <a:rect l="l" t="t" r="r" b="b"/>
              <a:pathLst>
                <a:path w="1730" h="1536" extrusionOk="0">
                  <a:moveTo>
                    <a:pt x="875" y="0"/>
                  </a:moveTo>
                  <a:cubicBezTo>
                    <a:pt x="577" y="0"/>
                    <a:pt x="284" y="175"/>
                    <a:pt x="150" y="480"/>
                  </a:cubicBezTo>
                  <a:cubicBezTo>
                    <a:pt x="0" y="881"/>
                    <a:pt x="175" y="1307"/>
                    <a:pt x="576" y="1482"/>
                  </a:cubicBezTo>
                  <a:cubicBezTo>
                    <a:pt x="667" y="1518"/>
                    <a:pt x="761" y="1536"/>
                    <a:pt x="855" y="1536"/>
                  </a:cubicBezTo>
                  <a:cubicBezTo>
                    <a:pt x="1153" y="1536"/>
                    <a:pt x="1446" y="1361"/>
                    <a:pt x="1579" y="1056"/>
                  </a:cubicBezTo>
                  <a:cubicBezTo>
                    <a:pt x="1729" y="680"/>
                    <a:pt x="1554" y="229"/>
                    <a:pt x="1153" y="54"/>
                  </a:cubicBezTo>
                  <a:cubicBezTo>
                    <a:pt x="1063" y="18"/>
                    <a:pt x="968" y="0"/>
                    <a:pt x="87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52"/>
            <p:cNvSpPr/>
            <p:nvPr/>
          </p:nvSpPr>
          <p:spPr>
            <a:xfrm>
              <a:off x="4392375" y="2328350"/>
              <a:ext cx="226225" cy="226225"/>
            </a:xfrm>
            <a:custGeom>
              <a:avLst/>
              <a:gdLst/>
              <a:ahLst/>
              <a:cxnLst/>
              <a:rect l="l" t="t" r="r" b="b"/>
              <a:pathLst>
                <a:path w="9049" h="9049" extrusionOk="0">
                  <a:moveTo>
                    <a:pt x="6893" y="0"/>
                  </a:moveTo>
                  <a:lnTo>
                    <a:pt x="1" y="2156"/>
                  </a:lnTo>
                  <a:lnTo>
                    <a:pt x="2181" y="9048"/>
                  </a:lnTo>
                  <a:lnTo>
                    <a:pt x="9049" y="6868"/>
                  </a:lnTo>
                  <a:lnTo>
                    <a:pt x="689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52"/>
            <p:cNvSpPr/>
            <p:nvPr/>
          </p:nvSpPr>
          <p:spPr>
            <a:xfrm>
              <a:off x="2175575" y="3007550"/>
              <a:ext cx="255050" cy="254425"/>
            </a:xfrm>
            <a:custGeom>
              <a:avLst/>
              <a:gdLst/>
              <a:ahLst/>
              <a:cxnLst/>
              <a:rect l="l" t="t" r="r" b="b"/>
              <a:pathLst>
                <a:path w="10202" h="10177" extrusionOk="0">
                  <a:moveTo>
                    <a:pt x="4838" y="1"/>
                  </a:moveTo>
                  <a:lnTo>
                    <a:pt x="1" y="5339"/>
                  </a:lnTo>
                  <a:lnTo>
                    <a:pt x="5339" y="10176"/>
                  </a:lnTo>
                  <a:lnTo>
                    <a:pt x="10201" y="4838"/>
                  </a:lnTo>
                  <a:lnTo>
                    <a:pt x="483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52"/>
            <p:cNvSpPr/>
            <p:nvPr/>
          </p:nvSpPr>
          <p:spPr>
            <a:xfrm>
              <a:off x="3264550" y="2234375"/>
              <a:ext cx="227475" cy="226825"/>
            </a:xfrm>
            <a:custGeom>
              <a:avLst/>
              <a:gdLst/>
              <a:ahLst/>
              <a:cxnLst/>
              <a:rect l="l" t="t" r="r" b="b"/>
              <a:pathLst>
                <a:path w="9099" h="9073" extrusionOk="0">
                  <a:moveTo>
                    <a:pt x="2231" y="0"/>
                  </a:moveTo>
                  <a:lnTo>
                    <a:pt x="1" y="6842"/>
                  </a:lnTo>
                  <a:lnTo>
                    <a:pt x="6868" y="9073"/>
                  </a:lnTo>
                  <a:lnTo>
                    <a:pt x="9099" y="2206"/>
                  </a:lnTo>
                  <a:lnTo>
                    <a:pt x="223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52"/>
            <p:cNvSpPr/>
            <p:nvPr/>
          </p:nvSpPr>
          <p:spPr>
            <a:xfrm>
              <a:off x="4868575" y="2740000"/>
              <a:ext cx="226850" cy="227475"/>
            </a:xfrm>
            <a:custGeom>
              <a:avLst/>
              <a:gdLst/>
              <a:ahLst/>
              <a:cxnLst/>
              <a:rect l="l" t="t" r="r" b="b"/>
              <a:pathLst>
                <a:path w="9074" h="9099" extrusionOk="0">
                  <a:moveTo>
                    <a:pt x="2231" y="1"/>
                  </a:moveTo>
                  <a:lnTo>
                    <a:pt x="1" y="6868"/>
                  </a:lnTo>
                  <a:lnTo>
                    <a:pt x="6868" y="9099"/>
                  </a:lnTo>
                  <a:lnTo>
                    <a:pt x="9073" y="2231"/>
                  </a:lnTo>
                  <a:lnTo>
                    <a:pt x="22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52"/>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8" name="Google Shape;788;p52"/>
            <p:cNvGrpSpPr/>
            <p:nvPr/>
          </p:nvGrpSpPr>
          <p:grpSpPr>
            <a:xfrm>
              <a:off x="3985125" y="1533925"/>
              <a:ext cx="624700" cy="551900"/>
              <a:chOff x="3985125" y="1533925"/>
              <a:chExt cx="624700" cy="551900"/>
            </a:xfrm>
          </p:grpSpPr>
          <p:sp>
            <p:nvSpPr>
              <p:cNvPr id="789" name="Google Shape;789;p52"/>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52"/>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52"/>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2"/>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52"/>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52"/>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52"/>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52"/>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52"/>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52"/>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52"/>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52"/>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52"/>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52"/>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52"/>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4" name="Google Shape;804;p52"/>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52"/>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52"/>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52"/>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2"/>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2"/>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2"/>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2"/>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2"/>
            <p:cNvSpPr/>
            <p:nvPr/>
          </p:nvSpPr>
          <p:spPr>
            <a:xfrm>
              <a:off x="3157425" y="1611475"/>
              <a:ext cx="422325" cy="372275"/>
            </a:xfrm>
            <a:custGeom>
              <a:avLst/>
              <a:gdLst/>
              <a:ahLst/>
              <a:cxnLst/>
              <a:rect l="l" t="t" r="r" b="b"/>
              <a:pathLst>
                <a:path w="16893" h="14891" extrusionOk="0">
                  <a:moveTo>
                    <a:pt x="5849" y="1"/>
                  </a:moveTo>
                  <a:cubicBezTo>
                    <a:pt x="5225" y="1"/>
                    <a:pt x="4630" y="365"/>
                    <a:pt x="4361" y="981"/>
                  </a:cubicBezTo>
                  <a:lnTo>
                    <a:pt x="0" y="11282"/>
                  </a:lnTo>
                  <a:lnTo>
                    <a:pt x="11554" y="14891"/>
                  </a:lnTo>
                  <a:lnTo>
                    <a:pt x="16892" y="4014"/>
                  </a:lnTo>
                  <a:lnTo>
                    <a:pt x="6416" y="104"/>
                  </a:lnTo>
                  <a:cubicBezTo>
                    <a:pt x="6230" y="34"/>
                    <a:pt x="6038" y="1"/>
                    <a:pt x="58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52"/>
            <p:cNvSpPr/>
            <p:nvPr/>
          </p:nvSpPr>
          <p:spPr>
            <a:xfrm>
              <a:off x="3195000" y="1689875"/>
              <a:ext cx="429225" cy="387875"/>
            </a:xfrm>
            <a:custGeom>
              <a:avLst/>
              <a:gdLst/>
              <a:ahLst/>
              <a:cxnLst/>
              <a:rect l="l" t="t" r="r" b="b"/>
              <a:pathLst>
                <a:path w="17169" h="15515" extrusionOk="0">
                  <a:moveTo>
                    <a:pt x="12432" y="0"/>
                  </a:moveTo>
                  <a:lnTo>
                    <a:pt x="1" y="7544"/>
                  </a:lnTo>
                  <a:lnTo>
                    <a:pt x="3409" y="15514"/>
                  </a:lnTo>
                  <a:lnTo>
                    <a:pt x="17169" y="9474"/>
                  </a:lnTo>
                  <a:lnTo>
                    <a:pt x="124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52"/>
            <p:cNvSpPr/>
            <p:nvPr/>
          </p:nvSpPr>
          <p:spPr>
            <a:xfrm>
              <a:off x="3344900" y="1786400"/>
              <a:ext cx="159650" cy="171475"/>
            </a:xfrm>
            <a:custGeom>
              <a:avLst/>
              <a:gdLst/>
              <a:ahLst/>
              <a:cxnLst/>
              <a:rect l="l" t="t" r="r" b="b"/>
              <a:pathLst>
                <a:path w="6386" h="6859" extrusionOk="0">
                  <a:moveTo>
                    <a:pt x="937" y="0"/>
                  </a:moveTo>
                  <a:cubicBezTo>
                    <a:pt x="548" y="0"/>
                    <a:pt x="189" y="307"/>
                    <a:pt x="170" y="751"/>
                  </a:cubicBezTo>
                  <a:lnTo>
                    <a:pt x="20" y="6064"/>
                  </a:lnTo>
                  <a:cubicBezTo>
                    <a:pt x="1" y="6528"/>
                    <a:pt x="369" y="6858"/>
                    <a:pt x="780" y="6858"/>
                  </a:cubicBezTo>
                  <a:cubicBezTo>
                    <a:pt x="902" y="6858"/>
                    <a:pt x="1027" y="6829"/>
                    <a:pt x="1148" y="6766"/>
                  </a:cubicBezTo>
                  <a:lnTo>
                    <a:pt x="5835" y="4235"/>
                  </a:lnTo>
                  <a:cubicBezTo>
                    <a:pt x="6361" y="3959"/>
                    <a:pt x="6386" y="3232"/>
                    <a:pt x="5885" y="2906"/>
                  </a:cubicBezTo>
                  <a:lnTo>
                    <a:pt x="1348" y="124"/>
                  </a:lnTo>
                  <a:cubicBezTo>
                    <a:pt x="1217" y="39"/>
                    <a:pt x="1075" y="0"/>
                    <a:pt x="93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52"/>
            <p:cNvSpPr/>
            <p:nvPr/>
          </p:nvSpPr>
          <p:spPr>
            <a:xfrm>
              <a:off x="3362925" y="1808675"/>
              <a:ext cx="72075" cy="104775"/>
            </a:xfrm>
            <a:custGeom>
              <a:avLst/>
              <a:gdLst/>
              <a:ahLst/>
              <a:cxnLst/>
              <a:rect l="l" t="t" r="r" b="b"/>
              <a:pathLst>
                <a:path w="2883" h="4191" extrusionOk="0">
                  <a:moveTo>
                    <a:pt x="713" y="0"/>
                  </a:moveTo>
                  <a:cubicBezTo>
                    <a:pt x="694" y="0"/>
                    <a:pt x="674" y="3"/>
                    <a:pt x="652" y="10"/>
                  </a:cubicBezTo>
                  <a:cubicBezTo>
                    <a:pt x="552" y="35"/>
                    <a:pt x="477" y="61"/>
                    <a:pt x="352" y="136"/>
                  </a:cubicBezTo>
                  <a:cubicBezTo>
                    <a:pt x="251" y="186"/>
                    <a:pt x="151" y="261"/>
                    <a:pt x="101" y="311"/>
                  </a:cubicBezTo>
                  <a:cubicBezTo>
                    <a:pt x="51" y="361"/>
                    <a:pt x="1" y="436"/>
                    <a:pt x="1" y="487"/>
                  </a:cubicBezTo>
                  <a:cubicBezTo>
                    <a:pt x="1" y="562"/>
                    <a:pt x="1" y="612"/>
                    <a:pt x="26" y="637"/>
                  </a:cubicBezTo>
                  <a:cubicBezTo>
                    <a:pt x="51" y="687"/>
                    <a:pt x="76" y="737"/>
                    <a:pt x="101" y="812"/>
                  </a:cubicBezTo>
                  <a:lnTo>
                    <a:pt x="1053" y="2517"/>
                  </a:lnTo>
                  <a:cubicBezTo>
                    <a:pt x="1078" y="2592"/>
                    <a:pt x="1129" y="2642"/>
                    <a:pt x="1154" y="2667"/>
                  </a:cubicBezTo>
                  <a:cubicBezTo>
                    <a:pt x="1179" y="2692"/>
                    <a:pt x="1204" y="2742"/>
                    <a:pt x="1254" y="2767"/>
                  </a:cubicBezTo>
                  <a:cubicBezTo>
                    <a:pt x="1304" y="2792"/>
                    <a:pt x="1379" y="2792"/>
                    <a:pt x="1454" y="2792"/>
                  </a:cubicBezTo>
                  <a:cubicBezTo>
                    <a:pt x="1530" y="2767"/>
                    <a:pt x="1630" y="2717"/>
                    <a:pt x="1730" y="2667"/>
                  </a:cubicBezTo>
                  <a:cubicBezTo>
                    <a:pt x="1855" y="2592"/>
                    <a:pt x="1931" y="2542"/>
                    <a:pt x="2006" y="2492"/>
                  </a:cubicBezTo>
                  <a:cubicBezTo>
                    <a:pt x="2056" y="2416"/>
                    <a:pt x="2081" y="2366"/>
                    <a:pt x="2081" y="2316"/>
                  </a:cubicBezTo>
                  <a:cubicBezTo>
                    <a:pt x="2106" y="2241"/>
                    <a:pt x="2081" y="2191"/>
                    <a:pt x="2081" y="2166"/>
                  </a:cubicBezTo>
                  <a:cubicBezTo>
                    <a:pt x="2056" y="2116"/>
                    <a:pt x="2031" y="2066"/>
                    <a:pt x="1981" y="1990"/>
                  </a:cubicBezTo>
                  <a:lnTo>
                    <a:pt x="1053" y="311"/>
                  </a:lnTo>
                  <a:cubicBezTo>
                    <a:pt x="1028" y="236"/>
                    <a:pt x="978" y="161"/>
                    <a:pt x="953" y="136"/>
                  </a:cubicBezTo>
                  <a:cubicBezTo>
                    <a:pt x="928" y="111"/>
                    <a:pt x="903" y="61"/>
                    <a:pt x="828" y="35"/>
                  </a:cubicBezTo>
                  <a:cubicBezTo>
                    <a:pt x="792" y="18"/>
                    <a:pt x="757" y="0"/>
                    <a:pt x="713" y="0"/>
                  </a:cubicBezTo>
                  <a:close/>
                  <a:moveTo>
                    <a:pt x="2343" y="2934"/>
                  </a:moveTo>
                  <a:cubicBezTo>
                    <a:pt x="2246" y="2934"/>
                    <a:pt x="2146" y="2966"/>
                    <a:pt x="2031" y="3043"/>
                  </a:cubicBezTo>
                  <a:cubicBezTo>
                    <a:pt x="1880" y="3118"/>
                    <a:pt x="1780" y="3193"/>
                    <a:pt x="1705" y="3269"/>
                  </a:cubicBezTo>
                  <a:cubicBezTo>
                    <a:pt x="1655" y="3319"/>
                    <a:pt x="1630" y="3419"/>
                    <a:pt x="1630" y="3494"/>
                  </a:cubicBezTo>
                  <a:cubicBezTo>
                    <a:pt x="1630" y="3594"/>
                    <a:pt x="1680" y="3695"/>
                    <a:pt x="1755" y="3845"/>
                  </a:cubicBezTo>
                  <a:cubicBezTo>
                    <a:pt x="1855" y="4046"/>
                    <a:pt x="1956" y="4146"/>
                    <a:pt x="2081" y="4171"/>
                  </a:cubicBezTo>
                  <a:cubicBezTo>
                    <a:pt x="2107" y="4184"/>
                    <a:pt x="2136" y="4190"/>
                    <a:pt x="2169" y="4190"/>
                  </a:cubicBezTo>
                  <a:cubicBezTo>
                    <a:pt x="2264" y="4190"/>
                    <a:pt x="2390" y="4138"/>
                    <a:pt x="2557" y="4046"/>
                  </a:cubicBezTo>
                  <a:cubicBezTo>
                    <a:pt x="2783" y="3920"/>
                    <a:pt x="2883" y="3795"/>
                    <a:pt x="2883" y="3670"/>
                  </a:cubicBezTo>
                  <a:cubicBezTo>
                    <a:pt x="2883" y="3594"/>
                    <a:pt x="2858" y="3544"/>
                    <a:pt x="2858" y="3494"/>
                  </a:cubicBezTo>
                  <a:cubicBezTo>
                    <a:pt x="2833" y="3444"/>
                    <a:pt x="2808" y="3394"/>
                    <a:pt x="2758" y="3294"/>
                  </a:cubicBezTo>
                  <a:lnTo>
                    <a:pt x="2707" y="3218"/>
                  </a:lnTo>
                  <a:cubicBezTo>
                    <a:pt x="2632" y="3068"/>
                    <a:pt x="2532" y="2993"/>
                    <a:pt x="2432" y="2943"/>
                  </a:cubicBezTo>
                  <a:cubicBezTo>
                    <a:pt x="2402" y="2937"/>
                    <a:pt x="2373" y="2934"/>
                    <a:pt x="2343" y="293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52"/>
            <p:cNvSpPr/>
            <p:nvPr/>
          </p:nvSpPr>
          <p:spPr>
            <a:xfrm>
              <a:off x="3157425" y="1711800"/>
              <a:ext cx="524450" cy="423500"/>
            </a:xfrm>
            <a:custGeom>
              <a:avLst/>
              <a:gdLst/>
              <a:ahLst/>
              <a:cxnLst/>
              <a:rect l="l" t="t" r="r" b="b"/>
              <a:pathLst>
                <a:path w="20978" h="16940" extrusionOk="0">
                  <a:moveTo>
                    <a:pt x="16892" y="1"/>
                  </a:moveTo>
                  <a:lnTo>
                    <a:pt x="10627" y="8723"/>
                  </a:lnTo>
                  <a:lnTo>
                    <a:pt x="0" y="7269"/>
                  </a:lnTo>
                  <a:lnTo>
                    <a:pt x="3785" y="16041"/>
                  </a:lnTo>
                  <a:cubicBezTo>
                    <a:pt x="4028" y="16602"/>
                    <a:pt x="4578" y="16940"/>
                    <a:pt x="5154" y="16940"/>
                  </a:cubicBezTo>
                  <a:cubicBezTo>
                    <a:pt x="5350" y="16940"/>
                    <a:pt x="5549" y="16901"/>
                    <a:pt x="5739" y="16818"/>
                  </a:cubicBezTo>
                  <a:lnTo>
                    <a:pt x="19875" y="10753"/>
                  </a:lnTo>
                  <a:cubicBezTo>
                    <a:pt x="20627" y="10427"/>
                    <a:pt x="20978" y="9550"/>
                    <a:pt x="20652" y="8773"/>
                  </a:cubicBezTo>
                  <a:lnTo>
                    <a:pt x="168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52"/>
            <p:cNvSpPr/>
            <p:nvPr/>
          </p:nvSpPr>
          <p:spPr>
            <a:xfrm>
              <a:off x="3262050" y="1924200"/>
              <a:ext cx="419200" cy="211825"/>
            </a:xfrm>
            <a:custGeom>
              <a:avLst/>
              <a:gdLst/>
              <a:ahLst/>
              <a:cxnLst/>
              <a:rect l="l" t="t" r="r" b="b"/>
              <a:pathLst>
                <a:path w="16768" h="8473" extrusionOk="0">
                  <a:moveTo>
                    <a:pt x="6467" y="1"/>
                  </a:moveTo>
                  <a:cubicBezTo>
                    <a:pt x="6392" y="1"/>
                    <a:pt x="6316" y="26"/>
                    <a:pt x="6266" y="101"/>
                  </a:cubicBezTo>
                  <a:lnTo>
                    <a:pt x="76" y="8121"/>
                  </a:lnTo>
                  <a:cubicBezTo>
                    <a:pt x="1" y="8222"/>
                    <a:pt x="26" y="8347"/>
                    <a:pt x="101" y="8422"/>
                  </a:cubicBezTo>
                  <a:cubicBezTo>
                    <a:pt x="151" y="8447"/>
                    <a:pt x="201" y="8472"/>
                    <a:pt x="251" y="8472"/>
                  </a:cubicBezTo>
                  <a:cubicBezTo>
                    <a:pt x="301" y="8472"/>
                    <a:pt x="377" y="8447"/>
                    <a:pt x="402" y="8372"/>
                  </a:cubicBezTo>
                  <a:lnTo>
                    <a:pt x="6542" y="427"/>
                  </a:lnTo>
                  <a:lnTo>
                    <a:pt x="16517" y="1455"/>
                  </a:lnTo>
                  <a:cubicBezTo>
                    <a:pt x="16530" y="1457"/>
                    <a:pt x="16543" y="1459"/>
                    <a:pt x="16556" y="1459"/>
                  </a:cubicBezTo>
                  <a:cubicBezTo>
                    <a:pt x="16662" y="1459"/>
                    <a:pt x="16743" y="1369"/>
                    <a:pt x="16743" y="1279"/>
                  </a:cubicBezTo>
                  <a:cubicBezTo>
                    <a:pt x="16768" y="1154"/>
                    <a:pt x="16692" y="1054"/>
                    <a:pt x="16567" y="1029"/>
                  </a:cubicBezTo>
                  <a:lnTo>
                    <a:pt x="6467" y="1"/>
                  </a:ln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52"/>
            <p:cNvSpPr/>
            <p:nvPr/>
          </p:nvSpPr>
          <p:spPr>
            <a:xfrm>
              <a:off x="2771450" y="3716200"/>
              <a:ext cx="90250" cy="243125"/>
            </a:xfrm>
            <a:custGeom>
              <a:avLst/>
              <a:gdLst/>
              <a:ahLst/>
              <a:cxnLst/>
              <a:rect l="l" t="t" r="r" b="b"/>
              <a:pathLst>
                <a:path w="3610" h="9725" extrusionOk="0">
                  <a:moveTo>
                    <a:pt x="1730" y="1"/>
                  </a:moveTo>
                  <a:lnTo>
                    <a:pt x="0" y="351"/>
                  </a:lnTo>
                  <a:lnTo>
                    <a:pt x="1905" y="9725"/>
                  </a:lnTo>
                  <a:lnTo>
                    <a:pt x="3609" y="9374"/>
                  </a:lnTo>
                  <a:lnTo>
                    <a:pt x="17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52"/>
            <p:cNvSpPr/>
            <p:nvPr/>
          </p:nvSpPr>
          <p:spPr>
            <a:xfrm>
              <a:off x="2819075" y="3950550"/>
              <a:ext cx="42625" cy="50425"/>
            </a:xfrm>
            <a:custGeom>
              <a:avLst/>
              <a:gdLst/>
              <a:ahLst/>
              <a:cxnLst/>
              <a:rect l="l" t="t" r="r" b="b"/>
              <a:pathLst>
                <a:path w="1705" h="2017" extrusionOk="0">
                  <a:moveTo>
                    <a:pt x="1704" y="0"/>
                  </a:moveTo>
                  <a:lnTo>
                    <a:pt x="0" y="351"/>
                  </a:lnTo>
                  <a:lnTo>
                    <a:pt x="1103" y="1955"/>
                  </a:lnTo>
                  <a:cubicBezTo>
                    <a:pt x="1124" y="1997"/>
                    <a:pt x="1162" y="2017"/>
                    <a:pt x="1202" y="2017"/>
                  </a:cubicBezTo>
                  <a:cubicBezTo>
                    <a:pt x="1257" y="2017"/>
                    <a:pt x="1314" y="1978"/>
                    <a:pt x="1329" y="1905"/>
                  </a:cubicBezTo>
                  <a:lnTo>
                    <a:pt x="17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52"/>
            <p:cNvSpPr/>
            <p:nvPr/>
          </p:nvSpPr>
          <p:spPr>
            <a:xfrm>
              <a:off x="2813425" y="3945525"/>
              <a:ext cx="53925" cy="60800"/>
            </a:xfrm>
            <a:custGeom>
              <a:avLst/>
              <a:gdLst/>
              <a:ahLst/>
              <a:cxnLst/>
              <a:rect l="l" t="t" r="r" b="b"/>
              <a:pathLst>
                <a:path w="2157" h="2432" extrusionOk="0">
                  <a:moveTo>
                    <a:pt x="1680" y="477"/>
                  </a:moveTo>
                  <a:lnTo>
                    <a:pt x="1379" y="1880"/>
                  </a:lnTo>
                  <a:lnTo>
                    <a:pt x="577" y="702"/>
                  </a:lnTo>
                  <a:lnTo>
                    <a:pt x="1680" y="477"/>
                  </a:lnTo>
                  <a:close/>
                  <a:moveTo>
                    <a:pt x="1905" y="1"/>
                  </a:moveTo>
                  <a:lnTo>
                    <a:pt x="176" y="351"/>
                  </a:lnTo>
                  <a:cubicBezTo>
                    <a:pt x="126" y="376"/>
                    <a:pt x="51" y="427"/>
                    <a:pt x="26" y="477"/>
                  </a:cubicBezTo>
                  <a:cubicBezTo>
                    <a:pt x="1" y="552"/>
                    <a:pt x="26" y="627"/>
                    <a:pt x="51" y="677"/>
                  </a:cubicBezTo>
                  <a:lnTo>
                    <a:pt x="1154" y="2281"/>
                  </a:lnTo>
                  <a:cubicBezTo>
                    <a:pt x="1229" y="2382"/>
                    <a:pt x="1329" y="2432"/>
                    <a:pt x="1429" y="2432"/>
                  </a:cubicBezTo>
                  <a:cubicBezTo>
                    <a:pt x="1454" y="2432"/>
                    <a:pt x="1479" y="2432"/>
                    <a:pt x="1504" y="2407"/>
                  </a:cubicBezTo>
                  <a:cubicBezTo>
                    <a:pt x="1630" y="2382"/>
                    <a:pt x="1730" y="2281"/>
                    <a:pt x="1755" y="2156"/>
                  </a:cubicBezTo>
                  <a:lnTo>
                    <a:pt x="2156" y="251"/>
                  </a:lnTo>
                  <a:cubicBezTo>
                    <a:pt x="2156" y="176"/>
                    <a:pt x="2131" y="101"/>
                    <a:pt x="2081" y="76"/>
                  </a:cubicBezTo>
                  <a:cubicBezTo>
                    <a:pt x="2031" y="26"/>
                    <a:pt x="1956" y="1"/>
                    <a:pt x="190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52"/>
            <p:cNvSpPr/>
            <p:nvPr/>
          </p:nvSpPr>
          <p:spPr>
            <a:xfrm>
              <a:off x="2768950" y="3702425"/>
              <a:ext cx="45125" cy="22575"/>
            </a:xfrm>
            <a:custGeom>
              <a:avLst/>
              <a:gdLst/>
              <a:ahLst/>
              <a:cxnLst/>
              <a:rect l="l" t="t" r="r" b="b"/>
              <a:pathLst>
                <a:path w="1805" h="903" extrusionOk="0">
                  <a:moveTo>
                    <a:pt x="1679" y="0"/>
                  </a:moveTo>
                  <a:lnTo>
                    <a:pt x="0" y="351"/>
                  </a:lnTo>
                  <a:lnTo>
                    <a:pt x="100" y="902"/>
                  </a:lnTo>
                  <a:lnTo>
                    <a:pt x="1805" y="552"/>
                  </a:lnTo>
                  <a:lnTo>
                    <a:pt x="1679" y="0"/>
                  </a:ln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52"/>
            <p:cNvSpPr/>
            <p:nvPr/>
          </p:nvSpPr>
          <p:spPr>
            <a:xfrm>
              <a:off x="2764550" y="3675625"/>
              <a:ext cx="46400" cy="35600"/>
            </a:xfrm>
            <a:custGeom>
              <a:avLst/>
              <a:gdLst/>
              <a:ahLst/>
              <a:cxnLst/>
              <a:rect l="l" t="t" r="r" b="b"/>
              <a:pathLst>
                <a:path w="1856" h="1424" extrusionOk="0">
                  <a:moveTo>
                    <a:pt x="954" y="0"/>
                  </a:moveTo>
                  <a:cubicBezTo>
                    <a:pt x="895" y="0"/>
                    <a:pt x="836" y="7"/>
                    <a:pt x="778" y="20"/>
                  </a:cubicBezTo>
                  <a:cubicBezTo>
                    <a:pt x="301" y="120"/>
                    <a:pt x="1" y="571"/>
                    <a:pt x="101" y="1047"/>
                  </a:cubicBezTo>
                  <a:lnTo>
                    <a:pt x="176" y="1423"/>
                  </a:lnTo>
                  <a:lnTo>
                    <a:pt x="1855" y="1072"/>
                  </a:lnTo>
                  <a:lnTo>
                    <a:pt x="1780" y="696"/>
                  </a:lnTo>
                  <a:cubicBezTo>
                    <a:pt x="1715" y="282"/>
                    <a:pt x="1346" y="0"/>
                    <a:pt x="954" y="0"/>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52"/>
            <p:cNvSpPr/>
            <p:nvPr/>
          </p:nvSpPr>
          <p:spPr>
            <a:xfrm>
              <a:off x="2780225" y="3783250"/>
              <a:ext cx="54525" cy="19450"/>
            </a:xfrm>
            <a:custGeom>
              <a:avLst/>
              <a:gdLst/>
              <a:ahLst/>
              <a:cxnLst/>
              <a:rect l="l" t="t" r="r" b="b"/>
              <a:pathLst>
                <a:path w="2181" h="778" extrusionOk="0">
                  <a:moveTo>
                    <a:pt x="1905" y="0"/>
                  </a:moveTo>
                  <a:lnTo>
                    <a:pt x="201" y="351"/>
                  </a:lnTo>
                  <a:cubicBezTo>
                    <a:pt x="75" y="376"/>
                    <a:pt x="0" y="502"/>
                    <a:pt x="25" y="602"/>
                  </a:cubicBezTo>
                  <a:cubicBezTo>
                    <a:pt x="50" y="702"/>
                    <a:pt x="151" y="777"/>
                    <a:pt x="251" y="777"/>
                  </a:cubicBezTo>
                  <a:lnTo>
                    <a:pt x="276" y="777"/>
                  </a:lnTo>
                  <a:lnTo>
                    <a:pt x="2005" y="426"/>
                  </a:lnTo>
                  <a:cubicBezTo>
                    <a:pt x="2106" y="401"/>
                    <a:pt x="2181" y="276"/>
                    <a:pt x="2156" y="176"/>
                  </a:cubicBezTo>
                  <a:cubicBezTo>
                    <a:pt x="2131" y="50"/>
                    <a:pt x="2030" y="0"/>
                    <a:pt x="19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2"/>
            <p:cNvSpPr/>
            <p:nvPr/>
          </p:nvSpPr>
          <p:spPr>
            <a:xfrm>
              <a:off x="2840375" y="3662325"/>
              <a:ext cx="90250" cy="243125"/>
            </a:xfrm>
            <a:custGeom>
              <a:avLst/>
              <a:gdLst/>
              <a:ahLst/>
              <a:cxnLst/>
              <a:rect l="l" t="t" r="r" b="b"/>
              <a:pathLst>
                <a:path w="3610" h="9725" extrusionOk="0">
                  <a:moveTo>
                    <a:pt x="1905" y="0"/>
                  </a:moveTo>
                  <a:lnTo>
                    <a:pt x="0" y="9374"/>
                  </a:lnTo>
                  <a:lnTo>
                    <a:pt x="1730" y="9725"/>
                  </a:lnTo>
                  <a:lnTo>
                    <a:pt x="3609" y="351"/>
                  </a:lnTo>
                  <a:lnTo>
                    <a:pt x="190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52"/>
            <p:cNvSpPr/>
            <p:nvPr/>
          </p:nvSpPr>
          <p:spPr>
            <a:xfrm>
              <a:off x="2840375" y="3896650"/>
              <a:ext cx="43250" cy="50450"/>
            </a:xfrm>
            <a:custGeom>
              <a:avLst/>
              <a:gdLst/>
              <a:ahLst/>
              <a:cxnLst/>
              <a:rect l="l" t="t" r="r" b="b"/>
              <a:pathLst>
                <a:path w="1730" h="2018" extrusionOk="0">
                  <a:moveTo>
                    <a:pt x="0" y="1"/>
                  </a:moveTo>
                  <a:lnTo>
                    <a:pt x="401" y="1905"/>
                  </a:lnTo>
                  <a:cubicBezTo>
                    <a:pt x="416" y="1978"/>
                    <a:pt x="465" y="2017"/>
                    <a:pt x="517" y="2017"/>
                  </a:cubicBezTo>
                  <a:cubicBezTo>
                    <a:pt x="555" y="2017"/>
                    <a:pt x="596" y="1997"/>
                    <a:pt x="627" y="1956"/>
                  </a:cubicBezTo>
                  <a:lnTo>
                    <a:pt x="1730" y="352"/>
                  </a:ln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2"/>
            <p:cNvSpPr/>
            <p:nvPr/>
          </p:nvSpPr>
          <p:spPr>
            <a:xfrm>
              <a:off x="2834725" y="3891650"/>
              <a:ext cx="53925" cy="60800"/>
            </a:xfrm>
            <a:custGeom>
              <a:avLst/>
              <a:gdLst/>
              <a:ahLst/>
              <a:cxnLst/>
              <a:rect l="l" t="t" r="r" b="b"/>
              <a:pathLst>
                <a:path w="2157" h="2432" extrusionOk="0">
                  <a:moveTo>
                    <a:pt x="502" y="476"/>
                  </a:moveTo>
                  <a:lnTo>
                    <a:pt x="1605" y="702"/>
                  </a:lnTo>
                  <a:lnTo>
                    <a:pt x="778" y="1880"/>
                  </a:lnTo>
                  <a:lnTo>
                    <a:pt x="502" y="476"/>
                  </a:lnTo>
                  <a:close/>
                  <a:moveTo>
                    <a:pt x="276" y="0"/>
                  </a:moveTo>
                  <a:cubicBezTo>
                    <a:pt x="201" y="0"/>
                    <a:pt x="126" y="25"/>
                    <a:pt x="76" y="75"/>
                  </a:cubicBezTo>
                  <a:cubicBezTo>
                    <a:pt x="26" y="125"/>
                    <a:pt x="1" y="176"/>
                    <a:pt x="26" y="251"/>
                  </a:cubicBezTo>
                  <a:lnTo>
                    <a:pt x="427" y="2156"/>
                  </a:lnTo>
                  <a:cubicBezTo>
                    <a:pt x="452" y="2281"/>
                    <a:pt x="552" y="2381"/>
                    <a:pt x="677" y="2431"/>
                  </a:cubicBezTo>
                  <a:lnTo>
                    <a:pt x="753" y="2431"/>
                  </a:lnTo>
                  <a:cubicBezTo>
                    <a:pt x="853" y="2431"/>
                    <a:pt x="953" y="2381"/>
                    <a:pt x="1028" y="2281"/>
                  </a:cubicBezTo>
                  <a:lnTo>
                    <a:pt x="2106" y="677"/>
                  </a:lnTo>
                  <a:cubicBezTo>
                    <a:pt x="2156" y="627"/>
                    <a:pt x="2156" y="552"/>
                    <a:pt x="2131" y="476"/>
                  </a:cubicBezTo>
                  <a:cubicBezTo>
                    <a:pt x="2106" y="426"/>
                    <a:pt x="2056" y="376"/>
                    <a:pt x="1981" y="351"/>
                  </a:cubicBezTo>
                  <a:lnTo>
                    <a:pt x="276"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52"/>
            <p:cNvSpPr/>
            <p:nvPr/>
          </p:nvSpPr>
          <p:spPr>
            <a:xfrm>
              <a:off x="2888625" y="3648525"/>
              <a:ext cx="45125" cy="22600"/>
            </a:xfrm>
            <a:custGeom>
              <a:avLst/>
              <a:gdLst/>
              <a:ahLst/>
              <a:cxnLst/>
              <a:rect l="l" t="t" r="r" b="b"/>
              <a:pathLst>
                <a:path w="1805" h="904" extrusionOk="0">
                  <a:moveTo>
                    <a:pt x="100" y="1"/>
                  </a:moveTo>
                  <a:lnTo>
                    <a:pt x="0" y="552"/>
                  </a:lnTo>
                  <a:lnTo>
                    <a:pt x="1679" y="903"/>
                  </a:lnTo>
                  <a:lnTo>
                    <a:pt x="1805" y="352"/>
                  </a:lnTo>
                  <a:lnTo>
                    <a:pt x="100" y="1"/>
                  </a:ln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2"/>
            <p:cNvSpPr/>
            <p:nvPr/>
          </p:nvSpPr>
          <p:spPr>
            <a:xfrm>
              <a:off x="2891125" y="3621725"/>
              <a:ext cx="47025" cy="35600"/>
            </a:xfrm>
            <a:custGeom>
              <a:avLst/>
              <a:gdLst/>
              <a:ahLst/>
              <a:cxnLst/>
              <a:rect l="l" t="t" r="r" b="b"/>
              <a:pathLst>
                <a:path w="1881" h="1424" extrusionOk="0">
                  <a:moveTo>
                    <a:pt x="920" y="1"/>
                  </a:moveTo>
                  <a:cubicBezTo>
                    <a:pt x="516" y="1"/>
                    <a:pt x="163" y="282"/>
                    <a:pt x="76" y="697"/>
                  </a:cubicBezTo>
                  <a:lnTo>
                    <a:pt x="0" y="1073"/>
                  </a:lnTo>
                  <a:lnTo>
                    <a:pt x="1705" y="1424"/>
                  </a:lnTo>
                  <a:lnTo>
                    <a:pt x="1780" y="1048"/>
                  </a:lnTo>
                  <a:cubicBezTo>
                    <a:pt x="1880" y="572"/>
                    <a:pt x="1579" y="120"/>
                    <a:pt x="1103" y="20"/>
                  </a:cubicBezTo>
                  <a:cubicBezTo>
                    <a:pt x="1041" y="7"/>
                    <a:pt x="980" y="1"/>
                    <a:pt x="9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52"/>
            <p:cNvSpPr/>
            <p:nvPr/>
          </p:nvSpPr>
          <p:spPr>
            <a:xfrm>
              <a:off x="2867950" y="3729250"/>
              <a:ext cx="53900" cy="19550"/>
            </a:xfrm>
            <a:custGeom>
              <a:avLst/>
              <a:gdLst/>
              <a:ahLst/>
              <a:cxnLst/>
              <a:rect l="l" t="t" r="r" b="b"/>
              <a:pathLst>
                <a:path w="2156" h="782" extrusionOk="0">
                  <a:moveTo>
                    <a:pt x="211" y="0"/>
                  </a:moveTo>
                  <a:cubicBezTo>
                    <a:pt x="120" y="0"/>
                    <a:pt x="25" y="71"/>
                    <a:pt x="25" y="180"/>
                  </a:cubicBezTo>
                  <a:cubicBezTo>
                    <a:pt x="0" y="281"/>
                    <a:pt x="75" y="406"/>
                    <a:pt x="176" y="431"/>
                  </a:cubicBezTo>
                  <a:lnTo>
                    <a:pt x="1880" y="782"/>
                  </a:lnTo>
                  <a:lnTo>
                    <a:pt x="1930" y="782"/>
                  </a:lnTo>
                  <a:cubicBezTo>
                    <a:pt x="2030" y="782"/>
                    <a:pt x="2105" y="707"/>
                    <a:pt x="2130" y="606"/>
                  </a:cubicBezTo>
                  <a:cubicBezTo>
                    <a:pt x="2155" y="506"/>
                    <a:pt x="2080" y="381"/>
                    <a:pt x="1980" y="356"/>
                  </a:cubicBezTo>
                  <a:lnTo>
                    <a:pt x="251" y="5"/>
                  </a:lnTo>
                  <a:cubicBezTo>
                    <a:pt x="238" y="2"/>
                    <a:pt x="224" y="0"/>
                    <a:pt x="2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52"/>
            <p:cNvSpPr/>
            <p:nvPr/>
          </p:nvSpPr>
          <p:spPr>
            <a:xfrm>
              <a:off x="2926825" y="3657925"/>
              <a:ext cx="32000" cy="110925"/>
            </a:xfrm>
            <a:custGeom>
              <a:avLst/>
              <a:gdLst/>
              <a:ahLst/>
              <a:cxnLst/>
              <a:rect l="l" t="t" r="r" b="b"/>
              <a:pathLst>
                <a:path w="1280" h="4437" extrusionOk="0">
                  <a:moveTo>
                    <a:pt x="252" y="1"/>
                  </a:moveTo>
                  <a:cubicBezTo>
                    <a:pt x="151" y="1"/>
                    <a:pt x="51" y="76"/>
                    <a:pt x="26" y="176"/>
                  </a:cubicBezTo>
                  <a:cubicBezTo>
                    <a:pt x="1" y="301"/>
                    <a:pt x="76" y="402"/>
                    <a:pt x="202" y="427"/>
                  </a:cubicBezTo>
                  <a:lnTo>
                    <a:pt x="828" y="527"/>
                  </a:lnTo>
                  <a:lnTo>
                    <a:pt x="126" y="4186"/>
                  </a:lnTo>
                  <a:cubicBezTo>
                    <a:pt x="101" y="4286"/>
                    <a:pt x="176" y="4387"/>
                    <a:pt x="277" y="4412"/>
                  </a:cubicBezTo>
                  <a:cubicBezTo>
                    <a:pt x="302" y="4412"/>
                    <a:pt x="302" y="4437"/>
                    <a:pt x="327" y="4437"/>
                  </a:cubicBezTo>
                  <a:cubicBezTo>
                    <a:pt x="427" y="4437"/>
                    <a:pt x="502" y="4362"/>
                    <a:pt x="527" y="4261"/>
                  </a:cubicBezTo>
                  <a:lnTo>
                    <a:pt x="1279" y="402"/>
                  </a:lnTo>
                  <a:cubicBezTo>
                    <a:pt x="1279" y="352"/>
                    <a:pt x="1279" y="276"/>
                    <a:pt x="1229" y="226"/>
                  </a:cubicBezTo>
                  <a:cubicBezTo>
                    <a:pt x="1204" y="201"/>
                    <a:pt x="1154" y="151"/>
                    <a:pt x="1104" y="151"/>
                  </a:cubicBezTo>
                  <a:lnTo>
                    <a:pt x="25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52"/>
            <p:cNvSpPr/>
            <p:nvPr/>
          </p:nvSpPr>
          <p:spPr>
            <a:xfrm>
              <a:off x="2752025" y="3824600"/>
              <a:ext cx="178600" cy="76475"/>
            </a:xfrm>
            <a:custGeom>
              <a:avLst/>
              <a:gdLst/>
              <a:ahLst/>
              <a:cxnLst/>
              <a:rect l="l" t="t" r="r" b="b"/>
              <a:pathLst>
                <a:path w="7144" h="3059" extrusionOk="0">
                  <a:moveTo>
                    <a:pt x="0" y="0"/>
                  </a:moveTo>
                  <a:lnTo>
                    <a:pt x="126" y="3058"/>
                  </a:lnTo>
                  <a:lnTo>
                    <a:pt x="7018" y="3058"/>
                  </a:lnTo>
                  <a:lnTo>
                    <a:pt x="7143" y="0"/>
                  </a:ln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52"/>
            <p:cNvSpPr/>
            <p:nvPr/>
          </p:nvSpPr>
          <p:spPr>
            <a:xfrm>
              <a:off x="2766425" y="3901050"/>
              <a:ext cx="149775" cy="189875"/>
            </a:xfrm>
            <a:custGeom>
              <a:avLst/>
              <a:gdLst/>
              <a:ahLst/>
              <a:cxnLst/>
              <a:rect l="l" t="t" r="r" b="b"/>
              <a:pathLst>
                <a:path w="5991" h="7595" extrusionOk="0">
                  <a:moveTo>
                    <a:pt x="1" y="0"/>
                  </a:moveTo>
                  <a:lnTo>
                    <a:pt x="252" y="7594"/>
                  </a:lnTo>
                  <a:lnTo>
                    <a:pt x="5740" y="7594"/>
                  </a:lnTo>
                  <a:lnTo>
                    <a:pt x="599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52"/>
            <p:cNvSpPr/>
            <p:nvPr/>
          </p:nvSpPr>
          <p:spPr>
            <a:xfrm>
              <a:off x="1726325" y="4084000"/>
              <a:ext cx="4150425" cy="79600"/>
            </a:xfrm>
            <a:custGeom>
              <a:avLst/>
              <a:gdLst/>
              <a:ahLst/>
              <a:cxnLst/>
              <a:rect l="l" t="t" r="r" b="b"/>
              <a:pathLst>
                <a:path w="166017" h="3184" extrusionOk="0">
                  <a:moveTo>
                    <a:pt x="1580" y="0"/>
                  </a:moveTo>
                  <a:cubicBezTo>
                    <a:pt x="702" y="0"/>
                    <a:pt x="1" y="702"/>
                    <a:pt x="1" y="1604"/>
                  </a:cubicBezTo>
                  <a:cubicBezTo>
                    <a:pt x="1" y="2482"/>
                    <a:pt x="702" y="3183"/>
                    <a:pt x="1580" y="3183"/>
                  </a:cubicBezTo>
                  <a:lnTo>
                    <a:pt x="164413" y="3183"/>
                  </a:lnTo>
                  <a:cubicBezTo>
                    <a:pt x="165290" y="3183"/>
                    <a:pt x="166017" y="2482"/>
                    <a:pt x="166017" y="1604"/>
                  </a:cubicBezTo>
                  <a:cubicBezTo>
                    <a:pt x="166017" y="702"/>
                    <a:pt x="165290" y="0"/>
                    <a:pt x="164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52"/>
            <p:cNvSpPr/>
            <p:nvPr/>
          </p:nvSpPr>
          <p:spPr>
            <a:xfrm>
              <a:off x="2265175" y="3933625"/>
              <a:ext cx="381600" cy="129100"/>
            </a:xfrm>
            <a:custGeom>
              <a:avLst/>
              <a:gdLst/>
              <a:ahLst/>
              <a:cxnLst/>
              <a:rect l="l" t="t" r="r" b="b"/>
              <a:pathLst>
                <a:path w="15264" h="5164" extrusionOk="0">
                  <a:moveTo>
                    <a:pt x="3008" y="0"/>
                  </a:moveTo>
                  <a:cubicBezTo>
                    <a:pt x="1580" y="0"/>
                    <a:pt x="1" y="1153"/>
                    <a:pt x="1" y="2582"/>
                  </a:cubicBezTo>
                  <a:cubicBezTo>
                    <a:pt x="1" y="4010"/>
                    <a:pt x="1580" y="5163"/>
                    <a:pt x="3008" y="5163"/>
                  </a:cubicBezTo>
                  <a:lnTo>
                    <a:pt x="15264" y="5163"/>
                  </a:lnTo>
                  <a:cubicBezTo>
                    <a:pt x="14763" y="4487"/>
                    <a:pt x="14462" y="3634"/>
                    <a:pt x="14462" y="2732"/>
                  </a:cubicBezTo>
                  <a:lnTo>
                    <a:pt x="14462" y="2457"/>
                  </a:lnTo>
                  <a:cubicBezTo>
                    <a:pt x="14462" y="1529"/>
                    <a:pt x="14763" y="677"/>
                    <a:pt x="152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52"/>
            <p:cNvSpPr/>
            <p:nvPr/>
          </p:nvSpPr>
          <p:spPr>
            <a:xfrm>
              <a:off x="2283350" y="3967450"/>
              <a:ext cx="308300" cy="25"/>
            </a:xfrm>
            <a:custGeom>
              <a:avLst/>
              <a:gdLst/>
              <a:ahLst/>
              <a:cxnLst/>
              <a:rect l="l" t="t" r="r" b="b"/>
              <a:pathLst>
                <a:path w="12332" h="1" extrusionOk="0">
                  <a:moveTo>
                    <a:pt x="1" y="1"/>
                  </a:moveTo>
                  <a:lnTo>
                    <a:pt x="12331"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52"/>
            <p:cNvSpPr/>
            <p:nvPr/>
          </p:nvSpPr>
          <p:spPr>
            <a:xfrm>
              <a:off x="2277700" y="3962450"/>
              <a:ext cx="318950" cy="10050"/>
            </a:xfrm>
            <a:custGeom>
              <a:avLst/>
              <a:gdLst/>
              <a:ahLst/>
              <a:cxnLst/>
              <a:rect l="l" t="t" r="r" b="b"/>
              <a:pathLst>
                <a:path w="12758" h="402" extrusionOk="0">
                  <a:moveTo>
                    <a:pt x="227" y="0"/>
                  </a:moveTo>
                  <a:cubicBezTo>
                    <a:pt x="101" y="0"/>
                    <a:pt x="1" y="75"/>
                    <a:pt x="1" y="201"/>
                  </a:cubicBezTo>
                  <a:cubicBezTo>
                    <a:pt x="1" y="326"/>
                    <a:pt x="101" y="401"/>
                    <a:pt x="227" y="401"/>
                  </a:cubicBezTo>
                  <a:lnTo>
                    <a:pt x="12557" y="401"/>
                  </a:lnTo>
                  <a:cubicBezTo>
                    <a:pt x="12683" y="401"/>
                    <a:pt x="12758" y="326"/>
                    <a:pt x="12758" y="201"/>
                  </a:cubicBezTo>
                  <a:cubicBezTo>
                    <a:pt x="12758" y="75"/>
                    <a:pt x="12683" y="0"/>
                    <a:pt x="125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52"/>
            <p:cNvSpPr/>
            <p:nvPr/>
          </p:nvSpPr>
          <p:spPr>
            <a:xfrm>
              <a:off x="2380475" y="4013825"/>
              <a:ext cx="246250" cy="25"/>
            </a:xfrm>
            <a:custGeom>
              <a:avLst/>
              <a:gdLst/>
              <a:ahLst/>
              <a:cxnLst/>
              <a:rect l="l" t="t" r="r" b="b"/>
              <a:pathLst>
                <a:path w="9850" h="1" extrusionOk="0">
                  <a:moveTo>
                    <a:pt x="0" y="0"/>
                  </a:moveTo>
                  <a:lnTo>
                    <a:pt x="9850"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52"/>
            <p:cNvSpPr/>
            <p:nvPr/>
          </p:nvSpPr>
          <p:spPr>
            <a:xfrm>
              <a:off x="2375450" y="4008800"/>
              <a:ext cx="256300" cy="10675"/>
            </a:xfrm>
            <a:custGeom>
              <a:avLst/>
              <a:gdLst/>
              <a:ahLst/>
              <a:cxnLst/>
              <a:rect l="l" t="t" r="r" b="b"/>
              <a:pathLst>
                <a:path w="10252" h="427" extrusionOk="0">
                  <a:moveTo>
                    <a:pt x="201" y="1"/>
                  </a:moveTo>
                  <a:cubicBezTo>
                    <a:pt x="76" y="1"/>
                    <a:pt x="1" y="101"/>
                    <a:pt x="1" y="201"/>
                  </a:cubicBezTo>
                  <a:cubicBezTo>
                    <a:pt x="1" y="327"/>
                    <a:pt x="76" y="427"/>
                    <a:pt x="201" y="427"/>
                  </a:cubicBezTo>
                  <a:lnTo>
                    <a:pt x="10051" y="427"/>
                  </a:lnTo>
                  <a:cubicBezTo>
                    <a:pt x="10151" y="427"/>
                    <a:pt x="10251" y="327"/>
                    <a:pt x="10251" y="201"/>
                  </a:cubicBezTo>
                  <a:cubicBezTo>
                    <a:pt x="10251" y="101"/>
                    <a:pt x="10151" y="1"/>
                    <a:pt x="10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52"/>
            <p:cNvSpPr/>
            <p:nvPr/>
          </p:nvSpPr>
          <p:spPr>
            <a:xfrm>
              <a:off x="1904900" y="3912950"/>
              <a:ext cx="421075" cy="171075"/>
            </a:xfrm>
            <a:custGeom>
              <a:avLst/>
              <a:gdLst/>
              <a:ahLst/>
              <a:cxnLst/>
              <a:rect l="l" t="t" r="r" b="b"/>
              <a:pathLst>
                <a:path w="16843" h="6843" extrusionOk="0">
                  <a:moveTo>
                    <a:pt x="3359" y="0"/>
                  </a:moveTo>
                  <a:cubicBezTo>
                    <a:pt x="1504" y="0"/>
                    <a:pt x="1" y="1479"/>
                    <a:pt x="1" y="3334"/>
                  </a:cubicBezTo>
                  <a:lnTo>
                    <a:pt x="1" y="3484"/>
                  </a:lnTo>
                  <a:cubicBezTo>
                    <a:pt x="1" y="5339"/>
                    <a:pt x="1504" y="6842"/>
                    <a:pt x="3359" y="6842"/>
                  </a:cubicBezTo>
                  <a:lnTo>
                    <a:pt x="16843" y="6842"/>
                  </a:lnTo>
                  <a:lnTo>
                    <a:pt x="16843" y="6817"/>
                  </a:lnTo>
                  <a:cubicBezTo>
                    <a:pt x="15239" y="6592"/>
                    <a:pt x="13986" y="5213"/>
                    <a:pt x="13986" y="3559"/>
                  </a:cubicBezTo>
                  <a:lnTo>
                    <a:pt x="13986" y="3284"/>
                  </a:lnTo>
                  <a:cubicBezTo>
                    <a:pt x="13986" y="1604"/>
                    <a:pt x="15239" y="226"/>
                    <a:pt x="16843" y="25"/>
                  </a:cubicBezTo>
                  <a:lnTo>
                    <a:pt x="168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52"/>
            <p:cNvSpPr/>
            <p:nvPr/>
          </p:nvSpPr>
          <p:spPr>
            <a:xfrm>
              <a:off x="2626700" y="3933625"/>
              <a:ext cx="20075" cy="129100"/>
            </a:xfrm>
            <a:custGeom>
              <a:avLst/>
              <a:gdLst/>
              <a:ahLst/>
              <a:cxnLst/>
              <a:rect l="l" t="t" r="r" b="b"/>
              <a:pathLst>
                <a:path w="803" h="5164" extrusionOk="0">
                  <a:moveTo>
                    <a:pt x="803" y="0"/>
                  </a:moveTo>
                  <a:cubicBezTo>
                    <a:pt x="302" y="677"/>
                    <a:pt x="1" y="1529"/>
                    <a:pt x="1" y="2457"/>
                  </a:cubicBezTo>
                  <a:lnTo>
                    <a:pt x="1" y="2732"/>
                  </a:lnTo>
                  <a:cubicBezTo>
                    <a:pt x="1" y="3634"/>
                    <a:pt x="302" y="4487"/>
                    <a:pt x="803" y="5163"/>
                  </a:cubicBezTo>
                  <a:lnTo>
                    <a:pt x="80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52"/>
            <p:cNvSpPr/>
            <p:nvPr/>
          </p:nvSpPr>
          <p:spPr>
            <a:xfrm>
              <a:off x="2621700" y="3928400"/>
              <a:ext cx="31350" cy="139950"/>
            </a:xfrm>
            <a:custGeom>
              <a:avLst/>
              <a:gdLst/>
              <a:ahLst/>
              <a:cxnLst/>
              <a:rect l="l" t="t" r="r" b="b"/>
              <a:pathLst>
                <a:path w="1254" h="5598" extrusionOk="0">
                  <a:moveTo>
                    <a:pt x="996" y="1"/>
                  </a:moveTo>
                  <a:cubicBezTo>
                    <a:pt x="933" y="1"/>
                    <a:pt x="872" y="25"/>
                    <a:pt x="827" y="84"/>
                  </a:cubicBezTo>
                  <a:cubicBezTo>
                    <a:pt x="276" y="836"/>
                    <a:pt x="0" y="1713"/>
                    <a:pt x="0" y="2666"/>
                  </a:cubicBezTo>
                  <a:lnTo>
                    <a:pt x="0" y="2941"/>
                  </a:lnTo>
                  <a:cubicBezTo>
                    <a:pt x="0" y="3869"/>
                    <a:pt x="276" y="4746"/>
                    <a:pt x="827" y="5498"/>
                  </a:cubicBezTo>
                  <a:cubicBezTo>
                    <a:pt x="878" y="5573"/>
                    <a:pt x="953" y="5598"/>
                    <a:pt x="1003" y="5598"/>
                  </a:cubicBezTo>
                  <a:cubicBezTo>
                    <a:pt x="1053" y="5598"/>
                    <a:pt x="1103" y="5573"/>
                    <a:pt x="1128" y="5548"/>
                  </a:cubicBezTo>
                  <a:cubicBezTo>
                    <a:pt x="1228" y="5473"/>
                    <a:pt x="1254" y="5347"/>
                    <a:pt x="1178" y="5247"/>
                  </a:cubicBezTo>
                  <a:cubicBezTo>
                    <a:pt x="677" y="4570"/>
                    <a:pt x="401" y="3768"/>
                    <a:pt x="401" y="2941"/>
                  </a:cubicBezTo>
                  <a:lnTo>
                    <a:pt x="401" y="2666"/>
                  </a:lnTo>
                  <a:cubicBezTo>
                    <a:pt x="401" y="1813"/>
                    <a:pt x="677" y="1011"/>
                    <a:pt x="1178" y="335"/>
                  </a:cubicBezTo>
                  <a:cubicBezTo>
                    <a:pt x="1254" y="234"/>
                    <a:pt x="1228" y="109"/>
                    <a:pt x="1128" y="34"/>
                  </a:cubicBezTo>
                  <a:cubicBezTo>
                    <a:pt x="1087" y="13"/>
                    <a:pt x="1041" y="1"/>
                    <a:pt x="9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52"/>
            <p:cNvSpPr/>
            <p:nvPr/>
          </p:nvSpPr>
          <p:spPr>
            <a:xfrm>
              <a:off x="2252650" y="3912950"/>
              <a:ext cx="421075" cy="171075"/>
            </a:xfrm>
            <a:custGeom>
              <a:avLst/>
              <a:gdLst/>
              <a:ahLst/>
              <a:cxnLst/>
              <a:rect l="l" t="t" r="r" b="b"/>
              <a:pathLst>
                <a:path w="16843" h="6843" extrusionOk="0">
                  <a:moveTo>
                    <a:pt x="3434" y="0"/>
                  </a:moveTo>
                  <a:cubicBezTo>
                    <a:pt x="1529" y="0"/>
                    <a:pt x="0" y="1529"/>
                    <a:pt x="0" y="3409"/>
                  </a:cubicBezTo>
                  <a:lnTo>
                    <a:pt x="0" y="3484"/>
                  </a:lnTo>
                  <a:cubicBezTo>
                    <a:pt x="0" y="5339"/>
                    <a:pt x="1504" y="6842"/>
                    <a:pt x="3359" y="6842"/>
                  </a:cubicBezTo>
                  <a:lnTo>
                    <a:pt x="16767" y="6817"/>
                  </a:lnTo>
                  <a:cubicBezTo>
                    <a:pt x="16793" y="6817"/>
                    <a:pt x="16843" y="6767"/>
                    <a:pt x="16843" y="6742"/>
                  </a:cubicBezTo>
                  <a:lnTo>
                    <a:pt x="16843" y="6065"/>
                  </a:lnTo>
                  <a:cubicBezTo>
                    <a:pt x="16843" y="6040"/>
                    <a:pt x="16793" y="5990"/>
                    <a:pt x="16767" y="5990"/>
                  </a:cubicBezTo>
                  <a:lnTo>
                    <a:pt x="3434" y="5990"/>
                  </a:lnTo>
                  <a:cubicBezTo>
                    <a:pt x="2005" y="5990"/>
                    <a:pt x="853" y="4837"/>
                    <a:pt x="853" y="3409"/>
                  </a:cubicBezTo>
                  <a:cubicBezTo>
                    <a:pt x="853" y="1980"/>
                    <a:pt x="2005" y="827"/>
                    <a:pt x="3434" y="827"/>
                  </a:cubicBezTo>
                  <a:lnTo>
                    <a:pt x="16767" y="827"/>
                  </a:lnTo>
                  <a:cubicBezTo>
                    <a:pt x="16793" y="827"/>
                    <a:pt x="16843" y="802"/>
                    <a:pt x="16843" y="752"/>
                  </a:cubicBezTo>
                  <a:lnTo>
                    <a:pt x="16843" y="25"/>
                  </a:lnTo>
                  <a:lnTo>
                    <a:pt x="1684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52"/>
            <p:cNvSpPr/>
            <p:nvPr/>
          </p:nvSpPr>
          <p:spPr>
            <a:xfrm>
              <a:off x="1968175" y="3592775"/>
              <a:ext cx="382250" cy="129100"/>
            </a:xfrm>
            <a:custGeom>
              <a:avLst/>
              <a:gdLst/>
              <a:ahLst/>
              <a:cxnLst/>
              <a:rect l="l" t="t" r="r" b="b"/>
              <a:pathLst>
                <a:path w="15290" h="5164" extrusionOk="0">
                  <a:moveTo>
                    <a:pt x="1" y="0"/>
                  </a:moveTo>
                  <a:cubicBezTo>
                    <a:pt x="502" y="677"/>
                    <a:pt x="803" y="1529"/>
                    <a:pt x="803" y="2431"/>
                  </a:cubicBezTo>
                  <a:lnTo>
                    <a:pt x="803" y="2732"/>
                  </a:lnTo>
                  <a:cubicBezTo>
                    <a:pt x="803" y="3634"/>
                    <a:pt x="502" y="4486"/>
                    <a:pt x="1" y="5163"/>
                  </a:cubicBezTo>
                  <a:lnTo>
                    <a:pt x="12282" y="5163"/>
                  </a:lnTo>
                  <a:cubicBezTo>
                    <a:pt x="13710" y="5163"/>
                    <a:pt x="15289" y="4010"/>
                    <a:pt x="15289" y="2582"/>
                  </a:cubicBezTo>
                  <a:cubicBezTo>
                    <a:pt x="15289" y="1153"/>
                    <a:pt x="13710" y="0"/>
                    <a:pt x="122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52"/>
            <p:cNvSpPr/>
            <p:nvPr/>
          </p:nvSpPr>
          <p:spPr>
            <a:xfrm>
              <a:off x="2023325" y="3626600"/>
              <a:ext cx="308300" cy="25"/>
            </a:xfrm>
            <a:custGeom>
              <a:avLst/>
              <a:gdLst/>
              <a:ahLst/>
              <a:cxnLst/>
              <a:rect l="l" t="t" r="r" b="b"/>
              <a:pathLst>
                <a:path w="12332" h="1" extrusionOk="0">
                  <a:moveTo>
                    <a:pt x="12331" y="1"/>
                  </a:moveTo>
                  <a:lnTo>
                    <a:pt x="0"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52"/>
            <p:cNvSpPr/>
            <p:nvPr/>
          </p:nvSpPr>
          <p:spPr>
            <a:xfrm>
              <a:off x="2018300" y="3621600"/>
              <a:ext cx="318950" cy="10050"/>
            </a:xfrm>
            <a:custGeom>
              <a:avLst/>
              <a:gdLst/>
              <a:ahLst/>
              <a:cxnLst/>
              <a:rect l="l" t="t" r="r" b="b"/>
              <a:pathLst>
                <a:path w="12758" h="402" extrusionOk="0">
                  <a:moveTo>
                    <a:pt x="201" y="0"/>
                  </a:moveTo>
                  <a:cubicBezTo>
                    <a:pt x="101" y="0"/>
                    <a:pt x="1" y="75"/>
                    <a:pt x="1" y="201"/>
                  </a:cubicBezTo>
                  <a:cubicBezTo>
                    <a:pt x="1" y="301"/>
                    <a:pt x="101" y="401"/>
                    <a:pt x="201" y="401"/>
                  </a:cubicBezTo>
                  <a:lnTo>
                    <a:pt x="12557" y="401"/>
                  </a:lnTo>
                  <a:cubicBezTo>
                    <a:pt x="12658" y="401"/>
                    <a:pt x="12758" y="301"/>
                    <a:pt x="12758" y="201"/>
                  </a:cubicBezTo>
                  <a:cubicBezTo>
                    <a:pt x="12758" y="75"/>
                    <a:pt x="12658" y="0"/>
                    <a:pt x="125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52"/>
            <p:cNvSpPr/>
            <p:nvPr/>
          </p:nvSpPr>
          <p:spPr>
            <a:xfrm>
              <a:off x="1988225" y="3672975"/>
              <a:ext cx="246275" cy="25"/>
            </a:xfrm>
            <a:custGeom>
              <a:avLst/>
              <a:gdLst/>
              <a:ahLst/>
              <a:cxnLst/>
              <a:rect l="l" t="t" r="r" b="b"/>
              <a:pathLst>
                <a:path w="9851" h="1" extrusionOk="0">
                  <a:moveTo>
                    <a:pt x="9851" y="0"/>
                  </a:moveTo>
                  <a:lnTo>
                    <a:pt x="1"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52"/>
            <p:cNvSpPr/>
            <p:nvPr/>
          </p:nvSpPr>
          <p:spPr>
            <a:xfrm>
              <a:off x="1983225" y="3667950"/>
              <a:ext cx="256925" cy="10675"/>
            </a:xfrm>
            <a:custGeom>
              <a:avLst/>
              <a:gdLst/>
              <a:ahLst/>
              <a:cxnLst/>
              <a:rect l="l" t="t" r="r" b="b"/>
              <a:pathLst>
                <a:path w="10277" h="427" extrusionOk="0">
                  <a:moveTo>
                    <a:pt x="201" y="1"/>
                  </a:moveTo>
                  <a:cubicBezTo>
                    <a:pt x="101" y="1"/>
                    <a:pt x="0" y="101"/>
                    <a:pt x="0" y="201"/>
                  </a:cubicBezTo>
                  <a:cubicBezTo>
                    <a:pt x="0" y="327"/>
                    <a:pt x="101" y="427"/>
                    <a:pt x="201" y="427"/>
                  </a:cubicBezTo>
                  <a:lnTo>
                    <a:pt x="10051" y="427"/>
                  </a:lnTo>
                  <a:cubicBezTo>
                    <a:pt x="10176" y="427"/>
                    <a:pt x="10276" y="327"/>
                    <a:pt x="10276" y="201"/>
                  </a:cubicBezTo>
                  <a:cubicBezTo>
                    <a:pt x="10276" y="101"/>
                    <a:pt x="10176" y="1"/>
                    <a:pt x="10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2"/>
            <p:cNvSpPr/>
            <p:nvPr/>
          </p:nvSpPr>
          <p:spPr>
            <a:xfrm>
              <a:off x="2289625" y="3571475"/>
              <a:ext cx="420450" cy="171700"/>
            </a:xfrm>
            <a:custGeom>
              <a:avLst/>
              <a:gdLst/>
              <a:ahLst/>
              <a:cxnLst/>
              <a:rect l="l" t="t" r="r" b="b"/>
              <a:pathLst>
                <a:path w="16818" h="6868" extrusionOk="0">
                  <a:moveTo>
                    <a:pt x="0" y="0"/>
                  </a:moveTo>
                  <a:lnTo>
                    <a:pt x="0" y="50"/>
                  </a:lnTo>
                  <a:cubicBezTo>
                    <a:pt x="1604" y="251"/>
                    <a:pt x="2832" y="1629"/>
                    <a:pt x="2832" y="3283"/>
                  </a:cubicBezTo>
                  <a:lnTo>
                    <a:pt x="2832" y="3584"/>
                  </a:lnTo>
                  <a:cubicBezTo>
                    <a:pt x="2832" y="5238"/>
                    <a:pt x="1604" y="6617"/>
                    <a:pt x="0" y="6817"/>
                  </a:cubicBezTo>
                  <a:lnTo>
                    <a:pt x="0" y="6867"/>
                  </a:lnTo>
                  <a:lnTo>
                    <a:pt x="13459" y="6867"/>
                  </a:lnTo>
                  <a:cubicBezTo>
                    <a:pt x="15314" y="6867"/>
                    <a:pt x="16817" y="5363"/>
                    <a:pt x="16817" y="3509"/>
                  </a:cubicBezTo>
                  <a:lnTo>
                    <a:pt x="16817" y="3358"/>
                  </a:lnTo>
                  <a:cubicBezTo>
                    <a:pt x="16817" y="1504"/>
                    <a:pt x="15314" y="0"/>
                    <a:pt x="134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2"/>
            <p:cNvSpPr/>
            <p:nvPr/>
          </p:nvSpPr>
          <p:spPr>
            <a:xfrm>
              <a:off x="1968175" y="3592775"/>
              <a:ext cx="20075" cy="129100"/>
            </a:xfrm>
            <a:custGeom>
              <a:avLst/>
              <a:gdLst/>
              <a:ahLst/>
              <a:cxnLst/>
              <a:rect l="l" t="t" r="r" b="b"/>
              <a:pathLst>
                <a:path w="803" h="5164" extrusionOk="0">
                  <a:moveTo>
                    <a:pt x="1" y="0"/>
                  </a:moveTo>
                  <a:lnTo>
                    <a:pt x="1" y="5163"/>
                  </a:lnTo>
                  <a:cubicBezTo>
                    <a:pt x="502" y="4486"/>
                    <a:pt x="803" y="3634"/>
                    <a:pt x="803" y="2732"/>
                  </a:cubicBezTo>
                  <a:lnTo>
                    <a:pt x="803" y="2431"/>
                  </a:lnTo>
                  <a:cubicBezTo>
                    <a:pt x="803" y="1529"/>
                    <a:pt x="502" y="677"/>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2"/>
            <p:cNvSpPr/>
            <p:nvPr/>
          </p:nvSpPr>
          <p:spPr>
            <a:xfrm>
              <a:off x="1962550" y="3587300"/>
              <a:ext cx="31350" cy="140200"/>
            </a:xfrm>
            <a:custGeom>
              <a:avLst/>
              <a:gdLst/>
              <a:ahLst/>
              <a:cxnLst/>
              <a:rect l="l" t="t" r="r" b="b"/>
              <a:pathLst>
                <a:path w="1254" h="5608" extrusionOk="0">
                  <a:moveTo>
                    <a:pt x="226" y="0"/>
                  </a:moveTo>
                  <a:cubicBezTo>
                    <a:pt x="184" y="0"/>
                    <a:pt x="140" y="14"/>
                    <a:pt x="101" y="44"/>
                  </a:cubicBezTo>
                  <a:cubicBezTo>
                    <a:pt x="0" y="119"/>
                    <a:pt x="0" y="244"/>
                    <a:pt x="50" y="345"/>
                  </a:cubicBezTo>
                  <a:cubicBezTo>
                    <a:pt x="552" y="1021"/>
                    <a:pt x="827" y="1823"/>
                    <a:pt x="827" y="2650"/>
                  </a:cubicBezTo>
                  <a:lnTo>
                    <a:pt x="827" y="2951"/>
                  </a:lnTo>
                  <a:cubicBezTo>
                    <a:pt x="827" y="3778"/>
                    <a:pt x="552" y="4580"/>
                    <a:pt x="50" y="5257"/>
                  </a:cubicBezTo>
                  <a:cubicBezTo>
                    <a:pt x="0" y="5357"/>
                    <a:pt x="0" y="5482"/>
                    <a:pt x="101" y="5558"/>
                  </a:cubicBezTo>
                  <a:cubicBezTo>
                    <a:pt x="151" y="5583"/>
                    <a:pt x="176" y="5608"/>
                    <a:pt x="226" y="5608"/>
                  </a:cubicBezTo>
                  <a:cubicBezTo>
                    <a:pt x="301" y="5608"/>
                    <a:pt x="351" y="5558"/>
                    <a:pt x="401" y="5507"/>
                  </a:cubicBezTo>
                  <a:cubicBezTo>
                    <a:pt x="953" y="4756"/>
                    <a:pt x="1254" y="3878"/>
                    <a:pt x="1254" y="2951"/>
                  </a:cubicBezTo>
                  <a:lnTo>
                    <a:pt x="1254" y="2650"/>
                  </a:lnTo>
                  <a:cubicBezTo>
                    <a:pt x="1254" y="1723"/>
                    <a:pt x="953" y="846"/>
                    <a:pt x="401" y="94"/>
                  </a:cubicBezTo>
                  <a:cubicBezTo>
                    <a:pt x="356" y="33"/>
                    <a:pt x="292"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2"/>
            <p:cNvSpPr/>
            <p:nvPr/>
          </p:nvSpPr>
          <p:spPr>
            <a:xfrm>
              <a:off x="1941875" y="3571475"/>
              <a:ext cx="420450" cy="171700"/>
            </a:xfrm>
            <a:custGeom>
              <a:avLst/>
              <a:gdLst/>
              <a:ahLst/>
              <a:cxnLst/>
              <a:rect l="l" t="t" r="r" b="b"/>
              <a:pathLst>
                <a:path w="16818" h="6868" extrusionOk="0">
                  <a:moveTo>
                    <a:pt x="0" y="0"/>
                  </a:moveTo>
                  <a:lnTo>
                    <a:pt x="0" y="50"/>
                  </a:lnTo>
                  <a:lnTo>
                    <a:pt x="0" y="777"/>
                  </a:lnTo>
                  <a:cubicBezTo>
                    <a:pt x="0" y="802"/>
                    <a:pt x="25" y="852"/>
                    <a:pt x="75" y="852"/>
                  </a:cubicBezTo>
                  <a:lnTo>
                    <a:pt x="13384" y="852"/>
                  </a:lnTo>
                  <a:cubicBezTo>
                    <a:pt x="14812" y="852"/>
                    <a:pt x="15990" y="2005"/>
                    <a:pt x="15990" y="3434"/>
                  </a:cubicBezTo>
                  <a:cubicBezTo>
                    <a:pt x="15990" y="4862"/>
                    <a:pt x="14812" y="6015"/>
                    <a:pt x="13384" y="6015"/>
                  </a:cubicBezTo>
                  <a:lnTo>
                    <a:pt x="75" y="6015"/>
                  </a:lnTo>
                  <a:cubicBezTo>
                    <a:pt x="25" y="6015"/>
                    <a:pt x="0" y="6065"/>
                    <a:pt x="0" y="6090"/>
                  </a:cubicBezTo>
                  <a:lnTo>
                    <a:pt x="0" y="6742"/>
                  </a:lnTo>
                  <a:cubicBezTo>
                    <a:pt x="0" y="6792"/>
                    <a:pt x="25" y="6817"/>
                    <a:pt x="75" y="6817"/>
                  </a:cubicBezTo>
                  <a:lnTo>
                    <a:pt x="13459" y="6867"/>
                  </a:lnTo>
                  <a:cubicBezTo>
                    <a:pt x="15314" y="6867"/>
                    <a:pt x="16817" y="5363"/>
                    <a:pt x="16817" y="3509"/>
                  </a:cubicBezTo>
                  <a:lnTo>
                    <a:pt x="16817" y="3434"/>
                  </a:lnTo>
                  <a:cubicBezTo>
                    <a:pt x="16817" y="1554"/>
                    <a:pt x="15289" y="0"/>
                    <a:pt x="13384" y="0"/>
                  </a:cubicBezTo>
                  <a:close/>
                </a:path>
              </a:pathLst>
            </a:custGeom>
            <a:solidFill>
              <a:srgbClr val="6A17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2"/>
            <p:cNvSpPr/>
            <p:nvPr/>
          </p:nvSpPr>
          <p:spPr>
            <a:xfrm>
              <a:off x="2222575" y="3763825"/>
              <a:ext cx="382225" cy="129725"/>
            </a:xfrm>
            <a:custGeom>
              <a:avLst/>
              <a:gdLst/>
              <a:ahLst/>
              <a:cxnLst/>
              <a:rect l="l" t="t" r="r" b="b"/>
              <a:pathLst>
                <a:path w="15289" h="5189" extrusionOk="0">
                  <a:moveTo>
                    <a:pt x="3008" y="0"/>
                  </a:moveTo>
                  <a:cubicBezTo>
                    <a:pt x="1579" y="0"/>
                    <a:pt x="0" y="1178"/>
                    <a:pt x="0" y="2607"/>
                  </a:cubicBezTo>
                  <a:cubicBezTo>
                    <a:pt x="0" y="4035"/>
                    <a:pt x="1579" y="5188"/>
                    <a:pt x="3008" y="5188"/>
                  </a:cubicBezTo>
                  <a:lnTo>
                    <a:pt x="15289" y="5188"/>
                  </a:lnTo>
                  <a:cubicBezTo>
                    <a:pt x="14762" y="4487"/>
                    <a:pt x="14462" y="3634"/>
                    <a:pt x="14462" y="2732"/>
                  </a:cubicBezTo>
                  <a:lnTo>
                    <a:pt x="14462" y="2456"/>
                  </a:lnTo>
                  <a:cubicBezTo>
                    <a:pt x="14462" y="1554"/>
                    <a:pt x="14762" y="702"/>
                    <a:pt x="15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2"/>
            <p:cNvSpPr/>
            <p:nvPr/>
          </p:nvSpPr>
          <p:spPr>
            <a:xfrm>
              <a:off x="2283350" y="3797650"/>
              <a:ext cx="55800" cy="67700"/>
            </a:xfrm>
            <a:custGeom>
              <a:avLst/>
              <a:gdLst/>
              <a:ahLst/>
              <a:cxnLst/>
              <a:rect l="l" t="t" r="r" b="b"/>
              <a:pathLst>
                <a:path w="2232" h="2708" extrusionOk="0">
                  <a:moveTo>
                    <a:pt x="1" y="1"/>
                  </a:moveTo>
                  <a:lnTo>
                    <a:pt x="1" y="2708"/>
                  </a:lnTo>
                  <a:lnTo>
                    <a:pt x="1178" y="1855"/>
                  </a:lnTo>
                  <a:lnTo>
                    <a:pt x="2231" y="2708"/>
                  </a:lnTo>
                  <a:lnTo>
                    <a:pt x="2231" y="1"/>
                  </a:ln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2"/>
            <p:cNvSpPr/>
            <p:nvPr/>
          </p:nvSpPr>
          <p:spPr>
            <a:xfrm>
              <a:off x="2240750" y="3797650"/>
              <a:ext cx="308925" cy="25"/>
            </a:xfrm>
            <a:custGeom>
              <a:avLst/>
              <a:gdLst/>
              <a:ahLst/>
              <a:cxnLst/>
              <a:rect l="l" t="t" r="r" b="b"/>
              <a:pathLst>
                <a:path w="12357" h="1" extrusionOk="0">
                  <a:moveTo>
                    <a:pt x="0" y="1"/>
                  </a:moveTo>
                  <a:lnTo>
                    <a:pt x="12356"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52"/>
            <p:cNvSpPr/>
            <p:nvPr/>
          </p:nvSpPr>
          <p:spPr>
            <a:xfrm>
              <a:off x="2235725" y="3792650"/>
              <a:ext cx="318950" cy="10675"/>
            </a:xfrm>
            <a:custGeom>
              <a:avLst/>
              <a:gdLst/>
              <a:ahLst/>
              <a:cxnLst/>
              <a:rect l="l" t="t" r="r" b="b"/>
              <a:pathLst>
                <a:path w="12758" h="427" extrusionOk="0">
                  <a:moveTo>
                    <a:pt x="201" y="0"/>
                  </a:moveTo>
                  <a:cubicBezTo>
                    <a:pt x="101" y="0"/>
                    <a:pt x="1" y="100"/>
                    <a:pt x="1" y="201"/>
                  </a:cubicBezTo>
                  <a:cubicBezTo>
                    <a:pt x="1" y="326"/>
                    <a:pt x="101" y="426"/>
                    <a:pt x="201" y="426"/>
                  </a:cubicBezTo>
                  <a:lnTo>
                    <a:pt x="12557" y="426"/>
                  </a:lnTo>
                  <a:cubicBezTo>
                    <a:pt x="12657" y="426"/>
                    <a:pt x="12758" y="326"/>
                    <a:pt x="12758" y="201"/>
                  </a:cubicBezTo>
                  <a:cubicBezTo>
                    <a:pt x="12758" y="100"/>
                    <a:pt x="12657" y="0"/>
                    <a:pt x="125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52"/>
            <p:cNvSpPr/>
            <p:nvPr/>
          </p:nvSpPr>
          <p:spPr>
            <a:xfrm>
              <a:off x="2337850" y="3844650"/>
              <a:ext cx="246275" cy="25"/>
            </a:xfrm>
            <a:custGeom>
              <a:avLst/>
              <a:gdLst/>
              <a:ahLst/>
              <a:cxnLst/>
              <a:rect l="l" t="t" r="r" b="b"/>
              <a:pathLst>
                <a:path w="9851" h="1" extrusionOk="0">
                  <a:moveTo>
                    <a:pt x="1" y="0"/>
                  </a:moveTo>
                  <a:lnTo>
                    <a:pt x="9851"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52"/>
            <p:cNvSpPr/>
            <p:nvPr/>
          </p:nvSpPr>
          <p:spPr>
            <a:xfrm>
              <a:off x="2332850" y="3839000"/>
              <a:ext cx="256925" cy="10675"/>
            </a:xfrm>
            <a:custGeom>
              <a:avLst/>
              <a:gdLst/>
              <a:ahLst/>
              <a:cxnLst/>
              <a:rect l="l" t="t" r="r" b="b"/>
              <a:pathLst>
                <a:path w="10277" h="427" extrusionOk="0">
                  <a:moveTo>
                    <a:pt x="201" y="1"/>
                  </a:moveTo>
                  <a:cubicBezTo>
                    <a:pt x="101" y="1"/>
                    <a:pt x="0" y="101"/>
                    <a:pt x="0" y="226"/>
                  </a:cubicBezTo>
                  <a:cubicBezTo>
                    <a:pt x="0" y="327"/>
                    <a:pt x="101" y="427"/>
                    <a:pt x="201" y="427"/>
                  </a:cubicBezTo>
                  <a:lnTo>
                    <a:pt x="10051" y="427"/>
                  </a:lnTo>
                  <a:cubicBezTo>
                    <a:pt x="10176" y="427"/>
                    <a:pt x="10276" y="327"/>
                    <a:pt x="10276" y="226"/>
                  </a:cubicBezTo>
                  <a:cubicBezTo>
                    <a:pt x="10276" y="101"/>
                    <a:pt x="10176" y="1"/>
                    <a:pt x="10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52"/>
            <p:cNvSpPr/>
            <p:nvPr/>
          </p:nvSpPr>
          <p:spPr>
            <a:xfrm>
              <a:off x="1862925" y="3743150"/>
              <a:ext cx="420450" cy="171075"/>
            </a:xfrm>
            <a:custGeom>
              <a:avLst/>
              <a:gdLst/>
              <a:ahLst/>
              <a:cxnLst/>
              <a:rect l="l" t="t" r="r" b="b"/>
              <a:pathLst>
                <a:path w="16818" h="6843" extrusionOk="0">
                  <a:moveTo>
                    <a:pt x="3334" y="0"/>
                  </a:moveTo>
                  <a:cubicBezTo>
                    <a:pt x="1504" y="0"/>
                    <a:pt x="0" y="1504"/>
                    <a:pt x="0" y="3359"/>
                  </a:cubicBezTo>
                  <a:lnTo>
                    <a:pt x="0" y="3509"/>
                  </a:lnTo>
                  <a:cubicBezTo>
                    <a:pt x="0" y="5339"/>
                    <a:pt x="1504" y="6842"/>
                    <a:pt x="3334" y="6842"/>
                  </a:cubicBezTo>
                  <a:lnTo>
                    <a:pt x="16818" y="6842"/>
                  </a:lnTo>
                  <a:lnTo>
                    <a:pt x="16818" y="6817"/>
                  </a:lnTo>
                  <a:cubicBezTo>
                    <a:pt x="15213" y="6592"/>
                    <a:pt x="14386" y="5238"/>
                    <a:pt x="14386" y="3559"/>
                  </a:cubicBezTo>
                  <a:lnTo>
                    <a:pt x="14386" y="3283"/>
                  </a:lnTo>
                  <a:cubicBezTo>
                    <a:pt x="14386" y="1604"/>
                    <a:pt x="15213" y="251"/>
                    <a:pt x="16818" y="25"/>
                  </a:cubicBezTo>
                  <a:lnTo>
                    <a:pt x="1681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52"/>
            <p:cNvSpPr/>
            <p:nvPr/>
          </p:nvSpPr>
          <p:spPr>
            <a:xfrm>
              <a:off x="2584100" y="3763825"/>
              <a:ext cx="20700" cy="129725"/>
            </a:xfrm>
            <a:custGeom>
              <a:avLst/>
              <a:gdLst/>
              <a:ahLst/>
              <a:cxnLst/>
              <a:rect l="l" t="t" r="r" b="b"/>
              <a:pathLst>
                <a:path w="828" h="5189" extrusionOk="0">
                  <a:moveTo>
                    <a:pt x="828" y="0"/>
                  </a:moveTo>
                  <a:cubicBezTo>
                    <a:pt x="301" y="702"/>
                    <a:pt x="1" y="1554"/>
                    <a:pt x="1" y="2456"/>
                  </a:cubicBezTo>
                  <a:lnTo>
                    <a:pt x="1" y="2732"/>
                  </a:lnTo>
                  <a:cubicBezTo>
                    <a:pt x="1" y="3634"/>
                    <a:pt x="301" y="4487"/>
                    <a:pt x="828" y="5188"/>
                  </a:cubicBezTo>
                  <a:lnTo>
                    <a:pt x="8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52"/>
            <p:cNvSpPr/>
            <p:nvPr/>
          </p:nvSpPr>
          <p:spPr>
            <a:xfrm>
              <a:off x="2579100" y="3758925"/>
              <a:ext cx="31350" cy="139625"/>
            </a:xfrm>
            <a:custGeom>
              <a:avLst/>
              <a:gdLst/>
              <a:ahLst/>
              <a:cxnLst/>
              <a:rect l="l" t="t" r="r" b="b"/>
              <a:pathLst>
                <a:path w="1254" h="5585" extrusionOk="0">
                  <a:moveTo>
                    <a:pt x="1019" y="1"/>
                  </a:moveTo>
                  <a:cubicBezTo>
                    <a:pt x="957" y="1"/>
                    <a:pt x="896" y="27"/>
                    <a:pt x="852" y="71"/>
                  </a:cubicBezTo>
                  <a:cubicBezTo>
                    <a:pt x="301" y="823"/>
                    <a:pt x="0" y="1725"/>
                    <a:pt x="0" y="2652"/>
                  </a:cubicBezTo>
                  <a:lnTo>
                    <a:pt x="0" y="2928"/>
                  </a:lnTo>
                  <a:cubicBezTo>
                    <a:pt x="0" y="3856"/>
                    <a:pt x="301" y="4758"/>
                    <a:pt x="852" y="5510"/>
                  </a:cubicBezTo>
                  <a:cubicBezTo>
                    <a:pt x="902" y="5560"/>
                    <a:pt x="953" y="5585"/>
                    <a:pt x="1028" y="5585"/>
                  </a:cubicBezTo>
                  <a:cubicBezTo>
                    <a:pt x="1053" y="5585"/>
                    <a:pt x="1103" y="5585"/>
                    <a:pt x="1153" y="5535"/>
                  </a:cubicBezTo>
                  <a:cubicBezTo>
                    <a:pt x="1228" y="5485"/>
                    <a:pt x="1253" y="5334"/>
                    <a:pt x="1178" y="5259"/>
                  </a:cubicBezTo>
                  <a:cubicBezTo>
                    <a:pt x="677" y="4582"/>
                    <a:pt x="426" y="3780"/>
                    <a:pt x="426" y="2928"/>
                  </a:cubicBezTo>
                  <a:lnTo>
                    <a:pt x="426" y="2652"/>
                  </a:lnTo>
                  <a:cubicBezTo>
                    <a:pt x="426" y="1800"/>
                    <a:pt x="677" y="998"/>
                    <a:pt x="1178" y="322"/>
                  </a:cubicBezTo>
                  <a:cubicBezTo>
                    <a:pt x="1253" y="246"/>
                    <a:pt x="1228" y="96"/>
                    <a:pt x="1153" y="46"/>
                  </a:cubicBezTo>
                  <a:cubicBezTo>
                    <a:pt x="1111" y="14"/>
                    <a:pt x="1065" y="1"/>
                    <a:pt x="10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52"/>
            <p:cNvSpPr/>
            <p:nvPr/>
          </p:nvSpPr>
          <p:spPr>
            <a:xfrm>
              <a:off x="2210675" y="3743150"/>
              <a:ext cx="420450" cy="171075"/>
            </a:xfrm>
            <a:custGeom>
              <a:avLst/>
              <a:gdLst/>
              <a:ahLst/>
              <a:cxnLst/>
              <a:rect l="l" t="t" r="r" b="b"/>
              <a:pathLst>
                <a:path w="16818" h="6843" extrusionOk="0">
                  <a:moveTo>
                    <a:pt x="3409" y="0"/>
                  </a:moveTo>
                  <a:cubicBezTo>
                    <a:pt x="1529" y="0"/>
                    <a:pt x="0" y="1529"/>
                    <a:pt x="0" y="3434"/>
                  </a:cubicBezTo>
                  <a:lnTo>
                    <a:pt x="0" y="3509"/>
                  </a:lnTo>
                  <a:cubicBezTo>
                    <a:pt x="0" y="5339"/>
                    <a:pt x="1504" y="6842"/>
                    <a:pt x="3334" y="6842"/>
                  </a:cubicBezTo>
                  <a:lnTo>
                    <a:pt x="16742" y="6817"/>
                  </a:lnTo>
                  <a:cubicBezTo>
                    <a:pt x="16792" y="6817"/>
                    <a:pt x="16817" y="6792"/>
                    <a:pt x="16817" y="6742"/>
                  </a:cubicBezTo>
                  <a:lnTo>
                    <a:pt x="16817" y="6091"/>
                  </a:lnTo>
                  <a:cubicBezTo>
                    <a:pt x="16817" y="6040"/>
                    <a:pt x="16792" y="6015"/>
                    <a:pt x="16742" y="6015"/>
                  </a:cubicBezTo>
                  <a:lnTo>
                    <a:pt x="3409" y="6015"/>
                  </a:lnTo>
                  <a:cubicBezTo>
                    <a:pt x="1980" y="6015"/>
                    <a:pt x="827" y="4862"/>
                    <a:pt x="827" y="3434"/>
                  </a:cubicBezTo>
                  <a:cubicBezTo>
                    <a:pt x="827" y="2005"/>
                    <a:pt x="1980" y="827"/>
                    <a:pt x="3409" y="827"/>
                  </a:cubicBezTo>
                  <a:lnTo>
                    <a:pt x="16742" y="827"/>
                  </a:lnTo>
                  <a:cubicBezTo>
                    <a:pt x="16792" y="827"/>
                    <a:pt x="16817" y="802"/>
                    <a:pt x="16817" y="752"/>
                  </a:cubicBezTo>
                  <a:lnTo>
                    <a:pt x="16817" y="25"/>
                  </a:lnTo>
                  <a:lnTo>
                    <a:pt x="16817" y="0"/>
                  </a:ln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52"/>
            <p:cNvSpPr/>
            <p:nvPr/>
          </p:nvSpPr>
          <p:spPr>
            <a:xfrm>
              <a:off x="3975725" y="4034500"/>
              <a:ext cx="557025" cy="49525"/>
            </a:xfrm>
            <a:custGeom>
              <a:avLst/>
              <a:gdLst/>
              <a:ahLst/>
              <a:cxnLst/>
              <a:rect l="l" t="t" r="r" b="b"/>
              <a:pathLst>
                <a:path w="22281" h="1981" extrusionOk="0">
                  <a:moveTo>
                    <a:pt x="1078" y="0"/>
                  </a:moveTo>
                  <a:cubicBezTo>
                    <a:pt x="476" y="0"/>
                    <a:pt x="0" y="427"/>
                    <a:pt x="0" y="978"/>
                  </a:cubicBezTo>
                  <a:cubicBezTo>
                    <a:pt x="0" y="1529"/>
                    <a:pt x="476" y="1980"/>
                    <a:pt x="1078" y="1980"/>
                  </a:cubicBezTo>
                  <a:lnTo>
                    <a:pt x="21228" y="1980"/>
                  </a:lnTo>
                  <a:cubicBezTo>
                    <a:pt x="21805" y="1980"/>
                    <a:pt x="22281" y="1529"/>
                    <a:pt x="22281" y="978"/>
                  </a:cubicBezTo>
                  <a:cubicBezTo>
                    <a:pt x="22281" y="427"/>
                    <a:pt x="21805" y="0"/>
                    <a:pt x="21228" y="0"/>
                  </a:cubicBez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52"/>
            <p:cNvSpPr/>
            <p:nvPr/>
          </p:nvSpPr>
          <p:spPr>
            <a:xfrm>
              <a:off x="4351025" y="4034500"/>
              <a:ext cx="1372850" cy="49525"/>
            </a:xfrm>
            <a:custGeom>
              <a:avLst/>
              <a:gdLst/>
              <a:ahLst/>
              <a:cxnLst/>
              <a:rect l="l" t="t" r="r" b="b"/>
              <a:pathLst>
                <a:path w="54914" h="1981" extrusionOk="0">
                  <a:moveTo>
                    <a:pt x="1078" y="0"/>
                  </a:moveTo>
                  <a:cubicBezTo>
                    <a:pt x="477" y="0"/>
                    <a:pt x="1" y="427"/>
                    <a:pt x="1" y="978"/>
                  </a:cubicBezTo>
                  <a:cubicBezTo>
                    <a:pt x="1" y="1529"/>
                    <a:pt x="477" y="1980"/>
                    <a:pt x="1078" y="1980"/>
                  </a:cubicBezTo>
                  <a:lnTo>
                    <a:pt x="53861" y="1980"/>
                  </a:lnTo>
                  <a:cubicBezTo>
                    <a:pt x="54437" y="1980"/>
                    <a:pt x="54913" y="1529"/>
                    <a:pt x="54913" y="978"/>
                  </a:cubicBezTo>
                  <a:cubicBezTo>
                    <a:pt x="54913" y="427"/>
                    <a:pt x="54437" y="0"/>
                    <a:pt x="53861" y="0"/>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52"/>
            <p:cNvSpPr/>
            <p:nvPr/>
          </p:nvSpPr>
          <p:spPr>
            <a:xfrm>
              <a:off x="4297150" y="3018825"/>
              <a:ext cx="463675" cy="812075"/>
            </a:xfrm>
            <a:custGeom>
              <a:avLst/>
              <a:gdLst/>
              <a:ahLst/>
              <a:cxnLst/>
              <a:rect l="l" t="t" r="r" b="b"/>
              <a:pathLst>
                <a:path w="18547" h="32483" extrusionOk="0">
                  <a:moveTo>
                    <a:pt x="4286" y="1"/>
                  </a:moveTo>
                  <a:cubicBezTo>
                    <a:pt x="1930" y="1"/>
                    <a:pt x="0" y="1805"/>
                    <a:pt x="0" y="4011"/>
                  </a:cubicBezTo>
                  <a:lnTo>
                    <a:pt x="0" y="28472"/>
                  </a:lnTo>
                  <a:cubicBezTo>
                    <a:pt x="0" y="30678"/>
                    <a:pt x="1930" y="32482"/>
                    <a:pt x="4286" y="32482"/>
                  </a:cubicBezTo>
                  <a:lnTo>
                    <a:pt x="14261" y="32482"/>
                  </a:lnTo>
                  <a:cubicBezTo>
                    <a:pt x="16617" y="32482"/>
                    <a:pt x="18547" y="30678"/>
                    <a:pt x="18547" y="28472"/>
                  </a:cubicBezTo>
                  <a:lnTo>
                    <a:pt x="18547" y="4011"/>
                  </a:lnTo>
                  <a:cubicBezTo>
                    <a:pt x="18547" y="1805"/>
                    <a:pt x="16617" y="1"/>
                    <a:pt x="14261" y="1"/>
                  </a:cubicBez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52"/>
            <p:cNvSpPr/>
            <p:nvPr/>
          </p:nvSpPr>
          <p:spPr>
            <a:xfrm>
              <a:off x="4340375" y="3018825"/>
              <a:ext cx="1383500" cy="812075"/>
            </a:xfrm>
            <a:custGeom>
              <a:avLst/>
              <a:gdLst/>
              <a:ahLst/>
              <a:cxnLst/>
              <a:rect l="l" t="t" r="r" b="b"/>
              <a:pathLst>
                <a:path w="55340" h="32483" extrusionOk="0">
                  <a:moveTo>
                    <a:pt x="4261" y="1"/>
                  </a:moveTo>
                  <a:cubicBezTo>
                    <a:pt x="1905" y="1"/>
                    <a:pt x="1" y="1805"/>
                    <a:pt x="1" y="4011"/>
                  </a:cubicBezTo>
                  <a:lnTo>
                    <a:pt x="1" y="28472"/>
                  </a:lnTo>
                  <a:cubicBezTo>
                    <a:pt x="1" y="30678"/>
                    <a:pt x="1905" y="32482"/>
                    <a:pt x="4261" y="32482"/>
                  </a:cubicBezTo>
                  <a:lnTo>
                    <a:pt x="51054" y="32482"/>
                  </a:lnTo>
                  <a:cubicBezTo>
                    <a:pt x="53435" y="32482"/>
                    <a:pt x="55339" y="30678"/>
                    <a:pt x="55339" y="28472"/>
                  </a:cubicBezTo>
                  <a:lnTo>
                    <a:pt x="55339" y="4011"/>
                  </a:lnTo>
                  <a:cubicBezTo>
                    <a:pt x="55339" y="1805"/>
                    <a:pt x="53435" y="1"/>
                    <a:pt x="5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52"/>
            <p:cNvSpPr/>
            <p:nvPr/>
          </p:nvSpPr>
          <p:spPr>
            <a:xfrm>
              <a:off x="4931850" y="3830875"/>
              <a:ext cx="224350" cy="253150"/>
            </a:xfrm>
            <a:custGeom>
              <a:avLst/>
              <a:gdLst/>
              <a:ahLst/>
              <a:cxnLst/>
              <a:rect l="l" t="t" r="r" b="b"/>
              <a:pathLst>
                <a:path w="8974" h="10126" extrusionOk="0">
                  <a:moveTo>
                    <a:pt x="1" y="0"/>
                  </a:moveTo>
                  <a:lnTo>
                    <a:pt x="1" y="10125"/>
                  </a:lnTo>
                  <a:lnTo>
                    <a:pt x="8973" y="10125"/>
                  </a:lnTo>
                  <a:lnTo>
                    <a:pt x="897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52"/>
            <p:cNvSpPr/>
            <p:nvPr/>
          </p:nvSpPr>
          <p:spPr>
            <a:xfrm>
              <a:off x="4911175" y="3312075"/>
              <a:ext cx="241275" cy="225575"/>
            </a:xfrm>
            <a:custGeom>
              <a:avLst/>
              <a:gdLst/>
              <a:ahLst/>
              <a:cxnLst/>
              <a:rect l="l" t="t" r="r" b="b"/>
              <a:pathLst>
                <a:path w="9651" h="9023" extrusionOk="0">
                  <a:moveTo>
                    <a:pt x="4838" y="0"/>
                  </a:moveTo>
                  <a:cubicBezTo>
                    <a:pt x="2181" y="0"/>
                    <a:pt x="1" y="2005"/>
                    <a:pt x="1" y="4511"/>
                  </a:cubicBezTo>
                  <a:cubicBezTo>
                    <a:pt x="1" y="6993"/>
                    <a:pt x="2181" y="9023"/>
                    <a:pt x="4838" y="9023"/>
                  </a:cubicBezTo>
                  <a:cubicBezTo>
                    <a:pt x="7495" y="9023"/>
                    <a:pt x="9650" y="6993"/>
                    <a:pt x="9650" y="4511"/>
                  </a:cubicBezTo>
                  <a:cubicBezTo>
                    <a:pt x="9650" y="2005"/>
                    <a:pt x="7495" y="0"/>
                    <a:pt x="48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52"/>
            <p:cNvSpPr/>
            <p:nvPr/>
          </p:nvSpPr>
          <p:spPr>
            <a:xfrm>
              <a:off x="3856675" y="4018200"/>
              <a:ext cx="262550" cy="65825"/>
            </a:xfrm>
            <a:custGeom>
              <a:avLst/>
              <a:gdLst/>
              <a:ahLst/>
              <a:cxnLst/>
              <a:rect l="l" t="t" r="r" b="b"/>
              <a:pathLst>
                <a:path w="10502" h="2633" extrusionOk="0">
                  <a:moveTo>
                    <a:pt x="5263" y="1"/>
                  </a:moveTo>
                  <a:cubicBezTo>
                    <a:pt x="2356" y="1"/>
                    <a:pt x="0" y="1179"/>
                    <a:pt x="0" y="2632"/>
                  </a:cubicBezTo>
                  <a:lnTo>
                    <a:pt x="10501" y="2632"/>
                  </a:lnTo>
                  <a:cubicBezTo>
                    <a:pt x="10501" y="1179"/>
                    <a:pt x="8146" y="1"/>
                    <a:pt x="5263" y="1"/>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52"/>
            <p:cNvSpPr/>
            <p:nvPr/>
          </p:nvSpPr>
          <p:spPr>
            <a:xfrm>
              <a:off x="4037750" y="4021225"/>
              <a:ext cx="44500" cy="45250"/>
            </a:xfrm>
            <a:custGeom>
              <a:avLst/>
              <a:gdLst/>
              <a:ahLst/>
              <a:cxnLst/>
              <a:rect l="l" t="t" r="r" b="b"/>
              <a:pathLst>
                <a:path w="1780" h="1810" extrusionOk="0">
                  <a:moveTo>
                    <a:pt x="235" y="0"/>
                  </a:moveTo>
                  <a:cubicBezTo>
                    <a:pt x="145" y="0"/>
                    <a:pt x="47" y="68"/>
                    <a:pt x="25" y="156"/>
                  </a:cubicBezTo>
                  <a:cubicBezTo>
                    <a:pt x="0" y="256"/>
                    <a:pt x="76" y="381"/>
                    <a:pt x="176" y="406"/>
                  </a:cubicBezTo>
                  <a:cubicBezTo>
                    <a:pt x="176" y="406"/>
                    <a:pt x="1354" y="732"/>
                    <a:pt x="1354" y="1609"/>
                  </a:cubicBezTo>
                  <a:cubicBezTo>
                    <a:pt x="1354" y="1709"/>
                    <a:pt x="1454" y="1810"/>
                    <a:pt x="1579" y="1810"/>
                  </a:cubicBezTo>
                  <a:cubicBezTo>
                    <a:pt x="1680" y="1810"/>
                    <a:pt x="1780" y="1709"/>
                    <a:pt x="1780" y="1609"/>
                  </a:cubicBezTo>
                  <a:cubicBezTo>
                    <a:pt x="1780" y="406"/>
                    <a:pt x="351" y="30"/>
                    <a:pt x="276" y="5"/>
                  </a:cubicBezTo>
                  <a:cubicBezTo>
                    <a:pt x="263" y="2"/>
                    <a:pt x="249" y="0"/>
                    <a:pt x="2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52"/>
            <p:cNvSpPr/>
            <p:nvPr/>
          </p:nvSpPr>
          <p:spPr>
            <a:xfrm>
              <a:off x="5443150" y="2890400"/>
              <a:ext cx="216175" cy="320400"/>
            </a:xfrm>
            <a:custGeom>
              <a:avLst/>
              <a:gdLst/>
              <a:ahLst/>
              <a:cxnLst/>
              <a:rect l="l" t="t" r="r" b="b"/>
              <a:pathLst>
                <a:path w="8647" h="12816" extrusionOk="0">
                  <a:moveTo>
                    <a:pt x="2162" y="1"/>
                  </a:moveTo>
                  <a:cubicBezTo>
                    <a:pt x="2095" y="1"/>
                    <a:pt x="2026" y="9"/>
                    <a:pt x="1955" y="25"/>
                  </a:cubicBezTo>
                  <a:cubicBezTo>
                    <a:pt x="1704" y="75"/>
                    <a:pt x="1404" y="200"/>
                    <a:pt x="1078" y="401"/>
                  </a:cubicBezTo>
                  <a:cubicBezTo>
                    <a:pt x="727" y="576"/>
                    <a:pt x="451" y="752"/>
                    <a:pt x="276" y="927"/>
                  </a:cubicBezTo>
                  <a:cubicBezTo>
                    <a:pt x="100" y="1103"/>
                    <a:pt x="25" y="1278"/>
                    <a:pt x="0" y="1479"/>
                  </a:cubicBezTo>
                  <a:cubicBezTo>
                    <a:pt x="0" y="1654"/>
                    <a:pt x="0" y="1829"/>
                    <a:pt x="50" y="1930"/>
                  </a:cubicBezTo>
                  <a:cubicBezTo>
                    <a:pt x="100" y="2055"/>
                    <a:pt x="176" y="2230"/>
                    <a:pt x="301" y="2481"/>
                  </a:cubicBezTo>
                  <a:lnTo>
                    <a:pt x="3108" y="7644"/>
                  </a:lnTo>
                  <a:cubicBezTo>
                    <a:pt x="3233" y="7870"/>
                    <a:pt x="3334" y="8045"/>
                    <a:pt x="3409" y="8145"/>
                  </a:cubicBezTo>
                  <a:cubicBezTo>
                    <a:pt x="3484" y="8245"/>
                    <a:pt x="3584" y="8346"/>
                    <a:pt x="3735" y="8446"/>
                  </a:cubicBezTo>
                  <a:cubicBezTo>
                    <a:pt x="3837" y="8505"/>
                    <a:pt x="3949" y="8529"/>
                    <a:pt x="4069" y="8529"/>
                  </a:cubicBezTo>
                  <a:cubicBezTo>
                    <a:pt x="4153" y="8529"/>
                    <a:pt x="4243" y="8517"/>
                    <a:pt x="4336" y="8496"/>
                  </a:cubicBezTo>
                  <a:cubicBezTo>
                    <a:pt x="4587" y="8446"/>
                    <a:pt x="4862" y="8321"/>
                    <a:pt x="5213" y="8145"/>
                  </a:cubicBezTo>
                  <a:cubicBezTo>
                    <a:pt x="5564" y="7945"/>
                    <a:pt x="5840" y="7769"/>
                    <a:pt x="6015" y="7594"/>
                  </a:cubicBezTo>
                  <a:cubicBezTo>
                    <a:pt x="6191" y="7443"/>
                    <a:pt x="6266" y="7268"/>
                    <a:pt x="6291" y="7068"/>
                  </a:cubicBezTo>
                  <a:cubicBezTo>
                    <a:pt x="6316" y="6892"/>
                    <a:pt x="6291" y="6742"/>
                    <a:pt x="6241" y="6616"/>
                  </a:cubicBezTo>
                  <a:cubicBezTo>
                    <a:pt x="6216" y="6516"/>
                    <a:pt x="6115" y="6341"/>
                    <a:pt x="5990" y="6115"/>
                  </a:cubicBezTo>
                  <a:lnTo>
                    <a:pt x="3208" y="927"/>
                  </a:lnTo>
                  <a:cubicBezTo>
                    <a:pt x="3083" y="702"/>
                    <a:pt x="2983" y="526"/>
                    <a:pt x="2907" y="426"/>
                  </a:cubicBezTo>
                  <a:cubicBezTo>
                    <a:pt x="2832" y="326"/>
                    <a:pt x="2707" y="225"/>
                    <a:pt x="2557" y="125"/>
                  </a:cubicBezTo>
                  <a:cubicBezTo>
                    <a:pt x="2437" y="39"/>
                    <a:pt x="2305" y="1"/>
                    <a:pt x="2162" y="1"/>
                  </a:cubicBezTo>
                  <a:close/>
                  <a:moveTo>
                    <a:pt x="6996" y="9030"/>
                  </a:moveTo>
                  <a:cubicBezTo>
                    <a:pt x="6732" y="9030"/>
                    <a:pt x="6431" y="9119"/>
                    <a:pt x="6090" y="9298"/>
                  </a:cubicBezTo>
                  <a:cubicBezTo>
                    <a:pt x="5614" y="9574"/>
                    <a:pt x="5288" y="9799"/>
                    <a:pt x="5113" y="9975"/>
                  </a:cubicBezTo>
                  <a:cubicBezTo>
                    <a:pt x="4912" y="10175"/>
                    <a:pt x="4837" y="10426"/>
                    <a:pt x="4837" y="10677"/>
                  </a:cubicBezTo>
                  <a:cubicBezTo>
                    <a:pt x="4837" y="10952"/>
                    <a:pt x="4963" y="11303"/>
                    <a:pt x="5188" y="11729"/>
                  </a:cubicBezTo>
                  <a:cubicBezTo>
                    <a:pt x="5514" y="12331"/>
                    <a:pt x="5840" y="12707"/>
                    <a:pt x="6166" y="12782"/>
                  </a:cubicBezTo>
                  <a:cubicBezTo>
                    <a:pt x="6238" y="12804"/>
                    <a:pt x="6319" y="12815"/>
                    <a:pt x="6409" y="12815"/>
                  </a:cubicBezTo>
                  <a:cubicBezTo>
                    <a:pt x="6722" y="12815"/>
                    <a:pt x="7138" y="12679"/>
                    <a:pt x="7644" y="12406"/>
                  </a:cubicBezTo>
                  <a:cubicBezTo>
                    <a:pt x="8321" y="12055"/>
                    <a:pt x="8647" y="11679"/>
                    <a:pt x="8647" y="11253"/>
                  </a:cubicBezTo>
                  <a:cubicBezTo>
                    <a:pt x="8647" y="11027"/>
                    <a:pt x="8622" y="10852"/>
                    <a:pt x="8572" y="10727"/>
                  </a:cubicBezTo>
                  <a:cubicBezTo>
                    <a:pt x="8522" y="10601"/>
                    <a:pt x="8421" y="10401"/>
                    <a:pt x="8271" y="10125"/>
                  </a:cubicBezTo>
                  <a:lnTo>
                    <a:pt x="8146" y="9875"/>
                  </a:lnTo>
                  <a:cubicBezTo>
                    <a:pt x="7895" y="9423"/>
                    <a:pt x="7619" y="9148"/>
                    <a:pt x="7293" y="9073"/>
                  </a:cubicBezTo>
                  <a:cubicBezTo>
                    <a:pt x="7200" y="9044"/>
                    <a:pt x="7101" y="9030"/>
                    <a:pt x="6996" y="90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2"/>
            <p:cNvSpPr/>
            <p:nvPr/>
          </p:nvSpPr>
          <p:spPr>
            <a:xfrm>
              <a:off x="5550900" y="2798925"/>
              <a:ext cx="216825" cy="320700"/>
            </a:xfrm>
            <a:custGeom>
              <a:avLst/>
              <a:gdLst/>
              <a:ahLst/>
              <a:cxnLst/>
              <a:rect l="l" t="t" r="r" b="b"/>
              <a:pathLst>
                <a:path w="8673" h="12828" extrusionOk="0">
                  <a:moveTo>
                    <a:pt x="2179" y="0"/>
                  </a:moveTo>
                  <a:cubicBezTo>
                    <a:pt x="2110" y="0"/>
                    <a:pt x="2035" y="9"/>
                    <a:pt x="1956" y="25"/>
                  </a:cubicBezTo>
                  <a:cubicBezTo>
                    <a:pt x="1730" y="100"/>
                    <a:pt x="1430" y="200"/>
                    <a:pt x="1079" y="401"/>
                  </a:cubicBezTo>
                  <a:cubicBezTo>
                    <a:pt x="728" y="576"/>
                    <a:pt x="477" y="752"/>
                    <a:pt x="302" y="927"/>
                  </a:cubicBezTo>
                  <a:cubicBezTo>
                    <a:pt x="126" y="1102"/>
                    <a:pt x="26" y="1278"/>
                    <a:pt x="26" y="1478"/>
                  </a:cubicBezTo>
                  <a:cubicBezTo>
                    <a:pt x="1" y="1654"/>
                    <a:pt x="26" y="1829"/>
                    <a:pt x="76" y="1929"/>
                  </a:cubicBezTo>
                  <a:cubicBezTo>
                    <a:pt x="126" y="2055"/>
                    <a:pt x="201" y="2230"/>
                    <a:pt x="327" y="2481"/>
                  </a:cubicBezTo>
                  <a:lnTo>
                    <a:pt x="3109" y="7644"/>
                  </a:lnTo>
                  <a:cubicBezTo>
                    <a:pt x="3234" y="7869"/>
                    <a:pt x="3334" y="8045"/>
                    <a:pt x="3410" y="8145"/>
                  </a:cubicBezTo>
                  <a:cubicBezTo>
                    <a:pt x="3485" y="8245"/>
                    <a:pt x="3610" y="8346"/>
                    <a:pt x="3760" y="8446"/>
                  </a:cubicBezTo>
                  <a:cubicBezTo>
                    <a:pt x="3851" y="8507"/>
                    <a:pt x="3961" y="8540"/>
                    <a:pt x="4089" y="8540"/>
                  </a:cubicBezTo>
                  <a:cubicBezTo>
                    <a:pt x="4172" y="8540"/>
                    <a:pt x="4263" y="8526"/>
                    <a:pt x="4362" y="8496"/>
                  </a:cubicBezTo>
                  <a:cubicBezTo>
                    <a:pt x="4587" y="8446"/>
                    <a:pt x="4888" y="8320"/>
                    <a:pt x="5239" y="8145"/>
                  </a:cubicBezTo>
                  <a:cubicBezTo>
                    <a:pt x="5590" y="7945"/>
                    <a:pt x="5841" y="7769"/>
                    <a:pt x="6016" y="7594"/>
                  </a:cubicBezTo>
                  <a:cubicBezTo>
                    <a:pt x="6191" y="7443"/>
                    <a:pt x="6292" y="7268"/>
                    <a:pt x="6317" y="7067"/>
                  </a:cubicBezTo>
                  <a:cubicBezTo>
                    <a:pt x="6317" y="6892"/>
                    <a:pt x="6317" y="6742"/>
                    <a:pt x="6267" y="6616"/>
                  </a:cubicBezTo>
                  <a:cubicBezTo>
                    <a:pt x="6217" y="6516"/>
                    <a:pt x="6141" y="6341"/>
                    <a:pt x="6016" y="6115"/>
                  </a:cubicBezTo>
                  <a:lnTo>
                    <a:pt x="3234" y="927"/>
                  </a:lnTo>
                  <a:cubicBezTo>
                    <a:pt x="3109" y="701"/>
                    <a:pt x="3009" y="526"/>
                    <a:pt x="2933" y="426"/>
                  </a:cubicBezTo>
                  <a:cubicBezTo>
                    <a:pt x="2833" y="325"/>
                    <a:pt x="2733" y="225"/>
                    <a:pt x="2557" y="125"/>
                  </a:cubicBezTo>
                  <a:cubicBezTo>
                    <a:pt x="2455" y="39"/>
                    <a:pt x="2328" y="0"/>
                    <a:pt x="2179" y="0"/>
                  </a:cubicBezTo>
                  <a:close/>
                  <a:moveTo>
                    <a:pt x="6997" y="9029"/>
                  </a:moveTo>
                  <a:cubicBezTo>
                    <a:pt x="6735" y="9029"/>
                    <a:pt x="6439" y="9119"/>
                    <a:pt x="6116" y="9298"/>
                  </a:cubicBezTo>
                  <a:cubicBezTo>
                    <a:pt x="5640" y="9574"/>
                    <a:pt x="5314" y="9799"/>
                    <a:pt x="5114" y="9975"/>
                  </a:cubicBezTo>
                  <a:cubicBezTo>
                    <a:pt x="4938" y="10175"/>
                    <a:pt x="4838" y="10426"/>
                    <a:pt x="4863" y="10676"/>
                  </a:cubicBezTo>
                  <a:cubicBezTo>
                    <a:pt x="4863" y="10952"/>
                    <a:pt x="4988" y="11303"/>
                    <a:pt x="5214" y="11729"/>
                  </a:cubicBezTo>
                  <a:cubicBezTo>
                    <a:pt x="5540" y="12331"/>
                    <a:pt x="5866" y="12706"/>
                    <a:pt x="6191" y="12807"/>
                  </a:cubicBezTo>
                  <a:cubicBezTo>
                    <a:pt x="6252" y="12821"/>
                    <a:pt x="6318" y="12828"/>
                    <a:pt x="6391" y="12828"/>
                  </a:cubicBezTo>
                  <a:cubicBezTo>
                    <a:pt x="6708" y="12828"/>
                    <a:pt x="7139" y="12692"/>
                    <a:pt x="7670" y="12406"/>
                  </a:cubicBezTo>
                  <a:cubicBezTo>
                    <a:pt x="8322" y="12055"/>
                    <a:pt x="8673" y="11679"/>
                    <a:pt x="8673" y="11253"/>
                  </a:cubicBezTo>
                  <a:cubicBezTo>
                    <a:pt x="8648" y="11027"/>
                    <a:pt x="8623" y="10852"/>
                    <a:pt x="8572" y="10727"/>
                  </a:cubicBezTo>
                  <a:cubicBezTo>
                    <a:pt x="8522" y="10601"/>
                    <a:pt x="8422" y="10401"/>
                    <a:pt x="8297" y="10125"/>
                  </a:cubicBezTo>
                  <a:lnTo>
                    <a:pt x="8146" y="9874"/>
                  </a:lnTo>
                  <a:cubicBezTo>
                    <a:pt x="7896" y="9423"/>
                    <a:pt x="7620" y="9148"/>
                    <a:pt x="7294" y="9072"/>
                  </a:cubicBezTo>
                  <a:cubicBezTo>
                    <a:pt x="7201" y="9044"/>
                    <a:pt x="7102" y="9029"/>
                    <a:pt x="6997" y="90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52"/>
            <p:cNvSpPr/>
            <p:nvPr/>
          </p:nvSpPr>
          <p:spPr>
            <a:xfrm>
              <a:off x="4406800" y="3976850"/>
              <a:ext cx="285100" cy="53300"/>
            </a:xfrm>
            <a:custGeom>
              <a:avLst/>
              <a:gdLst/>
              <a:ahLst/>
              <a:cxnLst/>
              <a:rect l="l" t="t" r="r" b="b"/>
              <a:pathLst>
                <a:path w="11404" h="2132" extrusionOk="0">
                  <a:moveTo>
                    <a:pt x="3735" y="1"/>
                  </a:moveTo>
                  <a:cubicBezTo>
                    <a:pt x="3584" y="1454"/>
                    <a:pt x="1153" y="2131"/>
                    <a:pt x="0" y="2131"/>
                  </a:cubicBezTo>
                  <a:lnTo>
                    <a:pt x="8898" y="2131"/>
                  </a:lnTo>
                  <a:cubicBezTo>
                    <a:pt x="10401" y="2131"/>
                    <a:pt x="11404" y="1"/>
                    <a:pt x="11404" y="1"/>
                  </a:cubicBezTo>
                  <a:close/>
                </a:path>
              </a:pathLst>
            </a:custGeom>
            <a:solidFill>
              <a:srgbClr val="EA2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52"/>
            <p:cNvSpPr/>
            <p:nvPr/>
          </p:nvSpPr>
          <p:spPr>
            <a:xfrm>
              <a:off x="4406800" y="4030125"/>
              <a:ext cx="95875" cy="53900"/>
            </a:xfrm>
            <a:custGeom>
              <a:avLst/>
              <a:gdLst/>
              <a:ahLst/>
              <a:cxnLst/>
              <a:rect l="l" t="t" r="r" b="b"/>
              <a:pathLst>
                <a:path w="3835" h="2156" extrusionOk="0">
                  <a:moveTo>
                    <a:pt x="0" y="0"/>
                  </a:moveTo>
                  <a:lnTo>
                    <a:pt x="0" y="2155"/>
                  </a:lnTo>
                  <a:lnTo>
                    <a:pt x="3835" y="2155"/>
                  </a:lnTo>
                  <a:lnTo>
                    <a:pt x="3835" y="0"/>
                  </a:ln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52"/>
            <p:cNvSpPr/>
            <p:nvPr/>
          </p:nvSpPr>
          <p:spPr>
            <a:xfrm>
              <a:off x="4502650" y="4030125"/>
              <a:ext cx="190500" cy="53900"/>
            </a:xfrm>
            <a:custGeom>
              <a:avLst/>
              <a:gdLst/>
              <a:ahLst/>
              <a:cxnLst/>
              <a:rect l="l" t="t" r="r" b="b"/>
              <a:pathLst>
                <a:path w="7620" h="2156" extrusionOk="0">
                  <a:moveTo>
                    <a:pt x="1" y="0"/>
                  </a:moveTo>
                  <a:lnTo>
                    <a:pt x="1" y="2155"/>
                  </a:lnTo>
                  <a:lnTo>
                    <a:pt x="7620" y="2155"/>
                  </a:lnTo>
                  <a:lnTo>
                    <a:pt x="7620" y="0"/>
                  </a:ln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52"/>
            <p:cNvSpPr/>
            <p:nvPr/>
          </p:nvSpPr>
          <p:spPr>
            <a:xfrm>
              <a:off x="4567825" y="4064575"/>
              <a:ext cx="120325" cy="25"/>
            </a:xfrm>
            <a:custGeom>
              <a:avLst/>
              <a:gdLst/>
              <a:ahLst/>
              <a:cxnLst/>
              <a:rect l="l" t="t" r="r" b="b"/>
              <a:pathLst>
                <a:path w="4813" h="1" extrusionOk="0">
                  <a:moveTo>
                    <a:pt x="0" y="0"/>
                  </a:moveTo>
                  <a:lnTo>
                    <a:pt x="4813"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52"/>
            <p:cNvSpPr/>
            <p:nvPr/>
          </p:nvSpPr>
          <p:spPr>
            <a:xfrm>
              <a:off x="4562800" y="4059550"/>
              <a:ext cx="130350" cy="10050"/>
            </a:xfrm>
            <a:custGeom>
              <a:avLst/>
              <a:gdLst/>
              <a:ahLst/>
              <a:cxnLst/>
              <a:rect l="l" t="t" r="r" b="b"/>
              <a:pathLst>
                <a:path w="5214" h="402" extrusionOk="0">
                  <a:moveTo>
                    <a:pt x="201" y="1"/>
                  </a:moveTo>
                  <a:cubicBezTo>
                    <a:pt x="101" y="1"/>
                    <a:pt x="1" y="76"/>
                    <a:pt x="1" y="201"/>
                  </a:cubicBezTo>
                  <a:cubicBezTo>
                    <a:pt x="1" y="327"/>
                    <a:pt x="101" y="402"/>
                    <a:pt x="201" y="402"/>
                  </a:cubicBezTo>
                  <a:lnTo>
                    <a:pt x="5014" y="402"/>
                  </a:lnTo>
                  <a:cubicBezTo>
                    <a:pt x="5139" y="402"/>
                    <a:pt x="5214" y="327"/>
                    <a:pt x="5214" y="201"/>
                  </a:cubicBezTo>
                  <a:cubicBezTo>
                    <a:pt x="5214" y="76"/>
                    <a:pt x="5139" y="1"/>
                    <a:pt x="501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52"/>
            <p:cNvSpPr/>
            <p:nvPr/>
          </p:nvSpPr>
          <p:spPr>
            <a:xfrm>
              <a:off x="4450025" y="4065200"/>
              <a:ext cx="34500" cy="25"/>
            </a:xfrm>
            <a:custGeom>
              <a:avLst/>
              <a:gdLst/>
              <a:ahLst/>
              <a:cxnLst/>
              <a:rect l="l" t="t" r="r" b="b"/>
              <a:pathLst>
                <a:path w="1380" h="1" extrusionOk="0">
                  <a:moveTo>
                    <a:pt x="1" y="1"/>
                  </a:moveTo>
                  <a:lnTo>
                    <a:pt x="1379"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52"/>
            <p:cNvSpPr/>
            <p:nvPr/>
          </p:nvSpPr>
          <p:spPr>
            <a:xfrm>
              <a:off x="4445025" y="4060200"/>
              <a:ext cx="44500" cy="10050"/>
            </a:xfrm>
            <a:custGeom>
              <a:avLst/>
              <a:gdLst/>
              <a:ahLst/>
              <a:cxnLst/>
              <a:rect l="l" t="t" r="r" b="b"/>
              <a:pathLst>
                <a:path w="1780" h="402" extrusionOk="0">
                  <a:moveTo>
                    <a:pt x="201" y="0"/>
                  </a:moveTo>
                  <a:cubicBezTo>
                    <a:pt x="100" y="0"/>
                    <a:pt x="0" y="75"/>
                    <a:pt x="0" y="201"/>
                  </a:cubicBezTo>
                  <a:cubicBezTo>
                    <a:pt x="0" y="326"/>
                    <a:pt x="100" y="401"/>
                    <a:pt x="201" y="401"/>
                  </a:cubicBezTo>
                  <a:lnTo>
                    <a:pt x="1579" y="401"/>
                  </a:lnTo>
                  <a:cubicBezTo>
                    <a:pt x="1679" y="401"/>
                    <a:pt x="1780" y="326"/>
                    <a:pt x="1780" y="201"/>
                  </a:cubicBezTo>
                  <a:cubicBezTo>
                    <a:pt x="1780" y="75"/>
                    <a:pt x="1679" y="0"/>
                    <a:pt x="157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52"/>
            <p:cNvSpPr/>
            <p:nvPr/>
          </p:nvSpPr>
          <p:spPr>
            <a:xfrm>
              <a:off x="4407425" y="4051425"/>
              <a:ext cx="33850" cy="25"/>
            </a:xfrm>
            <a:custGeom>
              <a:avLst/>
              <a:gdLst/>
              <a:ahLst/>
              <a:cxnLst/>
              <a:rect l="l" t="t" r="r" b="b"/>
              <a:pathLst>
                <a:path w="1354" h="1" extrusionOk="0">
                  <a:moveTo>
                    <a:pt x="0" y="0"/>
                  </a:moveTo>
                  <a:lnTo>
                    <a:pt x="1354"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52"/>
            <p:cNvSpPr/>
            <p:nvPr/>
          </p:nvSpPr>
          <p:spPr>
            <a:xfrm>
              <a:off x="4401775" y="4045775"/>
              <a:ext cx="44525" cy="10675"/>
            </a:xfrm>
            <a:custGeom>
              <a:avLst/>
              <a:gdLst/>
              <a:ahLst/>
              <a:cxnLst/>
              <a:rect l="l" t="t" r="r" b="b"/>
              <a:pathLst>
                <a:path w="1781" h="427" extrusionOk="0">
                  <a:moveTo>
                    <a:pt x="226" y="1"/>
                  </a:moveTo>
                  <a:cubicBezTo>
                    <a:pt x="101" y="1"/>
                    <a:pt x="1" y="101"/>
                    <a:pt x="1" y="226"/>
                  </a:cubicBezTo>
                  <a:cubicBezTo>
                    <a:pt x="1" y="326"/>
                    <a:pt x="101" y="427"/>
                    <a:pt x="226" y="427"/>
                  </a:cubicBezTo>
                  <a:lnTo>
                    <a:pt x="1580" y="427"/>
                  </a:lnTo>
                  <a:cubicBezTo>
                    <a:pt x="1705" y="427"/>
                    <a:pt x="1780" y="326"/>
                    <a:pt x="1780" y="226"/>
                  </a:cubicBezTo>
                  <a:cubicBezTo>
                    <a:pt x="1780" y="101"/>
                    <a:pt x="1705" y="1"/>
                    <a:pt x="158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52"/>
          <p:cNvSpPr txBox="1">
            <a:spLocks noGrp="1"/>
          </p:cNvSpPr>
          <p:nvPr>
            <p:ph type="title"/>
          </p:nvPr>
        </p:nvSpPr>
        <p:spPr>
          <a:xfrm>
            <a:off x="1754738" y="682050"/>
            <a:ext cx="5629213" cy="749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lt-LT" sz="4000" dirty="0"/>
              <a:t>Triukšmo šaltiniai</a:t>
            </a:r>
            <a:endParaRPr sz="4000" dirty="0"/>
          </a:p>
        </p:txBody>
      </p:sp>
      <p:sp>
        <p:nvSpPr>
          <p:cNvPr id="728" name="Google Shape;728;p52"/>
          <p:cNvSpPr txBox="1">
            <a:spLocks noGrp="1"/>
          </p:cNvSpPr>
          <p:nvPr>
            <p:ph type="subTitle" idx="1"/>
          </p:nvPr>
        </p:nvSpPr>
        <p:spPr>
          <a:xfrm>
            <a:off x="3776946" y="1655707"/>
            <a:ext cx="4694688" cy="2882421"/>
          </a:xfrm>
          <a:prstGeom prst="rect">
            <a:avLst/>
          </a:prstGeom>
        </p:spPr>
        <p:txBody>
          <a:bodyPr spcFirstLastPara="1" wrap="square" lIns="91425" tIns="91425" rIns="91425" bIns="91425" anchor="t" anchorCtr="0">
            <a:noAutofit/>
          </a:bodyPr>
          <a:lstStyle/>
          <a:p>
            <a:pPr algn="just"/>
            <a:r>
              <a:rPr lang="lt-LT"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Ilgalaikis</a:t>
            </a:r>
            <a:r>
              <a:rPr lang="en-US" sz="2400" dirty="0">
                <a:solidFill>
                  <a:srgbClr val="000000"/>
                </a:solidFill>
                <a:effectLst/>
                <a:latin typeface="Times New Roman" panose="02020603050405020304" pitchFamily="18" charset="0"/>
                <a:ea typeface="Times New Roman" panose="02020603050405020304" pitchFamily="18" charset="0"/>
              </a:rPr>
              <a:t> </a:t>
            </a:r>
            <a:r>
              <a:rPr lang="lt-LT" sz="2400" dirty="0">
                <a:solidFill>
                  <a:srgbClr val="000000"/>
                </a:solidFill>
                <a:effectLst/>
                <a:latin typeface="Times New Roman" panose="02020603050405020304" pitchFamily="18" charset="0"/>
                <a:ea typeface="Times New Roman" panose="02020603050405020304" pitchFamily="18" charset="0"/>
              </a:rPr>
              <a:t>triukšmo</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poveikis</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kenkia</a:t>
            </a:r>
            <a:r>
              <a:rPr lang="en-US" sz="2400" dirty="0">
                <a:solidFill>
                  <a:srgbClr val="000000"/>
                </a:solidFill>
                <a:effectLst/>
                <a:latin typeface="Times New Roman" panose="02020603050405020304" pitchFamily="18" charset="0"/>
                <a:ea typeface="Times New Roman" panose="02020603050405020304" pitchFamily="18" charset="0"/>
              </a:rPr>
              <a:t> ne tik</a:t>
            </a:r>
            <a:r>
              <a:rPr lang="lt-LT"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mūsų</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klausai</a:t>
            </a:r>
            <a:r>
              <a:rPr lang="en-US" sz="2400" dirty="0">
                <a:solidFill>
                  <a:srgbClr val="000000"/>
                </a:solidFill>
                <a:effectLst/>
                <a:latin typeface="Times New Roman" panose="02020603050405020304" pitchFamily="18" charset="0"/>
                <a:ea typeface="Times New Roman" panose="02020603050405020304" pitchFamily="18" charset="0"/>
              </a:rPr>
              <a:t>, bet </a:t>
            </a:r>
            <a:r>
              <a:rPr lang="en-US" sz="2400" dirty="0" err="1">
                <a:solidFill>
                  <a:srgbClr val="000000"/>
                </a:solidFill>
                <a:effectLst/>
                <a:latin typeface="Times New Roman" panose="02020603050405020304" pitchFamily="18" charset="0"/>
                <a:ea typeface="Times New Roman" panose="02020603050405020304" pitchFamily="18" charset="0"/>
              </a:rPr>
              <a:t>sukelia</a:t>
            </a:r>
            <a:r>
              <a:rPr lang="en-US" sz="2400" dirty="0">
                <a:solidFill>
                  <a:srgbClr val="000000"/>
                </a:solidFill>
                <a:effectLst/>
                <a:latin typeface="Times New Roman" panose="02020603050405020304" pitchFamily="18" charset="0"/>
                <a:ea typeface="Times New Roman" panose="02020603050405020304" pitchFamily="18" charset="0"/>
              </a:rPr>
              <a:t> ir </a:t>
            </a:r>
            <a:r>
              <a:rPr lang="en-US" sz="2400" dirty="0" err="1">
                <a:solidFill>
                  <a:srgbClr val="000000"/>
                </a:solidFill>
                <a:effectLst/>
                <a:latin typeface="Times New Roman" panose="02020603050405020304" pitchFamily="18" charset="0"/>
                <a:ea typeface="Times New Roman" panose="02020603050405020304" pitchFamily="18" charset="0"/>
              </a:rPr>
              <a:t>nervinę</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įtampą</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neigiamai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veikia</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savijautą</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maž</a:t>
            </a:r>
            <a:r>
              <a:rPr lang="lt-LT" sz="2400" dirty="0">
                <a:solidFill>
                  <a:srgbClr val="000000"/>
                </a:solidFill>
                <a:effectLst/>
                <a:latin typeface="Times New Roman" panose="02020603050405020304" pitchFamily="18" charset="0"/>
                <a:ea typeface="Times New Roman" panose="02020603050405020304" pitchFamily="18" charset="0"/>
              </a:rPr>
              <a:t>ė</a:t>
            </a:r>
            <a:r>
              <a:rPr lang="en-US" sz="2400" dirty="0">
                <a:solidFill>
                  <a:srgbClr val="000000"/>
                </a:solidFill>
                <a:effectLst/>
                <a:latin typeface="Times New Roman" panose="02020603050405020304" pitchFamily="18" charset="0"/>
                <a:ea typeface="Times New Roman" panose="02020603050405020304" pitchFamily="18" charset="0"/>
              </a:rPr>
              <a:t>ja </a:t>
            </a:r>
            <a:r>
              <a:rPr lang="en-US" sz="2400" dirty="0" err="1">
                <a:solidFill>
                  <a:srgbClr val="000000"/>
                </a:solidFill>
                <a:effectLst/>
                <a:latin typeface="Times New Roman" panose="02020603050405020304" pitchFamily="18" charset="0"/>
                <a:ea typeface="Times New Roman" panose="02020603050405020304" pitchFamily="18" charset="0"/>
              </a:rPr>
              <a:t>judesių</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sparta</a:t>
            </a:r>
            <a:r>
              <a:rPr lang="en-US" sz="2400" dirty="0">
                <a:solidFill>
                  <a:srgbClr val="000000"/>
                </a:solidFill>
                <a:effectLst/>
                <a:latin typeface="Times New Roman" panose="02020603050405020304" pitchFamily="18" charset="0"/>
                <a:ea typeface="Times New Roman" panose="02020603050405020304" pitchFamily="18" charset="0"/>
              </a:rPr>
              <a:t> ir </a:t>
            </a:r>
            <a:r>
              <a:rPr lang="en-US" sz="2400" dirty="0" err="1">
                <a:solidFill>
                  <a:srgbClr val="000000"/>
                </a:solidFill>
                <a:effectLst/>
                <a:latin typeface="Times New Roman" panose="02020603050405020304" pitchFamily="18" charset="0"/>
                <a:ea typeface="Times New Roman" panose="02020603050405020304" pitchFamily="18" charset="0"/>
              </a:rPr>
              <a:t>tikslumas</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sul</a:t>
            </a:r>
            <a:r>
              <a:rPr lang="lt-LT" sz="2400" dirty="0">
                <a:solidFill>
                  <a:srgbClr val="000000"/>
                </a:solidFill>
                <a:effectLst/>
                <a:latin typeface="Times New Roman" panose="02020603050405020304" pitchFamily="18" charset="0"/>
                <a:ea typeface="Times New Roman" panose="02020603050405020304" pitchFamily="18" charset="0"/>
              </a:rPr>
              <a:t>ė</a:t>
            </a:r>
            <a:r>
              <a:rPr lang="en-US" sz="2400" dirty="0">
                <a:solidFill>
                  <a:srgbClr val="000000"/>
                </a:solidFill>
                <a:effectLst/>
                <a:latin typeface="Times New Roman" panose="02020603050405020304" pitchFamily="18" charset="0"/>
                <a:ea typeface="Times New Roman" panose="02020603050405020304" pitchFamily="18" charset="0"/>
              </a:rPr>
              <a:t>t</a:t>
            </a:r>
            <a:r>
              <a:rPr lang="lt-LT" sz="2400" dirty="0">
                <a:solidFill>
                  <a:srgbClr val="000000"/>
                </a:solidFill>
                <a:effectLst/>
                <a:latin typeface="Times New Roman" panose="02020603050405020304" pitchFamily="18" charset="0"/>
                <a:ea typeface="Times New Roman" panose="02020603050405020304" pitchFamily="18" charset="0"/>
              </a:rPr>
              <a:t>ė</a:t>
            </a:r>
            <a:r>
              <a:rPr lang="en-US" sz="2400" dirty="0">
                <a:solidFill>
                  <a:srgbClr val="000000"/>
                </a:solidFill>
                <a:effectLst/>
                <a:latin typeface="Times New Roman" panose="02020603050405020304" pitchFamily="18" charset="0"/>
                <a:ea typeface="Times New Roman" panose="02020603050405020304" pitchFamily="18" charset="0"/>
              </a:rPr>
              <a:t>ja </a:t>
            </a:r>
            <a:r>
              <a:rPr lang="en-US" sz="2400" dirty="0" err="1">
                <a:solidFill>
                  <a:srgbClr val="000000"/>
                </a:solidFill>
                <a:effectLst/>
                <a:latin typeface="Times New Roman" panose="02020603050405020304" pitchFamily="18" charset="0"/>
                <a:ea typeface="Times New Roman" panose="02020603050405020304" pitchFamily="18" charset="0"/>
              </a:rPr>
              <a:t>mąstymas</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krenta</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darbo</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našumas</a:t>
            </a:r>
            <a:r>
              <a:rPr lang="lt-LT" sz="2400" dirty="0">
                <a:solidFill>
                  <a:srgbClr val="000000"/>
                </a:solidFill>
                <a:effectLst/>
                <a:latin typeface="Times New Roman" panose="02020603050405020304" pitchFamily="18" charset="0"/>
                <a:ea typeface="Times New Roman" panose="02020603050405020304" pitchFamily="18" charset="0"/>
              </a:rPr>
              <a:t>.</a:t>
            </a:r>
            <a:endParaRPr sz="2400" dirty="0"/>
          </a:p>
        </p:txBody>
      </p:sp>
      <p:grpSp>
        <p:nvGrpSpPr>
          <p:cNvPr id="729" name="Google Shape;729;p52"/>
          <p:cNvGrpSpPr/>
          <p:nvPr/>
        </p:nvGrpSpPr>
        <p:grpSpPr>
          <a:xfrm>
            <a:off x="-285138" y="1690924"/>
            <a:ext cx="4322104" cy="2917662"/>
            <a:chOff x="1577200" y="1154150"/>
            <a:chExt cx="4458075" cy="3009450"/>
          </a:xfrm>
        </p:grpSpPr>
        <p:sp>
          <p:nvSpPr>
            <p:cNvPr id="730" name="Google Shape;730;p52"/>
            <p:cNvSpPr/>
            <p:nvPr/>
          </p:nvSpPr>
          <p:spPr>
            <a:xfrm>
              <a:off x="1577200" y="1154150"/>
              <a:ext cx="4458075" cy="2973100"/>
            </a:xfrm>
            <a:custGeom>
              <a:avLst/>
              <a:gdLst/>
              <a:ahLst/>
              <a:cxnLst/>
              <a:rect l="l" t="t" r="r" b="b"/>
              <a:pathLst>
                <a:path w="178323" h="118924" extrusionOk="0">
                  <a:moveTo>
                    <a:pt x="82382" y="1"/>
                  </a:moveTo>
                  <a:lnTo>
                    <a:pt x="63059" y="65014"/>
                  </a:lnTo>
                  <a:lnTo>
                    <a:pt x="11279" y="32783"/>
                  </a:lnTo>
                  <a:lnTo>
                    <a:pt x="23861" y="86618"/>
                  </a:lnTo>
                  <a:lnTo>
                    <a:pt x="1" y="73535"/>
                  </a:lnTo>
                  <a:lnTo>
                    <a:pt x="7595" y="118924"/>
                  </a:lnTo>
                  <a:lnTo>
                    <a:pt x="169551" y="118924"/>
                  </a:lnTo>
                  <a:lnTo>
                    <a:pt x="178323" y="69450"/>
                  </a:lnTo>
                  <a:lnTo>
                    <a:pt x="178323" y="69450"/>
                  </a:lnTo>
                  <a:lnTo>
                    <a:pt x="146443" y="84939"/>
                  </a:lnTo>
                  <a:lnTo>
                    <a:pt x="146443" y="84939"/>
                  </a:lnTo>
                  <a:lnTo>
                    <a:pt x="158824" y="9650"/>
                  </a:lnTo>
                  <a:lnTo>
                    <a:pt x="103610" y="44262"/>
                  </a:lnTo>
                  <a:lnTo>
                    <a:pt x="823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52"/>
            <p:cNvSpPr/>
            <p:nvPr/>
          </p:nvSpPr>
          <p:spPr>
            <a:xfrm>
              <a:off x="2966300" y="2567075"/>
              <a:ext cx="1577750" cy="1043875"/>
            </a:xfrm>
            <a:custGeom>
              <a:avLst/>
              <a:gdLst/>
              <a:ahLst/>
              <a:cxnLst/>
              <a:rect l="l" t="t" r="r" b="b"/>
              <a:pathLst>
                <a:path w="63110" h="41755" extrusionOk="0">
                  <a:moveTo>
                    <a:pt x="31555" y="0"/>
                  </a:moveTo>
                  <a:cubicBezTo>
                    <a:pt x="28497" y="0"/>
                    <a:pt x="25991" y="2482"/>
                    <a:pt x="25991" y="5539"/>
                  </a:cubicBezTo>
                  <a:cubicBezTo>
                    <a:pt x="25991" y="6291"/>
                    <a:pt x="26167" y="7018"/>
                    <a:pt x="26442" y="7695"/>
                  </a:cubicBezTo>
                  <a:cubicBezTo>
                    <a:pt x="26342" y="7695"/>
                    <a:pt x="26242" y="7670"/>
                    <a:pt x="26141" y="7670"/>
                  </a:cubicBezTo>
                  <a:cubicBezTo>
                    <a:pt x="20853" y="7670"/>
                    <a:pt x="16593" y="11955"/>
                    <a:pt x="16593" y="17219"/>
                  </a:cubicBezTo>
                  <a:cubicBezTo>
                    <a:pt x="16593" y="17870"/>
                    <a:pt x="16643" y="18472"/>
                    <a:pt x="16768" y="19073"/>
                  </a:cubicBezTo>
                  <a:cubicBezTo>
                    <a:pt x="11730" y="19324"/>
                    <a:pt x="7720" y="23484"/>
                    <a:pt x="7720" y="28597"/>
                  </a:cubicBezTo>
                  <a:cubicBezTo>
                    <a:pt x="7720" y="29900"/>
                    <a:pt x="7971" y="31128"/>
                    <a:pt x="8447" y="32256"/>
                  </a:cubicBezTo>
                  <a:cubicBezTo>
                    <a:pt x="3685" y="32808"/>
                    <a:pt x="1" y="36843"/>
                    <a:pt x="1" y="41755"/>
                  </a:cubicBezTo>
                  <a:lnTo>
                    <a:pt x="63109" y="41755"/>
                  </a:lnTo>
                  <a:cubicBezTo>
                    <a:pt x="63109" y="36843"/>
                    <a:pt x="59400" y="32808"/>
                    <a:pt x="54663" y="32256"/>
                  </a:cubicBezTo>
                  <a:cubicBezTo>
                    <a:pt x="55139" y="31128"/>
                    <a:pt x="55390" y="29900"/>
                    <a:pt x="55390" y="28597"/>
                  </a:cubicBezTo>
                  <a:cubicBezTo>
                    <a:pt x="55390" y="23484"/>
                    <a:pt x="51380" y="19324"/>
                    <a:pt x="46317" y="19073"/>
                  </a:cubicBezTo>
                  <a:cubicBezTo>
                    <a:pt x="46442" y="18472"/>
                    <a:pt x="46518" y="17870"/>
                    <a:pt x="46518" y="17219"/>
                  </a:cubicBezTo>
                  <a:cubicBezTo>
                    <a:pt x="46518" y="11955"/>
                    <a:pt x="42232" y="7670"/>
                    <a:pt x="36969" y="7670"/>
                  </a:cubicBezTo>
                  <a:cubicBezTo>
                    <a:pt x="36868" y="7670"/>
                    <a:pt x="36768" y="7695"/>
                    <a:pt x="36668" y="7695"/>
                  </a:cubicBezTo>
                  <a:cubicBezTo>
                    <a:pt x="36944" y="7018"/>
                    <a:pt x="37094" y="6291"/>
                    <a:pt x="37094" y="5539"/>
                  </a:cubicBezTo>
                  <a:cubicBezTo>
                    <a:pt x="37094" y="2482"/>
                    <a:pt x="34613" y="0"/>
                    <a:pt x="315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52"/>
            <p:cNvSpPr/>
            <p:nvPr/>
          </p:nvSpPr>
          <p:spPr>
            <a:xfrm>
              <a:off x="3246400" y="3344125"/>
              <a:ext cx="1019450" cy="751800"/>
            </a:xfrm>
            <a:custGeom>
              <a:avLst/>
              <a:gdLst/>
              <a:ahLst/>
              <a:cxnLst/>
              <a:rect l="l" t="t" r="r" b="b"/>
              <a:pathLst>
                <a:path w="40778" h="30072" extrusionOk="0">
                  <a:moveTo>
                    <a:pt x="11240" y="1"/>
                  </a:moveTo>
                  <a:cubicBezTo>
                    <a:pt x="8451" y="1"/>
                    <a:pt x="5734" y="1671"/>
                    <a:pt x="4211" y="4984"/>
                  </a:cubicBezTo>
                  <a:cubicBezTo>
                    <a:pt x="3358" y="6838"/>
                    <a:pt x="0" y="30072"/>
                    <a:pt x="0" y="30072"/>
                  </a:cubicBezTo>
                  <a:lnTo>
                    <a:pt x="40777" y="30072"/>
                  </a:lnTo>
                  <a:cubicBezTo>
                    <a:pt x="40777" y="30072"/>
                    <a:pt x="37419" y="6838"/>
                    <a:pt x="36567" y="4984"/>
                  </a:cubicBezTo>
                  <a:cubicBezTo>
                    <a:pt x="35043" y="1671"/>
                    <a:pt x="32326" y="1"/>
                    <a:pt x="29537" y="1"/>
                  </a:cubicBezTo>
                  <a:cubicBezTo>
                    <a:pt x="28106" y="1"/>
                    <a:pt x="26656" y="441"/>
                    <a:pt x="25339" y="1325"/>
                  </a:cubicBezTo>
                  <a:cubicBezTo>
                    <a:pt x="24737" y="4733"/>
                    <a:pt x="22381" y="6137"/>
                    <a:pt x="20376" y="6137"/>
                  </a:cubicBezTo>
                  <a:cubicBezTo>
                    <a:pt x="18396" y="6137"/>
                    <a:pt x="16040" y="4733"/>
                    <a:pt x="15439" y="1325"/>
                  </a:cubicBezTo>
                  <a:cubicBezTo>
                    <a:pt x="14121" y="441"/>
                    <a:pt x="12671" y="1"/>
                    <a:pt x="112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52"/>
            <p:cNvSpPr/>
            <p:nvPr/>
          </p:nvSpPr>
          <p:spPr>
            <a:xfrm>
              <a:off x="3249525" y="3525100"/>
              <a:ext cx="323950" cy="552825"/>
            </a:xfrm>
            <a:custGeom>
              <a:avLst/>
              <a:gdLst/>
              <a:ahLst/>
              <a:cxnLst/>
              <a:rect l="l" t="t" r="r" b="b"/>
              <a:pathLst>
                <a:path w="12958" h="22113" extrusionOk="0">
                  <a:moveTo>
                    <a:pt x="12532" y="0"/>
                  </a:moveTo>
                  <a:lnTo>
                    <a:pt x="1680" y="10802"/>
                  </a:lnTo>
                  <a:cubicBezTo>
                    <a:pt x="953" y="15489"/>
                    <a:pt x="276" y="20051"/>
                    <a:pt x="0" y="21930"/>
                  </a:cubicBezTo>
                  <a:cubicBezTo>
                    <a:pt x="236" y="22054"/>
                    <a:pt x="489" y="22113"/>
                    <a:pt x="755" y="22113"/>
                  </a:cubicBezTo>
                  <a:cubicBezTo>
                    <a:pt x="2748" y="22113"/>
                    <a:pt x="5482" y="18841"/>
                    <a:pt x="7494" y="15414"/>
                  </a:cubicBezTo>
                  <a:cubicBezTo>
                    <a:pt x="12306" y="7294"/>
                    <a:pt x="12958" y="2457"/>
                    <a:pt x="12532" y="0"/>
                  </a:cubicBezTo>
                  <a:close/>
                </a:path>
              </a:pathLst>
            </a:custGeom>
            <a:solidFill>
              <a:srgbClr val="D74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52"/>
            <p:cNvSpPr/>
            <p:nvPr/>
          </p:nvSpPr>
          <p:spPr>
            <a:xfrm>
              <a:off x="3938750" y="3525100"/>
              <a:ext cx="323950" cy="552825"/>
            </a:xfrm>
            <a:custGeom>
              <a:avLst/>
              <a:gdLst/>
              <a:ahLst/>
              <a:cxnLst/>
              <a:rect l="l" t="t" r="r" b="b"/>
              <a:pathLst>
                <a:path w="12958" h="22113" extrusionOk="0">
                  <a:moveTo>
                    <a:pt x="426" y="0"/>
                  </a:moveTo>
                  <a:lnTo>
                    <a:pt x="426" y="0"/>
                  </a:lnTo>
                  <a:cubicBezTo>
                    <a:pt x="0" y="2457"/>
                    <a:pt x="652" y="7294"/>
                    <a:pt x="5439" y="15414"/>
                  </a:cubicBezTo>
                  <a:cubicBezTo>
                    <a:pt x="7473" y="18841"/>
                    <a:pt x="10210" y="22113"/>
                    <a:pt x="12203" y="22113"/>
                  </a:cubicBezTo>
                  <a:cubicBezTo>
                    <a:pt x="12469" y="22113"/>
                    <a:pt x="12722" y="22054"/>
                    <a:pt x="12958" y="21930"/>
                  </a:cubicBezTo>
                  <a:cubicBezTo>
                    <a:pt x="12682" y="20051"/>
                    <a:pt x="12005" y="15489"/>
                    <a:pt x="11279" y="10802"/>
                  </a:cubicBezTo>
                  <a:lnTo>
                    <a:pt x="426" y="0"/>
                  </a:lnTo>
                  <a:close/>
                </a:path>
              </a:pathLst>
            </a:custGeom>
            <a:solidFill>
              <a:srgbClr val="D74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52"/>
            <p:cNvSpPr/>
            <p:nvPr/>
          </p:nvSpPr>
          <p:spPr>
            <a:xfrm>
              <a:off x="3610425" y="3377225"/>
              <a:ext cx="283850" cy="147900"/>
            </a:xfrm>
            <a:custGeom>
              <a:avLst/>
              <a:gdLst/>
              <a:ahLst/>
              <a:cxnLst/>
              <a:rect l="l" t="t" r="r" b="b"/>
              <a:pathLst>
                <a:path w="11354" h="5916" extrusionOk="0">
                  <a:moveTo>
                    <a:pt x="878" y="1"/>
                  </a:moveTo>
                  <a:lnTo>
                    <a:pt x="1" y="3885"/>
                  </a:lnTo>
                  <a:lnTo>
                    <a:pt x="5489" y="5915"/>
                  </a:lnTo>
                  <a:lnTo>
                    <a:pt x="11354" y="4086"/>
                  </a:lnTo>
                  <a:lnTo>
                    <a:pt x="10778" y="1"/>
                  </a:lnTo>
                  <a:cubicBezTo>
                    <a:pt x="10778" y="1"/>
                    <a:pt x="7194" y="1680"/>
                    <a:pt x="5815" y="2858"/>
                  </a:cubicBezTo>
                  <a:cubicBezTo>
                    <a:pt x="4211" y="1655"/>
                    <a:pt x="878" y="1"/>
                    <a:pt x="878" y="1"/>
                  </a:cubicBezTo>
                  <a:close/>
                </a:path>
              </a:pathLst>
            </a:custGeom>
            <a:solidFill>
              <a:srgbClr val="D74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52"/>
            <p:cNvSpPr/>
            <p:nvPr/>
          </p:nvSpPr>
          <p:spPr>
            <a:xfrm>
              <a:off x="3665575" y="3316450"/>
              <a:ext cx="163550" cy="157925"/>
            </a:xfrm>
            <a:custGeom>
              <a:avLst/>
              <a:gdLst/>
              <a:ahLst/>
              <a:cxnLst/>
              <a:rect l="l" t="t" r="r" b="b"/>
              <a:pathLst>
                <a:path w="6542" h="6317" extrusionOk="0">
                  <a:moveTo>
                    <a:pt x="0" y="1"/>
                  </a:moveTo>
                  <a:lnTo>
                    <a:pt x="0" y="3459"/>
                  </a:lnTo>
                  <a:cubicBezTo>
                    <a:pt x="0" y="3459"/>
                    <a:pt x="0" y="6316"/>
                    <a:pt x="3283" y="6316"/>
                  </a:cubicBezTo>
                  <a:cubicBezTo>
                    <a:pt x="6541" y="6316"/>
                    <a:pt x="6541" y="3459"/>
                    <a:pt x="6541" y="3459"/>
                  </a:cubicBezTo>
                  <a:lnTo>
                    <a:pt x="6541" y="1"/>
                  </a:ln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52"/>
            <p:cNvSpPr/>
            <p:nvPr/>
          </p:nvSpPr>
          <p:spPr>
            <a:xfrm>
              <a:off x="3665575" y="3337750"/>
              <a:ext cx="163550" cy="64575"/>
            </a:xfrm>
            <a:custGeom>
              <a:avLst/>
              <a:gdLst/>
              <a:ahLst/>
              <a:cxnLst/>
              <a:rect l="l" t="t" r="r" b="b"/>
              <a:pathLst>
                <a:path w="6542" h="2583" extrusionOk="0">
                  <a:moveTo>
                    <a:pt x="0" y="1"/>
                  </a:moveTo>
                  <a:lnTo>
                    <a:pt x="0" y="2582"/>
                  </a:lnTo>
                  <a:lnTo>
                    <a:pt x="6541" y="2582"/>
                  </a:lnTo>
                  <a:lnTo>
                    <a:pt x="6541" y="1"/>
                  </a:lnTo>
                  <a:close/>
                </a:path>
              </a:pathLst>
            </a:custGeom>
            <a:solidFill>
              <a:srgbClr val="FF78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52"/>
            <p:cNvSpPr/>
            <p:nvPr/>
          </p:nvSpPr>
          <p:spPr>
            <a:xfrm>
              <a:off x="3484475" y="2844025"/>
              <a:ext cx="525725" cy="525700"/>
            </a:xfrm>
            <a:custGeom>
              <a:avLst/>
              <a:gdLst/>
              <a:ahLst/>
              <a:cxnLst/>
              <a:rect l="l" t="t" r="r" b="b"/>
              <a:pathLst>
                <a:path w="21029" h="21028" extrusionOk="0">
                  <a:moveTo>
                    <a:pt x="10527" y="0"/>
                  </a:moveTo>
                  <a:cubicBezTo>
                    <a:pt x="4713" y="0"/>
                    <a:pt x="1" y="4712"/>
                    <a:pt x="1" y="10527"/>
                  </a:cubicBezTo>
                  <a:cubicBezTo>
                    <a:pt x="1" y="16341"/>
                    <a:pt x="4713" y="21028"/>
                    <a:pt x="10527" y="21028"/>
                  </a:cubicBezTo>
                  <a:cubicBezTo>
                    <a:pt x="16317" y="21028"/>
                    <a:pt x="21029" y="16341"/>
                    <a:pt x="21029" y="10527"/>
                  </a:cubicBezTo>
                  <a:cubicBezTo>
                    <a:pt x="21029" y="4712"/>
                    <a:pt x="16317" y="0"/>
                    <a:pt x="10527"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52"/>
            <p:cNvSpPr/>
            <p:nvPr/>
          </p:nvSpPr>
          <p:spPr>
            <a:xfrm>
              <a:off x="3611050" y="3067675"/>
              <a:ext cx="58925" cy="35150"/>
            </a:xfrm>
            <a:custGeom>
              <a:avLst/>
              <a:gdLst/>
              <a:ahLst/>
              <a:cxnLst/>
              <a:rect l="l" t="t" r="r" b="b"/>
              <a:pathLst>
                <a:path w="2357" h="1406" extrusionOk="0">
                  <a:moveTo>
                    <a:pt x="1182" y="1"/>
                  </a:moveTo>
                  <a:cubicBezTo>
                    <a:pt x="552" y="1"/>
                    <a:pt x="50" y="493"/>
                    <a:pt x="26" y="1104"/>
                  </a:cubicBezTo>
                  <a:cubicBezTo>
                    <a:pt x="1" y="1230"/>
                    <a:pt x="101" y="1330"/>
                    <a:pt x="226" y="1330"/>
                  </a:cubicBezTo>
                  <a:cubicBezTo>
                    <a:pt x="326" y="1330"/>
                    <a:pt x="427" y="1255"/>
                    <a:pt x="427" y="1129"/>
                  </a:cubicBezTo>
                  <a:cubicBezTo>
                    <a:pt x="452" y="728"/>
                    <a:pt x="803" y="403"/>
                    <a:pt x="1204" y="403"/>
                  </a:cubicBezTo>
                  <a:cubicBezTo>
                    <a:pt x="1605" y="428"/>
                    <a:pt x="1930" y="779"/>
                    <a:pt x="1930" y="1180"/>
                  </a:cubicBezTo>
                  <a:cubicBezTo>
                    <a:pt x="1905" y="1305"/>
                    <a:pt x="2006" y="1405"/>
                    <a:pt x="2131" y="1405"/>
                  </a:cubicBezTo>
                  <a:cubicBezTo>
                    <a:pt x="2231" y="1405"/>
                    <a:pt x="2331" y="1305"/>
                    <a:pt x="2331" y="1205"/>
                  </a:cubicBezTo>
                  <a:cubicBezTo>
                    <a:pt x="2356" y="553"/>
                    <a:pt x="1855" y="27"/>
                    <a:pt x="1229" y="2"/>
                  </a:cubicBezTo>
                  <a:cubicBezTo>
                    <a:pt x="1213" y="1"/>
                    <a:pt x="1197" y="1"/>
                    <a:pt x="1182"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2"/>
            <p:cNvSpPr/>
            <p:nvPr/>
          </p:nvSpPr>
          <p:spPr>
            <a:xfrm>
              <a:off x="3725725" y="3105925"/>
              <a:ext cx="35725" cy="57675"/>
            </a:xfrm>
            <a:custGeom>
              <a:avLst/>
              <a:gdLst/>
              <a:ahLst/>
              <a:cxnLst/>
              <a:rect l="l" t="t" r="r" b="b"/>
              <a:pathLst>
                <a:path w="1429" h="2307" extrusionOk="0">
                  <a:moveTo>
                    <a:pt x="1128" y="0"/>
                  </a:moveTo>
                  <a:cubicBezTo>
                    <a:pt x="501" y="25"/>
                    <a:pt x="0" y="552"/>
                    <a:pt x="25" y="1203"/>
                  </a:cubicBezTo>
                  <a:cubicBezTo>
                    <a:pt x="25" y="1504"/>
                    <a:pt x="150" y="1805"/>
                    <a:pt x="401" y="2005"/>
                  </a:cubicBezTo>
                  <a:cubicBezTo>
                    <a:pt x="602" y="2206"/>
                    <a:pt x="877" y="2306"/>
                    <a:pt x="1178" y="2306"/>
                  </a:cubicBezTo>
                  <a:lnTo>
                    <a:pt x="1228" y="2306"/>
                  </a:lnTo>
                  <a:cubicBezTo>
                    <a:pt x="1328" y="2306"/>
                    <a:pt x="1429" y="2206"/>
                    <a:pt x="1429" y="2106"/>
                  </a:cubicBezTo>
                  <a:cubicBezTo>
                    <a:pt x="1429" y="1980"/>
                    <a:pt x="1328" y="1905"/>
                    <a:pt x="1203" y="1905"/>
                  </a:cubicBezTo>
                  <a:cubicBezTo>
                    <a:pt x="1003" y="1905"/>
                    <a:pt x="827" y="1830"/>
                    <a:pt x="677" y="1705"/>
                  </a:cubicBezTo>
                  <a:cubicBezTo>
                    <a:pt x="526" y="1554"/>
                    <a:pt x="451" y="1379"/>
                    <a:pt x="426" y="1178"/>
                  </a:cubicBezTo>
                  <a:cubicBezTo>
                    <a:pt x="426" y="777"/>
                    <a:pt x="727" y="426"/>
                    <a:pt x="1153" y="401"/>
                  </a:cubicBezTo>
                  <a:cubicBezTo>
                    <a:pt x="1253" y="401"/>
                    <a:pt x="1353" y="301"/>
                    <a:pt x="1353" y="201"/>
                  </a:cubicBezTo>
                  <a:cubicBezTo>
                    <a:pt x="1353" y="76"/>
                    <a:pt x="1253" y="0"/>
                    <a:pt x="1128"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2"/>
            <p:cNvSpPr/>
            <p:nvPr/>
          </p:nvSpPr>
          <p:spPr>
            <a:xfrm>
              <a:off x="3841625" y="3076475"/>
              <a:ext cx="58925" cy="35100"/>
            </a:xfrm>
            <a:custGeom>
              <a:avLst/>
              <a:gdLst/>
              <a:ahLst/>
              <a:cxnLst/>
              <a:rect l="l" t="t" r="r" b="b"/>
              <a:pathLst>
                <a:path w="2357" h="1404" extrusionOk="0">
                  <a:moveTo>
                    <a:pt x="1204" y="0"/>
                  </a:moveTo>
                  <a:cubicBezTo>
                    <a:pt x="577" y="0"/>
                    <a:pt x="26" y="477"/>
                    <a:pt x="1" y="1128"/>
                  </a:cubicBezTo>
                  <a:cubicBezTo>
                    <a:pt x="1" y="1229"/>
                    <a:pt x="101" y="1329"/>
                    <a:pt x="201" y="1329"/>
                  </a:cubicBezTo>
                  <a:cubicBezTo>
                    <a:pt x="326" y="1329"/>
                    <a:pt x="427" y="1254"/>
                    <a:pt x="427" y="1128"/>
                  </a:cubicBezTo>
                  <a:cubicBezTo>
                    <a:pt x="451" y="742"/>
                    <a:pt x="754" y="425"/>
                    <a:pt x="1158" y="425"/>
                  </a:cubicBezTo>
                  <a:cubicBezTo>
                    <a:pt x="1173" y="425"/>
                    <a:pt x="1188" y="426"/>
                    <a:pt x="1204" y="427"/>
                  </a:cubicBezTo>
                  <a:cubicBezTo>
                    <a:pt x="1605" y="427"/>
                    <a:pt x="1931" y="777"/>
                    <a:pt x="1905" y="1203"/>
                  </a:cubicBezTo>
                  <a:cubicBezTo>
                    <a:pt x="1905" y="1304"/>
                    <a:pt x="2006" y="1404"/>
                    <a:pt x="2106" y="1404"/>
                  </a:cubicBezTo>
                  <a:lnTo>
                    <a:pt x="2131" y="1404"/>
                  </a:lnTo>
                  <a:cubicBezTo>
                    <a:pt x="2231" y="1404"/>
                    <a:pt x="2332" y="1329"/>
                    <a:pt x="2332" y="1203"/>
                  </a:cubicBezTo>
                  <a:cubicBezTo>
                    <a:pt x="2357" y="577"/>
                    <a:pt x="1855" y="26"/>
                    <a:pt x="1204"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2"/>
            <p:cNvSpPr/>
            <p:nvPr/>
          </p:nvSpPr>
          <p:spPr>
            <a:xfrm>
              <a:off x="3645525" y="3239575"/>
              <a:ext cx="220575" cy="48075"/>
            </a:xfrm>
            <a:custGeom>
              <a:avLst/>
              <a:gdLst/>
              <a:ahLst/>
              <a:cxnLst/>
              <a:rect l="l" t="t" r="r" b="b"/>
              <a:pathLst>
                <a:path w="8823" h="1923" extrusionOk="0">
                  <a:moveTo>
                    <a:pt x="4384" y="0"/>
                  </a:moveTo>
                  <a:cubicBezTo>
                    <a:pt x="3047" y="0"/>
                    <a:pt x="1545" y="378"/>
                    <a:pt x="100" y="1547"/>
                  </a:cubicBezTo>
                  <a:cubicBezTo>
                    <a:pt x="0" y="1622"/>
                    <a:pt x="0" y="1747"/>
                    <a:pt x="75" y="1822"/>
                  </a:cubicBezTo>
                  <a:cubicBezTo>
                    <a:pt x="100" y="1872"/>
                    <a:pt x="175" y="1923"/>
                    <a:pt x="226" y="1923"/>
                  </a:cubicBezTo>
                  <a:cubicBezTo>
                    <a:pt x="276" y="1923"/>
                    <a:pt x="326" y="1898"/>
                    <a:pt x="351" y="1872"/>
                  </a:cubicBezTo>
                  <a:cubicBezTo>
                    <a:pt x="1707" y="775"/>
                    <a:pt x="3120" y="421"/>
                    <a:pt x="4380" y="421"/>
                  </a:cubicBezTo>
                  <a:cubicBezTo>
                    <a:pt x="6660" y="421"/>
                    <a:pt x="8439" y="1581"/>
                    <a:pt x="8471" y="1597"/>
                  </a:cubicBezTo>
                  <a:cubicBezTo>
                    <a:pt x="8511" y="1626"/>
                    <a:pt x="8554" y="1641"/>
                    <a:pt x="8597" y="1641"/>
                  </a:cubicBezTo>
                  <a:cubicBezTo>
                    <a:pt x="8663" y="1641"/>
                    <a:pt x="8726" y="1607"/>
                    <a:pt x="8772" y="1547"/>
                  </a:cubicBezTo>
                  <a:cubicBezTo>
                    <a:pt x="8822" y="1446"/>
                    <a:pt x="8797" y="1321"/>
                    <a:pt x="8697" y="1271"/>
                  </a:cubicBezTo>
                  <a:cubicBezTo>
                    <a:pt x="8681" y="1239"/>
                    <a:pt x="6803" y="0"/>
                    <a:pt x="4384"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2"/>
            <p:cNvSpPr/>
            <p:nvPr/>
          </p:nvSpPr>
          <p:spPr>
            <a:xfrm>
              <a:off x="3354675" y="3057375"/>
              <a:ext cx="146750" cy="119750"/>
            </a:xfrm>
            <a:custGeom>
              <a:avLst/>
              <a:gdLst/>
              <a:ahLst/>
              <a:cxnLst/>
              <a:rect l="l" t="t" r="r" b="b"/>
              <a:pathLst>
                <a:path w="5870" h="4790" extrusionOk="0">
                  <a:moveTo>
                    <a:pt x="2650" y="0"/>
                  </a:moveTo>
                  <a:cubicBezTo>
                    <a:pt x="2210" y="0"/>
                    <a:pt x="1772" y="113"/>
                    <a:pt x="1383" y="414"/>
                  </a:cubicBezTo>
                  <a:cubicBezTo>
                    <a:pt x="0" y="1467"/>
                    <a:pt x="617" y="4790"/>
                    <a:pt x="2964" y="4790"/>
                  </a:cubicBezTo>
                  <a:cubicBezTo>
                    <a:pt x="3297" y="4790"/>
                    <a:pt x="3664" y="4723"/>
                    <a:pt x="4065" y="4574"/>
                  </a:cubicBezTo>
                  <a:cubicBezTo>
                    <a:pt x="5819" y="3947"/>
                    <a:pt x="5870" y="2995"/>
                    <a:pt x="5870" y="2995"/>
                  </a:cubicBezTo>
                  <a:lnTo>
                    <a:pt x="5293" y="1015"/>
                  </a:lnTo>
                  <a:cubicBezTo>
                    <a:pt x="5293" y="1015"/>
                    <a:pt x="3968" y="0"/>
                    <a:pt x="2650"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2"/>
            <p:cNvSpPr/>
            <p:nvPr/>
          </p:nvSpPr>
          <p:spPr>
            <a:xfrm>
              <a:off x="3403650" y="3095150"/>
              <a:ext cx="67075" cy="20825"/>
            </a:xfrm>
            <a:custGeom>
              <a:avLst/>
              <a:gdLst/>
              <a:ahLst/>
              <a:cxnLst/>
              <a:rect l="l" t="t" r="r" b="b"/>
              <a:pathLst>
                <a:path w="2683" h="833" extrusionOk="0">
                  <a:moveTo>
                    <a:pt x="212" y="0"/>
                  </a:moveTo>
                  <a:cubicBezTo>
                    <a:pt x="126" y="0"/>
                    <a:pt x="48" y="69"/>
                    <a:pt x="26" y="156"/>
                  </a:cubicBezTo>
                  <a:cubicBezTo>
                    <a:pt x="1" y="281"/>
                    <a:pt x="76" y="381"/>
                    <a:pt x="176" y="406"/>
                  </a:cubicBezTo>
                  <a:lnTo>
                    <a:pt x="2407" y="832"/>
                  </a:lnTo>
                  <a:lnTo>
                    <a:pt x="2457" y="832"/>
                  </a:lnTo>
                  <a:cubicBezTo>
                    <a:pt x="2557" y="832"/>
                    <a:pt x="2632" y="782"/>
                    <a:pt x="2657" y="682"/>
                  </a:cubicBezTo>
                  <a:cubicBezTo>
                    <a:pt x="2683" y="557"/>
                    <a:pt x="2607" y="456"/>
                    <a:pt x="2507" y="431"/>
                  </a:cubicBezTo>
                  <a:lnTo>
                    <a:pt x="251" y="5"/>
                  </a:lnTo>
                  <a:cubicBezTo>
                    <a:pt x="238" y="2"/>
                    <a:pt x="225" y="0"/>
                    <a:pt x="212"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2"/>
            <p:cNvSpPr/>
            <p:nvPr/>
          </p:nvSpPr>
          <p:spPr>
            <a:xfrm>
              <a:off x="3993875" y="3057375"/>
              <a:ext cx="146225" cy="119750"/>
            </a:xfrm>
            <a:custGeom>
              <a:avLst/>
              <a:gdLst/>
              <a:ahLst/>
              <a:cxnLst/>
              <a:rect l="l" t="t" r="r" b="b"/>
              <a:pathLst>
                <a:path w="5849" h="4790" extrusionOk="0">
                  <a:moveTo>
                    <a:pt x="3210" y="0"/>
                  </a:moveTo>
                  <a:cubicBezTo>
                    <a:pt x="1888" y="0"/>
                    <a:pt x="577" y="1015"/>
                    <a:pt x="577" y="1015"/>
                  </a:cubicBezTo>
                  <a:lnTo>
                    <a:pt x="1" y="2995"/>
                  </a:lnTo>
                  <a:cubicBezTo>
                    <a:pt x="1" y="2995"/>
                    <a:pt x="51" y="3947"/>
                    <a:pt x="1780" y="4574"/>
                  </a:cubicBezTo>
                  <a:cubicBezTo>
                    <a:pt x="2182" y="4723"/>
                    <a:pt x="2549" y="4790"/>
                    <a:pt x="2881" y="4790"/>
                  </a:cubicBezTo>
                  <a:cubicBezTo>
                    <a:pt x="5229" y="4790"/>
                    <a:pt x="5848" y="1467"/>
                    <a:pt x="4487" y="414"/>
                  </a:cubicBezTo>
                  <a:cubicBezTo>
                    <a:pt x="4092" y="113"/>
                    <a:pt x="3651" y="0"/>
                    <a:pt x="3210"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2"/>
            <p:cNvSpPr/>
            <p:nvPr/>
          </p:nvSpPr>
          <p:spPr>
            <a:xfrm>
              <a:off x="4023950" y="3095150"/>
              <a:ext cx="67700" cy="20825"/>
            </a:xfrm>
            <a:custGeom>
              <a:avLst/>
              <a:gdLst/>
              <a:ahLst/>
              <a:cxnLst/>
              <a:rect l="l" t="t" r="r" b="b"/>
              <a:pathLst>
                <a:path w="2708" h="833" extrusionOk="0">
                  <a:moveTo>
                    <a:pt x="2480" y="0"/>
                  </a:moveTo>
                  <a:cubicBezTo>
                    <a:pt x="2465" y="0"/>
                    <a:pt x="2449" y="2"/>
                    <a:pt x="2432" y="5"/>
                  </a:cubicBezTo>
                  <a:lnTo>
                    <a:pt x="201" y="431"/>
                  </a:lnTo>
                  <a:cubicBezTo>
                    <a:pt x="76" y="456"/>
                    <a:pt x="1" y="557"/>
                    <a:pt x="26" y="682"/>
                  </a:cubicBezTo>
                  <a:cubicBezTo>
                    <a:pt x="51" y="782"/>
                    <a:pt x="151" y="832"/>
                    <a:pt x="227" y="832"/>
                  </a:cubicBezTo>
                  <a:lnTo>
                    <a:pt x="277" y="832"/>
                  </a:lnTo>
                  <a:lnTo>
                    <a:pt x="2507" y="406"/>
                  </a:lnTo>
                  <a:cubicBezTo>
                    <a:pt x="2633" y="381"/>
                    <a:pt x="2708" y="281"/>
                    <a:pt x="2683" y="156"/>
                  </a:cubicBezTo>
                  <a:cubicBezTo>
                    <a:pt x="2661" y="69"/>
                    <a:pt x="2582" y="0"/>
                    <a:pt x="2480"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2"/>
            <p:cNvSpPr/>
            <p:nvPr/>
          </p:nvSpPr>
          <p:spPr>
            <a:xfrm>
              <a:off x="3481975" y="2832100"/>
              <a:ext cx="511300" cy="250675"/>
            </a:xfrm>
            <a:custGeom>
              <a:avLst/>
              <a:gdLst/>
              <a:ahLst/>
              <a:cxnLst/>
              <a:rect l="l" t="t" r="r" b="b"/>
              <a:pathLst>
                <a:path w="20452" h="10027" extrusionOk="0">
                  <a:moveTo>
                    <a:pt x="10627" y="1"/>
                  </a:moveTo>
                  <a:cubicBezTo>
                    <a:pt x="1780" y="1"/>
                    <a:pt x="1" y="7645"/>
                    <a:pt x="1" y="9801"/>
                  </a:cubicBezTo>
                  <a:lnTo>
                    <a:pt x="201" y="10026"/>
                  </a:lnTo>
                  <a:cubicBezTo>
                    <a:pt x="1605" y="10026"/>
                    <a:pt x="4763" y="3284"/>
                    <a:pt x="4763" y="3284"/>
                  </a:cubicBezTo>
                  <a:cubicBezTo>
                    <a:pt x="4763" y="3284"/>
                    <a:pt x="6879" y="4233"/>
                    <a:pt x="9150" y="4233"/>
                  </a:cubicBezTo>
                  <a:cubicBezTo>
                    <a:pt x="10569" y="4233"/>
                    <a:pt x="12048" y="3863"/>
                    <a:pt x="13108" y="2658"/>
                  </a:cubicBezTo>
                  <a:cubicBezTo>
                    <a:pt x="13108" y="2658"/>
                    <a:pt x="17028" y="6810"/>
                    <a:pt x="20117" y="6810"/>
                  </a:cubicBezTo>
                  <a:cubicBezTo>
                    <a:pt x="20230" y="6810"/>
                    <a:pt x="20342" y="6804"/>
                    <a:pt x="20452" y="6793"/>
                  </a:cubicBezTo>
                  <a:cubicBezTo>
                    <a:pt x="20452" y="6793"/>
                    <a:pt x="19449" y="1"/>
                    <a:pt x="10627" y="1"/>
                  </a:cubicBezTo>
                  <a:close/>
                </a:path>
              </a:pathLst>
            </a:custGeom>
            <a:solidFill>
              <a:srgbClr val="2347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52"/>
            <p:cNvSpPr/>
            <p:nvPr/>
          </p:nvSpPr>
          <p:spPr>
            <a:xfrm>
              <a:off x="3029125" y="3471750"/>
              <a:ext cx="533800" cy="624225"/>
            </a:xfrm>
            <a:custGeom>
              <a:avLst/>
              <a:gdLst/>
              <a:ahLst/>
              <a:cxnLst/>
              <a:rect l="l" t="t" r="r" b="b"/>
              <a:pathLst>
                <a:path w="21352" h="24969" extrusionOk="0">
                  <a:moveTo>
                    <a:pt x="17982" y="0"/>
                  </a:moveTo>
                  <a:cubicBezTo>
                    <a:pt x="15317" y="0"/>
                    <a:pt x="11236" y="2602"/>
                    <a:pt x="9443" y="5242"/>
                  </a:cubicBezTo>
                  <a:cubicBezTo>
                    <a:pt x="5458" y="11132"/>
                    <a:pt x="3303" y="12886"/>
                    <a:pt x="1699" y="17498"/>
                  </a:cubicBezTo>
                  <a:cubicBezTo>
                    <a:pt x="0" y="22408"/>
                    <a:pt x="2145" y="24968"/>
                    <a:pt x="5091" y="24968"/>
                  </a:cubicBezTo>
                  <a:cubicBezTo>
                    <a:pt x="6927" y="24968"/>
                    <a:pt x="9074" y="23974"/>
                    <a:pt x="10796" y="21934"/>
                  </a:cubicBezTo>
                  <a:cubicBezTo>
                    <a:pt x="14205" y="17924"/>
                    <a:pt x="18014" y="11433"/>
                    <a:pt x="19744" y="6370"/>
                  </a:cubicBezTo>
                  <a:cubicBezTo>
                    <a:pt x="21352" y="1680"/>
                    <a:pt x="20124" y="0"/>
                    <a:pt x="17982"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52"/>
            <p:cNvSpPr/>
            <p:nvPr/>
          </p:nvSpPr>
          <p:spPr>
            <a:xfrm>
              <a:off x="3059050" y="3333200"/>
              <a:ext cx="653275" cy="577550"/>
            </a:xfrm>
            <a:custGeom>
              <a:avLst/>
              <a:gdLst/>
              <a:ahLst/>
              <a:cxnLst/>
              <a:rect l="l" t="t" r="r" b="b"/>
              <a:pathLst>
                <a:path w="26131" h="23102" extrusionOk="0">
                  <a:moveTo>
                    <a:pt x="14652" y="0"/>
                  </a:moveTo>
                  <a:cubicBezTo>
                    <a:pt x="7714" y="0"/>
                    <a:pt x="1510" y="14677"/>
                    <a:pt x="0" y="17326"/>
                  </a:cubicBezTo>
                  <a:cubicBezTo>
                    <a:pt x="153" y="17307"/>
                    <a:pt x="310" y="17298"/>
                    <a:pt x="469" y="17298"/>
                  </a:cubicBezTo>
                  <a:cubicBezTo>
                    <a:pt x="4020" y="17298"/>
                    <a:pt x="9062" y="21673"/>
                    <a:pt x="9925" y="23040"/>
                  </a:cubicBezTo>
                  <a:cubicBezTo>
                    <a:pt x="9951" y="23081"/>
                    <a:pt x="9990" y="23102"/>
                    <a:pt x="10040" y="23102"/>
                  </a:cubicBezTo>
                  <a:cubicBezTo>
                    <a:pt x="11714" y="23102"/>
                    <a:pt x="26131" y="616"/>
                    <a:pt x="14913" y="7"/>
                  </a:cubicBezTo>
                  <a:cubicBezTo>
                    <a:pt x="14826" y="3"/>
                    <a:pt x="14739" y="0"/>
                    <a:pt x="146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52"/>
            <p:cNvSpPr/>
            <p:nvPr/>
          </p:nvSpPr>
          <p:spPr>
            <a:xfrm>
              <a:off x="3077225" y="3111700"/>
              <a:ext cx="636600" cy="965450"/>
            </a:xfrm>
            <a:custGeom>
              <a:avLst/>
              <a:gdLst/>
              <a:ahLst/>
              <a:cxnLst/>
              <a:rect l="l" t="t" r="r" b="b"/>
              <a:pathLst>
                <a:path w="25464" h="38618" extrusionOk="0">
                  <a:moveTo>
                    <a:pt x="18075" y="1"/>
                  </a:moveTo>
                  <a:cubicBezTo>
                    <a:pt x="17304" y="1"/>
                    <a:pt x="16405" y="671"/>
                    <a:pt x="15790" y="1624"/>
                  </a:cubicBezTo>
                  <a:cubicBezTo>
                    <a:pt x="14988" y="2802"/>
                    <a:pt x="15163" y="5960"/>
                    <a:pt x="15163" y="5960"/>
                  </a:cubicBezTo>
                  <a:cubicBezTo>
                    <a:pt x="15163" y="5960"/>
                    <a:pt x="13910" y="4531"/>
                    <a:pt x="14386" y="3353"/>
                  </a:cubicBezTo>
                  <a:cubicBezTo>
                    <a:pt x="14745" y="2446"/>
                    <a:pt x="14662" y="953"/>
                    <a:pt x="14040" y="953"/>
                  </a:cubicBezTo>
                  <a:cubicBezTo>
                    <a:pt x="13838" y="953"/>
                    <a:pt x="13578" y="1111"/>
                    <a:pt x="13258" y="1499"/>
                  </a:cubicBezTo>
                  <a:cubicBezTo>
                    <a:pt x="11980" y="3103"/>
                    <a:pt x="11880" y="8717"/>
                    <a:pt x="16567" y="11800"/>
                  </a:cubicBezTo>
                  <a:lnTo>
                    <a:pt x="2607" y="29093"/>
                  </a:lnTo>
                  <a:cubicBezTo>
                    <a:pt x="0" y="33153"/>
                    <a:pt x="401" y="36010"/>
                    <a:pt x="2607" y="37840"/>
                  </a:cubicBezTo>
                  <a:cubicBezTo>
                    <a:pt x="3220" y="38351"/>
                    <a:pt x="3940" y="38618"/>
                    <a:pt x="4729" y="38618"/>
                  </a:cubicBezTo>
                  <a:cubicBezTo>
                    <a:pt x="6453" y="38618"/>
                    <a:pt x="8507" y="37342"/>
                    <a:pt x="10501" y="34557"/>
                  </a:cubicBezTo>
                  <a:cubicBezTo>
                    <a:pt x="15364" y="27790"/>
                    <a:pt x="25464" y="15308"/>
                    <a:pt x="24361" y="11273"/>
                  </a:cubicBezTo>
                  <a:cubicBezTo>
                    <a:pt x="23785" y="9168"/>
                    <a:pt x="21404" y="8366"/>
                    <a:pt x="20802" y="8266"/>
                  </a:cubicBezTo>
                  <a:cubicBezTo>
                    <a:pt x="20201" y="8140"/>
                    <a:pt x="19724" y="6637"/>
                    <a:pt x="20526" y="5459"/>
                  </a:cubicBezTo>
                  <a:cubicBezTo>
                    <a:pt x="21153" y="4481"/>
                    <a:pt x="21880" y="3679"/>
                    <a:pt x="21855" y="2727"/>
                  </a:cubicBezTo>
                  <a:cubicBezTo>
                    <a:pt x="21840" y="2133"/>
                    <a:pt x="21408" y="2008"/>
                    <a:pt x="21045" y="2008"/>
                  </a:cubicBezTo>
                  <a:cubicBezTo>
                    <a:pt x="20780" y="2008"/>
                    <a:pt x="20552" y="2075"/>
                    <a:pt x="20552" y="2075"/>
                  </a:cubicBezTo>
                  <a:cubicBezTo>
                    <a:pt x="20552" y="2075"/>
                    <a:pt x="20902" y="1048"/>
                    <a:pt x="20125" y="622"/>
                  </a:cubicBezTo>
                  <a:cubicBezTo>
                    <a:pt x="19932" y="515"/>
                    <a:pt x="19749" y="475"/>
                    <a:pt x="19584" y="475"/>
                  </a:cubicBezTo>
                  <a:cubicBezTo>
                    <a:pt x="19132" y="475"/>
                    <a:pt x="18822" y="772"/>
                    <a:pt x="18822" y="772"/>
                  </a:cubicBezTo>
                  <a:cubicBezTo>
                    <a:pt x="18822" y="772"/>
                    <a:pt x="18998" y="346"/>
                    <a:pt x="18647" y="145"/>
                  </a:cubicBezTo>
                  <a:cubicBezTo>
                    <a:pt x="18470" y="47"/>
                    <a:pt x="18277" y="1"/>
                    <a:pt x="18075" y="1"/>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52"/>
            <p:cNvSpPr/>
            <p:nvPr/>
          </p:nvSpPr>
          <p:spPr>
            <a:xfrm>
              <a:off x="3480725" y="3125950"/>
              <a:ext cx="72700" cy="122850"/>
            </a:xfrm>
            <a:custGeom>
              <a:avLst/>
              <a:gdLst/>
              <a:ahLst/>
              <a:cxnLst/>
              <a:rect l="l" t="t" r="r" b="b"/>
              <a:pathLst>
                <a:path w="2908" h="4914" extrusionOk="0">
                  <a:moveTo>
                    <a:pt x="2670" y="0"/>
                  </a:moveTo>
                  <a:cubicBezTo>
                    <a:pt x="2631" y="0"/>
                    <a:pt x="2592" y="9"/>
                    <a:pt x="2557" y="26"/>
                  </a:cubicBezTo>
                  <a:cubicBezTo>
                    <a:pt x="2381" y="152"/>
                    <a:pt x="777" y="1229"/>
                    <a:pt x="502" y="1856"/>
                  </a:cubicBezTo>
                  <a:cubicBezTo>
                    <a:pt x="201" y="2508"/>
                    <a:pt x="1" y="3761"/>
                    <a:pt x="251" y="4763"/>
                  </a:cubicBezTo>
                  <a:cubicBezTo>
                    <a:pt x="276" y="4839"/>
                    <a:pt x="351" y="4914"/>
                    <a:pt x="452" y="4914"/>
                  </a:cubicBezTo>
                  <a:lnTo>
                    <a:pt x="502" y="4914"/>
                  </a:lnTo>
                  <a:cubicBezTo>
                    <a:pt x="602" y="4889"/>
                    <a:pt x="677" y="4763"/>
                    <a:pt x="652" y="4663"/>
                  </a:cubicBezTo>
                  <a:cubicBezTo>
                    <a:pt x="427" y="3686"/>
                    <a:pt x="652" y="2533"/>
                    <a:pt x="878" y="2031"/>
                  </a:cubicBezTo>
                  <a:cubicBezTo>
                    <a:pt x="1053" y="1630"/>
                    <a:pt x="2131" y="803"/>
                    <a:pt x="2782" y="377"/>
                  </a:cubicBezTo>
                  <a:cubicBezTo>
                    <a:pt x="2883" y="302"/>
                    <a:pt x="2908" y="177"/>
                    <a:pt x="2858" y="77"/>
                  </a:cubicBezTo>
                  <a:cubicBezTo>
                    <a:pt x="2809" y="28"/>
                    <a:pt x="2740" y="0"/>
                    <a:pt x="2670"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52"/>
            <p:cNvSpPr/>
            <p:nvPr/>
          </p:nvSpPr>
          <p:spPr>
            <a:xfrm>
              <a:off x="3525200" y="3156675"/>
              <a:ext cx="72725" cy="122825"/>
            </a:xfrm>
            <a:custGeom>
              <a:avLst/>
              <a:gdLst/>
              <a:ahLst/>
              <a:cxnLst/>
              <a:rect l="l" t="t" r="r" b="b"/>
              <a:pathLst>
                <a:path w="2909" h="4913" extrusionOk="0">
                  <a:moveTo>
                    <a:pt x="2651" y="0"/>
                  </a:moveTo>
                  <a:cubicBezTo>
                    <a:pt x="2616" y="0"/>
                    <a:pt x="2582" y="9"/>
                    <a:pt x="2557" y="26"/>
                  </a:cubicBezTo>
                  <a:cubicBezTo>
                    <a:pt x="2357" y="151"/>
                    <a:pt x="753" y="1229"/>
                    <a:pt x="477" y="1855"/>
                  </a:cubicBezTo>
                  <a:cubicBezTo>
                    <a:pt x="176" y="2532"/>
                    <a:pt x="1" y="3760"/>
                    <a:pt x="227" y="4762"/>
                  </a:cubicBezTo>
                  <a:cubicBezTo>
                    <a:pt x="252" y="4863"/>
                    <a:pt x="327" y="4913"/>
                    <a:pt x="427" y="4913"/>
                  </a:cubicBezTo>
                  <a:lnTo>
                    <a:pt x="477" y="4913"/>
                  </a:lnTo>
                  <a:cubicBezTo>
                    <a:pt x="602" y="4888"/>
                    <a:pt x="653" y="4787"/>
                    <a:pt x="628" y="4662"/>
                  </a:cubicBezTo>
                  <a:cubicBezTo>
                    <a:pt x="402" y="3710"/>
                    <a:pt x="628" y="2532"/>
                    <a:pt x="853" y="2031"/>
                  </a:cubicBezTo>
                  <a:cubicBezTo>
                    <a:pt x="1029" y="1630"/>
                    <a:pt x="2131" y="802"/>
                    <a:pt x="2783" y="376"/>
                  </a:cubicBezTo>
                  <a:cubicBezTo>
                    <a:pt x="2883" y="326"/>
                    <a:pt x="2908" y="176"/>
                    <a:pt x="2833" y="101"/>
                  </a:cubicBezTo>
                  <a:cubicBezTo>
                    <a:pt x="2800" y="34"/>
                    <a:pt x="2722" y="0"/>
                    <a:pt x="2651"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52"/>
            <p:cNvSpPr/>
            <p:nvPr/>
          </p:nvSpPr>
          <p:spPr>
            <a:xfrm>
              <a:off x="3380475" y="3106650"/>
              <a:ext cx="313925" cy="327000"/>
            </a:xfrm>
            <a:custGeom>
              <a:avLst/>
              <a:gdLst/>
              <a:ahLst/>
              <a:cxnLst/>
              <a:rect l="l" t="t" r="r" b="b"/>
              <a:pathLst>
                <a:path w="12557" h="13080" extrusionOk="0">
                  <a:moveTo>
                    <a:pt x="5936" y="1"/>
                  </a:moveTo>
                  <a:cubicBezTo>
                    <a:pt x="5125" y="1"/>
                    <a:pt x="4178" y="621"/>
                    <a:pt x="3484" y="1701"/>
                  </a:cubicBezTo>
                  <a:cubicBezTo>
                    <a:pt x="2883" y="2603"/>
                    <a:pt x="2807" y="4483"/>
                    <a:pt x="2807" y="5485"/>
                  </a:cubicBezTo>
                  <a:cubicBezTo>
                    <a:pt x="2507" y="5009"/>
                    <a:pt x="2181" y="4257"/>
                    <a:pt x="2457" y="3631"/>
                  </a:cubicBezTo>
                  <a:cubicBezTo>
                    <a:pt x="2782" y="2829"/>
                    <a:pt x="2807" y="1375"/>
                    <a:pt x="2206" y="1024"/>
                  </a:cubicBezTo>
                  <a:cubicBezTo>
                    <a:pt x="2123" y="975"/>
                    <a:pt x="2025" y="939"/>
                    <a:pt x="1909" y="939"/>
                  </a:cubicBezTo>
                  <a:cubicBezTo>
                    <a:pt x="1672" y="939"/>
                    <a:pt x="1365" y="1088"/>
                    <a:pt x="978" y="1575"/>
                  </a:cubicBezTo>
                  <a:cubicBezTo>
                    <a:pt x="276" y="2428"/>
                    <a:pt x="0" y="4207"/>
                    <a:pt x="276" y="5961"/>
                  </a:cubicBezTo>
                  <a:cubicBezTo>
                    <a:pt x="502" y="7440"/>
                    <a:pt x="1354" y="10222"/>
                    <a:pt x="4336" y="12177"/>
                  </a:cubicBezTo>
                  <a:cubicBezTo>
                    <a:pt x="4376" y="12207"/>
                    <a:pt x="4419" y="12221"/>
                    <a:pt x="4461" y="12221"/>
                  </a:cubicBezTo>
                  <a:cubicBezTo>
                    <a:pt x="4524" y="12221"/>
                    <a:pt x="4582" y="12188"/>
                    <a:pt x="4612" y="12127"/>
                  </a:cubicBezTo>
                  <a:cubicBezTo>
                    <a:pt x="4687" y="12027"/>
                    <a:pt x="4662" y="11901"/>
                    <a:pt x="4562" y="11826"/>
                  </a:cubicBezTo>
                  <a:cubicBezTo>
                    <a:pt x="1705" y="9946"/>
                    <a:pt x="903" y="7315"/>
                    <a:pt x="677" y="5886"/>
                  </a:cubicBezTo>
                  <a:cubicBezTo>
                    <a:pt x="376" y="4007"/>
                    <a:pt x="802" y="2453"/>
                    <a:pt x="1304" y="1826"/>
                  </a:cubicBezTo>
                  <a:cubicBezTo>
                    <a:pt x="1558" y="1529"/>
                    <a:pt x="1777" y="1358"/>
                    <a:pt x="1914" y="1358"/>
                  </a:cubicBezTo>
                  <a:cubicBezTo>
                    <a:pt x="1939" y="1358"/>
                    <a:pt x="1961" y="1363"/>
                    <a:pt x="1980" y="1375"/>
                  </a:cubicBezTo>
                  <a:cubicBezTo>
                    <a:pt x="2281" y="1550"/>
                    <a:pt x="2381" y="2678"/>
                    <a:pt x="2056" y="3455"/>
                  </a:cubicBezTo>
                  <a:cubicBezTo>
                    <a:pt x="1529" y="4758"/>
                    <a:pt x="2833" y="6237"/>
                    <a:pt x="2883" y="6287"/>
                  </a:cubicBezTo>
                  <a:cubicBezTo>
                    <a:pt x="2915" y="6336"/>
                    <a:pt x="2968" y="6363"/>
                    <a:pt x="3022" y="6363"/>
                  </a:cubicBezTo>
                  <a:cubicBezTo>
                    <a:pt x="3052" y="6363"/>
                    <a:pt x="3082" y="6355"/>
                    <a:pt x="3108" y="6337"/>
                  </a:cubicBezTo>
                  <a:cubicBezTo>
                    <a:pt x="3183" y="6312"/>
                    <a:pt x="3234" y="6237"/>
                    <a:pt x="3234" y="6137"/>
                  </a:cubicBezTo>
                  <a:cubicBezTo>
                    <a:pt x="3234" y="6112"/>
                    <a:pt x="3083" y="3054"/>
                    <a:pt x="3835" y="1926"/>
                  </a:cubicBezTo>
                  <a:cubicBezTo>
                    <a:pt x="4433" y="1010"/>
                    <a:pt x="5283" y="426"/>
                    <a:pt x="5947" y="426"/>
                  </a:cubicBezTo>
                  <a:cubicBezTo>
                    <a:pt x="6118" y="426"/>
                    <a:pt x="6278" y="465"/>
                    <a:pt x="6417" y="548"/>
                  </a:cubicBezTo>
                  <a:cubicBezTo>
                    <a:pt x="6592" y="623"/>
                    <a:pt x="6492" y="874"/>
                    <a:pt x="6492" y="899"/>
                  </a:cubicBezTo>
                  <a:cubicBezTo>
                    <a:pt x="6442" y="974"/>
                    <a:pt x="6492" y="1099"/>
                    <a:pt x="6567" y="1149"/>
                  </a:cubicBezTo>
                  <a:cubicBezTo>
                    <a:pt x="6601" y="1172"/>
                    <a:pt x="6640" y="1184"/>
                    <a:pt x="6679" y="1184"/>
                  </a:cubicBezTo>
                  <a:cubicBezTo>
                    <a:pt x="6727" y="1184"/>
                    <a:pt x="6776" y="1166"/>
                    <a:pt x="6818" y="1124"/>
                  </a:cubicBezTo>
                  <a:cubicBezTo>
                    <a:pt x="6836" y="1124"/>
                    <a:pt x="7098" y="881"/>
                    <a:pt x="7454" y="881"/>
                  </a:cubicBezTo>
                  <a:cubicBezTo>
                    <a:pt x="7583" y="881"/>
                    <a:pt x="7724" y="913"/>
                    <a:pt x="7870" y="999"/>
                  </a:cubicBezTo>
                  <a:cubicBezTo>
                    <a:pt x="8497" y="1350"/>
                    <a:pt x="8246" y="2177"/>
                    <a:pt x="8221" y="2202"/>
                  </a:cubicBezTo>
                  <a:cubicBezTo>
                    <a:pt x="8196" y="2277"/>
                    <a:pt x="8221" y="2377"/>
                    <a:pt x="8271" y="2428"/>
                  </a:cubicBezTo>
                  <a:cubicBezTo>
                    <a:pt x="8308" y="2464"/>
                    <a:pt x="8371" y="2488"/>
                    <a:pt x="8432" y="2488"/>
                  </a:cubicBezTo>
                  <a:cubicBezTo>
                    <a:pt x="8455" y="2488"/>
                    <a:pt x="8477" y="2484"/>
                    <a:pt x="8497" y="2478"/>
                  </a:cubicBezTo>
                  <a:cubicBezTo>
                    <a:pt x="8563" y="2451"/>
                    <a:pt x="8726" y="2418"/>
                    <a:pt x="8903" y="2418"/>
                  </a:cubicBezTo>
                  <a:cubicBezTo>
                    <a:pt x="9061" y="2418"/>
                    <a:pt x="9230" y="2445"/>
                    <a:pt x="9349" y="2528"/>
                  </a:cubicBezTo>
                  <a:cubicBezTo>
                    <a:pt x="9449" y="2603"/>
                    <a:pt x="9499" y="2753"/>
                    <a:pt x="9499" y="2929"/>
                  </a:cubicBezTo>
                  <a:cubicBezTo>
                    <a:pt x="9524" y="3631"/>
                    <a:pt x="9098" y="4257"/>
                    <a:pt x="8597" y="4959"/>
                  </a:cubicBezTo>
                  <a:cubicBezTo>
                    <a:pt x="8472" y="5159"/>
                    <a:pt x="8346" y="5335"/>
                    <a:pt x="8221" y="5535"/>
                  </a:cubicBezTo>
                  <a:cubicBezTo>
                    <a:pt x="7620" y="6438"/>
                    <a:pt x="7695" y="7415"/>
                    <a:pt x="7945" y="7991"/>
                  </a:cubicBezTo>
                  <a:cubicBezTo>
                    <a:pt x="8096" y="8367"/>
                    <a:pt x="8346" y="8618"/>
                    <a:pt x="8622" y="8668"/>
                  </a:cubicBezTo>
                  <a:cubicBezTo>
                    <a:pt x="9349" y="8794"/>
                    <a:pt x="11504" y="9621"/>
                    <a:pt x="12031" y="11525"/>
                  </a:cubicBezTo>
                  <a:cubicBezTo>
                    <a:pt x="12106" y="11851"/>
                    <a:pt x="12131" y="12277"/>
                    <a:pt x="12081" y="12854"/>
                  </a:cubicBezTo>
                  <a:cubicBezTo>
                    <a:pt x="12056" y="12979"/>
                    <a:pt x="12131" y="13079"/>
                    <a:pt x="12256" y="13079"/>
                  </a:cubicBezTo>
                  <a:lnTo>
                    <a:pt x="12281" y="13079"/>
                  </a:lnTo>
                  <a:cubicBezTo>
                    <a:pt x="12381" y="13079"/>
                    <a:pt x="12482" y="13004"/>
                    <a:pt x="12482" y="12904"/>
                  </a:cubicBezTo>
                  <a:cubicBezTo>
                    <a:pt x="12557" y="12277"/>
                    <a:pt x="12532" y="11776"/>
                    <a:pt x="12432" y="11425"/>
                  </a:cubicBezTo>
                  <a:cubicBezTo>
                    <a:pt x="11730" y="8894"/>
                    <a:pt x="8722" y="8267"/>
                    <a:pt x="8697" y="8242"/>
                  </a:cubicBezTo>
                  <a:cubicBezTo>
                    <a:pt x="8572" y="8217"/>
                    <a:pt x="8422" y="8067"/>
                    <a:pt x="8321" y="7841"/>
                  </a:cubicBezTo>
                  <a:cubicBezTo>
                    <a:pt x="8121" y="7315"/>
                    <a:pt x="8096" y="6488"/>
                    <a:pt x="8572" y="5761"/>
                  </a:cubicBezTo>
                  <a:cubicBezTo>
                    <a:pt x="8697" y="5560"/>
                    <a:pt x="8823" y="5385"/>
                    <a:pt x="8948" y="5210"/>
                  </a:cubicBezTo>
                  <a:cubicBezTo>
                    <a:pt x="9449" y="4458"/>
                    <a:pt x="9950" y="3756"/>
                    <a:pt x="9925" y="2929"/>
                  </a:cubicBezTo>
                  <a:cubicBezTo>
                    <a:pt x="9925" y="2528"/>
                    <a:pt x="9725" y="2302"/>
                    <a:pt x="9574" y="2202"/>
                  </a:cubicBezTo>
                  <a:cubicBezTo>
                    <a:pt x="9394" y="2058"/>
                    <a:pt x="9149" y="2004"/>
                    <a:pt x="8932" y="2004"/>
                  </a:cubicBezTo>
                  <a:cubicBezTo>
                    <a:pt x="8848" y="2004"/>
                    <a:pt x="8768" y="2012"/>
                    <a:pt x="8697" y="2027"/>
                  </a:cubicBezTo>
                  <a:cubicBezTo>
                    <a:pt x="8747" y="1575"/>
                    <a:pt x="8647" y="949"/>
                    <a:pt x="8096" y="623"/>
                  </a:cubicBezTo>
                  <a:cubicBezTo>
                    <a:pt x="7870" y="510"/>
                    <a:pt x="7657" y="466"/>
                    <a:pt x="7460" y="466"/>
                  </a:cubicBezTo>
                  <a:cubicBezTo>
                    <a:pt x="7262" y="466"/>
                    <a:pt x="7081" y="510"/>
                    <a:pt x="6918" y="573"/>
                  </a:cubicBezTo>
                  <a:cubicBezTo>
                    <a:pt x="6893" y="423"/>
                    <a:pt x="6818" y="272"/>
                    <a:pt x="6617" y="172"/>
                  </a:cubicBezTo>
                  <a:cubicBezTo>
                    <a:pt x="6409" y="56"/>
                    <a:pt x="6178" y="1"/>
                    <a:pt x="5936" y="1"/>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52"/>
            <p:cNvSpPr/>
            <p:nvPr/>
          </p:nvSpPr>
          <p:spPr>
            <a:xfrm>
              <a:off x="3932025" y="3471750"/>
              <a:ext cx="533550" cy="624225"/>
            </a:xfrm>
            <a:custGeom>
              <a:avLst/>
              <a:gdLst/>
              <a:ahLst/>
              <a:cxnLst/>
              <a:rect l="l" t="t" r="r" b="b"/>
              <a:pathLst>
                <a:path w="21342" h="24969" extrusionOk="0">
                  <a:moveTo>
                    <a:pt x="3370" y="0"/>
                  </a:moveTo>
                  <a:cubicBezTo>
                    <a:pt x="1230" y="0"/>
                    <a:pt x="1" y="1680"/>
                    <a:pt x="1598" y="6370"/>
                  </a:cubicBezTo>
                  <a:cubicBezTo>
                    <a:pt x="3352" y="11433"/>
                    <a:pt x="7137" y="17924"/>
                    <a:pt x="10545" y="21934"/>
                  </a:cubicBezTo>
                  <a:cubicBezTo>
                    <a:pt x="12268" y="23974"/>
                    <a:pt x="14415" y="24968"/>
                    <a:pt x="16251" y="24968"/>
                  </a:cubicBezTo>
                  <a:cubicBezTo>
                    <a:pt x="19197" y="24968"/>
                    <a:pt x="21341" y="22408"/>
                    <a:pt x="19643" y="17498"/>
                  </a:cubicBezTo>
                  <a:cubicBezTo>
                    <a:pt x="18039" y="12886"/>
                    <a:pt x="15884" y="11132"/>
                    <a:pt x="11899" y="5242"/>
                  </a:cubicBezTo>
                  <a:cubicBezTo>
                    <a:pt x="10106" y="2602"/>
                    <a:pt x="6033" y="0"/>
                    <a:pt x="3370"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52"/>
            <p:cNvSpPr/>
            <p:nvPr/>
          </p:nvSpPr>
          <p:spPr>
            <a:xfrm>
              <a:off x="3782350" y="3333200"/>
              <a:ext cx="653925" cy="577550"/>
            </a:xfrm>
            <a:custGeom>
              <a:avLst/>
              <a:gdLst/>
              <a:ahLst/>
              <a:cxnLst/>
              <a:rect l="l" t="t" r="r" b="b"/>
              <a:pathLst>
                <a:path w="26157" h="23102" extrusionOk="0">
                  <a:moveTo>
                    <a:pt x="11479" y="0"/>
                  </a:moveTo>
                  <a:cubicBezTo>
                    <a:pt x="11393" y="0"/>
                    <a:pt x="11306" y="3"/>
                    <a:pt x="11219" y="7"/>
                  </a:cubicBezTo>
                  <a:cubicBezTo>
                    <a:pt x="1" y="616"/>
                    <a:pt x="14441" y="23102"/>
                    <a:pt x="16116" y="23102"/>
                  </a:cubicBezTo>
                  <a:cubicBezTo>
                    <a:pt x="16166" y="23102"/>
                    <a:pt x="16205" y="23081"/>
                    <a:pt x="16231" y="23040"/>
                  </a:cubicBezTo>
                  <a:cubicBezTo>
                    <a:pt x="17071" y="21673"/>
                    <a:pt x="22134" y="17298"/>
                    <a:pt x="25687" y="17298"/>
                  </a:cubicBezTo>
                  <a:cubicBezTo>
                    <a:pt x="25847" y="17298"/>
                    <a:pt x="26003" y="17307"/>
                    <a:pt x="26156" y="17326"/>
                  </a:cubicBezTo>
                  <a:cubicBezTo>
                    <a:pt x="24622" y="14677"/>
                    <a:pt x="18417" y="0"/>
                    <a:pt x="1147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52"/>
            <p:cNvSpPr/>
            <p:nvPr/>
          </p:nvSpPr>
          <p:spPr>
            <a:xfrm>
              <a:off x="3780850" y="3111700"/>
              <a:ext cx="636625" cy="965450"/>
            </a:xfrm>
            <a:custGeom>
              <a:avLst/>
              <a:gdLst/>
              <a:ahLst/>
              <a:cxnLst/>
              <a:rect l="l" t="t" r="r" b="b"/>
              <a:pathLst>
                <a:path w="25465" h="38618" extrusionOk="0">
                  <a:moveTo>
                    <a:pt x="7392" y="1"/>
                  </a:moveTo>
                  <a:cubicBezTo>
                    <a:pt x="7189" y="1"/>
                    <a:pt x="6994" y="47"/>
                    <a:pt x="6818" y="145"/>
                  </a:cubicBezTo>
                  <a:cubicBezTo>
                    <a:pt x="6492" y="346"/>
                    <a:pt x="6667" y="772"/>
                    <a:pt x="6667" y="772"/>
                  </a:cubicBezTo>
                  <a:cubicBezTo>
                    <a:pt x="6667" y="772"/>
                    <a:pt x="6344" y="475"/>
                    <a:pt x="5895" y="475"/>
                  </a:cubicBezTo>
                  <a:cubicBezTo>
                    <a:pt x="5731" y="475"/>
                    <a:pt x="5551" y="515"/>
                    <a:pt x="5364" y="622"/>
                  </a:cubicBezTo>
                  <a:cubicBezTo>
                    <a:pt x="4587" y="1048"/>
                    <a:pt x="4913" y="2075"/>
                    <a:pt x="4913" y="2075"/>
                  </a:cubicBezTo>
                  <a:cubicBezTo>
                    <a:pt x="4913" y="2075"/>
                    <a:pt x="4689" y="2008"/>
                    <a:pt x="4429" y="2008"/>
                  </a:cubicBezTo>
                  <a:cubicBezTo>
                    <a:pt x="4073" y="2008"/>
                    <a:pt x="3649" y="2133"/>
                    <a:pt x="3635" y="2727"/>
                  </a:cubicBezTo>
                  <a:cubicBezTo>
                    <a:pt x="3610" y="3679"/>
                    <a:pt x="4336" y="4481"/>
                    <a:pt x="4963" y="5459"/>
                  </a:cubicBezTo>
                  <a:cubicBezTo>
                    <a:pt x="5740" y="6637"/>
                    <a:pt x="5289" y="8140"/>
                    <a:pt x="4687" y="8266"/>
                  </a:cubicBezTo>
                  <a:cubicBezTo>
                    <a:pt x="4086" y="8366"/>
                    <a:pt x="1680" y="9168"/>
                    <a:pt x="1103" y="11273"/>
                  </a:cubicBezTo>
                  <a:cubicBezTo>
                    <a:pt x="1" y="15308"/>
                    <a:pt x="10126" y="27790"/>
                    <a:pt x="14963" y="34557"/>
                  </a:cubicBezTo>
                  <a:cubicBezTo>
                    <a:pt x="16975" y="37342"/>
                    <a:pt x="19034" y="38618"/>
                    <a:pt x="20760" y="38618"/>
                  </a:cubicBezTo>
                  <a:cubicBezTo>
                    <a:pt x="21550" y="38618"/>
                    <a:pt x="22269" y="38351"/>
                    <a:pt x="22883" y="37840"/>
                  </a:cubicBezTo>
                  <a:cubicBezTo>
                    <a:pt x="25063" y="36010"/>
                    <a:pt x="25464" y="33153"/>
                    <a:pt x="22883" y="29093"/>
                  </a:cubicBezTo>
                  <a:lnTo>
                    <a:pt x="8898" y="11800"/>
                  </a:lnTo>
                  <a:cubicBezTo>
                    <a:pt x="13610" y="8717"/>
                    <a:pt x="13484" y="3103"/>
                    <a:pt x="12206" y="1499"/>
                  </a:cubicBezTo>
                  <a:cubicBezTo>
                    <a:pt x="11892" y="1111"/>
                    <a:pt x="11636" y="953"/>
                    <a:pt x="11435" y="953"/>
                  </a:cubicBezTo>
                  <a:cubicBezTo>
                    <a:pt x="10816" y="953"/>
                    <a:pt x="10719" y="2446"/>
                    <a:pt x="11078" y="3353"/>
                  </a:cubicBezTo>
                  <a:cubicBezTo>
                    <a:pt x="11580" y="4531"/>
                    <a:pt x="10326" y="5960"/>
                    <a:pt x="10326" y="5960"/>
                  </a:cubicBezTo>
                  <a:cubicBezTo>
                    <a:pt x="10326" y="5960"/>
                    <a:pt x="10477" y="2802"/>
                    <a:pt x="9700" y="1624"/>
                  </a:cubicBezTo>
                  <a:cubicBezTo>
                    <a:pt x="9084" y="671"/>
                    <a:pt x="8169" y="1"/>
                    <a:pt x="7392" y="1"/>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52"/>
            <p:cNvSpPr/>
            <p:nvPr/>
          </p:nvSpPr>
          <p:spPr>
            <a:xfrm>
              <a:off x="3941250" y="3125950"/>
              <a:ext cx="72700" cy="122850"/>
            </a:xfrm>
            <a:custGeom>
              <a:avLst/>
              <a:gdLst/>
              <a:ahLst/>
              <a:cxnLst/>
              <a:rect l="l" t="t" r="r" b="b"/>
              <a:pathLst>
                <a:path w="2908" h="4914" extrusionOk="0">
                  <a:moveTo>
                    <a:pt x="251" y="0"/>
                  </a:moveTo>
                  <a:cubicBezTo>
                    <a:pt x="182" y="0"/>
                    <a:pt x="108" y="28"/>
                    <a:pt x="76" y="77"/>
                  </a:cubicBezTo>
                  <a:cubicBezTo>
                    <a:pt x="1" y="177"/>
                    <a:pt x="26" y="302"/>
                    <a:pt x="126" y="377"/>
                  </a:cubicBezTo>
                  <a:cubicBezTo>
                    <a:pt x="778" y="803"/>
                    <a:pt x="1880" y="1630"/>
                    <a:pt x="2056" y="2031"/>
                  </a:cubicBezTo>
                  <a:cubicBezTo>
                    <a:pt x="2281" y="2533"/>
                    <a:pt x="2507" y="3686"/>
                    <a:pt x="2281" y="4663"/>
                  </a:cubicBezTo>
                  <a:cubicBezTo>
                    <a:pt x="2256" y="4763"/>
                    <a:pt x="2306" y="4889"/>
                    <a:pt x="2432" y="4914"/>
                  </a:cubicBezTo>
                  <a:lnTo>
                    <a:pt x="2482" y="4914"/>
                  </a:lnTo>
                  <a:cubicBezTo>
                    <a:pt x="2582" y="4914"/>
                    <a:pt x="2657" y="4839"/>
                    <a:pt x="2682" y="4763"/>
                  </a:cubicBezTo>
                  <a:cubicBezTo>
                    <a:pt x="2908" y="3761"/>
                    <a:pt x="2733" y="2508"/>
                    <a:pt x="2432" y="1856"/>
                  </a:cubicBezTo>
                  <a:cubicBezTo>
                    <a:pt x="2156" y="1229"/>
                    <a:pt x="552" y="152"/>
                    <a:pt x="352" y="26"/>
                  </a:cubicBezTo>
                  <a:cubicBezTo>
                    <a:pt x="325" y="9"/>
                    <a:pt x="289" y="0"/>
                    <a:pt x="251"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52"/>
            <p:cNvSpPr/>
            <p:nvPr/>
          </p:nvSpPr>
          <p:spPr>
            <a:xfrm>
              <a:off x="3897400" y="3156675"/>
              <a:ext cx="72700" cy="122825"/>
            </a:xfrm>
            <a:custGeom>
              <a:avLst/>
              <a:gdLst/>
              <a:ahLst/>
              <a:cxnLst/>
              <a:rect l="l" t="t" r="r" b="b"/>
              <a:pathLst>
                <a:path w="2908" h="4913" extrusionOk="0">
                  <a:moveTo>
                    <a:pt x="245" y="0"/>
                  </a:moveTo>
                  <a:cubicBezTo>
                    <a:pt x="173" y="0"/>
                    <a:pt x="101" y="34"/>
                    <a:pt x="50" y="101"/>
                  </a:cubicBezTo>
                  <a:cubicBezTo>
                    <a:pt x="0" y="176"/>
                    <a:pt x="25" y="326"/>
                    <a:pt x="126" y="376"/>
                  </a:cubicBezTo>
                  <a:cubicBezTo>
                    <a:pt x="777" y="802"/>
                    <a:pt x="1855" y="1630"/>
                    <a:pt x="2030" y="2031"/>
                  </a:cubicBezTo>
                  <a:cubicBezTo>
                    <a:pt x="2256" y="2532"/>
                    <a:pt x="2481" y="3710"/>
                    <a:pt x="2256" y="4662"/>
                  </a:cubicBezTo>
                  <a:cubicBezTo>
                    <a:pt x="2231" y="4787"/>
                    <a:pt x="2306" y="4888"/>
                    <a:pt x="2406" y="4913"/>
                  </a:cubicBezTo>
                  <a:lnTo>
                    <a:pt x="2456" y="4913"/>
                  </a:lnTo>
                  <a:cubicBezTo>
                    <a:pt x="2557" y="4913"/>
                    <a:pt x="2632" y="4863"/>
                    <a:pt x="2657" y="4762"/>
                  </a:cubicBezTo>
                  <a:cubicBezTo>
                    <a:pt x="2908" y="3760"/>
                    <a:pt x="2707" y="2507"/>
                    <a:pt x="2406" y="1855"/>
                  </a:cubicBezTo>
                  <a:cubicBezTo>
                    <a:pt x="2131" y="1229"/>
                    <a:pt x="527" y="151"/>
                    <a:pt x="351" y="26"/>
                  </a:cubicBezTo>
                  <a:cubicBezTo>
                    <a:pt x="318" y="9"/>
                    <a:pt x="282" y="0"/>
                    <a:pt x="245"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52"/>
            <p:cNvSpPr/>
            <p:nvPr/>
          </p:nvSpPr>
          <p:spPr>
            <a:xfrm>
              <a:off x="3800900" y="3106650"/>
              <a:ext cx="313950" cy="327000"/>
            </a:xfrm>
            <a:custGeom>
              <a:avLst/>
              <a:gdLst/>
              <a:ahLst/>
              <a:cxnLst/>
              <a:rect l="l" t="t" r="r" b="b"/>
              <a:pathLst>
                <a:path w="12558" h="13080" extrusionOk="0">
                  <a:moveTo>
                    <a:pt x="6610" y="1"/>
                  </a:moveTo>
                  <a:cubicBezTo>
                    <a:pt x="6364" y="1"/>
                    <a:pt x="6129" y="56"/>
                    <a:pt x="5915" y="172"/>
                  </a:cubicBezTo>
                  <a:cubicBezTo>
                    <a:pt x="5740" y="272"/>
                    <a:pt x="5640" y="423"/>
                    <a:pt x="5615" y="573"/>
                  </a:cubicBezTo>
                  <a:cubicBezTo>
                    <a:pt x="5464" y="510"/>
                    <a:pt x="5283" y="466"/>
                    <a:pt x="5085" y="466"/>
                  </a:cubicBezTo>
                  <a:cubicBezTo>
                    <a:pt x="4888" y="466"/>
                    <a:pt x="4675" y="510"/>
                    <a:pt x="4462" y="623"/>
                  </a:cubicBezTo>
                  <a:cubicBezTo>
                    <a:pt x="3885" y="949"/>
                    <a:pt x="3810" y="1575"/>
                    <a:pt x="3860" y="2027"/>
                  </a:cubicBezTo>
                  <a:cubicBezTo>
                    <a:pt x="3783" y="2012"/>
                    <a:pt x="3700" y="2004"/>
                    <a:pt x="3614" y="2004"/>
                  </a:cubicBezTo>
                  <a:cubicBezTo>
                    <a:pt x="3393" y="2004"/>
                    <a:pt x="3156" y="2058"/>
                    <a:pt x="2958" y="2202"/>
                  </a:cubicBezTo>
                  <a:cubicBezTo>
                    <a:pt x="2808" y="2302"/>
                    <a:pt x="2632" y="2528"/>
                    <a:pt x="2607" y="2929"/>
                  </a:cubicBezTo>
                  <a:cubicBezTo>
                    <a:pt x="2582" y="3756"/>
                    <a:pt x="3083" y="4458"/>
                    <a:pt x="3610" y="5210"/>
                  </a:cubicBezTo>
                  <a:cubicBezTo>
                    <a:pt x="3735" y="5385"/>
                    <a:pt x="3860" y="5560"/>
                    <a:pt x="3986" y="5761"/>
                  </a:cubicBezTo>
                  <a:cubicBezTo>
                    <a:pt x="4462" y="6488"/>
                    <a:pt x="4437" y="7315"/>
                    <a:pt x="4211" y="7841"/>
                  </a:cubicBezTo>
                  <a:cubicBezTo>
                    <a:pt x="4111" y="8067"/>
                    <a:pt x="3961" y="8217"/>
                    <a:pt x="3835" y="8242"/>
                  </a:cubicBezTo>
                  <a:cubicBezTo>
                    <a:pt x="3810" y="8267"/>
                    <a:pt x="803" y="8894"/>
                    <a:pt x="101" y="11425"/>
                  </a:cubicBezTo>
                  <a:cubicBezTo>
                    <a:pt x="1" y="11776"/>
                    <a:pt x="1" y="12277"/>
                    <a:pt x="51" y="12904"/>
                  </a:cubicBezTo>
                  <a:cubicBezTo>
                    <a:pt x="76" y="13004"/>
                    <a:pt x="151" y="13079"/>
                    <a:pt x="276" y="13079"/>
                  </a:cubicBezTo>
                  <a:lnTo>
                    <a:pt x="301" y="13079"/>
                  </a:lnTo>
                  <a:cubicBezTo>
                    <a:pt x="402" y="13079"/>
                    <a:pt x="477" y="12979"/>
                    <a:pt x="477" y="12854"/>
                  </a:cubicBezTo>
                  <a:cubicBezTo>
                    <a:pt x="427" y="12277"/>
                    <a:pt x="427" y="11851"/>
                    <a:pt x="502" y="11525"/>
                  </a:cubicBezTo>
                  <a:cubicBezTo>
                    <a:pt x="1028" y="9621"/>
                    <a:pt x="3209" y="8794"/>
                    <a:pt x="3910" y="8668"/>
                  </a:cubicBezTo>
                  <a:cubicBezTo>
                    <a:pt x="4186" y="8618"/>
                    <a:pt x="4437" y="8367"/>
                    <a:pt x="4612" y="7991"/>
                  </a:cubicBezTo>
                  <a:cubicBezTo>
                    <a:pt x="4838" y="7415"/>
                    <a:pt x="4913" y="6438"/>
                    <a:pt x="4336" y="5535"/>
                  </a:cubicBezTo>
                  <a:cubicBezTo>
                    <a:pt x="4211" y="5335"/>
                    <a:pt x="4086" y="5159"/>
                    <a:pt x="3935" y="4959"/>
                  </a:cubicBezTo>
                  <a:cubicBezTo>
                    <a:pt x="3434" y="4257"/>
                    <a:pt x="3008" y="3631"/>
                    <a:pt x="3033" y="2929"/>
                  </a:cubicBezTo>
                  <a:cubicBezTo>
                    <a:pt x="3033" y="2753"/>
                    <a:pt x="3108" y="2603"/>
                    <a:pt x="3209" y="2528"/>
                  </a:cubicBezTo>
                  <a:cubicBezTo>
                    <a:pt x="3315" y="2445"/>
                    <a:pt x="3478" y="2418"/>
                    <a:pt x="3636" y="2418"/>
                  </a:cubicBezTo>
                  <a:cubicBezTo>
                    <a:pt x="3812" y="2418"/>
                    <a:pt x="3982" y="2451"/>
                    <a:pt x="4061" y="2478"/>
                  </a:cubicBezTo>
                  <a:cubicBezTo>
                    <a:pt x="4081" y="2484"/>
                    <a:pt x="4101" y="2488"/>
                    <a:pt x="4121" y="2488"/>
                  </a:cubicBezTo>
                  <a:cubicBezTo>
                    <a:pt x="4174" y="2488"/>
                    <a:pt x="4225" y="2464"/>
                    <a:pt x="4261" y="2428"/>
                  </a:cubicBezTo>
                  <a:cubicBezTo>
                    <a:pt x="4311" y="2377"/>
                    <a:pt x="4336" y="2277"/>
                    <a:pt x="4311" y="2202"/>
                  </a:cubicBezTo>
                  <a:cubicBezTo>
                    <a:pt x="4311" y="2177"/>
                    <a:pt x="4036" y="1350"/>
                    <a:pt x="4662" y="999"/>
                  </a:cubicBezTo>
                  <a:cubicBezTo>
                    <a:pt x="4814" y="910"/>
                    <a:pt x="4959" y="877"/>
                    <a:pt x="5091" y="877"/>
                  </a:cubicBezTo>
                  <a:cubicBezTo>
                    <a:pt x="5441" y="877"/>
                    <a:pt x="5697" y="1106"/>
                    <a:pt x="5715" y="1124"/>
                  </a:cubicBezTo>
                  <a:cubicBezTo>
                    <a:pt x="5756" y="1166"/>
                    <a:pt x="5805" y="1184"/>
                    <a:pt x="5858" y="1184"/>
                  </a:cubicBezTo>
                  <a:cubicBezTo>
                    <a:pt x="5900" y="1184"/>
                    <a:pt x="5946" y="1172"/>
                    <a:pt x="5991" y="1149"/>
                  </a:cubicBezTo>
                  <a:cubicBezTo>
                    <a:pt x="6066" y="1099"/>
                    <a:pt x="6091" y="974"/>
                    <a:pt x="6066" y="899"/>
                  </a:cubicBezTo>
                  <a:cubicBezTo>
                    <a:pt x="6041" y="874"/>
                    <a:pt x="5940" y="623"/>
                    <a:pt x="6116" y="548"/>
                  </a:cubicBezTo>
                  <a:cubicBezTo>
                    <a:pt x="6260" y="465"/>
                    <a:pt x="6423" y="426"/>
                    <a:pt x="6598" y="426"/>
                  </a:cubicBezTo>
                  <a:cubicBezTo>
                    <a:pt x="7274" y="426"/>
                    <a:pt x="8125" y="1010"/>
                    <a:pt x="8722" y="1926"/>
                  </a:cubicBezTo>
                  <a:cubicBezTo>
                    <a:pt x="9449" y="3054"/>
                    <a:pt x="9299" y="6112"/>
                    <a:pt x="9299" y="6137"/>
                  </a:cubicBezTo>
                  <a:cubicBezTo>
                    <a:pt x="9299" y="6237"/>
                    <a:pt x="9349" y="6312"/>
                    <a:pt x="9424" y="6337"/>
                  </a:cubicBezTo>
                  <a:cubicBezTo>
                    <a:pt x="9460" y="6355"/>
                    <a:pt x="9492" y="6363"/>
                    <a:pt x="9522" y="6363"/>
                  </a:cubicBezTo>
                  <a:cubicBezTo>
                    <a:pt x="9578" y="6363"/>
                    <a:pt x="9626" y="6336"/>
                    <a:pt x="9675" y="6287"/>
                  </a:cubicBezTo>
                  <a:cubicBezTo>
                    <a:pt x="9725" y="6237"/>
                    <a:pt x="11003" y="4758"/>
                    <a:pt x="10477" y="3455"/>
                  </a:cubicBezTo>
                  <a:cubicBezTo>
                    <a:pt x="10176" y="2678"/>
                    <a:pt x="10251" y="1550"/>
                    <a:pt x="10552" y="1375"/>
                  </a:cubicBezTo>
                  <a:cubicBezTo>
                    <a:pt x="10575" y="1363"/>
                    <a:pt x="10601" y="1358"/>
                    <a:pt x="10628" y="1358"/>
                  </a:cubicBezTo>
                  <a:cubicBezTo>
                    <a:pt x="10781" y="1358"/>
                    <a:pt x="10999" y="1529"/>
                    <a:pt x="11254" y="1826"/>
                  </a:cubicBezTo>
                  <a:cubicBezTo>
                    <a:pt x="11755" y="2453"/>
                    <a:pt x="12156" y="4007"/>
                    <a:pt x="11855" y="5886"/>
                  </a:cubicBezTo>
                  <a:cubicBezTo>
                    <a:pt x="11630" y="7315"/>
                    <a:pt x="10828" y="9946"/>
                    <a:pt x="7996" y="11826"/>
                  </a:cubicBezTo>
                  <a:cubicBezTo>
                    <a:pt x="7895" y="11901"/>
                    <a:pt x="7870" y="12027"/>
                    <a:pt x="7920" y="12127"/>
                  </a:cubicBezTo>
                  <a:cubicBezTo>
                    <a:pt x="7966" y="12188"/>
                    <a:pt x="8030" y="12221"/>
                    <a:pt x="8095" y="12221"/>
                  </a:cubicBezTo>
                  <a:cubicBezTo>
                    <a:pt x="8138" y="12221"/>
                    <a:pt x="8182" y="12207"/>
                    <a:pt x="8221" y="12177"/>
                  </a:cubicBezTo>
                  <a:cubicBezTo>
                    <a:pt x="11204" y="10222"/>
                    <a:pt x="12031" y="7440"/>
                    <a:pt x="12281" y="5961"/>
                  </a:cubicBezTo>
                  <a:cubicBezTo>
                    <a:pt x="12557" y="4207"/>
                    <a:pt x="12256" y="2428"/>
                    <a:pt x="11580" y="1575"/>
                  </a:cubicBezTo>
                  <a:cubicBezTo>
                    <a:pt x="11193" y="1088"/>
                    <a:pt x="10874" y="939"/>
                    <a:pt x="10638" y="939"/>
                  </a:cubicBezTo>
                  <a:cubicBezTo>
                    <a:pt x="10522" y="939"/>
                    <a:pt x="10426" y="975"/>
                    <a:pt x="10352" y="1024"/>
                  </a:cubicBezTo>
                  <a:cubicBezTo>
                    <a:pt x="9725" y="1375"/>
                    <a:pt x="9775" y="2829"/>
                    <a:pt x="10101" y="3631"/>
                  </a:cubicBezTo>
                  <a:cubicBezTo>
                    <a:pt x="10352" y="4257"/>
                    <a:pt x="10026" y="5009"/>
                    <a:pt x="9725" y="5485"/>
                  </a:cubicBezTo>
                  <a:cubicBezTo>
                    <a:pt x="9750" y="4483"/>
                    <a:pt x="9650" y="2603"/>
                    <a:pt x="9073" y="1701"/>
                  </a:cubicBezTo>
                  <a:cubicBezTo>
                    <a:pt x="8379" y="621"/>
                    <a:pt x="7432" y="1"/>
                    <a:pt x="6610" y="1"/>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52"/>
            <p:cNvSpPr/>
            <p:nvPr/>
          </p:nvSpPr>
          <p:spPr>
            <a:xfrm>
              <a:off x="3490125" y="2894150"/>
              <a:ext cx="218075" cy="129150"/>
            </a:xfrm>
            <a:custGeom>
              <a:avLst/>
              <a:gdLst/>
              <a:ahLst/>
              <a:cxnLst/>
              <a:rect l="l" t="t" r="r" b="b"/>
              <a:pathLst>
                <a:path w="8723" h="5166" extrusionOk="0">
                  <a:moveTo>
                    <a:pt x="8547" y="0"/>
                  </a:moveTo>
                  <a:lnTo>
                    <a:pt x="8547" y="0"/>
                  </a:lnTo>
                  <a:cubicBezTo>
                    <a:pt x="4086" y="2807"/>
                    <a:pt x="0" y="3684"/>
                    <a:pt x="101" y="3860"/>
                  </a:cubicBezTo>
                  <a:cubicBezTo>
                    <a:pt x="101" y="3860"/>
                    <a:pt x="727" y="4662"/>
                    <a:pt x="2983" y="5113"/>
                  </a:cubicBezTo>
                  <a:cubicBezTo>
                    <a:pt x="3172" y="5149"/>
                    <a:pt x="3367" y="5165"/>
                    <a:pt x="3566" y="5165"/>
                  </a:cubicBezTo>
                  <a:cubicBezTo>
                    <a:pt x="5736" y="5165"/>
                    <a:pt x="8338" y="3198"/>
                    <a:pt x="8522" y="2807"/>
                  </a:cubicBezTo>
                  <a:cubicBezTo>
                    <a:pt x="8722" y="2331"/>
                    <a:pt x="8672" y="727"/>
                    <a:pt x="8547" y="0"/>
                  </a:cubicBez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52"/>
            <p:cNvSpPr/>
            <p:nvPr/>
          </p:nvSpPr>
          <p:spPr>
            <a:xfrm>
              <a:off x="3770825" y="2914825"/>
              <a:ext cx="226225" cy="108475"/>
            </a:xfrm>
            <a:custGeom>
              <a:avLst/>
              <a:gdLst/>
              <a:ahLst/>
              <a:cxnLst/>
              <a:rect l="l" t="t" r="r" b="b"/>
              <a:pathLst>
                <a:path w="9049" h="4339" extrusionOk="0">
                  <a:moveTo>
                    <a:pt x="1" y="0"/>
                  </a:moveTo>
                  <a:cubicBezTo>
                    <a:pt x="1" y="727"/>
                    <a:pt x="201" y="2331"/>
                    <a:pt x="502" y="2757"/>
                  </a:cubicBezTo>
                  <a:cubicBezTo>
                    <a:pt x="687" y="3066"/>
                    <a:pt x="3020" y="4339"/>
                    <a:pt x="5056" y="4339"/>
                  </a:cubicBezTo>
                  <a:cubicBezTo>
                    <a:pt x="5499" y="4339"/>
                    <a:pt x="5927" y="4279"/>
                    <a:pt x="6316" y="4136"/>
                  </a:cubicBezTo>
                  <a:cubicBezTo>
                    <a:pt x="8472" y="3334"/>
                    <a:pt x="8973" y="2456"/>
                    <a:pt x="8973" y="2456"/>
                  </a:cubicBezTo>
                  <a:cubicBezTo>
                    <a:pt x="9048" y="2256"/>
                    <a:pt x="4863" y="2030"/>
                    <a:pt x="1" y="0"/>
                  </a:cubicBez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52"/>
            <p:cNvSpPr/>
            <p:nvPr/>
          </p:nvSpPr>
          <p:spPr>
            <a:xfrm>
              <a:off x="3929350" y="2434625"/>
              <a:ext cx="374725" cy="451400"/>
            </a:xfrm>
            <a:custGeom>
              <a:avLst/>
              <a:gdLst/>
              <a:ahLst/>
              <a:cxnLst/>
              <a:rect l="l" t="t" r="r" b="b"/>
              <a:pathLst>
                <a:path w="14989" h="18056" extrusionOk="0">
                  <a:moveTo>
                    <a:pt x="5905" y="0"/>
                  </a:moveTo>
                  <a:cubicBezTo>
                    <a:pt x="5850" y="0"/>
                    <a:pt x="5795" y="24"/>
                    <a:pt x="5740" y="60"/>
                  </a:cubicBezTo>
                  <a:lnTo>
                    <a:pt x="76" y="5750"/>
                  </a:lnTo>
                  <a:cubicBezTo>
                    <a:pt x="0" y="5850"/>
                    <a:pt x="0" y="5975"/>
                    <a:pt x="76" y="6050"/>
                  </a:cubicBezTo>
                  <a:cubicBezTo>
                    <a:pt x="113" y="6088"/>
                    <a:pt x="163" y="6107"/>
                    <a:pt x="217" y="6107"/>
                  </a:cubicBezTo>
                  <a:cubicBezTo>
                    <a:pt x="270" y="6107"/>
                    <a:pt x="326" y="6088"/>
                    <a:pt x="376" y="6050"/>
                  </a:cubicBezTo>
                  <a:lnTo>
                    <a:pt x="5665" y="737"/>
                  </a:lnTo>
                  <a:lnTo>
                    <a:pt x="5339" y="8055"/>
                  </a:lnTo>
                  <a:cubicBezTo>
                    <a:pt x="5314" y="8130"/>
                    <a:pt x="5339" y="8181"/>
                    <a:pt x="5389" y="8231"/>
                  </a:cubicBezTo>
                  <a:cubicBezTo>
                    <a:pt x="5439" y="8256"/>
                    <a:pt x="5489" y="8281"/>
                    <a:pt x="5539" y="8281"/>
                  </a:cubicBezTo>
                  <a:lnTo>
                    <a:pt x="13259" y="7880"/>
                  </a:lnTo>
                  <a:lnTo>
                    <a:pt x="13259" y="7880"/>
                  </a:lnTo>
                  <a:lnTo>
                    <a:pt x="9850" y="12692"/>
                  </a:lnTo>
                  <a:cubicBezTo>
                    <a:pt x="9825" y="12742"/>
                    <a:pt x="9800" y="12817"/>
                    <a:pt x="9850" y="12892"/>
                  </a:cubicBezTo>
                  <a:cubicBezTo>
                    <a:pt x="9875" y="12968"/>
                    <a:pt x="9925" y="13018"/>
                    <a:pt x="10001" y="13018"/>
                  </a:cubicBezTo>
                  <a:lnTo>
                    <a:pt x="14336" y="13820"/>
                  </a:lnTo>
                  <a:lnTo>
                    <a:pt x="10477" y="17679"/>
                  </a:lnTo>
                  <a:cubicBezTo>
                    <a:pt x="10402" y="17780"/>
                    <a:pt x="10402" y="17905"/>
                    <a:pt x="10477" y="17980"/>
                  </a:cubicBezTo>
                  <a:cubicBezTo>
                    <a:pt x="10527" y="18030"/>
                    <a:pt x="10577" y="18055"/>
                    <a:pt x="10627" y="18055"/>
                  </a:cubicBezTo>
                  <a:cubicBezTo>
                    <a:pt x="10677" y="18055"/>
                    <a:pt x="10752" y="18030"/>
                    <a:pt x="10777" y="17980"/>
                  </a:cubicBezTo>
                  <a:lnTo>
                    <a:pt x="14913" y="13820"/>
                  </a:lnTo>
                  <a:cubicBezTo>
                    <a:pt x="14963" y="13770"/>
                    <a:pt x="14988" y="13694"/>
                    <a:pt x="14963" y="13619"/>
                  </a:cubicBezTo>
                  <a:cubicBezTo>
                    <a:pt x="14938" y="13544"/>
                    <a:pt x="14888" y="13494"/>
                    <a:pt x="14813" y="13469"/>
                  </a:cubicBezTo>
                  <a:lnTo>
                    <a:pt x="10402" y="12667"/>
                  </a:lnTo>
                  <a:lnTo>
                    <a:pt x="13860" y="7755"/>
                  </a:lnTo>
                  <a:cubicBezTo>
                    <a:pt x="13910" y="7704"/>
                    <a:pt x="13910" y="7604"/>
                    <a:pt x="13885" y="7554"/>
                  </a:cubicBezTo>
                  <a:cubicBezTo>
                    <a:pt x="13835" y="7479"/>
                    <a:pt x="13760" y="7429"/>
                    <a:pt x="13685" y="7429"/>
                  </a:cubicBezTo>
                  <a:lnTo>
                    <a:pt x="5765" y="7855"/>
                  </a:lnTo>
                  <a:lnTo>
                    <a:pt x="5765" y="7855"/>
                  </a:lnTo>
                  <a:lnTo>
                    <a:pt x="6091" y="211"/>
                  </a:lnTo>
                  <a:cubicBezTo>
                    <a:pt x="6091" y="135"/>
                    <a:pt x="6066" y="60"/>
                    <a:pt x="5965" y="10"/>
                  </a:cubicBezTo>
                  <a:cubicBezTo>
                    <a:pt x="5945" y="3"/>
                    <a:pt x="5925" y="0"/>
                    <a:pt x="590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52"/>
            <p:cNvSpPr/>
            <p:nvPr/>
          </p:nvSpPr>
          <p:spPr>
            <a:xfrm>
              <a:off x="3225700" y="2585450"/>
              <a:ext cx="251925" cy="244175"/>
            </a:xfrm>
            <a:custGeom>
              <a:avLst/>
              <a:gdLst/>
              <a:ahLst/>
              <a:cxnLst/>
              <a:rect l="l" t="t" r="r" b="b"/>
              <a:pathLst>
                <a:path w="10077" h="9767" extrusionOk="0">
                  <a:moveTo>
                    <a:pt x="4746" y="1"/>
                  </a:moveTo>
                  <a:cubicBezTo>
                    <a:pt x="4705" y="1"/>
                    <a:pt x="4667" y="13"/>
                    <a:pt x="4638" y="42"/>
                  </a:cubicBezTo>
                  <a:cubicBezTo>
                    <a:pt x="4587" y="92"/>
                    <a:pt x="4562" y="193"/>
                    <a:pt x="4562" y="268"/>
                  </a:cubicBezTo>
                  <a:lnTo>
                    <a:pt x="6091" y="6308"/>
                  </a:lnTo>
                  <a:lnTo>
                    <a:pt x="6091" y="6308"/>
                  </a:lnTo>
                  <a:lnTo>
                    <a:pt x="302" y="4629"/>
                  </a:lnTo>
                  <a:cubicBezTo>
                    <a:pt x="283" y="4623"/>
                    <a:pt x="263" y="4619"/>
                    <a:pt x="242" y="4619"/>
                  </a:cubicBezTo>
                  <a:cubicBezTo>
                    <a:pt x="180" y="4619"/>
                    <a:pt x="114" y="4648"/>
                    <a:pt x="76" y="4704"/>
                  </a:cubicBezTo>
                  <a:cubicBezTo>
                    <a:pt x="26" y="4754"/>
                    <a:pt x="1" y="4829"/>
                    <a:pt x="51" y="4905"/>
                  </a:cubicBezTo>
                  <a:lnTo>
                    <a:pt x="2006" y="9641"/>
                  </a:lnTo>
                  <a:cubicBezTo>
                    <a:pt x="2031" y="9717"/>
                    <a:pt x="2106" y="9767"/>
                    <a:pt x="2181" y="9767"/>
                  </a:cubicBezTo>
                  <a:cubicBezTo>
                    <a:pt x="2232" y="9767"/>
                    <a:pt x="2257" y="9767"/>
                    <a:pt x="2282" y="9742"/>
                  </a:cubicBezTo>
                  <a:cubicBezTo>
                    <a:pt x="2382" y="9692"/>
                    <a:pt x="2432" y="9566"/>
                    <a:pt x="2382" y="9466"/>
                  </a:cubicBezTo>
                  <a:lnTo>
                    <a:pt x="602" y="5155"/>
                  </a:lnTo>
                  <a:lnTo>
                    <a:pt x="6317" y="6809"/>
                  </a:lnTo>
                  <a:cubicBezTo>
                    <a:pt x="6337" y="6816"/>
                    <a:pt x="6357" y="6819"/>
                    <a:pt x="6377" y="6819"/>
                  </a:cubicBezTo>
                  <a:cubicBezTo>
                    <a:pt x="6430" y="6819"/>
                    <a:pt x="6481" y="6796"/>
                    <a:pt x="6517" y="6759"/>
                  </a:cubicBezTo>
                  <a:cubicBezTo>
                    <a:pt x="6567" y="6709"/>
                    <a:pt x="6592" y="6634"/>
                    <a:pt x="6567" y="6559"/>
                  </a:cubicBezTo>
                  <a:lnTo>
                    <a:pt x="5064" y="544"/>
                  </a:lnTo>
                  <a:lnTo>
                    <a:pt x="9775" y="2273"/>
                  </a:lnTo>
                  <a:cubicBezTo>
                    <a:pt x="9797" y="2284"/>
                    <a:pt x="9821" y="2289"/>
                    <a:pt x="9844" y="2289"/>
                  </a:cubicBezTo>
                  <a:cubicBezTo>
                    <a:pt x="9927" y="2289"/>
                    <a:pt x="10012" y="2226"/>
                    <a:pt x="10051" y="2148"/>
                  </a:cubicBezTo>
                  <a:cubicBezTo>
                    <a:pt x="10076" y="2047"/>
                    <a:pt x="10026" y="1922"/>
                    <a:pt x="9926" y="1872"/>
                  </a:cubicBezTo>
                  <a:lnTo>
                    <a:pt x="4838" y="17"/>
                  </a:lnTo>
                  <a:cubicBezTo>
                    <a:pt x="4807" y="7"/>
                    <a:pt x="4776" y="1"/>
                    <a:pt x="4746"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52"/>
            <p:cNvSpPr/>
            <p:nvPr/>
          </p:nvSpPr>
          <p:spPr>
            <a:xfrm>
              <a:off x="2443750" y="2406675"/>
              <a:ext cx="708675" cy="809550"/>
            </a:xfrm>
            <a:custGeom>
              <a:avLst/>
              <a:gdLst/>
              <a:ahLst/>
              <a:cxnLst/>
              <a:rect l="l" t="t" r="r" b="b"/>
              <a:pathLst>
                <a:path w="28347" h="32382" extrusionOk="0">
                  <a:moveTo>
                    <a:pt x="19675" y="0"/>
                  </a:moveTo>
                  <a:lnTo>
                    <a:pt x="1" y="6642"/>
                  </a:lnTo>
                  <a:lnTo>
                    <a:pt x="8672" y="32381"/>
                  </a:lnTo>
                  <a:lnTo>
                    <a:pt x="28347" y="25740"/>
                  </a:lnTo>
                  <a:lnTo>
                    <a:pt x="1967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52"/>
            <p:cNvSpPr/>
            <p:nvPr/>
          </p:nvSpPr>
          <p:spPr>
            <a:xfrm>
              <a:off x="2527075" y="2503000"/>
              <a:ext cx="379725" cy="134275"/>
            </a:xfrm>
            <a:custGeom>
              <a:avLst/>
              <a:gdLst/>
              <a:ahLst/>
              <a:cxnLst/>
              <a:rect l="l" t="t" r="r" b="b"/>
              <a:pathLst>
                <a:path w="15189" h="5371" extrusionOk="0">
                  <a:moveTo>
                    <a:pt x="14941" y="1"/>
                  </a:moveTo>
                  <a:cubicBezTo>
                    <a:pt x="14923" y="1"/>
                    <a:pt x="14905" y="3"/>
                    <a:pt x="14888" y="7"/>
                  </a:cubicBezTo>
                  <a:lnTo>
                    <a:pt x="151" y="4969"/>
                  </a:lnTo>
                  <a:cubicBezTo>
                    <a:pt x="51" y="5020"/>
                    <a:pt x="1" y="5120"/>
                    <a:pt x="26" y="5245"/>
                  </a:cubicBezTo>
                  <a:cubicBezTo>
                    <a:pt x="51" y="5320"/>
                    <a:pt x="126" y="5370"/>
                    <a:pt x="227" y="5370"/>
                  </a:cubicBezTo>
                  <a:lnTo>
                    <a:pt x="302" y="5370"/>
                  </a:lnTo>
                  <a:lnTo>
                    <a:pt x="15014" y="408"/>
                  </a:lnTo>
                  <a:cubicBezTo>
                    <a:pt x="15114" y="383"/>
                    <a:pt x="15189" y="258"/>
                    <a:pt x="15139" y="132"/>
                  </a:cubicBezTo>
                  <a:cubicBezTo>
                    <a:pt x="15118" y="49"/>
                    <a:pt x="15029" y="1"/>
                    <a:pt x="14941"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52"/>
            <p:cNvSpPr/>
            <p:nvPr/>
          </p:nvSpPr>
          <p:spPr>
            <a:xfrm>
              <a:off x="2550275" y="2571925"/>
              <a:ext cx="379725" cy="134275"/>
            </a:xfrm>
            <a:custGeom>
              <a:avLst/>
              <a:gdLst/>
              <a:ahLst/>
              <a:cxnLst/>
              <a:rect l="l" t="t" r="r" b="b"/>
              <a:pathLst>
                <a:path w="15189" h="5371" extrusionOk="0">
                  <a:moveTo>
                    <a:pt x="14941" y="1"/>
                  </a:moveTo>
                  <a:cubicBezTo>
                    <a:pt x="14923" y="1"/>
                    <a:pt x="14905" y="3"/>
                    <a:pt x="14888" y="7"/>
                  </a:cubicBezTo>
                  <a:lnTo>
                    <a:pt x="151" y="4969"/>
                  </a:lnTo>
                  <a:cubicBezTo>
                    <a:pt x="50" y="4994"/>
                    <a:pt x="0" y="5120"/>
                    <a:pt x="25" y="5245"/>
                  </a:cubicBezTo>
                  <a:cubicBezTo>
                    <a:pt x="50" y="5320"/>
                    <a:pt x="151" y="5370"/>
                    <a:pt x="226" y="5370"/>
                  </a:cubicBezTo>
                  <a:lnTo>
                    <a:pt x="301" y="5370"/>
                  </a:lnTo>
                  <a:lnTo>
                    <a:pt x="15013" y="408"/>
                  </a:lnTo>
                  <a:cubicBezTo>
                    <a:pt x="15113" y="358"/>
                    <a:pt x="15188" y="258"/>
                    <a:pt x="15138" y="132"/>
                  </a:cubicBezTo>
                  <a:cubicBezTo>
                    <a:pt x="15117" y="49"/>
                    <a:pt x="15028" y="1"/>
                    <a:pt x="14941"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52"/>
            <p:cNvSpPr/>
            <p:nvPr/>
          </p:nvSpPr>
          <p:spPr>
            <a:xfrm>
              <a:off x="2573450" y="2640850"/>
              <a:ext cx="379725" cy="134275"/>
            </a:xfrm>
            <a:custGeom>
              <a:avLst/>
              <a:gdLst/>
              <a:ahLst/>
              <a:cxnLst/>
              <a:rect l="l" t="t" r="r" b="b"/>
              <a:pathLst>
                <a:path w="15189" h="5371" extrusionOk="0">
                  <a:moveTo>
                    <a:pt x="14941" y="0"/>
                  </a:moveTo>
                  <a:cubicBezTo>
                    <a:pt x="14923" y="0"/>
                    <a:pt x="14905" y="3"/>
                    <a:pt x="14888" y="7"/>
                  </a:cubicBezTo>
                  <a:lnTo>
                    <a:pt x="151" y="4969"/>
                  </a:lnTo>
                  <a:cubicBezTo>
                    <a:pt x="51" y="4994"/>
                    <a:pt x="1" y="5120"/>
                    <a:pt x="26" y="5245"/>
                  </a:cubicBezTo>
                  <a:cubicBezTo>
                    <a:pt x="51" y="5320"/>
                    <a:pt x="151" y="5370"/>
                    <a:pt x="226" y="5370"/>
                  </a:cubicBezTo>
                  <a:lnTo>
                    <a:pt x="301" y="5370"/>
                  </a:lnTo>
                  <a:lnTo>
                    <a:pt x="15013" y="408"/>
                  </a:lnTo>
                  <a:cubicBezTo>
                    <a:pt x="15113" y="358"/>
                    <a:pt x="15189" y="257"/>
                    <a:pt x="15139" y="132"/>
                  </a:cubicBezTo>
                  <a:cubicBezTo>
                    <a:pt x="15118" y="49"/>
                    <a:pt x="15028" y="0"/>
                    <a:pt x="14941"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52"/>
            <p:cNvSpPr/>
            <p:nvPr/>
          </p:nvSpPr>
          <p:spPr>
            <a:xfrm>
              <a:off x="2596625" y="2709775"/>
              <a:ext cx="379725" cy="134275"/>
            </a:xfrm>
            <a:custGeom>
              <a:avLst/>
              <a:gdLst/>
              <a:ahLst/>
              <a:cxnLst/>
              <a:rect l="l" t="t" r="r" b="b"/>
              <a:pathLst>
                <a:path w="15189" h="5371" extrusionOk="0">
                  <a:moveTo>
                    <a:pt x="14941" y="0"/>
                  </a:moveTo>
                  <a:cubicBezTo>
                    <a:pt x="14923" y="0"/>
                    <a:pt x="14905" y="2"/>
                    <a:pt x="14888" y="7"/>
                  </a:cubicBezTo>
                  <a:lnTo>
                    <a:pt x="151" y="4969"/>
                  </a:lnTo>
                  <a:cubicBezTo>
                    <a:pt x="51" y="4994"/>
                    <a:pt x="1" y="5120"/>
                    <a:pt x="26" y="5245"/>
                  </a:cubicBezTo>
                  <a:cubicBezTo>
                    <a:pt x="51" y="5320"/>
                    <a:pt x="151" y="5370"/>
                    <a:pt x="226" y="5370"/>
                  </a:cubicBezTo>
                  <a:lnTo>
                    <a:pt x="302" y="5370"/>
                  </a:lnTo>
                  <a:lnTo>
                    <a:pt x="15014" y="408"/>
                  </a:lnTo>
                  <a:cubicBezTo>
                    <a:pt x="15114" y="358"/>
                    <a:pt x="15189" y="257"/>
                    <a:pt x="15139" y="132"/>
                  </a:cubicBezTo>
                  <a:cubicBezTo>
                    <a:pt x="15118" y="49"/>
                    <a:pt x="15029" y="0"/>
                    <a:pt x="14941"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52"/>
            <p:cNvSpPr/>
            <p:nvPr/>
          </p:nvSpPr>
          <p:spPr>
            <a:xfrm>
              <a:off x="2625450" y="2783875"/>
              <a:ext cx="438000" cy="330850"/>
            </a:xfrm>
            <a:custGeom>
              <a:avLst/>
              <a:gdLst/>
              <a:ahLst/>
              <a:cxnLst/>
              <a:rect l="l" t="t" r="r" b="b"/>
              <a:pathLst>
                <a:path w="17520" h="13234" extrusionOk="0">
                  <a:moveTo>
                    <a:pt x="14713" y="0"/>
                  </a:moveTo>
                  <a:lnTo>
                    <a:pt x="1" y="4963"/>
                  </a:lnTo>
                  <a:lnTo>
                    <a:pt x="2783" y="13233"/>
                  </a:lnTo>
                  <a:lnTo>
                    <a:pt x="17520" y="8271"/>
                  </a:lnTo>
                  <a:lnTo>
                    <a:pt x="1471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52"/>
            <p:cNvSpPr/>
            <p:nvPr/>
          </p:nvSpPr>
          <p:spPr>
            <a:xfrm>
              <a:off x="2681225" y="2510375"/>
              <a:ext cx="43250" cy="38475"/>
            </a:xfrm>
            <a:custGeom>
              <a:avLst/>
              <a:gdLst/>
              <a:ahLst/>
              <a:cxnLst/>
              <a:rect l="l" t="t" r="r" b="b"/>
              <a:pathLst>
                <a:path w="1730" h="1539" extrusionOk="0">
                  <a:moveTo>
                    <a:pt x="868" y="1"/>
                  </a:moveTo>
                  <a:cubicBezTo>
                    <a:pt x="788" y="1"/>
                    <a:pt x="707" y="13"/>
                    <a:pt x="627" y="38"/>
                  </a:cubicBezTo>
                  <a:cubicBezTo>
                    <a:pt x="226" y="188"/>
                    <a:pt x="0" y="614"/>
                    <a:pt x="151" y="1015"/>
                  </a:cubicBezTo>
                  <a:cubicBezTo>
                    <a:pt x="250" y="1331"/>
                    <a:pt x="535" y="1538"/>
                    <a:pt x="860" y="1538"/>
                  </a:cubicBezTo>
                  <a:cubicBezTo>
                    <a:pt x="948" y="1538"/>
                    <a:pt x="1038" y="1523"/>
                    <a:pt x="1128" y="1491"/>
                  </a:cubicBezTo>
                  <a:cubicBezTo>
                    <a:pt x="1529" y="1366"/>
                    <a:pt x="1730" y="915"/>
                    <a:pt x="1604" y="514"/>
                  </a:cubicBezTo>
                  <a:cubicBezTo>
                    <a:pt x="1484" y="193"/>
                    <a:pt x="1187" y="1"/>
                    <a:pt x="86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52"/>
            <p:cNvSpPr/>
            <p:nvPr/>
          </p:nvSpPr>
          <p:spPr>
            <a:xfrm>
              <a:off x="4889875" y="1722450"/>
              <a:ext cx="739375" cy="825850"/>
            </a:xfrm>
            <a:custGeom>
              <a:avLst/>
              <a:gdLst/>
              <a:ahLst/>
              <a:cxnLst/>
              <a:rect l="l" t="t" r="r" b="b"/>
              <a:pathLst>
                <a:path w="29575" h="33034" extrusionOk="0">
                  <a:moveTo>
                    <a:pt x="10402" y="1"/>
                  </a:moveTo>
                  <a:lnTo>
                    <a:pt x="1" y="25089"/>
                  </a:lnTo>
                  <a:lnTo>
                    <a:pt x="19174" y="33034"/>
                  </a:lnTo>
                  <a:lnTo>
                    <a:pt x="29575" y="7946"/>
                  </a:lnTo>
                  <a:lnTo>
                    <a:pt x="1040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52"/>
            <p:cNvSpPr/>
            <p:nvPr/>
          </p:nvSpPr>
          <p:spPr>
            <a:xfrm>
              <a:off x="5171825" y="1820975"/>
              <a:ext cx="370350" cy="159025"/>
            </a:xfrm>
            <a:custGeom>
              <a:avLst/>
              <a:gdLst/>
              <a:ahLst/>
              <a:cxnLst/>
              <a:rect l="l" t="t" r="r" b="b"/>
              <a:pathLst>
                <a:path w="14814" h="6361" extrusionOk="0">
                  <a:moveTo>
                    <a:pt x="218" y="0"/>
                  </a:moveTo>
                  <a:cubicBezTo>
                    <a:pt x="140" y="0"/>
                    <a:pt x="63" y="47"/>
                    <a:pt x="26" y="120"/>
                  </a:cubicBezTo>
                  <a:cubicBezTo>
                    <a:pt x="1" y="220"/>
                    <a:pt x="51" y="345"/>
                    <a:pt x="151" y="396"/>
                  </a:cubicBezTo>
                  <a:lnTo>
                    <a:pt x="14487" y="6336"/>
                  </a:lnTo>
                  <a:cubicBezTo>
                    <a:pt x="14512" y="6361"/>
                    <a:pt x="14537" y="6361"/>
                    <a:pt x="14588" y="6361"/>
                  </a:cubicBezTo>
                  <a:cubicBezTo>
                    <a:pt x="14663" y="6361"/>
                    <a:pt x="14738" y="6310"/>
                    <a:pt x="14763" y="6235"/>
                  </a:cubicBezTo>
                  <a:cubicBezTo>
                    <a:pt x="14813" y="6135"/>
                    <a:pt x="14763" y="6010"/>
                    <a:pt x="14663" y="5960"/>
                  </a:cubicBezTo>
                  <a:lnTo>
                    <a:pt x="302" y="20"/>
                  </a:lnTo>
                  <a:cubicBezTo>
                    <a:pt x="275" y="6"/>
                    <a:pt x="246" y="0"/>
                    <a:pt x="21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52"/>
            <p:cNvSpPr/>
            <p:nvPr/>
          </p:nvSpPr>
          <p:spPr>
            <a:xfrm>
              <a:off x="5356050" y="1976375"/>
              <a:ext cx="158550" cy="70675"/>
            </a:xfrm>
            <a:custGeom>
              <a:avLst/>
              <a:gdLst/>
              <a:ahLst/>
              <a:cxnLst/>
              <a:rect l="l" t="t" r="r" b="b"/>
              <a:pathLst>
                <a:path w="6342" h="2827" extrusionOk="0">
                  <a:moveTo>
                    <a:pt x="220" y="0"/>
                  </a:moveTo>
                  <a:cubicBezTo>
                    <a:pt x="141" y="0"/>
                    <a:pt x="63" y="52"/>
                    <a:pt x="26" y="145"/>
                  </a:cubicBezTo>
                  <a:cubicBezTo>
                    <a:pt x="0" y="245"/>
                    <a:pt x="51" y="370"/>
                    <a:pt x="151" y="420"/>
                  </a:cubicBezTo>
                  <a:lnTo>
                    <a:pt x="6016" y="2801"/>
                  </a:lnTo>
                  <a:cubicBezTo>
                    <a:pt x="6041" y="2826"/>
                    <a:pt x="6066" y="2826"/>
                    <a:pt x="6091" y="2826"/>
                  </a:cubicBezTo>
                  <a:cubicBezTo>
                    <a:pt x="6166" y="2826"/>
                    <a:pt x="6241" y="2776"/>
                    <a:pt x="6291" y="2701"/>
                  </a:cubicBezTo>
                  <a:cubicBezTo>
                    <a:pt x="6341" y="2601"/>
                    <a:pt x="6266" y="2475"/>
                    <a:pt x="6166" y="2425"/>
                  </a:cubicBezTo>
                  <a:lnTo>
                    <a:pt x="301" y="19"/>
                  </a:lnTo>
                  <a:cubicBezTo>
                    <a:pt x="275" y="6"/>
                    <a:pt x="248" y="0"/>
                    <a:pt x="22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52"/>
            <p:cNvSpPr/>
            <p:nvPr/>
          </p:nvSpPr>
          <p:spPr>
            <a:xfrm>
              <a:off x="5327850" y="2043725"/>
              <a:ext cx="158550" cy="70350"/>
            </a:xfrm>
            <a:custGeom>
              <a:avLst/>
              <a:gdLst/>
              <a:ahLst/>
              <a:cxnLst/>
              <a:rect l="l" t="t" r="r" b="b"/>
              <a:pathLst>
                <a:path w="6342" h="2814" extrusionOk="0">
                  <a:moveTo>
                    <a:pt x="273" y="1"/>
                  </a:moveTo>
                  <a:cubicBezTo>
                    <a:pt x="185" y="1"/>
                    <a:pt x="92" y="49"/>
                    <a:pt x="51" y="132"/>
                  </a:cubicBezTo>
                  <a:cubicBezTo>
                    <a:pt x="1" y="233"/>
                    <a:pt x="51" y="358"/>
                    <a:pt x="176" y="408"/>
                  </a:cubicBezTo>
                  <a:lnTo>
                    <a:pt x="6016" y="2814"/>
                  </a:lnTo>
                  <a:lnTo>
                    <a:pt x="6116" y="2814"/>
                  </a:lnTo>
                  <a:cubicBezTo>
                    <a:pt x="6191" y="2814"/>
                    <a:pt x="6266" y="2764"/>
                    <a:pt x="6291" y="2689"/>
                  </a:cubicBezTo>
                  <a:cubicBezTo>
                    <a:pt x="6342" y="2588"/>
                    <a:pt x="6291" y="2463"/>
                    <a:pt x="6191" y="2413"/>
                  </a:cubicBezTo>
                  <a:lnTo>
                    <a:pt x="326" y="7"/>
                  </a:lnTo>
                  <a:cubicBezTo>
                    <a:pt x="309" y="3"/>
                    <a:pt x="291" y="1"/>
                    <a:pt x="2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52"/>
            <p:cNvSpPr/>
            <p:nvPr/>
          </p:nvSpPr>
          <p:spPr>
            <a:xfrm>
              <a:off x="5300275" y="2111075"/>
              <a:ext cx="158550" cy="70050"/>
            </a:xfrm>
            <a:custGeom>
              <a:avLst/>
              <a:gdLst/>
              <a:ahLst/>
              <a:cxnLst/>
              <a:rect l="l" t="t" r="r" b="b"/>
              <a:pathLst>
                <a:path w="6342" h="2802" extrusionOk="0">
                  <a:moveTo>
                    <a:pt x="218" y="0"/>
                  </a:moveTo>
                  <a:cubicBezTo>
                    <a:pt x="141" y="0"/>
                    <a:pt x="69" y="47"/>
                    <a:pt x="51" y="120"/>
                  </a:cubicBezTo>
                  <a:cubicBezTo>
                    <a:pt x="1" y="220"/>
                    <a:pt x="51" y="346"/>
                    <a:pt x="151" y="396"/>
                  </a:cubicBezTo>
                  <a:lnTo>
                    <a:pt x="6016" y="2802"/>
                  </a:lnTo>
                  <a:lnTo>
                    <a:pt x="6091" y="2802"/>
                  </a:lnTo>
                  <a:cubicBezTo>
                    <a:pt x="6166" y="2802"/>
                    <a:pt x="6267" y="2777"/>
                    <a:pt x="6292" y="2676"/>
                  </a:cubicBezTo>
                  <a:cubicBezTo>
                    <a:pt x="6342" y="2576"/>
                    <a:pt x="6292" y="2451"/>
                    <a:pt x="6166" y="2401"/>
                  </a:cubicBezTo>
                  <a:lnTo>
                    <a:pt x="302" y="20"/>
                  </a:lnTo>
                  <a:cubicBezTo>
                    <a:pt x="275" y="6"/>
                    <a:pt x="246" y="0"/>
                    <a:pt x="21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52"/>
            <p:cNvSpPr/>
            <p:nvPr/>
          </p:nvSpPr>
          <p:spPr>
            <a:xfrm>
              <a:off x="5060300" y="2089475"/>
              <a:ext cx="141000" cy="64075"/>
            </a:xfrm>
            <a:custGeom>
              <a:avLst/>
              <a:gdLst/>
              <a:ahLst/>
              <a:cxnLst/>
              <a:rect l="l" t="t" r="r" b="b"/>
              <a:pathLst>
                <a:path w="5640" h="2563" extrusionOk="0">
                  <a:moveTo>
                    <a:pt x="263" y="0"/>
                  </a:moveTo>
                  <a:cubicBezTo>
                    <a:pt x="161" y="0"/>
                    <a:pt x="72" y="49"/>
                    <a:pt x="51" y="132"/>
                  </a:cubicBezTo>
                  <a:cubicBezTo>
                    <a:pt x="1" y="232"/>
                    <a:pt x="51" y="357"/>
                    <a:pt x="151" y="408"/>
                  </a:cubicBezTo>
                  <a:lnTo>
                    <a:pt x="5339" y="2538"/>
                  </a:lnTo>
                  <a:cubicBezTo>
                    <a:pt x="5364" y="2563"/>
                    <a:pt x="5389" y="2563"/>
                    <a:pt x="5414" y="2563"/>
                  </a:cubicBezTo>
                  <a:cubicBezTo>
                    <a:pt x="5490" y="2563"/>
                    <a:pt x="5565" y="2513"/>
                    <a:pt x="5615" y="2438"/>
                  </a:cubicBezTo>
                  <a:cubicBezTo>
                    <a:pt x="5640" y="2337"/>
                    <a:pt x="5590" y="2212"/>
                    <a:pt x="5490" y="2162"/>
                  </a:cubicBezTo>
                  <a:lnTo>
                    <a:pt x="327" y="7"/>
                  </a:lnTo>
                  <a:cubicBezTo>
                    <a:pt x="305" y="2"/>
                    <a:pt x="284" y="0"/>
                    <a:pt x="26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52"/>
            <p:cNvSpPr/>
            <p:nvPr/>
          </p:nvSpPr>
          <p:spPr>
            <a:xfrm>
              <a:off x="5032100" y="2156500"/>
              <a:ext cx="141650" cy="64100"/>
            </a:xfrm>
            <a:custGeom>
              <a:avLst/>
              <a:gdLst/>
              <a:ahLst/>
              <a:cxnLst/>
              <a:rect l="l" t="t" r="r" b="b"/>
              <a:pathLst>
                <a:path w="5666" h="2564" extrusionOk="0">
                  <a:moveTo>
                    <a:pt x="273" y="1"/>
                  </a:moveTo>
                  <a:cubicBezTo>
                    <a:pt x="186" y="1"/>
                    <a:pt x="93" y="50"/>
                    <a:pt x="51" y="133"/>
                  </a:cubicBezTo>
                  <a:cubicBezTo>
                    <a:pt x="1" y="233"/>
                    <a:pt x="51" y="358"/>
                    <a:pt x="176" y="408"/>
                  </a:cubicBezTo>
                  <a:lnTo>
                    <a:pt x="5339" y="2564"/>
                  </a:lnTo>
                  <a:lnTo>
                    <a:pt x="5415" y="2564"/>
                  </a:lnTo>
                  <a:cubicBezTo>
                    <a:pt x="5515" y="2564"/>
                    <a:pt x="5590" y="2514"/>
                    <a:pt x="5615" y="2438"/>
                  </a:cubicBezTo>
                  <a:cubicBezTo>
                    <a:pt x="5665" y="2338"/>
                    <a:pt x="5615" y="2213"/>
                    <a:pt x="5515" y="2163"/>
                  </a:cubicBezTo>
                  <a:lnTo>
                    <a:pt x="327" y="7"/>
                  </a:lnTo>
                  <a:cubicBezTo>
                    <a:pt x="310" y="3"/>
                    <a:pt x="292" y="1"/>
                    <a:pt x="2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52"/>
            <p:cNvSpPr/>
            <p:nvPr/>
          </p:nvSpPr>
          <p:spPr>
            <a:xfrm>
              <a:off x="5004550" y="2223850"/>
              <a:ext cx="141000" cy="63800"/>
            </a:xfrm>
            <a:custGeom>
              <a:avLst/>
              <a:gdLst/>
              <a:ahLst/>
              <a:cxnLst/>
              <a:rect l="l" t="t" r="r" b="b"/>
              <a:pathLst>
                <a:path w="5640" h="2552" extrusionOk="0">
                  <a:moveTo>
                    <a:pt x="231" y="0"/>
                  </a:moveTo>
                  <a:cubicBezTo>
                    <a:pt x="151" y="0"/>
                    <a:pt x="87" y="47"/>
                    <a:pt x="50" y="120"/>
                  </a:cubicBezTo>
                  <a:cubicBezTo>
                    <a:pt x="0" y="221"/>
                    <a:pt x="50" y="346"/>
                    <a:pt x="151" y="396"/>
                  </a:cubicBezTo>
                  <a:lnTo>
                    <a:pt x="5339" y="2551"/>
                  </a:lnTo>
                  <a:lnTo>
                    <a:pt x="5414" y="2551"/>
                  </a:lnTo>
                  <a:cubicBezTo>
                    <a:pt x="5489" y="2551"/>
                    <a:pt x="5564" y="2501"/>
                    <a:pt x="5614" y="2426"/>
                  </a:cubicBezTo>
                  <a:cubicBezTo>
                    <a:pt x="5639" y="2326"/>
                    <a:pt x="5589" y="2201"/>
                    <a:pt x="5489" y="2150"/>
                  </a:cubicBezTo>
                  <a:lnTo>
                    <a:pt x="326" y="20"/>
                  </a:lnTo>
                  <a:cubicBezTo>
                    <a:pt x="292" y="7"/>
                    <a:pt x="261" y="0"/>
                    <a:pt x="23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52"/>
            <p:cNvSpPr/>
            <p:nvPr/>
          </p:nvSpPr>
          <p:spPr>
            <a:xfrm>
              <a:off x="4976975" y="2290900"/>
              <a:ext cx="370325" cy="159025"/>
            </a:xfrm>
            <a:custGeom>
              <a:avLst/>
              <a:gdLst/>
              <a:ahLst/>
              <a:cxnLst/>
              <a:rect l="l" t="t" r="r" b="b"/>
              <a:pathLst>
                <a:path w="14813" h="6361" extrusionOk="0">
                  <a:moveTo>
                    <a:pt x="217" y="0"/>
                  </a:moveTo>
                  <a:cubicBezTo>
                    <a:pt x="139" y="0"/>
                    <a:pt x="62" y="47"/>
                    <a:pt x="26" y="120"/>
                  </a:cubicBezTo>
                  <a:cubicBezTo>
                    <a:pt x="0" y="245"/>
                    <a:pt x="51" y="346"/>
                    <a:pt x="151" y="396"/>
                  </a:cubicBezTo>
                  <a:lnTo>
                    <a:pt x="14487" y="6361"/>
                  </a:lnTo>
                  <a:lnTo>
                    <a:pt x="14562" y="6361"/>
                  </a:lnTo>
                  <a:cubicBezTo>
                    <a:pt x="14662" y="6361"/>
                    <a:pt x="14737" y="6311"/>
                    <a:pt x="14762" y="6235"/>
                  </a:cubicBezTo>
                  <a:cubicBezTo>
                    <a:pt x="14813" y="6135"/>
                    <a:pt x="14762" y="6010"/>
                    <a:pt x="14662" y="5960"/>
                  </a:cubicBezTo>
                  <a:lnTo>
                    <a:pt x="301" y="20"/>
                  </a:lnTo>
                  <a:cubicBezTo>
                    <a:pt x="274" y="6"/>
                    <a:pt x="246" y="0"/>
                    <a:pt x="2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52"/>
            <p:cNvSpPr/>
            <p:nvPr/>
          </p:nvSpPr>
          <p:spPr>
            <a:xfrm>
              <a:off x="5161175" y="2143500"/>
              <a:ext cx="235625" cy="235625"/>
            </a:xfrm>
            <a:custGeom>
              <a:avLst/>
              <a:gdLst/>
              <a:ahLst/>
              <a:cxnLst/>
              <a:rect l="l" t="t" r="r" b="b"/>
              <a:pathLst>
                <a:path w="9425" h="9425" extrusionOk="0">
                  <a:moveTo>
                    <a:pt x="2758" y="1"/>
                  </a:moveTo>
                  <a:lnTo>
                    <a:pt x="1" y="6668"/>
                  </a:lnTo>
                  <a:lnTo>
                    <a:pt x="6668" y="9425"/>
                  </a:lnTo>
                  <a:lnTo>
                    <a:pt x="9425" y="2783"/>
                  </a:lnTo>
                  <a:lnTo>
                    <a:pt x="27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52"/>
            <p:cNvSpPr/>
            <p:nvPr/>
          </p:nvSpPr>
          <p:spPr>
            <a:xfrm>
              <a:off x="5106675" y="1865950"/>
              <a:ext cx="235625" cy="235600"/>
            </a:xfrm>
            <a:custGeom>
              <a:avLst/>
              <a:gdLst/>
              <a:ahLst/>
              <a:cxnLst/>
              <a:rect l="l" t="t" r="r" b="b"/>
              <a:pathLst>
                <a:path w="9425" h="9424" extrusionOk="0">
                  <a:moveTo>
                    <a:pt x="2757" y="0"/>
                  </a:moveTo>
                  <a:lnTo>
                    <a:pt x="0" y="6667"/>
                  </a:lnTo>
                  <a:lnTo>
                    <a:pt x="6667" y="9424"/>
                  </a:lnTo>
                  <a:lnTo>
                    <a:pt x="9424" y="2782"/>
                  </a:lnTo>
                  <a:lnTo>
                    <a:pt x="275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52"/>
            <p:cNvSpPr/>
            <p:nvPr/>
          </p:nvSpPr>
          <p:spPr>
            <a:xfrm>
              <a:off x="5351675" y="1841425"/>
              <a:ext cx="43250" cy="38400"/>
            </a:xfrm>
            <a:custGeom>
              <a:avLst/>
              <a:gdLst/>
              <a:ahLst/>
              <a:cxnLst/>
              <a:rect l="l" t="t" r="r" b="b"/>
              <a:pathLst>
                <a:path w="1730" h="1536" extrusionOk="0">
                  <a:moveTo>
                    <a:pt x="875" y="0"/>
                  </a:moveTo>
                  <a:cubicBezTo>
                    <a:pt x="577" y="0"/>
                    <a:pt x="284" y="175"/>
                    <a:pt x="150" y="480"/>
                  </a:cubicBezTo>
                  <a:cubicBezTo>
                    <a:pt x="0" y="881"/>
                    <a:pt x="175" y="1307"/>
                    <a:pt x="576" y="1482"/>
                  </a:cubicBezTo>
                  <a:cubicBezTo>
                    <a:pt x="667" y="1518"/>
                    <a:pt x="761" y="1536"/>
                    <a:pt x="855" y="1536"/>
                  </a:cubicBezTo>
                  <a:cubicBezTo>
                    <a:pt x="1153" y="1536"/>
                    <a:pt x="1446" y="1361"/>
                    <a:pt x="1579" y="1056"/>
                  </a:cubicBezTo>
                  <a:cubicBezTo>
                    <a:pt x="1729" y="680"/>
                    <a:pt x="1554" y="229"/>
                    <a:pt x="1153" y="54"/>
                  </a:cubicBezTo>
                  <a:cubicBezTo>
                    <a:pt x="1063" y="18"/>
                    <a:pt x="968" y="0"/>
                    <a:pt x="87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52"/>
            <p:cNvSpPr/>
            <p:nvPr/>
          </p:nvSpPr>
          <p:spPr>
            <a:xfrm>
              <a:off x="4392375" y="2328350"/>
              <a:ext cx="226225" cy="226225"/>
            </a:xfrm>
            <a:custGeom>
              <a:avLst/>
              <a:gdLst/>
              <a:ahLst/>
              <a:cxnLst/>
              <a:rect l="l" t="t" r="r" b="b"/>
              <a:pathLst>
                <a:path w="9049" h="9049" extrusionOk="0">
                  <a:moveTo>
                    <a:pt x="6893" y="0"/>
                  </a:moveTo>
                  <a:lnTo>
                    <a:pt x="1" y="2156"/>
                  </a:lnTo>
                  <a:lnTo>
                    <a:pt x="2181" y="9048"/>
                  </a:lnTo>
                  <a:lnTo>
                    <a:pt x="9049" y="6868"/>
                  </a:lnTo>
                  <a:lnTo>
                    <a:pt x="689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52"/>
            <p:cNvSpPr/>
            <p:nvPr/>
          </p:nvSpPr>
          <p:spPr>
            <a:xfrm>
              <a:off x="2175575" y="3007550"/>
              <a:ext cx="255050" cy="254425"/>
            </a:xfrm>
            <a:custGeom>
              <a:avLst/>
              <a:gdLst/>
              <a:ahLst/>
              <a:cxnLst/>
              <a:rect l="l" t="t" r="r" b="b"/>
              <a:pathLst>
                <a:path w="10202" h="10177" extrusionOk="0">
                  <a:moveTo>
                    <a:pt x="4838" y="1"/>
                  </a:moveTo>
                  <a:lnTo>
                    <a:pt x="1" y="5339"/>
                  </a:lnTo>
                  <a:lnTo>
                    <a:pt x="5339" y="10176"/>
                  </a:lnTo>
                  <a:lnTo>
                    <a:pt x="10201" y="4838"/>
                  </a:lnTo>
                  <a:lnTo>
                    <a:pt x="483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52"/>
            <p:cNvSpPr/>
            <p:nvPr/>
          </p:nvSpPr>
          <p:spPr>
            <a:xfrm>
              <a:off x="3264550" y="2234375"/>
              <a:ext cx="227475" cy="226825"/>
            </a:xfrm>
            <a:custGeom>
              <a:avLst/>
              <a:gdLst/>
              <a:ahLst/>
              <a:cxnLst/>
              <a:rect l="l" t="t" r="r" b="b"/>
              <a:pathLst>
                <a:path w="9099" h="9073" extrusionOk="0">
                  <a:moveTo>
                    <a:pt x="2231" y="0"/>
                  </a:moveTo>
                  <a:lnTo>
                    <a:pt x="1" y="6842"/>
                  </a:lnTo>
                  <a:lnTo>
                    <a:pt x="6868" y="9073"/>
                  </a:lnTo>
                  <a:lnTo>
                    <a:pt x="9099" y="2206"/>
                  </a:lnTo>
                  <a:lnTo>
                    <a:pt x="223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52"/>
            <p:cNvSpPr/>
            <p:nvPr/>
          </p:nvSpPr>
          <p:spPr>
            <a:xfrm>
              <a:off x="4868575" y="2740000"/>
              <a:ext cx="226850" cy="227475"/>
            </a:xfrm>
            <a:custGeom>
              <a:avLst/>
              <a:gdLst/>
              <a:ahLst/>
              <a:cxnLst/>
              <a:rect l="l" t="t" r="r" b="b"/>
              <a:pathLst>
                <a:path w="9074" h="9099" extrusionOk="0">
                  <a:moveTo>
                    <a:pt x="2231" y="1"/>
                  </a:moveTo>
                  <a:lnTo>
                    <a:pt x="1" y="6868"/>
                  </a:lnTo>
                  <a:lnTo>
                    <a:pt x="6868" y="9099"/>
                  </a:lnTo>
                  <a:lnTo>
                    <a:pt x="9073" y="2231"/>
                  </a:lnTo>
                  <a:lnTo>
                    <a:pt x="22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52"/>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8" name="Google Shape;788;p52"/>
            <p:cNvGrpSpPr/>
            <p:nvPr/>
          </p:nvGrpSpPr>
          <p:grpSpPr>
            <a:xfrm>
              <a:off x="3985125" y="1533925"/>
              <a:ext cx="624700" cy="551900"/>
              <a:chOff x="3985125" y="1533925"/>
              <a:chExt cx="624700" cy="551900"/>
            </a:xfrm>
          </p:grpSpPr>
          <p:sp>
            <p:nvSpPr>
              <p:cNvPr id="789" name="Google Shape;789;p52"/>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52"/>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52"/>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2"/>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52"/>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52"/>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52"/>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52"/>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52"/>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52"/>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52"/>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52"/>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52"/>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52"/>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52"/>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4" name="Google Shape;804;p52"/>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52"/>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52"/>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52"/>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2"/>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2"/>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2"/>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2"/>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2"/>
            <p:cNvSpPr/>
            <p:nvPr/>
          </p:nvSpPr>
          <p:spPr>
            <a:xfrm>
              <a:off x="3157425" y="1611475"/>
              <a:ext cx="422325" cy="372275"/>
            </a:xfrm>
            <a:custGeom>
              <a:avLst/>
              <a:gdLst/>
              <a:ahLst/>
              <a:cxnLst/>
              <a:rect l="l" t="t" r="r" b="b"/>
              <a:pathLst>
                <a:path w="16893" h="14891" extrusionOk="0">
                  <a:moveTo>
                    <a:pt x="5849" y="1"/>
                  </a:moveTo>
                  <a:cubicBezTo>
                    <a:pt x="5225" y="1"/>
                    <a:pt x="4630" y="365"/>
                    <a:pt x="4361" y="981"/>
                  </a:cubicBezTo>
                  <a:lnTo>
                    <a:pt x="0" y="11282"/>
                  </a:lnTo>
                  <a:lnTo>
                    <a:pt x="11554" y="14891"/>
                  </a:lnTo>
                  <a:lnTo>
                    <a:pt x="16892" y="4014"/>
                  </a:lnTo>
                  <a:lnTo>
                    <a:pt x="6416" y="104"/>
                  </a:lnTo>
                  <a:cubicBezTo>
                    <a:pt x="6230" y="34"/>
                    <a:pt x="6038" y="1"/>
                    <a:pt x="58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52"/>
            <p:cNvSpPr/>
            <p:nvPr/>
          </p:nvSpPr>
          <p:spPr>
            <a:xfrm>
              <a:off x="3195000" y="1689875"/>
              <a:ext cx="429225" cy="387875"/>
            </a:xfrm>
            <a:custGeom>
              <a:avLst/>
              <a:gdLst/>
              <a:ahLst/>
              <a:cxnLst/>
              <a:rect l="l" t="t" r="r" b="b"/>
              <a:pathLst>
                <a:path w="17169" h="15515" extrusionOk="0">
                  <a:moveTo>
                    <a:pt x="12432" y="0"/>
                  </a:moveTo>
                  <a:lnTo>
                    <a:pt x="1" y="7544"/>
                  </a:lnTo>
                  <a:lnTo>
                    <a:pt x="3409" y="15514"/>
                  </a:lnTo>
                  <a:lnTo>
                    <a:pt x="17169" y="9474"/>
                  </a:lnTo>
                  <a:lnTo>
                    <a:pt x="124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52"/>
            <p:cNvSpPr/>
            <p:nvPr/>
          </p:nvSpPr>
          <p:spPr>
            <a:xfrm>
              <a:off x="3344900" y="1786400"/>
              <a:ext cx="159650" cy="171475"/>
            </a:xfrm>
            <a:custGeom>
              <a:avLst/>
              <a:gdLst/>
              <a:ahLst/>
              <a:cxnLst/>
              <a:rect l="l" t="t" r="r" b="b"/>
              <a:pathLst>
                <a:path w="6386" h="6859" extrusionOk="0">
                  <a:moveTo>
                    <a:pt x="937" y="0"/>
                  </a:moveTo>
                  <a:cubicBezTo>
                    <a:pt x="548" y="0"/>
                    <a:pt x="189" y="307"/>
                    <a:pt x="170" y="751"/>
                  </a:cubicBezTo>
                  <a:lnTo>
                    <a:pt x="20" y="6064"/>
                  </a:lnTo>
                  <a:cubicBezTo>
                    <a:pt x="1" y="6528"/>
                    <a:pt x="369" y="6858"/>
                    <a:pt x="780" y="6858"/>
                  </a:cubicBezTo>
                  <a:cubicBezTo>
                    <a:pt x="902" y="6858"/>
                    <a:pt x="1027" y="6829"/>
                    <a:pt x="1148" y="6766"/>
                  </a:cubicBezTo>
                  <a:lnTo>
                    <a:pt x="5835" y="4235"/>
                  </a:lnTo>
                  <a:cubicBezTo>
                    <a:pt x="6361" y="3959"/>
                    <a:pt x="6386" y="3232"/>
                    <a:pt x="5885" y="2906"/>
                  </a:cubicBezTo>
                  <a:lnTo>
                    <a:pt x="1348" y="124"/>
                  </a:lnTo>
                  <a:cubicBezTo>
                    <a:pt x="1217" y="39"/>
                    <a:pt x="1075" y="0"/>
                    <a:pt x="93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52"/>
            <p:cNvSpPr/>
            <p:nvPr/>
          </p:nvSpPr>
          <p:spPr>
            <a:xfrm>
              <a:off x="3362925" y="1808675"/>
              <a:ext cx="72075" cy="104775"/>
            </a:xfrm>
            <a:custGeom>
              <a:avLst/>
              <a:gdLst/>
              <a:ahLst/>
              <a:cxnLst/>
              <a:rect l="l" t="t" r="r" b="b"/>
              <a:pathLst>
                <a:path w="2883" h="4191" extrusionOk="0">
                  <a:moveTo>
                    <a:pt x="713" y="0"/>
                  </a:moveTo>
                  <a:cubicBezTo>
                    <a:pt x="694" y="0"/>
                    <a:pt x="674" y="3"/>
                    <a:pt x="652" y="10"/>
                  </a:cubicBezTo>
                  <a:cubicBezTo>
                    <a:pt x="552" y="35"/>
                    <a:pt x="477" y="61"/>
                    <a:pt x="352" y="136"/>
                  </a:cubicBezTo>
                  <a:cubicBezTo>
                    <a:pt x="251" y="186"/>
                    <a:pt x="151" y="261"/>
                    <a:pt x="101" y="311"/>
                  </a:cubicBezTo>
                  <a:cubicBezTo>
                    <a:pt x="51" y="361"/>
                    <a:pt x="1" y="436"/>
                    <a:pt x="1" y="487"/>
                  </a:cubicBezTo>
                  <a:cubicBezTo>
                    <a:pt x="1" y="562"/>
                    <a:pt x="1" y="612"/>
                    <a:pt x="26" y="637"/>
                  </a:cubicBezTo>
                  <a:cubicBezTo>
                    <a:pt x="51" y="687"/>
                    <a:pt x="76" y="737"/>
                    <a:pt x="101" y="812"/>
                  </a:cubicBezTo>
                  <a:lnTo>
                    <a:pt x="1053" y="2517"/>
                  </a:lnTo>
                  <a:cubicBezTo>
                    <a:pt x="1078" y="2592"/>
                    <a:pt x="1129" y="2642"/>
                    <a:pt x="1154" y="2667"/>
                  </a:cubicBezTo>
                  <a:cubicBezTo>
                    <a:pt x="1179" y="2692"/>
                    <a:pt x="1204" y="2742"/>
                    <a:pt x="1254" y="2767"/>
                  </a:cubicBezTo>
                  <a:cubicBezTo>
                    <a:pt x="1304" y="2792"/>
                    <a:pt x="1379" y="2792"/>
                    <a:pt x="1454" y="2792"/>
                  </a:cubicBezTo>
                  <a:cubicBezTo>
                    <a:pt x="1530" y="2767"/>
                    <a:pt x="1630" y="2717"/>
                    <a:pt x="1730" y="2667"/>
                  </a:cubicBezTo>
                  <a:cubicBezTo>
                    <a:pt x="1855" y="2592"/>
                    <a:pt x="1931" y="2542"/>
                    <a:pt x="2006" y="2492"/>
                  </a:cubicBezTo>
                  <a:cubicBezTo>
                    <a:pt x="2056" y="2416"/>
                    <a:pt x="2081" y="2366"/>
                    <a:pt x="2081" y="2316"/>
                  </a:cubicBezTo>
                  <a:cubicBezTo>
                    <a:pt x="2106" y="2241"/>
                    <a:pt x="2081" y="2191"/>
                    <a:pt x="2081" y="2166"/>
                  </a:cubicBezTo>
                  <a:cubicBezTo>
                    <a:pt x="2056" y="2116"/>
                    <a:pt x="2031" y="2066"/>
                    <a:pt x="1981" y="1990"/>
                  </a:cubicBezTo>
                  <a:lnTo>
                    <a:pt x="1053" y="311"/>
                  </a:lnTo>
                  <a:cubicBezTo>
                    <a:pt x="1028" y="236"/>
                    <a:pt x="978" y="161"/>
                    <a:pt x="953" y="136"/>
                  </a:cubicBezTo>
                  <a:cubicBezTo>
                    <a:pt x="928" y="111"/>
                    <a:pt x="903" y="61"/>
                    <a:pt x="828" y="35"/>
                  </a:cubicBezTo>
                  <a:cubicBezTo>
                    <a:pt x="792" y="18"/>
                    <a:pt x="757" y="0"/>
                    <a:pt x="713" y="0"/>
                  </a:cubicBezTo>
                  <a:close/>
                  <a:moveTo>
                    <a:pt x="2343" y="2934"/>
                  </a:moveTo>
                  <a:cubicBezTo>
                    <a:pt x="2246" y="2934"/>
                    <a:pt x="2146" y="2966"/>
                    <a:pt x="2031" y="3043"/>
                  </a:cubicBezTo>
                  <a:cubicBezTo>
                    <a:pt x="1880" y="3118"/>
                    <a:pt x="1780" y="3193"/>
                    <a:pt x="1705" y="3269"/>
                  </a:cubicBezTo>
                  <a:cubicBezTo>
                    <a:pt x="1655" y="3319"/>
                    <a:pt x="1630" y="3419"/>
                    <a:pt x="1630" y="3494"/>
                  </a:cubicBezTo>
                  <a:cubicBezTo>
                    <a:pt x="1630" y="3594"/>
                    <a:pt x="1680" y="3695"/>
                    <a:pt x="1755" y="3845"/>
                  </a:cubicBezTo>
                  <a:cubicBezTo>
                    <a:pt x="1855" y="4046"/>
                    <a:pt x="1956" y="4146"/>
                    <a:pt x="2081" y="4171"/>
                  </a:cubicBezTo>
                  <a:cubicBezTo>
                    <a:pt x="2107" y="4184"/>
                    <a:pt x="2136" y="4190"/>
                    <a:pt x="2169" y="4190"/>
                  </a:cubicBezTo>
                  <a:cubicBezTo>
                    <a:pt x="2264" y="4190"/>
                    <a:pt x="2390" y="4138"/>
                    <a:pt x="2557" y="4046"/>
                  </a:cubicBezTo>
                  <a:cubicBezTo>
                    <a:pt x="2783" y="3920"/>
                    <a:pt x="2883" y="3795"/>
                    <a:pt x="2883" y="3670"/>
                  </a:cubicBezTo>
                  <a:cubicBezTo>
                    <a:pt x="2883" y="3594"/>
                    <a:pt x="2858" y="3544"/>
                    <a:pt x="2858" y="3494"/>
                  </a:cubicBezTo>
                  <a:cubicBezTo>
                    <a:pt x="2833" y="3444"/>
                    <a:pt x="2808" y="3394"/>
                    <a:pt x="2758" y="3294"/>
                  </a:cubicBezTo>
                  <a:lnTo>
                    <a:pt x="2707" y="3218"/>
                  </a:lnTo>
                  <a:cubicBezTo>
                    <a:pt x="2632" y="3068"/>
                    <a:pt x="2532" y="2993"/>
                    <a:pt x="2432" y="2943"/>
                  </a:cubicBezTo>
                  <a:cubicBezTo>
                    <a:pt x="2402" y="2937"/>
                    <a:pt x="2373" y="2934"/>
                    <a:pt x="2343" y="293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52"/>
            <p:cNvSpPr/>
            <p:nvPr/>
          </p:nvSpPr>
          <p:spPr>
            <a:xfrm>
              <a:off x="3157425" y="1711800"/>
              <a:ext cx="524450" cy="423500"/>
            </a:xfrm>
            <a:custGeom>
              <a:avLst/>
              <a:gdLst/>
              <a:ahLst/>
              <a:cxnLst/>
              <a:rect l="l" t="t" r="r" b="b"/>
              <a:pathLst>
                <a:path w="20978" h="16940" extrusionOk="0">
                  <a:moveTo>
                    <a:pt x="16892" y="1"/>
                  </a:moveTo>
                  <a:lnTo>
                    <a:pt x="10627" y="8723"/>
                  </a:lnTo>
                  <a:lnTo>
                    <a:pt x="0" y="7269"/>
                  </a:lnTo>
                  <a:lnTo>
                    <a:pt x="3785" y="16041"/>
                  </a:lnTo>
                  <a:cubicBezTo>
                    <a:pt x="4028" y="16602"/>
                    <a:pt x="4578" y="16940"/>
                    <a:pt x="5154" y="16940"/>
                  </a:cubicBezTo>
                  <a:cubicBezTo>
                    <a:pt x="5350" y="16940"/>
                    <a:pt x="5549" y="16901"/>
                    <a:pt x="5739" y="16818"/>
                  </a:cubicBezTo>
                  <a:lnTo>
                    <a:pt x="19875" y="10753"/>
                  </a:lnTo>
                  <a:cubicBezTo>
                    <a:pt x="20627" y="10427"/>
                    <a:pt x="20978" y="9550"/>
                    <a:pt x="20652" y="8773"/>
                  </a:cubicBezTo>
                  <a:lnTo>
                    <a:pt x="168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52"/>
            <p:cNvSpPr/>
            <p:nvPr/>
          </p:nvSpPr>
          <p:spPr>
            <a:xfrm>
              <a:off x="3262050" y="1924200"/>
              <a:ext cx="419200" cy="211825"/>
            </a:xfrm>
            <a:custGeom>
              <a:avLst/>
              <a:gdLst/>
              <a:ahLst/>
              <a:cxnLst/>
              <a:rect l="l" t="t" r="r" b="b"/>
              <a:pathLst>
                <a:path w="16768" h="8473" extrusionOk="0">
                  <a:moveTo>
                    <a:pt x="6467" y="1"/>
                  </a:moveTo>
                  <a:cubicBezTo>
                    <a:pt x="6392" y="1"/>
                    <a:pt x="6316" y="26"/>
                    <a:pt x="6266" y="101"/>
                  </a:cubicBezTo>
                  <a:lnTo>
                    <a:pt x="76" y="8121"/>
                  </a:lnTo>
                  <a:cubicBezTo>
                    <a:pt x="1" y="8222"/>
                    <a:pt x="26" y="8347"/>
                    <a:pt x="101" y="8422"/>
                  </a:cubicBezTo>
                  <a:cubicBezTo>
                    <a:pt x="151" y="8447"/>
                    <a:pt x="201" y="8472"/>
                    <a:pt x="251" y="8472"/>
                  </a:cubicBezTo>
                  <a:cubicBezTo>
                    <a:pt x="301" y="8472"/>
                    <a:pt x="377" y="8447"/>
                    <a:pt x="402" y="8372"/>
                  </a:cubicBezTo>
                  <a:lnTo>
                    <a:pt x="6542" y="427"/>
                  </a:lnTo>
                  <a:lnTo>
                    <a:pt x="16517" y="1455"/>
                  </a:lnTo>
                  <a:cubicBezTo>
                    <a:pt x="16530" y="1457"/>
                    <a:pt x="16543" y="1459"/>
                    <a:pt x="16556" y="1459"/>
                  </a:cubicBezTo>
                  <a:cubicBezTo>
                    <a:pt x="16662" y="1459"/>
                    <a:pt x="16743" y="1369"/>
                    <a:pt x="16743" y="1279"/>
                  </a:cubicBezTo>
                  <a:cubicBezTo>
                    <a:pt x="16768" y="1154"/>
                    <a:pt x="16692" y="1054"/>
                    <a:pt x="16567" y="1029"/>
                  </a:cubicBezTo>
                  <a:lnTo>
                    <a:pt x="6467" y="1"/>
                  </a:ln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52"/>
            <p:cNvSpPr/>
            <p:nvPr/>
          </p:nvSpPr>
          <p:spPr>
            <a:xfrm>
              <a:off x="2771450" y="3716200"/>
              <a:ext cx="90250" cy="243125"/>
            </a:xfrm>
            <a:custGeom>
              <a:avLst/>
              <a:gdLst/>
              <a:ahLst/>
              <a:cxnLst/>
              <a:rect l="l" t="t" r="r" b="b"/>
              <a:pathLst>
                <a:path w="3610" h="9725" extrusionOk="0">
                  <a:moveTo>
                    <a:pt x="1730" y="1"/>
                  </a:moveTo>
                  <a:lnTo>
                    <a:pt x="0" y="351"/>
                  </a:lnTo>
                  <a:lnTo>
                    <a:pt x="1905" y="9725"/>
                  </a:lnTo>
                  <a:lnTo>
                    <a:pt x="3609" y="9374"/>
                  </a:lnTo>
                  <a:lnTo>
                    <a:pt x="17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52"/>
            <p:cNvSpPr/>
            <p:nvPr/>
          </p:nvSpPr>
          <p:spPr>
            <a:xfrm>
              <a:off x="2819075" y="3950550"/>
              <a:ext cx="42625" cy="50425"/>
            </a:xfrm>
            <a:custGeom>
              <a:avLst/>
              <a:gdLst/>
              <a:ahLst/>
              <a:cxnLst/>
              <a:rect l="l" t="t" r="r" b="b"/>
              <a:pathLst>
                <a:path w="1705" h="2017" extrusionOk="0">
                  <a:moveTo>
                    <a:pt x="1704" y="0"/>
                  </a:moveTo>
                  <a:lnTo>
                    <a:pt x="0" y="351"/>
                  </a:lnTo>
                  <a:lnTo>
                    <a:pt x="1103" y="1955"/>
                  </a:lnTo>
                  <a:cubicBezTo>
                    <a:pt x="1124" y="1997"/>
                    <a:pt x="1162" y="2017"/>
                    <a:pt x="1202" y="2017"/>
                  </a:cubicBezTo>
                  <a:cubicBezTo>
                    <a:pt x="1257" y="2017"/>
                    <a:pt x="1314" y="1978"/>
                    <a:pt x="1329" y="1905"/>
                  </a:cubicBezTo>
                  <a:lnTo>
                    <a:pt x="17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52"/>
            <p:cNvSpPr/>
            <p:nvPr/>
          </p:nvSpPr>
          <p:spPr>
            <a:xfrm>
              <a:off x="2813425" y="3945525"/>
              <a:ext cx="53925" cy="60800"/>
            </a:xfrm>
            <a:custGeom>
              <a:avLst/>
              <a:gdLst/>
              <a:ahLst/>
              <a:cxnLst/>
              <a:rect l="l" t="t" r="r" b="b"/>
              <a:pathLst>
                <a:path w="2157" h="2432" extrusionOk="0">
                  <a:moveTo>
                    <a:pt x="1680" y="477"/>
                  </a:moveTo>
                  <a:lnTo>
                    <a:pt x="1379" y="1880"/>
                  </a:lnTo>
                  <a:lnTo>
                    <a:pt x="577" y="702"/>
                  </a:lnTo>
                  <a:lnTo>
                    <a:pt x="1680" y="477"/>
                  </a:lnTo>
                  <a:close/>
                  <a:moveTo>
                    <a:pt x="1905" y="1"/>
                  </a:moveTo>
                  <a:lnTo>
                    <a:pt x="176" y="351"/>
                  </a:lnTo>
                  <a:cubicBezTo>
                    <a:pt x="126" y="376"/>
                    <a:pt x="51" y="427"/>
                    <a:pt x="26" y="477"/>
                  </a:cubicBezTo>
                  <a:cubicBezTo>
                    <a:pt x="1" y="552"/>
                    <a:pt x="26" y="627"/>
                    <a:pt x="51" y="677"/>
                  </a:cubicBezTo>
                  <a:lnTo>
                    <a:pt x="1154" y="2281"/>
                  </a:lnTo>
                  <a:cubicBezTo>
                    <a:pt x="1229" y="2382"/>
                    <a:pt x="1329" y="2432"/>
                    <a:pt x="1429" y="2432"/>
                  </a:cubicBezTo>
                  <a:cubicBezTo>
                    <a:pt x="1454" y="2432"/>
                    <a:pt x="1479" y="2432"/>
                    <a:pt x="1504" y="2407"/>
                  </a:cubicBezTo>
                  <a:cubicBezTo>
                    <a:pt x="1630" y="2382"/>
                    <a:pt x="1730" y="2281"/>
                    <a:pt x="1755" y="2156"/>
                  </a:cubicBezTo>
                  <a:lnTo>
                    <a:pt x="2156" y="251"/>
                  </a:lnTo>
                  <a:cubicBezTo>
                    <a:pt x="2156" y="176"/>
                    <a:pt x="2131" y="101"/>
                    <a:pt x="2081" y="76"/>
                  </a:cubicBezTo>
                  <a:cubicBezTo>
                    <a:pt x="2031" y="26"/>
                    <a:pt x="1956" y="1"/>
                    <a:pt x="190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52"/>
            <p:cNvSpPr/>
            <p:nvPr/>
          </p:nvSpPr>
          <p:spPr>
            <a:xfrm>
              <a:off x="2768950" y="3702425"/>
              <a:ext cx="45125" cy="22575"/>
            </a:xfrm>
            <a:custGeom>
              <a:avLst/>
              <a:gdLst/>
              <a:ahLst/>
              <a:cxnLst/>
              <a:rect l="l" t="t" r="r" b="b"/>
              <a:pathLst>
                <a:path w="1805" h="903" extrusionOk="0">
                  <a:moveTo>
                    <a:pt x="1679" y="0"/>
                  </a:moveTo>
                  <a:lnTo>
                    <a:pt x="0" y="351"/>
                  </a:lnTo>
                  <a:lnTo>
                    <a:pt x="100" y="902"/>
                  </a:lnTo>
                  <a:lnTo>
                    <a:pt x="1805" y="552"/>
                  </a:lnTo>
                  <a:lnTo>
                    <a:pt x="1679" y="0"/>
                  </a:ln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52"/>
            <p:cNvSpPr/>
            <p:nvPr/>
          </p:nvSpPr>
          <p:spPr>
            <a:xfrm>
              <a:off x="2764550" y="3675625"/>
              <a:ext cx="46400" cy="35600"/>
            </a:xfrm>
            <a:custGeom>
              <a:avLst/>
              <a:gdLst/>
              <a:ahLst/>
              <a:cxnLst/>
              <a:rect l="l" t="t" r="r" b="b"/>
              <a:pathLst>
                <a:path w="1856" h="1424" extrusionOk="0">
                  <a:moveTo>
                    <a:pt x="954" y="0"/>
                  </a:moveTo>
                  <a:cubicBezTo>
                    <a:pt x="895" y="0"/>
                    <a:pt x="836" y="7"/>
                    <a:pt x="778" y="20"/>
                  </a:cubicBezTo>
                  <a:cubicBezTo>
                    <a:pt x="301" y="120"/>
                    <a:pt x="1" y="571"/>
                    <a:pt x="101" y="1047"/>
                  </a:cubicBezTo>
                  <a:lnTo>
                    <a:pt x="176" y="1423"/>
                  </a:lnTo>
                  <a:lnTo>
                    <a:pt x="1855" y="1072"/>
                  </a:lnTo>
                  <a:lnTo>
                    <a:pt x="1780" y="696"/>
                  </a:lnTo>
                  <a:cubicBezTo>
                    <a:pt x="1715" y="282"/>
                    <a:pt x="1346" y="0"/>
                    <a:pt x="954" y="0"/>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52"/>
            <p:cNvSpPr/>
            <p:nvPr/>
          </p:nvSpPr>
          <p:spPr>
            <a:xfrm>
              <a:off x="2780225" y="3783250"/>
              <a:ext cx="54525" cy="19450"/>
            </a:xfrm>
            <a:custGeom>
              <a:avLst/>
              <a:gdLst/>
              <a:ahLst/>
              <a:cxnLst/>
              <a:rect l="l" t="t" r="r" b="b"/>
              <a:pathLst>
                <a:path w="2181" h="778" extrusionOk="0">
                  <a:moveTo>
                    <a:pt x="1905" y="0"/>
                  </a:moveTo>
                  <a:lnTo>
                    <a:pt x="201" y="351"/>
                  </a:lnTo>
                  <a:cubicBezTo>
                    <a:pt x="75" y="376"/>
                    <a:pt x="0" y="502"/>
                    <a:pt x="25" y="602"/>
                  </a:cubicBezTo>
                  <a:cubicBezTo>
                    <a:pt x="50" y="702"/>
                    <a:pt x="151" y="777"/>
                    <a:pt x="251" y="777"/>
                  </a:cubicBezTo>
                  <a:lnTo>
                    <a:pt x="276" y="777"/>
                  </a:lnTo>
                  <a:lnTo>
                    <a:pt x="2005" y="426"/>
                  </a:lnTo>
                  <a:cubicBezTo>
                    <a:pt x="2106" y="401"/>
                    <a:pt x="2181" y="276"/>
                    <a:pt x="2156" y="176"/>
                  </a:cubicBezTo>
                  <a:cubicBezTo>
                    <a:pt x="2131" y="50"/>
                    <a:pt x="2030" y="0"/>
                    <a:pt x="19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2"/>
            <p:cNvSpPr/>
            <p:nvPr/>
          </p:nvSpPr>
          <p:spPr>
            <a:xfrm>
              <a:off x="2840375" y="3662325"/>
              <a:ext cx="90250" cy="243125"/>
            </a:xfrm>
            <a:custGeom>
              <a:avLst/>
              <a:gdLst/>
              <a:ahLst/>
              <a:cxnLst/>
              <a:rect l="l" t="t" r="r" b="b"/>
              <a:pathLst>
                <a:path w="3610" h="9725" extrusionOk="0">
                  <a:moveTo>
                    <a:pt x="1905" y="0"/>
                  </a:moveTo>
                  <a:lnTo>
                    <a:pt x="0" y="9374"/>
                  </a:lnTo>
                  <a:lnTo>
                    <a:pt x="1730" y="9725"/>
                  </a:lnTo>
                  <a:lnTo>
                    <a:pt x="3609" y="351"/>
                  </a:lnTo>
                  <a:lnTo>
                    <a:pt x="190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52"/>
            <p:cNvSpPr/>
            <p:nvPr/>
          </p:nvSpPr>
          <p:spPr>
            <a:xfrm>
              <a:off x="2840375" y="3896650"/>
              <a:ext cx="43250" cy="50450"/>
            </a:xfrm>
            <a:custGeom>
              <a:avLst/>
              <a:gdLst/>
              <a:ahLst/>
              <a:cxnLst/>
              <a:rect l="l" t="t" r="r" b="b"/>
              <a:pathLst>
                <a:path w="1730" h="2018" extrusionOk="0">
                  <a:moveTo>
                    <a:pt x="0" y="1"/>
                  </a:moveTo>
                  <a:lnTo>
                    <a:pt x="401" y="1905"/>
                  </a:lnTo>
                  <a:cubicBezTo>
                    <a:pt x="416" y="1978"/>
                    <a:pt x="465" y="2017"/>
                    <a:pt x="517" y="2017"/>
                  </a:cubicBezTo>
                  <a:cubicBezTo>
                    <a:pt x="555" y="2017"/>
                    <a:pt x="596" y="1997"/>
                    <a:pt x="627" y="1956"/>
                  </a:cubicBezTo>
                  <a:lnTo>
                    <a:pt x="1730" y="352"/>
                  </a:ln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2"/>
            <p:cNvSpPr/>
            <p:nvPr/>
          </p:nvSpPr>
          <p:spPr>
            <a:xfrm>
              <a:off x="2834725" y="3891650"/>
              <a:ext cx="53925" cy="60800"/>
            </a:xfrm>
            <a:custGeom>
              <a:avLst/>
              <a:gdLst/>
              <a:ahLst/>
              <a:cxnLst/>
              <a:rect l="l" t="t" r="r" b="b"/>
              <a:pathLst>
                <a:path w="2157" h="2432" extrusionOk="0">
                  <a:moveTo>
                    <a:pt x="502" y="476"/>
                  </a:moveTo>
                  <a:lnTo>
                    <a:pt x="1605" y="702"/>
                  </a:lnTo>
                  <a:lnTo>
                    <a:pt x="778" y="1880"/>
                  </a:lnTo>
                  <a:lnTo>
                    <a:pt x="502" y="476"/>
                  </a:lnTo>
                  <a:close/>
                  <a:moveTo>
                    <a:pt x="276" y="0"/>
                  </a:moveTo>
                  <a:cubicBezTo>
                    <a:pt x="201" y="0"/>
                    <a:pt x="126" y="25"/>
                    <a:pt x="76" y="75"/>
                  </a:cubicBezTo>
                  <a:cubicBezTo>
                    <a:pt x="26" y="125"/>
                    <a:pt x="1" y="176"/>
                    <a:pt x="26" y="251"/>
                  </a:cubicBezTo>
                  <a:lnTo>
                    <a:pt x="427" y="2156"/>
                  </a:lnTo>
                  <a:cubicBezTo>
                    <a:pt x="452" y="2281"/>
                    <a:pt x="552" y="2381"/>
                    <a:pt x="677" y="2431"/>
                  </a:cubicBezTo>
                  <a:lnTo>
                    <a:pt x="753" y="2431"/>
                  </a:lnTo>
                  <a:cubicBezTo>
                    <a:pt x="853" y="2431"/>
                    <a:pt x="953" y="2381"/>
                    <a:pt x="1028" y="2281"/>
                  </a:cubicBezTo>
                  <a:lnTo>
                    <a:pt x="2106" y="677"/>
                  </a:lnTo>
                  <a:cubicBezTo>
                    <a:pt x="2156" y="627"/>
                    <a:pt x="2156" y="552"/>
                    <a:pt x="2131" y="476"/>
                  </a:cubicBezTo>
                  <a:cubicBezTo>
                    <a:pt x="2106" y="426"/>
                    <a:pt x="2056" y="376"/>
                    <a:pt x="1981" y="351"/>
                  </a:cubicBezTo>
                  <a:lnTo>
                    <a:pt x="276"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52"/>
            <p:cNvSpPr/>
            <p:nvPr/>
          </p:nvSpPr>
          <p:spPr>
            <a:xfrm>
              <a:off x="2888625" y="3648525"/>
              <a:ext cx="45125" cy="22600"/>
            </a:xfrm>
            <a:custGeom>
              <a:avLst/>
              <a:gdLst/>
              <a:ahLst/>
              <a:cxnLst/>
              <a:rect l="l" t="t" r="r" b="b"/>
              <a:pathLst>
                <a:path w="1805" h="904" extrusionOk="0">
                  <a:moveTo>
                    <a:pt x="100" y="1"/>
                  </a:moveTo>
                  <a:lnTo>
                    <a:pt x="0" y="552"/>
                  </a:lnTo>
                  <a:lnTo>
                    <a:pt x="1679" y="903"/>
                  </a:lnTo>
                  <a:lnTo>
                    <a:pt x="1805" y="352"/>
                  </a:lnTo>
                  <a:lnTo>
                    <a:pt x="100" y="1"/>
                  </a:ln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2"/>
            <p:cNvSpPr/>
            <p:nvPr/>
          </p:nvSpPr>
          <p:spPr>
            <a:xfrm>
              <a:off x="2891125" y="3621725"/>
              <a:ext cx="47025" cy="35600"/>
            </a:xfrm>
            <a:custGeom>
              <a:avLst/>
              <a:gdLst/>
              <a:ahLst/>
              <a:cxnLst/>
              <a:rect l="l" t="t" r="r" b="b"/>
              <a:pathLst>
                <a:path w="1881" h="1424" extrusionOk="0">
                  <a:moveTo>
                    <a:pt x="920" y="1"/>
                  </a:moveTo>
                  <a:cubicBezTo>
                    <a:pt x="516" y="1"/>
                    <a:pt x="163" y="282"/>
                    <a:pt x="76" y="697"/>
                  </a:cubicBezTo>
                  <a:lnTo>
                    <a:pt x="0" y="1073"/>
                  </a:lnTo>
                  <a:lnTo>
                    <a:pt x="1705" y="1424"/>
                  </a:lnTo>
                  <a:lnTo>
                    <a:pt x="1780" y="1048"/>
                  </a:lnTo>
                  <a:cubicBezTo>
                    <a:pt x="1880" y="572"/>
                    <a:pt x="1579" y="120"/>
                    <a:pt x="1103" y="20"/>
                  </a:cubicBezTo>
                  <a:cubicBezTo>
                    <a:pt x="1041" y="7"/>
                    <a:pt x="980" y="1"/>
                    <a:pt x="9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52"/>
            <p:cNvSpPr/>
            <p:nvPr/>
          </p:nvSpPr>
          <p:spPr>
            <a:xfrm>
              <a:off x="2867950" y="3729250"/>
              <a:ext cx="53900" cy="19550"/>
            </a:xfrm>
            <a:custGeom>
              <a:avLst/>
              <a:gdLst/>
              <a:ahLst/>
              <a:cxnLst/>
              <a:rect l="l" t="t" r="r" b="b"/>
              <a:pathLst>
                <a:path w="2156" h="782" extrusionOk="0">
                  <a:moveTo>
                    <a:pt x="211" y="0"/>
                  </a:moveTo>
                  <a:cubicBezTo>
                    <a:pt x="120" y="0"/>
                    <a:pt x="25" y="71"/>
                    <a:pt x="25" y="180"/>
                  </a:cubicBezTo>
                  <a:cubicBezTo>
                    <a:pt x="0" y="281"/>
                    <a:pt x="75" y="406"/>
                    <a:pt x="176" y="431"/>
                  </a:cubicBezTo>
                  <a:lnTo>
                    <a:pt x="1880" y="782"/>
                  </a:lnTo>
                  <a:lnTo>
                    <a:pt x="1930" y="782"/>
                  </a:lnTo>
                  <a:cubicBezTo>
                    <a:pt x="2030" y="782"/>
                    <a:pt x="2105" y="707"/>
                    <a:pt x="2130" y="606"/>
                  </a:cubicBezTo>
                  <a:cubicBezTo>
                    <a:pt x="2155" y="506"/>
                    <a:pt x="2080" y="381"/>
                    <a:pt x="1980" y="356"/>
                  </a:cubicBezTo>
                  <a:lnTo>
                    <a:pt x="251" y="5"/>
                  </a:lnTo>
                  <a:cubicBezTo>
                    <a:pt x="238" y="2"/>
                    <a:pt x="224" y="0"/>
                    <a:pt x="2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52"/>
            <p:cNvSpPr/>
            <p:nvPr/>
          </p:nvSpPr>
          <p:spPr>
            <a:xfrm>
              <a:off x="2926825" y="3657925"/>
              <a:ext cx="32000" cy="110925"/>
            </a:xfrm>
            <a:custGeom>
              <a:avLst/>
              <a:gdLst/>
              <a:ahLst/>
              <a:cxnLst/>
              <a:rect l="l" t="t" r="r" b="b"/>
              <a:pathLst>
                <a:path w="1280" h="4437" extrusionOk="0">
                  <a:moveTo>
                    <a:pt x="252" y="1"/>
                  </a:moveTo>
                  <a:cubicBezTo>
                    <a:pt x="151" y="1"/>
                    <a:pt x="51" y="76"/>
                    <a:pt x="26" y="176"/>
                  </a:cubicBezTo>
                  <a:cubicBezTo>
                    <a:pt x="1" y="301"/>
                    <a:pt x="76" y="402"/>
                    <a:pt x="202" y="427"/>
                  </a:cubicBezTo>
                  <a:lnTo>
                    <a:pt x="828" y="527"/>
                  </a:lnTo>
                  <a:lnTo>
                    <a:pt x="126" y="4186"/>
                  </a:lnTo>
                  <a:cubicBezTo>
                    <a:pt x="101" y="4286"/>
                    <a:pt x="176" y="4387"/>
                    <a:pt x="277" y="4412"/>
                  </a:cubicBezTo>
                  <a:cubicBezTo>
                    <a:pt x="302" y="4412"/>
                    <a:pt x="302" y="4437"/>
                    <a:pt x="327" y="4437"/>
                  </a:cubicBezTo>
                  <a:cubicBezTo>
                    <a:pt x="427" y="4437"/>
                    <a:pt x="502" y="4362"/>
                    <a:pt x="527" y="4261"/>
                  </a:cubicBezTo>
                  <a:lnTo>
                    <a:pt x="1279" y="402"/>
                  </a:lnTo>
                  <a:cubicBezTo>
                    <a:pt x="1279" y="352"/>
                    <a:pt x="1279" y="276"/>
                    <a:pt x="1229" y="226"/>
                  </a:cubicBezTo>
                  <a:cubicBezTo>
                    <a:pt x="1204" y="201"/>
                    <a:pt x="1154" y="151"/>
                    <a:pt x="1104" y="151"/>
                  </a:cubicBezTo>
                  <a:lnTo>
                    <a:pt x="25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52"/>
            <p:cNvSpPr/>
            <p:nvPr/>
          </p:nvSpPr>
          <p:spPr>
            <a:xfrm>
              <a:off x="2752025" y="3824600"/>
              <a:ext cx="178600" cy="76475"/>
            </a:xfrm>
            <a:custGeom>
              <a:avLst/>
              <a:gdLst/>
              <a:ahLst/>
              <a:cxnLst/>
              <a:rect l="l" t="t" r="r" b="b"/>
              <a:pathLst>
                <a:path w="7144" h="3059" extrusionOk="0">
                  <a:moveTo>
                    <a:pt x="0" y="0"/>
                  </a:moveTo>
                  <a:lnTo>
                    <a:pt x="126" y="3058"/>
                  </a:lnTo>
                  <a:lnTo>
                    <a:pt x="7018" y="3058"/>
                  </a:lnTo>
                  <a:lnTo>
                    <a:pt x="7143" y="0"/>
                  </a:ln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52"/>
            <p:cNvSpPr/>
            <p:nvPr/>
          </p:nvSpPr>
          <p:spPr>
            <a:xfrm>
              <a:off x="2766425" y="3901050"/>
              <a:ext cx="149775" cy="189875"/>
            </a:xfrm>
            <a:custGeom>
              <a:avLst/>
              <a:gdLst/>
              <a:ahLst/>
              <a:cxnLst/>
              <a:rect l="l" t="t" r="r" b="b"/>
              <a:pathLst>
                <a:path w="5991" h="7595" extrusionOk="0">
                  <a:moveTo>
                    <a:pt x="1" y="0"/>
                  </a:moveTo>
                  <a:lnTo>
                    <a:pt x="252" y="7594"/>
                  </a:lnTo>
                  <a:lnTo>
                    <a:pt x="5740" y="7594"/>
                  </a:lnTo>
                  <a:lnTo>
                    <a:pt x="599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52"/>
            <p:cNvSpPr/>
            <p:nvPr/>
          </p:nvSpPr>
          <p:spPr>
            <a:xfrm>
              <a:off x="1726325" y="4084000"/>
              <a:ext cx="4150425" cy="79600"/>
            </a:xfrm>
            <a:custGeom>
              <a:avLst/>
              <a:gdLst/>
              <a:ahLst/>
              <a:cxnLst/>
              <a:rect l="l" t="t" r="r" b="b"/>
              <a:pathLst>
                <a:path w="166017" h="3184" extrusionOk="0">
                  <a:moveTo>
                    <a:pt x="1580" y="0"/>
                  </a:moveTo>
                  <a:cubicBezTo>
                    <a:pt x="702" y="0"/>
                    <a:pt x="1" y="702"/>
                    <a:pt x="1" y="1604"/>
                  </a:cubicBezTo>
                  <a:cubicBezTo>
                    <a:pt x="1" y="2482"/>
                    <a:pt x="702" y="3183"/>
                    <a:pt x="1580" y="3183"/>
                  </a:cubicBezTo>
                  <a:lnTo>
                    <a:pt x="164413" y="3183"/>
                  </a:lnTo>
                  <a:cubicBezTo>
                    <a:pt x="165290" y="3183"/>
                    <a:pt x="166017" y="2482"/>
                    <a:pt x="166017" y="1604"/>
                  </a:cubicBezTo>
                  <a:cubicBezTo>
                    <a:pt x="166017" y="702"/>
                    <a:pt x="165290" y="0"/>
                    <a:pt x="164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52"/>
            <p:cNvSpPr/>
            <p:nvPr/>
          </p:nvSpPr>
          <p:spPr>
            <a:xfrm>
              <a:off x="2265175" y="3933625"/>
              <a:ext cx="381600" cy="129100"/>
            </a:xfrm>
            <a:custGeom>
              <a:avLst/>
              <a:gdLst/>
              <a:ahLst/>
              <a:cxnLst/>
              <a:rect l="l" t="t" r="r" b="b"/>
              <a:pathLst>
                <a:path w="15264" h="5164" extrusionOk="0">
                  <a:moveTo>
                    <a:pt x="3008" y="0"/>
                  </a:moveTo>
                  <a:cubicBezTo>
                    <a:pt x="1580" y="0"/>
                    <a:pt x="1" y="1153"/>
                    <a:pt x="1" y="2582"/>
                  </a:cubicBezTo>
                  <a:cubicBezTo>
                    <a:pt x="1" y="4010"/>
                    <a:pt x="1580" y="5163"/>
                    <a:pt x="3008" y="5163"/>
                  </a:cubicBezTo>
                  <a:lnTo>
                    <a:pt x="15264" y="5163"/>
                  </a:lnTo>
                  <a:cubicBezTo>
                    <a:pt x="14763" y="4487"/>
                    <a:pt x="14462" y="3634"/>
                    <a:pt x="14462" y="2732"/>
                  </a:cubicBezTo>
                  <a:lnTo>
                    <a:pt x="14462" y="2457"/>
                  </a:lnTo>
                  <a:cubicBezTo>
                    <a:pt x="14462" y="1529"/>
                    <a:pt x="14763" y="677"/>
                    <a:pt x="152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52"/>
            <p:cNvSpPr/>
            <p:nvPr/>
          </p:nvSpPr>
          <p:spPr>
            <a:xfrm>
              <a:off x="2283350" y="3967450"/>
              <a:ext cx="308300" cy="25"/>
            </a:xfrm>
            <a:custGeom>
              <a:avLst/>
              <a:gdLst/>
              <a:ahLst/>
              <a:cxnLst/>
              <a:rect l="l" t="t" r="r" b="b"/>
              <a:pathLst>
                <a:path w="12332" h="1" extrusionOk="0">
                  <a:moveTo>
                    <a:pt x="1" y="1"/>
                  </a:moveTo>
                  <a:lnTo>
                    <a:pt x="12331"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52"/>
            <p:cNvSpPr/>
            <p:nvPr/>
          </p:nvSpPr>
          <p:spPr>
            <a:xfrm>
              <a:off x="2277700" y="3962450"/>
              <a:ext cx="318950" cy="10050"/>
            </a:xfrm>
            <a:custGeom>
              <a:avLst/>
              <a:gdLst/>
              <a:ahLst/>
              <a:cxnLst/>
              <a:rect l="l" t="t" r="r" b="b"/>
              <a:pathLst>
                <a:path w="12758" h="402" extrusionOk="0">
                  <a:moveTo>
                    <a:pt x="227" y="0"/>
                  </a:moveTo>
                  <a:cubicBezTo>
                    <a:pt x="101" y="0"/>
                    <a:pt x="1" y="75"/>
                    <a:pt x="1" y="201"/>
                  </a:cubicBezTo>
                  <a:cubicBezTo>
                    <a:pt x="1" y="326"/>
                    <a:pt x="101" y="401"/>
                    <a:pt x="227" y="401"/>
                  </a:cubicBezTo>
                  <a:lnTo>
                    <a:pt x="12557" y="401"/>
                  </a:lnTo>
                  <a:cubicBezTo>
                    <a:pt x="12683" y="401"/>
                    <a:pt x="12758" y="326"/>
                    <a:pt x="12758" y="201"/>
                  </a:cubicBezTo>
                  <a:cubicBezTo>
                    <a:pt x="12758" y="75"/>
                    <a:pt x="12683" y="0"/>
                    <a:pt x="125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52"/>
            <p:cNvSpPr/>
            <p:nvPr/>
          </p:nvSpPr>
          <p:spPr>
            <a:xfrm>
              <a:off x="2380475" y="4013825"/>
              <a:ext cx="246250" cy="25"/>
            </a:xfrm>
            <a:custGeom>
              <a:avLst/>
              <a:gdLst/>
              <a:ahLst/>
              <a:cxnLst/>
              <a:rect l="l" t="t" r="r" b="b"/>
              <a:pathLst>
                <a:path w="9850" h="1" extrusionOk="0">
                  <a:moveTo>
                    <a:pt x="0" y="0"/>
                  </a:moveTo>
                  <a:lnTo>
                    <a:pt x="9850"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52"/>
            <p:cNvSpPr/>
            <p:nvPr/>
          </p:nvSpPr>
          <p:spPr>
            <a:xfrm>
              <a:off x="2375450" y="4008800"/>
              <a:ext cx="256300" cy="10675"/>
            </a:xfrm>
            <a:custGeom>
              <a:avLst/>
              <a:gdLst/>
              <a:ahLst/>
              <a:cxnLst/>
              <a:rect l="l" t="t" r="r" b="b"/>
              <a:pathLst>
                <a:path w="10252" h="427" extrusionOk="0">
                  <a:moveTo>
                    <a:pt x="201" y="1"/>
                  </a:moveTo>
                  <a:cubicBezTo>
                    <a:pt x="76" y="1"/>
                    <a:pt x="1" y="101"/>
                    <a:pt x="1" y="201"/>
                  </a:cubicBezTo>
                  <a:cubicBezTo>
                    <a:pt x="1" y="327"/>
                    <a:pt x="76" y="427"/>
                    <a:pt x="201" y="427"/>
                  </a:cubicBezTo>
                  <a:lnTo>
                    <a:pt x="10051" y="427"/>
                  </a:lnTo>
                  <a:cubicBezTo>
                    <a:pt x="10151" y="427"/>
                    <a:pt x="10251" y="327"/>
                    <a:pt x="10251" y="201"/>
                  </a:cubicBezTo>
                  <a:cubicBezTo>
                    <a:pt x="10251" y="101"/>
                    <a:pt x="10151" y="1"/>
                    <a:pt x="10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52"/>
            <p:cNvSpPr/>
            <p:nvPr/>
          </p:nvSpPr>
          <p:spPr>
            <a:xfrm>
              <a:off x="1904900" y="3912950"/>
              <a:ext cx="421075" cy="171075"/>
            </a:xfrm>
            <a:custGeom>
              <a:avLst/>
              <a:gdLst/>
              <a:ahLst/>
              <a:cxnLst/>
              <a:rect l="l" t="t" r="r" b="b"/>
              <a:pathLst>
                <a:path w="16843" h="6843" extrusionOk="0">
                  <a:moveTo>
                    <a:pt x="3359" y="0"/>
                  </a:moveTo>
                  <a:cubicBezTo>
                    <a:pt x="1504" y="0"/>
                    <a:pt x="1" y="1479"/>
                    <a:pt x="1" y="3334"/>
                  </a:cubicBezTo>
                  <a:lnTo>
                    <a:pt x="1" y="3484"/>
                  </a:lnTo>
                  <a:cubicBezTo>
                    <a:pt x="1" y="5339"/>
                    <a:pt x="1504" y="6842"/>
                    <a:pt x="3359" y="6842"/>
                  </a:cubicBezTo>
                  <a:lnTo>
                    <a:pt x="16843" y="6842"/>
                  </a:lnTo>
                  <a:lnTo>
                    <a:pt x="16843" y="6817"/>
                  </a:lnTo>
                  <a:cubicBezTo>
                    <a:pt x="15239" y="6592"/>
                    <a:pt x="13986" y="5213"/>
                    <a:pt x="13986" y="3559"/>
                  </a:cubicBezTo>
                  <a:lnTo>
                    <a:pt x="13986" y="3284"/>
                  </a:lnTo>
                  <a:cubicBezTo>
                    <a:pt x="13986" y="1604"/>
                    <a:pt x="15239" y="226"/>
                    <a:pt x="16843" y="25"/>
                  </a:cubicBezTo>
                  <a:lnTo>
                    <a:pt x="168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52"/>
            <p:cNvSpPr/>
            <p:nvPr/>
          </p:nvSpPr>
          <p:spPr>
            <a:xfrm>
              <a:off x="2626700" y="3933625"/>
              <a:ext cx="20075" cy="129100"/>
            </a:xfrm>
            <a:custGeom>
              <a:avLst/>
              <a:gdLst/>
              <a:ahLst/>
              <a:cxnLst/>
              <a:rect l="l" t="t" r="r" b="b"/>
              <a:pathLst>
                <a:path w="803" h="5164" extrusionOk="0">
                  <a:moveTo>
                    <a:pt x="803" y="0"/>
                  </a:moveTo>
                  <a:cubicBezTo>
                    <a:pt x="302" y="677"/>
                    <a:pt x="1" y="1529"/>
                    <a:pt x="1" y="2457"/>
                  </a:cubicBezTo>
                  <a:lnTo>
                    <a:pt x="1" y="2732"/>
                  </a:lnTo>
                  <a:cubicBezTo>
                    <a:pt x="1" y="3634"/>
                    <a:pt x="302" y="4487"/>
                    <a:pt x="803" y="5163"/>
                  </a:cubicBezTo>
                  <a:lnTo>
                    <a:pt x="80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52"/>
            <p:cNvSpPr/>
            <p:nvPr/>
          </p:nvSpPr>
          <p:spPr>
            <a:xfrm>
              <a:off x="2621700" y="3928400"/>
              <a:ext cx="31350" cy="139950"/>
            </a:xfrm>
            <a:custGeom>
              <a:avLst/>
              <a:gdLst/>
              <a:ahLst/>
              <a:cxnLst/>
              <a:rect l="l" t="t" r="r" b="b"/>
              <a:pathLst>
                <a:path w="1254" h="5598" extrusionOk="0">
                  <a:moveTo>
                    <a:pt x="996" y="1"/>
                  </a:moveTo>
                  <a:cubicBezTo>
                    <a:pt x="933" y="1"/>
                    <a:pt x="872" y="25"/>
                    <a:pt x="827" y="84"/>
                  </a:cubicBezTo>
                  <a:cubicBezTo>
                    <a:pt x="276" y="836"/>
                    <a:pt x="0" y="1713"/>
                    <a:pt x="0" y="2666"/>
                  </a:cubicBezTo>
                  <a:lnTo>
                    <a:pt x="0" y="2941"/>
                  </a:lnTo>
                  <a:cubicBezTo>
                    <a:pt x="0" y="3869"/>
                    <a:pt x="276" y="4746"/>
                    <a:pt x="827" y="5498"/>
                  </a:cubicBezTo>
                  <a:cubicBezTo>
                    <a:pt x="878" y="5573"/>
                    <a:pt x="953" y="5598"/>
                    <a:pt x="1003" y="5598"/>
                  </a:cubicBezTo>
                  <a:cubicBezTo>
                    <a:pt x="1053" y="5598"/>
                    <a:pt x="1103" y="5573"/>
                    <a:pt x="1128" y="5548"/>
                  </a:cubicBezTo>
                  <a:cubicBezTo>
                    <a:pt x="1228" y="5473"/>
                    <a:pt x="1254" y="5347"/>
                    <a:pt x="1178" y="5247"/>
                  </a:cubicBezTo>
                  <a:cubicBezTo>
                    <a:pt x="677" y="4570"/>
                    <a:pt x="401" y="3768"/>
                    <a:pt x="401" y="2941"/>
                  </a:cubicBezTo>
                  <a:lnTo>
                    <a:pt x="401" y="2666"/>
                  </a:lnTo>
                  <a:cubicBezTo>
                    <a:pt x="401" y="1813"/>
                    <a:pt x="677" y="1011"/>
                    <a:pt x="1178" y="335"/>
                  </a:cubicBezTo>
                  <a:cubicBezTo>
                    <a:pt x="1254" y="234"/>
                    <a:pt x="1228" y="109"/>
                    <a:pt x="1128" y="34"/>
                  </a:cubicBezTo>
                  <a:cubicBezTo>
                    <a:pt x="1087" y="13"/>
                    <a:pt x="1041" y="1"/>
                    <a:pt x="9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52"/>
            <p:cNvSpPr/>
            <p:nvPr/>
          </p:nvSpPr>
          <p:spPr>
            <a:xfrm>
              <a:off x="2252650" y="3912950"/>
              <a:ext cx="421075" cy="171075"/>
            </a:xfrm>
            <a:custGeom>
              <a:avLst/>
              <a:gdLst/>
              <a:ahLst/>
              <a:cxnLst/>
              <a:rect l="l" t="t" r="r" b="b"/>
              <a:pathLst>
                <a:path w="16843" h="6843" extrusionOk="0">
                  <a:moveTo>
                    <a:pt x="3434" y="0"/>
                  </a:moveTo>
                  <a:cubicBezTo>
                    <a:pt x="1529" y="0"/>
                    <a:pt x="0" y="1529"/>
                    <a:pt x="0" y="3409"/>
                  </a:cubicBezTo>
                  <a:lnTo>
                    <a:pt x="0" y="3484"/>
                  </a:lnTo>
                  <a:cubicBezTo>
                    <a:pt x="0" y="5339"/>
                    <a:pt x="1504" y="6842"/>
                    <a:pt x="3359" y="6842"/>
                  </a:cubicBezTo>
                  <a:lnTo>
                    <a:pt x="16767" y="6817"/>
                  </a:lnTo>
                  <a:cubicBezTo>
                    <a:pt x="16793" y="6817"/>
                    <a:pt x="16843" y="6767"/>
                    <a:pt x="16843" y="6742"/>
                  </a:cubicBezTo>
                  <a:lnTo>
                    <a:pt x="16843" y="6065"/>
                  </a:lnTo>
                  <a:cubicBezTo>
                    <a:pt x="16843" y="6040"/>
                    <a:pt x="16793" y="5990"/>
                    <a:pt x="16767" y="5990"/>
                  </a:cubicBezTo>
                  <a:lnTo>
                    <a:pt x="3434" y="5990"/>
                  </a:lnTo>
                  <a:cubicBezTo>
                    <a:pt x="2005" y="5990"/>
                    <a:pt x="853" y="4837"/>
                    <a:pt x="853" y="3409"/>
                  </a:cubicBezTo>
                  <a:cubicBezTo>
                    <a:pt x="853" y="1980"/>
                    <a:pt x="2005" y="827"/>
                    <a:pt x="3434" y="827"/>
                  </a:cubicBezTo>
                  <a:lnTo>
                    <a:pt x="16767" y="827"/>
                  </a:lnTo>
                  <a:cubicBezTo>
                    <a:pt x="16793" y="827"/>
                    <a:pt x="16843" y="802"/>
                    <a:pt x="16843" y="752"/>
                  </a:cubicBezTo>
                  <a:lnTo>
                    <a:pt x="16843" y="25"/>
                  </a:lnTo>
                  <a:lnTo>
                    <a:pt x="1684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52"/>
            <p:cNvSpPr/>
            <p:nvPr/>
          </p:nvSpPr>
          <p:spPr>
            <a:xfrm>
              <a:off x="1968175" y="3592775"/>
              <a:ext cx="382250" cy="129100"/>
            </a:xfrm>
            <a:custGeom>
              <a:avLst/>
              <a:gdLst/>
              <a:ahLst/>
              <a:cxnLst/>
              <a:rect l="l" t="t" r="r" b="b"/>
              <a:pathLst>
                <a:path w="15290" h="5164" extrusionOk="0">
                  <a:moveTo>
                    <a:pt x="1" y="0"/>
                  </a:moveTo>
                  <a:cubicBezTo>
                    <a:pt x="502" y="677"/>
                    <a:pt x="803" y="1529"/>
                    <a:pt x="803" y="2431"/>
                  </a:cubicBezTo>
                  <a:lnTo>
                    <a:pt x="803" y="2732"/>
                  </a:lnTo>
                  <a:cubicBezTo>
                    <a:pt x="803" y="3634"/>
                    <a:pt x="502" y="4486"/>
                    <a:pt x="1" y="5163"/>
                  </a:cubicBezTo>
                  <a:lnTo>
                    <a:pt x="12282" y="5163"/>
                  </a:lnTo>
                  <a:cubicBezTo>
                    <a:pt x="13710" y="5163"/>
                    <a:pt x="15289" y="4010"/>
                    <a:pt x="15289" y="2582"/>
                  </a:cubicBezTo>
                  <a:cubicBezTo>
                    <a:pt x="15289" y="1153"/>
                    <a:pt x="13710" y="0"/>
                    <a:pt x="122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52"/>
            <p:cNvSpPr/>
            <p:nvPr/>
          </p:nvSpPr>
          <p:spPr>
            <a:xfrm>
              <a:off x="2023325" y="3626600"/>
              <a:ext cx="308300" cy="25"/>
            </a:xfrm>
            <a:custGeom>
              <a:avLst/>
              <a:gdLst/>
              <a:ahLst/>
              <a:cxnLst/>
              <a:rect l="l" t="t" r="r" b="b"/>
              <a:pathLst>
                <a:path w="12332" h="1" extrusionOk="0">
                  <a:moveTo>
                    <a:pt x="12331" y="1"/>
                  </a:moveTo>
                  <a:lnTo>
                    <a:pt x="0"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52"/>
            <p:cNvSpPr/>
            <p:nvPr/>
          </p:nvSpPr>
          <p:spPr>
            <a:xfrm>
              <a:off x="2018300" y="3621600"/>
              <a:ext cx="318950" cy="10050"/>
            </a:xfrm>
            <a:custGeom>
              <a:avLst/>
              <a:gdLst/>
              <a:ahLst/>
              <a:cxnLst/>
              <a:rect l="l" t="t" r="r" b="b"/>
              <a:pathLst>
                <a:path w="12758" h="402" extrusionOk="0">
                  <a:moveTo>
                    <a:pt x="201" y="0"/>
                  </a:moveTo>
                  <a:cubicBezTo>
                    <a:pt x="101" y="0"/>
                    <a:pt x="1" y="75"/>
                    <a:pt x="1" y="201"/>
                  </a:cubicBezTo>
                  <a:cubicBezTo>
                    <a:pt x="1" y="301"/>
                    <a:pt x="101" y="401"/>
                    <a:pt x="201" y="401"/>
                  </a:cubicBezTo>
                  <a:lnTo>
                    <a:pt x="12557" y="401"/>
                  </a:lnTo>
                  <a:cubicBezTo>
                    <a:pt x="12658" y="401"/>
                    <a:pt x="12758" y="301"/>
                    <a:pt x="12758" y="201"/>
                  </a:cubicBezTo>
                  <a:cubicBezTo>
                    <a:pt x="12758" y="75"/>
                    <a:pt x="12658" y="0"/>
                    <a:pt x="125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52"/>
            <p:cNvSpPr/>
            <p:nvPr/>
          </p:nvSpPr>
          <p:spPr>
            <a:xfrm>
              <a:off x="1988225" y="3672975"/>
              <a:ext cx="246275" cy="25"/>
            </a:xfrm>
            <a:custGeom>
              <a:avLst/>
              <a:gdLst/>
              <a:ahLst/>
              <a:cxnLst/>
              <a:rect l="l" t="t" r="r" b="b"/>
              <a:pathLst>
                <a:path w="9851" h="1" extrusionOk="0">
                  <a:moveTo>
                    <a:pt x="9851" y="0"/>
                  </a:moveTo>
                  <a:lnTo>
                    <a:pt x="1"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52"/>
            <p:cNvSpPr/>
            <p:nvPr/>
          </p:nvSpPr>
          <p:spPr>
            <a:xfrm>
              <a:off x="1983225" y="3667950"/>
              <a:ext cx="256925" cy="10675"/>
            </a:xfrm>
            <a:custGeom>
              <a:avLst/>
              <a:gdLst/>
              <a:ahLst/>
              <a:cxnLst/>
              <a:rect l="l" t="t" r="r" b="b"/>
              <a:pathLst>
                <a:path w="10277" h="427" extrusionOk="0">
                  <a:moveTo>
                    <a:pt x="201" y="1"/>
                  </a:moveTo>
                  <a:cubicBezTo>
                    <a:pt x="101" y="1"/>
                    <a:pt x="0" y="101"/>
                    <a:pt x="0" y="201"/>
                  </a:cubicBezTo>
                  <a:cubicBezTo>
                    <a:pt x="0" y="327"/>
                    <a:pt x="101" y="427"/>
                    <a:pt x="201" y="427"/>
                  </a:cubicBezTo>
                  <a:lnTo>
                    <a:pt x="10051" y="427"/>
                  </a:lnTo>
                  <a:cubicBezTo>
                    <a:pt x="10176" y="427"/>
                    <a:pt x="10276" y="327"/>
                    <a:pt x="10276" y="201"/>
                  </a:cubicBezTo>
                  <a:cubicBezTo>
                    <a:pt x="10276" y="101"/>
                    <a:pt x="10176" y="1"/>
                    <a:pt x="10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2"/>
            <p:cNvSpPr/>
            <p:nvPr/>
          </p:nvSpPr>
          <p:spPr>
            <a:xfrm>
              <a:off x="2289625" y="3571475"/>
              <a:ext cx="420450" cy="171700"/>
            </a:xfrm>
            <a:custGeom>
              <a:avLst/>
              <a:gdLst/>
              <a:ahLst/>
              <a:cxnLst/>
              <a:rect l="l" t="t" r="r" b="b"/>
              <a:pathLst>
                <a:path w="16818" h="6868" extrusionOk="0">
                  <a:moveTo>
                    <a:pt x="0" y="0"/>
                  </a:moveTo>
                  <a:lnTo>
                    <a:pt x="0" y="50"/>
                  </a:lnTo>
                  <a:cubicBezTo>
                    <a:pt x="1604" y="251"/>
                    <a:pt x="2832" y="1629"/>
                    <a:pt x="2832" y="3283"/>
                  </a:cubicBezTo>
                  <a:lnTo>
                    <a:pt x="2832" y="3584"/>
                  </a:lnTo>
                  <a:cubicBezTo>
                    <a:pt x="2832" y="5238"/>
                    <a:pt x="1604" y="6617"/>
                    <a:pt x="0" y="6817"/>
                  </a:cubicBezTo>
                  <a:lnTo>
                    <a:pt x="0" y="6867"/>
                  </a:lnTo>
                  <a:lnTo>
                    <a:pt x="13459" y="6867"/>
                  </a:lnTo>
                  <a:cubicBezTo>
                    <a:pt x="15314" y="6867"/>
                    <a:pt x="16817" y="5363"/>
                    <a:pt x="16817" y="3509"/>
                  </a:cubicBezTo>
                  <a:lnTo>
                    <a:pt x="16817" y="3358"/>
                  </a:lnTo>
                  <a:cubicBezTo>
                    <a:pt x="16817" y="1504"/>
                    <a:pt x="15314" y="0"/>
                    <a:pt x="134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2"/>
            <p:cNvSpPr/>
            <p:nvPr/>
          </p:nvSpPr>
          <p:spPr>
            <a:xfrm>
              <a:off x="1968175" y="3592775"/>
              <a:ext cx="20075" cy="129100"/>
            </a:xfrm>
            <a:custGeom>
              <a:avLst/>
              <a:gdLst/>
              <a:ahLst/>
              <a:cxnLst/>
              <a:rect l="l" t="t" r="r" b="b"/>
              <a:pathLst>
                <a:path w="803" h="5164" extrusionOk="0">
                  <a:moveTo>
                    <a:pt x="1" y="0"/>
                  </a:moveTo>
                  <a:lnTo>
                    <a:pt x="1" y="5163"/>
                  </a:lnTo>
                  <a:cubicBezTo>
                    <a:pt x="502" y="4486"/>
                    <a:pt x="803" y="3634"/>
                    <a:pt x="803" y="2732"/>
                  </a:cubicBezTo>
                  <a:lnTo>
                    <a:pt x="803" y="2431"/>
                  </a:lnTo>
                  <a:cubicBezTo>
                    <a:pt x="803" y="1529"/>
                    <a:pt x="502" y="677"/>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2"/>
            <p:cNvSpPr/>
            <p:nvPr/>
          </p:nvSpPr>
          <p:spPr>
            <a:xfrm>
              <a:off x="1962550" y="3587300"/>
              <a:ext cx="31350" cy="140200"/>
            </a:xfrm>
            <a:custGeom>
              <a:avLst/>
              <a:gdLst/>
              <a:ahLst/>
              <a:cxnLst/>
              <a:rect l="l" t="t" r="r" b="b"/>
              <a:pathLst>
                <a:path w="1254" h="5608" extrusionOk="0">
                  <a:moveTo>
                    <a:pt x="226" y="0"/>
                  </a:moveTo>
                  <a:cubicBezTo>
                    <a:pt x="184" y="0"/>
                    <a:pt x="140" y="14"/>
                    <a:pt x="101" y="44"/>
                  </a:cubicBezTo>
                  <a:cubicBezTo>
                    <a:pt x="0" y="119"/>
                    <a:pt x="0" y="244"/>
                    <a:pt x="50" y="345"/>
                  </a:cubicBezTo>
                  <a:cubicBezTo>
                    <a:pt x="552" y="1021"/>
                    <a:pt x="827" y="1823"/>
                    <a:pt x="827" y="2650"/>
                  </a:cubicBezTo>
                  <a:lnTo>
                    <a:pt x="827" y="2951"/>
                  </a:lnTo>
                  <a:cubicBezTo>
                    <a:pt x="827" y="3778"/>
                    <a:pt x="552" y="4580"/>
                    <a:pt x="50" y="5257"/>
                  </a:cubicBezTo>
                  <a:cubicBezTo>
                    <a:pt x="0" y="5357"/>
                    <a:pt x="0" y="5482"/>
                    <a:pt x="101" y="5558"/>
                  </a:cubicBezTo>
                  <a:cubicBezTo>
                    <a:pt x="151" y="5583"/>
                    <a:pt x="176" y="5608"/>
                    <a:pt x="226" y="5608"/>
                  </a:cubicBezTo>
                  <a:cubicBezTo>
                    <a:pt x="301" y="5608"/>
                    <a:pt x="351" y="5558"/>
                    <a:pt x="401" y="5507"/>
                  </a:cubicBezTo>
                  <a:cubicBezTo>
                    <a:pt x="953" y="4756"/>
                    <a:pt x="1254" y="3878"/>
                    <a:pt x="1254" y="2951"/>
                  </a:cubicBezTo>
                  <a:lnTo>
                    <a:pt x="1254" y="2650"/>
                  </a:lnTo>
                  <a:cubicBezTo>
                    <a:pt x="1254" y="1723"/>
                    <a:pt x="953" y="846"/>
                    <a:pt x="401" y="94"/>
                  </a:cubicBezTo>
                  <a:cubicBezTo>
                    <a:pt x="356" y="33"/>
                    <a:pt x="292"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2"/>
            <p:cNvSpPr/>
            <p:nvPr/>
          </p:nvSpPr>
          <p:spPr>
            <a:xfrm>
              <a:off x="1941875" y="3571475"/>
              <a:ext cx="420450" cy="171700"/>
            </a:xfrm>
            <a:custGeom>
              <a:avLst/>
              <a:gdLst/>
              <a:ahLst/>
              <a:cxnLst/>
              <a:rect l="l" t="t" r="r" b="b"/>
              <a:pathLst>
                <a:path w="16818" h="6868" extrusionOk="0">
                  <a:moveTo>
                    <a:pt x="0" y="0"/>
                  </a:moveTo>
                  <a:lnTo>
                    <a:pt x="0" y="50"/>
                  </a:lnTo>
                  <a:lnTo>
                    <a:pt x="0" y="777"/>
                  </a:lnTo>
                  <a:cubicBezTo>
                    <a:pt x="0" y="802"/>
                    <a:pt x="25" y="852"/>
                    <a:pt x="75" y="852"/>
                  </a:cubicBezTo>
                  <a:lnTo>
                    <a:pt x="13384" y="852"/>
                  </a:lnTo>
                  <a:cubicBezTo>
                    <a:pt x="14812" y="852"/>
                    <a:pt x="15990" y="2005"/>
                    <a:pt x="15990" y="3434"/>
                  </a:cubicBezTo>
                  <a:cubicBezTo>
                    <a:pt x="15990" y="4862"/>
                    <a:pt x="14812" y="6015"/>
                    <a:pt x="13384" y="6015"/>
                  </a:cubicBezTo>
                  <a:lnTo>
                    <a:pt x="75" y="6015"/>
                  </a:lnTo>
                  <a:cubicBezTo>
                    <a:pt x="25" y="6015"/>
                    <a:pt x="0" y="6065"/>
                    <a:pt x="0" y="6090"/>
                  </a:cubicBezTo>
                  <a:lnTo>
                    <a:pt x="0" y="6742"/>
                  </a:lnTo>
                  <a:cubicBezTo>
                    <a:pt x="0" y="6792"/>
                    <a:pt x="25" y="6817"/>
                    <a:pt x="75" y="6817"/>
                  </a:cubicBezTo>
                  <a:lnTo>
                    <a:pt x="13459" y="6867"/>
                  </a:lnTo>
                  <a:cubicBezTo>
                    <a:pt x="15314" y="6867"/>
                    <a:pt x="16817" y="5363"/>
                    <a:pt x="16817" y="3509"/>
                  </a:cubicBezTo>
                  <a:lnTo>
                    <a:pt x="16817" y="3434"/>
                  </a:lnTo>
                  <a:cubicBezTo>
                    <a:pt x="16817" y="1554"/>
                    <a:pt x="15289" y="0"/>
                    <a:pt x="13384" y="0"/>
                  </a:cubicBezTo>
                  <a:close/>
                </a:path>
              </a:pathLst>
            </a:custGeom>
            <a:solidFill>
              <a:srgbClr val="6A17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2"/>
            <p:cNvSpPr/>
            <p:nvPr/>
          </p:nvSpPr>
          <p:spPr>
            <a:xfrm>
              <a:off x="2222575" y="3763825"/>
              <a:ext cx="382225" cy="129725"/>
            </a:xfrm>
            <a:custGeom>
              <a:avLst/>
              <a:gdLst/>
              <a:ahLst/>
              <a:cxnLst/>
              <a:rect l="l" t="t" r="r" b="b"/>
              <a:pathLst>
                <a:path w="15289" h="5189" extrusionOk="0">
                  <a:moveTo>
                    <a:pt x="3008" y="0"/>
                  </a:moveTo>
                  <a:cubicBezTo>
                    <a:pt x="1579" y="0"/>
                    <a:pt x="0" y="1178"/>
                    <a:pt x="0" y="2607"/>
                  </a:cubicBezTo>
                  <a:cubicBezTo>
                    <a:pt x="0" y="4035"/>
                    <a:pt x="1579" y="5188"/>
                    <a:pt x="3008" y="5188"/>
                  </a:cubicBezTo>
                  <a:lnTo>
                    <a:pt x="15289" y="5188"/>
                  </a:lnTo>
                  <a:cubicBezTo>
                    <a:pt x="14762" y="4487"/>
                    <a:pt x="14462" y="3634"/>
                    <a:pt x="14462" y="2732"/>
                  </a:cubicBezTo>
                  <a:lnTo>
                    <a:pt x="14462" y="2456"/>
                  </a:lnTo>
                  <a:cubicBezTo>
                    <a:pt x="14462" y="1554"/>
                    <a:pt x="14762" y="702"/>
                    <a:pt x="15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2"/>
            <p:cNvSpPr/>
            <p:nvPr/>
          </p:nvSpPr>
          <p:spPr>
            <a:xfrm>
              <a:off x="2283350" y="3797650"/>
              <a:ext cx="55800" cy="67700"/>
            </a:xfrm>
            <a:custGeom>
              <a:avLst/>
              <a:gdLst/>
              <a:ahLst/>
              <a:cxnLst/>
              <a:rect l="l" t="t" r="r" b="b"/>
              <a:pathLst>
                <a:path w="2232" h="2708" extrusionOk="0">
                  <a:moveTo>
                    <a:pt x="1" y="1"/>
                  </a:moveTo>
                  <a:lnTo>
                    <a:pt x="1" y="2708"/>
                  </a:lnTo>
                  <a:lnTo>
                    <a:pt x="1178" y="1855"/>
                  </a:lnTo>
                  <a:lnTo>
                    <a:pt x="2231" y="2708"/>
                  </a:lnTo>
                  <a:lnTo>
                    <a:pt x="2231" y="1"/>
                  </a:ln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2"/>
            <p:cNvSpPr/>
            <p:nvPr/>
          </p:nvSpPr>
          <p:spPr>
            <a:xfrm>
              <a:off x="2240750" y="3797650"/>
              <a:ext cx="308925" cy="25"/>
            </a:xfrm>
            <a:custGeom>
              <a:avLst/>
              <a:gdLst/>
              <a:ahLst/>
              <a:cxnLst/>
              <a:rect l="l" t="t" r="r" b="b"/>
              <a:pathLst>
                <a:path w="12357" h="1" extrusionOk="0">
                  <a:moveTo>
                    <a:pt x="0" y="1"/>
                  </a:moveTo>
                  <a:lnTo>
                    <a:pt x="12356"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52"/>
            <p:cNvSpPr/>
            <p:nvPr/>
          </p:nvSpPr>
          <p:spPr>
            <a:xfrm>
              <a:off x="2235725" y="3792650"/>
              <a:ext cx="318950" cy="10675"/>
            </a:xfrm>
            <a:custGeom>
              <a:avLst/>
              <a:gdLst/>
              <a:ahLst/>
              <a:cxnLst/>
              <a:rect l="l" t="t" r="r" b="b"/>
              <a:pathLst>
                <a:path w="12758" h="427" extrusionOk="0">
                  <a:moveTo>
                    <a:pt x="201" y="0"/>
                  </a:moveTo>
                  <a:cubicBezTo>
                    <a:pt x="101" y="0"/>
                    <a:pt x="1" y="100"/>
                    <a:pt x="1" y="201"/>
                  </a:cubicBezTo>
                  <a:cubicBezTo>
                    <a:pt x="1" y="326"/>
                    <a:pt x="101" y="426"/>
                    <a:pt x="201" y="426"/>
                  </a:cubicBezTo>
                  <a:lnTo>
                    <a:pt x="12557" y="426"/>
                  </a:lnTo>
                  <a:cubicBezTo>
                    <a:pt x="12657" y="426"/>
                    <a:pt x="12758" y="326"/>
                    <a:pt x="12758" y="201"/>
                  </a:cubicBezTo>
                  <a:cubicBezTo>
                    <a:pt x="12758" y="100"/>
                    <a:pt x="12657" y="0"/>
                    <a:pt x="125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52"/>
            <p:cNvSpPr/>
            <p:nvPr/>
          </p:nvSpPr>
          <p:spPr>
            <a:xfrm>
              <a:off x="2337850" y="3844650"/>
              <a:ext cx="246275" cy="25"/>
            </a:xfrm>
            <a:custGeom>
              <a:avLst/>
              <a:gdLst/>
              <a:ahLst/>
              <a:cxnLst/>
              <a:rect l="l" t="t" r="r" b="b"/>
              <a:pathLst>
                <a:path w="9851" h="1" extrusionOk="0">
                  <a:moveTo>
                    <a:pt x="1" y="0"/>
                  </a:moveTo>
                  <a:lnTo>
                    <a:pt x="9851"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52"/>
            <p:cNvSpPr/>
            <p:nvPr/>
          </p:nvSpPr>
          <p:spPr>
            <a:xfrm>
              <a:off x="2332850" y="3839000"/>
              <a:ext cx="256925" cy="10675"/>
            </a:xfrm>
            <a:custGeom>
              <a:avLst/>
              <a:gdLst/>
              <a:ahLst/>
              <a:cxnLst/>
              <a:rect l="l" t="t" r="r" b="b"/>
              <a:pathLst>
                <a:path w="10277" h="427" extrusionOk="0">
                  <a:moveTo>
                    <a:pt x="201" y="1"/>
                  </a:moveTo>
                  <a:cubicBezTo>
                    <a:pt x="101" y="1"/>
                    <a:pt x="0" y="101"/>
                    <a:pt x="0" y="226"/>
                  </a:cubicBezTo>
                  <a:cubicBezTo>
                    <a:pt x="0" y="327"/>
                    <a:pt x="101" y="427"/>
                    <a:pt x="201" y="427"/>
                  </a:cubicBezTo>
                  <a:lnTo>
                    <a:pt x="10051" y="427"/>
                  </a:lnTo>
                  <a:cubicBezTo>
                    <a:pt x="10176" y="427"/>
                    <a:pt x="10276" y="327"/>
                    <a:pt x="10276" y="226"/>
                  </a:cubicBezTo>
                  <a:cubicBezTo>
                    <a:pt x="10276" y="101"/>
                    <a:pt x="10176" y="1"/>
                    <a:pt x="10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52"/>
            <p:cNvSpPr/>
            <p:nvPr/>
          </p:nvSpPr>
          <p:spPr>
            <a:xfrm>
              <a:off x="1862925" y="3743150"/>
              <a:ext cx="420450" cy="171075"/>
            </a:xfrm>
            <a:custGeom>
              <a:avLst/>
              <a:gdLst/>
              <a:ahLst/>
              <a:cxnLst/>
              <a:rect l="l" t="t" r="r" b="b"/>
              <a:pathLst>
                <a:path w="16818" h="6843" extrusionOk="0">
                  <a:moveTo>
                    <a:pt x="3334" y="0"/>
                  </a:moveTo>
                  <a:cubicBezTo>
                    <a:pt x="1504" y="0"/>
                    <a:pt x="0" y="1504"/>
                    <a:pt x="0" y="3359"/>
                  </a:cubicBezTo>
                  <a:lnTo>
                    <a:pt x="0" y="3509"/>
                  </a:lnTo>
                  <a:cubicBezTo>
                    <a:pt x="0" y="5339"/>
                    <a:pt x="1504" y="6842"/>
                    <a:pt x="3334" y="6842"/>
                  </a:cubicBezTo>
                  <a:lnTo>
                    <a:pt x="16818" y="6842"/>
                  </a:lnTo>
                  <a:lnTo>
                    <a:pt x="16818" y="6817"/>
                  </a:lnTo>
                  <a:cubicBezTo>
                    <a:pt x="15213" y="6592"/>
                    <a:pt x="14386" y="5238"/>
                    <a:pt x="14386" y="3559"/>
                  </a:cubicBezTo>
                  <a:lnTo>
                    <a:pt x="14386" y="3283"/>
                  </a:lnTo>
                  <a:cubicBezTo>
                    <a:pt x="14386" y="1604"/>
                    <a:pt x="15213" y="251"/>
                    <a:pt x="16818" y="25"/>
                  </a:cubicBezTo>
                  <a:lnTo>
                    <a:pt x="1681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52"/>
            <p:cNvSpPr/>
            <p:nvPr/>
          </p:nvSpPr>
          <p:spPr>
            <a:xfrm>
              <a:off x="2584100" y="3763825"/>
              <a:ext cx="20700" cy="129725"/>
            </a:xfrm>
            <a:custGeom>
              <a:avLst/>
              <a:gdLst/>
              <a:ahLst/>
              <a:cxnLst/>
              <a:rect l="l" t="t" r="r" b="b"/>
              <a:pathLst>
                <a:path w="828" h="5189" extrusionOk="0">
                  <a:moveTo>
                    <a:pt x="828" y="0"/>
                  </a:moveTo>
                  <a:cubicBezTo>
                    <a:pt x="301" y="702"/>
                    <a:pt x="1" y="1554"/>
                    <a:pt x="1" y="2456"/>
                  </a:cubicBezTo>
                  <a:lnTo>
                    <a:pt x="1" y="2732"/>
                  </a:lnTo>
                  <a:cubicBezTo>
                    <a:pt x="1" y="3634"/>
                    <a:pt x="301" y="4487"/>
                    <a:pt x="828" y="5188"/>
                  </a:cubicBezTo>
                  <a:lnTo>
                    <a:pt x="8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52"/>
            <p:cNvSpPr/>
            <p:nvPr/>
          </p:nvSpPr>
          <p:spPr>
            <a:xfrm>
              <a:off x="2579100" y="3758925"/>
              <a:ext cx="31350" cy="139625"/>
            </a:xfrm>
            <a:custGeom>
              <a:avLst/>
              <a:gdLst/>
              <a:ahLst/>
              <a:cxnLst/>
              <a:rect l="l" t="t" r="r" b="b"/>
              <a:pathLst>
                <a:path w="1254" h="5585" extrusionOk="0">
                  <a:moveTo>
                    <a:pt x="1019" y="1"/>
                  </a:moveTo>
                  <a:cubicBezTo>
                    <a:pt x="957" y="1"/>
                    <a:pt x="896" y="27"/>
                    <a:pt x="852" y="71"/>
                  </a:cubicBezTo>
                  <a:cubicBezTo>
                    <a:pt x="301" y="823"/>
                    <a:pt x="0" y="1725"/>
                    <a:pt x="0" y="2652"/>
                  </a:cubicBezTo>
                  <a:lnTo>
                    <a:pt x="0" y="2928"/>
                  </a:lnTo>
                  <a:cubicBezTo>
                    <a:pt x="0" y="3856"/>
                    <a:pt x="301" y="4758"/>
                    <a:pt x="852" y="5510"/>
                  </a:cubicBezTo>
                  <a:cubicBezTo>
                    <a:pt x="902" y="5560"/>
                    <a:pt x="953" y="5585"/>
                    <a:pt x="1028" y="5585"/>
                  </a:cubicBezTo>
                  <a:cubicBezTo>
                    <a:pt x="1053" y="5585"/>
                    <a:pt x="1103" y="5585"/>
                    <a:pt x="1153" y="5535"/>
                  </a:cubicBezTo>
                  <a:cubicBezTo>
                    <a:pt x="1228" y="5485"/>
                    <a:pt x="1253" y="5334"/>
                    <a:pt x="1178" y="5259"/>
                  </a:cubicBezTo>
                  <a:cubicBezTo>
                    <a:pt x="677" y="4582"/>
                    <a:pt x="426" y="3780"/>
                    <a:pt x="426" y="2928"/>
                  </a:cubicBezTo>
                  <a:lnTo>
                    <a:pt x="426" y="2652"/>
                  </a:lnTo>
                  <a:cubicBezTo>
                    <a:pt x="426" y="1800"/>
                    <a:pt x="677" y="998"/>
                    <a:pt x="1178" y="322"/>
                  </a:cubicBezTo>
                  <a:cubicBezTo>
                    <a:pt x="1253" y="246"/>
                    <a:pt x="1228" y="96"/>
                    <a:pt x="1153" y="46"/>
                  </a:cubicBezTo>
                  <a:cubicBezTo>
                    <a:pt x="1111" y="14"/>
                    <a:pt x="1065" y="1"/>
                    <a:pt x="10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52"/>
            <p:cNvSpPr/>
            <p:nvPr/>
          </p:nvSpPr>
          <p:spPr>
            <a:xfrm>
              <a:off x="2210675" y="3743150"/>
              <a:ext cx="420450" cy="171075"/>
            </a:xfrm>
            <a:custGeom>
              <a:avLst/>
              <a:gdLst/>
              <a:ahLst/>
              <a:cxnLst/>
              <a:rect l="l" t="t" r="r" b="b"/>
              <a:pathLst>
                <a:path w="16818" h="6843" extrusionOk="0">
                  <a:moveTo>
                    <a:pt x="3409" y="0"/>
                  </a:moveTo>
                  <a:cubicBezTo>
                    <a:pt x="1529" y="0"/>
                    <a:pt x="0" y="1529"/>
                    <a:pt x="0" y="3434"/>
                  </a:cubicBezTo>
                  <a:lnTo>
                    <a:pt x="0" y="3509"/>
                  </a:lnTo>
                  <a:cubicBezTo>
                    <a:pt x="0" y="5339"/>
                    <a:pt x="1504" y="6842"/>
                    <a:pt x="3334" y="6842"/>
                  </a:cubicBezTo>
                  <a:lnTo>
                    <a:pt x="16742" y="6817"/>
                  </a:lnTo>
                  <a:cubicBezTo>
                    <a:pt x="16792" y="6817"/>
                    <a:pt x="16817" y="6792"/>
                    <a:pt x="16817" y="6742"/>
                  </a:cubicBezTo>
                  <a:lnTo>
                    <a:pt x="16817" y="6091"/>
                  </a:lnTo>
                  <a:cubicBezTo>
                    <a:pt x="16817" y="6040"/>
                    <a:pt x="16792" y="6015"/>
                    <a:pt x="16742" y="6015"/>
                  </a:cubicBezTo>
                  <a:lnTo>
                    <a:pt x="3409" y="6015"/>
                  </a:lnTo>
                  <a:cubicBezTo>
                    <a:pt x="1980" y="6015"/>
                    <a:pt x="827" y="4862"/>
                    <a:pt x="827" y="3434"/>
                  </a:cubicBezTo>
                  <a:cubicBezTo>
                    <a:pt x="827" y="2005"/>
                    <a:pt x="1980" y="827"/>
                    <a:pt x="3409" y="827"/>
                  </a:cubicBezTo>
                  <a:lnTo>
                    <a:pt x="16742" y="827"/>
                  </a:lnTo>
                  <a:cubicBezTo>
                    <a:pt x="16792" y="827"/>
                    <a:pt x="16817" y="802"/>
                    <a:pt x="16817" y="752"/>
                  </a:cubicBezTo>
                  <a:lnTo>
                    <a:pt x="16817" y="25"/>
                  </a:lnTo>
                  <a:lnTo>
                    <a:pt x="16817" y="0"/>
                  </a:ln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52"/>
            <p:cNvSpPr/>
            <p:nvPr/>
          </p:nvSpPr>
          <p:spPr>
            <a:xfrm>
              <a:off x="3975725" y="4034500"/>
              <a:ext cx="557025" cy="49525"/>
            </a:xfrm>
            <a:custGeom>
              <a:avLst/>
              <a:gdLst/>
              <a:ahLst/>
              <a:cxnLst/>
              <a:rect l="l" t="t" r="r" b="b"/>
              <a:pathLst>
                <a:path w="22281" h="1981" extrusionOk="0">
                  <a:moveTo>
                    <a:pt x="1078" y="0"/>
                  </a:moveTo>
                  <a:cubicBezTo>
                    <a:pt x="476" y="0"/>
                    <a:pt x="0" y="427"/>
                    <a:pt x="0" y="978"/>
                  </a:cubicBezTo>
                  <a:cubicBezTo>
                    <a:pt x="0" y="1529"/>
                    <a:pt x="476" y="1980"/>
                    <a:pt x="1078" y="1980"/>
                  </a:cubicBezTo>
                  <a:lnTo>
                    <a:pt x="21228" y="1980"/>
                  </a:lnTo>
                  <a:cubicBezTo>
                    <a:pt x="21805" y="1980"/>
                    <a:pt x="22281" y="1529"/>
                    <a:pt x="22281" y="978"/>
                  </a:cubicBezTo>
                  <a:cubicBezTo>
                    <a:pt x="22281" y="427"/>
                    <a:pt x="21805" y="0"/>
                    <a:pt x="21228" y="0"/>
                  </a:cubicBez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52"/>
            <p:cNvSpPr/>
            <p:nvPr/>
          </p:nvSpPr>
          <p:spPr>
            <a:xfrm>
              <a:off x="4351025" y="4034500"/>
              <a:ext cx="1372850" cy="49525"/>
            </a:xfrm>
            <a:custGeom>
              <a:avLst/>
              <a:gdLst/>
              <a:ahLst/>
              <a:cxnLst/>
              <a:rect l="l" t="t" r="r" b="b"/>
              <a:pathLst>
                <a:path w="54914" h="1981" extrusionOk="0">
                  <a:moveTo>
                    <a:pt x="1078" y="0"/>
                  </a:moveTo>
                  <a:cubicBezTo>
                    <a:pt x="477" y="0"/>
                    <a:pt x="1" y="427"/>
                    <a:pt x="1" y="978"/>
                  </a:cubicBezTo>
                  <a:cubicBezTo>
                    <a:pt x="1" y="1529"/>
                    <a:pt x="477" y="1980"/>
                    <a:pt x="1078" y="1980"/>
                  </a:cubicBezTo>
                  <a:lnTo>
                    <a:pt x="53861" y="1980"/>
                  </a:lnTo>
                  <a:cubicBezTo>
                    <a:pt x="54437" y="1980"/>
                    <a:pt x="54913" y="1529"/>
                    <a:pt x="54913" y="978"/>
                  </a:cubicBezTo>
                  <a:cubicBezTo>
                    <a:pt x="54913" y="427"/>
                    <a:pt x="54437" y="0"/>
                    <a:pt x="53861" y="0"/>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52"/>
            <p:cNvSpPr/>
            <p:nvPr/>
          </p:nvSpPr>
          <p:spPr>
            <a:xfrm>
              <a:off x="4297150" y="3018825"/>
              <a:ext cx="463675" cy="812075"/>
            </a:xfrm>
            <a:custGeom>
              <a:avLst/>
              <a:gdLst/>
              <a:ahLst/>
              <a:cxnLst/>
              <a:rect l="l" t="t" r="r" b="b"/>
              <a:pathLst>
                <a:path w="18547" h="32483" extrusionOk="0">
                  <a:moveTo>
                    <a:pt x="4286" y="1"/>
                  </a:moveTo>
                  <a:cubicBezTo>
                    <a:pt x="1930" y="1"/>
                    <a:pt x="0" y="1805"/>
                    <a:pt x="0" y="4011"/>
                  </a:cubicBezTo>
                  <a:lnTo>
                    <a:pt x="0" y="28472"/>
                  </a:lnTo>
                  <a:cubicBezTo>
                    <a:pt x="0" y="30678"/>
                    <a:pt x="1930" y="32482"/>
                    <a:pt x="4286" y="32482"/>
                  </a:cubicBezTo>
                  <a:lnTo>
                    <a:pt x="14261" y="32482"/>
                  </a:lnTo>
                  <a:cubicBezTo>
                    <a:pt x="16617" y="32482"/>
                    <a:pt x="18547" y="30678"/>
                    <a:pt x="18547" y="28472"/>
                  </a:cubicBezTo>
                  <a:lnTo>
                    <a:pt x="18547" y="4011"/>
                  </a:lnTo>
                  <a:cubicBezTo>
                    <a:pt x="18547" y="1805"/>
                    <a:pt x="16617" y="1"/>
                    <a:pt x="14261" y="1"/>
                  </a:cubicBez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52"/>
            <p:cNvSpPr/>
            <p:nvPr/>
          </p:nvSpPr>
          <p:spPr>
            <a:xfrm>
              <a:off x="4340375" y="3018825"/>
              <a:ext cx="1383500" cy="812075"/>
            </a:xfrm>
            <a:custGeom>
              <a:avLst/>
              <a:gdLst/>
              <a:ahLst/>
              <a:cxnLst/>
              <a:rect l="l" t="t" r="r" b="b"/>
              <a:pathLst>
                <a:path w="55340" h="32483" extrusionOk="0">
                  <a:moveTo>
                    <a:pt x="4261" y="1"/>
                  </a:moveTo>
                  <a:cubicBezTo>
                    <a:pt x="1905" y="1"/>
                    <a:pt x="1" y="1805"/>
                    <a:pt x="1" y="4011"/>
                  </a:cubicBezTo>
                  <a:lnTo>
                    <a:pt x="1" y="28472"/>
                  </a:lnTo>
                  <a:cubicBezTo>
                    <a:pt x="1" y="30678"/>
                    <a:pt x="1905" y="32482"/>
                    <a:pt x="4261" y="32482"/>
                  </a:cubicBezTo>
                  <a:lnTo>
                    <a:pt x="51054" y="32482"/>
                  </a:lnTo>
                  <a:cubicBezTo>
                    <a:pt x="53435" y="32482"/>
                    <a:pt x="55339" y="30678"/>
                    <a:pt x="55339" y="28472"/>
                  </a:cubicBezTo>
                  <a:lnTo>
                    <a:pt x="55339" y="4011"/>
                  </a:lnTo>
                  <a:cubicBezTo>
                    <a:pt x="55339" y="1805"/>
                    <a:pt x="53435" y="1"/>
                    <a:pt x="5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52"/>
            <p:cNvSpPr/>
            <p:nvPr/>
          </p:nvSpPr>
          <p:spPr>
            <a:xfrm>
              <a:off x="4931850" y="3830875"/>
              <a:ext cx="224350" cy="253150"/>
            </a:xfrm>
            <a:custGeom>
              <a:avLst/>
              <a:gdLst/>
              <a:ahLst/>
              <a:cxnLst/>
              <a:rect l="l" t="t" r="r" b="b"/>
              <a:pathLst>
                <a:path w="8974" h="10126" extrusionOk="0">
                  <a:moveTo>
                    <a:pt x="1" y="0"/>
                  </a:moveTo>
                  <a:lnTo>
                    <a:pt x="1" y="10125"/>
                  </a:lnTo>
                  <a:lnTo>
                    <a:pt x="8973" y="10125"/>
                  </a:lnTo>
                  <a:lnTo>
                    <a:pt x="897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52"/>
            <p:cNvSpPr/>
            <p:nvPr/>
          </p:nvSpPr>
          <p:spPr>
            <a:xfrm>
              <a:off x="4911175" y="3312075"/>
              <a:ext cx="241275" cy="225575"/>
            </a:xfrm>
            <a:custGeom>
              <a:avLst/>
              <a:gdLst/>
              <a:ahLst/>
              <a:cxnLst/>
              <a:rect l="l" t="t" r="r" b="b"/>
              <a:pathLst>
                <a:path w="9651" h="9023" extrusionOk="0">
                  <a:moveTo>
                    <a:pt x="4838" y="0"/>
                  </a:moveTo>
                  <a:cubicBezTo>
                    <a:pt x="2181" y="0"/>
                    <a:pt x="1" y="2005"/>
                    <a:pt x="1" y="4511"/>
                  </a:cubicBezTo>
                  <a:cubicBezTo>
                    <a:pt x="1" y="6993"/>
                    <a:pt x="2181" y="9023"/>
                    <a:pt x="4838" y="9023"/>
                  </a:cubicBezTo>
                  <a:cubicBezTo>
                    <a:pt x="7495" y="9023"/>
                    <a:pt x="9650" y="6993"/>
                    <a:pt x="9650" y="4511"/>
                  </a:cubicBezTo>
                  <a:cubicBezTo>
                    <a:pt x="9650" y="2005"/>
                    <a:pt x="7495" y="0"/>
                    <a:pt x="48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52"/>
            <p:cNvSpPr/>
            <p:nvPr/>
          </p:nvSpPr>
          <p:spPr>
            <a:xfrm>
              <a:off x="3856675" y="4018200"/>
              <a:ext cx="262550" cy="65825"/>
            </a:xfrm>
            <a:custGeom>
              <a:avLst/>
              <a:gdLst/>
              <a:ahLst/>
              <a:cxnLst/>
              <a:rect l="l" t="t" r="r" b="b"/>
              <a:pathLst>
                <a:path w="10502" h="2633" extrusionOk="0">
                  <a:moveTo>
                    <a:pt x="5263" y="1"/>
                  </a:moveTo>
                  <a:cubicBezTo>
                    <a:pt x="2356" y="1"/>
                    <a:pt x="0" y="1179"/>
                    <a:pt x="0" y="2632"/>
                  </a:cubicBezTo>
                  <a:lnTo>
                    <a:pt x="10501" y="2632"/>
                  </a:lnTo>
                  <a:cubicBezTo>
                    <a:pt x="10501" y="1179"/>
                    <a:pt x="8146" y="1"/>
                    <a:pt x="5263" y="1"/>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52"/>
            <p:cNvSpPr/>
            <p:nvPr/>
          </p:nvSpPr>
          <p:spPr>
            <a:xfrm>
              <a:off x="4037750" y="4021225"/>
              <a:ext cx="44500" cy="45250"/>
            </a:xfrm>
            <a:custGeom>
              <a:avLst/>
              <a:gdLst/>
              <a:ahLst/>
              <a:cxnLst/>
              <a:rect l="l" t="t" r="r" b="b"/>
              <a:pathLst>
                <a:path w="1780" h="1810" extrusionOk="0">
                  <a:moveTo>
                    <a:pt x="235" y="0"/>
                  </a:moveTo>
                  <a:cubicBezTo>
                    <a:pt x="145" y="0"/>
                    <a:pt x="47" y="68"/>
                    <a:pt x="25" y="156"/>
                  </a:cubicBezTo>
                  <a:cubicBezTo>
                    <a:pt x="0" y="256"/>
                    <a:pt x="76" y="381"/>
                    <a:pt x="176" y="406"/>
                  </a:cubicBezTo>
                  <a:cubicBezTo>
                    <a:pt x="176" y="406"/>
                    <a:pt x="1354" y="732"/>
                    <a:pt x="1354" y="1609"/>
                  </a:cubicBezTo>
                  <a:cubicBezTo>
                    <a:pt x="1354" y="1709"/>
                    <a:pt x="1454" y="1810"/>
                    <a:pt x="1579" y="1810"/>
                  </a:cubicBezTo>
                  <a:cubicBezTo>
                    <a:pt x="1680" y="1810"/>
                    <a:pt x="1780" y="1709"/>
                    <a:pt x="1780" y="1609"/>
                  </a:cubicBezTo>
                  <a:cubicBezTo>
                    <a:pt x="1780" y="406"/>
                    <a:pt x="351" y="30"/>
                    <a:pt x="276" y="5"/>
                  </a:cubicBezTo>
                  <a:cubicBezTo>
                    <a:pt x="263" y="2"/>
                    <a:pt x="249" y="0"/>
                    <a:pt x="2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52"/>
            <p:cNvSpPr/>
            <p:nvPr/>
          </p:nvSpPr>
          <p:spPr>
            <a:xfrm>
              <a:off x="5443150" y="2890400"/>
              <a:ext cx="216175" cy="320400"/>
            </a:xfrm>
            <a:custGeom>
              <a:avLst/>
              <a:gdLst/>
              <a:ahLst/>
              <a:cxnLst/>
              <a:rect l="l" t="t" r="r" b="b"/>
              <a:pathLst>
                <a:path w="8647" h="12816" extrusionOk="0">
                  <a:moveTo>
                    <a:pt x="2162" y="1"/>
                  </a:moveTo>
                  <a:cubicBezTo>
                    <a:pt x="2095" y="1"/>
                    <a:pt x="2026" y="9"/>
                    <a:pt x="1955" y="25"/>
                  </a:cubicBezTo>
                  <a:cubicBezTo>
                    <a:pt x="1704" y="75"/>
                    <a:pt x="1404" y="200"/>
                    <a:pt x="1078" y="401"/>
                  </a:cubicBezTo>
                  <a:cubicBezTo>
                    <a:pt x="727" y="576"/>
                    <a:pt x="451" y="752"/>
                    <a:pt x="276" y="927"/>
                  </a:cubicBezTo>
                  <a:cubicBezTo>
                    <a:pt x="100" y="1103"/>
                    <a:pt x="25" y="1278"/>
                    <a:pt x="0" y="1479"/>
                  </a:cubicBezTo>
                  <a:cubicBezTo>
                    <a:pt x="0" y="1654"/>
                    <a:pt x="0" y="1829"/>
                    <a:pt x="50" y="1930"/>
                  </a:cubicBezTo>
                  <a:cubicBezTo>
                    <a:pt x="100" y="2055"/>
                    <a:pt x="176" y="2230"/>
                    <a:pt x="301" y="2481"/>
                  </a:cubicBezTo>
                  <a:lnTo>
                    <a:pt x="3108" y="7644"/>
                  </a:lnTo>
                  <a:cubicBezTo>
                    <a:pt x="3233" y="7870"/>
                    <a:pt x="3334" y="8045"/>
                    <a:pt x="3409" y="8145"/>
                  </a:cubicBezTo>
                  <a:cubicBezTo>
                    <a:pt x="3484" y="8245"/>
                    <a:pt x="3584" y="8346"/>
                    <a:pt x="3735" y="8446"/>
                  </a:cubicBezTo>
                  <a:cubicBezTo>
                    <a:pt x="3837" y="8505"/>
                    <a:pt x="3949" y="8529"/>
                    <a:pt x="4069" y="8529"/>
                  </a:cubicBezTo>
                  <a:cubicBezTo>
                    <a:pt x="4153" y="8529"/>
                    <a:pt x="4243" y="8517"/>
                    <a:pt x="4336" y="8496"/>
                  </a:cubicBezTo>
                  <a:cubicBezTo>
                    <a:pt x="4587" y="8446"/>
                    <a:pt x="4862" y="8321"/>
                    <a:pt x="5213" y="8145"/>
                  </a:cubicBezTo>
                  <a:cubicBezTo>
                    <a:pt x="5564" y="7945"/>
                    <a:pt x="5840" y="7769"/>
                    <a:pt x="6015" y="7594"/>
                  </a:cubicBezTo>
                  <a:cubicBezTo>
                    <a:pt x="6191" y="7443"/>
                    <a:pt x="6266" y="7268"/>
                    <a:pt x="6291" y="7068"/>
                  </a:cubicBezTo>
                  <a:cubicBezTo>
                    <a:pt x="6316" y="6892"/>
                    <a:pt x="6291" y="6742"/>
                    <a:pt x="6241" y="6616"/>
                  </a:cubicBezTo>
                  <a:cubicBezTo>
                    <a:pt x="6216" y="6516"/>
                    <a:pt x="6115" y="6341"/>
                    <a:pt x="5990" y="6115"/>
                  </a:cubicBezTo>
                  <a:lnTo>
                    <a:pt x="3208" y="927"/>
                  </a:lnTo>
                  <a:cubicBezTo>
                    <a:pt x="3083" y="702"/>
                    <a:pt x="2983" y="526"/>
                    <a:pt x="2907" y="426"/>
                  </a:cubicBezTo>
                  <a:cubicBezTo>
                    <a:pt x="2832" y="326"/>
                    <a:pt x="2707" y="225"/>
                    <a:pt x="2557" y="125"/>
                  </a:cubicBezTo>
                  <a:cubicBezTo>
                    <a:pt x="2437" y="39"/>
                    <a:pt x="2305" y="1"/>
                    <a:pt x="2162" y="1"/>
                  </a:cubicBezTo>
                  <a:close/>
                  <a:moveTo>
                    <a:pt x="6996" y="9030"/>
                  </a:moveTo>
                  <a:cubicBezTo>
                    <a:pt x="6732" y="9030"/>
                    <a:pt x="6431" y="9119"/>
                    <a:pt x="6090" y="9298"/>
                  </a:cubicBezTo>
                  <a:cubicBezTo>
                    <a:pt x="5614" y="9574"/>
                    <a:pt x="5288" y="9799"/>
                    <a:pt x="5113" y="9975"/>
                  </a:cubicBezTo>
                  <a:cubicBezTo>
                    <a:pt x="4912" y="10175"/>
                    <a:pt x="4837" y="10426"/>
                    <a:pt x="4837" y="10677"/>
                  </a:cubicBezTo>
                  <a:cubicBezTo>
                    <a:pt x="4837" y="10952"/>
                    <a:pt x="4963" y="11303"/>
                    <a:pt x="5188" y="11729"/>
                  </a:cubicBezTo>
                  <a:cubicBezTo>
                    <a:pt x="5514" y="12331"/>
                    <a:pt x="5840" y="12707"/>
                    <a:pt x="6166" y="12782"/>
                  </a:cubicBezTo>
                  <a:cubicBezTo>
                    <a:pt x="6238" y="12804"/>
                    <a:pt x="6319" y="12815"/>
                    <a:pt x="6409" y="12815"/>
                  </a:cubicBezTo>
                  <a:cubicBezTo>
                    <a:pt x="6722" y="12815"/>
                    <a:pt x="7138" y="12679"/>
                    <a:pt x="7644" y="12406"/>
                  </a:cubicBezTo>
                  <a:cubicBezTo>
                    <a:pt x="8321" y="12055"/>
                    <a:pt x="8647" y="11679"/>
                    <a:pt x="8647" y="11253"/>
                  </a:cubicBezTo>
                  <a:cubicBezTo>
                    <a:pt x="8647" y="11027"/>
                    <a:pt x="8622" y="10852"/>
                    <a:pt x="8572" y="10727"/>
                  </a:cubicBezTo>
                  <a:cubicBezTo>
                    <a:pt x="8522" y="10601"/>
                    <a:pt x="8421" y="10401"/>
                    <a:pt x="8271" y="10125"/>
                  </a:cubicBezTo>
                  <a:lnTo>
                    <a:pt x="8146" y="9875"/>
                  </a:lnTo>
                  <a:cubicBezTo>
                    <a:pt x="7895" y="9423"/>
                    <a:pt x="7619" y="9148"/>
                    <a:pt x="7293" y="9073"/>
                  </a:cubicBezTo>
                  <a:cubicBezTo>
                    <a:pt x="7200" y="9044"/>
                    <a:pt x="7101" y="9030"/>
                    <a:pt x="6996" y="90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2"/>
            <p:cNvSpPr/>
            <p:nvPr/>
          </p:nvSpPr>
          <p:spPr>
            <a:xfrm>
              <a:off x="5550900" y="2798925"/>
              <a:ext cx="216825" cy="320700"/>
            </a:xfrm>
            <a:custGeom>
              <a:avLst/>
              <a:gdLst/>
              <a:ahLst/>
              <a:cxnLst/>
              <a:rect l="l" t="t" r="r" b="b"/>
              <a:pathLst>
                <a:path w="8673" h="12828" extrusionOk="0">
                  <a:moveTo>
                    <a:pt x="2179" y="0"/>
                  </a:moveTo>
                  <a:cubicBezTo>
                    <a:pt x="2110" y="0"/>
                    <a:pt x="2035" y="9"/>
                    <a:pt x="1956" y="25"/>
                  </a:cubicBezTo>
                  <a:cubicBezTo>
                    <a:pt x="1730" y="100"/>
                    <a:pt x="1430" y="200"/>
                    <a:pt x="1079" y="401"/>
                  </a:cubicBezTo>
                  <a:cubicBezTo>
                    <a:pt x="728" y="576"/>
                    <a:pt x="477" y="752"/>
                    <a:pt x="302" y="927"/>
                  </a:cubicBezTo>
                  <a:cubicBezTo>
                    <a:pt x="126" y="1102"/>
                    <a:pt x="26" y="1278"/>
                    <a:pt x="26" y="1478"/>
                  </a:cubicBezTo>
                  <a:cubicBezTo>
                    <a:pt x="1" y="1654"/>
                    <a:pt x="26" y="1829"/>
                    <a:pt x="76" y="1929"/>
                  </a:cubicBezTo>
                  <a:cubicBezTo>
                    <a:pt x="126" y="2055"/>
                    <a:pt x="201" y="2230"/>
                    <a:pt x="327" y="2481"/>
                  </a:cubicBezTo>
                  <a:lnTo>
                    <a:pt x="3109" y="7644"/>
                  </a:lnTo>
                  <a:cubicBezTo>
                    <a:pt x="3234" y="7869"/>
                    <a:pt x="3334" y="8045"/>
                    <a:pt x="3410" y="8145"/>
                  </a:cubicBezTo>
                  <a:cubicBezTo>
                    <a:pt x="3485" y="8245"/>
                    <a:pt x="3610" y="8346"/>
                    <a:pt x="3760" y="8446"/>
                  </a:cubicBezTo>
                  <a:cubicBezTo>
                    <a:pt x="3851" y="8507"/>
                    <a:pt x="3961" y="8540"/>
                    <a:pt x="4089" y="8540"/>
                  </a:cubicBezTo>
                  <a:cubicBezTo>
                    <a:pt x="4172" y="8540"/>
                    <a:pt x="4263" y="8526"/>
                    <a:pt x="4362" y="8496"/>
                  </a:cubicBezTo>
                  <a:cubicBezTo>
                    <a:pt x="4587" y="8446"/>
                    <a:pt x="4888" y="8320"/>
                    <a:pt x="5239" y="8145"/>
                  </a:cubicBezTo>
                  <a:cubicBezTo>
                    <a:pt x="5590" y="7945"/>
                    <a:pt x="5841" y="7769"/>
                    <a:pt x="6016" y="7594"/>
                  </a:cubicBezTo>
                  <a:cubicBezTo>
                    <a:pt x="6191" y="7443"/>
                    <a:pt x="6292" y="7268"/>
                    <a:pt x="6317" y="7067"/>
                  </a:cubicBezTo>
                  <a:cubicBezTo>
                    <a:pt x="6317" y="6892"/>
                    <a:pt x="6317" y="6742"/>
                    <a:pt x="6267" y="6616"/>
                  </a:cubicBezTo>
                  <a:cubicBezTo>
                    <a:pt x="6217" y="6516"/>
                    <a:pt x="6141" y="6341"/>
                    <a:pt x="6016" y="6115"/>
                  </a:cubicBezTo>
                  <a:lnTo>
                    <a:pt x="3234" y="927"/>
                  </a:lnTo>
                  <a:cubicBezTo>
                    <a:pt x="3109" y="701"/>
                    <a:pt x="3009" y="526"/>
                    <a:pt x="2933" y="426"/>
                  </a:cubicBezTo>
                  <a:cubicBezTo>
                    <a:pt x="2833" y="325"/>
                    <a:pt x="2733" y="225"/>
                    <a:pt x="2557" y="125"/>
                  </a:cubicBezTo>
                  <a:cubicBezTo>
                    <a:pt x="2455" y="39"/>
                    <a:pt x="2328" y="0"/>
                    <a:pt x="2179" y="0"/>
                  </a:cubicBezTo>
                  <a:close/>
                  <a:moveTo>
                    <a:pt x="6997" y="9029"/>
                  </a:moveTo>
                  <a:cubicBezTo>
                    <a:pt x="6735" y="9029"/>
                    <a:pt x="6439" y="9119"/>
                    <a:pt x="6116" y="9298"/>
                  </a:cubicBezTo>
                  <a:cubicBezTo>
                    <a:pt x="5640" y="9574"/>
                    <a:pt x="5314" y="9799"/>
                    <a:pt x="5114" y="9975"/>
                  </a:cubicBezTo>
                  <a:cubicBezTo>
                    <a:pt x="4938" y="10175"/>
                    <a:pt x="4838" y="10426"/>
                    <a:pt x="4863" y="10676"/>
                  </a:cubicBezTo>
                  <a:cubicBezTo>
                    <a:pt x="4863" y="10952"/>
                    <a:pt x="4988" y="11303"/>
                    <a:pt x="5214" y="11729"/>
                  </a:cubicBezTo>
                  <a:cubicBezTo>
                    <a:pt x="5540" y="12331"/>
                    <a:pt x="5866" y="12706"/>
                    <a:pt x="6191" y="12807"/>
                  </a:cubicBezTo>
                  <a:cubicBezTo>
                    <a:pt x="6252" y="12821"/>
                    <a:pt x="6318" y="12828"/>
                    <a:pt x="6391" y="12828"/>
                  </a:cubicBezTo>
                  <a:cubicBezTo>
                    <a:pt x="6708" y="12828"/>
                    <a:pt x="7139" y="12692"/>
                    <a:pt x="7670" y="12406"/>
                  </a:cubicBezTo>
                  <a:cubicBezTo>
                    <a:pt x="8322" y="12055"/>
                    <a:pt x="8673" y="11679"/>
                    <a:pt x="8673" y="11253"/>
                  </a:cubicBezTo>
                  <a:cubicBezTo>
                    <a:pt x="8648" y="11027"/>
                    <a:pt x="8623" y="10852"/>
                    <a:pt x="8572" y="10727"/>
                  </a:cubicBezTo>
                  <a:cubicBezTo>
                    <a:pt x="8522" y="10601"/>
                    <a:pt x="8422" y="10401"/>
                    <a:pt x="8297" y="10125"/>
                  </a:cubicBezTo>
                  <a:lnTo>
                    <a:pt x="8146" y="9874"/>
                  </a:lnTo>
                  <a:cubicBezTo>
                    <a:pt x="7896" y="9423"/>
                    <a:pt x="7620" y="9148"/>
                    <a:pt x="7294" y="9072"/>
                  </a:cubicBezTo>
                  <a:cubicBezTo>
                    <a:pt x="7201" y="9044"/>
                    <a:pt x="7102" y="9029"/>
                    <a:pt x="6997" y="90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52"/>
            <p:cNvSpPr/>
            <p:nvPr/>
          </p:nvSpPr>
          <p:spPr>
            <a:xfrm>
              <a:off x="4406800" y="3976850"/>
              <a:ext cx="285100" cy="53300"/>
            </a:xfrm>
            <a:custGeom>
              <a:avLst/>
              <a:gdLst/>
              <a:ahLst/>
              <a:cxnLst/>
              <a:rect l="l" t="t" r="r" b="b"/>
              <a:pathLst>
                <a:path w="11404" h="2132" extrusionOk="0">
                  <a:moveTo>
                    <a:pt x="3735" y="1"/>
                  </a:moveTo>
                  <a:cubicBezTo>
                    <a:pt x="3584" y="1454"/>
                    <a:pt x="1153" y="2131"/>
                    <a:pt x="0" y="2131"/>
                  </a:cubicBezTo>
                  <a:lnTo>
                    <a:pt x="8898" y="2131"/>
                  </a:lnTo>
                  <a:cubicBezTo>
                    <a:pt x="10401" y="2131"/>
                    <a:pt x="11404" y="1"/>
                    <a:pt x="11404" y="1"/>
                  </a:cubicBezTo>
                  <a:close/>
                </a:path>
              </a:pathLst>
            </a:custGeom>
            <a:solidFill>
              <a:srgbClr val="EA2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52"/>
            <p:cNvSpPr/>
            <p:nvPr/>
          </p:nvSpPr>
          <p:spPr>
            <a:xfrm>
              <a:off x="4406800" y="4030125"/>
              <a:ext cx="95875" cy="53900"/>
            </a:xfrm>
            <a:custGeom>
              <a:avLst/>
              <a:gdLst/>
              <a:ahLst/>
              <a:cxnLst/>
              <a:rect l="l" t="t" r="r" b="b"/>
              <a:pathLst>
                <a:path w="3835" h="2156" extrusionOk="0">
                  <a:moveTo>
                    <a:pt x="0" y="0"/>
                  </a:moveTo>
                  <a:lnTo>
                    <a:pt x="0" y="2155"/>
                  </a:lnTo>
                  <a:lnTo>
                    <a:pt x="3835" y="2155"/>
                  </a:lnTo>
                  <a:lnTo>
                    <a:pt x="3835" y="0"/>
                  </a:ln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52"/>
            <p:cNvSpPr/>
            <p:nvPr/>
          </p:nvSpPr>
          <p:spPr>
            <a:xfrm>
              <a:off x="4502650" y="4030125"/>
              <a:ext cx="190500" cy="53900"/>
            </a:xfrm>
            <a:custGeom>
              <a:avLst/>
              <a:gdLst/>
              <a:ahLst/>
              <a:cxnLst/>
              <a:rect l="l" t="t" r="r" b="b"/>
              <a:pathLst>
                <a:path w="7620" h="2156" extrusionOk="0">
                  <a:moveTo>
                    <a:pt x="1" y="0"/>
                  </a:moveTo>
                  <a:lnTo>
                    <a:pt x="1" y="2155"/>
                  </a:lnTo>
                  <a:lnTo>
                    <a:pt x="7620" y="2155"/>
                  </a:lnTo>
                  <a:lnTo>
                    <a:pt x="7620" y="0"/>
                  </a:ln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52"/>
            <p:cNvSpPr/>
            <p:nvPr/>
          </p:nvSpPr>
          <p:spPr>
            <a:xfrm>
              <a:off x="4567825" y="4064575"/>
              <a:ext cx="120325" cy="25"/>
            </a:xfrm>
            <a:custGeom>
              <a:avLst/>
              <a:gdLst/>
              <a:ahLst/>
              <a:cxnLst/>
              <a:rect l="l" t="t" r="r" b="b"/>
              <a:pathLst>
                <a:path w="4813" h="1" extrusionOk="0">
                  <a:moveTo>
                    <a:pt x="0" y="0"/>
                  </a:moveTo>
                  <a:lnTo>
                    <a:pt x="4813"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52"/>
            <p:cNvSpPr/>
            <p:nvPr/>
          </p:nvSpPr>
          <p:spPr>
            <a:xfrm>
              <a:off x="4562800" y="4059550"/>
              <a:ext cx="130350" cy="10050"/>
            </a:xfrm>
            <a:custGeom>
              <a:avLst/>
              <a:gdLst/>
              <a:ahLst/>
              <a:cxnLst/>
              <a:rect l="l" t="t" r="r" b="b"/>
              <a:pathLst>
                <a:path w="5214" h="402" extrusionOk="0">
                  <a:moveTo>
                    <a:pt x="201" y="1"/>
                  </a:moveTo>
                  <a:cubicBezTo>
                    <a:pt x="101" y="1"/>
                    <a:pt x="1" y="76"/>
                    <a:pt x="1" y="201"/>
                  </a:cubicBezTo>
                  <a:cubicBezTo>
                    <a:pt x="1" y="327"/>
                    <a:pt x="101" y="402"/>
                    <a:pt x="201" y="402"/>
                  </a:cubicBezTo>
                  <a:lnTo>
                    <a:pt x="5014" y="402"/>
                  </a:lnTo>
                  <a:cubicBezTo>
                    <a:pt x="5139" y="402"/>
                    <a:pt x="5214" y="327"/>
                    <a:pt x="5214" y="201"/>
                  </a:cubicBezTo>
                  <a:cubicBezTo>
                    <a:pt x="5214" y="76"/>
                    <a:pt x="5139" y="1"/>
                    <a:pt x="501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52"/>
            <p:cNvSpPr/>
            <p:nvPr/>
          </p:nvSpPr>
          <p:spPr>
            <a:xfrm>
              <a:off x="4450025" y="4065200"/>
              <a:ext cx="34500" cy="25"/>
            </a:xfrm>
            <a:custGeom>
              <a:avLst/>
              <a:gdLst/>
              <a:ahLst/>
              <a:cxnLst/>
              <a:rect l="l" t="t" r="r" b="b"/>
              <a:pathLst>
                <a:path w="1380" h="1" extrusionOk="0">
                  <a:moveTo>
                    <a:pt x="1" y="1"/>
                  </a:moveTo>
                  <a:lnTo>
                    <a:pt x="1379"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52"/>
            <p:cNvSpPr/>
            <p:nvPr/>
          </p:nvSpPr>
          <p:spPr>
            <a:xfrm>
              <a:off x="4445025" y="4060200"/>
              <a:ext cx="44500" cy="10050"/>
            </a:xfrm>
            <a:custGeom>
              <a:avLst/>
              <a:gdLst/>
              <a:ahLst/>
              <a:cxnLst/>
              <a:rect l="l" t="t" r="r" b="b"/>
              <a:pathLst>
                <a:path w="1780" h="402" extrusionOk="0">
                  <a:moveTo>
                    <a:pt x="201" y="0"/>
                  </a:moveTo>
                  <a:cubicBezTo>
                    <a:pt x="100" y="0"/>
                    <a:pt x="0" y="75"/>
                    <a:pt x="0" y="201"/>
                  </a:cubicBezTo>
                  <a:cubicBezTo>
                    <a:pt x="0" y="326"/>
                    <a:pt x="100" y="401"/>
                    <a:pt x="201" y="401"/>
                  </a:cubicBezTo>
                  <a:lnTo>
                    <a:pt x="1579" y="401"/>
                  </a:lnTo>
                  <a:cubicBezTo>
                    <a:pt x="1679" y="401"/>
                    <a:pt x="1780" y="326"/>
                    <a:pt x="1780" y="201"/>
                  </a:cubicBezTo>
                  <a:cubicBezTo>
                    <a:pt x="1780" y="75"/>
                    <a:pt x="1679" y="0"/>
                    <a:pt x="157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52"/>
            <p:cNvSpPr/>
            <p:nvPr/>
          </p:nvSpPr>
          <p:spPr>
            <a:xfrm>
              <a:off x="4407425" y="4051425"/>
              <a:ext cx="33850" cy="25"/>
            </a:xfrm>
            <a:custGeom>
              <a:avLst/>
              <a:gdLst/>
              <a:ahLst/>
              <a:cxnLst/>
              <a:rect l="l" t="t" r="r" b="b"/>
              <a:pathLst>
                <a:path w="1354" h="1" extrusionOk="0">
                  <a:moveTo>
                    <a:pt x="0" y="0"/>
                  </a:moveTo>
                  <a:lnTo>
                    <a:pt x="1354"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52"/>
            <p:cNvSpPr/>
            <p:nvPr/>
          </p:nvSpPr>
          <p:spPr>
            <a:xfrm>
              <a:off x="4401775" y="4045775"/>
              <a:ext cx="44525" cy="10675"/>
            </a:xfrm>
            <a:custGeom>
              <a:avLst/>
              <a:gdLst/>
              <a:ahLst/>
              <a:cxnLst/>
              <a:rect l="l" t="t" r="r" b="b"/>
              <a:pathLst>
                <a:path w="1781" h="427" extrusionOk="0">
                  <a:moveTo>
                    <a:pt x="226" y="1"/>
                  </a:moveTo>
                  <a:cubicBezTo>
                    <a:pt x="101" y="1"/>
                    <a:pt x="1" y="101"/>
                    <a:pt x="1" y="226"/>
                  </a:cubicBezTo>
                  <a:cubicBezTo>
                    <a:pt x="1" y="326"/>
                    <a:pt x="101" y="427"/>
                    <a:pt x="226" y="427"/>
                  </a:cubicBezTo>
                  <a:lnTo>
                    <a:pt x="1580" y="427"/>
                  </a:lnTo>
                  <a:cubicBezTo>
                    <a:pt x="1705" y="427"/>
                    <a:pt x="1780" y="326"/>
                    <a:pt x="1780" y="226"/>
                  </a:cubicBezTo>
                  <a:cubicBezTo>
                    <a:pt x="1780" y="101"/>
                    <a:pt x="1705" y="1"/>
                    <a:pt x="158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328201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52"/>
          <p:cNvSpPr txBox="1">
            <a:spLocks noGrp="1"/>
          </p:cNvSpPr>
          <p:nvPr>
            <p:ph type="title"/>
          </p:nvPr>
        </p:nvSpPr>
        <p:spPr>
          <a:xfrm>
            <a:off x="1757394" y="478511"/>
            <a:ext cx="5629213" cy="74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4000" dirty="0"/>
              <a:t>Triukšmo kilmė</a:t>
            </a:r>
            <a:endParaRPr sz="4000" dirty="0"/>
          </a:p>
        </p:txBody>
      </p:sp>
      <p:sp>
        <p:nvSpPr>
          <p:cNvPr id="728" name="Google Shape;728;p52"/>
          <p:cNvSpPr txBox="1">
            <a:spLocks noGrp="1"/>
          </p:cNvSpPr>
          <p:nvPr>
            <p:ph type="subTitle" idx="1"/>
          </p:nvPr>
        </p:nvSpPr>
        <p:spPr>
          <a:xfrm>
            <a:off x="258598" y="1284020"/>
            <a:ext cx="4784403" cy="3441705"/>
          </a:xfrm>
          <a:prstGeom prst="rect">
            <a:avLst/>
          </a:prstGeom>
        </p:spPr>
        <p:txBody>
          <a:bodyPr spcFirstLastPara="1" wrap="square" lIns="91425" tIns="91425" rIns="91425" bIns="91425" anchor="t" anchorCtr="0">
            <a:noAutofit/>
          </a:bodyPr>
          <a:lstStyle/>
          <a:p>
            <a:pPr marL="6350" marR="1270" indent="-6350" algn="just">
              <a:spcAft>
                <a:spcPts val="780"/>
              </a:spcAft>
            </a:pPr>
            <a:r>
              <a:rPr lang="en-US" sz="1600" kern="100" dirty="0">
                <a:solidFill>
                  <a:schemeClr val="tx1"/>
                </a:solidFill>
                <a:effectLst/>
                <a:latin typeface="Times New Roman" panose="02020603050405020304" pitchFamily="18" charset="0"/>
                <a:ea typeface="Times New Roman" panose="02020603050405020304" pitchFamily="18" charset="0"/>
              </a:rPr>
              <a:t>Pagal </a:t>
            </a:r>
            <a:r>
              <a:rPr lang="en-US" sz="1600" kern="100" dirty="0" err="1">
                <a:solidFill>
                  <a:schemeClr val="tx1"/>
                </a:solidFill>
                <a:effectLst/>
                <a:latin typeface="Times New Roman" panose="02020603050405020304" pitchFamily="18" charset="0"/>
                <a:ea typeface="Times New Roman" panose="02020603050405020304" pitchFamily="18" charset="0"/>
              </a:rPr>
              <a:t>kilmę</a:t>
            </a:r>
            <a:r>
              <a:rPr lang="en-US" sz="1600" kern="100" dirty="0">
                <a:solidFill>
                  <a:schemeClr val="tx1"/>
                </a:solidFill>
                <a:effectLst/>
                <a:latin typeface="Times New Roman" panose="02020603050405020304" pitchFamily="18" charset="0"/>
                <a:ea typeface="Times New Roman" panose="02020603050405020304" pitchFamily="18" charset="0"/>
              </a:rPr>
              <a:t> triukšmas </a:t>
            </a:r>
            <a:r>
              <a:rPr lang="en-US" sz="1600" kern="100" dirty="0" err="1">
                <a:solidFill>
                  <a:schemeClr val="tx1"/>
                </a:solidFill>
                <a:effectLst/>
                <a:latin typeface="Times New Roman" panose="02020603050405020304" pitchFamily="18" charset="0"/>
                <a:ea typeface="Times New Roman" panose="02020603050405020304" pitchFamily="18" charset="0"/>
              </a:rPr>
              <a:t>būna</a:t>
            </a:r>
            <a:r>
              <a:rPr lang="en-US" sz="1600" kern="100" dirty="0">
                <a:solidFill>
                  <a:schemeClr val="tx1"/>
                </a:solidFill>
                <a:effectLst/>
                <a:latin typeface="Times New Roman" panose="02020603050405020304" pitchFamily="18" charset="0"/>
                <a:ea typeface="Times New Roman" panose="02020603050405020304" pitchFamily="18" charset="0"/>
              </a:rPr>
              <a:t>: </a:t>
            </a:r>
          </a:p>
          <a:p>
            <a:pPr marL="171450" marR="1270" indent="-171450" algn="just">
              <a:spcAft>
                <a:spcPts val="795"/>
              </a:spcAft>
              <a:buFont typeface="Arial" panose="020B0604020202020204" pitchFamily="34" charset="0"/>
              <a:buChar char="•"/>
            </a:pPr>
            <a:r>
              <a:rPr lang="en-US" sz="1600" kern="100" dirty="0" err="1">
                <a:solidFill>
                  <a:schemeClr val="tx1"/>
                </a:solidFill>
                <a:effectLst/>
                <a:latin typeface="Times New Roman" panose="02020603050405020304" pitchFamily="18" charset="0"/>
                <a:ea typeface="Times New Roman" panose="02020603050405020304" pitchFamily="18" charset="0"/>
              </a:rPr>
              <a:t>Mechaninis</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lt-LT"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virpantys</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veikiančių</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mechanizmų</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mazgai</a:t>
            </a:r>
            <a:r>
              <a:rPr lang="en-US" sz="1600" kern="100" dirty="0">
                <a:solidFill>
                  <a:schemeClr val="tx1"/>
                </a:solidFill>
                <a:effectLst/>
                <a:latin typeface="Times New Roman" panose="02020603050405020304" pitchFamily="18" charset="0"/>
                <a:ea typeface="Times New Roman" panose="02020603050405020304" pitchFamily="18" charset="0"/>
              </a:rPr>
              <a:t>. </a:t>
            </a:r>
          </a:p>
          <a:p>
            <a:pPr marL="171450" marR="1270" indent="-171450" algn="just">
              <a:spcAft>
                <a:spcPts val="25"/>
              </a:spcAft>
              <a:buFont typeface="Arial" panose="020B0604020202020204" pitchFamily="34" charset="0"/>
              <a:buChar char="•"/>
            </a:pPr>
            <a:r>
              <a:rPr lang="en-US" sz="1600" kern="100" dirty="0" err="1">
                <a:solidFill>
                  <a:schemeClr val="tx1"/>
                </a:solidFill>
                <a:effectLst/>
                <a:latin typeface="Times New Roman" panose="02020603050405020304" pitchFamily="18" charset="0"/>
                <a:ea typeface="Times New Roman" panose="02020603050405020304" pitchFamily="18" charset="0"/>
              </a:rPr>
              <a:t>Elektrinis</a:t>
            </a:r>
            <a:r>
              <a:rPr lang="en-US" sz="1600" kern="100" dirty="0">
                <a:solidFill>
                  <a:schemeClr val="tx1"/>
                </a:solidFill>
                <a:effectLst/>
                <a:latin typeface="Times New Roman" panose="02020603050405020304" pitchFamily="18" charset="0"/>
                <a:ea typeface="Times New Roman" panose="02020603050405020304" pitchFamily="18" charset="0"/>
              </a:rPr>
              <a:t> – </a:t>
            </a:r>
            <a:r>
              <a:rPr lang="en-US" sz="1600" kern="100" dirty="0" err="1">
                <a:solidFill>
                  <a:schemeClr val="tx1"/>
                </a:solidFill>
                <a:effectLst/>
                <a:latin typeface="Times New Roman" panose="02020603050405020304" pitchFamily="18" charset="0"/>
                <a:ea typeface="Times New Roman" panose="02020603050405020304" pitchFamily="18" charset="0"/>
              </a:rPr>
              <a:t>elektros</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mechaniniai</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įrenginių</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dalių</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virpesiai</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atsirandantys</a:t>
            </a:r>
            <a:r>
              <a:rPr lang="en-US" sz="1600" kern="100" dirty="0">
                <a:solidFill>
                  <a:schemeClr val="tx1"/>
                </a:solidFill>
                <a:effectLst/>
                <a:latin typeface="Times New Roman" panose="02020603050405020304" pitchFamily="18" charset="0"/>
                <a:ea typeface="Times New Roman" panose="02020603050405020304" pitchFamily="18" charset="0"/>
              </a:rPr>
              <a:t> d</a:t>
            </a:r>
            <a:r>
              <a:rPr lang="lt-LT" sz="1600" kern="100" dirty="0">
                <a:solidFill>
                  <a:schemeClr val="tx1"/>
                </a:solidFill>
                <a:effectLst/>
                <a:latin typeface="Times New Roman" panose="02020603050405020304" pitchFamily="18" charset="0"/>
                <a:ea typeface="Times New Roman" panose="02020603050405020304" pitchFamily="18" charset="0"/>
              </a:rPr>
              <a:t>ė</a:t>
            </a:r>
            <a:r>
              <a:rPr lang="en-US" sz="1600" kern="100" dirty="0">
                <a:solidFill>
                  <a:schemeClr val="tx1"/>
                </a:solidFill>
                <a:effectLst/>
                <a:latin typeface="Times New Roman" panose="02020603050405020304" pitchFamily="18" charset="0"/>
                <a:ea typeface="Times New Roman" panose="02020603050405020304" pitchFamily="18" charset="0"/>
              </a:rPr>
              <a:t>l </a:t>
            </a:r>
            <a:r>
              <a:rPr lang="en-US" sz="1600" kern="100" dirty="0" err="1">
                <a:solidFill>
                  <a:schemeClr val="tx1"/>
                </a:solidFill>
                <a:effectLst/>
                <a:latin typeface="Times New Roman" panose="02020603050405020304" pitchFamily="18" charset="0"/>
                <a:ea typeface="Times New Roman" panose="02020603050405020304" pitchFamily="18" charset="0"/>
              </a:rPr>
              <a:t>elektromagnetinių</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laukų</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pokyčio</a:t>
            </a:r>
            <a:r>
              <a:rPr lang="en-US" sz="1600" kern="100" dirty="0">
                <a:solidFill>
                  <a:schemeClr val="tx1"/>
                </a:solidFill>
                <a:effectLst/>
                <a:latin typeface="Times New Roman" panose="02020603050405020304" pitchFamily="18" charset="0"/>
                <a:ea typeface="Times New Roman" panose="02020603050405020304" pitchFamily="18" charset="0"/>
              </a:rPr>
              <a:t>. </a:t>
            </a:r>
          </a:p>
          <a:p>
            <a:pPr marL="171450" marR="1270" indent="-171450" algn="just">
              <a:spcAft>
                <a:spcPts val="25"/>
              </a:spcAft>
              <a:buFont typeface="Arial" panose="020B0604020202020204" pitchFamily="34" charset="0"/>
              <a:buChar char="•"/>
            </a:pPr>
            <a:r>
              <a:rPr lang="en-US" sz="1600" kern="100" dirty="0" err="1">
                <a:solidFill>
                  <a:schemeClr val="tx1"/>
                </a:solidFill>
                <a:effectLst/>
                <a:latin typeface="Times New Roman" panose="02020603050405020304" pitchFamily="18" charset="0"/>
                <a:ea typeface="Times New Roman" panose="02020603050405020304" pitchFamily="18" charset="0"/>
              </a:rPr>
              <a:t>Aerodinaminis</a:t>
            </a:r>
            <a:r>
              <a:rPr lang="en-US" sz="1600" kern="100" dirty="0">
                <a:solidFill>
                  <a:schemeClr val="tx1"/>
                </a:solidFill>
                <a:effectLst/>
                <a:latin typeface="Times New Roman" panose="02020603050405020304" pitchFamily="18" charset="0"/>
                <a:ea typeface="Times New Roman" panose="02020603050405020304" pitchFamily="18" charset="0"/>
              </a:rPr>
              <a:t> ir </a:t>
            </a:r>
            <a:r>
              <a:rPr lang="en-US" sz="1600" kern="100" dirty="0" err="1">
                <a:solidFill>
                  <a:schemeClr val="tx1"/>
                </a:solidFill>
                <a:effectLst/>
                <a:latin typeface="Times New Roman" panose="02020603050405020304" pitchFamily="18" charset="0"/>
                <a:ea typeface="Times New Roman" panose="02020603050405020304" pitchFamily="18" charset="0"/>
              </a:rPr>
              <a:t>hidrodinaminis</a:t>
            </a:r>
            <a:r>
              <a:rPr lang="en-US" sz="1600" kern="100" dirty="0">
                <a:solidFill>
                  <a:schemeClr val="tx1"/>
                </a:solidFill>
                <a:effectLst/>
                <a:latin typeface="Times New Roman" panose="02020603050405020304" pitchFamily="18" charset="0"/>
                <a:ea typeface="Times New Roman" panose="02020603050405020304" pitchFamily="18" charset="0"/>
              </a:rPr>
              <a:t> – </a:t>
            </a:r>
            <a:r>
              <a:rPr lang="en-US" sz="1600" kern="100" dirty="0" err="1">
                <a:solidFill>
                  <a:schemeClr val="tx1"/>
                </a:solidFill>
                <a:effectLst/>
                <a:latin typeface="Times New Roman" panose="02020603050405020304" pitchFamily="18" charset="0"/>
                <a:ea typeface="Times New Roman" panose="02020603050405020304" pitchFamily="18" charset="0"/>
              </a:rPr>
              <a:t>kyla</a:t>
            </a:r>
            <a:r>
              <a:rPr lang="en-US" sz="1600" kern="100" dirty="0">
                <a:solidFill>
                  <a:schemeClr val="tx1"/>
                </a:solidFill>
                <a:effectLst/>
                <a:latin typeface="Times New Roman" panose="02020603050405020304" pitchFamily="18" charset="0"/>
                <a:ea typeface="Times New Roman" panose="02020603050405020304" pitchFamily="18" charset="0"/>
              </a:rPr>
              <a:t> d</a:t>
            </a:r>
            <a:r>
              <a:rPr lang="lt-LT" sz="1600" kern="100" dirty="0">
                <a:solidFill>
                  <a:schemeClr val="tx1"/>
                </a:solidFill>
                <a:effectLst/>
                <a:latin typeface="Times New Roman" panose="02020603050405020304" pitchFamily="18" charset="0"/>
                <a:ea typeface="Times New Roman" panose="02020603050405020304" pitchFamily="18" charset="0"/>
              </a:rPr>
              <a:t>ė</a:t>
            </a:r>
            <a:r>
              <a:rPr lang="en-US" sz="1600" kern="100" dirty="0">
                <a:solidFill>
                  <a:schemeClr val="tx1"/>
                </a:solidFill>
                <a:effectLst/>
                <a:latin typeface="Times New Roman" panose="02020603050405020304" pitchFamily="18" charset="0"/>
                <a:ea typeface="Times New Roman" panose="02020603050405020304" pitchFamily="18" charset="0"/>
              </a:rPr>
              <a:t>l </a:t>
            </a:r>
            <a:r>
              <a:rPr lang="en-US" sz="1600" kern="100" dirty="0" err="1">
                <a:solidFill>
                  <a:schemeClr val="tx1"/>
                </a:solidFill>
                <a:effectLst/>
                <a:latin typeface="Times New Roman" panose="02020603050405020304" pitchFamily="18" charset="0"/>
                <a:ea typeface="Times New Roman" panose="02020603050405020304" pitchFamily="18" charset="0"/>
              </a:rPr>
              <a:t>dideliu</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greičiu</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judančių</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dujų</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ar</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skysčių</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srautų</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arba</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kūnams</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judant</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dujose</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arba</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skysčiuose</a:t>
            </a:r>
            <a:r>
              <a:rPr lang="en-US" sz="1600" kern="100" dirty="0">
                <a:solidFill>
                  <a:schemeClr val="tx1"/>
                </a:solidFill>
                <a:effectLst/>
                <a:latin typeface="Times New Roman" panose="02020603050405020304" pitchFamily="18" charset="0"/>
                <a:ea typeface="Times New Roman" panose="02020603050405020304" pitchFamily="18" charset="0"/>
              </a:rPr>
              <a:t>. </a:t>
            </a:r>
          </a:p>
          <a:p>
            <a:pPr marL="171450" marR="1270" indent="-171450" algn="just">
              <a:spcAft>
                <a:spcPts val="790"/>
              </a:spcAft>
              <a:buFont typeface="Arial" panose="020B0604020202020204" pitchFamily="34" charset="0"/>
              <a:buChar char="•"/>
            </a:pPr>
            <a:r>
              <a:rPr lang="en-US" sz="1600" kern="100" dirty="0" err="1">
                <a:solidFill>
                  <a:schemeClr val="tx1"/>
                </a:solidFill>
                <a:effectLst/>
                <a:latin typeface="Times New Roman" panose="02020603050405020304" pitchFamily="18" charset="0"/>
                <a:ea typeface="Times New Roman" panose="02020603050405020304" pitchFamily="18" charset="0"/>
              </a:rPr>
              <a:t>Smūginis</a:t>
            </a:r>
            <a:r>
              <a:rPr lang="en-US" sz="1600" kern="100" dirty="0">
                <a:solidFill>
                  <a:schemeClr val="tx1"/>
                </a:solidFill>
                <a:effectLst/>
                <a:latin typeface="Times New Roman" panose="02020603050405020304" pitchFamily="18" charset="0"/>
                <a:ea typeface="Times New Roman" panose="02020603050405020304" pitchFamily="18" charset="0"/>
              </a:rPr>
              <a:t> – </a:t>
            </a:r>
            <a:r>
              <a:rPr lang="en-US" sz="1600" kern="100" dirty="0" err="1">
                <a:solidFill>
                  <a:schemeClr val="tx1"/>
                </a:solidFill>
                <a:effectLst/>
                <a:latin typeface="Times New Roman" panose="02020603050405020304" pitchFamily="18" charset="0"/>
                <a:ea typeface="Times New Roman" panose="02020603050405020304" pitchFamily="18" charset="0"/>
              </a:rPr>
              <a:t>atsiranda</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vykstant</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technologiniam</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procesui</a:t>
            </a:r>
            <a:r>
              <a:rPr lang="en-US" sz="1600" kern="100" dirty="0">
                <a:solidFill>
                  <a:schemeClr val="tx1"/>
                </a:solidFill>
                <a:effectLst/>
                <a:latin typeface="Times New Roman" panose="02020603050405020304" pitchFamily="18" charset="0"/>
                <a:ea typeface="Times New Roman" panose="02020603050405020304" pitchFamily="18" charset="0"/>
              </a:rPr>
              <a:t>.</a:t>
            </a:r>
          </a:p>
          <a:p>
            <a:pPr marL="171450" marR="1270" indent="-171450" algn="just">
              <a:spcAft>
                <a:spcPts val="805"/>
              </a:spcAft>
              <a:buFont typeface="Arial" panose="020B0604020202020204" pitchFamily="34" charset="0"/>
              <a:buChar char="•"/>
            </a:pPr>
            <a:r>
              <a:rPr lang="en-US" sz="1600" kern="100" dirty="0" err="1">
                <a:solidFill>
                  <a:schemeClr val="tx1"/>
                </a:solidFill>
                <a:effectLst/>
                <a:latin typeface="Times New Roman" panose="02020603050405020304" pitchFamily="18" charset="0"/>
                <a:ea typeface="Times New Roman" panose="02020603050405020304" pitchFamily="18" charset="0"/>
              </a:rPr>
              <a:t>Sprogimo</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impulsinis</a:t>
            </a:r>
            <a:r>
              <a:rPr lang="en-US" sz="1600" kern="100" dirty="0">
                <a:solidFill>
                  <a:schemeClr val="tx1"/>
                </a:solidFill>
                <a:effectLst/>
                <a:latin typeface="Times New Roman" panose="02020603050405020304" pitchFamily="18" charset="0"/>
                <a:ea typeface="Times New Roman" panose="02020603050405020304" pitchFamily="18" charset="0"/>
              </a:rPr>
              <a:t> – </a:t>
            </a:r>
            <a:r>
              <a:rPr lang="en-US" sz="1600" kern="100" dirty="0" err="1">
                <a:solidFill>
                  <a:schemeClr val="tx1"/>
                </a:solidFill>
                <a:effectLst/>
                <a:latin typeface="Times New Roman" panose="02020603050405020304" pitchFamily="18" charset="0"/>
                <a:ea typeface="Times New Roman" panose="02020603050405020304" pitchFamily="18" charset="0"/>
              </a:rPr>
              <a:t>vidaus</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degimo</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variklių</a:t>
            </a:r>
            <a:r>
              <a:rPr lang="en-US" sz="1600" kern="100" dirty="0">
                <a:solidFill>
                  <a:schemeClr val="tx1"/>
                </a:solidFill>
                <a:effectLst/>
                <a:latin typeface="Times New Roman" panose="02020603050405020304" pitchFamily="18" charset="0"/>
                <a:ea typeface="Times New Roman" panose="02020603050405020304" pitchFamily="18" charset="0"/>
              </a:rPr>
              <a:t> </a:t>
            </a:r>
            <a:r>
              <a:rPr lang="en-US" sz="1600" kern="100" dirty="0" err="1">
                <a:solidFill>
                  <a:schemeClr val="tx1"/>
                </a:solidFill>
                <a:effectLst/>
                <a:latin typeface="Times New Roman" panose="02020603050405020304" pitchFamily="18" charset="0"/>
                <a:ea typeface="Times New Roman" panose="02020603050405020304" pitchFamily="18" charset="0"/>
              </a:rPr>
              <a:t>darbas</a:t>
            </a:r>
            <a:r>
              <a:rPr lang="lt-LT" sz="1600" kern="100" dirty="0">
                <a:solidFill>
                  <a:schemeClr val="tx1"/>
                </a:solidFill>
                <a:effectLst/>
                <a:latin typeface="Times New Roman" panose="02020603050405020304" pitchFamily="18" charset="0"/>
                <a:ea typeface="Times New Roman" panose="02020603050405020304" pitchFamily="18" charset="0"/>
              </a:rPr>
              <a:t>.</a:t>
            </a:r>
            <a:r>
              <a:rPr lang="en-US" sz="1600" kern="100" dirty="0">
                <a:solidFill>
                  <a:schemeClr val="tx1"/>
                </a:solidFill>
                <a:effectLst/>
                <a:latin typeface="Times New Roman" panose="02020603050405020304" pitchFamily="18" charset="0"/>
                <a:ea typeface="Times New Roman" panose="02020603050405020304" pitchFamily="18" charset="0"/>
              </a:rPr>
              <a:t> </a:t>
            </a:r>
          </a:p>
          <a:p>
            <a:pPr algn="just"/>
            <a:endParaRPr sz="2400" dirty="0"/>
          </a:p>
        </p:txBody>
      </p:sp>
      <p:grpSp>
        <p:nvGrpSpPr>
          <p:cNvPr id="729" name="Google Shape;729;p52"/>
          <p:cNvGrpSpPr/>
          <p:nvPr/>
        </p:nvGrpSpPr>
        <p:grpSpPr>
          <a:xfrm>
            <a:off x="5225555" y="2229551"/>
            <a:ext cx="4322104" cy="2917662"/>
            <a:chOff x="1577200" y="1154150"/>
            <a:chExt cx="4458075" cy="3009450"/>
          </a:xfrm>
        </p:grpSpPr>
        <p:sp>
          <p:nvSpPr>
            <p:cNvPr id="730" name="Google Shape;730;p52"/>
            <p:cNvSpPr/>
            <p:nvPr/>
          </p:nvSpPr>
          <p:spPr>
            <a:xfrm>
              <a:off x="1577200" y="1154150"/>
              <a:ext cx="4458075" cy="2973100"/>
            </a:xfrm>
            <a:custGeom>
              <a:avLst/>
              <a:gdLst/>
              <a:ahLst/>
              <a:cxnLst/>
              <a:rect l="l" t="t" r="r" b="b"/>
              <a:pathLst>
                <a:path w="178323" h="118924" extrusionOk="0">
                  <a:moveTo>
                    <a:pt x="82382" y="1"/>
                  </a:moveTo>
                  <a:lnTo>
                    <a:pt x="63059" y="65014"/>
                  </a:lnTo>
                  <a:lnTo>
                    <a:pt x="11279" y="32783"/>
                  </a:lnTo>
                  <a:lnTo>
                    <a:pt x="23861" y="86618"/>
                  </a:lnTo>
                  <a:lnTo>
                    <a:pt x="1" y="73535"/>
                  </a:lnTo>
                  <a:lnTo>
                    <a:pt x="7595" y="118924"/>
                  </a:lnTo>
                  <a:lnTo>
                    <a:pt x="169551" y="118924"/>
                  </a:lnTo>
                  <a:lnTo>
                    <a:pt x="178323" y="69450"/>
                  </a:lnTo>
                  <a:lnTo>
                    <a:pt x="178323" y="69450"/>
                  </a:lnTo>
                  <a:lnTo>
                    <a:pt x="146443" y="84939"/>
                  </a:lnTo>
                  <a:lnTo>
                    <a:pt x="146443" y="84939"/>
                  </a:lnTo>
                  <a:lnTo>
                    <a:pt x="158824" y="9650"/>
                  </a:lnTo>
                  <a:lnTo>
                    <a:pt x="103610" y="44262"/>
                  </a:lnTo>
                  <a:lnTo>
                    <a:pt x="823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52"/>
            <p:cNvSpPr/>
            <p:nvPr/>
          </p:nvSpPr>
          <p:spPr>
            <a:xfrm>
              <a:off x="2966300" y="2567075"/>
              <a:ext cx="1577750" cy="1043875"/>
            </a:xfrm>
            <a:custGeom>
              <a:avLst/>
              <a:gdLst/>
              <a:ahLst/>
              <a:cxnLst/>
              <a:rect l="l" t="t" r="r" b="b"/>
              <a:pathLst>
                <a:path w="63110" h="41755" extrusionOk="0">
                  <a:moveTo>
                    <a:pt x="31555" y="0"/>
                  </a:moveTo>
                  <a:cubicBezTo>
                    <a:pt x="28497" y="0"/>
                    <a:pt x="25991" y="2482"/>
                    <a:pt x="25991" y="5539"/>
                  </a:cubicBezTo>
                  <a:cubicBezTo>
                    <a:pt x="25991" y="6291"/>
                    <a:pt x="26167" y="7018"/>
                    <a:pt x="26442" y="7695"/>
                  </a:cubicBezTo>
                  <a:cubicBezTo>
                    <a:pt x="26342" y="7695"/>
                    <a:pt x="26242" y="7670"/>
                    <a:pt x="26141" y="7670"/>
                  </a:cubicBezTo>
                  <a:cubicBezTo>
                    <a:pt x="20853" y="7670"/>
                    <a:pt x="16593" y="11955"/>
                    <a:pt x="16593" y="17219"/>
                  </a:cubicBezTo>
                  <a:cubicBezTo>
                    <a:pt x="16593" y="17870"/>
                    <a:pt x="16643" y="18472"/>
                    <a:pt x="16768" y="19073"/>
                  </a:cubicBezTo>
                  <a:cubicBezTo>
                    <a:pt x="11730" y="19324"/>
                    <a:pt x="7720" y="23484"/>
                    <a:pt x="7720" y="28597"/>
                  </a:cubicBezTo>
                  <a:cubicBezTo>
                    <a:pt x="7720" y="29900"/>
                    <a:pt x="7971" y="31128"/>
                    <a:pt x="8447" y="32256"/>
                  </a:cubicBezTo>
                  <a:cubicBezTo>
                    <a:pt x="3685" y="32808"/>
                    <a:pt x="1" y="36843"/>
                    <a:pt x="1" y="41755"/>
                  </a:cubicBezTo>
                  <a:lnTo>
                    <a:pt x="63109" y="41755"/>
                  </a:lnTo>
                  <a:cubicBezTo>
                    <a:pt x="63109" y="36843"/>
                    <a:pt x="59400" y="32808"/>
                    <a:pt x="54663" y="32256"/>
                  </a:cubicBezTo>
                  <a:cubicBezTo>
                    <a:pt x="55139" y="31128"/>
                    <a:pt x="55390" y="29900"/>
                    <a:pt x="55390" y="28597"/>
                  </a:cubicBezTo>
                  <a:cubicBezTo>
                    <a:pt x="55390" y="23484"/>
                    <a:pt x="51380" y="19324"/>
                    <a:pt x="46317" y="19073"/>
                  </a:cubicBezTo>
                  <a:cubicBezTo>
                    <a:pt x="46442" y="18472"/>
                    <a:pt x="46518" y="17870"/>
                    <a:pt x="46518" y="17219"/>
                  </a:cubicBezTo>
                  <a:cubicBezTo>
                    <a:pt x="46518" y="11955"/>
                    <a:pt x="42232" y="7670"/>
                    <a:pt x="36969" y="7670"/>
                  </a:cubicBezTo>
                  <a:cubicBezTo>
                    <a:pt x="36868" y="7670"/>
                    <a:pt x="36768" y="7695"/>
                    <a:pt x="36668" y="7695"/>
                  </a:cubicBezTo>
                  <a:cubicBezTo>
                    <a:pt x="36944" y="7018"/>
                    <a:pt x="37094" y="6291"/>
                    <a:pt x="37094" y="5539"/>
                  </a:cubicBezTo>
                  <a:cubicBezTo>
                    <a:pt x="37094" y="2482"/>
                    <a:pt x="34613" y="0"/>
                    <a:pt x="315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52"/>
            <p:cNvSpPr/>
            <p:nvPr/>
          </p:nvSpPr>
          <p:spPr>
            <a:xfrm>
              <a:off x="3246400" y="3344125"/>
              <a:ext cx="1019450" cy="751800"/>
            </a:xfrm>
            <a:custGeom>
              <a:avLst/>
              <a:gdLst/>
              <a:ahLst/>
              <a:cxnLst/>
              <a:rect l="l" t="t" r="r" b="b"/>
              <a:pathLst>
                <a:path w="40778" h="30072" extrusionOk="0">
                  <a:moveTo>
                    <a:pt x="11240" y="1"/>
                  </a:moveTo>
                  <a:cubicBezTo>
                    <a:pt x="8451" y="1"/>
                    <a:pt x="5734" y="1671"/>
                    <a:pt x="4211" y="4984"/>
                  </a:cubicBezTo>
                  <a:cubicBezTo>
                    <a:pt x="3358" y="6838"/>
                    <a:pt x="0" y="30072"/>
                    <a:pt x="0" y="30072"/>
                  </a:cubicBezTo>
                  <a:lnTo>
                    <a:pt x="40777" y="30072"/>
                  </a:lnTo>
                  <a:cubicBezTo>
                    <a:pt x="40777" y="30072"/>
                    <a:pt x="37419" y="6838"/>
                    <a:pt x="36567" y="4984"/>
                  </a:cubicBezTo>
                  <a:cubicBezTo>
                    <a:pt x="35043" y="1671"/>
                    <a:pt x="32326" y="1"/>
                    <a:pt x="29537" y="1"/>
                  </a:cubicBezTo>
                  <a:cubicBezTo>
                    <a:pt x="28106" y="1"/>
                    <a:pt x="26656" y="441"/>
                    <a:pt x="25339" y="1325"/>
                  </a:cubicBezTo>
                  <a:cubicBezTo>
                    <a:pt x="24737" y="4733"/>
                    <a:pt x="22381" y="6137"/>
                    <a:pt x="20376" y="6137"/>
                  </a:cubicBezTo>
                  <a:cubicBezTo>
                    <a:pt x="18396" y="6137"/>
                    <a:pt x="16040" y="4733"/>
                    <a:pt x="15439" y="1325"/>
                  </a:cubicBezTo>
                  <a:cubicBezTo>
                    <a:pt x="14121" y="441"/>
                    <a:pt x="12671" y="1"/>
                    <a:pt x="112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52"/>
            <p:cNvSpPr/>
            <p:nvPr/>
          </p:nvSpPr>
          <p:spPr>
            <a:xfrm>
              <a:off x="3249525" y="3525100"/>
              <a:ext cx="323950" cy="552825"/>
            </a:xfrm>
            <a:custGeom>
              <a:avLst/>
              <a:gdLst/>
              <a:ahLst/>
              <a:cxnLst/>
              <a:rect l="l" t="t" r="r" b="b"/>
              <a:pathLst>
                <a:path w="12958" h="22113" extrusionOk="0">
                  <a:moveTo>
                    <a:pt x="12532" y="0"/>
                  </a:moveTo>
                  <a:lnTo>
                    <a:pt x="1680" y="10802"/>
                  </a:lnTo>
                  <a:cubicBezTo>
                    <a:pt x="953" y="15489"/>
                    <a:pt x="276" y="20051"/>
                    <a:pt x="0" y="21930"/>
                  </a:cubicBezTo>
                  <a:cubicBezTo>
                    <a:pt x="236" y="22054"/>
                    <a:pt x="489" y="22113"/>
                    <a:pt x="755" y="22113"/>
                  </a:cubicBezTo>
                  <a:cubicBezTo>
                    <a:pt x="2748" y="22113"/>
                    <a:pt x="5482" y="18841"/>
                    <a:pt x="7494" y="15414"/>
                  </a:cubicBezTo>
                  <a:cubicBezTo>
                    <a:pt x="12306" y="7294"/>
                    <a:pt x="12958" y="2457"/>
                    <a:pt x="12532" y="0"/>
                  </a:cubicBezTo>
                  <a:close/>
                </a:path>
              </a:pathLst>
            </a:custGeom>
            <a:solidFill>
              <a:srgbClr val="D74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52"/>
            <p:cNvSpPr/>
            <p:nvPr/>
          </p:nvSpPr>
          <p:spPr>
            <a:xfrm>
              <a:off x="3938750" y="3525100"/>
              <a:ext cx="323950" cy="552825"/>
            </a:xfrm>
            <a:custGeom>
              <a:avLst/>
              <a:gdLst/>
              <a:ahLst/>
              <a:cxnLst/>
              <a:rect l="l" t="t" r="r" b="b"/>
              <a:pathLst>
                <a:path w="12958" h="22113" extrusionOk="0">
                  <a:moveTo>
                    <a:pt x="426" y="0"/>
                  </a:moveTo>
                  <a:lnTo>
                    <a:pt x="426" y="0"/>
                  </a:lnTo>
                  <a:cubicBezTo>
                    <a:pt x="0" y="2457"/>
                    <a:pt x="652" y="7294"/>
                    <a:pt x="5439" y="15414"/>
                  </a:cubicBezTo>
                  <a:cubicBezTo>
                    <a:pt x="7473" y="18841"/>
                    <a:pt x="10210" y="22113"/>
                    <a:pt x="12203" y="22113"/>
                  </a:cubicBezTo>
                  <a:cubicBezTo>
                    <a:pt x="12469" y="22113"/>
                    <a:pt x="12722" y="22054"/>
                    <a:pt x="12958" y="21930"/>
                  </a:cubicBezTo>
                  <a:cubicBezTo>
                    <a:pt x="12682" y="20051"/>
                    <a:pt x="12005" y="15489"/>
                    <a:pt x="11279" y="10802"/>
                  </a:cubicBezTo>
                  <a:lnTo>
                    <a:pt x="426" y="0"/>
                  </a:lnTo>
                  <a:close/>
                </a:path>
              </a:pathLst>
            </a:custGeom>
            <a:solidFill>
              <a:srgbClr val="D74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52"/>
            <p:cNvSpPr/>
            <p:nvPr/>
          </p:nvSpPr>
          <p:spPr>
            <a:xfrm>
              <a:off x="3610425" y="3377225"/>
              <a:ext cx="283850" cy="147900"/>
            </a:xfrm>
            <a:custGeom>
              <a:avLst/>
              <a:gdLst/>
              <a:ahLst/>
              <a:cxnLst/>
              <a:rect l="l" t="t" r="r" b="b"/>
              <a:pathLst>
                <a:path w="11354" h="5916" extrusionOk="0">
                  <a:moveTo>
                    <a:pt x="878" y="1"/>
                  </a:moveTo>
                  <a:lnTo>
                    <a:pt x="1" y="3885"/>
                  </a:lnTo>
                  <a:lnTo>
                    <a:pt x="5489" y="5915"/>
                  </a:lnTo>
                  <a:lnTo>
                    <a:pt x="11354" y="4086"/>
                  </a:lnTo>
                  <a:lnTo>
                    <a:pt x="10778" y="1"/>
                  </a:lnTo>
                  <a:cubicBezTo>
                    <a:pt x="10778" y="1"/>
                    <a:pt x="7194" y="1680"/>
                    <a:pt x="5815" y="2858"/>
                  </a:cubicBezTo>
                  <a:cubicBezTo>
                    <a:pt x="4211" y="1655"/>
                    <a:pt x="878" y="1"/>
                    <a:pt x="878" y="1"/>
                  </a:cubicBezTo>
                  <a:close/>
                </a:path>
              </a:pathLst>
            </a:custGeom>
            <a:solidFill>
              <a:srgbClr val="D74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52"/>
            <p:cNvSpPr/>
            <p:nvPr/>
          </p:nvSpPr>
          <p:spPr>
            <a:xfrm>
              <a:off x="3665575" y="3316450"/>
              <a:ext cx="163550" cy="157925"/>
            </a:xfrm>
            <a:custGeom>
              <a:avLst/>
              <a:gdLst/>
              <a:ahLst/>
              <a:cxnLst/>
              <a:rect l="l" t="t" r="r" b="b"/>
              <a:pathLst>
                <a:path w="6542" h="6317" extrusionOk="0">
                  <a:moveTo>
                    <a:pt x="0" y="1"/>
                  </a:moveTo>
                  <a:lnTo>
                    <a:pt x="0" y="3459"/>
                  </a:lnTo>
                  <a:cubicBezTo>
                    <a:pt x="0" y="3459"/>
                    <a:pt x="0" y="6316"/>
                    <a:pt x="3283" y="6316"/>
                  </a:cubicBezTo>
                  <a:cubicBezTo>
                    <a:pt x="6541" y="6316"/>
                    <a:pt x="6541" y="3459"/>
                    <a:pt x="6541" y="3459"/>
                  </a:cubicBezTo>
                  <a:lnTo>
                    <a:pt x="6541" y="1"/>
                  </a:ln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52"/>
            <p:cNvSpPr/>
            <p:nvPr/>
          </p:nvSpPr>
          <p:spPr>
            <a:xfrm>
              <a:off x="3665575" y="3337750"/>
              <a:ext cx="163550" cy="64575"/>
            </a:xfrm>
            <a:custGeom>
              <a:avLst/>
              <a:gdLst/>
              <a:ahLst/>
              <a:cxnLst/>
              <a:rect l="l" t="t" r="r" b="b"/>
              <a:pathLst>
                <a:path w="6542" h="2583" extrusionOk="0">
                  <a:moveTo>
                    <a:pt x="0" y="1"/>
                  </a:moveTo>
                  <a:lnTo>
                    <a:pt x="0" y="2582"/>
                  </a:lnTo>
                  <a:lnTo>
                    <a:pt x="6541" y="2582"/>
                  </a:lnTo>
                  <a:lnTo>
                    <a:pt x="6541" y="1"/>
                  </a:lnTo>
                  <a:close/>
                </a:path>
              </a:pathLst>
            </a:custGeom>
            <a:solidFill>
              <a:srgbClr val="FF78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52"/>
            <p:cNvSpPr/>
            <p:nvPr/>
          </p:nvSpPr>
          <p:spPr>
            <a:xfrm>
              <a:off x="3484475" y="2844025"/>
              <a:ext cx="525725" cy="525700"/>
            </a:xfrm>
            <a:custGeom>
              <a:avLst/>
              <a:gdLst/>
              <a:ahLst/>
              <a:cxnLst/>
              <a:rect l="l" t="t" r="r" b="b"/>
              <a:pathLst>
                <a:path w="21029" h="21028" extrusionOk="0">
                  <a:moveTo>
                    <a:pt x="10527" y="0"/>
                  </a:moveTo>
                  <a:cubicBezTo>
                    <a:pt x="4713" y="0"/>
                    <a:pt x="1" y="4712"/>
                    <a:pt x="1" y="10527"/>
                  </a:cubicBezTo>
                  <a:cubicBezTo>
                    <a:pt x="1" y="16341"/>
                    <a:pt x="4713" y="21028"/>
                    <a:pt x="10527" y="21028"/>
                  </a:cubicBezTo>
                  <a:cubicBezTo>
                    <a:pt x="16317" y="21028"/>
                    <a:pt x="21029" y="16341"/>
                    <a:pt x="21029" y="10527"/>
                  </a:cubicBezTo>
                  <a:cubicBezTo>
                    <a:pt x="21029" y="4712"/>
                    <a:pt x="16317" y="0"/>
                    <a:pt x="10527"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52"/>
            <p:cNvSpPr/>
            <p:nvPr/>
          </p:nvSpPr>
          <p:spPr>
            <a:xfrm>
              <a:off x="3611050" y="3067675"/>
              <a:ext cx="58925" cy="35150"/>
            </a:xfrm>
            <a:custGeom>
              <a:avLst/>
              <a:gdLst/>
              <a:ahLst/>
              <a:cxnLst/>
              <a:rect l="l" t="t" r="r" b="b"/>
              <a:pathLst>
                <a:path w="2357" h="1406" extrusionOk="0">
                  <a:moveTo>
                    <a:pt x="1182" y="1"/>
                  </a:moveTo>
                  <a:cubicBezTo>
                    <a:pt x="552" y="1"/>
                    <a:pt x="50" y="493"/>
                    <a:pt x="26" y="1104"/>
                  </a:cubicBezTo>
                  <a:cubicBezTo>
                    <a:pt x="1" y="1230"/>
                    <a:pt x="101" y="1330"/>
                    <a:pt x="226" y="1330"/>
                  </a:cubicBezTo>
                  <a:cubicBezTo>
                    <a:pt x="326" y="1330"/>
                    <a:pt x="427" y="1255"/>
                    <a:pt x="427" y="1129"/>
                  </a:cubicBezTo>
                  <a:cubicBezTo>
                    <a:pt x="452" y="728"/>
                    <a:pt x="803" y="403"/>
                    <a:pt x="1204" y="403"/>
                  </a:cubicBezTo>
                  <a:cubicBezTo>
                    <a:pt x="1605" y="428"/>
                    <a:pt x="1930" y="779"/>
                    <a:pt x="1930" y="1180"/>
                  </a:cubicBezTo>
                  <a:cubicBezTo>
                    <a:pt x="1905" y="1305"/>
                    <a:pt x="2006" y="1405"/>
                    <a:pt x="2131" y="1405"/>
                  </a:cubicBezTo>
                  <a:cubicBezTo>
                    <a:pt x="2231" y="1405"/>
                    <a:pt x="2331" y="1305"/>
                    <a:pt x="2331" y="1205"/>
                  </a:cubicBezTo>
                  <a:cubicBezTo>
                    <a:pt x="2356" y="553"/>
                    <a:pt x="1855" y="27"/>
                    <a:pt x="1229" y="2"/>
                  </a:cubicBezTo>
                  <a:cubicBezTo>
                    <a:pt x="1213" y="1"/>
                    <a:pt x="1197" y="1"/>
                    <a:pt x="1182"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52"/>
            <p:cNvSpPr/>
            <p:nvPr/>
          </p:nvSpPr>
          <p:spPr>
            <a:xfrm>
              <a:off x="3725725" y="3105925"/>
              <a:ext cx="35725" cy="57675"/>
            </a:xfrm>
            <a:custGeom>
              <a:avLst/>
              <a:gdLst/>
              <a:ahLst/>
              <a:cxnLst/>
              <a:rect l="l" t="t" r="r" b="b"/>
              <a:pathLst>
                <a:path w="1429" h="2307" extrusionOk="0">
                  <a:moveTo>
                    <a:pt x="1128" y="0"/>
                  </a:moveTo>
                  <a:cubicBezTo>
                    <a:pt x="501" y="25"/>
                    <a:pt x="0" y="552"/>
                    <a:pt x="25" y="1203"/>
                  </a:cubicBezTo>
                  <a:cubicBezTo>
                    <a:pt x="25" y="1504"/>
                    <a:pt x="150" y="1805"/>
                    <a:pt x="401" y="2005"/>
                  </a:cubicBezTo>
                  <a:cubicBezTo>
                    <a:pt x="602" y="2206"/>
                    <a:pt x="877" y="2306"/>
                    <a:pt x="1178" y="2306"/>
                  </a:cubicBezTo>
                  <a:lnTo>
                    <a:pt x="1228" y="2306"/>
                  </a:lnTo>
                  <a:cubicBezTo>
                    <a:pt x="1328" y="2306"/>
                    <a:pt x="1429" y="2206"/>
                    <a:pt x="1429" y="2106"/>
                  </a:cubicBezTo>
                  <a:cubicBezTo>
                    <a:pt x="1429" y="1980"/>
                    <a:pt x="1328" y="1905"/>
                    <a:pt x="1203" y="1905"/>
                  </a:cubicBezTo>
                  <a:cubicBezTo>
                    <a:pt x="1003" y="1905"/>
                    <a:pt x="827" y="1830"/>
                    <a:pt x="677" y="1705"/>
                  </a:cubicBezTo>
                  <a:cubicBezTo>
                    <a:pt x="526" y="1554"/>
                    <a:pt x="451" y="1379"/>
                    <a:pt x="426" y="1178"/>
                  </a:cubicBezTo>
                  <a:cubicBezTo>
                    <a:pt x="426" y="777"/>
                    <a:pt x="727" y="426"/>
                    <a:pt x="1153" y="401"/>
                  </a:cubicBezTo>
                  <a:cubicBezTo>
                    <a:pt x="1253" y="401"/>
                    <a:pt x="1353" y="301"/>
                    <a:pt x="1353" y="201"/>
                  </a:cubicBezTo>
                  <a:cubicBezTo>
                    <a:pt x="1353" y="76"/>
                    <a:pt x="1253" y="0"/>
                    <a:pt x="1128"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52"/>
            <p:cNvSpPr/>
            <p:nvPr/>
          </p:nvSpPr>
          <p:spPr>
            <a:xfrm>
              <a:off x="3841625" y="3076475"/>
              <a:ext cx="58925" cy="35100"/>
            </a:xfrm>
            <a:custGeom>
              <a:avLst/>
              <a:gdLst/>
              <a:ahLst/>
              <a:cxnLst/>
              <a:rect l="l" t="t" r="r" b="b"/>
              <a:pathLst>
                <a:path w="2357" h="1404" extrusionOk="0">
                  <a:moveTo>
                    <a:pt x="1204" y="0"/>
                  </a:moveTo>
                  <a:cubicBezTo>
                    <a:pt x="577" y="0"/>
                    <a:pt x="26" y="477"/>
                    <a:pt x="1" y="1128"/>
                  </a:cubicBezTo>
                  <a:cubicBezTo>
                    <a:pt x="1" y="1229"/>
                    <a:pt x="101" y="1329"/>
                    <a:pt x="201" y="1329"/>
                  </a:cubicBezTo>
                  <a:cubicBezTo>
                    <a:pt x="326" y="1329"/>
                    <a:pt x="427" y="1254"/>
                    <a:pt x="427" y="1128"/>
                  </a:cubicBezTo>
                  <a:cubicBezTo>
                    <a:pt x="451" y="742"/>
                    <a:pt x="754" y="425"/>
                    <a:pt x="1158" y="425"/>
                  </a:cubicBezTo>
                  <a:cubicBezTo>
                    <a:pt x="1173" y="425"/>
                    <a:pt x="1188" y="426"/>
                    <a:pt x="1204" y="427"/>
                  </a:cubicBezTo>
                  <a:cubicBezTo>
                    <a:pt x="1605" y="427"/>
                    <a:pt x="1931" y="777"/>
                    <a:pt x="1905" y="1203"/>
                  </a:cubicBezTo>
                  <a:cubicBezTo>
                    <a:pt x="1905" y="1304"/>
                    <a:pt x="2006" y="1404"/>
                    <a:pt x="2106" y="1404"/>
                  </a:cubicBezTo>
                  <a:lnTo>
                    <a:pt x="2131" y="1404"/>
                  </a:lnTo>
                  <a:cubicBezTo>
                    <a:pt x="2231" y="1404"/>
                    <a:pt x="2332" y="1329"/>
                    <a:pt x="2332" y="1203"/>
                  </a:cubicBezTo>
                  <a:cubicBezTo>
                    <a:pt x="2357" y="577"/>
                    <a:pt x="1855" y="26"/>
                    <a:pt x="1204"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52"/>
            <p:cNvSpPr/>
            <p:nvPr/>
          </p:nvSpPr>
          <p:spPr>
            <a:xfrm>
              <a:off x="3645525" y="3239575"/>
              <a:ext cx="220575" cy="48075"/>
            </a:xfrm>
            <a:custGeom>
              <a:avLst/>
              <a:gdLst/>
              <a:ahLst/>
              <a:cxnLst/>
              <a:rect l="l" t="t" r="r" b="b"/>
              <a:pathLst>
                <a:path w="8823" h="1923" extrusionOk="0">
                  <a:moveTo>
                    <a:pt x="4384" y="0"/>
                  </a:moveTo>
                  <a:cubicBezTo>
                    <a:pt x="3047" y="0"/>
                    <a:pt x="1545" y="378"/>
                    <a:pt x="100" y="1547"/>
                  </a:cubicBezTo>
                  <a:cubicBezTo>
                    <a:pt x="0" y="1622"/>
                    <a:pt x="0" y="1747"/>
                    <a:pt x="75" y="1822"/>
                  </a:cubicBezTo>
                  <a:cubicBezTo>
                    <a:pt x="100" y="1872"/>
                    <a:pt x="175" y="1923"/>
                    <a:pt x="226" y="1923"/>
                  </a:cubicBezTo>
                  <a:cubicBezTo>
                    <a:pt x="276" y="1923"/>
                    <a:pt x="326" y="1898"/>
                    <a:pt x="351" y="1872"/>
                  </a:cubicBezTo>
                  <a:cubicBezTo>
                    <a:pt x="1707" y="775"/>
                    <a:pt x="3120" y="421"/>
                    <a:pt x="4380" y="421"/>
                  </a:cubicBezTo>
                  <a:cubicBezTo>
                    <a:pt x="6660" y="421"/>
                    <a:pt x="8439" y="1581"/>
                    <a:pt x="8471" y="1597"/>
                  </a:cubicBezTo>
                  <a:cubicBezTo>
                    <a:pt x="8511" y="1626"/>
                    <a:pt x="8554" y="1641"/>
                    <a:pt x="8597" y="1641"/>
                  </a:cubicBezTo>
                  <a:cubicBezTo>
                    <a:pt x="8663" y="1641"/>
                    <a:pt x="8726" y="1607"/>
                    <a:pt x="8772" y="1547"/>
                  </a:cubicBezTo>
                  <a:cubicBezTo>
                    <a:pt x="8822" y="1446"/>
                    <a:pt x="8797" y="1321"/>
                    <a:pt x="8697" y="1271"/>
                  </a:cubicBezTo>
                  <a:cubicBezTo>
                    <a:pt x="8681" y="1239"/>
                    <a:pt x="6803" y="0"/>
                    <a:pt x="4384"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52"/>
            <p:cNvSpPr/>
            <p:nvPr/>
          </p:nvSpPr>
          <p:spPr>
            <a:xfrm>
              <a:off x="3354675" y="3057375"/>
              <a:ext cx="146750" cy="119750"/>
            </a:xfrm>
            <a:custGeom>
              <a:avLst/>
              <a:gdLst/>
              <a:ahLst/>
              <a:cxnLst/>
              <a:rect l="l" t="t" r="r" b="b"/>
              <a:pathLst>
                <a:path w="5870" h="4790" extrusionOk="0">
                  <a:moveTo>
                    <a:pt x="2650" y="0"/>
                  </a:moveTo>
                  <a:cubicBezTo>
                    <a:pt x="2210" y="0"/>
                    <a:pt x="1772" y="113"/>
                    <a:pt x="1383" y="414"/>
                  </a:cubicBezTo>
                  <a:cubicBezTo>
                    <a:pt x="0" y="1467"/>
                    <a:pt x="617" y="4790"/>
                    <a:pt x="2964" y="4790"/>
                  </a:cubicBezTo>
                  <a:cubicBezTo>
                    <a:pt x="3297" y="4790"/>
                    <a:pt x="3664" y="4723"/>
                    <a:pt x="4065" y="4574"/>
                  </a:cubicBezTo>
                  <a:cubicBezTo>
                    <a:pt x="5819" y="3947"/>
                    <a:pt x="5870" y="2995"/>
                    <a:pt x="5870" y="2995"/>
                  </a:cubicBezTo>
                  <a:lnTo>
                    <a:pt x="5293" y="1015"/>
                  </a:lnTo>
                  <a:cubicBezTo>
                    <a:pt x="5293" y="1015"/>
                    <a:pt x="3968" y="0"/>
                    <a:pt x="2650"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52"/>
            <p:cNvSpPr/>
            <p:nvPr/>
          </p:nvSpPr>
          <p:spPr>
            <a:xfrm>
              <a:off x="3403650" y="3095150"/>
              <a:ext cx="67075" cy="20825"/>
            </a:xfrm>
            <a:custGeom>
              <a:avLst/>
              <a:gdLst/>
              <a:ahLst/>
              <a:cxnLst/>
              <a:rect l="l" t="t" r="r" b="b"/>
              <a:pathLst>
                <a:path w="2683" h="833" extrusionOk="0">
                  <a:moveTo>
                    <a:pt x="212" y="0"/>
                  </a:moveTo>
                  <a:cubicBezTo>
                    <a:pt x="126" y="0"/>
                    <a:pt x="48" y="69"/>
                    <a:pt x="26" y="156"/>
                  </a:cubicBezTo>
                  <a:cubicBezTo>
                    <a:pt x="1" y="281"/>
                    <a:pt x="76" y="381"/>
                    <a:pt x="176" y="406"/>
                  </a:cubicBezTo>
                  <a:lnTo>
                    <a:pt x="2407" y="832"/>
                  </a:lnTo>
                  <a:lnTo>
                    <a:pt x="2457" y="832"/>
                  </a:lnTo>
                  <a:cubicBezTo>
                    <a:pt x="2557" y="832"/>
                    <a:pt x="2632" y="782"/>
                    <a:pt x="2657" y="682"/>
                  </a:cubicBezTo>
                  <a:cubicBezTo>
                    <a:pt x="2683" y="557"/>
                    <a:pt x="2607" y="456"/>
                    <a:pt x="2507" y="431"/>
                  </a:cubicBezTo>
                  <a:lnTo>
                    <a:pt x="251" y="5"/>
                  </a:lnTo>
                  <a:cubicBezTo>
                    <a:pt x="238" y="2"/>
                    <a:pt x="225" y="0"/>
                    <a:pt x="212"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52"/>
            <p:cNvSpPr/>
            <p:nvPr/>
          </p:nvSpPr>
          <p:spPr>
            <a:xfrm>
              <a:off x="3993875" y="3057375"/>
              <a:ext cx="146225" cy="119750"/>
            </a:xfrm>
            <a:custGeom>
              <a:avLst/>
              <a:gdLst/>
              <a:ahLst/>
              <a:cxnLst/>
              <a:rect l="l" t="t" r="r" b="b"/>
              <a:pathLst>
                <a:path w="5849" h="4790" extrusionOk="0">
                  <a:moveTo>
                    <a:pt x="3210" y="0"/>
                  </a:moveTo>
                  <a:cubicBezTo>
                    <a:pt x="1888" y="0"/>
                    <a:pt x="577" y="1015"/>
                    <a:pt x="577" y="1015"/>
                  </a:cubicBezTo>
                  <a:lnTo>
                    <a:pt x="1" y="2995"/>
                  </a:lnTo>
                  <a:cubicBezTo>
                    <a:pt x="1" y="2995"/>
                    <a:pt x="51" y="3947"/>
                    <a:pt x="1780" y="4574"/>
                  </a:cubicBezTo>
                  <a:cubicBezTo>
                    <a:pt x="2182" y="4723"/>
                    <a:pt x="2549" y="4790"/>
                    <a:pt x="2881" y="4790"/>
                  </a:cubicBezTo>
                  <a:cubicBezTo>
                    <a:pt x="5229" y="4790"/>
                    <a:pt x="5848" y="1467"/>
                    <a:pt x="4487" y="414"/>
                  </a:cubicBezTo>
                  <a:cubicBezTo>
                    <a:pt x="4092" y="113"/>
                    <a:pt x="3651" y="0"/>
                    <a:pt x="3210"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52"/>
            <p:cNvSpPr/>
            <p:nvPr/>
          </p:nvSpPr>
          <p:spPr>
            <a:xfrm>
              <a:off x="4023950" y="3095150"/>
              <a:ext cx="67700" cy="20825"/>
            </a:xfrm>
            <a:custGeom>
              <a:avLst/>
              <a:gdLst/>
              <a:ahLst/>
              <a:cxnLst/>
              <a:rect l="l" t="t" r="r" b="b"/>
              <a:pathLst>
                <a:path w="2708" h="833" extrusionOk="0">
                  <a:moveTo>
                    <a:pt x="2480" y="0"/>
                  </a:moveTo>
                  <a:cubicBezTo>
                    <a:pt x="2465" y="0"/>
                    <a:pt x="2449" y="2"/>
                    <a:pt x="2432" y="5"/>
                  </a:cubicBezTo>
                  <a:lnTo>
                    <a:pt x="201" y="431"/>
                  </a:lnTo>
                  <a:cubicBezTo>
                    <a:pt x="76" y="456"/>
                    <a:pt x="1" y="557"/>
                    <a:pt x="26" y="682"/>
                  </a:cubicBezTo>
                  <a:cubicBezTo>
                    <a:pt x="51" y="782"/>
                    <a:pt x="151" y="832"/>
                    <a:pt x="227" y="832"/>
                  </a:cubicBezTo>
                  <a:lnTo>
                    <a:pt x="277" y="832"/>
                  </a:lnTo>
                  <a:lnTo>
                    <a:pt x="2507" y="406"/>
                  </a:lnTo>
                  <a:cubicBezTo>
                    <a:pt x="2633" y="381"/>
                    <a:pt x="2708" y="281"/>
                    <a:pt x="2683" y="156"/>
                  </a:cubicBezTo>
                  <a:cubicBezTo>
                    <a:pt x="2661" y="69"/>
                    <a:pt x="2582" y="0"/>
                    <a:pt x="2480"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52"/>
            <p:cNvSpPr/>
            <p:nvPr/>
          </p:nvSpPr>
          <p:spPr>
            <a:xfrm>
              <a:off x="3481975" y="2832100"/>
              <a:ext cx="511300" cy="250675"/>
            </a:xfrm>
            <a:custGeom>
              <a:avLst/>
              <a:gdLst/>
              <a:ahLst/>
              <a:cxnLst/>
              <a:rect l="l" t="t" r="r" b="b"/>
              <a:pathLst>
                <a:path w="20452" h="10027" extrusionOk="0">
                  <a:moveTo>
                    <a:pt x="10627" y="1"/>
                  </a:moveTo>
                  <a:cubicBezTo>
                    <a:pt x="1780" y="1"/>
                    <a:pt x="1" y="7645"/>
                    <a:pt x="1" y="9801"/>
                  </a:cubicBezTo>
                  <a:lnTo>
                    <a:pt x="201" y="10026"/>
                  </a:lnTo>
                  <a:cubicBezTo>
                    <a:pt x="1605" y="10026"/>
                    <a:pt x="4763" y="3284"/>
                    <a:pt x="4763" y="3284"/>
                  </a:cubicBezTo>
                  <a:cubicBezTo>
                    <a:pt x="4763" y="3284"/>
                    <a:pt x="6879" y="4233"/>
                    <a:pt x="9150" y="4233"/>
                  </a:cubicBezTo>
                  <a:cubicBezTo>
                    <a:pt x="10569" y="4233"/>
                    <a:pt x="12048" y="3863"/>
                    <a:pt x="13108" y="2658"/>
                  </a:cubicBezTo>
                  <a:cubicBezTo>
                    <a:pt x="13108" y="2658"/>
                    <a:pt x="17028" y="6810"/>
                    <a:pt x="20117" y="6810"/>
                  </a:cubicBezTo>
                  <a:cubicBezTo>
                    <a:pt x="20230" y="6810"/>
                    <a:pt x="20342" y="6804"/>
                    <a:pt x="20452" y="6793"/>
                  </a:cubicBezTo>
                  <a:cubicBezTo>
                    <a:pt x="20452" y="6793"/>
                    <a:pt x="19449" y="1"/>
                    <a:pt x="10627" y="1"/>
                  </a:cubicBezTo>
                  <a:close/>
                </a:path>
              </a:pathLst>
            </a:custGeom>
            <a:solidFill>
              <a:srgbClr val="2347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52"/>
            <p:cNvSpPr/>
            <p:nvPr/>
          </p:nvSpPr>
          <p:spPr>
            <a:xfrm>
              <a:off x="3029125" y="3471750"/>
              <a:ext cx="533800" cy="624225"/>
            </a:xfrm>
            <a:custGeom>
              <a:avLst/>
              <a:gdLst/>
              <a:ahLst/>
              <a:cxnLst/>
              <a:rect l="l" t="t" r="r" b="b"/>
              <a:pathLst>
                <a:path w="21352" h="24969" extrusionOk="0">
                  <a:moveTo>
                    <a:pt x="17982" y="0"/>
                  </a:moveTo>
                  <a:cubicBezTo>
                    <a:pt x="15317" y="0"/>
                    <a:pt x="11236" y="2602"/>
                    <a:pt x="9443" y="5242"/>
                  </a:cubicBezTo>
                  <a:cubicBezTo>
                    <a:pt x="5458" y="11132"/>
                    <a:pt x="3303" y="12886"/>
                    <a:pt x="1699" y="17498"/>
                  </a:cubicBezTo>
                  <a:cubicBezTo>
                    <a:pt x="0" y="22408"/>
                    <a:pt x="2145" y="24968"/>
                    <a:pt x="5091" y="24968"/>
                  </a:cubicBezTo>
                  <a:cubicBezTo>
                    <a:pt x="6927" y="24968"/>
                    <a:pt x="9074" y="23974"/>
                    <a:pt x="10796" y="21934"/>
                  </a:cubicBezTo>
                  <a:cubicBezTo>
                    <a:pt x="14205" y="17924"/>
                    <a:pt x="18014" y="11433"/>
                    <a:pt x="19744" y="6370"/>
                  </a:cubicBezTo>
                  <a:cubicBezTo>
                    <a:pt x="21352" y="1680"/>
                    <a:pt x="20124" y="0"/>
                    <a:pt x="17982"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52"/>
            <p:cNvSpPr/>
            <p:nvPr/>
          </p:nvSpPr>
          <p:spPr>
            <a:xfrm>
              <a:off x="3059050" y="3333200"/>
              <a:ext cx="653275" cy="577550"/>
            </a:xfrm>
            <a:custGeom>
              <a:avLst/>
              <a:gdLst/>
              <a:ahLst/>
              <a:cxnLst/>
              <a:rect l="l" t="t" r="r" b="b"/>
              <a:pathLst>
                <a:path w="26131" h="23102" extrusionOk="0">
                  <a:moveTo>
                    <a:pt x="14652" y="0"/>
                  </a:moveTo>
                  <a:cubicBezTo>
                    <a:pt x="7714" y="0"/>
                    <a:pt x="1510" y="14677"/>
                    <a:pt x="0" y="17326"/>
                  </a:cubicBezTo>
                  <a:cubicBezTo>
                    <a:pt x="153" y="17307"/>
                    <a:pt x="310" y="17298"/>
                    <a:pt x="469" y="17298"/>
                  </a:cubicBezTo>
                  <a:cubicBezTo>
                    <a:pt x="4020" y="17298"/>
                    <a:pt x="9062" y="21673"/>
                    <a:pt x="9925" y="23040"/>
                  </a:cubicBezTo>
                  <a:cubicBezTo>
                    <a:pt x="9951" y="23081"/>
                    <a:pt x="9990" y="23102"/>
                    <a:pt x="10040" y="23102"/>
                  </a:cubicBezTo>
                  <a:cubicBezTo>
                    <a:pt x="11714" y="23102"/>
                    <a:pt x="26131" y="616"/>
                    <a:pt x="14913" y="7"/>
                  </a:cubicBezTo>
                  <a:cubicBezTo>
                    <a:pt x="14826" y="3"/>
                    <a:pt x="14739" y="0"/>
                    <a:pt x="146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52"/>
            <p:cNvSpPr/>
            <p:nvPr/>
          </p:nvSpPr>
          <p:spPr>
            <a:xfrm>
              <a:off x="3077225" y="3111700"/>
              <a:ext cx="636600" cy="965450"/>
            </a:xfrm>
            <a:custGeom>
              <a:avLst/>
              <a:gdLst/>
              <a:ahLst/>
              <a:cxnLst/>
              <a:rect l="l" t="t" r="r" b="b"/>
              <a:pathLst>
                <a:path w="25464" h="38618" extrusionOk="0">
                  <a:moveTo>
                    <a:pt x="18075" y="1"/>
                  </a:moveTo>
                  <a:cubicBezTo>
                    <a:pt x="17304" y="1"/>
                    <a:pt x="16405" y="671"/>
                    <a:pt x="15790" y="1624"/>
                  </a:cubicBezTo>
                  <a:cubicBezTo>
                    <a:pt x="14988" y="2802"/>
                    <a:pt x="15163" y="5960"/>
                    <a:pt x="15163" y="5960"/>
                  </a:cubicBezTo>
                  <a:cubicBezTo>
                    <a:pt x="15163" y="5960"/>
                    <a:pt x="13910" y="4531"/>
                    <a:pt x="14386" y="3353"/>
                  </a:cubicBezTo>
                  <a:cubicBezTo>
                    <a:pt x="14745" y="2446"/>
                    <a:pt x="14662" y="953"/>
                    <a:pt x="14040" y="953"/>
                  </a:cubicBezTo>
                  <a:cubicBezTo>
                    <a:pt x="13838" y="953"/>
                    <a:pt x="13578" y="1111"/>
                    <a:pt x="13258" y="1499"/>
                  </a:cubicBezTo>
                  <a:cubicBezTo>
                    <a:pt x="11980" y="3103"/>
                    <a:pt x="11880" y="8717"/>
                    <a:pt x="16567" y="11800"/>
                  </a:cubicBezTo>
                  <a:lnTo>
                    <a:pt x="2607" y="29093"/>
                  </a:lnTo>
                  <a:cubicBezTo>
                    <a:pt x="0" y="33153"/>
                    <a:pt x="401" y="36010"/>
                    <a:pt x="2607" y="37840"/>
                  </a:cubicBezTo>
                  <a:cubicBezTo>
                    <a:pt x="3220" y="38351"/>
                    <a:pt x="3940" y="38618"/>
                    <a:pt x="4729" y="38618"/>
                  </a:cubicBezTo>
                  <a:cubicBezTo>
                    <a:pt x="6453" y="38618"/>
                    <a:pt x="8507" y="37342"/>
                    <a:pt x="10501" y="34557"/>
                  </a:cubicBezTo>
                  <a:cubicBezTo>
                    <a:pt x="15364" y="27790"/>
                    <a:pt x="25464" y="15308"/>
                    <a:pt x="24361" y="11273"/>
                  </a:cubicBezTo>
                  <a:cubicBezTo>
                    <a:pt x="23785" y="9168"/>
                    <a:pt x="21404" y="8366"/>
                    <a:pt x="20802" y="8266"/>
                  </a:cubicBezTo>
                  <a:cubicBezTo>
                    <a:pt x="20201" y="8140"/>
                    <a:pt x="19724" y="6637"/>
                    <a:pt x="20526" y="5459"/>
                  </a:cubicBezTo>
                  <a:cubicBezTo>
                    <a:pt x="21153" y="4481"/>
                    <a:pt x="21880" y="3679"/>
                    <a:pt x="21855" y="2727"/>
                  </a:cubicBezTo>
                  <a:cubicBezTo>
                    <a:pt x="21840" y="2133"/>
                    <a:pt x="21408" y="2008"/>
                    <a:pt x="21045" y="2008"/>
                  </a:cubicBezTo>
                  <a:cubicBezTo>
                    <a:pt x="20780" y="2008"/>
                    <a:pt x="20552" y="2075"/>
                    <a:pt x="20552" y="2075"/>
                  </a:cubicBezTo>
                  <a:cubicBezTo>
                    <a:pt x="20552" y="2075"/>
                    <a:pt x="20902" y="1048"/>
                    <a:pt x="20125" y="622"/>
                  </a:cubicBezTo>
                  <a:cubicBezTo>
                    <a:pt x="19932" y="515"/>
                    <a:pt x="19749" y="475"/>
                    <a:pt x="19584" y="475"/>
                  </a:cubicBezTo>
                  <a:cubicBezTo>
                    <a:pt x="19132" y="475"/>
                    <a:pt x="18822" y="772"/>
                    <a:pt x="18822" y="772"/>
                  </a:cubicBezTo>
                  <a:cubicBezTo>
                    <a:pt x="18822" y="772"/>
                    <a:pt x="18998" y="346"/>
                    <a:pt x="18647" y="145"/>
                  </a:cubicBezTo>
                  <a:cubicBezTo>
                    <a:pt x="18470" y="47"/>
                    <a:pt x="18277" y="1"/>
                    <a:pt x="18075" y="1"/>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52"/>
            <p:cNvSpPr/>
            <p:nvPr/>
          </p:nvSpPr>
          <p:spPr>
            <a:xfrm>
              <a:off x="3480725" y="3125950"/>
              <a:ext cx="72700" cy="122850"/>
            </a:xfrm>
            <a:custGeom>
              <a:avLst/>
              <a:gdLst/>
              <a:ahLst/>
              <a:cxnLst/>
              <a:rect l="l" t="t" r="r" b="b"/>
              <a:pathLst>
                <a:path w="2908" h="4914" extrusionOk="0">
                  <a:moveTo>
                    <a:pt x="2670" y="0"/>
                  </a:moveTo>
                  <a:cubicBezTo>
                    <a:pt x="2631" y="0"/>
                    <a:pt x="2592" y="9"/>
                    <a:pt x="2557" y="26"/>
                  </a:cubicBezTo>
                  <a:cubicBezTo>
                    <a:pt x="2381" y="152"/>
                    <a:pt x="777" y="1229"/>
                    <a:pt x="502" y="1856"/>
                  </a:cubicBezTo>
                  <a:cubicBezTo>
                    <a:pt x="201" y="2508"/>
                    <a:pt x="1" y="3761"/>
                    <a:pt x="251" y="4763"/>
                  </a:cubicBezTo>
                  <a:cubicBezTo>
                    <a:pt x="276" y="4839"/>
                    <a:pt x="351" y="4914"/>
                    <a:pt x="452" y="4914"/>
                  </a:cubicBezTo>
                  <a:lnTo>
                    <a:pt x="502" y="4914"/>
                  </a:lnTo>
                  <a:cubicBezTo>
                    <a:pt x="602" y="4889"/>
                    <a:pt x="677" y="4763"/>
                    <a:pt x="652" y="4663"/>
                  </a:cubicBezTo>
                  <a:cubicBezTo>
                    <a:pt x="427" y="3686"/>
                    <a:pt x="652" y="2533"/>
                    <a:pt x="878" y="2031"/>
                  </a:cubicBezTo>
                  <a:cubicBezTo>
                    <a:pt x="1053" y="1630"/>
                    <a:pt x="2131" y="803"/>
                    <a:pt x="2782" y="377"/>
                  </a:cubicBezTo>
                  <a:cubicBezTo>
                    <a:pt x="2883" y="302"/>
                    <a:pt x="2908" y="177"/>
                    <a:pt x="2858" y="77"/>
                  </a:cubicBezTo>
                  <a:cubicBezTo>
                    <a:pt x="2809" y="28"/>
                    <a:pt x="2740" y="0"/>
                    <a:pt x="2670"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52"/>
            <p:cNvSpPr/>
            <p:nvPr/>
          </p:nvSpPr>
          <p:spPr>
            <a:xfrm>
              <a:off x="3525200" y="3156675"/>
              <a:ext cx="72725" cy="122825"/>
            </a:xfrm>
            <a:custGeom>
              <a:avLst/>
              <a:gdLst/>
              <a:ahLst/>
              <a:cxnLst/>
              <a:rect l="l" t="t" r="r" b="b"/>
              <a:pathLst>
                <a:path w="2909" h="4913" extrusionOk="0">
                  <a:moveTo>
                    <a:pt x="2651" y="0"/>
                  </a:moveTo>
                  <a:cubicBezTo>
                    <a:pt x="2616" y="0"/>
                    <a:pt x="2582" y="9"/>
                    <a:pt x="2557" y="26"/>
                  </a:cubicBezTo>
                  <a:cubicBezTo>
                    <a:pt x="2357" y="151"/>
                    <a:pt x="753" y="1229"/>
                    <a:pt x="477" y="1855"/>
                  </a:cubicBezTo>
                  <a:cubicBezTo>
                    <a:pt x="176" y="2532"/>
                    <a:pt x="1" y="3760"/>
                    <a:pt x="227" y="4762"/>
                  </a:cubicBezTo>
                  <a:cubicBezTo>
                    <a:pt x="252" y="4863"/>
                    <a:pt x="327" y="4913"/>
                    <a:pt x="427" y="4913"/>
                  </a:cubicBezTo>
                  <a:lnTo>
                    <a:pt x="477" y="4913"/>
                  </a:lnTo>
                  <a:cubicBezTo>
                    <a:pt x="602" y="4888"/>
                    <a:pt x="653" y="4787"/>
                    <a:pt x="628" y="4662"/>
                  </a:cubicBezTo>
                  <a:cubicBezTo>
                    <a:pt x="402" y="3710"/>
                    <a:pt x="628" y="2532"/>
                    <a:pt x="853" y="2031"/>
                  </a:cubicBezTo>
                  <a:cubicBezTo>
                    <a:pt x="1029" y="1630"/>
                    <a:pt x="2131" y="802"/>
                    <a:pt x="2783" y="376"/>
                  </a:cubicBezTo>
                  <a:cubicBezTo>
                    <a:pt x="2883" y="326"/>
                    <a:pt x="2908" y="176"/>
                    <a:pt x="2833" y="101"/>
                  </a:cubicBezTo>
                  <a:cubicBezTo>
                    <a:pt x="2800" y="34"/>
                    <a:pt x="2722" y="0"/>
                    <a:pt x="2651"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52"/>
            <p:cNvSpPr/>
            <p:nvPr/>
          </p:nvSpPr>
          <p:spPr>
            <a:xfrm>
              <a:off x="3380475" y="3106650"/>
              <a:ext cx="313925" cy="327000"/>
            </a:xfrm>
            <a:custGeom>
              <a:avLst/>
              <a:gdLst/>
              <a:ahLst/>
              <a:cxnLst/>
              <a:rect l="l" t="t" r="r" b="b"/>
              <a:pathLst>
                <a:path w="12557" h="13080" extrusionOk="0">
                  <a:moveTo>
                    <a:pt x="5936" y="1"/>
                  </a:moveTo>
                  <a:cubicBezTo>
                    <a:pt x="5125" y="1"/>
                    <a:pt x="4178" y="621"/>
                    <a:pt x="3484" y="1701"/>
                  </a:cubicBezTo>
                  <a:cubicBezTo>
                    <a:pt x="2883" y="2603"/>
                    <a:pt x="2807" y="4483"/>
                    <a:pt x="2807" y="5485"/>
                  </a:cubicBezTo>
                  <a:cubicBezTo>
                    <a:pt x="2507" y="5009"/>
                    <a:pt x="2181" y="4257"/>
                    <a:pt x="2457" y="3631"/>
                  </a:cubicBezTo>
                  <a:cubicBezTo>
                    <a:pt x="2782" y="2829"/>
                    <a:pt x="2807" y="1375"/>
                    <a:pt x="2206" y="1024"/>
                  </a:cubicBezTo>
                  <a:cubicBezTo>
                    <a:pt x="2123" y="975"/>
                    <a:pt x="2025" y="939"/>
                    <a:pt x="1909" y="939"/>
                  </a:cubicBezTo>
                  <a:cubicBezTo>
                    <a:pt x="1672" y="939"/>
                    <a:pt x="1365" y="1088"/>
                    <a:pt x="978" y="1575"/>
                  </a:cubicBezTo>
                  <a:cubicBezTo>
                    <a:pt x="276" y="2428"/>
                    <a:pt x="0" y="4207"/>
                    <a:pt x="276" y="5961"/>
                  </a:cubicBezTo>
                  <a:cubicBezTo>
                    <a:pt x="502" y="7440"/>
                    <a:pt x="1354" y="10222"/>
                    <a:pt x="4336" y="12177"/>
                  </a:cubicBezTo>
                  <a:cubicBezTo>
                    <a:pt x="4376" y="12207"/>
                    <a:pt x="4419" y="12221"/>
                    <a:pt x="4461" y="12221"/>
                  </a:cubicBezTo>
                  <a:cubicBezTo>
                    <a:pt x="4524" y="12221"/>
                    <a:pt x="4582" y="12188"/>
                    <a:pt x="4612" y="12127"/>
                  </a:cubicBezTo>
                  <a:cubicBezTo>
                    <a:pt x="4687" y="12027"/>
                    <a:pt x="4662" y="11901"/>
                    <a:pt x="4562" y="11826"/>
                  </a:cubicBezTo>
                  <a:cubicBezTo>
                    <a:pt x="1705" y="9946"/>
                    <a:pt x="903" y="7315"/>
                    <a:pt x="677" y="5886"/>
                  </a:cubicBezTo>
                  <a:cubicBezTo>
                    <a:pt x="376" y="4007"/>
                    <a:pt x="802" y="2453"/>
                    <a:pt x="1304" y="1826"/>
                  </a:cubicBezTo>
                  <a:cubicBezTo>
                    <a:pt x="1558" y="1529"/>
                    <a:pt x="1777" y="1358"/>
                    <a:pt x="1914" y="1358"/>
                  </a:cubicBezTo>
                  <a:cubicBezTo>
                    <a:pt x="1939" y="1358"/>
                    <a:pt x="1961" y="1363"/>
                    <a:pt x="1980" y="1375"/>
                  </a:cubicBezTo>
                  <a:cubicBezTo>
                    <a:pt x="2281" y="1550"/>
                    <a:pt x="2381" y="2678"/>
                    <a:pt x="2056" y="3455"/>
                  </a:cubicBezTo>
                  <a:cubicBezTo>
                    <a:pt x="1529" y="4758"/>
                    <a:pt x="2833" y="6237"/>
                    <a:pt x="2883" y="6287"/>
                  </a:cubicBezTo>
                  <a:cubicBezTo>
                    <a:pt x="2915" y="6336"/>
                    <a:pt x="2968" y="6363"/>
                    <a:pt x="3022" y="6363"/>
                  </a:cubicBezTo>
                  <a:cubicBezTo>
                    <a:pt x="3052" y="6363"/>
                    <a:pt x="3082" y="6355"/>
                    <a:pt x="3108" y="6337"/>
                  </a:cubicBezTo>
                  <a:cubicBezTo>
                    <a:pt x="3183" y="6312"/>
                    <a:pt x="3234" y="6237"/>
                    <a:pt x="3234" y="6137"/>
                  </a:cubicBezTo>
                  <a:cubicBezTo>
                    <a:pt x="3234" y="6112"/>
                    <a:pt x="3083" y="3054"/>
                    <a:pt x="3835" y="1926"/>
                  </a:cubicBezTo>
                  <a:cubicBezTo>
                    <a:pt x="4433" y="1010"/>
                    <a:pt x="5283" y="426"/>
                    <a:pt x="5947" y="426"/>
                  </a:cubicBezTo>
                  <a:cubicBezTo>
                    <a:pt x="6118" y="426"/>
                    <a:pt x="6278" y="465"/>
                    <a:pt x="6417" y="548"/>
                  </a:cubicBezTo>
                  <a:cubicBezTo>
                    <a:pt x="6592" y="623"/>
                    <a:pt x="6492" y="874"/>
                    <a:pt x="6492" y="899"/>
                  </a:cubicBezTo>
                  <a:cubicBezTo>
                    <a:pt x="6442" y="974"/>
                    <a:pt x="6492" y="1099"/>
                    <a:pt x="6567" y="1149"/>
                  </a:cubicBezTo>
                  <a:cubicBezTo>
                    <a:pt x="6601" y="1172"/>
                    <a:pt x="6640" y="1184"/>
                    <a:pt x="6679" y="1184"/>
                  </a:cubicBezTo>
                  <a:cubicBezTo>
                    <a:pt x="6727" y="1184"/>
                    <a:pt x="6776" y="1166"/>
                    <a:pt x="6818" y="1124"/>
                  </a:cubicBezTo>
                  <a:cubicBezTo>
                    <a:pt x="6836" y="1124"/>
                    <a:pt x="7098" y="881"/>
                    <a:pt x="7454" y="881"/>
                  </a:cubicBezTo>
                  <a:cubicBezTo>
                    <a:pt x="7583" y="881"/>
                    <a:pt x="7724" y="913"/>
                    <a:pt x="7870" y="999"/>
                  </a:cubicBezTo>
                  <a:cubicBezTo>
                    <a:pt x="8497" y="1350"/>
                    <a:pt x="8246" y="2177"/>
                    <a:pt x="8221" y="2202"/>
                  </a:cubicBezTo>
                  <a:cubicBezTo>
                    <a:pt x="8196" y="2277"/>
                    <a:pt x="8221" y="2377"/>
                    <a:pt x="8271" y="2428"/>
                  </a:cubicBezTo>
                  <a:cubicBezTo>
                    <a:pt x="8308" y="2464"/>
                    <a:pt x="8371" y="2488"/>
                    <a:pt x="8432" y="2488"/>
                  </a:cubicBezTo>
                  <a:cubicBezTo>
                    <a:pt x="8455" y="2488"/>
                    <a:pt x="8477" y="2484"/>
                    <a:pt x="8497" y="2478"/>
                  </a:cubicBezTo>
                  <a:cubicBezTo>
                    <a:pt x="8563" y="2451"/>
                    <a:pt x="8726" y="2418"/>
                    <a:pt x="8903" y="2418"/>
                  </a:cubicBezTo>
                  <a:cubicBezTo>
                    <a:pt x="9061" y="2418"/>
                    <a:pt x="9230" y="2445"/>
                    <a:pt x="9349" y="2528"/>
                  </a:cubicBezTo>
                  <a:cubicBezTo>
                    <a:pt x="9449" y="2603"/>
                    <a:pt x="9499" y="2753"/>
                    <a:pt x="9499" y="2929"/>
                  </a:cubicBezTo>
                  <a:cubicBezTo>
                    <a:pt x="9524" y="3631"/>
                    <a:pt x="9098" y="4257"/>
                    <a:pt x="8597" y="4959"/>
                  </a:cubicBezTo>
                  <a:cubicBezTo>
                    <a:pt x="8472" y="5159"/>
                    <a:pt x="8346" y="5335"/>
                    <a:pt x="8221" y="5535"/>
                  </a:cubicBezTo>
                  <a:cubicBezTo>
                    <a:pt x="7620" y="6438"/>
                    <a:pt x="7695" y="7415"/>
                    <a:pt x="7945" y="7991"/>
                  </a:cubicBezTo>
                  <a:cubicBezTo>
                    <a:pt x="8096" y="8367"/>
                    <a:pt x="8346" y="8618"/>
                    <a:pt x="8622" y="8668"/>
                  </a:cubicBezTo>
                  <a:cubicBezTo>
                    <a:pt x="9349" y="8794"/>
                    <a:pt x="11504" y="9621"/>
                    <a:pt x="12031" y="11525"/>
                  </a:cubicBezTo>
                  <a:cubicBezTo>
                    <a:pt x="12106" y="11851"/>
                    <a:pt x="12131" y="12277"/>
                    <a:pt x="12081" y="12854"/>
                  </a:cubicBezTo>
                  <a:cubicBezTo>
                    <a:pt x="12056" y="12979"/>
                    <a:pt x="12131" y="13079"/>
                    <a:pt x="12256" y="13079"/>
                  </a:cubicBezTo>
                  <a:lnTo>
                    <a:pt x="12281" y="13079"/>
                  </a:lnTo>
                  <a:cubicBezTo>
                    <a:pt x="12381" y="13079"/>
                    <a:pt x="12482" y="13004"/>
                    <a:pt x="12482" y="12904"/>
                  </a:cubicBezTo>
                  <a:cubicBezTo>
                    <a:pt x="12557" y="12277"/>
                    <a:pt x="12532" y="11776"/>
                    <a:pt x="12432" y="11425"/>
                  </a:cubicBezTo>
                  <a:cubicBezTo>
                    <a:pt x="11730" y="8894"/>
                    <a:pt x="8722" y="8267"/>
                    <a:pt x="8697" y="8242"/>
                  </a:cubicBezTo>
                  <a:cubicBezTo>
                    <a:pt x="8572" y="8217"/>
                    <a:pt x="8422" y="8067"/>
                    <a:pt x="8321" y="7841"/>
                  </a:cubicBezTo>
                  <a:cubicBezTo>
                    <a:pt x="8121" y="7315"/>
                    <a:pt x="8096" y="6488"/>
                    <a:pt x="8572" y="5761"/>
                  </a:cubicBezTo>
                  <a:cubicBezTo>
                    <a:pt x="8697" y="5560"/>
                    <a:pt x="8823" y="5385"/>
                    <a:pt x="8948" y="5210"/>
                  </a:cubicBezTo>
                  <a:cubicBezTo>
                    <a:pt x="9449" y="4458"/>
                    <a:pt x="9950" y="3756"/>
                    <a:pt x="9925" y="2929"/>
                  </a:cubicBezTo>
                  <a:cubicBezTo>
                    <a:pt x="9925" y="2528"/>
                    <a:pt x="9725" y="2302"/>
                    <a:pt x="9574" y="2202"/>
                  </a:cubicBezTo>
                  <a:cubicBezTo>
                    <a:pt x="9394" y="2058"/>
                    <a:pt x="9149" y="2004"/>
                    <a:pt x="8932" y="2004"/>
                  </a:cubicBezTo>
                  <a:cubicBezTo>
                    <a:pt x="8848" y="2004"/>
                    <a:pt x="8768" y="2012"/>
                    <a:pt x="8697" y="2027"/>
                  </a:cubicBezTo>
                  <a:cubicBezTo>
                    <a:pt x="8747" y="1575"/>
                    <a:pt x="8647" y="949"/>
                    <a:pt x="8096" y="623"/>
                  </a:cubicBezTo>
                  <a:cubicBezTo>
                    <a:pt x="7870" y="510"/>
                    <a:pt x="7657" y="466"/>
                    <a:pt x="7460" y="466"/>
                  </a:cubicBezTo>
                  <a:cubicBezTo>
                    <a:pt x="7262" y="466"/>
                    <a:pt x="7081" y="510"/>
                    <a:pt x="6918" y="573"/>
                  </a:cubicBezTo>
                  <a:cubicBezTo>
                    <a:pt x="6893" y="423"/>
                    <a:pt x="6818" y="272"/>
                    <a:pt x="6617" y="172"/>
                  </a:cubicBezTo>
                  <a:cubicBezTo>
                    <a:pt x="6409" y="56"/>
                    <a:pt x="6178" y="1"/>
                    <a:pt x="5936" y="1"/>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52"/>
            <p:cNvSpPr/>
            <p:nvPr/>
          </p:nvSpPr>
          <p:spPr>
            <a:xfrm>
              <a:off x="3932025" y="3471750"/>
              <a:ext cx="533550" cy="624225"/>
            </a:xfrm>
            <a:custGeom>
              <a:avLst/>
              <a:gdLst/>
              <a:ahLst/>
              <a:cxnLst/>
              <a:rect l="l" t="t" r="r" b="b"/>
              <a:pathLst>
                <a:path w="21342" h="24969" extrusionOk="0">
                  <a:moveTo>
                    <a:pt x="3370" y="0"/>
                  </a:moveTo>
                  <a:cubicBezTo>
                    <a:pt x="1230" y="0"/>
                    <a:pt x="1" y="1680"/>
                    <a:pt x="1598" y="6370"/>
                  </a:cubicBezTo>
                  <a:cubicBezTo>
                    <a:pt x="3352" y="11433"/>
                    <a:pt x="7137" y="17924"/>
                    <a:pt x="10545" y="21934"/>
                  </a:cubicBezTo>
                  <a:cubicBezTo>
                    <a:pt x="12268" y="23974"/>
                    <a:pt x="14415" y="24968"/>
                    <a:pt x="16251" y="24968"/>
                  </a:cubicBezTo>
                  <a:cubicBezTo>
                    <a:pt x="19197" y="24968"/>
                    <a:pt x="21341" y="22408"/>
                    <a:pt x="19643" y="17498"/>
                  </a:cubicBezTo>
                  <a:cubicBezTo>
                    <a:pt x="18039" y="12886"/>
                    <a:pt x="15884" y="11132"/>
                    <a:pt x="11899" y="5242"/>
                  </a:cubicBezTo>
                  <a:cubicBezTo>
                    <a:pt x="10106" y="2602"/>
                    <a:pt x="6033" y="0"/>
                    <a:pt x="3370" y="0"/>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52"/>
            <p:cNvSpPr/>
            <p:nvPr/>
          </p:nvSpPr>
          <p:spPr>
            <a:xfrm>
              <a:off x="3782350" y="3333200"/>
              <a:ext cx="653925" cy="577550"/>
            </a:xfrm>
            <a:custGeom>
              <a:avLst/>
              <a:gdLst/>
              <a:ahLst/>
              <a:cxnLst/>
              <a:rect l="l" t="t" r="r" b="b"/>
              <a:pathLst>
                <a:path w="26157" h="23102" extrusionOk="0">
                  <a:moveTo>
                    <a:pt x="11479" y="0"/>
                  </a:moveTo>
                  <a:cubicBezTo>
                    <a:pt x="11393" y="0"/>
                    <a:pt x="11306" y="3"/>
                    <a:pt x="11219" y="7"/>
                  </a:cubicBezTo>
                  <a:cubicBezTo>
                    <a:pt x="1" y="616"/>
                    <a:pt x="14441" y="23102"/>
                    <a:pt x="16116" y="23102"/>
                  </a:cubicBezTo>
                  <a:cubicBezTo>
                    <a:pt x="16166" y="23102"/>
                    <a:pt x="16205" y="23081"/>
                    <a:pt x="16231" y="23040"/>
                  </a:cubicBezTo>
                  <a:cubicBezTo>
                    <a:pt x="17071" y="21673"/>
                    <a:pt x="22134" y="17298"/>
                    <a:pt x="25687" y="17298"/>
                  </a:cubicBezTo>
                  <a:cubicBezTo>
                    <a:pt x="25847" y="17298"/>
                    <a:pt x="26003" y="17307"/>
                    <a:pt x="26156" y="17326"/>
                  </a:cubicBezTo>
                  <a:cubicBezTo>
                    <a:pt x="24622" y="14677"/>
                    <a:pt x="18417" y="0"/>
                    <a:pt x="1147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52"/>
            <p:cNvSpPr/>
            <p:nvPr/>
          </p:nvSpPr>
          <p:spPr>
            <a:xfrm>
              <a:off x="3780850" y="3111700"/>
              <a:ext cx="636625" cy="965450"/>
            </a:xfrm>
            <a:custGeom>
              <a:avLst/>
              <a:gdLst/>
              <a:ahLst/>
              <a:cxnLst/>
              <a:rect l="l" t="t" r="r" b="b"/>
              <a:pathLst>
                <a:path w="25465" h="38618" extrusionOk="0">
                  <a:moveTo>
                    <a:pt x="7392" y="1"/>
                  </a:moveTo>
                  <a:cubicBezTo>
                    <a:pt x="7189" y="1"/>
                    <a:pt x="6994" y="47"/>
                    <a:pt x="6818" y="145"/>
                  </a:cubicBezTo>
                  <a:cubicBezTo>
                    <a:pt x="6492" y="346"/>
                    <a:pt x="6667" y="772"/>
                    <a:pt x="6667" y="772"/>
                  </a:cubicBezTo>
                  <a:cubicBezTo>
                    <a:pt x="6667" y="772"/>
                    <a:pt x="6344" y="475"/>
                    <a:pt x="5895" y="475"/>
                  </a:cubicBezTo>
                  <a:cubicBezTo>
                    <a:pt x="5731" y="475"/>
                    <a:pt x="5551" y="515"/>
                    <a:pt x="5364" y="622"/>
                  </a:cubicBezTo>
                  <a:cubicBezTo>
                    <a:pt x="4587" y="1048"/>
                    <a:pt x="4913" y="2075"/>
                    <a:pt x="4913" y="2075"/>
                  </a:cubicBezTo>
                  <a:cubicBezTo>
                    <a:pt x="4913" y="2075"/>
                    <a:pt x="4689" y="2008"/>
                    <a:pt x="4429" y="2008"/>
                  </a:cubicBezTo>
                  <a:cubicBezTo>
                    <a:pt x="4073" y="2008"/>
                    <a:pt x="3649" y="2133"/>
                    <a:pt x="3635" y="2727"/>
                  </a:cubicBezTo>
                  <a:cubicBezTo>
                    <a:pt x="3610" y="3679"/>
                    <a:pt x="4336" y="4481"/>
                    <a:pt x="4963" y="5459"/>
                  </a:cubicBezTo>
                  <a:cubicBezTo>
                    <a:pt x="5740" y="6637"/>
                    <a:pt x="5289" y="8140"/>
                    <a:pt x="4687" y="8266"/>
                  </a:cubicBezTo>
                  <a:cubicBezTo>
                    <a:pt x="4086" y="8366"/>
                    <a:pt x="1680" y="9168"/>
                    <a:pt x="1103" y="11273"/>
                  </a:cubicBezTo>
                  <a:cubicBezTo>
                    <a:pt x="1" y="15308"/>
                    <a:pt x="10126" y="27790"/>
                    <a:pt x="14963" y="34557"/>
                  </a:cubicBezTo>
                  <a:cubicBezTo>
                    <a:pt x="16975" y="37342"/>
                    <a:pt x="19034" y="38618"/>
                    <a:pt x="20760" y="38618"/>
                  </a:cubicBezTo>
                  <a:cubicBezTo>
                    <a:pt x="21550" y="38618"/>
                    <a:pt x="22269" y="38351"/>
                    <a:pt x="22883" y="37840"/>
                  </a:cubicBezTo>
                  <a:cubicBezTo>
                    <a:pt x="25063" y="36010"/>
                    <a:pt x="25464" y="33153"/>
                    <a:pt x="22883" y="29093"/>
                  </a:cubicBezTo>
                  <a:lnTo>
                    <a:pt x="8898" y="11800"/>
                  </a:lnTo>
                  <a:cubicBezTo>
                    <a:pt x="13610" y="8717"/>
                    <a:pt x="13484" y="3103"/>
                    <a:pt x="12206" y="1499"/>
                  </a:cubicBezTo>
                  <a:cubicBezTo>
                    <a:pt x="11892" y="1111"/>
                    <a:pt x="11636" y="953"/>
                    <a:pt x="11435" y="953"/>
                  </a:cubicBezTo>
                  <a:cubicBezTo>
                    <a:pt x="10816" y="953"/>
                    <a:pt x="10719" y="2446"/>
                    <a:pt x="11078" y="3353"/>
                  </a:cubicBezTo>
                  <a:cubicBezTo>
                    <a:pt x="11580" y="4531"/>
                    <a:pt x="10326" y="5960"/>
                    <a:pt x="10326" y="5960"/>
                  </a:cubicBezTo>
                  <a:cubicBezTo>
                    <a:pt x="10326" y="5960"/>
                    <a:pt x="10477" y="2802"/>
                    <a:pt x="9700" y="1624"/>
                  </a:cubicBezTo>
                  <a:cubicBezTo>
                    <a:pt x="9084" y="671"/>
                    <a:pt x="8169" y="1"/>
                    <a:pt x="7392" y="1"/>
                  </a:cubicBezTo>
                  <a:close/>
                </a:path>
              </a:pathLst>
            </a:custGeom>
            <a:solidFill>
              <a:srgbClr val="FEC3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52"/>
            <p:cNvSpPr/>
            <p:nvPr/>
          </p:nvSpPr>
          <p:spPr>
            <a:xfrm>
              <a:off x="3941250" y="3125950"/>
              <a:ext cx="72700" cy="122850"/>
            </a:xfrm>
            <a:custGeom>
              <a:avLst/>
              <a:gdLst/>
              <a:ahLst/>
              <a:cxnLst/>
              <a:rect l="l" t="t" r="r" b="b"/>
              <a:pathLst>
                <a:path w="2908" h="4914" extrusionOk="0">
                  <a:moveTo>
                    <a:pt x="251" y="0"/>
                  </a:moveTo>
                  <a:cubicBezTo>
                    <a:pt x="182" y="0"/>
                    <a:pt x="108" y="28"/>
                    <a:pt x="76" y="77"/>
                  </a:cubicBezTo>
                  <a:cubicBezTo>
                    <a:pt x="1" y="177"/>
                    <a:pt x="26" y="302"/>
                    <a:pt x="126" y="377"/>
                  </a:cubicBezTo>
                  <a:cubicBezTo>
                    <a:pt x="778" y="803"/>
                    <a:pt x="1880" y="1630"/>
                    <a:pt x="2056" y="2031"/>
                  </a:cubicBezTo>
                  <a:cubicBezTo>
                    <a:pt x="2281" y="2533"/>
                    <a:pt x="2507" y="3686"/>
                    <a:pt x="2281" y="4663"/>
                  </a:cubicBezTo>
                  <a:cubicBezTo>
                    <a:pt x="2256" y="4763"/>
                    <a:pt x="2306" y="4889"/>
                    <a:pt x="2432" y="4914"/>
                  </a:cubicBezTo>
                  <a:lnTo>
                    <a:pt x="2482" y="4914"/>
                  </a:lnTo>
                  <a:cubicBezTo>
                    <a:pt x="2582" y="4914"/>
                    <a:pt x="2657" y="4839"/>
                    <a:pt x="2682" y="4763"/>
                  </a:cubicBezTo>
                  <a:cubicBezTo>
                    <a:pt x="2908" y="3761"/>
                    <a:pt x="2733" y="2508"/>
                    <a:pt x="2432" y="1856"/>
                  </a:cubicBezTo>
                  <a:cubicBezTo>
                    <a:pt x="2156" y="1229"/>
                    <a:pt x="552" y="152"/>
                    <a:pt x="352" y="26"/>
                  </a:cubicBezTo>
                  <a:cubicBezTo>
                    <a:pt x="325" y="9"/>
                    <a:pt x="289" y="0"/>
                    <a:pt x="251"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52"/>
            <p:cNvSpPr/>
            <p:nvPr/>
          </p:nvSpPr>
          <p:spPr>
            <a:xfrm>
              <a:off x="3897400" y="3156675"/>
              <a:ext cx="72700" cy="122825"/>
            </a:xfrm>
            <a:custGeom>
              <a:avLst/>
              <a:gdLst/>
              <a:ahLst/>
              <a:cxnLst/>
              <a:rect l="l" t="t" r="r" b="b"/>
              <a:pathLst>
                <a:path w="2908" h="4913" extrusionOk="0">
                  <a:moveTo>
                    <a:pt x="245" y="0"/>
                  </a:moveTo>
                  <a:cubicBezTo>
                    <a:pt x="173" y="0"/>
                    <a:pt x="101" y="34"/>
                    <a:pt x="50" y="101"/>
                  </a:cubicBezTo>
                  <a:cubicBezTo>
                    <a:pt x="0" y="176"/>
                    <a:pt x="25" y="326"/>
                    <a:pt x="126" y="376"/>
                  </a:cubicBezTo>
                  <a:cubicBezTo>
                    <a:pt x="777" y="802"/>
                    <a:pt x="1855" y="1630"/>
                    <a:pt x="2030" y="2031"/>
                  </a:cubicBezTo>
                  <a:cubicBezTo>
                    <a:pt x="2256" y="2532"/>
                    <a:pt x="2481" y="3710"/>
                    <a:pt x="2256" y="4662"/>
                  </a:cubicBezTo>
                  <a:cubicBezTo>
                    <a:pt x="2231" y="4787"/>
                    <a:pt x="2306" y="4888"/>
                    <a:pt x="2406" y="4913"/>
                  </a:cubicBezTo>
                  <a:lnTo>
                    <a:pt x="2456" y="4913"/>
                  </a:lnTo>
                  <a:cubicBezTo>
                    <a:pt x="2557" y="4913"/>
                    <a:pt x="2632" y="4863"/>
                    <a:pt x="2657" y="4762"/>
                  </a:cubicBezTo>
                  <a:cubicBezTo>
                    <a:pt x="2908" y="3760"/>
                    <a:pt x="2707" y="2507"/>
                    <a:pt x="2406" y="1855"/>
                  </a:cubicBezTo>
                  <a:cubicBezTo>
                    <a:pt x="2131" y="1229"/>
                    <a:pt x="527" y="151"/>
                    <a:pt x="351" y="26"/>
                  </a:cubicBezTo>
                  <a:cubicBezTo>
                    <a:pt x="318" y="9"/>
                    <a:pt x="282" y="0"/>
                    <a:pt x="245" y="0"/>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52"/>
            <p:cNvSpPr/>
            <p:nvPr/>
          </p:nvSpPr>
          <p:spPr>
            <a:xfrm>
              <a:off x="3800900" y="3106650"/>
              <a:ext cx="313950" cy="327000"/>
            </a:xfrm>
            <a:custGeom>
              <a:avLst/>
              <a:gdLst/>
              <a:ahLst/>
              <a:cxnLst/>
              <a:rect l="l" t="t" r="r" b="b"/>
              <a:pathLst>
                <a:path w="12558" h="13080" extrusionOk="0">
                  <a:moveTo>
                    <a:pt x="6610" y="1"/>
                  </a:moveTo>
                  <a:cubicBezTo>
                    <a:pt x="6364" y="1"/>
                    <a:pt x="6129" y="56"/>
                    <a:pt x="5915" y="172"/>
                  </a:cubicBezTo>
                  <a:cubicBezTo>
                    <a:pt x="5740" y="272"/>
                    <a:pt x="5640" y="423"/>
                    <a:pt x="5615" y="573"/>
                  </a:cubicBezTo>
                  <a:cubicBezTo>
                    <a:pt x="5464" y="510"/>
                    <a:pt x="5283" y="466"/>
                    <a:pt x="5085" y="466"/>
                  </a:cubicBezTo>
                  <a:cubicBezTo>
                    <a:pt x="4888" y="466"/>
                    <a:pt x="4675" y="510"/>
                    <a:pt x="4462" y="623"/>
                  </a:cubicBezTo>
                  <a:cubicBezTo>
                    <a:pt x="3885" y="949"/>
                    <a:pt x="3810" y="1575"/>
                    <a:pt x="3860" y="2027"/>
                  </a:cubicBezTo>
                  <a:cubicBezTo>
                    <a:pt x="3783" y="2012"/>
                    <a:pt x="3700" y="2004"/>
                    <a:pt x="3614" y="2004"/>
                  </a:cubicBezTo>
                  <a:cubicBezTo>
                    <a:pt x="3393" y="2004"/>
                    <a:pt x="3156" y="2058"/>
                    <a:pt x="2958" y="2202"/>
                  </a:cubicBezTo>
                  <a:cubicBezTo>
                    <a:pt x="2808" y="2302"/>
                    <a:pt x="2632" y="2528"/>
                    <a:pt x="2607" y="2929"/>
                  </a:cubicBezTo>
                  <a:cubicBezTo>
                    <a:pt x="2582" y="3756"/>
                    <a:pt x="3083" y="4458"/>
                    <a:pt x="3610" y="5210"/>
                  </a:cubicBezTo>
                  <a:cubicBezTo>
                    <a:pt x="3735" y="5385"/>
                    <a:pt x="3860" y="5560"/>
                    <a:pt x="3986" y="5761"/>
                  </a:cubicBezTo>
                  <a:cubicBezTo>
                    <a:pt x="4462" y="6488"/>
                    <a:pt x="4437" y="7315"/>
                    <a:pt x="4211" y="7841"/>
                  </a:cubicBezTo>
                  <a:cubicBezTo>
                    <a:pt x="4111" y="8067"/>
                    <a:pt x="3961" y="8217"/>
                    <a:pt x="3835" y="8242"/>
                  </a:cubicBezTo>
                  <a:cubicBezTo>
                    <a:pt x="3810" y="8267"/>
                    <a:pt x="803" y="8894"/>
                    <a:pt x="101" y="11425"/>
                  </a:cubicBezTo>
                  <a:cubicBezTo>
                    <a:pt x="1" y="11776"/>
                    <a:pt x="1" y="12277"/>
                    <a:pt x="51" y="12904"/>
                  </a:cubicBezTo>
                  <a:cubicBezTo>
                    <a:pt x="76" y="13004"/>
                    <a:pt x="151" y="13079"/>
                    <a:pt x="276" y="13079"/>
                  </a:cubicBezTo>
                  <a:lnTo>
                    <a:pt x="301" y="13079"/>
                  </a:lnTo>
                  <a:cubicBezTo>
                    <a:pt x="402" y="13079"/>
                    <a:pt x="477" y="12979"/>
                    <a:pt x="477" y="12854"/>
                  </a:cubicBezTo>
                  <a:cubicBezTo>
                    <a:pt x="427" y="12277"/>
                    <a:pt x="427" y="11851"/>
                    <a:pt x="502" y="11525"/>
                  </a:cubicBezTo>
                  <a:cubicBezTo>
                    <a:pt x="1028" y="9621"/>
                    <a:pt x="3209" y="8794"/>
                    <a:pt x="3910" y="8668"/>
                  </a:cubicBezTo>
                  <a:cubicBezTo>
                    <a:pt x="4186" y="8618"/>
                    <a:pt x="4437" y="8367"/>
                    <a:pt x="4612" y="7991"/>
                  </a:cubicBezTo>
                  <a:cubicBezTo>
                    <a:pt x="4838" y="7415"/>
                    <a:pt x="4913" y="6438"/>
                    <a:pt x="4336" y="5535"/>
                  </a:cubicBezTo>
                  <a:cubicBezTo>
                    <a:pt x="4211" y="5335"/>
                    <a:pt x="4086" y="5159"/>
                    <a:pt x="3935" y="4959"/>
                  </a:cubicBezTo>
                  <a:cubicBezTo>
                    <a:pt x="3434" y="4257"/>
                    <a:pt x="3008" y="3631"/>
                    <a:pt x="3033" y="2929"/>
                  </a:cubicBezTo>
                  <a:cubicBezTo>
                    <a:pt x="3033" y="2753"/>
                    <a:pt x="3108" y="2603"/>
                    <a:pt x="3209" y="2528"/>
                  </a:cubicBezTo>
                  <a:cubicBezTo>
                    <a:pt x="3315" y="2445"/>
                    <a:pt x="3478" y="2418"/>
                    <a:pt x="3636" y="2418"/>
                  </a:cubicBezTo>
                  <a:cubicBezTo>
                    <a:pt x="3812" y="2418"/>
                    <a:pt x="3982" y="2451"/>
                    <a:pt x="4061" y="2478"/>
                  </a:cubicBezTo>
                  <a:cubicBezTo>
                    <a:pt x="4081" y="2484"/>
                    <a:pt x="4101" y="2488"/>
                    <a:pt x="4121" y="2488"/>
                  </a:cubicBezTo>
                  <a:cubicBezTo>
                    <a:pt x="4174" y="2488"/>
                    <a:pt x="4225" y="2464"/>
                    <a:pt x="4261" y="2428"/>
                  </a:cubicBezTo>
                  <a:cubicBezTo>
                    <a:pt x="4311" y="2377"/>
                    <a:pt x="4336" y="2277"/>
                    <a:pt x="4311" y="2202"/>
                  </a:cubicBezTo>
                  <a:cubicBezTo>
                    <a:pt x="4311" y="2177"/>
                    <a:pt x="4036" y="1350"/>
                    <a:pt x="4662" y="999"/>
                  </a:cubicBezTo>
                  <a:cubicBezTo>
                    <a:pt x="4814" y="910"/>
                    <a:pt x="4959" y="877"/>
                    <a:pt x="5091" y="877"/>
                  </a:cubicBezTo>
                  <a:cubicBezTo>
                    <a:pt x="5441" y="877"/>
                    <a:pt x="5697" y="1106"/>
                    <a:pt x="5715" y="1124"/>
                  </a:cubicBezTo>
                  <a:cubicBezTo>
                    <a:pt x="5756" y="1166"/>
                    <a:pt x="5805" y="1184"/>
                    <a:pt x="5858" y="1184"/>
                  </a:cubicBezTo>
                  <a:cubicBezTo>
                    <a:pt x="5900" y="1184"/>
                    <a:pt x="5946" y="1172"/>
                    <a:pt x="5991" y="1149"/>
                  </a:cubicBezTo>
                  <a:cubicBezTo>
                    <a:pt x="6066" y="1099"/>
                    <a:pt x="6091" y="974"/>
                    <a:pt x="6066" y="899"/>
                  </a:cubicBezTo>
                  <a:cubicBezTo>
                    <a:pt x="6041" y="874"/>
                    <a:pt x="5940" y="623"/>
                    <a:pt x="6116" y="548"/>
                  </a:cubicBezTo>
                  <a:cubicBezTo>
                    <a:pt x="6260" y="465"/>
                    <a:pt x="6423" y="426"/>
                    <a:pt x="6598" y="426"/>
                  </a:cubicBezTo>
                  <a:cubicBezTo>
                    <a:pt x="7274" y="426"/>
                    <a:pt x="8125" y="1010"/>
                    <a:pt x="8722" y="1926"/>
                  </a:cubicBezTo>
                  <a:cubicBezTo>
                    <a:pt x="9449" y="3054"/>
                    <a:pt x="9299" y="6112"/>
                    <a:pt x="9299" y="6137"/>
                  </a:cubicBezTo>
                  <a:cubicBezTo>
                    <a:pt x="9299" y="6237"/>
                    <a:pt x="9349" y="6312"/>
                    <a:pt x="9424" y="6337"/>
                  </a:cubicBezTo>
                  <a:cubicBezTo>
                    <a:pt x="9460" y="6355"/>
                    <a:pt x="9492" y="6363"/>
                    <a:pt x="9522" y="6363"/>
                  </a:cubicBezTo>
                  <a:cubicBezTo>
                    <a:pt x="9578" y="6363"/>
                    <a:pt x="9626" y="6336"/>
                    <a:pt x="9675" y="6287"/>
                  </a:cubicBezTo>
                  <a:cubicBezTo>
                    <a:pt x="9725" y="6237"/>
                    <a:pt x="11003" y="4758"/>
                    <a:pt x="10477" y="3455"/>
                  </a:cubicBezTo>
                  <a:cubicBezTo>
                    <a:pt x="10176" y="2678"/>
                    <a:pt x="10251" y="1550"/>
                    <a:pt x="10552" y="1375"/>
                  </a:cubicBezTo>
                  <a:cubicBezTo>
                    <a:pt x="10575" y="1363"/>
                    <a:pt x="10601" y="1358"/>
                    <a:pt x="10628" y="1358"/>
                  </a:cubicBezTo>
                  <a:cubicBezTo>
                    <a:pt x="10781" y="1358"/>
                    <a:pt x="10999" y="1529"/>
                    <a:pt x="11254" y="1826"/>
                  </a:cubicBezTo>
                  <a:cubicBezTo>
                    <a:pt x="11755" y="2453"/>
                    <a:pt x="12156" y="4007"/>
                    <a:pt x="11855" y="5886"/>
                  </a:cubicBezTo>
                  <a:cubicBezTo>
                    <a:pt x="11630" y="7315"/>
                    <a:pt x="10828" y="9946"/>
                    <a:pt x="7996" y="11826"/>
                  </a:cubicBezTo>
                  <a:cubicBezTo>
                    <a:pt x="7895" y="11901"/>
                    <a:pt x="7870" y="12027"/>
                    <a:pt x="7920" y="12127"/>
                  </a:cubicBezTo>
                  <a:cubicBezTo>
                    <a:pt x="7966" y="12188"/>
                    <a:pt x="8030" y="12221"/>
                    <a:pt x="8095" y="12221"/>
                  </a:cubicBezTo>
                  <a:cubicBezTo>
                    <a:pt x="8138" y="12221"/>
                    <a:pt x="8182" y="12207"/>
                    <a:pt x="8221" y="12177"/>
                  </a:cubicBezTo>
                  <a:cubicBezTo>
                    <a:pt x="11204" y="10222"/>
                    <a:pt x="12031" y="7440"/>
                    <a:pt x="12281" y="5961"/>
                  </a:cubicBezTo>
                  <a:cubicBezTo>
                    <a:pt x="12557" y="4207"/>
                    <a:pt x="12256" y="2428"/>
                    <a:pt x="11580" y="1575"/>
                  </a:cubicBezTo>
                  <a:cubicBezTo>
                    <a:pt x="11193" y="1088"/>
                    <a:pt x="10874" y="939"/>
                    <a:pt x="10638" y="939"/>
                  </a:cubicBezTo>
                  <a:cubicBezTo>
                    <a:pt x="10522" y="939"/>
                    <a:pt x="10426" y="975"/>
                    <a:pt x="10352" y="1024"/>
                  </a:cubicBezTo>
                  <a:cubicBezTo>
                    <a:pt x="9725" y="1375"/>
                    <a:pt x="9775" y="2829"/>
                    <a:pt x="10101" y="3631"/>
                  </a:cubicBezTo>
                  <a:cubicBezTo>
                    <a:pt x="10352" y="4257"/>
                    <a:pt x="10026" y="5009"/>
                    <a:pt x="9725" y="5485"/>
                  </a:cubicBezTo>
                  <a:cubicBezTo>
                    <a:pt x="9750" y="4483"/>
                    <a:pt x="9650" y="2603"/>
                    <a:pt x="9073" y="1701"/>
                  </a:cubicBezTo>
                  <a:cubicBezTo>
                    <a:pt x="8379" y="621"/>
                    <a:pt x="7432" y="1"/>
                    <a:pt x="6610" y="1"/>
                  </a:cubicBezTo>
                  <a:close/>
                </a:path>
              </a:pathLst>
            </a:custGeom>
            <a:solidFill>
              <a:srgbClr val="FD81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52"/>
            <p:cNvSpPr/>
            <p:nvPr/>
          </p:nvSpPr>
          <p:spPr>
            <a:xfrm>
              <a:off x="3490125" y="2894150"/>
              <a:ext cx="218075" cy="129150"/>
            </a:xfrm>
            <a:custGeom>
              <a:avLst/>
              <a:gdLst/>
              <a:ahLst/>
              <a:cxnLst/>
              <a:rect l="l" t="t" r="r" b="b"/>
              <a:pathLst>
                <a:path w="8723" h="5166" extrusionOk="0">
                  <a:moveTo>
                    <a:pt x="8547" y="0"/>
                  </a:moveTo>
                  <a:lnTo>
                    <a:pt x="8547" y="0"/>
                  </a:lnTo>
                  <a:cubicBezTo>
                    <a:pt x="4086" y="2807"/>
                    <a:pt x="0" y="3684"/>
                    <a:pt x="101" y="3860"/>
                  </a:cubicBezTo>
                  <a:cubicBezTo>
                    <a:pt x="101" y="3860"/>
                    <a:pt x="727" y="4662"/>
                    <a:pt x="2983" y="5113"/>
                  </a:cubicBezTo>
                  <a:cubicBezTo>
                    <a:pt x="3172" y="5149"/>
                    <a:pt x="3367" y="5165"/>
                    <a:pt x="3566" y="5165"/>
                  </a:cubicBezTo>
                  <a:cubicBezTo>
                    <a:pt x="5736" y="5165"/>
                    <a:pt x="8338" y="3198"/>
                    <a:pt x="8522" y="2807"/>
                  </a:cubicBezTo>
                  <a:cubicBezTo>
                    <a:pt x="8722" y="2331"/>
                    <a:pt x="8672" y="727"/>
                    <a:pt x="8547" y="0"/>
                  </a:cubicBez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52"/>
            <p:cNvSpPr/>
            <p:nvPr/>
          </p:nvSpPr>
          <p:spPr>
            <a:xfrm>
              <a:off x="3770825" y="2914825"/>
              <a:ext cx="226225" cy="108475"/>
            </a:xfrm>
            <a:custGeom>
              <a:avLst/>
              <a:gdLst/>
              <a:ahLst/>
              <a:cxnLst/>
              <a:rect l="l" t="t" r="r" b="b"/>
              <a:pathLst>
                <a:path w="9049" h="4339" extrusionOk="0">
                  <a:moveTo>
                    <a:pt x="1" y="0"/>
                  </a:moveTo>
                  <a:cubicBezTo>
                    <a:pt x="1" y="727"/>
                    <a:pt x="201" y="2331"/>
                    <a:pt x="502" y="2757"/>
                  </a:cubicBezTo>
                  <a:cubicBezTo>
                    <a:pt x="687" y="3066"/>
                    <a:pt x="3020" y="4339"/>
                    <a:pt x="5056" y="4339"/>
                  </a:cubicBezTo>
                  <a:cubicBezTo>
                    <a:pt x="5499" y="4339"/>
                    <a:pt x="5927" y="4279"/>
                    <a:pt x="6316" y="4136"/>
                  </a:cubicBezTo>
                  <a:cubicBezTo>
                    <a:pt x="8472" y="3334"/>
                    <a:pt x="8973" y="2456"/>
                    <a:pt x="8973" y="2456"/>
                  </a:cubicBezTo>
                  <a:cubicBezTo>
                    <a:pt x="9048" y="2256"/>
                    <a:pt x="4863" y="2030"/>
                    <a:pt x="1" y="0"/>
                  </a:cubicBez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52"/>
            <p:cNvSpPr/>
            <p:nvPr/>
          </p:nvSpPr>
          <p:spPr>
            <a:xfrm>
              <a:off x="3929350" y="2434625"/>
              <a:ext cx="374725" cy="451400"/>
            </a:xfrm>
            <a:custGeom>
              <a:avLst/>
              <a:gdLst/>
              <a:ahLst/>
              <a:cxnLst/>
              <a:rect l="l" t="t" r="r" b="b"/>
              <a:pathLst>
                <a:path w="14989" h="18056" extrusionOk="0">
                  <a:moveTo>
                    <a:pt x="5905" y="0"/>
                  </a:moveTo>
                  <a:cubicBezTo>
                    <a:pt x="5850" y="0"/>
                    <a:pt x="5795" y="24"/>
                    <a:pt x="5740" y="60"/>
                  </a:cubicBezTo>
                  <a:lnTo>
                    <a:pt x="76" y="5750"/>
                  </a:lnTo>
                  <a:cubicBezTo>
                    <a:pt x="0" y="5850"/>
                    <a:pt x="0" y="5975"/>
                    <a:pt x="76" y="6050"/>
                  </a:cubicBezTo>
                  <a:cubicBezTo>
                    <a:pt x="113" y="6088"/>
                    <a:pt x="163" y="6107"/>
                    <a:pt x="217" y="6107"/>
                  </a:cubicBezTo>
                  <a:cubicBezTo>
                    <a:pt x="270" y="6107"/>
                    <a:pt x="326" y="6088"/>
                    <a:pt x="376" y="6050"/>
                  </a:cubicBezTo>
                  <a:lnTo>
                    <a:pt x="5665" y="737"/>
                  </a:lnTo>
                  <a:lnTo>
                    <a:pt x="5339" y="8055"/>
                  </a:lnTo>
                  <a:cubicBezTo>
                    <a:pt x="5314" y="8130"/>
                    <a:pt x="5339" y="8181"/>
                    <a:pt x="5389" y="8231"/>
                  </a:cubicBezTo>
                  <a:cubicBezTo>
                    <a:pt x="5439" y="8256"/>
                    <a:pt x="5489" y="8281"/>
                    <a:pt x="5539" y="8281"/>
                  </a:cubicBezTo>
                  <a:lnTo>
                    <a:pt x="13259" y="7880"/>
                  </a:lnTo>
                  <a:lnTo>
                    <a:pt x="13259" y="7880"/>
                  </a:lnTo>
                  <a:lnTo>
                    <a:pt x="9850" y="12692"/>
                  </a:lnTo>
                  <a:cubicBezTo>
                    <a:pt x="9825" y="12742"/>
                    <a:pt x="9800" y="12817"/>
                    <a:pt x="9850" y="12892"/>
                  </a:cubicBezTo>
                  <a:cubicBezTo>
                    <a:pt x="9875" y="12968"/>
                    <a:pt x="9925" y="13018"/>
                    <a:pt x="10001" y="13018"/>
                  </a:cubicBezTo>
                  <a:lnTo>
                    <a:pt x="14336" y="13820"/>
                  </a:lnTo>
                  <a:lnTo>
                    <a:pt x="10477" y="17679"/>
                  </a:lnTo>
                  <a:cubicBezTo>
                    <a:pt x="10402" y="17780"/>
                    <a:pt x="10402" y="17905"/>
                    <a:pt x="10477" y="17980"/>
                  </a:cubicBezTo>
                  <a:cubicBezTo>
                    <a:pt x="10527" y="18030"/>
                    <a:pt x="10577" y="18055"/>
                    <a:pt x="10627" y="18055"/>
                  </a:cubicBezTo>
                  <a:cubicBezTo>
                    <a:pt x="10677" y="18055"/>
                    <a:pt x="10752" y="18030"/>
                    <a:pt x="10777" y="17980"/>
                  </a:cubicBezTo>
                  <a:lnTo>
                    <a:pt x="14913" y="13820"/>
                  </a:lnTo>
                  <a:cubicBezTo>
                    <a:pt x="14963" y="13770"/>
                    <a:pt x="14988" y="13694"/>
                    <a:pt x="14963" y="13619"/>
                  </a:cubicBezTo>
                  <a:cubicBezTo>
                    <a:pt x="14938" y="13544"/>
                    <a:pt x="14888" y="13494"/>
                    <a:pt x="14813" y="13469"/>
                  </a:cubicBezTo>
                  <a:lnTo>
                    <a:pt x="10402" y="12667"/>
                  </a:lnTo>
                  <a:lnTo>
                    <a:pt x="13860" y="7755"/>
                  </a:lnTo>
                  <a:cubicBezTo>
                    <a:pt x="13910" y="7704"/>
                    <a:pt x="13910" y="7604"/>
                    <a:pt x="13885" y="7554"/>
                  </a:cubicBezTo>
                  <a:cubicBezTo>
                    <a:pt x="13835" y="7479"/>
                    <a:pt x="13760" y="7429"/>
                    <a:pt x="13685" y="7429"/>
                  </a:cubicBezTo>
                  <a:lnTo>
                    <a:pt x="5765" y="7855"/>
                  </a:lnTo>
                  <a:lnTo>
                    <a:pt x="5765" y="7855"/>
                  </a:lnTo>
                  <a:lnTo>
                    <a:pt x="6091" y="211"/>
                  </a:lnTo>
                  <a:cubicBezTo>
                    <a:pt x="6091" y="135"/>
                    <a:pt x="6066" y="60"/>
                    <a:pt x="5965" y="10"/>
                  </a:cubicBezTo>
                  <a:cubicBezTo>
                    <a:pt x="5945" y="3"/>
                    <a:pt x="5925" y="0"/>
                    <a:pt x="590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52"/>
            <p:cNvSpPr/>
            <p:nvPr/>
          </p:nvSpPr>
          <p:spPr>
            <a:xfrm>
              <a:off x="3225700" y="2585450"/>
              <a:ext cx="251925" cy="244175"/>
            </a:xfrm>
            <a:custGeom>
              <a:avLst/>
              <a:gdLst/>
              <a:ahLst/>
              <a:cxnLst/>
              <a:rect l="l" t="t" r="r" b="b"/>
              <a:pathLst>
                <a:path w="10077" h="9767" extrusionOk="0">
                  <a:moveTo>
                    <a:pt x="4746" y="1"/>
                  </a:moveTo>
                  <a:cubicBezTo>
                    <a:pt x="4705" y="1"/>
                    <a:pt x="4667" y="13"/>
                    <a:pt x="4638" y="42"/>
                  </a:cubicBezTo>
                  <a:cubicBezTo>
                    <a:pt x="4587" y="92"/>
                    <a:pt x="4562" y="193"/>
                    <a:pt x="4562" y="268"/>
                  </a:cubicBezTo>
                  <a:lnTo>
                    <a:pt x="6091" y="6308"/>
                  </a:lnTo>
                  <a:lnTo>
                    <a:pt x="6091" y="6308"/>
                  </a:lnTo>
                  <a:lnTo>
                    <a:pt x="302" y="4629"/>
                  </a:lnTo>
                  <a:cubicBezTo>
                    <a:pt x="283" y="4623"/>
                    <a:pt x="263" y="4619"/>
                    <a:pt x="242" y="4619"/>
                  </a:cubicBezTo>
                  <a:cubicBezTo>
                    <a:pt x="180" y="4619"/>
                    <a:pt x="114" y="4648"/>
                    <a:pt x="76" y="4704"/>
                  </a:cubicBezTo>
                  <a:cubicBezTo>
                    <a:pt x="26" y="4754"/>
                    <a:pt x="1" y="4829"/>
                    <a:pt x="51" y="4905"/>
                  </a:cubicBezTo>
                  <a:lnTo>
                    <a:pt x="2006" y="9641"/>
                  </a:lnTo>
                  <a:cubicBezTo>
                    <a:pt x="2031" y="9717"/>
                    <a:pt x="2106" y="9767"/>
                    <a:pt x="2181" y="9767"/>
                  </a:cubicBezTo>
                  <a:cubicBezTo>
                    <a:pt x="2232" y="9767"/>
                    <a:pt x="2257" y="9767"/>
                    <a:pt x="2282" y="9742"/>
                  </a:cubicBezTo>
                  <a:cubicBezTo>
                    <a:pt x="2382" y="9692"/>
                    <a:pt x="2432" y="9566"/>
                    <a:pt x="2382" y="9466"/>
                  </a:cubicBezTo>
                  <a:lnTo>
                    <a:pt x="602" y="5155"/>
                  </a:lnTo>
                  <a:lnTo>
                    <a:pt x="6317" y="6809"/>
                  </a:lnTo>
                  <a:cubicBezTo>
                    <a:pt x="6337" y="6816"/>
                    <a:pt x="6357" y="6819"/>
                    <a:pt x="6377" y="6819"/>
                  </a:cubicBezTo>
                  <a:cubicBezTo>
                    <a:pt x="6430" y="6819"/>
                    <a:pt x="6481" y="6796"/>
                    <a:pt x="6517" y="6759"/>
                  </a:cubicBezTo>
                  <a:cubicBezTo>
                    <a:pt x="6567" y="6709"/>
                    <a:pt x="6592" y="6634"/>
                    <a:pt x="6567" y="6559"/>
                  </a:cubicBezTo>
                  <a:lnTo>
                    <a:pt x="5064" y="544"/>
                  </a:lnTo>
                  <a:lnTo>
                    <a:pt x="9775" y="2273"/>
                  </a:lnTo>
                  <a:cubicBezTo>
                    <a:pt x="9797" y="2284"/>
                    <a:pt x="9821" y="2289"/>
                    <a:pt x="9844" y="2289"/>
                  </a:cubicBezTo>
                  <a:cubicBezTo>
                    <a:pt x="9927" y="2289"/>
                    <a:pt x="10012" y="2226"/>
                    <a:pt x="10051" y="2148"/>
                  </a:cubicBezTo>
                  <a:cubicBezTo>
                    <a:pt x="10076" y="2047"/>
                    <a:pt x="10026" y="1922"/>
                    <a:pt x="9926" y="1872"/>
                  </a:cubicBezTo>
                  <a:lnTo>
                    <a:pt x="4838" y="17"/>
                  </a:lnTo>
                  <a:cubicBezTo>
                    <a:pt x="4807" y="7"/>
                    <a:pt x="4776" y="1"/>
                    <a:pt x="4746"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52"/>
            <p:cNvSpPr/>
            <p:nvPr/>
          </p:nvSpPr>
          <p:spPr>
            <a:xfrm>
              <a:off x="2443750" y="2406675"/>
              <a:ext cx="708675" cy="809550"/>
            </a:xfrm>
            <a:custGeom>
              <a:avLst/>
              <a:gdLst/>
              <a:ahLst/>
              <a:cxnLst/>
              <a:rect l="l" t="t" r="r" b="b"/>
              <a:pathLst>
                <a:path w="28347" h="32382" extrusionOk="0">
                  <a:moveTo>
                    <a:pt x="19675" y="0"/>
                  </a:moveTo>
                  <a:lnTo>
                    <a:pt x="1" y="6642"/>
                  </a:lnTo>
                  <a:lnTo>
                    <a:pt x="8672" y="32381"/>
                  </a:lnTo>
                  <a:lnTo>
                    <a:pt x="28347" y="25740"/>
                  </a:lnTo>
                  <a:lnTo>
                    <a:pt x="1967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52"/>
            <p:cNvSpPr/>
            <p:nvPr/>
          </p:nvSpPr>
          <p:spPr>
            <a:xfrm>
              <a:off x="2527075" y="2503000"/>
              <a:ext cx="379725" cy="134275"/>
            </a:xfrm>
            <a:custGeom>
              <a:avLst/>
              <a:gdLst/>
              <a:ahLst/>
              <a:cxnLst/>
              <a:rect l="l" t="t" r="r" b="b"/>
              <a:pathLst>
                <a:path w="15189" h="5371" extrusionOk="0">
                  <a:moveTo>
                    <a:pt x="14941" y="1"/>
                  </a:moveTo>
                  <a:cubicBezTo>
                    <a:pt x="14923" y="1"/>
                    <a:pt x="14905" y="3"/>
                    <a:pt x="14888" y="7"/>
                  </a:cubicBezTo>
                  <a:lnTo>
                    <a:pt x="151" y="4969"/>
                  </a:lnTo>
                  <a:cubicBezTo>
                    <a:pt x="51" y="5020"/>
                    <a:pt x="1" y="5120"/>
                    <a:pt x="26" y="5245"/>
                  </a:cubicBezTo>
                  <a:cubicBezTo>
                    <a:pt x="51" y="5320"/>
                    <a:pt x="126" y="5370"/>
                    <a:pt x="227" y="5370"/>
                  </a:cubicBezTo>
                  <a:lnTo>
                    <a:pt x="302" y="5370"/>
                  </a:lnTo>
                  <a:lnTo>
                    <a:pt x="15014" y="408"/>
                  </a:lnTo>
                  <a:cubicBezTo>
                    <a:pt x="15114" y="383"/>
                    <a:pt x="15189" y="258"/>
                    <a:pt x="15139" y="132"/>
                  </a:cubicBezTo>
                  <a:cubicBezTo>
                    <a:pt x="15118" y="49"/>
                    <a:pt x="15029" y="1"/>
                    <a:pt x="14941"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52"/>
            <p:cNvSpPr/>
            <p:nvPr/>
          </p:nvSpPr>
          <p:spPr>
            <a:xfrm>
              <a:off x="2550275" y="2571925"/>
              <a:ext cx="379725" cy="134275"/>
            </a:xfrm>
            <a:custGeom>
              <a:avLst/>
              <a:gdLst/>
              <a:ahLst/>
              <a:cxnLst/>
              <a:rect l="l" t="t" r="r" b="b"/>
              <a:pathLst>
                <a:path w="15189" h="5371" extrusionOk="0">
                  <a:moveTo>
                    <a:pt x="14941" y="1"/>
                  </a:moveTo>
                  <a:cubicBezTo>
                    <a:pt x="14923" y="1"/>
                    <a:pt x="14905" y="3"/>
                    <a:pt x="14888" y="7"/>
                  </a:cubicBezTo>
                  <a:lnTo>
                    <a:pt x="151" y="4969"/>
                  </a:lnTo>
                  <a:cubicBezTo>
                    <a:pt x="50" y="4994"/>
                    <a:pt x="0" y="5120"/>
                    <a:pt x="25" y="5245"/>
                  </a:cubicBezTo>
                  <a:cubicBezTo>
                    <a:pt x="50" y="5320"/>
                    <a:pt x="151" y="5370"/>
                    <a:pt x="226" y="5370"/>
                  </a:cubicBezTo>
                  <a:lnTo>
                    <a:pt x="301" y="5370"/>
                  </a:lnTo>
                  <a:lnTo>
                    <a:pt x="15013" y="408"/>
                  </a:lnTo>
                  <a:cubicBezTo>
                    <a:pt x="15113" y="358"/>
                    <a:pt x="15188" y="258"/>
                    <a:pt x="15138" y="132"/>
                  </a:cubicBezTo>
                  <a:cubicBezTo>
                    <a:pt x="15117" y="49"/>
                    <a:pt x="15028" y="1"/>
                    <a:pt x="14941"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52"/>
            <p:cNvSpPr/>
            <p:nvPr/>
          </p:nvSpPr>
          <p:spPr>
            <a:xfrm>
              <a:off x="2573450" y="2640850"/>
              <a:ext cx="379725" cy="134275"/>
            </a:xfrm>
            <a:custGeom>
              <a:avLst/>
              <a:gdLst/>
              <a:ahLst/>
              <a:cxnLst/>
              <a:rect l="l" t="t" r="r" b="b"/>
              <a:pathLst>
                <a:path w="15189" h="5371" extrusionOk="0">
                  <a:moveTo>
                    <a:pt x="14941" y="0"/>
                  </a:moveTo>
                  <a:cubicBezTo>
                    <a:pt x="14923" y="0"/>
                    <a:pt x="14905" y="3"/>
                    <a:pt x="14888" y="7"/>
                  </a:cubicBezTo>
                  <a:lnTo>
                    <a:pt x="151" y="4969"/>
                  </a:lnTo>
                  <a:cubicBezTo>
                    <a:pt x="51" y="4994"/>
                    <a:pt x="1" y="5120"/>
                    <a:pt x="26" y="5245"/>
                  </a:cubicBezTo>
                  <a:cubicBezTo>
                    <a:pt x="51" y="5320"/>
                    <a:pt x="151" y="5370"/>
                    <a:pt x="226" y="5370"/>
                  </a:cubicBezTo>
                  <a:lnTo>
                    <a:pt x="301" y="5370"/>
                  </a:lnTo>
                  <a:lnTo>
                    <a:pt x="15013" y="408"/>
                  </a:lnTo>
                  <a:cubicBezTo>
                    <a:pt x="15113" y="358"/>
                    <a:pt x="15189" y="257"/>
                    <a:pt x="15139" y="132"/>
                  </a:cubicBezTo>
                  <a:cubicBezTo>
                    <a:pt x="15118" y="49"/>
                    <a:pt x="15028" y="0"/>
                    <a:pt x="14941"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52"/>
            <p:cNvSpPr/>
            <p:nvPr/>
          </p:nvSpPr>
          <p:spPr>
            <a:xfrm>
              <a:off x="2596625" y="2709775"/>
              <a:ext cx="379725" cy="134275"/>
            </a:xfrm>
            <a:custGeom>
              <a:avLst/>
              <a:gdLst/>
              <a:ahLst/>
              <a:cxnLst/>
              <a:rect l="l" t="t" r="r" b="b"/>
              <a:pathLst>
                <a:path w="15189" h="5371" extrusionOk="0">
                  <a:moveTo>
                    <a:pt x="14941" y="0"/>
                  </a:moveTo>
                  <a:cubicBezTo>
                    <a:pt x="14923" y="0"/>
                    <a:pt x="14905" y="2"/>
                    <a:pt x="14888" y="7"/>
                  </a:cubicBezTo>
                  <a:lnTo>
                    <a:pt x="151" y="4969"/>
                  </a:lnTo>
                  <a:cubicBezTo>
                    <a:pt x="51" y="4994"/>
                    <a:pt x="1" y="5120"/>
                    <a:pt x="26" y="5245"/>
                  </a:cubicBezTo>
                  <a:cubicBezTo>
                    <a:pt x="51" y="5320"/>
                    <a:pt x="151" y="5370"/>
                    <a:pt x="226" y="5370"/>
                  </a:cubicBezTo>
                  <a:lnTo>
                    <a:pt x="302" y="5370"/>
                  </a:lnTo>
                  <a:lnTo>
                    <a:pt x="15014" y="408"/>
                  </a:lnTo>
                  <a:cubicBezTo>
                    <a:pt x="15114" y="358"/>
                    <a:pt x="15189" y="257"/>
                    <a:pt x="15139" y="132"/>
                  </a:cubicBezTo>
                  <a:cubicBezTo>
                    <a:pt x="15118" y="49"/>
                    <a:pt x="15029" y="0"/>
                    <a:pt x="14941"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52"/>
            <p:cNvSpPr/>
            <p:nvPr/>
          </p:nvSpPr>
          <p:spPr>
            <a:xfrm>
              <a:off x="2625450" y="2783875"/>
              <a:ext cx="438000" cy="330850"/>
            </a:xfrm>
            <a:custGeom>
              <a:avLst/>
              <a:gdLst/>
              <a:ahLst/>
              <a:cxnLst/>
              <a:rect l="l" t="t" r="r" b="b"/>
              <a:pathLst>
                <a:path w="17520" h="13234" extrusionOk="0">
                  <a:moveTo>
                    <a:pt x="14713" y="0"/>
                  </a:moveTo>
                  <a:lnTo>
                    <a:pt x="1" y="4963"/>
                  </a:lnTo>
                  <a:lnTo>
                    <a:pt x="2783" y="13233"/>
                  </a:lnTo>
                  <a:lnTo>
                    <a:pt x="17520" y="8271"/>
                  </a:lnTo>
                  <a:lnTo>
                    <a:pt x="1471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52"/>
            <p:cNvSpPr/>
            <p:nvPr/>
          </p:nvSpPr>
          <p:spPr>
            <a:xfrm>
              <a:off x="2681225" y="2510375"/>
              <a:ext cx="43250" cy="38475"/>
            </a:xfrm>
            <a:custGeom>
              <a:avLst/>
              <a:gdLst/>
              <a:ahLst/>
              <a:cxnLst/>
              <a:rect l="l" t="t" r="r" b="b"/>
              <a:pathLst>
                <a:path w="1730" h="1539" extrusionOk="0">
                  <a:moveTo>
                    <a:pt x="868" y="1"/>
                  </a:moveTo>
                  <a:cubicBezTo>
                    <a:pt x="788" y="1"/>
                    <a:pt x="707" y="13"/>
                    <a:pt x="627" y="38"/>
                  </a:cubicBezTo>
                  <a:cubicBezTo>
                    <a:pt x="226" y="188"/>
                    <a:pt x="0" y="614"/>
                    <a:pt x="151" y="1015"/>
                  </a:cubicBezTo>
                  <a:cubicBezTo>
                    <a:pt x="250" y="1331"/>
                    <a:pt x="535" y="1538"/>
                    <a:pt x="860" y="1538"/>
                  </a:cubicBezTo>
                  <a:cubicBezTo>
                    <a:pt x="948" y="1538"/>
                    <a:pt x="1038" y="1523"/>
                    <a:pt x="1128" y="1491"/>
                  </a:cubicBezTo>
                  <a:cubicBezTo>
                    <a:pt x="1529" y="1366"/>
                    <a:pt x="1730" y="915"/>
                    <a:pt x="1604" y="514"/>
                  </a:cubicBezTo>
                  <a:cubicBezTo>
                    <a:pt x="1484" y="193"/>
                    <a:pt x="1187" y="1"/>
                    <a:pt x="86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52"/>
            <p:cNvSpPr/>
            <p:nvPr/>
          </p:nvSpPr>
          <p:spPr>
            <a:xfrm>
              <a:off x="4889875" y="1722450"/>
              <a:ext cx="739375" cy="825850"/>
            </a:xfrm>
            <a:custGeom>
              <a:avLst/>
              <a:gdLst/>
              <a:ahLst/>
              <a:cxnLst/>
              <a:rect l="l" t="t" r="r" b="b"/>
              <a:pathLst>
                <a:path w="29575" h="33034" extrusionOk="0">
                  <a:moveTo>
                    <a:pt x="10402" y="1"/>
                  </a:moveTo>
                  <a:lnTo>
                    <a:pt x="1" y="25089"/>
                  </a:lnTo>
                  <a:lnTo>
                    <a:pt x="19174" y="33034"/>
                  </a:lnTo>
                  <a:lnTo>
                    <a:pt x="29575" y="7946"/>
                  </a:lnTo>
                  <a:lnTo>
                    <a:pt x="1040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52"/>
            <p:cNvSpPr/>
            <p:nvPr/>
          </p:nvSpPr>
          <p:spPr>
            <a:xfrm>
              <a:off x="5171825" y="1820975"/>
              <a:ext cx="370350" cy="159025"/>
            </a:xfrm>
            <a:custGeom>
              <a:avLst/>
              <a:gdLst/>
              <a:ahLst/>
              <a:cxnLst/>
              <a:rect l="l" t="t" r="r" b="b"/>
              <a:pathLst>
                <a:path w="14814" h="6361" extrusionOk="0">
                  <a:moveTo>
                    <a:pt x="218" y="0"/>
                  </a:moveTo>
                  <a:cubicBezTo>
                    <a:pt x="140" y="0"/>
                    <a:pt x="63" y="47"/>
                    <a:pt x="26" y="120"/>
                  </a:cubicBezTo>
                  <a:cubicBezTo>
                    <a:pt x="1" y="220"/>
                    <a:pt x="51" y="345"/>
                    <a:pt x="151" y="396"/>
                  </a:cubicBezTo>
                  <a:lnTo>
                    <a:pt x="14487" y="6336"/>
                  </a:lnTo>
                  <a:cubicBezTo>
                    <a:pt x="14512" y="6361"/>
                    <a:pt x="14537" y="6361"/>
                    <a:pt x="14588" y="6361"/>
                  </a:cubicBezTo>
                  <a:cubicBezTo>
                    <a:pt x="14663" y="6361"/>
                    <a:pt x="14738" y="6310"/>
                    <a:pt x="14763" y="6235"/>
                  </a:cubicBezTo>
                  <a:cubicBezTo>
                    <a:pt x="14813" y="6135"/>
                    <a:pt x="14763" y="6010"/>
                    <a:pt x="14663" y="5960"/>
                  </a:cubicBezTo>
                  <a:lnTo>
                    <a:pt x="302" y="20"/>
                  </a:lnTo>
                  <a:cubicBezTo>
                    <a:pt x="275" y="6"/>
                    <a:pt x="246" y="0"/>
                    <a:pt x="21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52"/>
            <p:cNvSpPr/>
            <p:nvPr/>
          </p:nvSpPr>
          <p:spPr>
            <a:xfrm>
              <a:off x="5356050" y="1976375"/>
              <a:ext cx="158550" cy="70675"/>
            </a:xfrm>
            <a:custGeom>
              <a:avLst/>
              <a:gdLst/>
              <a:ahLst/>
              <a:cxnLst/>
              <a:rect l="l" t="t" r="r" b="b"/>
              <a:pathLst>
                <a:path w="6342" h="2827" extrusionOk="0">
                  <a:moveTo>
                    <a:pt x="220" y="0"/>
                  </a:moveTo>
                  <a:cubicBezTo>
                    <a:pt x="141" y="0"/>
                    <a:pt x="63" y="52"/>
                    <a:pt x="26" y="145"/>
                  </a:cubicBezTo>
                  <a:cubicBezTo>
                    <a:pt x="0" y="245"/>
                    <a:pt x="51" y="370"/>
                    <a:pt x="151" y="420"/>
                  </a:cubicBezTo>
                  <a:lnTo>
                    <a:pt x="6016" y="2801"/>
                  </a:lnTo>
                  <a:cubicBezTo>
                    <a:pt x="6041" y="2826"/>
                    <a:pt x="6066" y="2826"/>
                    <a:pt x="6091" y="2826"/>
                  </a:cubicBezTo>
                  <a:cubicBezTo>
                    <a:pt x="6166" y="2826"/>
                    <a:pt x="6241" y="2776"/>
                    <a:pt x="6291" y="2701"/>
                  </a:cubicBezTo>
                  <a:cubicBezTo>
                    <a:pt x="6341" y="2601"/>
                    <a:pt x="6266" y="2475"/>
                    <a:pt x="6166" y="2425"/>
                  </a:cubicBezTo>
                  <a:lnTo>
                    <a:pt x="301" y="19"/>
                  </a:lnTo>
                  <a:cubicBezTo>
                    <a:pt x="275" y="6"/>
                    <a:pt x="248" y="0"/>
                    <a:pt x="22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52"/>
            <p:cNvSpPr/>
            <p:nvPr/>
          </p:nvSpPr>
          <p:spPr>
            <a:xfrm>
              <a:off x="5327850" y="2043725"/>
              <a:ext cx="158550" cy="70350"/>
            </a:xfrm>
            <a:custGeom>
              <a:avLst/>
              <a:gdLst/>
              <a:ahLst/>
              <a:cxnLst/>
              <a:rect l="l" t="t" r="r" b="b"/>
              <a:pathLst>
                <a:path w="6342" h="2814" extrusionOk="0">
                  <a:moveTo>
                    <a:pt x="273" y="1"/>
                  </a:moveTo>
                  <a:cubicBezTo>
                    <a:pt x="185" y="1"/>
                    <a:pt x="92" y="49"/>
                    <a:pt x="51" y="132"/>
                  </a:cubicBezTo>
                  <a:cubicBezTo>
                    <a:pt x="1" y="233"/>
                    <a:pt x="51" y="358"/>
                    <a:pt x="176" y="408"/>
                  </a:cubicBezTo>
                  <a:lnTo>
                    <a:pt x="6016" y="2814"/>
                  </a:lnTo>
                  <a:lnTo>
                    <a:pt x="6116" y="2814"/>
                  </a:lnTo>
                  <a:cubicBezTo>
                    <a:pt x="6191" y="2814"/>
                    <a:pt x="6266" y="2764"/>
                    <a:pt x="6291" y="2689"/>
                  </a:cubicBezTo>
                  <a:cubicBezTo>
                    <a:pt x="6342" y="2588"/>
                    <a:pt x="6291" y="2463"/>
                    <a:pt x="6191" y="2413"/>
                  </a:cubicBezTo>
                  <a:lnTo>
                    <a:pt x="326" y="7"/>
                  </a:lnTo>
                  <a:cubicBezTo>
                    <a:pt x="309" y="3"/>
                    <a:pt x="291" y="1"/>
                    <a:pt x="2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52"/>
            <p:cNvSpPr/>
            <p:nvPr/>
          </p:nvSpPr>
          <p:spPr>
            <a:xfrm>
              <a:off x="5300275" y="2111075"/>
              <a:ext cx="158550" cy="70050"/>
            </a:xfrm>
            <a:custGeom>
              <a:avLst/>
              <a:gdLst/>
              <a:ahLst/>
              <a:cxnLst/>
              <a:rect l="l" t="t" r="r" b="b"/>
              <a:pathLst>
                <a:path w="6342" h="2802" extrusionOk="0">
                  <a:moveTo>
                    <a:pt x="218" y="0"/>
                  </a:moveTo>
                  <a:cubicBezTo>
                    <a:pt x="141" y="0"/>
                    <a:pt x="69" y="47"/>
                    <a:pt x="51" y="120"/>
                  </a:cubicBezTo>
                  <a:cubicBezTo>
                    <a:pt x="1" y="220"/>
                    <a:pt x="51" y="346"/>
                    <a:pt x="151" y="396"/>
                  </a:cubicBezTo>
                  <a:lnTo>
                    <a:pt x="6016" y="2802"/>
                  </a:lnTo>
                  <a:lnTo>
                    <a:pt x="6091" y="2802"/>
                  </a:lnTo>
                  <a:cubicBezTo>
                    <a:pt x="6166" y="2802"/>
                    <a:pt x="6267" y="2777"/>
                    <a:pt x="6292" y="2676"/>
                  </a:cubicBezTo>
                  <a:cubicBezTo>
                    <a:pt x="6342" y="2576"/>
                    <a:pt x="6292" y="2451"/>
                    <a:pt x="6166" y="2401"/>
                  </a:cubicBezTo>
                  <a:lnTo>
                    <a:pt x="302" y="20"/>
                  </a:lnTo>
                  <a:cubicBezTo>
                    <a:pt x="275" y="6"/>
                    <a:pt x="246" y="0"/>
                    <a:pt x="21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52"/>
            <p:cNvSpPr/>
            <p:nvPr/>
          </p:nvSpPr>
          <p:spPr>
            <a:xfrm>
              <a:off x="5060300" y="2089475"/>
              <a:ext cx="141000" cy="64075"/>
            </a:xfrm>
            <a:custGeom>
              <a:avLst/>
              <a:gdLst/>
              <a:ahLst/>
              <a:cxnLst/>
              <a:rect l="l" t="t" r="r" b="b"/>
              <a:pathLst>
                <a:path w="5640" h="2563" extrusionOk="0">
                  <a:moveTo>
                    <a:pt x="263" y="0"/>
                  </a:moveTo>
                  <a:cubicBezTo>
                    <a:pt x="161" y="0"/>
                    <a:pt x="72" y="49"/>
                    <a:pt x="51" y="132"/>
                  </a:cubicBezTo>
                  <a:cubicBezTo>
                    <a:pt x="1" y="232"/>
                    <a:pt x="51" y="357"/>
                    <a:pt x="151" y="408"/>
                  </a:cubicBezTo>
                  <a:lnTo>
                    <a:pt x="5339" y="2538"/>
                  </a:lnTo>
                  <a:cubicBezTo>
                    <a:pt x="5364" y="2563"/>
                    <a:pt x="5389" y="2563"/>
                    <a:pt x="5414" y="2563"/>
                  </a:cubicBezTo>
                  <a:cubicBezTo>
                    <a:pt x="5490" y="2563"/>
                    <a:pt x="5565" y="2513"/>
                    <a:pt x="5615" y="2438"/>
                  </a:cubicBezTo>
                  <a:cubicBezTo>
                    <a:pt x="5640" y="2337"/>
                    <a:pt x="5590" y="2212"/>
                    <a:pt x="5490" y="2162"/>
                  </a:cubicBezTo>
                  <a:lnTo>
                    <a:pt x="327" y="7"/>
                  </a:lnTo>
                  <a:cubicBezTo>
                    <a:pt x="305" y="2"/>
                    <a:pt x="284" y="0"/>
                    <a:pt x="26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52"/>
            <p:cNvSpPr/>
            <p:nvPr/>
          </p:nvSpPr>
          <p:spPr>
            <a:xfrm>
              <a:off x="5032100" y="2156500"/>
              <a:ext cx="141650" cy="64100"/>
            </a:xfrm>
            <a:custGeom>
              <a:avLst/>
              <a:gdLst/>
              <a:ahLst/>
              <a:cxnLst/>
              <a:rect l="l" t="t" r="r" b="b"/>
              <a:pathLst>
                <a:path w="5666" h="2564" extrusionOk="0">
                  <a:moveTo>
                    <a:pt x="273" y="1"/>
                  </a:moveTo>
                  <a:cubicBezTo>
                    <a:pt x="186" y="1"/>
                    <a:pt x="93" y="50"/>
                    <a:pt x="51" y="133"/>
                  </a:cubicBezTo>
                  <a:cubicBezTo>
                    <a:pt x="1" y="233"/>
                    <a:pt x="51" y="358"/>
                    <a:pt x="176" y="408"/>
                  </a:cubicBezTo>
                  <a:lnTo>
                    <a:pt x="5339" y="2564"/>
                  </a:lnTo>
                  <a:lnTo>
                    <a:pt x="5415" y="2564"/>
                  </a:lnTo>
                  <a:cubicBezTo>
                    <a:pt x="5515" y="2564"/>
                    <a:pt x="5590" y="2514"/>
                    <a:pt x="5615" y="2438"/>
                  </a:cubicBezTo>
                  <a:cubicBezTo>
                    <a:pt x="5665" y="2338"/>
                    <a:pt x="5615" y="2213"/>
                    <a:pt x="5515" y="2163"/>
                  </a:cubicBezTo>
                  <a:lnTo>
                    <a:pt x="327" y="7"/>
                  </a:lnTo>
                  <a:cubicBezTo>
                    <a:pt x="310" y="3"/>
                    <a:pt x="292" y="1"/>
                    <a:pt x="2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52"/>
            <p:cNvSpPr/>
            <p:nvPr/>
          </p:nvSpPr>
          <p:spPr>
            <a:xfrm>
              <a:off x="5004550" y="2223850"/>
              <a:ext cx="141000" cy="63800"/>
            </a:xfrm>
            <a:custGeom>
              <a:avLst/>
              <a:gdLst/>
              <a:ahLst/>
              <a:cxnLst/>
              <a:rect l="l" t="t" r="r" b="b"/>
              <a:pathLst>
                <a:path w="5640" h="2552" extrusionOk="0">
                  <a:moveTo>
                    <a:pt x="231" y="0"/>
                  </a:moveTo>
                  <a:cubicBezTo>
                    <a:pt x="151" y="0"/>
                    <a:pt x="87" y="47"/>
                    <a:pt x="50" y="120"/>
                  </a:cubicBezTo>
                  <a:cubicBezTo>
                    <a:pt x="0" y="221"/>
                    <a:pt x="50" y="346"/>
                    <a:pt x="151" y="396"/>
                  </a:cubicBezTo>
                  <a:lnTo>
                    <a:pt x="5339" y="2551"/>
                  </a:lnTo>
                  <a:lnTo>
                    <a:pt x="5414" y="2551"/>
                  </a:lnTo>
                  <a:cubicBezTo>
                    <a:pt x="5489" y="2551"/>
                    <a:pt x="5564" y="2501"/>
                    <a:pt x="5614" y="2426"/>
                  </a:cubicBezTo>
                  <a:cubicBezTo>
                    <a:pt x="5639" y="2326"/>
                    <a:pt x="5589" y="2201"/>
                    <a:pt x="5489" y="2150"/>
                  </a:cubicBezTo>
                  <a:lnTo>
                    <a:pt x="326" y="20"/>
                  </a:lnTo>
                  <a:cubicBezTo>
                    <a:pt x="292" y="7"/>
                    <a:pt x="261" y="0"/>
                    <a:pt x="23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52"/>
            <p:cNvSpPr/>
            <p:nvPr/>
          </p:nvSpPr>
          <p:spPr>
            <a:xfrm>
              <a:off x="4976975" y="2290900"/>
              <a:ext cx="370325" cy="159025"/>
            </a:xfrm>
            <a:custGeom>
              <a:avLst/>
              <a:gdLst/>
              <a:ahLst/>
              <a:cxnLst/>
              <a:rect l="l" t="t" r="r" b="b"/>
              <a:pathLst>
                <a:path w="14813" h="6361" extrusionOk="0">
                  <a:moveTo>
                    <a:pt x="217" y="0"/>
                  </a:moveTo>
                  <a:cubicBezTo>
                    <a:pt x="139" y="0"/>
                    <a:pt x="62" y="47"/>
                    <a:pt x="26" y="120"/>
                  </a:cubicBezTo>
                  <a:cubicBezTo>
                    <a:pt x="0" y="245"/>
                    <a:pt x="51" y="346"/>
                    <a:pt x="151" y="396"/>
                  </a:cubicBezTo>
                  <a:lnTo>
                    <a:pt x="14487" y="6361"/>
                  </a:lnTo>
                  <a:lnTo>
                    <a:pt x="14562" y="6361"/>
                  </a:lnTo>
                  <a:cubicBezTo>
                    <a:pt x="14662" y="6361"/>
                    <a:pt x="14737" y="6311"/>
                    <a:pt x="14762" y="6235"/>
                  </a:cubicBezTo>
                  <a:cubicBezTo>
                    <a:pt x="14813" y="6135"/>
                    <a:pt x="14762" y="6010"/>
                    <a:pt x="14662" y="5960"/>
                  </a:cubicBezTo>
                  <a:lnTo>
                    <a:pt x="301" y="20"/>
                  </a:lnTo>
                  <a:cubicBezTo>
                    <a:pt x="274" y="6"/>
                    <a:pt x="246" y="0"/>
                    <a:pt x="2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52"/>
            <p:cNvSpPr/>
            <p:nvPr/>
          </p:nvSpPr>
          <p:spPr>
            <a:xfrm>
              <a:off x="5161175" y="2143500"/>
              <a:ext cx="235625" cy="235625"/>
            </a:xfrm>
            <a:custGeom>
              <a:avLst/>
              <a:gdLst/>
              <a:ahLst/>
              <a:cxnLst/>
              <a:rect l="l" t="t" r="r" b="b"/>
              <a:pathLst>
                <a:path w="9425" h="9425" extrusionOk="0">
                  <a:moveTo>
                    <a:pt x="2758" y="1"/>
                  </a:moveTo>
                  <a:lnTo>
                    <a:pt x="1" y="6668"/>
                  </a:lnTo>
                  <a:lnTo>
                    <a:pt x="6668" y="9425"/>
                  </a:lnTo>
                  <a:lnTo>
                    <a:pt x="9425" y="2783"/>
                  </a:lnTo>
                  <a:lnTo>
                    <a:pt x="27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52"/>
            <p:cNvSpPr/>
            <p:nvPr/>
          </p:nvSpPr>
          <p:spPr>
            <a:xfrm>
              <a:off x="5106675" y="1865950"/>
              <a:ext cx="235625" cy="235600"/>
            </a:xfrm>
            <a:custGeom>
              <a:avLst/>
              <a:gdLst/>
              <a:ahLst/>
              <a:cxnLst/>
              <a:rect l="l" t="t" r="r" b="b"/>
              <a:pathLst>
                <a:path w="9425" h="9424" extrusionOk="0">
                  <a:moveTo>
                    <a:pt x="2757" y="0"/>
                  </a:moveTo>
                  <a:lnTo>
                    <a:pt x="0" y="6667"/>
                  </a:lnTo>
                  <a:lnTo>
                    <a:pt x="6667" y="9424"/>
                  </a:lnTo>
                  <a:lnTo>
                    <a:pt x="9424" y="2782"/>
                  </a:lnTo>
                  <a:lnTo>
                    <a:pt x="275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52"/>
            <p:cNvSpPr/>
            <p:nvPr/>
          </p:nvSpPr>
          <p:spPr>
            <a:xfrm>
              <a:off x="5351675" y="1841425"/>
              <a:ext cx="43250" cy="38400"/>
            </a:xfrm>
            <a:custGeom>
              <a:avLst/>
              <a:gdLst/>
              <a:ahLst/>
              <a:cxnLst/>
              <a:rect l="l" t="t" r="r" b="b"/>
              <a:pathLst>
                <a:path w="1730" h="1536" extrusionOk="0">
                  <a:moveTo>
                    <a:pt x="875" y="0"/>
                  </a:moveTo>
                  <a:cubicBezTo>
                    <a:pt x="577" y="0"/>
                    <a:pt x="284" y="175"/>
                    <a:pt x="150" y="480"/>
                  </a:cubicBezTo>
                  <a:cubicBezTo>
                    <a:pt x="0" y="881"/>
                    <a:pt x="175" y="1307"/>
                    <a:pt x="576" y="1482"/>
                  </a:cubicBezTo>
                  <a:cubicBezTo>
                    <a:pt x="667" y="1518"/>
                    <a:pt x="761" y="1536"/>
                    <a:pt x="855" y="1536"/>
                  </a:cubicBezTo>
                  <a:cubicBezTo>
                    <a:pt x="1153" y="1536"/>
                    <a:pt x="1446" y="1361"/>
                    <a:pt x="1579" y="1056"/>
                  </a:cubicBezTo>
                  <a:cubicBezTo>
                    <a:pt x="1729" y="680"/>
                    <a:pt x="1554" y="229"/>
                    <a:pt x="1153" y="54"/>
                  </a:cubicBezTo>
                  <a:cubicBezTo>
                    <a:pt x="1063" y="18"/>
                    <a:pt x="968" y="0"/>
                    <a:pt x="87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52"/>
            <p:cNvSpPr/>
            <p:nvPr/>
          </p:nvSpPr>
          <p:spPr>
            <a:xfrm>
              <a:off x="4392375" y="2328350"/>
              <a:ext cx="226225" cy="226225"/>
            </a:xfrm>
            <a:custGeom>
              <a:avLst/>
              <a:gdLst/>
              <a:ahLst/>
              <a:cxnLst/>
              <a:rect l="l" t="t" r="r" b="b"/>
              <a:pathLst>
                <a:path w="9049" h="9049" extrusionOk="0">
                  <a:moveTo>
                    <a:pt x="6893" y="0"/>
                  </a:moveTo>
                  <a:lnTo>
                    <a:pt x="1" y="2156"/>
                  </a:lnTo>
                  <a:lnTo>
                    <a:pt x="2181" y="9048"/>
                  </a:lnTo>
                  <a:lnTo>
                    <a:pt x="9049" y="6868"/>
                  </a:lnTo>
                  <a:lnTo>
                    <a:pt x="689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52"/>
            <p:cNvSpPr/>
            <p:nvPr/>
          </p:nvSpPr>
          <p:spPr>
            <a:xfrm>
              <a:off x="2175575" y="3007550"/>
              <a:ext cx="255050" cy="254425"/>
            </a:xfrm>
            <a:custGeom>
              <a:avLst/>
              <a:gdLst/>
              <a:ahLst/>
              <a:cxnLst/>
              <a:rect l="l" t="t" r="r" b="b"/>
              <a:pathLst>
                <a:path w="10202" h="10177" extrusionOk="0">
                  <a:moveTo>
                    <a:pt x="4838" y="1"/>
                  </a:moveTo>
                  <a:lnTo>
                    <a:pt x="1" y="5339"/>
                  </a:lnTo>
                  <a:lnTo>
                    <a:pt x="5339" y="10176"/>
                  </a:lnTo>
                  <a:lnTo>
                    <a:pt x="10201" y="4838"/>
                  </a:lnTo>
                  <a:lnTo>
                    <a:pt x="483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52"/>
            <p:cNvSpPr/>
            <p:nvPr/>
          </p:nvSpPr>
          <p:spPr>
            <a:xfrm>
              <a:off x="3264550" y="2234375"/>
              <a:ext cx="227475" cy="226825"/>
            </a:xfrm>
            <a:custGeom>
              <a:avLst/>
              <a:gdLst/>
              <a:ahLst/>
              <a:cxnLst/>
              <a:rect l="l" t="t" r="r" b="b"/>
              <a:pathLst>
                <a:path w="9099" h="9073" extrusionOk="0">
                  <a:moveTo>
                    <a:pt x="2231" y="0"/>
                  </a:moveTo>
                  <a:lnTo>
                    <a:pt x="1" y="6842"/>
                  </a:lnTo>
                  <a:lnTo>
                    <a:pt x="6868" y="9073"/>
                  </a:lnTo>
                  <a:lnTo>
                    <a:pt x="9099" y="2206"/>
                  </a:lnTo>
                  <a:lnTo>
                    <a:pt x="223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52"/>
            <p:cNvSpPr/>
            <p:nvPr/>
          </p:nvSpPr>
          <p:spPr>
            <a:xfrm>
              <a:off x="4868575" y="2740000"/>
              <a:ext cx="226850" cy="227475"/>
            </a:xfrm>
            <a:custGeom>
              <a:avLst/>
              <a:gdLst/>
              <a:ahLst/>
              <a:cxnLst/>
              <a:rect l="l" t="t" r="r" b="b"/>
              <a:pathLst>
                <a:path w="9074" h="9099" extrusionOk="0">
                  <a:moveTo>
                    <a:pt x="2231" y="1"/>
                  </a:moveTo>
                  <a:lnTo>
                    <a:pt x="1" y="6868"/>
                  </a:lnTo>
                  <a:lnTo>
                    <a:pt x="6868" y="9099"/>
                  </a:lnTo>
                  <a:lnTo>
                    <a:pt x="9073" y="2231"/>
                  </a:lnTo>
                  <a:lnTo>
                    <a:pt x="223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52"/>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8" name="Google Shape;788;p52"/>
            <p:cNvGrpSpPr/>
            <p:nvPr/>
          </p:nvGrpSpPr>
          <p:grpSpPr>
            <a:xfrm>
              <a:off x="3985125" y="1533925"/>
              <a:ext cx="624700" cy="551900"/>
              <a:chOff x="3985125" y="1533925"/>
              <a:chExt cx="624700" cy="551900"/>
            </a:xfrm>
          </p:grpSpPr>
          <p:sp>
            <p:nvSpPr>
              <p:cNvPr id="789" name="Google Shape;789;p52"/>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52"/>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52"/>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2"/>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52"/>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52"/>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52"/>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52"/>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52"/>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52"/>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52"/>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52"/>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52"/>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52"/>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52"/>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4" name="Google Shape;804;p52"/>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52"/>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52"/>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52"/>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52"/>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52"/>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52"/>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52"/>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52"/>
            <p:cNvSpPr/>
            <p:nvPr/>
          </p:nvSpPr>
          <p:spPr>
            <a:xfrm>
              <a:off x="3157425" y="1611475"/>
              <a:ext cx="422325" cy="372275"/>
            </a:xfrm>
            <a:custGeom>
              <a:avLst/>
              <a:gdLst/>
              <a:ahLst/>
              <a:cxnLst/>
              <a:rect l="l" t="t" r="r" b="b"/>
              <a:pathLst>
                <a:path w="16893" h="14891" extrusionOk="0">
                  <a:moveTo>
                    <a:pt x="5849" y="1"/>
                  </a:moveTo>
                  <a:cubicBezTo>
                    <a:pt x="5225" y="1"/>
                    <a:pt x="4630" y="365"/>
                    <a:pt x="4361" y="981"/>
                  </a:cubicBezTo>
                  <a:lnTo>
                    <a:pt x="0" y="11282"/>
                  </a:lnTo>
                  <a:lnTo>
                    <a:pt x="11554" y="14891"/>
                  </a:lnTo>
                  <a:lnTo>
                    <a:pt x="16892" y="4014"/>
                  </a:lnTo>
                  <a:lnTo>
                    <a:pt x="6416" y="104"/>
                  </a:lnTo>
                  <a:cubicBezTo>
                    <a:pt x="6230" y="34"/>
                    <a:pt x="6038" y="1"/>
                    <a:pt x="58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52"/>
            <p:cNvSpPr/>
            <p:nvPr/>
          </p:nvSpPr>
          <p:spPr>
            <a:xfrm>
              <a:off x="3195000" y="1689875"/>
              <a:ext cx="429225" cy="387875"/>
            </a:xfrm>
            <a:custGeom>
              <a:avLst/>
              <a:gdLst/>
              <a:ahLst/>
              <a:cxnLst/>
              <a:rect l="l" t="t" r="r" b="b"/>
              <a:pathLst>
                <a:path w="17169" h="15515" extrusionOk="0">
                  <a:moveTo>
                    <a:pt x="12432" y="0"/>
                  </a:moveTo>
                  <a:lnTo>
                    <a:pt x="1" y="7544"/>
                  </a:lnTo>
                  <a:lnTo>
                    <a:pt x="3409" y="15514"/>
                  </a:lnTo>
                  <a:lnTo>
                    <a:pt x="17169" y="9474"/>
                  </a:lnTo>
                  <a:lnTo>
                    <a:pt x="124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52"/>
            <p:cNvSpPr/>
            <p:nvPr/>
          </p:nvSpPr>
          <p:spPr>
            <a:xfrm>
              <a:off x="3344900" y="1786400"/>
              <a:ext cx="159650" cy="171475"/>
            </a:xfrm>
            <a:custGeom>
              <a:avLst/>
              <a:gdLst/>
              <a:ahLst/>
              <a:cxnLst/>
              <a:rect l="l" t="t" r="r" b="b"/>
              <a:pathLst>
                <a:path w="6386" h="6859" extrusionOk="0">
                  <a:moveTo>
                    <a:pt x="937" y="0"/>
                  </a:moveTo>
                  <a:cubicBezTo>
                    <a:pt x="548" y="0"/>
                    <a:pt x="189" y="307"/>
                    <a:pt x="170" y="751"/>
                  </a:cubicBezTo>
                  <a:lnTo>
                    <a:pt x="20" y="6064"/>
                  </a:lnTo>
                  <a:cubicBezTo>
                    <a:pt x="1" y="6528"/>
                    <a:pt x="369" y="6858"/>
                    <a:pt x="780" y="6858"/>
                  </a:cubicBezTo>
                  <a:cubicBezTo>
                    <a:pt x="902" y="6858"/>
                    <a:pt x="1027" y="6829"/>
                    <a:pt x="1148" y="6766"/>
                  </a:cubicBezTo>
                  <a:lnTo>
                    <a:pt x="5835" y="4235"/>
                  </a:lnTo>
                  <a:cubicBezTo>
                    <a:pt x="6361" y="3959"/>
                    <a:pt x="6386" y="3232"/>
                    <a:pt x="5885" y="2906"/>
                  </a:cubicBezTo>
                  <a:lnTo>
                    <a:pt x="1348" y="124"/>
                  </a:lnTo>
                  <a:cubicBezTo>
                    <a:pt x="1217" y="39"/>
                    <a:pt x="1075" y="0"/>
                    <a:pt x="93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52"/>
            <p:cNvSpPr/>
            <p:nvPr/>
          </p:nvSpPr>
          <p:spPr>
            <a:xfrm>
              <a:off x="3362925" y="1808675"/>
              <a:ext cx="72075" cy="104775"/>
            </a:xfrm>
            <a:custGeom>
              <a:avLst/>
              <a:gdLst/>
              <a:ahLst/>
              <a:cxnLst/>
              <a:rect l="l" t="t" r="r" b="b"/>
              <a:pathLst>
                <a:path w="2883" h="4191" extrusionOk="0">
                  <a:moveTo>
                    <a:pt x="713" y="0"/>
                  </a:moveTo>
                  <a:cubicBezTo>
                    <a:pt x="694" y="0"/>
                    <a:pt x="674" y="3"/>
                    <a:pt x="652" y="10"/>
                  </a:cubicBezTo>
                  <a:cubicBezTo>
                    <a:pt x="552" y="35"/>
                    <a:pt x="477" y="61"/>
                    <a:pt x="352" y="136"/>
                  </a:cubicBezTo>
                  <a:cubicBezTo>
                    <a:pt x="251" y="186"/>
                    <a:pt x="151" y="261"/>
                    <a:pt x="101" y="311"/>
                  </a:cubicBezTo>
                  <a:cubicBezTo>
                    <a:pt x="51" y="361"/>
                    <a:pt x="1" y="436"/>
                    <a:pt x="1" y="487"/>
                  </a:cubicBezTo>
                  <a:cubicBezTo>
                    <a:pt x="1" y="562"/>
                    <a:pt x="1" y="612"/>
                    <a:pt x="26" y="637"/>
                  </a:cubicBezTo>
                  <a:cubicBezTo>
                    <a:pt x="51" y="687"/>
                    <a:pt x="76" y="737"/>
                    <a:pt x="101" y="812"/>
                  </a:cubicBezTo>
                  <a:lnTo>
                    <a:pt x="1053" y="2517"/>
                  </a:lnTo>
                  <a:cubicBezTo>
                    <a:pt x="1078" y="2592"/>
                    <a:pt x="1129" y="2642"/>
                    <a:pt x="1154" y="2667"/>
                  </a:cubicBezTo>
                  <a:cubicBezTo>
                    <a:pt x="1179" y="2692"/>
                    <a:pt x="1204" y="2742"/>
                    <a:pt x="1254" y="2767"/>
                  </a:cubicBezTo>
                  <a:cubicBezTo>
                    <a:pt x="1304" y="2792"/>
                    <a:pt x="1379" y="2792"/>
                    <a:pt x="1454" y="2792"/>
                  </a:cubicBezTo>
                  <a:cubicBezTo>
                    <a:pt x="1530" y="2767"/>
                    <a:pt x="1630" y="2717"/>
                    <a:pt x="1730" y="2667"/>
                  </a:cubicBezTo>
                  <a:cubicBezTo>
                    <a:pt x="1855" y="2592"/>
                    <a:pt x="1931" y="2542"/>
                    <a:pt x="2006" y="2492"/>
                  </a:cubicBezTo>
                  <a:cubicBezTo>
                    <a:pt x="2056" y="2416"/>
                    <a:pt x="2081" y="2366"/>
                    <a:pt x="2081" y="2316"/>
                  </a:cubicBezTo>
                  <a:cubicBezTo>
                    <a:pt x="2106" y="2241"/>
                    <a:pt x="2081" y="2191"/>
                    <a:pt x="2081" y="2166"/>
                  </a:cubicBezTo>
                  <a:cubicBezTo>
                    <a:pt x="2056" y="2116"/>
                    <a:pt x="2031" y="2066"/>
                    <a:pt x="1981" y="1990"/>
                  </a:cubicBezTo>
                  <a:lnTo>
                    <a:pt x="1053" y="311"/>
                  </a:lnTo>
                  <a:cubicBezTo>
                    <a:pt x="1028" y="236"/>
                    <a:pt x="978" y="161"/>
                    <a:pt x="953" y="136"/>
                  </a:cubicBezTo>
                  <a:cubicBezTo>
                    <a:pt x="928" y="111"/>
                    <a:pt x="903" y="61"/>
                    <a:pt x="828" y="35"/>
                  </a:cubicBezTo>
                  <a:cubicBezTo>
                    <a:pt x="792" y="18"/>
                    <a:pt x="757" y="0"/>
                    <a:pt x="713" y="0"/>
                  </a:cubicBezTo>
                  <a:close/>
                  <a:moveTo>
                    <a:pt x="2343" y="2934"/>
                  </a:moveTo>
                  <a:cubicBezTo>
                    <a:pt x="2246" y="2934"/>
                    <a:pt x="2146" y="2966"/>
                    <a:pt x="2031" y="3043"/>
                  </a:cubicBezTo>
                  <a:cubicBezTo>
                    <a:pt x="1880" y="3118"/>
                    <a:pt x="1780" y="3193"/>
                    <a:pt x="1705" y="3269"/>
                  </a:cubicBezTo>
                  <a:cubicBezTo>
                    <a:pt x="1655" y="3319"/>
                    <a:pt x="1630" y="3419"/>
                    <a:pt x="1630" y="3494"/>
                  </a:cubicBezTo>
                  <a:cubicBezTo>
                    <a:pt x="1630" y="3594"/>
                    <a:pt x="1680" y="3695"/>
                    <a:pt x="1755" y="3845"/>
                  </a:cubicBezTo>
                  <a:cubicBezTo>
                    <a:pt x="1855" y="4046"/>
                    <a:pt x="1956" y="4146"/>
                    <a:pt x="2081" y="4171"/>
                  </a:cubicBezTo>
                  <a:cubicBezTo>
                    <a:pt x="2107" y="4184"/>
                    <a:pt x="2136" y="4190"/>
                    <a:pt x="2169" y="4190"/>
                  </a:cubicBezTo>
                  <a:cubicBezTo>
                    <a:pt x="2264" y="4190"/>
                    <a:pt x="2390" y="4138"/>
                    <a:pt x="2557" y="4046"/>
                  </a:cubicBezTo>
                  <a:cubicBezTo>
                    <a:pt x="2783" y="3920"/>
                    <a:pt x="2883" y="3795"/>
                    <a:pt x="2883" y="3670"/>
                  </a:cubicBezTo>
                  <a:cubicBezTo>
                    <a:pt x="2883" y="3594"/>
                    <a:pt x="2858" y="3544"/>
                    <a:pt x="2858" y="3494"/>
                  </a:cubicBezTo>
                  <a:cubicBezTo>
                    <a:pt x="2833" y="3444"/>
                    <a:pt x="2808" y="3394"/>
                    <a:pt x="2758" y="3294"/>
                  </a:cubicBezTo>
                  <a:lnTo>
                    <a:pt x="2707" y="3218"/>
                  </a:lnTo>
                  <a:cubicBezTo>
                    <a:pt x="2632" y="3068"/>
                    <a:pt x="2532" y="2993"/>
                    <a:pt x="2432" y="2943"/>
                  </a:cubicBezTo>
                  <a:cubicBezTo>
                    <a:pt x="2402" y="2937"/>
                    <a:pt x="2373" y="2934"/>
                    <a:pt x="2343" y="293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52"/>
            <p:cNvSpPr/>
            <p:nvPr/>
          </p:nvSpPr>
          <p:spPr>
            <a:xfrm>
              <a:off x="3157425" y="1711800"/>
              <a:ext cx="524450" cy="423500"/>
            </a:xfrm>
            <a:custGeom>
              <a:avLst/>
              <a:gdLst/>
              <a:ahLst/>
              <a:cxnLst/>
              <a:rect l="l" t="t" r="r" b="b"/>
              <a:pathLst>
                <a:path w="20978" h="16940" extrusionOk="0">
                  <a:moveTo>
                    <a:pt x="16892" y="1"/>
                  </a:moveTo>
                  <a:lnTo>
                    <a:pt x="10627" y="8723"/>
                  </a:lnTo>
                  <a:lnTo>
                    <a:pt x="0" y="7269"/>
                  </a:lnTo>
                  <a:lnTo>
                    <a:pt x="3785" y="16041"/>
                  </a:lnTo>
                  <a:cubicBezTo>
                    <a:pt x="4028" y="16602"/>
                    <a:pt x="4578" y="16940"/>
                    <a:pt x="5154" y="16940"/>
                  </a:cubicBezTo>
                  <a:cubicBezTo>
                    <a:pt x="5350" y="16940"/>
                    <a:pt x="5549" y="16901"/>
                    <a:pt x="5739" y="16818"/>
                  </a:cubicBezTo>
                  <a:lnTo>
                    <a:pt x="19875" y="10753"/>
                  </a:lnTo>
                  <a:cubicBezTo>
                    <a:pt x="20627" y="10427"/>
                    <a:pt x="20978" y="9550"/>
                    <a:pt x="20652" y="8773"/>
                  </a:cubicBezTo>
                  <a:lnTo>
                    <a:pt x="1689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52"/>
            <p:cNvSpPr/>
            <p:nvPr/>
          </p:nvSpPr>
          <p:spPr>
            <a:xfrm>
              <a:off x="3262050" y="1924200"/>
              <a:ext cx="419200" cy="211825"/>
            </a:xfrm>
            <a:custGeom>
              <a:avLst/>
              <a:gdLst/>
              <a:ahLst/>
              <a:cxnLst/>
              <a:rect l="l" t="t" r="r" b="b"/>
              <a:pathLst>
                <a:path w="16768" h="8473" extrusionOk="0">
                  <a:moveTo>
                    <a:pt x="6467" y="1"/>
                  </a:moveTo>
                  <a:cubicBezTo>
                    <a:pt x="6392" y="1"/>
                    <a:pt x="6316" y="26"/>
                    <a:pt x="6266" y="101"/>
                  </a:cubicBezTo>
                  <a:lnTo>
                    <a:pt x="76" y="8121"/>
                  </a:lnTo>
                  <a:cubicBezTo>
                    <a:pt x="1" y="8222"/>
                    <a:pt x="26" y="8347"/>
                    <a:pt x="101" y="8422"/>
                  </a:cubicBezTo>
                  <a:cubicBezTo>
                    <a:pt x="151" y="8447"/>
                    <a:pt x="201" y="8472"/>
                    <a:pt x="251" y="8472"/>
                  </a:cubicBezTo>
                  <a:cubicBezTo>
                    <a:pt x="301" y="8472"/>
                    <a:pt x="377" y="8447"/>
                    <a:pt x="402" y="8372"/>
                  </a:cubicBezTo>
                  <a:lnTo>
                    <a:pt x="6542" y="427"/>
                  </a:lnTo>
                  <a:lnTo>
                    <a:pt x="16517" y="1455"/>
                  </a:lnTo>
                  <a:cubicBezTo>
                    <a:pt x="16530" y="1457"/>
                    <a:pt x="16543" y="1459"/>
                    <a:pt x="16556" y="1459"/>
                  </a:cubicBezTo>
                  <a:cubicBezTo>
                    <a:pt x="16662" y="1459"/>
                    <a:pt x="16743" y="1369"/>
                    <a:pt x="16743" y="1279"/>
                  </a:cubicBezTo>
                  <a:cubicBezTo>
                    <a:pt x="16768" y="1154"/>
                    <a:pt x="16692" y="1054"/>
                    <a:pt x="16567" y="1029"/>
                  </a:cubicBezTo>
                  <a:lnTo>
                    <a:pt x="6467" y="1"/>
                  </a:ln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52"/>
            <p:cNvSpPr/>
            <p:nvPr/>
          </p:nvSpPr>
          <p:spPr>
            <a:xfrm>
              <a:off x="2771450" y="3716200"/>
              <a:ext cx="90250" cy="243125"/>
            </a:xfrm>
            <a:custGeom>
              <a:avLst/>
              <a:gdLst/>
              <a:ahLst/>
              <a:cxnLst/>
              <a:rect l="l" t="t" r="r" b="b"/>
              <a:pathLst>
                <a:path w="3610" h="9725" extrusionOk="0">
                  <a:moveTo>
                    <a:pt x="1730" y="1"/>
                  </a:moveTo>
                  <a:lnTo>
                    <a:pt x="0" y="351"/>
                  </a:lnTo>
                  <a:lnTo>
                    <a:pt x="1905" y="9725"/>
                  </a:lnTo>
                  <a:lnTo>
                    <a:pt x="3609" y="9374"/>
                  </a:lnTo>
                  <a:lnTo>
                    <a:pt x="17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52"/>
            <p:cNvSpPr/>
            <p:nvPr/>
          </p:nvSpPr>
          <p:spPr>
            <a:xfrm>
              <a:off x="2819075" y="3950550"/>
              <a:ext cx="42625" cy="50425"/>
            </a:xfrm>
            <a:custGeom>
              <a:avLst/>
              <a:gdLst/>
              <a:ahLst/>
              <a:cxnLst/>
              <a:rect l="l" t="t" r="r" b="b"/>
              <a:pathLst>
                <a:path w="1705" h="2017" extrusionOk="0">
                  <a:moveTo>
                    <a:pt x="1704" y="0"/>
                  </a:moveTo>
                  <a:lnTo>
                    <a:pt x="0" y="351"/>
                  </a:lnTo>
                  <a:lnTo>
                    <a:pt x="1103" y="1955"/>
                  </a:lnTo>
                  <a:cubicBezTo>
                    <a:pt x="1124" y="1997"/>
                    <a:pt x="1162" y="2017"/>
                    <a:pt x="1202" y="2017"/>
                  </a:cubicBezTo>
                  <a:cubicBezTo>
                    <a:pt x="1257" y="2017"/>
                    <a:pt x="1314" y="1978"/>
                    <a:pt x="1329" y="1905"/>
                  </a:cubicBezTo>
                  <a:lnTo>
                    <a:pt x="17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52"/>
            <p:cNvSpPr/>
            <p:nvPr/>
          </p:nvSpPr>
          <p:spPr>
            <a:xfrm>
              <a:off x="2813425" y="3945525"/>
              <a:ext cx="53925" cy="60800"/>
            </a:xfrm>
            <a:custGeom>
              <a:avLst/>
              <a:gdLst/>
              <a:ahLst/>
              <a:cxnLst/>
              <a:rect l="l" t="t" r="r" b="b"/>
              <a:pathLst>
                <a:path w="2157" h="2432" extrusionOk="0">
                  <a:moveTo>
                    <a:pt x="1680" y="477"/>
                  </a:moveTo>
                  <a:lnTo>
                    <a:pt x="1379" y="1880"/>
                  </a:lnTo>
                  <a:lnTo>
                    <a:pt x="577" y="702"/>
                  </a:lnTo>
                  <a:lnTo>
                    <a:pt x="1680" y="477"/>
                  </a:lnTo>
                  <a:close/>
                  <a:moveTo>
                    <a:pt x="1905" y="1"/>
                  </a:moveTo>
                  <a:lnTo>
                    <a:pt x="176" y="351"/>
                  </a:lnTo>
                  <a:cubicBezTo>
                    <a:pt x="126" y="376"/>
                    <a:pt x="51" y="427"/>
                    <a:pt x="26" y="477"/>
                  </a:cubicBezTo>
                  <a:cubicBezTo>
                    <a:pt x="1" y="552"/>
                    <a:pt x="26" y="627"/>
                    <a:pt x="51" y="677"/>
                  </a:cubicBezTo>
                  <a:lnTo>
                    <a:pt x="1154" y="2281"/>
                  </a:lnTo>
                  <a:cubicBezTo>
                    <a:pt x="1229" y="2382"/>
                    <a:pt x="1329" y="2432"/>
                    <a:pt x="1429" y="2432"/>
                  </a:cubicBezTo>
                  <a:cubicBezTo>
                    <a:pt x="1454" y="2432"/>
                    <a:pt x="1479" y="2432"/>
                    <a:pt x="1504" y="2407"/>
                  </a:cubicBezTo>
                  <a:cubicBezTo>
                    <a:pt x="1630" y="2382"/>
                    <a:pt x="1730" y="2281"/>
                    <a:pt x="1755" y="2156"/>
                  </a:cubicBezTo>
                  <a:lnTo>
                    <a:pt x="2156" y="251"/>
                  </a:lnTo>
                  <a:cubicBezTo>
                    <a:pt x="2156" y="176"/>
                    <a:pt x="2131" y="101"/>
                    <a:pt x="2081" y="76"/>
                  </a:cubicBezTo>
                  <a:cubicBezTo>
                    <a:pt x="2031" y="26"/>
                    <a:pt x="1956" y="1"/>
                    <a:pt x="190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52"/>
            <p:cNvSpPr/>
            <p:nvPr/>
          </p:nvSpPr>
          <p:spPr>
            <a:xfrm>
              <a:off x="2768950" y="3702425"/>
              <a:ext cx="45125" cy="22575"/>
            </a:xfrm>
            <a:custGeom>
              <a:avLst/>
              <a:gdLst/>
              <a:ahLst/>
              <a:cxnLst/>
              <a:rect l="l" t="t" r="r" b="b"/>
              <a:pathLst>
                <a:path w="1805" h="903" extrusionOk="0">
                  <a:moveTo>
                    <a:pt x="1679" y="0"/>
                  </a:moveTo>
                  <a:lnTo>
                    <a:pt x="0" y="351"/>
                  </a:lnTo>
                  <a:lnTo>
                    <a:pt x="100" y="902"/>
                  </a:lnTo>
                  <a:lnTo>
                    <a:pt x="1805" y="552"/>
                  </a:lnTo>
                  <a:lnTo>
                    <a:pt x="1679" y="0"/>
                  </a:ln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52"/>
            <p:cNvSpPr/>
            <p:nvPr/>
          </p:nvSpPr>
          <p:spPr>
            <a:xfrm>
              <a:off x="2764550" y="3675625"/>
              <a:ext cx="46400" cy="35600"/>
            </a:xfrm>
            <a:custGeom>
              <a:avLst/>
              <a:gdLst/>
              <a:ahLst/>
              <a:cxnLst/>
              <a:rect l="l" t="t" r="r" b="b"/>
              <a:pathLst>
                <a:path w="1856" h="1424" extrusionOk="0">
                  <a:moveTo>
                    <a:pt x="954" y="0"/>
                  </a:moveTo>
                  <a:cubicBezTo>
                    <a:pt x="895" y="0"/>
                    <a:pt x="836" y="7"/>
                    <a:pt x="778" y="20"/>
                  </a:cubicBezTo>
                  <a:cubicBezTo>
                    <a:pt x="301" y="120"/>
                    <a:pt x="1" y="571"/>
                    <a:pt x="101" y="1047"/>
                  </a:cubicBezTo>
                  <a:lnTo>
                    <a:pt x="176" y="1423"/>
                  </a:lnTo>
                  <a:lnTo>
                    <a:pt x="1855" y="1072"/>
                  </a:lnTo>
                  <a:lnTo>
                    <a:pt x="1780" y="696"/>
                  </a:lnTo>
                  <a:cubicBezTo>
                    <a:pt x="1715" y="282"/>
                    <a:pt x="1346" y="0"/>
                    <a:pt x="954" y="0"/>
                  </a:cubicBez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52"/>
            <p:cNvSpPr/>
            <p:nvPr/>
          </p:nvSpPr>
          <p:spPr>
            <a:xfrm>
              <a:off x="2780225" y="3783250"/>
              <a:ext cx="54525" cy="19450"/>
            </a:xfrm>
            <a:custGeom>
              <a:avLst/>
              <a:gdLst/>
              <a:ahLst/>
              <a:cxnLst/>
              <a:rect l="l" t="t" r="r" b="b"/>
              <a:pathLst>
                <a:path w="2181" h="778" extrusionOk="0">
                  <a:moveTo>
                    <a:pt x="1905" y="0"/>
                  </a:moveTo>
                  <a:lnTo>
                    <a:pt x="201" y="351"/>
                  </a:lnTo>
                  <a:cubicBezTo>
                    <a:pt x="75" y="376"/>
                    <a:pt x="0" y="502"/>
                    <a:pt x="25" y="602"/>
                  </a:cubicBezTo>
                  <a:cubicBezTo>
                    <a:pt x="50" y="702"/>
                    <a:pt x="151" y="777"/>
                    <a:pt x="251" y="777"/>
                  </a:cubicBezTo>
                  <a:lnTo>
                    <a:pt x="276" y="777"/>
                  </a:lnTo>
                  <a:lnTo>
                    <a:pt x="2005" y="426"/>
                  </a:lnTo>
                  <a:cubicBezTo>
                    <a:pt x="2106" y="401"/>
                    <a:pt x="2181" y="276"/>
                    <a:pt x="2156" y="176"/>
                  </a:cubicBezTo>
                  <a:cubicBezTo>
                    <a:pt x="2131" y="50"/>
                    <a:pt x="2030" y="0"/>
                    <a:pt x="19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52"/>
            <p:cNvSpPr/>
            <p:nvPr/>
          </p:nvSpPr>
          <p:spPr>
            <a:xfrm>
              <a:off x="2840375" y="3662325"/>
              <a:ext cx="90250" cy="243125"/>
            </a:xfrm>
            <a:custGeom>
              <a:avLst/>
              <a:gdLst/>
              <a:ahLst/>
              <a:cxnLst/>
              <a:rect l="l" t="t" r="r" b="b"/>
              <a:pathLst>
                <a:path w="3610" h="9725" extrusionOk="0">
                  <a:moveTo>
                    <a:pt x="1905" y="0"/>
                  </a:moveTo>
                  <a:lnTo>
                    <a:pt x="0" y="9374"/>
                  </a:lnTo>
                  <a:lnTo>
                    <a:pt x="1730" y="9725"/>
                  </a:lnTo>
                  <a:lnTo>
                    <a:pt x="3609" y="351"/>
                  </a:lnTo>
                  <a:lnTo>
                    <a:pt x="190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52"/>
            <p:cNvSpPr/>
            <p:nvPr/>
          </p:nvSpPr>
          <p:spPr>
            <a:xfrm>
              <a:off x="2840375" y="3896650"/>
              <a:ext cx="43250" cy="50450"/>
            </a:xfrm>
            <a:custGeom>
              <a:avLst/>
              <a:gdLst/>
              <a:ahLst/>
              <a:cxnLst/>
              <a:rect l="l" t="t" r="r" b="b"/>
              <a:pathLst>
                <a:path w="1730" h="2018" extrusionOk="0">
                  <a:moveTo>
                    <a:pt x="0" y="1"/>
                  </a:moveTo>
                  <a:lnTo>
                    <a:pt x="401" y="1905"/>
                  </a:lnTo>
                  <a:cubicBezTo>
                    <a:pt x="416" y="1978"/>
                    <a:pt x="465" y="2017"/>
                    <a:pt x="517" y="2017"/>
                  </a:cubicBezTo>
                  <a:cubicBezTo>
                    <a:pt x="555" y="2017"/>
                    <a:pt x="596" y="1997"/>
                    <a:pt x="627" y="1956"/>
                  </a:cubicBezTo>
                  <a:lnTo>
                    <a:pt x="1730" y="352"/>
                  </a:ln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52"/>
            <p:cNvSpPr/>
            <p:nvPr/>
          </p:nvSpPr>
          <p:spPr>
            <a:xfrm>
              <a:off x="2834725" y="3891650"/>
              <a:ext cx="53925" cy="60800"/>
            </a:xfrm>
            <a:custGeom>
              <a:avLst/>
              <a:gdLst/>
              <a:ahLst/>
              <a:cxnLst/>
              <a:rect l="l" t="t" r="r" b="b"/>
              <a:pathLst>
                <a:path w="2157" h="2432" extrusionOk="0">
                  <a:moveTo>
                    <a:pt x="502" y="476"/>
                  </a:moveTo>
                  <a:lnTo>
                    <a:pt x="1605" y="702"/>
                  </a:lnTo>
                  <a:lnTo>
                    <a:pt x="778" y="1880"/>
                  </a:lnTo>
                  <a:lnTo>
                    <a:pt x="502" y="476"/>
                  </a:lnTo>
                  <a:close/>
                  <a:moveTo>
                    <a:pt x="276" y="0"/>
                  </a:moveTo>
                  <a:cubicBezTo>
                    <a:pt x="201" y="0"/>
                    <a:pt x="126" y="25"/>
                    <a:pt x="76" y="75"/>
                  </a:cubicBezTo>
                  <a:cubicBezTo>
                    <a:pt x="26" y="125"/>
                    <a:pt x="1" y="176"/>
                    <a:pt x="26" y="251"/>
                  </a:cubicBezTo>
                  <a:lnTo>
                    <a:pt x="427" y="2156"/>
                  </a:lnTo>
                  <a:cubicBezTo>
                    <a:pt x="452" y="2281"/>
                    <a:pt x="552" y="2381"/>
                    <a:pt x="677" y="2431"/>
                  </a:cubicBezTo>
                  <a:lnTo>
                    <a:pt x="753" y="2431"/>
                  </a:lnTo>
                  <a:cubicBezTo>
                    <a:pt x="853" y="2431"/>
                    <a:pt x="953" y="2381"/>
                    <a:pt x="1028" y="2281"/>
                  </a:cubicBezTo>
                  <a:lnTo>
                    <a:pt x="2106" y="677"/>
                  </a:lnTo>
                  <a:cubicBezTo>
                    <a:pt x="2156" y="627"/>
                    <a:pt x="2156" y="552"/>
                    <a:pt x="2131" y="476"/>
                  </a:cubicBezTo>
                  <a:cubicBezTo>
                    <a:pt x="2106" y="426"/>
                    <a:pt x="2056" y="376"/>
                    <a:pt x="1981" y="351"/>
                  </a:cubicBezTo>
                  <a:lnTo>
                    <a:pt x="276"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52"/>
            <p:cNvSpPr/>
            <p:nvPr/>
          </p:nvSpPr>
          <p:spPr>
            <a:xfrm>
              <a:off x="2888625" y="3648525"/>
              <a:ext cx="45125" cy="22600"/>
            </a:xfrm>
            <a:custGeom>
              <a:avLst/>
              <a:gdLst/>
              <a:ahLst/>
              <a:cxnLst/>
              <a:rect l="l" t="t" r="r" b="b"/>
              <a:pathLst>
                <a:path w="1805" h="904" extrusionOk="0">
                  <a:moveTo>
                    <a:pt x="100" y="1"/>
                  </a:moveTo>
                  <a:lnTo>
                    <a:pt x="0" y="552"/>
                  </a:lnTo>
                  <a:lnTo>
                    <a:pt x="1679" y="903"/>
                  </a:lnTo>
                  <a:lnTo>
                    <a:pt x="1805" y="352"/>
                  </a:lnTo>
                  <a:lnTo>
                    <a:pt x="100" y="1"/>
                  </a:ln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52"/>
            <p:cNvSpPr/>
            <p:nvPr/>
          </p:nvSpPr>
          <p:spPr>
            <a:xfrm>
              <a:off x="2891125" y="3621725"/>
              <a:ext cx="47025" cy="35600"/>
            </a:xfrm>
            <a:custGeom>
              <a:avLst/>
              <a:gdLst/>
              <a:ahLst/>
              <a:cxnLst/>
              <a:rect l="l" t="t" r="r" b="b"/>
              <a:pathLst>
                <a:path w="1881" h="1424" extrusionOk="0">
                  <a:moveTo>
                    <a:pt x="920" y="1"/>
                  </a:moveTo>
                  <a:cubicBezTo>
                    <a:pt x="516" y="1"/>
                    <a:pt x="163" y="282"/>
                    <a:pt x="76" y="697"/>
                  </a:cubicBezTo>
                  <a:lnTo>
                    <a:pt x="0" y="1073"/>
                  </a:lnTo>
                  <a:lnTo>
                    <a:pt x="1705" y="1424"/>
                  </a:lnTo>
                  <a:lnTo>
                    <a:pt x="1780" y="1048"/>
                  </a:lnTo>
                  <a:cubicBezTo>
                    <a:pt x="1880" y="572"/>
                    <a:pt x="1579" y="120"/>
                    <a:pt x="1103" y="20"/>
                  </a:cubicBezTo>
                  <a:cubicBezTo>
                    <a:pt x="1041" y="7"/>
                    <a:pt x="980" y="1"/>
                    <a:pt x="9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52"/>
            <p:cNvSpPr/>
            <p:nvPr/>
          </p:nvSpPr>
          <p:spPr>
            <a:xfrm>
              <a:off x="2867950" y="3729250"/>
              <a:ext cx="53900" cy="19550"/>
            </a:xfrm>
            <a:custGeom>
              <a:avLst/>
              <a:gdLst/>
              <a:ahLst/>
              <a:cxnLst/>
              <a:rect l="l" t="t" r="r" b="b"/>
              <a:pathLst>
                <a:path w="2156" h="782" extrusionOk="0">
                  <a:moveTo>
                    <a:pt x="211" y="0"/>
                  </a:moveTo>
                  <a:cubicBezTo>
                    <a:pt x="120" y="0"/>
                    <a:pt x="25" y="71"/>
                    <a:pt x="25" y="180"/>
                  </a:cubicBezTo>
                  <a:cubicBezTo>
                    <a:pt x="0" y="281"/>
                    <a:pt x="75" y="406"/>
                    <a:pt x="176" y="431"/>
                  </a:cubicBezTo>
                  <a:lnTo>
                    <a:pt x="1880" y="782"/>
                  </a:lnTo>
                  <a:lnTo>
                    <a:pt x="1930" y="782"/>
                  </a:lnTo>
                  <a:cubicBezTo>
                    <a:pt x="2030" y="782"/>
                    <a:pt x="2105" y="707"/>
                    <a:pt x="2130" y="606"/>
                  </a:cubicBezTo>
                  <a:cubicBezTo>
                    <a:pt x="2155" y="506"/>
                    <a:pt x="2080" y="381"/>
                    <a:pt x="1980" y="356"/>
                  </a:cubicBezTo>
                  <a:lnTo>
                    <a:pt x="251" y="5"/>
                  </a:lnTo>
                  <a:cubicBezTo>
                    <a:pt x="238" y="2"/>
                    <a:pt x="224" y="0"/>
                    <a:pt x="2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52"/>
            <p:cNvSpPr/>
            <p:nvPr/>
          </p:nvSpPr>
          <p:spPr>
            <a:xfrm>
              <a:off x="2926825" y="3657925"/>
              <a:ext cx="32000" cy="110925"/>
            </a:xfrm>
            <a:custGeom>
              <a:avLst/>
              <a:gdLst/>
              <a:ahLst/>
              <a:cxnLst/>
              <a:rect l="l" t="t" r="r" b="b"/>
              <a:pathLst>
                <a:path w="1280" h="4437" extrusionOk="0">
                  <a:moveTo>
                    <a:pt x="252" y="1"/>
                  </a:moveTo>
                  <a:cubicBezTo>
                    <a:pt x="151" y="1"/>
                    <a:pt x="51" y="76"/>
                    <a:pt x="26" y="176"/>
                  </a:cubicBezTo>
                  <a:cubicBezTo>
                    <a:pt x="1" y="301"/>
                    <a:pt x="76" y="402"/>
                    <a:pt x="202" y="427"/>
                  </a:cubicBezTo>
                  <a:lnTo>
                    <a:pt x="828" y="527"/>
                  </a:lnTo>
                  <a:lnTo>
                    <a:pt x="126" y="4186"/>
                  </a:lnTo>
                  <a:cubicBezTo>
                    <a:pt x="101" y="4286"/>
                    <a:pt x="176" y="4387"/>
                    <a:pt x="277" y="4412"/>
                  </a:cubicBezTo>
                  <a:cubicBezTo>
                    <a:pt x="302" y="4412"/>
                    <a:pt x="302" y="4437"/>
                    <a:pt x="327" y="4437"/>
                  </a:cubicBezTo>
                  <a:cubicBezTo>
                    <a:pt x="427" y="4437"/>
                    <a:pt x="502" y="4362"/>
                    <a:pt x="527" y="4261"/>
                  </a:cubicBezTo>
                  <a:lnTo>
                    <a:pt x="1279" y="402"/>
                  </a:lnTo>
                  <a:cubicBezTo>
                    <a:pt x="1279" y="352"/>
                    <a:pt x="1279" y="276"/>
                    <a:pt x="1229" y="226"/>
                  </a:cubicBezTo>
                  <a:cubicBezTo>
                    <a:pt x="1204" y="201"/>
                    <a:pt x="1154" y="151"/>
                    <a:pt x="1104" y="151"/>
                  </a:cubicBezTo>
                  <a:lnTo>
                    <a:pt x="25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52"/>
            <p:cNvSpPr/>
            <p:nvPr/>
          </p:nvSpPr>
          <p:spPr>
            <a:xfrm>
              <a:off x="2752025" y="3824600"/>
              <a:ext cx="178600" cy="76475"/>
            </a:xfrm>
            <a:custGeom>
              <a:avLst/>
              <a:gdLst/>
              <a:ahLst/>
              <a:cxnLst/>
              <a:rect l="l" t="t" r="r" b="b"/>
              <a:pathLst>
                <a:path w="7144" h="3059" extrusionOk="0">
                  <a:moveTo>
                    <a:pt x="0" y="0"/>
                  </a:moveTo>
                  <a:lnTo>
                    <a:pt x="126" y="3058"/>
                  </a:lnTo>
                  <a:lnTo>
                    <a:pt x="7018" y="3058"/>
                  </a:lnTo>
                  <a:lnTo>
                    <a:pt x="7143" y="0"/>
                  </a:ln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52"/>
            <p:cNvSpPr/>
            <p:nvPr/>
          </p:nvSpPr>
          <p:spPr>
            <a:xfrm>
              <a:off x="2766425" y="3901050"/>
              <a:ext cx="149775" cy="189875"/>
            </a:xfrm>
            <a:custGeom>
              <a:avLst/>
              <a:gdLst/>
              <a:ahLst/>
              <a:cxnLst/>
              <a:rect l="l" t="t" r="r" b="b"/>
              <a:pathLst>
                <a:path w="5991" h="7595" extrusionOk="0">
                  <a:moveTo>
                    <a:pt x="1" y="0"/>
                  </a:moveTo>
                  <a:lnTo>
                    <a:pt x="252" y="7594"/>
                  </a:lnTo>
                  <a:lnTo>
                    <a:pt x="5740" y="7594"/>
                  </a:lnTo>
                  <a:lnTo>
                    <a:pt x="599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52"/>
            <p:cNvSpPr/>
            <p:nvPr/>
          </p:nvSpPr>
          <p:spPr>
            <a:xfrm>
              <a:off x="1726325" y="4084000"/>
              <a:ext cx="4150425" cy="79600"/>
            </a:xfrm>
            <a:custGeom>
              <a:avLst/>
              <a:gdLst/>
              <a:ahLst/>
              <a:cxnLst/>
              <a:rect l="l" t="t" r="r" b="b"/>
              <a:pathLst>
                <a:path w="166017" h="3184" extrusionOk="0">
                  <a:moveTo>
                    <a:pt x="1580" y="0"/>
                  </a:moveTo>
                  <a:cubicBezTo>
                    <a:pt x="702" y="0"/>
                    <a:pt x="1" y="702"/>
                    <a:pt x="1" y="1604"/>
                  </a:cubicBezTo>
                  <a:cubicBezTo>
                    <a:pt x="1" y="2482"/>
                    <a:pt x="702" y="3183"/>
                    <a:pt x="1580" y="3183"/>
                  </a:cubicBezTo>
                  <a:lnTo>
                    <a:pt x="164413" y="3183"/>
                  </a:lnTo>
                  <a:cubicBezTo>
                    <a:pt x="165290" y="3183"/>
                    <a:pt x="166017" y="2482"/>
                    <a:pt x="166017" y="1604"/>
                  </a:cubicBezTo>
                  <a:cubicBezTo>
                    <a:pt x="166017" y="702"/>
                    <a:pt x="165290" y="0"/>
                    <a:pt x="164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52"/>
            <p:cNvSpPr/>
            <p:nvPr/>
          </p:nvSpPr>
          <p:spPr>
            <a:xfrm>
              <a:off x="2265175" y="3933625"/>
              <a:ext cx="381600" cy="129100"/>
            </a:xfrm>
            <a:custGeom>
              <a:avLst/>
              <a:gdLst/>
              <a:ahLst/>
              <a:cxnLst/>
              <a:rect l="l" t="t" r="r" b="b"/>
              <a:pathLst>
                <a:path w="15264" h="5164" extrusionOk="0">
                  <a:moveTo>
                    <a:pt x="3008" y="0"/>
                  </a:moveTo>
                  <a:cubicBezTo>
                    <a:pt x="1580" y="0"/>
                    <a:pt x="1" y="1153"/>
                    <a:pt x="1" y="2582"/>
                  </a:cubicBezTo>
                  <a:cubicBezTo>
                    <a:pt x="1" y="4010"/>
                    <a:pt x="1580" y="5163"/>
                    <a:pt x="3008" y="5163"/>
                  </a:cubicBezTo>
                  <a:lnTo>
                    <a:pt x="15264" y="5163"/>
                  </a:lnTo>
                  <a:cubicBezTo>
                    <a:pt x="14763" y="4487"/>
                    <a:pt x="14462" y="3634"/>
                    <a:pt x="14462" y="2732"/>
                  </a:cubicBezTo>
                  <a:lnTo>
                    <a:pt x="14462" y="2457"/>
                  </a:lnTo>
                  <a:cubicBezTo>
                    <a:pt x="14462" y="1529"/>
                    <a:pt x="14763" y="677"/>
                    <a:pt x="152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52"/>
            <p:cNvSpPr/>
            <p:nvPr/>
          </p:nvSpPr>
          <p:spPr>
            <a:xfrm>
              <a:off x="2283350" y="3967450"/>
              <a:ext cx="308300" cy="25"/>
            </a:xfrm>
            <a:custGeom>
              <a:avLst/>
              <a:gdLst/>
              <a:ahLst/>
              <a:cxnLst/>
              <a:rect l="l" t="t" r="r" b="b"/>
              <a:pathLst>
                <a:path w="12332" h="1" extrusionOk="0">
                  <a:moveTo>
                    <a:pt x="1" y="1"/>
                  </a:moveTo>
                  <a:lnTo>
                    <a:pt x="12331"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52"/>
            <p:cNvSpPr/>
            <p:nvPr/>
          </p:nvSpPr>
          <p:spPr>
            <a:xfrm>
              <a:off x="2277700" y="3962450"/>
              <a:ext cx="318950" cy="10050"/>
            </a:xfrm>
            <a:custGeom>
              <a:avLst/>
              <a:gdLst/>
              <a:ahLst/>
              <a:cxnLst/>
              <a:rect l="l" t="t" r="r" b="b"/>
              <a:pathLst>
                <a:path w="12758" h="402" extrusionOk="0">
                  <a:moveTo>
                    <a:pt x="227" y="0"/>
                  </a:moveTo>
                  <a:cubicBezTo>
                    <a:pt x="101" y="0"/>
                    <a:pt x="1" y="75"/>
                    <a:pt x="1" y="201"/>
                  </a:cubicBezTo>
                  <a:cubicBezTo>
                    <a:pt x="1" y="326"/>
                    <a:pt x="101" y="401"/>
                    <a:pt x="227" y="401"/>
                  </a:cubicBezTo>
                  <a:lnTo>
                    <a:pt x="12557" y="401"/>
                  </a:lnTo>
                  <a:cubicBezTo>
                    <a:pt x="12683" y="401"/>
                    <a:pt x="12758" y="326"/>
                    <a:pt x="12758" y="201"/>
                  </a:cubicBezTo>
                  <a:cubicBezTo>
                    <a:pt x="12758" y="75"/>
                    <a:pt x="12683" y="0"/>
                    <a:pt x="125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52"/>
            <p:cNvSpPr/>
            <p:nvPr/>
          </p:nvSpPr>
          <p:spPr>
            <a:xfrm>
              <a:off x="2380475" y="4013825"/>
              <a:ext cx="246250" cy="25"/>
            </a:xfrm>
            <a:custGeom>
              <a:avLst/>
              <a:gdLst/>
              <a:ahLst/>
              <a:cxnLst/>
              <a:rect l="l" t="t" r="r" b="b"/>
              <a:pathLst>
                <a:path w="9850" h="1" extrusionOk="0">
                  <a:moveTo>
                    <a:pt x="0" y="0"/>
                  </a:moveTo>
                  <a:lnTo>
                    <a:pt x="9850"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52"/>
            <p:cNvSpPr/>
            <p:nvPr/>
          </p:nvSpPr>
          <p:spPr>
            <a:xfrm>
              <a:off x="2375450" y="4008800"/>
              <a:ext cx="256300" cy="10675"/>
            </a:xfrm>
            <a:custGeom>
              <a:avLst/>
              <a:gdLst/>
              <a:ahLst/>
              <a:cxnLst/>
              <a:rect l="l" t="t" r="r" b="b"/>
              <a:pathLst>
                <a:path w="10252" h="427" extrusionOk="0">
                  <a:moveTo>
                    <a:pt x="201" y="1"/>
                  </a:moveTo>
                  <a:cubicBezTo>
                    <a:pt x="76" y="1"/>
                    <a:pt x="1" y="101"/>
                    <a:pt x="1" y="201"/>
                  </a:cubicBezTo>
                  <a:cubicBezTo>
                    <a:pt x="1" y="327"/>
                    <a:pt x="76" y="427"/>
                    <a:pt x="201" y="427"/>
                  </a:cubicBezTo>
                  <a:lnTo>
                    <a:pt x="10051" y="427"/>
                  </a:lnTo>
                  <a:cubicBezTo>
                    <a:pt x="10151" y="427"/>
                    <a:pt x="10251" y="327"/>
                    <a:pt x="10251" y="201"/>
                  </a:cubicBezTo>
                  <a:cubicBezTo>
                    <a:pt x="10251" y="101"/>
                    <a:pt x="10151" y="1"/>
                    <a:pt x="10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52"/>
            <p:cNvSpPr/>
            <p:nvPr/>
          </p:nvSpPr>
          <p:spPr>
            <a:xfrm>
              <a:off x="1904900" y="3912950"/>
              <a:ext cx="421075" cy="171075"/>
            </a:xfrm>
            <a:custGeom>
              <a:avLst/>
              <a:gdLst/>
              <a:ahLst/>
              <a:cxnLst/>
              <a:rect l="l" t="t" r="r" b="b"/>
              <a:pathLst>
                <a:path w="16843" h="6843" extrusionOk="0">
                  <a:moveTo>
                    <a:pt x="3359" y="0"/>
                  </a:moveTo>
                  <a:cubicBezTo>
                    <a:pt x="1504" y="0"/>
                    <a:pt x="1" y="1479"/>
                    <a:pt x="1" y="3334"/>
                  </a:cubicBezTo>
                  <a:lnTo>
                    <a:pt x="1" y="3484"/>
                  </a:lnTo>
                  <a:cubicBezTo>
                    <a:pt x="1" y="5339"/>
                    <a:pt x="1504" y="6842"/>
                    <a:pt x="3359" y="6842"/>
                  </a:cubicBezTo>
                  <a:lnTo>
                    <a:pt x="16843" y="6842"/>
                  </a:lnTo>
                  <a:lnTo>
                    <a:pt x="16843" y="6817"/>
                  </a:lnTo>
                  <a:cubicBezTo>
                    <a:pt x="15239" y="6592"/>
                    <a:pt x="13986" y="5213"/>
                    <a:pt x="13986" y="3559"/>
                  </a:cubicBezTo>
                  <a:lnTo>
                    <a:pt x="13986" y="3284"/>
                  </a:lnTo>
                  <a:cubicBezTo>
                    <a:pt x="13986" y="1604"/>
                    <a:pt x="15239" y="226"/>
                    <a:pt x="16843" y="25"/>
                  </a:cubicBezTo>
                  <a:lnTo>
                    <a:pt x="168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52"/>
            <p:cNvSpPr/>
            <p:nvPr/>
          </p:nvSpPr>
          <p:spPr>
            <a:xfrm>
              <a:off x="2626700" y="3933625"/>
              <a:ext cx="20075" cy="129100"/>
            </a:xfrm>
            <a:custGeom>
              <a:avLst/>
              <a:gdLst/>
              <a:ahLst/>
              <a:cxnLst/>
              <a:rect l="l" t="t" r="r" b="b"/>
              <a:pathLst>
                <a:path w="803" h="5164" extrusionOk="0">
                  <a:moveTo>
                    <a:pt x="803" y="0"/>
                  </a:moveTo>
                  <a:cubicBezTo>
                    <a:pt x="302" y="677"/>
                    <a:pt x="1" y="1529"/>
                    <a:pt x="1" y="2457"/>
                  </a:cubicBezTo>
                  <a:lnTo>
                    <a:pt x="1" y="2732"/>
                  </a:lnTo>
                  <a:cubicBezTo>
                    <a:pt x="1" y="3634"/>
                    <a:pt x="302" y="4487"/>
                    <a:pt x="803" y="5163"/>
                  </a:cubicBezTo>
                  <a:lnTo>
                    <a:pt x="80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52"/>
            <p:cNvSpPr/>
            <p:nvPr/>
          </p:nvSpPr>
          <p:spPr>
            <a:xfrm>
              <a:off x="2621700" y="3928400"/>
              <a:ext cx="31350" cy="139950"/>
            </a:xfrm>
            <a:custGeom>
              <a:avLst/>
              <a:gdLst/>
              <a:ahLst/>
              <a:cxnLst/>
              <a:rect l="l" t="t" r="r" b="b"/>
              <a:pathLst>
                <a:path w="1254" h="5598" extrusionOk="0">
                  <a:moveTo>
                    <a:pt x="996" y="1"/>
                  </a:moveTo>
                  <a:cubicBezTo>
                    <a:pt x="933" y="1"/>
                    <a:pt x="872" y="25"/>
                    <a:pt x="827" y="84"/>
                  </a:cubicBezTo>
                  <a:cubicBezTo>
                    <a:pt x="276" y="836"/>
                    <a:pt x="0" y="1713"/>
                    <a:pt x="0" y="2666"/>
                  </a:cubicBezTo>
                  <a:lnTo>
                    <a:pt x="0" y="2941"/>
                  </a:lnTo>
                  <a:cubicBezTo>
                    <a:pt x="0" y="3869"/>
                    <a:pt x="276" y="4746"/>
                    <a:pt x="827" y="5498"/>
                  </a:cubicBezTo>
                  <a:cubicBezTo>
                    <a:pt x="878" y="5573"/>
                    <a:pt x="953" y="5598"/>
                    <a:pt x="1003" y="5598"/>
                  </a:cubicBezTo>
                  <a:cubicBezTo>
                    <a:pt x="1053" y="5598"/>
                    <a:pt x="1103" y="5573"/>
                    <a:pt x="1128" y="5548"/>
                  </a:cubicBezTo>
                  <a:cubicBezTo>
                    <a:pt x="1228" y="5473"/>
                    <a:pt x="1254" y="5347"/>
                    <a:pt x="1178" y="5247"/>
                  </a:cubicBezTo>
                  <a:cubicBezTo>
                    <a:pt x="677" y="4570"/>
                    <a:pt x="401" y="3768"/>
                    <a:pt x="401" y="2941"/>
                  </a:cubicBezTo>
                  <a:lnTo>
                    <a:pt x="401" y="2666"/>
                  </a:lnTo>
                  <a:cubicBezTo>
                    <a:pt x="401" y="1813"/>
                    <a:pt x="677" y="1011"/>
                    <a:pt x="1178" y="335"/>
                  </a:cubicBezTo>
                  <a:cubicBezTo>
                    <a:pt x="1254" y="234"/>
                    <a:pt x="1228" y="109"/>
                    <a:pt x="1128" y="34"/>
                  </a:cubicBezTo>
                  <a:cubicBezTo>
                    <a:pt x="1087" y="13"/>
                    <a:pt x="1041" y="1"/>
                    <a:pt x="9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52"/>
            <p:cNvSpPr/>
            <p:nvPr/>
          </p:nvSpPr>
          <p:spPr>
            <a:xfrm>
              <a:off x="2252650" y="3912950"/>
              <a:ext cx="421075" cy="171075"/>
            </a:xfrm>
            <a:custGeom>
              <a:avLst/>
              <a:gdLst/>
              <a:ahLst/>
              <a:cxnLst/>
              <a:rect l="l" t="t" r="r" b="b"/>
              <a:pathLst>
                <a:path w="16843" h="6843" extrusionOk="0">
                  <a:moveTo>
                    <a:pt x="3434" y="0"/>
                  </a:moveTo>
                  <a:cubicBezTo>
                    <a:pt x="1529" y="0"/>
                    <a:pt x="0" y="1529"/>
                    <a:pt x="0" y="3409"/>
                  </a:cubicBezTo>
                  <a:lnTo>
                    <a:pt x="0" y="3484"/>
                  </a:lnTo>
                  <a:cubicBezTo>
                    <a:pt x="0" y="5339"/>
                    <a:pt x="1504" y="6842"/>
                    <a:pt x="3359" y="6842"/>
                  </a:cubicBezTo>
                  <a:lnTo>
                    <a:pt x="16767" y="6817"/>
                  </a:lnTo>
                  <a:cubicBezTo>
                    <a:pt x="16793" y="6817"/>
                    <a:pt x="16843" y="6767"/>
                    <a:pt x="16843" y="6742"/>
                  </a:cubicBezTo>
                  <a:lnTo>
                    <a:pt x="16843" y="6065"/>
                  </a:lnTo>
                  <a:cubicBezTo>
                    <a:pt x="16843" y="6040"/>
                    <a:pt x="16793" y="5990"/>
                    <a:pt x="16767" y="5990"/>
                  </a:cubicBezTo>
                  <a:lnTo>
                    <a:pt x="3434" y="5990"/>
                  </a:lnTo>
                  <a:cubicBezTo>
                    <a:pt x="2005" y="5990"/>
                    <a:pt x="853" y="4837"/>
                    <a:pt x="853" y="3409"/>
                  </a:cubicBezTo>
                  <a:cubicBezTo>
                    <a:pt x="853" y="1980"/>
                    <a:pt x="2005" y="827"/>
                    <a:pt x="3434" y="827"/>
                  </a:cubicBezTo>
                  <a:lnTo>
                    <a:pt x="16767" y="827"/>
                  </a:lnTo>
                  <a:cubicBezTo>
                    <a:pt x="16793" y="827"/>
                    <a:pt x="16843" y="802"/>
                    <a:pt x="16843" y="752"/>
                  </a:cubicBezTo>
                  <a:lnTo>
                    <a:pt x="16843" y="25"/>
                  </a:lnTo>
                  <a:lnTo>
                    <a:pt x="1684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52"/>
            <p:cNvSpPr/>
            <p:nvPr/>
          </p:nvSpPr>
          <p:spPr>
            <a:xfrm>
              <a:off x="1968175" y="3592775"/>
              <a:ext cx="382250" cy="129100"/>
            </a:xfrm>
            <a:custGeom>
              <a:avLst/>
              <a:gdLst/>
              <a:ahLst/>
              <a:cxnLst/>
              <a:rect l="l" t="t" r="r" b="b"/>
              <a:pathLst>
                <a:path w="15290" h="5164" extrusionOk="0">
                  <a:moveTo>
                    <a:pt x="1" y="0"/>
                  </a:moveTo>
                  <a:cubicBezTo>
                    <a:pt x="502" y="677"/>
                    <a:pt x="803" y="1529"/>
                    <a:pt x="803" y="2431"/>
                  </a:cubicBezTo>
                  <a:lnTo>
                    <a:pt x="803" y="2732"/>
                  </a:lnTo>
                  <a:cubicBezTo>
                    <a:pt x="803" y="3634"/>
                    <a:pt x="502" y="4486"/>
                    <a:pt x="1" y="5163"/>
                  </a:cubicBezTo>
                  <a:lnTo>
                    <a:pt x="12282" y="5163"/>
                  </a:lnTo>
                  <a:cubicBezTo>
                    <a:pt x="13710" y="5163"/>
                    <a:pt x="15289" y="4010"/>
                    <a:pt x="15289" y="2582"/>
                  </a:cubicBezTo>
                  <a:cubicBezTo>
                    <a:pt x="15289" y="1153"/>
                    <a:pt x="13710" y="0"/>
                    <a:pt x="122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52"/>
            <p:cNvSpPr/>
            <p:nvPr/>
          </p:nvSpPr>
          <p:spPr>
            <a:xfrm>
              <a:off x="2023325" y="3626600"/>
              <a:ext cx="308300" cy="25"/>
            </a:xfrm>
            <a:custGeom>
              <a:avLst/>
              <a:gdLst/>
              <a:ahLst/>
              <a:cxnLst/>
              <a:rect l="l" t="t" r="r" b="b"/>
              <a:pathLst>
                <a:path w="12332" h="1" extrusionOk="0">
                  <a:moveTo>
                    <a:pt x="12331" y="1"/>
                  </a:moveTo>
                  <a:lnTo>
                    <a:pt x="0"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52"/>
            <p:cNvSpPr/>
            <p:nvPr/>
          </p:nvSpPr>
          <p:spPr>
            <a:xfrm>
              <a:off x="2018300" y="3621600"/>
              <a:ext cx="318950" cy="10050"/>
            </a:xfrm>
            <a:custGeom>
              <a:avLst/>
              <a:gdLst/>
              <a:ahLst/>
              <a:cxnLst/>
              <a:rect l="l" t="t" r="r" b="b"/>
              <a:pathLst>
                <a:path w="12758" h="402" extrusionOk="0">
                  <a:moveTo>
                    <a:pt x="201" y="0"/>
                  </a:moveTo>
                  <a:cubicBezTo>
                    <a:pt x="101" y="0"/>
                    <a:pt x="1" y="75"/>
                    <a:pt x="1" y="201"/>
                  </a:cubicBezTo>
                  <a:cubicBezTo>
                    <a:pt x="1" y="301"/>
                    <a:pt x="101" y="401"/>
                    <a:pt x="201" y="401"/>
                  </a:cubicBezTo>
                  <a:lnTo>
                    <a:pt x="12557" y="401"/>
                  </a:lnTo>
                  <a:cubicBezTo>
                    <a:pt x="12658" y="401"/>
                    <a:pt x="12758" y="301"/>
                    <a:pt x="12758" y="201"/>
                  </a:cubicBezTo>
                  <a:cubicBezTo>
                    <a:pt x="12758" y="75"/>
                    <a:pt x="12658" y="0"/>
                    <a:pt x="125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52"/>
            <p:cNvSpPr/>
            <p:nvPr/>
          </p:nvSpPr>
          <p:spPr>
            <a:xfrm>
              <a:off x="1988225" y="3672975"/>
              <a:ext cx="246275" cy="25"/>
            </a:xfrm>
            <a:custGeom>
              <a:avLst/>
              <a:gdLst/>
              <a:ahLst/>
              <a:cxnLst/>
              <a:rect l="l" t="t" r="r" b="b"/>
              <a:pathLst>
                <a:path w="9851" h="1" extrusionOk="0">
                  <a:moveTo>
                    <a:pt x="9851" y="0"/>
                  </a:moveTo>
                  <a:lnTo>
                    <a:pt x="1"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52"/>
            <p:cNvSpPr/>
            <p:nvPr/>
          </p:nvSpPr>
          <p:spPr>
            <a:xfrm>
              <a:off x="1983225" y="3667950"/>
              <a:ext cx="256925" cy="10675"/>
            </a:xfrm>
            <a:custGeom>
              <a:avLst/>
              <a:gdLst/>
              <a:ahLst/>
              <a:cxnLst/>
              <a:rect l="l" t="t" r="r" b="b"/>
              <a:pathLst>
                <a:path w="10277" h="427" extrusionOk="0">
                  <a:moveTo>
                    <a:pt x="201" y="1"/>
                  </a:moveTo>
                  <a:cubicBezTo>
                    <a:pt x="101" y="1"/>
                    <a:pt x="0" y="101"/>
                    <a:pt x="0" y="201"/>
                  </a:cubicBezTo>
                  <a:cubicBezTo>
                    <a:pt x="0" y="327"/>
                    <a:pt x="101" y="427"/>
                    <a:pt x="201" y="427"/>
                  </a:cubicBezTo>
                  <a:lnTo>
                    <a:pt x="10051" y="427"/>
                  </a:lnTo>
                  <a:cubicBezTo>
                    <a:pt x="10176" y="427"/>
                    <a:pt x="10276" y="327"/>
                    <a:pt x="10276" y="201"/>
                  </a:cubicBezTo>
                  <a:cubicBezTo>
                    <a:pt x="10276" y="101"/>
                    <a:pt x="10176" y="1"/>
                    <a:pt x="10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2"/>
            <p:cNvSpPr/>
            <p:nvPr/>
          </p:nvSpPr>
          <p:spPr>
            <a:xfrm>
              <a:off x="2289625" y="3571475"/>
              <a:ext cx="420450" cy="171700"/>
            </a:xfrm>
            <a:custGeom>
              <a:avLst/>
              <a:gdLst/>
              <a:ahLst/>
              <a:cxnLst/>
              <a:rect l="l" t="t" r="r" b="b"/>
              <a:pathLst>
                <a:path w="16818" h="6868" extrusionOk="0">
                  <a:moveTo>
                    <a:pt x="0" y="0"/>
                  </a:moveTo>
                  <a:lnTo>
                    <a:pt x="0" y="50"/>
                  </a:lnTo>
                  <a:cubicBezTo>
                    <a:pt x="1604" y="251"/>
                    <a:pt x="2832" y="1629"/>
                    <a:pt x="2832" y="3283"/>
                  </a:cubicBezTo>
                  <a:lnTo>
                    <a:pt x="2832" y="3584"/>
                  </a:lnTo>
                  <a:cubicBezTo>
                    <a:pt x="2832" y="5238"/>
                    <a:pt x="1604" y="6617"/>
                    <a:pt x="0" y="6817"/>
                  </a:cubicBezTo>
                  <a:lnTo>
                    <a:pt x="0" y="6867"/>
                  </a:lnTo>
                  <a:lnTo>
                    <a:pt x="13459" y="6867"/>
                  </a:lnTo>
                  <a:cubicBezTo>
                    <a:pt x="15314" y="6867"/>
                    <a:pt x="16817" y="5363"/>
                    <a:pt x="16817" y="3509"/>
                  </a:cubicBezTo>
                  <a:lnTo>
                    <a:pt x="16817" y="3358"/>
                  </a:lnTo>
                  <a:cubicBezTo>
                    <a:pt x="16817" y="1504"/>
                    <a:pt x="15314" y="0"/>
                    <a:pt x="134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2"/>
            <p:cNvSpPr/>
            <p:nvPr/>
          </p:nvSpPr>
          <p:spPr>
            <a:xfrm>
              <a:off x="1968175" y="3592775"/>
              <a:ext cx="20075" cy="129100"/>
            </a:xfrm>
            <a:custGeom>
              <a:avLst/>
              <a:gdLst/>
              <a:ahLst/>
              <a:cxnLst/>
              <a:rect l="l" t="t" r="r" b="b"/>
              <a:pathLst>
                <a:path w="803" h="5164" extrusionOk="0">
                  <a:moveTo>
                    <a:pt x="1" y="0"/>
                  </a:moveTo>
                  <a:lnTo>
                    <a:pt x="1" y="5163"/>
                  </a:lnTo>
                  <a:cubicBezTo>
                    <a:pt x="502" y="4486"/>
                    <a:pt x="803" y="3634"/>
                    <a:pt x="803" y="2732"/>
                  </a:cubicBezTo>
                  <a:lnTo>
                    <a:pt x="803" y="2431"/>
                  </a:lnTo>
                  <a:cubicBezTo>
                    <a:pt x="803" y="1529"/>
                    <a:pt x="502" y="677"/>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2"/>
            <p:cNvSpPr/>
            <p:nvPr/>
          </p:nvSpPr>
          <p:spPr>
            <a:xfrm>
              <a:off x="1962550" y="3587300"/>
              <a:ext cx="31350" cy="140200"/>
            </a:xfrm>
            <a:custGeom>
              <a:avLst/>
              <a:gdLst/>
              <a:ahLst/>
              <a:cxnLst/>
              <a:rect l="l" t="t" r="r" b="b"/>
              <a:pathLst>
                <a:path w="1254" h="5608" extrusionOk="0">
                  <a:moveTo>
                    <a:pt x="226" y="0"/>
                  </a:moveTo>
                  <a:cubicBezTo>
                    <a:pt x="184" y="0"/>
                    <a:pt x="140" y="14"/>
                    <a:pt x="101" y="44"/>
                  </a:cubicBezTo>
                  <a:cubicBezTo>
                    <a:pt x="0" y="119"/>
                    <a:pt x="0" y="244"/>
                    <a:pt x="50" y="345"/>
                  </a:cubicBezTo>
                  <a:cubicBezTo>
                    <a:pt x="552" y="1021"/>
                    <a:pt x="827" y="1823"/>
                    <a:pt x="827" y="2650"/>
                  </a:cubicBezTo>
                  <a:lnTo>
                    <a:pt x="827" y="2951"/>
                  </a:lnTo>
                  <a:cubicBezTo>
                    <a:pt x="827" y="3778"/>
                    <a:pt x="552" y="4580"/>
                    <a:pt x="50" y="5257"/>
                  </a:cubicBezTo>
                  <a:cubicBezTo>
                    <a:pt x="0" y="5357"/>
                    <a:pt x="0" y="5482"/>
                    <a:pt x="101" y="5558"/>
                  </a:cubicBezTo>
                  <a:cubicBezTo>
                    <a:pt x="151" y="5583"/>
                    <a:pt x="176" y="5608"/>
                    <a:pt x="226" y="5608"/>
                  </a:cubicBezTo>
                  <a:cubicBezTo>
                    <a:pt x="301" y="5608"/>
                    <a:pt x="351" y="5558"/>
                    <a:pt x="401" y="5507"/>
                  </a:cubicBezTo>
                  <a:cubicBezTo>
                    <a:pt x="953" y="4756"/>
                    <a:pt x="1254" y="3878"/>
                    <a:pt x="1254" y="2951"/>
                  </a:cubicBezTo>
                  <a:lnTo>
                    <a:pt x="1254" y="2650"/>
                  </a:lnTo>
                  <a:cubicBezTo>
                    <a:pt x="1254" y="1723"/>
                    <a:pt x="953" y="846"/>
                    <a:pt x="401" y="94"/>
                  </a:cubicBezTo>
                  <a:cubicBezTo>
                    <a:pt x="356" y="33"/>
                    <a:pt x="292" y="0"/>
                    <a:pt x="2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52"/>
            <p:cNvSpPr/>
            <p:nvPr/>
          </p:nvSpPr>
          <p:spPr>
            <a:xfrm>
              <a:off x="1941875" y="3571475"/>
              <a:ext cx="420450" cy="171700"/>
            </a:xfrm>
            <a:custGeom>
              <a:avLst/>
              <a:gdLst/>
              <a:ahLst/>
              <a:cxnLst/>
              <a:rect l="l" t="t" r="r" b="b"/>
              <a:pathLst>
                <a:path w="16818" h="6868" extrusionOk="0">
                  <a:moveTo>
                    <a:pt x="0" y="0"/>
                  </a:moveTo>
                  <a:lnTo>
                    <a:pt x="0" y="50"/>
                  </a:lnTo>
                  <a:lnTo>
                    <a:pt x="0" y="777"/>
                  </a:lnTo>
                  <a:cubicBezTo>
                    <a:pt x="0" y="802"/>
                    <a:pt x="25" y="852"/>
                    <a:pt x="75" y="852"/>
                  </a:cubicBezTo>
                  <a:lnTo>
                    <a:pt x="13384" y="852"/>
                  </a:lnTo>
                  <a:cubicBezTo>
                    <a:pt x="14812" y="852"/>
                    <a:pt x="15990" y="2005"/>
                    <a:pt x="15990" y="3434"/>
                  </a:cubicBezTo>
                  <a:cubicBezTo>
                    <a:pt x="15990" y="4862"/>
                    <a:pt x="14812" y="6015"/>
                    <a:pt x="13384" y="6015"/>
                  </a:cubicBezTo>
                  <a:lnTo>
                    <a:pt x="75" y="6015"/>
                  </a:lnTo>
                  <a:cubicBezTo>
                    <a:pt x="25" y="6015"/>
                    <a:pt x="0" y="6065"/>
                    <a:pt x="0" y="6090"/>
                  </a:cubicBezTo>
                  <a:lnTo>
                    <a:pt x="0" y="6742"/>
                  </a:lnTo>
                  <a:cubicBezTo>
                    <a:pt x="0" y="6792"/>
                    <a:pt x="25" y="6817"/>
                    <a:pt x="75" y="6817"/>
                  </a:cubicBezTo>
                  <a:lnTo>
                    <a:pt x="13459" y="6867"/>
                  </a:lnTo>
                  <a:cubicBezTo>
                    <a:pt x="15314" y="6867"/>
                    <a:pt x="16817" y="5363"/>
                    <a:pt x="16817" y="3509"/>
                  </a:cubicBezTo>
                  <a:lnTo>
                    <a:pt x="16817" y="3434"/>
                  </a:lnTo>
                  <a:cubicBezTo>
                    <a:pt x="16817" y="1554"/>
                    <a:pt x="15289" y="0"/>
                    <a:pt x="13384" y="0"/>
                  </a:cubicBezTo>
                  <a:close/>
                </a:path>
              </a:pathLst>
            </a:custGeom>
            <a:solidFill>
              <a:srgbClr val="6A17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52"/>
            <p:cNvSpPr/>
            <p:nvPr/>
          </p:nvSpPr>
          <p:spPr>
            <a:xfrm>
              <a:off x="2222575" y="3763825"/>
              <a:ext cx="382225" cy="129725"/>
            </a:xfrm>
            <a:custGeom>
              <a:avLst/>
              <a:gdLst/>
              <a:ahLst/>
              <a:cxnLst/>
              <a:rect l="l" t="t" r="r" b="b"/>
              <a:pathLst>
                <a:path w="15289" h="5189" extrusionOk="0">
                  <a:moveTo>
                    <a:pt x="3008" y="0"/>
                  </a:moveTo>
                  <a:cubicBezTo>
                    <a:pt x="1579" y="0"/>
                    <a:pt x="0" y="1178"/>
                    <a:pt x="0" y="2607"/>
                  </a:cubicBezTo>
                  <a:cubicBezTo>
                    <a:pt x="0" y="4035"/>
                    <a:pt x="1579" y="5188"/>
                    <a:pt x="3008" y="5188"/>
                  </a:cubicBezTo>
                  <a:lnTo>
                    <a:pt x="15289" y="5188"/>
                  </a:lnTo>
                  <a:cubicBezTo>
                    <a:pt x="14762" y="4487"/>
                    <a:pt x="14462" y="3634"/>
                    <a:pt x="14462" y="2732"/>
                  </a:cubicBezTo>
                  <a:lnTo>
                    <a:pt x="14462" y="2456"/>
                  </a:lnTo>
                  <a:cubicBezTo>
                    <a:pt x="14462" y="1554"/>
                    <a:pt x="14762" y="702"/>
                    <a:pt x="152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52"/>
            <p:cNvSpPr/>
            <p:nvPr/>
          </p:nvSpPr>
          <p:spPr>
            <a:xfrm>
              <a:off x="2283350" y="3797650"/>
              <a:ext cx="55800" cy="67700"/>
            </a:xfrm>
            <a:custGeom>
              <a:avLst/>
              <a:gdLst/>
              <a:ahLst/>
              <a:cxnLst/>
              <a:rect l="l" t="t" r="r" b="b"/>
              <a:pathLst>
                <a:path w="2232" h="2708" extrusionOk="0">
                  <a:moveTo>
                    <a:pt x="1" y="1"/>
                  </a:moveTo>
                  <a:lnTo>
                    <a:pt x="1" y="2708"/>
                  </a:lnTo>
                  <a:lnTo>
                    <a:pt x="1178" y="1855"/>
                  </a:lnTo>
                  <a:lnTo>
                    <a:pt x="2231" y="2708"/>
                  </a:lnTo>
                  <a:lnTo>
                    <a:pt x="2231" y="1"/>
                  </a:ln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52"/>
            <p:cNvSpPr/>
            <p:nvPr/>
          </p:nvSpPr>
          <p:spPr>
            <a:xfrm>
              <a:off x="2240750" y="3797650"/>
              <a:ext cx="308925" cy="25"/>
            </a:xfrm>
            <a:custGeom>
              <a:avLst/>
              <a:gdLst/>
              <a:ahLst/>
              <a:cxnLst/>
              <a:rect l="l" t="t" r="r" b="b"/>
              <a:pathLst>
                <a:path w="12357" h="1" extrusionOk="0">
                  <a:moveTo>
                    <a:pt x="0" y="1"/>
                  </a:moveTo>
                  <a:lnTo>
                    <a:pt x="12356"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52"/>
            <p:cNvSpPr/>
            <p:nvPr/>
          </p:nvSpPr>
          <p:spPr>
            <a:xfrm>
              <a:off x="2235725" y="3792650"/>
              <a:ext cx="318950" cy="10675"/>
            </a:xfrm>
            <a:custGeom>
              <a:avLst/>
              <a:gdLst/>
              <a:ahLst/>
              <a:cxnLst/>
              <a:rect l="l" t="t" r="r" b="b"/>
              <a:pathLst>
                <a:path w="12758" h="427" extrusionOk="0">
                  <a:moveTo>
                    <a:pt x="201" y="0"/>
                  </a:moveTo>
                  <a:cubicBezTo>
                    <a:pt x="101" y="0"/>
                    <a:pt x="1" y="100"/>
                    <a:pt x="1" y="201"/>
                  </a:cubicBezTo>
                  <a:cubicBezTo>
                    <a:pt x="1" y="326"/>
                    <a:pt x="101" y="426"/>
                    <a:pt x="201" y="426"/>
                  </a:cubicBezTo>
                  <a:lnTo>
                    <a:pt x="12557" y="426"/>
                  </a:lnTo>
                  <a:cubicBezTo>
                    <a:pt x="12657" y="426"/>
                    <a:pt x="12758" y="326"/>
                    <a:pt x="12758" y="201"/>
                  </a:cubicBezTo>
                  <a:cubicBezTo>
                    <a:pt x="12758" y="100"/>
                    <a:pt x="12657" y="0"/>
                    <a:pt x="125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52"/>
            <p:cNvSpPr/>
            <p:nvPr/>
          </p:nvSpPr>
          <p:spPr>
            <a:xfrm>
              <a:off x="2337850" y="3844650"/>
              <a:ext cx="246275" cy="25"/>
            </a:xfrm>
            <a:custGeom>
              <a:avLst/>
              <a:gdLst/>
              <a:ahLst/>
              <a:cxnLst/>
              <a:rect l="l" t="t" r="r" b="b"/>
              <a:pathLst>
                <a:path w="9851" h="1" extrusionOk="0">
                  <a:moveTo>
                    <a:pt x="1" y="0"/>
                  </a:moveTo>
                  <a:lnTo>
                    <a:pt x="9851"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52"/>
            <p:cNvSpPr/>
            <p:nvPr/>
          </p:nvSpPr>
          <p:spPr>
            <a:xfrm>
              <a:off x="2332850" y="3839000"/>
              <a:ext cx="256925" cy="10675"/>
            </a:xfrm>
            <a:custGeom>
              <a:avLst/>
              <a:gdLst/>
              <a:ahLst/>
              <a:cxnLst/>
              <a:rect l="l" t="t" r="r" b="b"/>
              <a:pathLst>
                <a:path w="10277" h="427" extrusionOk="0">
                  <a:moveTo>
                    <a:pt x="201" y="1"/>
                  </a:moveTo>
                  <a:cubicBezTo>
                    <a:pt x="101" y="1"/>
                    <a:pt x="0" y="101"/>
                    <a:pt x="0" y="226"/>
                  </a:cubicBezTo>
                  <a:cubicBezTo>
                    <a:pt x="0" y="327"/>
                    <a:pt x="101" y="427"/>
                    <a:pt x="201" y="427"/>
                  </a:cubicBezTo>
                  <a:lnTo>
                    <a:pt x="10051" y="427"/>
                  </a:lnTo>
                  <a:cubicBezTo>
                    <a:pt x="10176" y="427"/>
                    <a:pt x="10276" y="327"/>
                    <a:pt x="10276" y="226"/>
                  </a:cubicBezTo>
                  <a:cubicBezTo>
                    <a:pt x="10276" y="101"/>
                    <a:pt x="10176" y="1"/>
                    <a:pt x="10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52"/>
            <p:cNvSpPr/>
            <p:nvPr/>
          </p:nvSpPr>
          <p:spPr>
            <a:xfrm>
              <a:off x="1862925" y="3743150"/>
              <a:ext cx="420450" cy="171075"/>
            </a:xfrm>
            <a:custGeom>
              <a:avLst/>
              <a:gdLst/>
              <a:ahLst/>
              <a:cxnLst/>
              <a:rect l="l" t="t" r="r" b="b"/>
              <a:pathLst>
                <a:path w="16818" h="6843" extrusionOk="0">
                  <a:moveTo>
                    <a:pt x="3334" y="0"/>
                  </a:moveTo>
                  <a:cubicBezTo>
                    <a:pt x="1504" y="0"/>
                    <a:pt x="0" y="1504"/>
                    <a:pt x="0" y="3359"/>
                  </a:cubicBezTo>
                  <a:lnTo>
                    <a:pt x="0" y="3509"/>
                  </a:lnTo>
                  <a:cubicBezTo>
                    <a:pt x="0" y="5339"/>
                    <a:pt x="1504" y="6842"/>
                    <a:pt x="3334" y="6842"/>
                  </a:cubicBezTo>
                  <a:lnTo>
                    <a:pt x="16818" y="6842"/>
                  </a:lnTo>
                  <a:lnTo>
                    <a:pt x="16818" y="6817"/>
                  </a:lnTo>
                  <a:cubicBezTo>
                    <a:pt x="15213" y="6592"/>
                    <a:pt x="14386" y="5238"/>
                    <a:pt x="14386" y="3559"/>
                  </a:cubicBezTo>
                  <a:lnTo>
                    <a:pt x="14386" y="3283"/>
                  </a:lnTo>
                  <a:cubicBezTo>
                    <a:pt x="14386" y="1604"/>
                    <a:pt x="15213" y="251"/>
                    <a:pt x="16818" y="25"/>
                  </a:cubicBezTo>
                  <a:lnTo>
                    <a:pt x="1681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52"/>
            <p:cNvSpPr/>
            <p:nvPr/>
          </p:nvSpPr>
          <p:spPr>
            <a:xfrm>
              <a:off x="2584100" y="3763825"/>
              <a:ext cx="20700" cy="129725"/>
            </a:xfrm>
            <a:custGeom>
              <a:avLst/>
              <a:gdLst/>
              <a:ahLst/>
              <a:cxnLst/>
              <a:rect l="l" t="t" r="r" b="b"/>
              <a:pathLst>
                <a:path w="828" h="5189" extrusionOk="0">
                  <a:moveTo>
                    <a:pt x="828" y="0"/>
                  </a:moveTo>
                  <a:cubicBezTo>
                    <a:pt x="301" y="702"/>
                    <a:pt x="1" y="1554"/>
                    <a:pt x="1" y="2456"/>
                  </a:cubicBezTo>
                  <a:lnTo>
                    <a:pt x="1" y="2732"/>
                  </a:lnTo>
                  <a:cubicBezTo>
                    <a:pt x="1" y="3634"/>
                    <a:pt x="301" y="4487"/>
                    <a:pt x="828" y="5188"/>
                  </a:cubicBezTo>
                  <a:lnTo>
                    <a:pt x="8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52"/>
            <p:cNvSpPr/>
            <p:nvPr/>
          </p:nvSpPr>
          <p:spPr>
            <a:xfrm>
              <a:off x="2579100" y="3758925"/>
              <a:ext cx="31350" cy="139625"/>
            </a:xfrm>
            <a:custGeom>
              <a:avLst/>
              <a:gdLst/>
              <a:ahLst/>
              <a:cxnLst/>
              <a:rect l="l" t="t" r="r" b="b"/>
              <a:pathLst>
                <a:path w="1254" h="5585" extrusionOk="0">
                  <a:moveTo>
                    <a:pt x="1019" y="1"/>
                  </a:moveTo>
                  <a:cubicBezTo>
                    <a:pt x="957" y="1"/>
                    <a:pt x="896" y="27"/>
                    <a:pt x="852" y="71"/>
                  </a:cubicBezTo>
                  <a:cubicBezTo>
                    <a:pt x="301" y="823"/>
                    <a:pt x="0" y="1725"/>
                    <a:pt x="0" y="2652"/>
                  </a:cubicBezTo>
                  <a:lnTo>
                    <a:pt x="0" y="2928"/>
                  </a:lnTo>
                  <a:cubicBezTo>
                    <a:pt x="0" y="3856"/>
                    <a:pt x="301" y="4758"/>
                    <a:pt x="852" y="5510"/>
                  </a:cubicBezTo>
                  <a:cubicBezTo>
                    <a:pt x="902" y="5560"/>
                    <a:pt x="953" y="5585"/>
                    <a:pt x="1028" y="5585"/>
                  </a:cubicBezTo>
                  <a:cubicBezTo>
                    <a:pt x="1053" y="5585"/>
                    <a:pt x="1103" y="5585"/>
                    <a:pt x="1153" y="5535"/>
                  </a:cubicBezTo>
                  <a:cubicBezTo>
                    <a:pt x="1228" y="5485"/>
                    <a:pt x="1253" y="5334"/>
                    <a:pt x="1178" y="5259"/>
                  </a:cubicBezTo>
                  <a:cubicBezTo>
                    <a:pt x="677" y="4582"/>
                    <a:pt x="426" y="3780"/>
                    <a:pt x="426" y="2928"/>
                  </a:cubicBezTo>
                  <a:lnTo>
                    <a:pt x="426" y="2652"/>
                  </a:lnTo>
                  <a:cubicBezTo>
                    <a:pt x="426" y="1800"/>
                    <a:pt x="677" y="998"/>
                    <a:pt x="1178" y="322"/>
                  </a:cubicBezTo>
                  <a:cubicBezTo>
                    <a:pt x="1253" y="246"/>
                    <a:pt x="1228" y="96"/>
                    <a:pt x="1153" y="46"/>
                  </a:cubicBezTo>
                  <a:cubicBezTo>
                    <a:pt x="1111" y="14"/>
                    <a:pt x="1065" y="1"/>
                    <a:pt x="10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52"/>
            <p:cNvSpPr/>
            <p:nvPr/>
          </p:nvSpPr>
          <p:spPr>
            <a:xfrm>
              <a:off x="2210675" y="3743150"/>
              <a:ext cx="420450" cy="171075"/>
            </a:xfrm>
            <a:custGeom>
              <a:avLst/>
              <a:gdLst/>
              <a:ahLst/>
              <a:cxnLst/>
              <a:rect l="l" t="t" r="r" b="b"/>
              <a:pathLst>
                <a:path w="16818" h="6843" extrusionOk="0">
                  <a:moveTo>
                    <a:pt x="3409" y="0"/>
                  </a:moveTo>
                  <a:cubicBezTo>
                    <a:pt x="1529" y="0"/>
                    <a:pt x="0" y="1529"/>
                    <a:pt x="0" y="3434"/>
                  </a:cubicBezTo>
                  <a:lnTo>
                    <a:pt x="0" y="3509"/>
                  </a:lnTo>
                  <a:cubicBezTo>
                    <a:pt x="0" y="5339"/>
                    <a:pt x="1504" y="6842"/>
                    <a:pt x="3334" y="6842"/>
                  </a:cubicBezTo>
                  <a:lnTo>
                    <a:pt x="16742" y="6817"/>
                  </a:lnTo>
                  <a:cubicBezTo>
                    <a:pt x="16792" y="6817"/>
                    <a:pt x="16817" y="6792"/>
                    <a:pt x="16817" y="6742"/>
                  </a:cubicBezTo>
                  <a:lnTo>
                    <a:pt x="16817" y="6091"/>
                  </a:lnTo>
                  <a:cubicBezTo>
                    <a:pt x="16817" y="6040"/>
                    <a:pt x="16792" y="6015"/>
                    <a:pt x="16742" y="6015"/>
                  </a:cubicBezTo>
                  <a:lnTo>
                    <a:pt x="3409" y="6015"/>
                  </a:lnTo>
                  <a:cubicBezTo>
                    <a:pt x="1980" y="6015"/>
                    <a:pt x="827" y="4862"/>
                    <a:pt x="827" y="3434"/>
                  </a:cubicBezTo>
                  <a:cubicBezTo>
                    <a:pt x="827" y="2005"/>
                    <a:pt x="1980" y="827"/>
                    <a:pt x="3409" y="827"/>
                  </a:cubicBezTo>
                  <a:lnTo>
                    <a:pt x="16742" y="827"/>
                  </a:lnTo>
                  <a:cubicBezTo>
                    <a:pt x="16792" y="827"/>
                    <a:pt x="16817" y="802"/>
                    <a:pt x="16817" y="752"/>
                  </a:cubicBezTo>
                  <a:lnTo>
                    <a:pt x="16817" y="25"/>
                  </a:lnTo>
                  <a:lnTo>
                    <a:pt x="16817" y="0"/>
                  </a:ln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52"/>
            <p:cNvSpPr/>
            <p:nvPr/>
          </p:nvSpPr>
          <p:spPr>
            <a:xfrm>
              <a:off x="3975725" y="4034500"/>
              <a:ext cx="557025" cy="49525"/>
            </a:xfrm>
            <a:custGeom>
              <a:avLst/>
              <a:gdLst/>
              <a:ahLst/>
              <a:cxnLst/>
              <a:rect l="l" t="t" r="r" b="b"/>
              <a:pathLst>
                <a:path w="22281" h="1981" extrusionOk="0">
                  <a:moveTo>
                    <a:pt x="1078" y="0"/>
                  </a:moveTo>
                  <a:cubicBezTo>
                    <a:pt x="476" y="0"/>
                    <a:pt x="0" y="427"/>
                    <a:pt x="0" y="978"/>
                  </a:cubicBezTo>
                  <a:cubicBezTo>
                    <a:pt x="0" y="1529"/>
                    <a:pt x="476" y="1980"/>
                    <a:pt x="1078" y="1980"/>
                  </a:cubicBezTo>
                  <a:lnTo>
                    <a:pt x="21228" y="1980"/>
                  </a:lnTo>
                  <a:cubicBezTo>
                    <a:pt x="21805" y="1980"/>
                    <a:pt x="22281" y="1529"/>
                    <a:pt x="22281" y="978"/>
                  </a:cubicBezTo>
                  <a:cubicBezTo>
                    <a:pt x="22281" y="427"/>
                    <a:pt x="21805" y="0"/>
                    <a:pt x="21228" y="0"/>
                  </a:cubicBez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52"/>
            <p:cNvSpPr/>
            <p:nvPr/>
          </p:nvSpPr>
          <p:spPr>
            <a:xfrm>
              <a:off x="4351025" y="4034500"/>
              <a:ext cx="1372850" cy="49525"/>
            </a:xfrm>
            <a:custGeom>
              <a:avLst/>
              <a:gdLst/>
              <a:ahLst/>
              <a:cxnLst/>
              <a:rect l="l" t="t" r="r" b="b"/>
              <a:pathLst>
                <a:path w="54914" h="1981" extrusionOk="0">
                  <a:moveTo>
                    <a:pt x="1078" y="0"/>
                  </a:moveTo>
                  <a:cubicBezTo>
                    <a:pt x="477" y="0"/>
                    <a:pt x="1" y="427"/>
                    <a:pt x="1" y="978"/>
                  </a:cubicBezTo>
                  <a:cubicBezTo>
                    <a:pt x="1" y="1529"/>
                    <a:pt x="477" y="1980"/>
                    <a:pt x="1078" y="1980"/>
                  </a:cubicBezTo>
                  <a:lnTo>
                    <a:pt x="53861" y="1980"/>
                  </a:lnTo>
                  <a:cubicBezTo>
                    <a:pt x="54437" y="1980"/>
                    <a:pt x="54913" y="1529"/>
                    <a:pt x="54913" y="978"/>
                  </a:cubicBezTo>
                  <a:cubicBezTo>
                    <a:pt x="54913" y="427"/>
                    <a:pt x="54437" y="0"/>
                    <a:pt x="53861" y="0"/>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52"/>
            <p:cNvSpPr/>
            <p:nvPr/>
          </p:nvSpPr>
          <p:spPr>
            <a:xfrm>
              <a:off x="4297150" y="3018825"/>
              <a:ext cx="463675" cy="812075"/>
            </a:xfrm>
            <a:custGeom>
              <a:avLst/>
              <a:gdLst/>
              <a:ahLst/>
              <a:cxnLst/>
              <a:rect l="l" t="t" r="r" b="b"/>
              <a:pathLst>
                <a:path w="18547" h="32483" extrusionOk="0">
                  <a:moveTo>
                    <a:pt x="4286" y="1"/>
                  </a:moveTo>
                  <a:cubicBezTo>
                    <a:pt x="1930" y="1"/>
                    <a:pt x="0" y="1805"/>
                    <a:pt x="0" y="4011"/>
                  </a:cubicBezTo>
                  <a:lnTo>
                    <a:pt x="0" y="28472"/>
                  </a:lnTo>
                  <a:cubicBezTo>
                    <a:pt x="0" y="30678"/>
                    <a:pt x="1930" y="32482"/>
                    <a:pt x="4286" y="32482"/>
                  </a:cubicBezTo>
                  <a:lnTo>
                    <a:pt x="14261" y="32482"/>
                  </a:lnTo>
                  <a:cubicBezTo>
                    <a:pt x="16617" y="32482"/>
                    <a:pt x="18547" y="30678"/>
                    <a:pt x="18547" y="28472"/>
                  </a:cubicBezTo>
                  <a:lnTo>
                    <a:pt x="18547" y="4011"/>
                  </a:lnTo>
                  <a:cubicBezTo>
                    <a:pt x="18547" y="1805"/>
                    <a:pt x="16617" y="1"/>
                    <a:pt x="14261" y="1"/>
                  </a:cubicBez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52"/>
            <p:cNvSpPr/>
            <p:nvPr/>
          </p:nvSpPr>
          <p:spPr>
            <a:xfrm>
              <a:off x="4340375" y="3018825"/>
              <a:ext cx="1383500" cy="812075"/>
            </a:xfrm>
            <a:custGeom>
              <a:avLst/>
              <a:gdLst/>
              <a:ahLst/>
              <a:cxnLst/>
              <a:rect l="l" t="t" r="r" b="b"/>
              <a:pathLst>
                <a:path w="55340" h="32483" extrusionOk="0">
                  <a:moveTo>
                    <a:pt x="4261" y="1"/>
                  </a:moveTo>
                  <a:cubicBezTo>
                    <a:pt x="1905" y="1"/>
                    <a:pt x="1" y="1805"/>
                    <a:pt x="1" y="4011"/>
                  </a:cubicBezTo>
                  <a:lnTo>
                    <a:pt x="1" y="28472"/>
                  </a:lnTo>
                  <a:cubicBezTo>
                    <a:pt x="1" y="30678"/>
                    <a:pt x="1905" y="32482"/>
                    <a:pt x="4261" y="32482"/>
                  </a:cubicBezTo>
                  <a:lnTo>
                    <a:pt x="51054" y="32482"/>
                  </a:lnTo>
                  <a:cubicBezTo>
                    <a:pt x="53435" y="32482"/>
                    <a:pt x="55339" y="30678"/>
                    <a:pt x="55339" y="28472"/>
                  </a:cubicBezTo>
                  <a:lnTo>
                    <a:pt x="55339" y="4011"/>
                  </a:lnTo>
                  <a:cubicBezTo>
                    <a:pt x="55339" y="1805"/>
                    <a:pt x="53435" y="1"/>
                    <a:pt x="5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52"/>
            <p:cNvSpPr/>
            <p:nvPr/>
          </p:nvSpPr>
          <p:spPr>
            <a:xfrm>
              <a:off x="4931850" y="3830875"/>
              <a:ext cx="224350" cy="253150"/>
            </a:xfrm>
            <a:custGeom>
              <a:avLst/>
              <a:gdLst/>
              <a:ahLst/>
              <a:cxnLst/>
              <a:rect l="l" t="t" r="r" b="b"/>
              <a:pathLst>
                <a:path w="8974" h="10126" extrusionOk="0">
                  <a:moveTo>
                    <a:pt x="1" y="0"/>
                  </a:moveTo>
                  <a:lnTo>
                    <a:pt x="1" y="10125"/>
                  </a:lnTo>
                  <a:lnTo>
                    <a:pt x="8973" y="10125"/>
                  </a:lnTo>
                  <a:lnTo>
                    <a:pt x="897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52"/>
            <p:cNvSpPr/>
            <p:nvPr/>
          </p:nvSpPr>
          <p:spPr>
            <a:xfrm>
              <a:off x="4911175" y="3312075"/>
              <a:ext cx="241275" cy="225575"/>
            </a:xfrm>
            <a:custGeom>
              <a:avLst/>
              <a:gdLst/>
              <a:ahLst/>
              <a:cxnLst/>
              <a:rect l="l" t="t" r="r" b="b"/>
              <a:pathLst>
                <a:path w="9651" h="9023" extrusionOk="0">
                  <a:moveTo>
                    <a:pt x="4838" y="0"/>
                  </a:moveTo>
                  <a:cubicBezTo>
                    <a:pt x="2181" y="0"/>
                    <a:pt x="1" y="2005"/>
                    <a:pt x="1" y="4511"/>
                  </a:cubicBezTo>
                  <a:cubicBezTo>
                    <a:pt x="1" y="6993"/>
                    <a:pt x="2181" y="9023"/>
                    <a:pt x="4838" y="9023"/>
                  </a:cubicBezTo>
                  <a:cubicBezTo>
                    <a:pt x="7495" y="9023"/>
                    <a:pt x="9650" y="6993"/>
                    <a:pt x="9650" y="4511"/>
                  </a:cubicBezTo>
                  <a:cubicBezTo>
                    <a:pt x="9650" y="2005"/>
                    <a:pt x="7495" y="0"/>
                    <a:pt x="48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52"/>
            <p:cNvSpPr/>
            <p:nvPr/>
          </p:nvSpPr>
          <p:spPr>
            <a:xfrm>
              <a:off x="3856675" y="4018200"/>
              <a:ext cx="262550" cy="65825"/>
            </a:xfrm>
            <a:custGeom>
              <a:avLst/>
              <a:gdLst/>
              <a:ahLst/>
              <a:cxnLst/>
              <a:rect l="l" t="t" r="r" b="b"/>
              <a:pathLst>
                <a:path w="10502" h="2633" extrusionOk="0">
                  <a:moveTo>
                    <a:pt x="5263" y="1"/>
                  </a:moveTo>
                  <a:cubicBezTo>
                    <a:pt x="2356" y="1"/>
                    <a:pt x="0" y="1179"/>
                    <a:pt x="0" y="2632"/>
                  </a:cubicBezTo>
                  <a:lnTo>
                    <a:pt x="10501" y="2632"/>
                  </a:lnTo>
                  <a:cubicBezTo>
                    <a:pt x="10501" y="1179"/>
                    <a:pt x="8146" y="1"/>
                    <a:pt x="5263" y="1"/>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52"/>
            <p:cNvSpPr/>
            <p:nvPr/>
          </p:nvSpPr>
          <p:spPr>
            <a:xfrm>
              <a:off x="4037750" y="4021225"/>
              <a:ext cx="44500" cy="45250"/>
            </a:xfrm>
            <a:custGeom>
              <a:avLst/>
              <a:gdLst/>
              <a:ahLst/>
              <a:cxnLst/>
              <a:rect l="l" t="t" r="r" b="b"/>
              <a:pathLst>
                <a:path w="1780" h="1810" extrusionOk="0">
                  <a:moveTo>
                    <a:pt x="235" y="0"/>
                  </a:moveTo>
                  <a:cubicBezTo>
                    <a:pt x="145" y="0"/>
                    <a:pt x="47" y="68"/>
                    <a:pt x="25" y="156"/>
                  </a:cubicBezTo>
                  <a:cubicBezTo>
                    <a:pt x="0" y="256"/>
                    <a:pt x="76" y="381"/>
                    <a:pt x="176" y="406"/>
                  </a:cubicBezTo>
                  <a:cubicBezTo>
                    <a:pt x="176" y="406"/>
                    <a:pt x="1354" y="732"/>
                    <a:pt x="1354" y="1609"/>
                  </a:cubicBezTo>
                  <a:cubicBezTo>
                    <a:pt x="1354" y="1709"/>
                    <a:pt x="1454" y="1810"/>
                    <a:pt x="1579" y="1810"/>
                  </a:cubicBezTo>
                  <a:cubicBezTo>
                    <a:pt x="1680" y="1810"/>
                    <a:pt x="1780" y="1709"/>
                    <a:pt x="1780" y="1609"/>
                  </a:cubicBezTo>
                  <a:cubicBezTo>
                    <a:pt x="1780" y="406"/>
                    <a:pt x="351" y="30"/>
                    <a:pt x="276" y="5"/>
                  </a:cubicBezTo>
                  <a:cubicBezTo>
                    <a:pt x="263" y="2"/>
                    <a:pt x="249" y="0"/>
                    <a:pt x="2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52"/>
            <p:cNvSpPr/>
            <p:nvPr/>
          </p:nvSpPr>
          <p:spPr>
            <a:xfrm>
              <a:off x="5443150" y="2890400"/>
              <a:ext cx="216175" cy="320400"/>
            </a:xfrm>
            <a:custGeom>
              <a:avLst/>
              <a:gdLst/>
              <a:ahLst/>
              <a:cxnLst/>
              <a:rect l="l" t="t" r="r" b="b"/>
              <a:pathLst>
                <a:path w="8647" h="12816" extrusionOk="0">
                  <a:moveTo>
                    <a:pt x="2162" y="1"/>
                  </a:moveTo>
                  <a:cubicBezTo>
                    <a:pt x="2095" y="1"/>
                    <a:pt x="2026" y="9"/>
                    <a:pt x="1955" y="25"/>
                  </a:cubicBezTo>
                  <a:cubicBezTo>
                    <a:pt x="1704" y="75"/>
                    <a:pt x="1404" y="200"/>
                    <a:pt x="1078" y="401"/>
                  </a:cubicBezTo>
                  <a:cubicBezTo>
                    <a:pt x="727" y="576"/>
                    <a:pt x="451" y="752"/>
                    <a:pt x="276" y="927"/>
                  </a:cubicBezTo>
                  <a:cubicBezTo>
                    <a:pt x="100" y="1103"/>
                    <a:pt x="25" y="1278"/>
                    <a:pt x="0" y="1479"/>
                  </a:cubicBezTo>
                  <a:cubicBezTo>
                    <a:pt x="0" y="1654"/>
                    <a:pt x="0" y="1829"/>
                    <a:pt x="50" y="1930"/>
                  </a:cubicBezTo>
                  <a:cubicBezTo>
                    <a:pt x="100" y="2055"/>
                    <a:pt x="176" y="2230"/>
                    <a:pt x="301" y="2481"/>
                  </a:cubicBezTo>
                  <a:lnTo>
                    <a:pt x="3108" y="7644"/>
                  </a:lnTo>
                  <a:cubicBezTo>
                    <a:pt x="3233" y="7870"/>
                    <a:pt x="3334" y="8045"/>
                    <a:pt x="3409" y="8145"/>
                  </a:cubicBezTo>
                  <a:cubicBezTo>
                    <a:pt x="3484" y="8245"/>
                    <a:pt x="3584" y="8346"/>
                    <a:pt x="3735" y="8446"/>
                  </a:cubicBezTo>
                  <a:cubicBezTo>
                    <a:pt x="3837" y="8505"/>
                    <a:pt x="3949" y="8529"/>
                    <a:pt x="4069" y="8529"/>
                  </a:cubicBezTo>
                  <a:cubicBezTo>
                    <a:pt x="4153" y="8529"/>
                    <a:pt x="4243" y="8517"/>
                    <a:pt x="4336" y="8496"/>
                  </a:cubicBezTo>
                  <a:cubicBezTo>
                    <a:pt x="4587" y="8446"/>
                    <a:pt x="4862" y="8321"/>
                    <a:pt x="5213" y="8145"/>
                  </a:cubicBezTo>
                  <a:cubicBezTo>
                    <a:pt x="5564" y="7945"/>
                    <a:pt x="5840" y="7769"/>
                    <a:pt x="6015" y="7594"/>
                  </a:cubicBezTo>
                  <a:cubicBezTo>
                    <a:pt x="6191" y="7443"/>
                    <a:pt x="6266" y="7268"/>
                    <a:pt x="6291" y="7068"/>
                  </a:cubicBezTo>
                  <a:cubicBezTo>
                    <a:pt x="6316" y="6892"/>
                    <a:pt x="6291" y="6742"/>
                    <a:pt x="6241" y="6616"/>
                  </a:cubicBezTo>
                  <a:cubicBezTo>
                    <a:pt x="6216" y="6516"/>
                    <a:pt x="6115" y="6341"/>
                    <a:pt x="5990" y="6115"/>
                  </a:cubicBezTo>
                  <a:lnTo>
                    <a:pt x="3208" y="927"/>
                  </a:lnTo>
                  <a:cubicBezTo>
                    <a:pt x="3083" y="702"/>
                    <a:pt x="2983" y="526"/>
                    <a:pt x="2907" y="426"/>
                  </a:cubicBezTo>
                  <a:cubicBezTo>
                    <a:pt x="2832" y="326"/>
                    <a:pt x="2707" y="225"/>
                    <a:pt x="2557" y="125"/>
                  </a:cubicBezTo>
                  <a:cubicBezTo>
                    <a:pt x="2437" y="39"/>
                    <a:pt x="2305" y="1"/>
                    <a:pt x="2162" y="1"/>
                  </a:cubicBezTo>
                  <a:close/>
                  <a:moveTo>
                    <a:pt x="6996" y="9030"/>
                  </a:moveTo>
                  <a:cubicBezTo>
                    <a:pt x="6732" y="9030"/>
                    <a:pt x="6431" y="9119"/>
                    <a:pt x="6090" y="9298"/>
                  </a:cubicBezTo>
                  <a:cubicBezTo>
                    <a:pt x="5614" y="9574"/>
                    <a:pt x="5288" y="9799"/>
                    <a:pt x="5113" y="9975"/>
                  </a:cubicBezTo>
                  <a:cubicBezTo>
                    <a:pt x="4912" y="10175"/>
                    <a:pt x="4837" y="10426"/>
                    <a:pt x="4837" y="10677"/>
                  </a:cubicBezTo>
                  <a:cubicBezTo>
                    <a:pt x="4837" y="10952"/>
                    <a:pt x="4963" y="11303"/>
                    <a:pt x="5188" y="11729"/>
                  </a:cubicBezTo>
                  <a:cubicBezTo>
                    <a:pt x="5514" y="12331"/>
                    <a:pt x="5840" y="12707"/>
                    <a:pt x="6166" y="12782"/>
                  </a:cubicBezTo>
                  <a:cubicBezTo>
                    <a:pt x="6238" y="12804"/>
                    <a:pt x="6319" y="12815"/>
                    <a:pt x="6409" y="12815"/>
                  </a:cubicBezTo>
                  <a:cubicBezTo>
                    <a:pt x="6722" y="12815"/>
                    <a:pt x="7138" y="12679"/>
                    <a:pt x="7644" y="12406"/>
                  </a:cubicBezTo>
                  <a:cubicBezTo>
                    <a:pt x="8321" y="12055"/>
                    <a:pt x="8647" y="11679"/>
                    <a:pt x="8647" y="11253"/>
                  </a:cubicBezTo>
                  <a:cubicBezTo>
                    <a:pt x="8647" y="11027"/>
                    <a:pt x="8622" y="10852"/>
                    <a:pt x="8572" y="10727"/>
                  </a:cubicBezTo>
                  <a:cubicBezTo>
                    <a:pt x="8522" y="10601"/>
                    <a:pt x="8421" y="10401"/>
                    <a:pt x="8271" y="10125"/>
                  </a:cubicBezTo>
                  <a:lnTo>
                    <a:pt x="8146" y="9875"/>
                  </a:lnTo>
                  <a:cubicBezTo>
                    <a:pt x="7895" y="9423"/>
                    <a:pt x="7619" y="9148"/>
                    <a:pt x="7293" y="9073"/>
                  </a:cubicBezTo>
                  <a:cubicBezTo>
                    <a:pt x="7200" y="9044"/>
                    <a:pt x="7101" y="9030"/>
                    <a:pt x="6996" y="90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52"/>
            <p:cNvSpPr/>
            <p:nvPr/>
          </p:nvSpPr>
          <p:spPr>
            <a:xfrm>
              <a:off x="5550900" y="2798925"/>
              <a:ext cx="216825" cy="320700"/>
            </a:xfrm>
            <a:custGeom>
              <a:avLst/>
              <a:gdLst/>
              <a:ahLst/>
              <a:cxnLst/>
              <a:rect l="l" t="t" r="r" b="b"/>
              <a:pathLst>
                <a:path w="8673" h="12828" extrusionOk="0">
                  <a:moveTo>
                    <a:pt x="2179" y="0"/>
                  </a:moveTo>
                  <a:cubicBezTo>
                    <a:pt x="2110" y="0"/>
                    <a:pt x="2035" y="9"/>
                    <a:pt x="1956" y="25"/>
                  </a:cubicBezTo>
                  <a:cubicBezTo>
                    <a:pt x="1730" y="100"/>
                    <a:pt x="1430" y="200"/>
                    <a:pt x="1079" y="401"/>
                  </a:cubicBezTo>
                  <a:cubicBezTo>
                    <a:pt x="728" y="576"/>
                    <a:pt x="477" y="752"/>
                    <a:pt x="302" y="927"/>
                  </a:cubicBezTo>
                  <a:cubicBezTo>
                    <a:pt x="126" y="1102"/>
                    <a:pt x="26" y="1278"/>
                    <a:pt x="26" y="1478"/>
                  </a:cubicBezTo>
                  <a:cubicBezTo>
                    <a:pt x="1" y="1654"/>
                    <a:pt x="26" y="1829"/>
                    <a:pt x="76" y="1929"/>
                  </a:cubicBezTo>
                  <a:cubicBezTo>
                    <a:pt x="126" y="2055"/>
                    <a:pt x="201" y="2230"/>
                    <a:pt x="327" y="2481"/>
                  </a:cubicBezTo>
                  <a:lnTo>
                    <a:pt x="3109" y="7644"/>
                  </a:lnTo>
                  <a:cubicBezTo>
                    <a:pt x="3234" y="7869"/>
                    <a:pt x="3334" y="8045"/>
                    <a:pt x="3410" y="8145"/>
                  </a:cubicBezTo>
                  <a:cubicBezTo>
                    <a:pt x="3485" y="8245"/>
                    <a:pt x="3610" y="8346"/>
                    <a:pt x="3760" y="8446"/>
                  </a:cubicBezTo>
                  <a:cubicBezTo>
                    <a:pt x="3851" y="8507"/>
                    <a:pt x="3961" y="8540"/>
                    <a:pt x="4089" y="8540"/>
                  </a:cubicBezTo>
                  <a:cubicBezTo>
                    <a:pt x="4172" y="8540"/>
                    <a:pt x="4263" y="8526"/>
                    <a:pt x="4362" y="8496"/>
                  </a:cubicBezTo>
                  <a:cubicBezTo>
                    <a:pt x="4587" y="8446"/>
                    <a:pt x="4888" y="8320"/>
                    <a:pt x="5239" y="8145"/>
                  </a:cubicBezTo>
                  <a:cubicBezTo>
                    <a:pt x="5590" y="7945"/>
                    <a:pt x="5841" y="7769"/>
                    <a:pt x="6016" y="7594"/>
                  </a:cubicBezTo>
                  <a:cubicBezTo>
                    <a:pt x="6191" y="7443"/>
                    <a:pt x="6292" y="7268"/>
                    <a:pt x="6317" y="7067"/>
                  </a:cubicBezTo>
                  <a:cubicBezTo>
                    <a:pt x="6317" y="6892"/>
                    <a:pt x="6317" y="6742"/>
                    <a:pt x="6267" y="6616"/>
                  </a:cubicBezTo>
                  <a:cubicBezTo>
                    <a:pt x="6217" y="6516"/>
                    <a:pt x="6141" y="6341"/>
                    <a:pt x="6016" y="6115"/>
                  </a:cubicBezTo>
                  <a:lnTo>
                    <a:pt x="3234" y="927"/>
                  </a:lnTo>
                  <a:cubicBezTo>
                    <a:pt x="3109" y="701"/>
                    <a:pt x="3009" y="526"/>
                    <a:pt x="2933" y="426"/>
                  </a:cubicBezTo>
                  <a:cubicBezTo>
                    <a:pt x="2833" y="325"/>
                    <a:pt x="2733" y="225"/>
                    <a:pt x="2557" y="125"/>
                  </a:cubicBezTo>
                  <a:cubicBezTo>
                    <a:pt x="2455" y="39"/>
                    <a:pt x="2328" y="0"/>
                    <a:pt x="2179" y="0"/>
                  </a:cubicBezTo>
                  <a:close/>
                  <a:moveTo>
                    <a:pt x="6997" y="9029"/>
                  </a:moveTo>
                  <a:cubicBezTo>
                    <a:pt x="6735" y="9029"/>
                    <a:pt x="6439" y="9119"/>
                    <a:pt x="6116" y="9298"/>
                  </a:cubicBezTo>
                  <a:cubicBezTo>
                    <a:pt x="5640" y="9574"/>
                    <a:pt x="5314" y="9799"/>
                    <a:pt x="5114" y="9975"/>
                  </a:cubicBezTo>
                  <a:cubicBezTo>
                    <a:pt x="4938" y="10175"/>
                    <a:pt x="4838" y="10426"/>
                    <a:pt x="4863" y="10676"/>
                  </a:cubicBezTo>
                  <a:cubicBezTo>
                    <a:pt x="4863" y="10952"/>
                    <a:pt x="4988" y="11303"/>
                    <a:pt x="5214" y="11729"/>
                  </a:cubicBezTo>
                  <a:cubicBezTo>
                    <a:pt x="5540" y="12331"/>
                    <a:pt x="5866" y="12706"/>
                    <a:pt x="6191" y="12807"/>
                  </a:cubicBezTo>
                  <a:cubicBezTo>
                    <a:pt x="6252" y="12821"/>
                    <a:pt x="6318" y="12828"/>
                    <a:pt x="6391" y="12828"/>
                  </a:cubicBezTo>
                  <a:cubicBezTo>
                    <a:pt x="6708" y="12828"/>
                    <a:pt x="7139" y="12692"/>
                    <a:pt x="7670" y="12406"/>
                  </a:cubicBezTo>
                  <a:cubicBezTo>
                    <a:pt x="8322" y="12055"/>
                    <a:pt x="8673" y="11679"/>
                    <a:pt x="8673" y="11253"/>
                  </a:cubicBezTo>
                  <a:cubicBezTo>
                    <a:pt x="8648" y="11027"/>
                    <a:pt x="8623" y="10852"/>
                    <a:pt x="8572" y="10727"/>
                  </a:cubicBezTo>
                  <a:cubicBezTo>
                    <a:pt x="8522" y="10601"/>
                    <a:pt x="8422" y="10401"/>
                    <a:pt x="8297" y="10125"/>
                  </a:cubicBezTo>
                  <a:lnTo>
                    <a:pt x="8146" y="9874"/>
                  </a:lnTo>
                  <a:cubicBezTo>
                    <a:pt x="7896" y="9423"/>
                    <a:pt x="7620" y="9148"/>
                    <a:pt x="7294" y="9072"/>
                  </a:cubicBezTo>
                  <a:cubicBezTo>
                    <a:pt x="7201" y="9044"/>
                    <a:pt x="7102" y="9029"/>
                    <a:pt x="6997" y="90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52"/>
            <p:cNvSpPr/>
            <p:nvPr/>
          </p:nvSpPr>
          <p:spPr>
            <a:xfrm>
              <a:off x="4406800" y="3976850"/>
              <a:ext cx="285100" cy="53300"/>
            </a:xfrm>
            <a:custGeom>
              <a:avLst/>
              <a:gdLst/>
              <a:ahLst/>
              <a:cxnLst/>
              <a:rect l="l" t="t" r="r" b="b"/>
              <a:pathLst>
                <a:path w="11404" h="2132" extrusionOk="0">
                  <a:moveTo>
                    <a:pt x="3735" y="1"/>
                  </a:moveTo>
                  <a:cubicBezTo>
                    <a:pt x="3584" y="1454"/>
                    <a:pt x="1153" y="2131"/>
                    <a:pt x="0" y="2131"/>
                  </a:cubicBezTo>
                  <a:lnTo>
                    <a:pt x="8898" y="2131"/>
                  </a:lnTo>
                  <a:cubicBezTo>
                    <a:pt x="10401" y="2131"/>
                    <a:pt x="11404" y="1"/>
                    <a:pt x="11404" y="1"/>
                  </a:cubicBezTo>
                  <a:close/>
                </a:path>
              </a:pathLst>
            </a:custGeom>
            <a:solidFill>
              <a:srgbClr val="EA2A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52"/>
            <p:cNvSpPr/>
            <p:nvPr/>
          </p:nvSpPr>
          <p:spPr>
            <a:xfrm>
              <a:off x="4406800" y="4030125"/>
              <a:ext cx="95875" cy="53900"/>
            </a:xfrm>
            <a:custGeom>
              <a:avLst/>
              <a:gdLst/>
              <a:ahLst/>
              <a:cxnLst/>
              <a:rect l="l" t="t" r="r" b="b"/>
              <a:pathLst>
                <a:path w="3835" h="2156" extrusionOk="0">
                  <a:moveTo>
                    <a:pt x="0" y="0"/>
                  </a:moveTo>
                  <a:lnTo>
                    <a:pt x="0" y="2155"/>
                  </a:lnTo>
                  <a:lnTo>
                    <a:pt x="3835" y="2155"/>
                  </a:lnTo>
                  <a:lnTo>
                    <a:pt x="3835" y="0"/>
                  </a:lnTo>
                  <a:close/>
                </a:path>
              </a:pathLst>
            </a:custGeom>
            <a:solidFill>
              <a:srgbClr val="F240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52"/>
            <p:cNvSpPr/>
            <p:nvPr/>
          </p:nvSpPr>
          <p:spPr>
            <a:xfrm>
              <a:off x="4502650" y="4030125"/>
              <a:ext cx="190500" cy="53900"/>
            </a:xfrm>
            <a:custGeom>
              <a:avLst/>
              <a:gdLst/>
              <a:ahLst/>
              <a:cxnLst/>
              <a:rect l="l" t="t" r="r" b="b"/>
              <a:pathLst>
                <a:path w="7620" h="2156" extrusionOk="0">
                  <a:moveTo>
                    <a:pt x="1" y="0"/>
                  </a:moveTo>
                  <a:lnTo>
                    <a:pt x="1" y="2155"/>
                  </a:lnTo>
                  <a:lnTo>
                    <a:pt x="7620" y="2155"/>
                  </a:lnTo>
                  <a:lnTo>
                    <a:pt x="7620" y="0"/>
                  </a:ln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52"/>
            <p:cNvSpPr/>
            <p:nvPr/>
          </p:nvSpPr>
          <p:spPr>
            <a:xfrm>
              <a:off x="4567825" y="4064575"/>
              <a:ext cx="120325" cy="25"/>
            </a:xfrm>
            <a:custGeom>
              <a:avLst/>
              <a:gdLst/>
              <a:ahLst/>
              <a:cxnLst/>
              <a:rect l="l" t="t" r="r" b="b"/>
              <a:pathLst>
                <a:path w="4813" h="1" extrusionOk="0">
                  <a:moveTo>
                    <a:pt x="0" y="0"/>
                  </a:moveTo>
                  <a:lnTo>
                    <a:pt x="4813"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52"/>
            <p:cNvSpPr/>
            <p:nvPr/>
          </p:nvSpPr>
          <p:spPr>
            <a:xfrm>
              <a:off x="4562800" y="4059550"/>
              <a:ext cx="130350" cy="10050"/>
            </a:xfrm>
            <a:custGeom>
              <a:avLst/>
              <a:gdLst/>
              <a:ahLst/>
              <a:cxnLst/>
              <a:rect l="l" t="t" r="r" b="b"/>
              <a:pathLst>
                <a:path w="5214" h="402" extrusionOk="0">
                  <a:moveTo>
                    <a:pt x="201" y="1"/>
                  </a:moveTo>
                  <a:cubicBezTo>
                    <a:pt x="101" y="1"/>
                    <a:pt x="1" y="76"/>
                    <a:pt x="1" y="201"/>
                  </a:cubicBezTo>
                  <a:cubicBezTo>
                    <a:pt x="1" y="327"/>
                    <a:pt x="101" y="402"/>
                    <a:pt x="201" y="402"/>
                  </a:cubicBezTo>
                  <a:lnTo>
                    <a:pt x="5014" y="402"/>
                  </a:lnTo>
                  <a:cubicBezTo>
                    <a:pt x="5139" y="402"/>
                    <a:pt x="5214" y="327"/>
                    <a:pt x="5214" y="201"/>
                  </a:cubicBezTo>
                  <a:cubicBezTo>
                    <a:pt x="5214" y="76"/>
                    <a:pt x="5139" y="1"/>
                    <a:pt x="501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52"/>
            <p:cNvSpPr/>
            <p:nvPr/>
          </p:nvSpPr>
          <p:spPr>
            <a:xfrm>
              <a:off x="4450025" y="4065200"/>
              <a:ext cx="34500" cy="25"/>
            </a:xfrm>
            <a:custGeom>
              <a:avLst/>
              <a:gdLst/>
              <a:ahLst/>
              <a:cxnLst/>
              <a:rect l="l" t="t" r="r" b="b"/>
              <a:pathLst>
                <a:path w="1380" h="1" extrusionOk="0">
                  <a:moveTo>
                    <a:pt x="1" y="1"/>
                  </a:moveTo>
                  <a:lnTo>
                    <a:pt x="1379" y="1"/>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52"/>
            <p:cNvSpPr/>
            <p:nvPr/>
          </p:nvSpPr>
          <p:spPr>
            <a:xfrm>
              <a:off x="4445025" y="4060200"/>
              <a:ext cx="44500" cy="10050"/>
            </a:xfrm>
            <a:custGeom>
              <a:avLst/>
              <a:gdLst/>
              <a:ahLst/>
              <a:cxnLst/>
              <a:rect l="l" t="t" r="r" b="b"/>
              <a:pathLst>
                <a:path w="1780" h="402" extrusionOk="0">
                  <a:moveTo>
                    <a:pt x="201" y="0"/>
                  </a:moveTo>
                  <a:cubicBezTo>
                    <a:pt x="100" y="0"/>
                    <a:pt x="0" y="75"/>
                    <a:pt x="0" y="201"/>
                  </a:cubicBezTo>
                  <a:cubicBezTo>
                    <a:pt x="0" y="326"/>
                    <a:pt x="100" y="401"/>
                    <a:pt x="201" y="401"/>
                  </a:cubicBezTo>
                  <a:lnTo>
                    <a:pt x="1579" y="401"/>
                  </a:lnTo>
                  <a:cubicBezTo>
                    <a:pt x="1679" y="401"/>
                    <a:pt x="1780" y="326"/>
                    <a:pt x="1780" y="201"/>
                  </a:cubicBezTo>
                  <a:cubicBezTo>
                    <a:pt x="1780" y="75"/>
                    <a:pt x="1679" y="0"/>
                    <a:pt x="157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52"/>
            <p:cNvSpPr/>
            <p:nvPr/>
          </p:nvSpPr>
          <p:spPr>
            <a:xfrm>
              <a:off x="4407425" y="4051425"/>
              <a:ext cx="33850" cy="25"/>
            </a:xfrm>
            <a:custGeom>
              <a:avLst/>
              <a:gdLst/>
              <a:ahLst/>
              <a:cxnLst/>
              <a:rect l="l" t="t" r="r" b="b"/>
              <a:pathLst>
                <a:path w="1354" h="1" extrusionOk="0">
                  <a:moveTo>
                    <a:pt x="0" y="0"/>
                  </a:moveTo>
                  <a:lnTo>
                    <a:pt x="1354" y="0"/>
                  </a:lnTo>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52"/>
            <p:cNvSpPr/>
            <p:nvPr/>
          </p:nvSpPr>
          <p:spPr>
            <a:xfrm>
              <a:off x="4401775" y="4045775"/>
              <a:ext cx="44525" cy="10675"/>
            </a:xfrm>
            <a:custGeom>
              <a:avLst/>
              <a:gdLst/>
              <a:ahLst/>
              <a:cxnLst/>
              <a:rect l="l" t="t" r="r" b="b"/>
              <a:pathLst>
                <a:path w="1781" h="427" extrusionOk="0">
                  <a:moveTo>
                    <a:pt x="226" y="1"/>
                  </a:moveTo>
                  <a:cubicBezTo>
                    <a:pt x="101" y="1"/>
                    <a:pt x="1" y="101"/>
                    <a:pt x="1" y="226"/>
                  </a:cubicBezTo>
                  <a:cubicBezTo>
                    <a:pt x="1" y="326"/>
                    <a:pt x="101" y="427"/>
                    <a:pt x="226" y="427"/>
                  </a:cubicBezTo>
                  <a:lnTo>
                    <a:pt x="1580" y="427"/>
                  </a:lnTo>
                  <a:cubicBezTo>
                    <a:pt x="1705" y="427"/>
                    <a:pt x="1780" y="326"/>
                    <a:pt x="1780" y="226"/>
                  </a:cubicBezTo>
                  <a:cubicBezTo>
                    <a:pt x="1780" y="101"/>
                    <a:pt x="1705" y="1"/>
                    <a:pt x="158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2378519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50"/>
          <p:cNvSpPr txBox="1">
            <a:spLocks noGrp="1"/>
          </p:cNvSpPr>
          <p:nvPr>
            <p:ph type="title"/>
          </p:nvPr>
        </p:nvSpPr>
        <p:spPr>
          <a:xfrm>
            <a:off x="453686" y="500605"/>
            <a:ext cx="8236628" cy="104695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4000" dirty="0"/>
              <a:t>Specifinis triukšmo poveikis organizmui</a:t>
            </a:r>
            <a:endParaRPr sz="4000" dirty="0"/>
          </a:p>
        </p:txBody>
      </p:sp>
      <p:grpSp>
        <p:nvGrpSpPr>
          <p:cNvPr id="598" name="Google Shape;598;p50"/>
          <p:cNvGrpSpPr/>
          <p:nvPr/>
        </p:nvGrpSpPr>
        <p:grpSpPr>
          <a:xfrm>
            <a:off x="-461045" y="1862304"/>
            <a:ext cx="3843186" cy="3307419"/>
            <a:chOff x="1190625" y="1057675"/>
            <a:chExt cx="5114700" cy="4401675"/>
          </a:xfrm>
        </p:grpSpPr>
        <p:sp>
          <p:nvSpPr>
            <p:cNvPr id="599" name="Google Shape;599;p50"/>
            <p:cNvSpPr/>
            <p:nvPr/>
          </p:nvSpPr>
          <p:spPr>
            <a:xfrm>
              <a:off x="4655550" y="1719950"/>
              <a:ext cx="1649775" cy="767575"/>
            </a:xfrm>
            <a:custGeom>
              <a:avLst/>
              <a:gdLst/>
              <a:ahLst/>
              <a:cxnLst/>
              <a:rect l="l" t="t" r="r" b="b"/>
              <a:pathLst>
                <a:path w="65991" h="30703" extrusionOk="0">
                  <a:moveTo>
                    <a:pt x="65214" y="1"/>
                  </a:moveTo>
                  <a:lnTo>
                    <a:pt x="22381" y="8823"/>
                  </a:lnTo>
                  <a:lnTo>
                    <a:pt x="28447" y="17645"/>
                  </a:lnTo>
                  <a:lnTo>
                    <a:pt x="0" y="27946"/>
                  </a:lnTo>
                  <a:lnTo>
                    <a:pt x="777" y="30702"/>
                  </a:lnTo>
                  <a:lnTo>
                    <a:pt x="43610" y="21855"/>
                  </a:lnTo>
                  <a:lnTo>
                    <a:pt x="37544" y="13058"/>
                  </a:lnTo>
                  <a:lnTo>
                    <a:pt x="65991" y="2732"/>
                  </a:lnTo>
                  <a:lnTo>
                    <a:pt x="652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50"/>
            <p:cNvSpPr/>
            <p:nvPr/>
          </p:nvSpPr>
          <p:spPr>
            <a:xfrm>
              <a:off x="4807175" y="2726850"/>
              <a:ext cx="1179850" cy="409800"/>
            </a:xfrm>
            <a:custGeom>
              <a:avLst/>
              <a:gdLst/>
              <a:ahLst/>
              <a:cxnLst/>
              <a:rect l="l" t="t" r="r" b="b"/>
              <a:pathLst>
                <a:path w="47194" h="16392" extrusionOk="0">
                  <a:moveTo>
                    <a:pt x="19625" y="0"/>
                  </a:moveTo>
                  <a:lnTo>
                    <a:pt x="19750" y="7168"/>
                  </a:lnTo>
                  <a:lnTo>
                    <a:pt x="878" y="2632"/>
                  </a:lnTo>
                  <a:lnTo>
                    <a:pt x="0" y="5364"/>
                  </a:lnTo>
                  <a:lnTo>
                    <a:pt x="27570" y="16391"/>
                  </a:lnTo>
                  <a:lnTo>
                    <a:pt x="27570" y="16391"/>
                  </a:lnTo>
                  <a:lnTo>
                    <a:pt x="27444" y="9198"/>
                  </a:lnTo>
                  <a:lnTo>
                    <a:pt x="27444" y="9198"/>
                  </a:lnTo>
                  <a:lnTo>
                    <a:pt x="46316" y="13760"/>
                  </a:lnTo>
                  <a:lnTo>
                    <a:pt x="47194" y="11028"/>
                  </a:lnTo>
                  <a:lnTo>
                    <a:pt x="196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50"/>
            <p:cNvSpPr/>
            <p:nvPr/>
          </p:nvSpPr>
          <p:spPr>
            <a:xfrm>
              <a:off x="4474475" y="1057675"/>
              <a:ext cx="792000" cy="959300"/>
            </a:xfrm>
            <a:custGeom>
              <a:avLst/>
              <a:gdLst/>
              <a:ahLst/>
              <a:cxnLst/>
              <a:rect l="l" t="t" r="r" b="b"/>
              <a:pathLst>
                <a:path w="31680" h="38372" extrusionOk="0">
                  <a:moveTo>
                    <a:pt x="29223" y="0"/>
                  </a:moveTo>
                  <a:lnTo>
                    <a:pt x="18070" y="15865"/>
                  </a:lnTo>
                  <a:lnTo>
                    <a:pt x="13409" y="10401"/>
                  </a:lnTo>
                  <a:lnTo>
                    <a:pt x="0" y="36893"/>
                  </a:lnTo>
                  <a:lnTo>
                    <a:pt x="2456" y="38371"/>
                  </a:lnTo>
                  <a:lnTo>
                    <a:pt x="13634" y="22481"/>
                  </a:lnTo>
                  <a:lnTo>
                    <a:pt x="18271" y="27970"/>
                  </a:lnTo>
                  <a:lnTo>
                    <a:pt x="31679" y="1454"/>
                  </a:lnTo>
                  <a:lnTo>
                    <a:pt x="292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2" name="Google Shape;602;p50"/>
            <p:cNvGrpSpPr/>
            <p:nvPr/>
          </p:nvGrpSpPr>
          <p:grpSpPr>
            <a:xfrm>
              <a:off x="1190625" y="1589350"/>
              <a:ext cx="3662950" cy="3870000"/>
              <a:chOff x="1190625" y="1589350"/>
              <a:chExt cx="3662950" cy="3870000"/>
            </a:xfrm>
          </p:grpSpPr>
          <p:sp>
            <p:nvSpPr>
              <p:cNvPr id="603" name="Google Shape;603;p50"/>
              <p:cNvSpPr/>
              <p:nvPr/>
            </p:nvSpPr>
            <p:spPr>
              <a:xfrm>
                <a:off x="2666800" y="3627850"/>
                <a:ext cx="780125" cy="944275"/>
              </a:xfrm>
              <a:custGeom>
                <a:avLst/>
                <a:gdLst/>
                <a:ahLst/>
                <a:cxnLst/>
                <a:rect l="l" t="t" r="r" b="b"/>
                <a:pathLst>
                  <a:path w="31205" h="37771" extrusionOk="0">
                    <a:moveTo>
                      <a:pt x="9458" y="1"/>
                    </a:moveTo>
                    <a:cubicBezTo>
                      <a:pt x="6762" y="1"/>
                      <a:pt x="3717" y="1523"/>
                      <a:pt x="1154" y="2457"/>
                    </a:cubicBezTo>
                    <a:cubicBezTo>
                      <a:pt x="1" y="14312"/>
                      <a:pt x="7420" y="28647"/>
                      <a:pt x="14512" y="37770"/>
                    </a:cubicBezTo>
                    <a:cubicBezTo>
                      <a:pt x="19725" y="37645"/>
                      <a:pt x="24913" y="37144"/>
                      <a:pt x="30126" y="36993"/>
                    </a:cubicBezTo>
                    <a:cubicBezTo>
                      <a:pt x="31204" y="32833"/>
                      <a:pt x="29074" y="29374"/>
                      <a:pt x="25064" y="28046"/>
                    </a:cubicBezTo>
                    <a:cubicBezTo>
                      <a:pt x="25715" y="23058"/>
                      <a:pt x="24562" y="20427"/>
                      <a:pt x="19650" y="19174"/>
                    </a:cubicBezTo>
                    <a:cubicBezTo>
                      <a:pt x="20653" y="16041"/>
                      <a:pt x="19876" y="11630"/>
                      <a:pt x="15941" y="9825"/>
                    </a:cubicBezTo>
                    <a:cubicBezTo>
                      <a:pt x="16943" y="6517"/>
                      <a:pt x="15465" y="2632"/>
                      <a:pt x="12257" y="728"/>
                    </a:cubicBezTo>
                    <a:cubicBezTo>
                      <a:pt x="11399" y="208"/>
                      <a:pt x="10452" y="1"/>
                      <a:pt x="9458" y="1"/>
                    </a:cubicBez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0"/>
              <p:cNvSpPr/>
              <p:nvPr/>
            </p:nvSpPr>
            <p:spPr>
              <a:xfrm>
                <a:off x="2742000" y="3628000"/>
                <a:ext cx="683600" cy="867675"/>
              </a:xfrm>
              <a:custGeom>
                <a:avLst/>
                <a:gdLst/>
                <a:ahLst/>
                <a:cxnLst/>
                <a:rect l="l" t="t" r="r" b="b"/>
                <a:pathLst>
                  <a:path w="27344" h="34707" extrusionOk="0">
                    <a:moveTo>
                      <a:pt x="6462" y="0"/>
                    </a:moveTo>
                    <a:cubicBezTo>
                      <a:pt x="4419" y="0"/>
                      <a:pt x="2168" y="872"/>
                      <a:pt x="76" y="1699"/>
                    </a:cubicBezTo>
                    <a:cubicBezTo>
                      <a:pt x="0" y="13052"/>
                      <a:pt x="6918" y="26160"/>
                      <a:pt x="13559" y="34707"/>
                    </a:cubicBezTo>
                    <a:cubicBezTo>
                      <a:pt x="18171" y="34581"/>
                      <a:pt x="22757" y="34180"/>
                      <a:pt x="27344" y="33980"/>
                    </a:cubicBezTo>
                    <a:cubicBezTo>
                      <a:pt x="26993" y="31223"/>
                      <a:pt x="25038" y="29017"/>
                      <a:pt x="22056" y="28040"/>
                    </a:cubicBezTo>
                    <a:cubicBezTo>
                      <a:pt x="22707" y="23052"/>
                      <a:pt x="21554" y="20421"/>
                      <a:pt x="16642" y="19168"/>
                    </a:cubicBezTo>
                    <a:cubicBezTo>
                      <a:pt x="17645" y="16035"/>
                      <a:pt x="16868" y="11624"/>
                      <a:pt x="12933" y="9819"/>
                    </a:cubicBezTo>
                    <a:cubicBezTo>
                      <a:pt x="13935" y="6511"/>
                      <a:pt x="12457" y="2626"/>
                      <a:pt x="9249" y="722"/>
                    </a:cubicBezTo>
                    <a:cubicBezTo>
                      <a:pt x="8397" y="206"/>
                      <a:pt x="7454" y="0"/>
                      <a:pt x="6462"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50"/>
              <p:cNvSpPr/>
              <p:nvPr/>
            </p:nvSpPr>
            <p:spPr>
              <a:xfrm>
                <a:off x="2685600" y="3627850"/>
                <a:ext cx="404800" cy="387250"/>
              </a:xfrm>
              <a:custGeom>
                <a:avLst/>
                <a:gdLst/>
                <a:ahLst/>
                <a:cxnLst/>
                <a:rect l="l" t="t" r="r" b="b"/>
                <a:pathLst>
                  <a:path w="16192" h="15490" extrusionOk="0">
                    <a:moveTo>
                      <a:pt x="8706" y="1"/>
                    </a:moveTo>
                    <a:cubicBezTo>
                      <a:pt x="6010" y="1"/>
                      <a:pt x="2965" y="1523"/>
                      <a:pt x="402" y="2457"/>
                    </a:cubicBezTo>
                    <a:cubicBezTo>
                      <a:pt x="1" y="6592"/>
                      <a:pt x="652" y="11053"/>
                      <a:pt x="1981" y="15490"/>
                    </a:cubicBezTo>
                    <a:lnTo>
                      <a:pt x="15389" y="9926"/>
                    </a:lnTo>
                    <a:cubicBezTo>
                      <a:pt x="15314" y="9901"/>
                      <a:pt x="15264" y="9875"/>
                      <a:pt x="15189" y="9825"/>
                    </a:cubicBezTo>
                    <a:cubicBezTo>
                      <a:pt x="16191" y="6517"/>
                      <a:pt x="14713" y="2632"/>
                      <a:pt x="11505" y="728"/>
                    </a:cubicBezTo>
                    <a:cubicBezTo>
                      <a:pt x="10647" y="208"/>
                      <a:pt x="9700" y="1"/>
                      <a:pt x="870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50"/>
              <p:cNvSpPr/>
              <p:nvPr/>
            </p:nvSpPr>
            <p:spPr>
              <a:xfrm>
                <a:off x="1871175" y="3185500"/>
                <a:ext cx="560700" cy="641650"/>
              </a:xfrm>
              <a:custGeom>
                <a:avLst/>
                <a:gdLst/>
                <a:ahLst/>
                <a:cxnLst/>
                <a:rect l="l" t="t" r="r" b="b"/>
                <a:pathLst>
                  <a:path w="22428" h="25666" extrusionOk="0">
                    <a:moveTo>
                      <a:pt x="12603" y="0"/>
                    </a:moveTo>
                    <a:cubicBezTo>
                      <a:pt x="6237" y="3935"/>
                      <a:pt x="1776" y="6517"/>
                      <a:pt x="1425" y="7344"/>
                    </a:cubicBezTo>
                    <a:cubicBezTo>
                      <a:pt x="1" y="10766"/>
                      <a:pt x="6121" y="25665"/>
                      <a:pt x="10280" y="25665"/>
                    </a:cubicBezTo>
                    <a:cubicBezTo>
                      <a:pt x="10294" y="25665"/>
                      <a:pt x="10308" y="25665"/>
                      <a:pt x="10322" y="25665"/>
                    </a:cubicBezTo>
                    <a:cubicBezTo>
                      <a:pt x="12402" y="25615"/>
                      <a:pt x="16663" y="24462"/>
                      <a:pt x="22427" y="22983"/>
                    </a:cubicBezTo>
                    <a:lnTo>
                      <a:pt x="12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50"/>
              <p:cNvSpPr/>
              <p:nvPr/>
            </p:nvSpPr>
            <p:spPr>
              <a:xfrm>
                <a:off x="2028975" y="3209925"/>
                <a:ext cx="402900" cy="617200"/>
              </a:xfrm>
              <a:custGeom>
                <a:avLst/>
                <a:gdLst/>
                <a:ahLst/>
                <a:cxnLst/>
                <a:rect l="l" t="t" r="r" b="b"/>
                <a:pathLst>
                  <a:path w="16116" h="24688" extrusionOk="0">
                    <a:moveTo>
                      <a:pt x="4737" y="1"/>
                    </a:moveTo>
                    <a:cubicBezTo>
                      <a:pt x="3008" y="1053"/>
                      <a:pt x="1454" y="1981"/>
                      <a:pt x="150" y="2808"/>
                    </a:cubicBezTo>
                    <a:cubicBezTo>
                      <a:pt x="0" y="10226"/>
                      <a:pt x="1253" y="17670"/>
                      <a:pt x="3734" y="24663"/>
                    </a:cubicBezTo>
                    <a:cubicBezTo>
                      <a:pt x="3835" y="24688"/>
                      <a:pt x="3910" y="24688"/>
                      <a:pt x="4010" y="24688"/>
                    </a:cubicBezTo>
                    <a:cubicBezTo>
                      <a:pt x="6090" y="24638"/>
                      <a:pt x="10351" y="23485"/>
                      <a:pt x="16115" y="22006"/>
                    </a:cubicBezTo>
                    <a:lnTo>
                      <a:pt x="13459" y="15765"/>
                    </a:lnTo>
                    <a:cubicBezTo>
                      <a:pt x="11729" y="12181"/>
                      <a:pt x="10000" y="8622"/>
                      <a:pt x="8296" y="5038"/>
                    </a:cubicBezTo>
                    <a:cubicBezTo>
                      <a:pt x="7519" y="3409"/>
                      <a:pt x="6692" y="1755"/>
                      <a:pt x="5389" y="527"/>
                    </a:cubicBezTo>
                    <a:cubicBezTo>
                      <a:pt x="5188" y="327"/>
                      <a:pt x="4962" y="151"/>
                      <a:pt x="4737"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50"/>
              <p:cNvSpPr/>
              <p:nvPr/>
            </p:nvSpPr>
            <p:spPr>
              <a:xfrm>
                <a:off x="1953950" y="2495650"/>
                <a:ext cx="1627050" cy="1361750"/>
              </a:xfrm>
              <a:custGeom>
                <a:avLst/>
                <a:gdLst/>
                <a:ahLst/>
                <a:cxnLst/>
                <a:rect l="l" t="t" r="r" b="b"/>
                <a:pathLst>
                  <a:path w="65082" h="54470" extrusionOk="0">
                    <a:moveTo>
                      <a:pt x="44279" y="0"/>
                    </a:moveTo>
                    <a:cubicBezTo>
                      <a:pt x="22600" y="13760"/>
                      <a:pt x="5207" y="22507"/>
                      <a:pt x="3928" y="24261"/>
                    </a:cubicBezTo>
                    <a:cubicBezTo>
                      <a:pt x="0" y="29686"/>
                      <a:pt x="10356" y="54470"/>
                      <a:pt x="16671" y="54470"/>
                    </a:cubicBezTo>
                    <a:cubicBezTo>
                      <a:pt x="16803" y="54470"/>
                      <a:pt x="16933" y="54459"/>
                      <a:pt x="17061" y="54437"/>
                    </a:cubicBezTo>
                    <a:cubicBezTo>
                      <a:pt x="22500" y="53509"/>
                      <a:pt x="40971" y="47945"/>
                      <a:pt x="63979" y="42281"/>
                    </a:cubicBezTo>
                    <a:cubicBezTo>
                      <a:pt x="64806" y="38572"/>
                      <a:pt x="65082" y="34712"/>
                      <a:pt x="64756" y="30777"/>
                    </a:cubicBezTo>
                    <a:cubicBezTo>
                      <a:pt x="63603" y="17544"/>
                      <a:pt x="55633" y="6391"/>
                      <a:pt x="442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50"/>
              <p:cNvSpPr/>
              <p:nvPr/>
            </p:nvSpPr>
            <p:spPr>
              <a:xfrm>
                <a:off x="2532725" y="1595900"/>
                <a:ext cx="2216200" cy="2172950"/>
              </a:xfrm>
              <a:custGeom>
                <a:avLst/>
                <a:gdLst/>
                <a:ahLst/>
                <a:cxnLst/>
                <a:rect l="l" t="t" r="r" b="b"/>
                <a:pathLst>
                  <a:path w="88648" h="86918" extrusionOk="0">
                    <a:moveTo>
                      <a:pt x="54612" y="0"/>
                    </a:moveTo>
                    <a:cubicBezTo>
                      <a:pt x="37845" y="23760"/>
                      <a:pt x="21254" y="35940"/>
                      <a:pt x="1" y="46441"/>
                    </a:cubicBezTo>
                    <a:cubicBezTo>
                      <a:pt x="1730" y="62532"/>
                      <a:pt x="6767" y="73885"/>
                      <a:pt x="16341" y="86918"/>
                    </a:cubicBezTo>
                    <a:cubicBezTo>
                      <a:pt x="34630" y="82301"/>
                      <a:pt x="53692" y="78932"/>
                      <a:pt x="73290" y="78932"/>
                    </a:cubicBezTo>
                    <a:cubicBezTo>
                      <a:pt x="78375" y="78932"/>
                      <a:pt x="83495" y="79159"/>
                      <a:pt x="88648" y="79650"/>
                    </a:cubicBezTo>
                    <a:cubicBezTo>
                      <a:pt x="88648" y="79650"/>
                      <a:pt x="54612" y="0"/>
                      <a:pt x="546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50"/>
              <p:cNvSpPr/>
              <p:nvPr/>
            </p:nvSpPr>
            <p:spPr>
              <a:xfrm>
                <a:off x="3342875" y="1985000"/>
                <a:ext cx="472475" cy="688000"/>
              </a:xfrm>
              <a:custGeom>
                <a:avLst/>
                <a:gdLst/>
                <a:ahLst/>
                <a:cxnLst/>
                <a:rect l="l" t="t" r="r" b="b"/>
                <a:pathLst>
                  <a:path w="18899" h="27520" extrusionOk="0">
                    <a:moveTo>
                      <a:pt x="14312" y="0"/>
                    </a:moveTo>
                    <a:cubicBezTo>
                      <a:pt x="9625" y="5689"/>
                      <a:pt x="4888" y="10526"/>
                      <a:pt x="1" y="14787"/>
                    </a:cubicBezTo>
                    <a:cubicBezTo>
                      <a:pt x="702" y="19098"/>
                      <a:pt x="1730" y="23359"/>
                      <a:pt x="3033" y="27519"/>
                    </a:cubicBezTo>
                    <a:cubicBezTo>
                      <a:pt x="5439" y="26266"/>
                      <a:pt x="7845" y="24963"/>
                      <a:pt x="10226" y="23634"/>
                    </a:cubicBezTo>
                    <a:cubicBezTo>
                      <a:pt x="12833" y="22156"/>
                      <a:pt x="15865" y="20451"/>
                      <a:pt x="18898" y="18697"/>
                    </a:cubicBezTo>
                    <a:cubicBezTo>
                      <a:pt x="16567" y="12707"/>
                      <a:pt x="15013" y="6391"/>
                      <a:pt x="14312"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50"/>
              <p:cNvSpPr/>
              <p:nvPr/>
            </p:nvSpPr>
            <p:spPr>
              <a:xfrm>
                <a:off x="2630475" y="2438625"/>
                <a:ext cx="657300" cy="567700"/>
              </a:xfrm>
              <a:custGeom>
                <a:avLst/>
                <a:gdLst/>
                <a:ahLst/>
                <a:cxnLst/>
                <a:rect l="l" t="t" r="r" b="b"/>
                <a:pathLst>
                  <a:path w="26292" h="22708" extrusionOk="0">
                    <a:moveTo>
                      <a:pt x="24411" y="1"/>
                    </a:moveTo>
                    <a:cubicBezTo>
                      <a:pt x="16868" y="5915"/>
                      <a:pt x="8898" y="10627"/>
                      <a:pt x="0" y="15013"/>
                    </a:cubicBezTo>
                    <a:cubicBezTo>
                      <a:pt x="301" y="17720"/>
                      <a:pt x="677" y="20251"/>
                      <a:pt x="1178" y="22707"/>
                    </a:cubicBezTo>
                    <a:cubicBezTo>
                      <a:pt x="9750" y="19600"/>
                      <a:pt x="18121" y="16016"/>
                      <a:pt x="26291" y="12031"/>
                    </a:cubicBezTo>
                    <a:cubicBezTo>
                      <a:pt x="25389" y="8071"/>
                      <a:pt x="24762" y="4036"/>
                      <a:pt x="24411" y="1"/>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50"/>
              <p:cNvSpPr/>
              <p:nvPr/>
            </p:nvSpPr>
            <p:spPr>
              <a:xfrm>
                <a:off x="2151775" y="2977475"/>
                <a:ext cx="2498150" cy="741250"/>
              </a:xfrm>
              <a:custGeom>
                <a:avLst/>
                <a:gdLst/>
                <a:ahLst/>
                <a:cxnLst/>
                <a:rect l="l" t="t" r="r" b="b"/>
                <a:pathLst>
                  <a:path w="99926" h="29650" extrusionOk="0">
                    <a:moveTo>
                      <a:pt x="93334" y="1"/>
                    </a:moveTo>
                    <a:cubicBezTo>
                      <a:pt x="61128" y="3409"/>
                      <a:pt x="29474" y="11981"/>
                      <a:pt x="0" y="25414"/>
                    </a:cubicBezTo>
                    <a:cubicBezTo>
                      <a:pt x="802" y="26968"/>
                      <a:pt x="1629" y="28397"/>
                      <a:pt x="2507" y="29650"/>
                    </a:cubicBezTo>
                    <a:cubicBezTo>
                      <a:pt x="38673" y="18824"/>
                      <a:pt x="64614" y="15403"/>
                      <a:pt x="96766" y="15403"/>
                    </a:cubicBezTo>
                    <a:cubicBezTo>
                      <a:pt x="97812" y="15403"/>
                      <a:pt x="98865" y="15407"/>
                      <a:pt x="99926" y="15414"/>
                    </a:cubicBezTo>
                    <a:cubicBezTo>
                      <a:pt x="98171" y="11279"/>
                      <a:pt x="95866" y="5915"/>
                      <a:pt x="93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50"/>
              <p:cNvSpPr/>
              <p:nvPr/>
            </p:nvSpPr>
            <p:spPr>
              <a:xfrm>
                <a:off x="3748900" y="1599375"/>
                <a:ext cx="1062675" cy="2050050"/>
              </a:xfrm>
              <a:custGeom>
                <a:avLst/>
                <a:gdLst/>
                <a:ahLst/>
                <a:cxnLst/>
                <a:rect l="l" t="t" r="r" b="b"/>
                <a:pathLst>
                  <a:path w="42507" h="82002" extrusionOk="0">
                    <a:moveTo>
                      <a:pt x="5002" y="2548"/>
                    </a:moveTo>
                    <a:cubicBezTo>
                      <a:pt x="9665" y="2548"/>
                      <a:pt x="19992" y="17495"/>
                      <a:pt x="28873" y="37405"/>
                    </a:cubicBezTo>
                    <a:cubicBezTo>
                      <a:pt x="38271" y="58558"/>
                      <a:pt x="42507" y="77305"/>
                      <a:pt x="38321" y="79260"/>
                    </a:cubicBezTo>
                    <a:cubicBezTo>
                      <a:pt x="38085" y="79371"/>
                      <a:pt x="37836" y="79426"/>
                      <a:pt x="37576" y="79426"/>
                    </a:cubicBezTo>
                    <a:cubicBezTo>
                      <a:pt x="33200" y="79426"/>
                      <a:pt x="25512" y="64037"/>
                      <a:pt x="16617" y="44072"/>
                    </a:cubicBezTo>
                    <a:cubicBezTo>
                      <a:pt x="7193" y="22944"/>
                      <a:pt x="0" y="4698"/>
                      <a:pt x="4211" y="2718"/>
                    </a:cubicBezTo>
                    <a:cubicBezTo>
                      <a:pt x="4452" y="2604"/>
                      <a:pt x="4716" y="2548"/>
                      <a:pt x="5002" y="2548"/>
                    </a:cubicBezTo>
                    <a:close/>
                    <a:moveTo>
                      <a:pt x="4063" y="0"/>
                    </a:moveTo>
                    <a:cubicBezTo>
                      <a:pt x="3709" y="0"/>
                      <a:pt x="3382" y="71"/>
                      <a:pt x="3083" y="212"/>
                    </a:cubicBezTo>
                    <a:cubicBezTo>
                      <a:pt x="702" y="1340"/>
                      <a:pt x="477" y="6829"/>
                      <a:pt x="2482" y="15676"/>
                    </a:cubicBezTo>
                    <a:cubicBezTo>
                      <a:pt x="4336" y="23971"/>
                      <a:pt x="7995" y="34398"/>
                      <a:pt x="12732" y="45024"/>
                    </a:cubicBezTo>
                    <a:cubicBezTo>
                      <a:pt x="17444" y="55651"/>
                      <a:pt x="22757" y="65275"/>
                      <a:pt x="27645" y="72167"/>
                    </a:cubicBezTo>
                    <a:cubicBezTo>
                      <a:pt x="32207" y="78572"/>
                      <a:pt x="35983" y="82002"/>
                      <a:pt x="38450" y="82002"/>
                    </a:cubicBezTo>
                    <a:cubicBezTo>
                      <a:pt x="38802" y="82002"/>
                      <a:pt x="39127" y="81932"/>
                      <a:pt x="39424" y="81791"/>
                    </a:cubicBezTo>
                    <a:cubicBezTo>
                      <a:pt x="41830" y="80664"/>
                      <a:pt x="42056" y="75175"/>
                      <a:pt x="40051" y="66328"/>
                    </a:cubicBezTo>
                    <a:cubicBezTo>
                      <a:pt x="38171" y="58032"/>
                      <a:pt x="34537" y="47606"/>
                      <a:pt x="29800" y="36979"/>
                    </a:cubicBezTo>
                    <a:cubicBezTo>
                      <a:pt x="25063" y="26352"/>
                      <a:pt x="19750" y="16703"/>
                      <a:pt x="14863" y="9836"/>
                    </a:cubicBezTo>
                    <a:cubicBezTo>
                      <a:pt x="10325" y="3413"/>
                      <a:pt x="6535" y="0"/>
                      <a:pt x="4063"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50"/>
              <p:cNvSpPr/>
              <p:nvPr/>
            </p:nvSpPr>
            <p:spPr>
              <a:xfrm>
                <a:off x="3784600" y="1653050"/>
                <a:ext cx="1062700" cy="1922075"/>
              </a:xfrm>
              <a:custGeom>
                <a:avLst/>
                <a:gdLst/>
                <a:ahLst/>
                <a:cxnLst/>
                <a:rect l="l" t="t" r="r" b="b"/>
                <a:pathLst>
                  <a:path w="42508" h="76883" extrusionOk="0">
                    <a:moveTo>
                      <a:pt x="4981" y="0"/>
                    </a:moveTo>
                    <a:cubicBezTo>
                      <a:pt x="4694" y="0"/>
                      <a:pt x="4429" y="56"/>
                      <a:pt x="4186" y="170"/>
                    </a:cubicBezTo>
                    <a:cubicBezTo>
                      <a:pt x="1" y="2150"/>
                      <a:pt x="4237" y="20872"/>
                      <a:pt x="13635" y="42025"/>
                    </a:cubicBezTo>
                    <a:cubicBezTo>
                      <a:pt x="22516" y="61935"/>
                      <a:pt x="32843" y="76882"/>
                      <a:pt x="37506" y="76882"/>
                    </a:cubicBezTo>
                    <a:cubicBezTo>
                      <a:pt x="37792" y="76882"/>
                      <a:pt x="38056" y="76826"/>
                      <a:pt x="38297" y="76712"/>
                    </a:cubicBezTo>
                    <a:cubicBezTo>
                      <a:pt x="42507" y="74732"/>
                      <a:pt x="38272" y="55985"/>
                      <a:pt x="28848" y="34857"/>
                    </a:cubicBezTo>
                    <a:cubicBezTo>
                      <a:pt x="19968" y="14947"/>
                      <a:pt x="9663" y="0"/>
                      <a:pt x="49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50"/>
              <p:cNvSpPr/>
              <p:nvPr/>
            </p:nvSpPr>
            <p:spPr>
              <a:xfrm>
                <a:off x="3818450" y="1654375"/>
                <a:ext cx="1035125" cy="1924600"/>
              </a:xfrm>
              <a:custGeom>
                <a:avLst/>
                <a:gdLst/>
                <a:ahLst/>
                <a:cxnLst/>
                <a:rect l="l" t="t" r="r" b="b"/>
                <a:pathLst>
                  <a:path w="41405" h="76984" extrusionOk="0">
                    <a:moveTo>
                      <a:pt x="3513" y="1"/>
                    </a:moveTo>
                    <a:cubicBezTo>
                      <a:pt x="3272" y="1"/>
                      <a:pt x="3044" y="39"/>
                      <a:pt x="2832" y="117"/>
                    </a:cubicBezTo>
                    <a:cubicBezTo>
                      <a:pt x="0" y="1145"/>
                      <a:pt x="677" y="5105"/>
                      <a:pt x="477" y="5380"/>
                    </a:cubicBezTo>
                    <a:cubicBezTo>
                      <a:pt x="971" y="5288"/>
                      <a:pt x="1464" y="5242"/>
                      <a:pt x="1956" y="5242"/>
                    </a:cubicBezTo>
                    <a:cubicBezTo>
                      <a:pt x="9855" y="5242"/>
                      <a:pt x="17559" y="17014"/>
                      <a:pt x="25840" y="35581"/>
                    </a:cubicBezTo>
                    <a:cubicBezTo>
                      <a:pt x="34612" y="55305"/>
                      <a:pt x="38071" y="70544"/>
                      <a:pt x="31780" y="75306"/>
                    </a:cubicBezTo>
                    <a:cubicBezTo>
                      <a:pt x="32043" y="75326"/>
                      <a:pt x="32683" y="76983"/>
                      <a:pt x="34996" y="76983"/>
                    </a:cubicBezTo>
                    <a:cubicBezTo>
                      <a:pt x="35545" y="76983"/>
                      <a:pt x="36188" y="76890"/>
                      <a:pt x="36943" y="76659"/>
                    </a:cubicBezTo>
                    <a:cubicBezTo>
                      <a:pt x="41404" y="75306"/>
                      <a:pt x="36918" y="55932"/>
                      <a:pt x="27494" y="34804"/>
                    </a:cubicBezTo>
                    <a:cubicBezTo>
                      <a:pt x="18529" y="14703"/>
                      <a:pt x="8247" y="1"/>
                      <a:pt x="3513"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50"/>
              <p:cNvSpPr/>
              <p:nvPr/>
            </p:nvSpPr>
            <p:spPr>
              <a:xfrm>
                <a:off x="3976975" y="2328025"/>
                <a:ext cx="484975" cy="672025"/>
              </a:xfrm>
              <a:custGeom>
                <a:avLst/>
                <a:gdLst/>
                <a:ahLst/>
                <a:cxnLst/>
                <a:rect l="l" t="t" r="r" b="b"/>
                <a:pathLst>
                  <a:path w="19399" h="26881" extrusionOk="0">
                    <a:moveTo>
                      <a:pt x="8388" y="1"/>
                    </a:moveTo>
                    <a:cubicBezTo>
                      <a:pt x="8283" y="1"/>
                      <a:pt x="8185" y="21"/>
                      <a:pt x="8096" y="64"/>
                    </a:cubicBezTo>
                    <a:cubicBezTo>
                      <a:pt x="4837" y="1592"/>
                      <a:pt x="2156" y="2344"/>
                      <a:pt x="0" y="2745"/>
                    </a:cubicBezTo>
                    <a:cubicBezTo>
                      <a:pt x="1379" y="6680"/>
                      <a:pt x="8772" y="23247"/>
                      <a:pt x="10752" y="26881"/>
                    </a:cubicBezTo>
                    <a:cubicBezTo>
                      <a:pt x="12482" y="25477"/>
                      <a:pt x="14812" y="23898"/>
                      <a:pt x="18020" y="22369"/>
                    </a:cubicBezTo>
                    <a:cubicBezTo>
                      <a:pt x="19399" y="21743"/>
                      <a:pt x="18296" y="16204"/>
                      <a:pt x="15564" y="10039"/>
                    </a:cubicBezTo>
                    <a:cubicBezTo>
                      <a:pt x="12986" y="4296"/>
                      <a:pt x="9904" y="1"/>
                      <a:pt x="8388" y="1"/>
                    </a:cubicBez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50"/>
              <p:cNvSpPr/>
              <p:nvPr/>
            </p:nvSpPr>
            <p:spPr>
              <a:xfrm>
                <a:off x="4153025" y="2325750"/>
                <a:ext cx="311450" cy="560350"/>
              </a:xfrm>
              <a:custGeom>
                <a:avLst/>
                <a:gdLst/>
                <a:ahLst/>
                <a:cxnLst/>
                <a:rect l="l" t="t" r="r" b="b"/>
                <a:pathLst>
                  <a:path w="12458" h="22414" extrusionOk="0">
                    <a:moveTo>
                      <a:pt x="1505" y="1"/>
                    </a:moveTo>
                    <a:cubicBezTo>
                      <a:pt x="1415" y="1"/>
                      <a:pt x="1331" y="18"/>
                      <a:pt x="1254" y="54"/>
                    </a:cubicBezTo>
                    <a:cubicBezTo>
                      <a:pt x="1" y="631"/>
                      <a:pt x="1204" y="6120"/>
                      <a:pt x="3961" y="12285"/>
                    </a:cubicBezTo>
                    <a:cubicBezTo>
                      <a:pt x="6553" y="18058"/>
                      <a:pt x="9566" y="22414"/>
                      <a:pt x="10959" y="22414"/>
                    </a:cubicBezTo>
                    <a:cubicBezTo>
                      <a:pt x="11047" y="22414"/>
                      <a:pt x="11129" y="22396"/>
                      <a:pt x="11204" y="22360"/>
                    </a:cubicBezTo>
                    <a:cubicBezTo>
                      <a:pt x="12457" y="21759"/>
                      <a:pt x="11254" y="16295"/>
                      <a:pt x="8497" y="10130"/>
                    </a:cubicBezTo>
                    <a:cubicBezTo>
                      <a:pt x="5929" y="4334"/>
                      <a:pt x="2919" y="1"/>
                      <a:pt x="15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50"/>
              <p:cNvSpPr/>
              <p:nvPr/>
            </p:nvSpPr>
            <p:spPr>
              <a:xfrm>
                <a:off x="3784600" y="1589350"/>
                <a:ext cx="1062700" cy="2049450"/>
              </a:xfrm>
              <a:custGeom>
                <a:avLst/>
                <a:gdLst/>
                <a:ahLst/>
                <a:cxnLst/>
                <a:rect l="l" t="t" r="r" b="b"/>
                <a:pathLst>
                  <a:path w="42508" h="81978" extrusionOk="0">
                    <a:moveTo>
                      <a:pt x="4981" y="2548"/>
                    </a:moveTo>
                    <a:cubicBezTo>
                      <a:pt x="9663" y="2548"/>
                      <a:pt x="19968" y="17495"/>
                      <a:pt x="28848" y="37405"/>
                    </a:cubicBezTo>
                    <a:cubicBezTo>
                      <a:pt x="38272" y="58533"/>
                      <a:pt x="42507" y="77280"/>
                      <a:pt x="38297" y="79260"/>
                    </a:cubicBezTo>
                    <a:cubicBezTo>
                      <a:pt x="38056" y="79374"/>
                      <a:pt x="37792" y="79430"/>
                      <a:pt x="37506" y="79430"/>
                    </a:cubicBezTo>
                    <a:cubicBezTo>
                      <a:pt x="32843" y="79430"/>
                      <a:pt x="22516" y="64483"/>
                      <a:pt x="13635" y="44573"/>
                    </a:cubicBezTo>
                    <a:cubicBezTo>
                      <a:pt x="4237" y="23420"/>
                      <a:pt x="1" y="4698"/>
                      <a:pt x="4186" y="2718"/>
                    </a:cubicBezTo>
                    <a:cubicBezTo>
                      <a:pt x="4429" y="2604"/>
                      <a:pt x="4694" y="2548"/>
                      <a:pt x="4981" y="2548"/>
                    </a:cubicBezTo>
                    <a:close/>
                    <a:moveTo>
                      <a:pt x="4063" y="0"/>
                    </a:moveTo>
                    <a:cubicBezTo>
                      <a:pt x="3709" y="0"/>
                      <a:pt x="3382" y="71"/>
                      <a:pt x="3084" y="212"/>
                    </a:cubicBezTo>
                    <a:cubicBezTo>
                      <a:pt x="678" y="1340"/>
                      <a:pt x="452" y="6829"/>
                      <a:pt x="2457" y="15676"/>
                    </a:cubicBezTo>
                    <a:cubicBezTo>
                      <a:pt x="4337" y="23971"/>
                      <a:pt x="7971" y="34373"/>
                      <a:pt x="12708" y="44999"/>
                    </a:cubicBezTo>
                    <a:cubicBezTo>
                      <a:pt x="17445" y="55626"/>
                      <a:pt x="22758" y="65275"/>
                      <a:pt x="27645" y="72142"/>
                    </a:cubicBezTo>
                    <a:cubicBezTo>
                      <a:pt x="32183" y="78565"/>
                      <a:pt x="35954" y="81978"/>
                      <a:pt x="38438" y="81978"/>
                    </a:cubicBezTo>
                    <a:cubicBezTo>
                      <a:pt x="38794" y="81978"/>
                      <a:pt x="39123" y="81908"/>
                      <a:pt x="39425" y="81766"/>
                    </a:cubicBezTo>
                    <a:cubicBezTo>
                      <a:pt x="41806" y="80638"/>
                      <a:pt x="42031" y="75150"/>
                      <a:pt x="40026" y="66303"/>
                    </a:cubicBezTo>
                    <a:cubicBezTo>
                      <a:pt x="38172" y="58007"/>
                      <a:pt x="34512" y="47606"/>
                      <a:pt x="29776" y="36954"/>
                    </a:cubicBezTo>
                    <a:cubicBezTo>
                      <a:pt x="25039" y="26327"/>
                      <a:pt x="19750" y="16703"/>
                      <a:pt x="14863" y="9811"/>
                    </a:cubicBezTo>
                    <a:cubicBezTo>
                      <a:pt x="10304" y="3410"/>
                      <a:pt x="6530" y="0"/>
                      <a:pt x="40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50"/>
              <p:cNvSpPr/>
              <p:nvPr/>
            </p:nvSpPr>
            <p:spPr>
              <a:xfrm>
                <a:off x="4258925" y="2424225"/>
                <a:ext cx="167950" cy="393750"/>
              </a:xfrm>
              <a:custGeom>
                <a:avLst/>
                <a:gdLst/>
                <a:ahLst/>
                <a:cxnLst/>
                <a:rect l="l" t="t" r="r" b="b"/>
                <a:pathLst>
                  <a:path w="6718" h="15750" extrusionOk="0">
                    <a:moveTo>
                      <a:pt x="0" y="0"/>
                    </a:moveTo>
                    <a:lnTo>
                      <a:pt x="0" y="0"/>
                    </a:lnTo>
                    <a:cubicBezTo>
                      <a:pt x="376" y="727"/>
                      <a:pt x="752" y="1504"/>
                      <a:pt x="1103" y="2331"/>
                    </a:cubicBezTo>
                    <a:cubicBezTo>
                      <a:pt x="3610" y="7945"/>
                      <a:pt x="4712" y="12907"/>
                      <a:pt x="3559" y="13459"/>
                    </a:cubicBezTo>
                    <a:cubicBezTo>
                      <a:pt x="3501" y="13488"/>
                      <a:pt x="3442" y="13500"/>
                      <a:pt x="3378" y="13500"/>
                    </a:cubicBezTo>
                    <a:cubicBezTo>
                      <a:pt x="3333" y="13500"/>
                      <a:pt x="3286" y="13494"/>
                      <a:pt x="3234" y="13484"/>
                    </a:cubicBezTo>
                    <a:lnTo>
                      <a:pt x="3234" y="13484"/>
                    </a:lnTo>
                    <a:cubicBezTo>
                      <a:pt x="4199" y="14898"/>
                      <a:pt x="5064" y="15749"/>
                      <a:pt x="5594" y="15749"/>
                    </a:cubicBezTo>
                    <a:cubicBezTo>
                      <a:pt x="5656" y="15749"/>
                      <a:pt x="5713" y="15738"/>
                      <a:pt x="5765" y="15714"/>
                    </a:cubicBezTo>
                    <a:cubicBezTo>
                      <a:pt x="6717" y="15263"/>
                      <a:pt x="5790" y="11128"/>
                      <a:pt x="3710" y="6441"/>
                    </a:cubicBezTo>
                    <a:cubicBezTo>
                      <a:pt x="2482" y="3684"/>
                      <a:pt x="1103" y="1328"/>
                      <a:pt x="0"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50"/>
              <p:cNvSpPr/>
              <p:nvPr/>
            </p:nvSpPr>
            <p:spPr>
              <a:xfrm>
                <a:off x="2498900" y="2812700"/>
                <a:ext cx="407900" cy="919825"/>
              </a:xfrm>
              <a:custGeom>
                <a:avLst/>
                <a:gdLst/>
                <a:ahLst/>
                <a:cxnLst/>
                <a:rect l="l" t="t" r="r" b="b"/>
                <a:pathLst>
                  <a:path w="16316" h="36793" extrusionOk="0">
                    <a:moveTo>
                      <a:pt x="1629" y="0"/>
                    </a:moveTo>
                    <a:cubicBezTo>
                      <a:pt x="1078" y="301"/>
                      <a:pt x="526" y="627"/>
                      <a:pt x="0" y="952"/>
                    </a:cubicBezTo>
                    <a:cubicBezTo>
                      <a:pt x="1880" y="14862"/>
                      <a:pt x="6441" y="25263"/>
                      <a:pt x="14587" y="36792"/>
                    </a:cubicBezTo>
                    <a:cubicBezTo>
                      <a:pt x="15163" y="36642"/>
                      <a:pt x="15740" y="36466"/>
                      <a:pt x="16316" y="36316"/>
                    </a:cubicBezTo>
                    <a:cubicBezTo>
                      <a:pt x="8045" y="24662"/>
                      <a:pt x="3484" y="14135"/>
                      <a:pt x="1629"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50"/>
              <p:cNvSpPr/>
              <p:nvPr/>
            </p:nvSpPr>
            <p:spPr>
              <a:xfrm>
                <a:off x="1190625" y="4597775"/>
                <a:ext cx="1325200" cy="861575"/>
              </a:xfrm>
              <a:custGeom>
                <a:avLst/>
                <a:gdLst/>
                <a:ahLst/>
                <a:cxnLst/>
                <a:rect l="l" t="t" r="r" b="b"/>
                <a:pathLst>
                  <a:path w="53008" h="34463" extrusionOk="0">
                    <a:moveTo>
                      <a:pt x="39750" y="1"/>
                    </a:moveTo>
                    <a:cubicBezTo>
                      <a:pt x="30727" y="5916"/>
                      <a:pt x="6566" y="27946"/>
                      <a:pt x="0" y="34462"/>
                    </a:cubicBezTo>
                    <a:lnTo>
                      <a:pt x="40727" y="34462"/>
                    </a:lnTo>
                    <a:cubicBezTo>
                      <a:pt x="40727" y="34462"/>
                      <a:pt x="45840" y="24888"/>
                      <a:pt x="53008" y="17394"/>
                    </a:cubicBezTo>
                    <a:cubicBezTo>
                      <a:pt x="48421" y="11580"/>
                      <a:pt x="44336" y="5790"/>
                      <a:pt x="39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50"/>
              <p:cNvSpPr/>
              <p:nvPr/>
            </p:nvSpPr>
            <p:spPr>
              <a:xfrm>
                <a:off x="1797750" y="4864700"/>
                <a:ext cx="721225" cy="594650"/>
              </a:xfrm>
              <a:custGeom>
                <a:avLst/>
                <a:gdLst/>
                <a:ahLst/>
                <a:cxnLst/>
                <a:rect l="l" t="t" r="r" b="b"/>
                <a:pathLst>
                  <a:path w="28849" h="23786" extrusionOk="0">
                    <a:moveTo>
                      <a:pt x="24262" y="1"/>
                    </a:moveTo>
                    <a:cubicBezTo>
                      <a:pt x="19249" y="803"/>
                      <a:pt x="4838" y="16993"/>
                      <a:pt x="1" y="23785"/>
                    </a:cubicBezTo>
                    <a:lnTo>
                      <a:pt x="16693" y="23785"/>
                    </a:lnTo>
                    <a:cubicBezTo>
                      <a:pt x="20953" y="14938"/>
                      <a:pt x="28848" y="6893"/>
                      <a:pt x="28748" y="6717"/>
                    </a:cubicBezTo>
                    <a:cubicBezTo>
                      <a:pt x="27394" y="5013"/>
                      <a:pt x="25540" y="1705"/>
                      <a:pt x="24262"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50"/>
              <p:cNvSpPr/>
              <p:nvPr/>
            </p:nvSpPr>
            <p:spPr>
              <a:xfrm>
                <a:off x="2022075" y="4504425"/>
                <a:ext cx="636625" cy="622825"/>
              </a:xfrm>
              <a:custGeom>
                <a:avLst/>
                <a:gdLst/>
                <a:ahLst/>
                <a:cxnLst/>
                <a:rect l="l" t="t" r="r" b="b"/>
                <a:pathLst>
                  <a:path w="25465" h="24913" extrusionOk="0">
                    <a:moveTo>
                      <a:pt x="9424" y="1"/>
                    </a:moveTo>
                    <a:cubicBezTo>
                      <a:pt x="7093" y="1078"/>
                      <a:pt x="2507" y="4512"/>
                      <a:pt x="0" y="7870"/>
                    </a:cubicBezTo>
                    <a:cubicBezTo>
                      <a:pt x="2832" y="15439"/>
                      <a:pt x="10627" y="23334"/>
                      <a:pt x="18547" y="24913"/>
                    </a:cubicBezTo>
                    <a:cubicBezTo>
                      <a:pt x="21604" y="22081"/>
                      <a:pt x="22858" y="20627"/>
                      <a:pt x="25464" y="17394"/>
                    </a:cubicBezTo>
                    <a:cubicBezTo>
                      <a:pt x="21404" y="10552"/>
                      <a:pt x="15614" y="4863"/>
                      <a:pt x="94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50"/>
              <p:cNvSpPr/>
              <p:nvPr/>
            </p:nvSpPr>
            <p:spPr>
              <a:xfrm>
                <a:off x="2251400" y="4520800"/>
                <a:ext cx="375325" cy="391550"/>
              </a:xfrm>
              <a:custGeom>
                <a:avLst/>
                <a:gdLst/>
                <a:ahLst/>
                <a:cxnLst/>
                <a:rect l="l" t="t" r="r" b="b"/>
                <a:pathLst>
                  <a:path w="15013" h="15662" extrusionOk="0">
                    <a:moveTo>
                      <a:pt x="763" y="1"/>
                    </a:moveTo>
                    <a:cubicBezTo>
                      <a:pt x="684" y="1"/>
                      <a:pt x="605" y="15"/>
                      <a:pt x="527" y="47"/>
                    </a:cubicBezTo>
                    <a:cubicBezTo>
                      <a:pt x="101" y="223"/>
                      <a:pt x="0" y="749"/>
                      <a:pt x="25" y="1200"/>
                    </a:cubicBezTo>
                    <a:cubicBezTo>
                      <a:pt x="75" y="1877"/>
                      <a:pt x="301" y="2529"/>
                      <a:pt x="577" y="3155"/>
                    </a:cubicBezTo>
                    <a:cubicBezTo>
                      <a:pt x="1705" y="5862"/>
                      <a:pt x="3459" y="8594"/>
                      <a:pt x="5665" y="10824"/>
                    </a:cubicBezTo>
                    <a:cubicBezTo>
                      <a:pt x="8221" y="13431"/>
                      <a:pt x="11429" y="15336"/>
                      <a:pt x="15013" y="15661"/>
                    </a:cubicBezTo>
                    <a:cubicBezTo>
                      <a:pt x="12657" y="11050"/>
                      <a:pt x="3810" y="2604"/>
                      <a:pt x="1755" y="574"/>
                    </a:cubicBezTo>
                    <a:cubicBezTo>
                      <a:pt x="1468" y="287"/>
                      <a:pt x="1115" y="1"/>
                      <a:pt x="7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50"/>
              <p:cNvSpPr/>
              <p:nvPr/>
            </p:nvSpPr>
            <p:spPr>
              <a:xfrm>
                <a:off x="2289000" y="3767575"/>
                <a:ext cx="1178600" cy="1092150"/>
              </a:xfrm>
              <a:custGeom>
                <a:avLst/>
                <a:gdLst/>
                <a:ahLst/>
                <a:cxnLst/>
                <a:rect l="l" t="t" r="r" b="b"/>
                <a:pathLst>
                  <a:path w="47144" h="43686" extrusionOk="0">
                    <a:moveTo>
                      <a:pt x="33325" y="0"/>
                    </a:moveTo>
                    <a:cubicBezTo>
                      <a:pt x="27259" y="0"/>
                      <a:pt x="21179" y="1679"/>
                      <a:pt x="16040" y="4913"/>
                    </a:cubicBezTo>
                    <a:cubicBezTo>
                      <a:pt x="11654" y="7670"/>
                      <a:pt x="10552" y="13434"/>
                      <a:pt x="9775" y="18171"/>
                    </a:cubicBezTo>
                    <a:cubicBezTo>
                      <a:pt x="9348" y="20803"/>
                      <a:pt x="9273" y="22532"/>
                      <a:pt x="7719" y="24612"/>
                    </a:cubicBezTo>
                    <a:cubicBezTo>
                      <a:pt x="5614" y="27369"/>
                      <a:pt x="2456" y="29775"/>
                      <a:pt x="0" y="32257"/>
                    </a:cubicBezTo>
                    <a:cubicBezTo>
                      <a:pt x="777" y="36066"/>
                      <a:pt x="4912" y="41931"/>
                      <a:pt x="8597" y="43685"/>
                    </a:cubicBezTo>
                    <a:cubicBezTo>
                      <a:pt x="12206" y="41029"/>
                      <a:pt x="16115" y="36993"/>
                      <a:pt x="20151" y="35139"/>
                    </a:cubicBezTo>
                    <a:cubicBezTo>
                      <a:pt x="22907" y="33861"/>
                      <a:pt x="26341" y="34111"/>
                      <a:pt x="29424" y="33409"/>
                    </a:cubicBezTo>
                    <a:cubicBezTo>
                      <a:pt x="35940" y="31906"/>
                      <a:pt x="42431" y="28622"/>
                      <a:pt x="46166" y="22858"/>
                    </a:cubicBezTo>
                    <a:cubicBezTo>
                      <a:pt x="47143" y="21379"/>
                      <a:pt x="46091" y="18322"/>
                      <a:pt x="44436" y="17720"/>
                    </a:cubicBezTo>
                    <a:cubicBezTo>
                      <a:pt x="45690" y="16266"/>
                      <a:pt x="44687" y="12983"/>
                      <a:pt x="42857" y="12407"/>
                    </a:cubicBezTo>
                    <a:cubicBezTo>
                      <a:pt x="44060" y="10251"/>
                      <a:pt x="43434" y="6667"/>
                      <a:pt x="41680" y="4963"/>
                    </a:cubicBezTo>
                    <a:cubicBezTo>
                      <a:pt x="41680" y="4788"/>
                      <a:pt x="41680" y="4612"/>
                      <a:pt x="41680" y="4437"/>
                    </a:cubicBezTo>
                    <a:cubicBezTo>
                      <a:pt x="41654" y="2382"/>
                      <a:pt x="40126" y="652"/>
                      <a:pt x="38096" y="352"/>
                    </a:cubicBezTo>
                    <a:cubicBezTo>
                      <a:pt x="36518" y="117"/>
                      <a:pt x="34922" y="0"/>
                      <a:pt x="33325" y="0"/>
                    </a:cubicBezTo>
                    <a:close/>
                  </a:path>
                </a:pathLst>
              </a:custGeom>
              <a:solidFill>
                <a:srgbClr val="FFBE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50"/>
              <p:cNvSpPr/>
              <p:nvPr/>
            </p:nvSpPr>
            <p:spPr>
              <a:xfrm>
                <a:off x="2289000" y="4523850"/>
                <a:ext cx="385975" cy="335875"/>
              </a:xfrm>
              <a:custGeom>
                <a:avLst/>
                <a:gdLst/>
                <a:ahLst/>
                <a:cxnLst/>
                <a:rect l="l" t="t" r="r" b="b"/>
                <a:pathLst>
                  <a:path w="15439" h="13435" extrusionOk="0">
                    <a:moveTo>
                      <a:pt x="2105" y="1"/>
                    </a:moveTo>
                    <a:cubicBezTo>
                      <a:pt x="1379" y="677"/>
                      <a:pt x="677" y="1329"/>
                      <a:pt x="0" y="2006"/>
                    </a:cubicBezTo>
                    <a:cubicBezTo>
                      <a:pt x="777" y="5815"/>
                      <a:pt x="4912" y="11680"/>
                      <a:pt x="8597" y="13434"/>
                    </a:cubicBezTo>
                    <a:cubicBezTo>
                      <a:pt x="10777" y="11805"/>
                      <a:pt x="13083" y="9700"/>
                      <a:pt x="15439" y="7870"/>
                    </a:cubicBezTo>
                    <a:lnTo>
                      <a:pt x="15439" y="7870"/>
                    </a:lnTo>
                    <a:cubicBezTo>
                      <a:pt x="14032" y="8342"/>
                      <a:pt x="12742" y="8561"/>
                      <a:pt x="11561" y="8561"/>
                    </a:cubicBezTo>
                    <a:cubicBezTo>
                      <a:pt x="6721" y="8561"/>
                      <a:pt x="3717" y="4896"/>
                      <a:pt x="2105"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27" name="Google Shape;627;p50"/>
          <p:cNvGrpSpPr/>
          <p:nvPr/>
        </p:nvGrpSpPr>
        <p:grpSpPr>
          <a:xfrm flipH="1">
            <a:off x="7286279" y="3820308"/>
            <a:ext cx="1176424" cy="921097"/>
            <a:chOff x="1995125" y="1892875"/>
            <a:chExt cx="738125" cy="577925"/>
          </a:xfrm>
        </p:grpSpPr>
        <p:sp>
          <p:nvSpPr>
            <p:cNvPr id="628" name="Google Shape;628;p50"/>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50"/>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50"/>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50"/>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50"/>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50"/>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50"/>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50"/>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378;p47">
            <a:extLst>
              <a:ext uri="{FF2B5EF4-FFF2-40B4-BE49-F238E27FC236}">
                <a16:creationId xmlns:a16="http://schemas.microsoft.com/office/drawing/2014/main" id="{9337A86B-70BF-379A-3585-CE2C0A89F63D}"/>
              </a:ext>
            </a:extLst>
          </p:cNvPr>
          <p:cNvSpPr txBox="1">
            <a:spLocks/>
          </p:cNvSpPr>
          <p:nvPr/>
        </p:nvSpPr>
        <p:spPr>
          <a:xfrm>
            <a:off x="3543572" y="2308552"/>
            <a:ext cx="5500696" cy="221063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Montserrat"/>
              <a:buChar char="●"/>
              <a:defRPr sz="1400" b="0" i="0" u="none" strike="noStrike" cap="none">
                <a:solidFill>
                  <a:schemeClr val="lt1"/>
                </a:solidFill>
                <a:latin typeface="Amiko"/>
                <a:ea typeface="Amiko"/>
                <a:cs typeface="Amiko"/>
                <a:sym typeface="Amiko"/>
              </a:defRPr>
            </a:lvl1pPr>
            <a:lvl2pPr marL="914400" marR="0" lvl="1"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2pPr>
            <a:lvl3pPr marL="1371600" marR="0" lvl="2"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3pPr>
            <a:lvl4pPr marL="1828800" marR="0" lvl="3"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4pPr>
            <a:lvl5pPr marL="2286000" marR="0" lvl="4"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5pPr>
            <a:lvl6pPr marL="2743200" marR="0" lvl="5"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6pPr>
            <a:lvl7pPr marL="3200400" marR="0" lvl="6"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7pPr>
            <a:lvl8pPr marL="3657600" marR="0" lvl="7"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8pPr>
            <a:lvl9pPr marL="4114800" marR="0" lvl="8"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9pPr>
          </a:lstStyle>
          <a:p>
            <a:pPr marL="342900" marR="1270" indent="0" algn="l">
              <a:lnSpc>
                <a:spcPct val="109000"/>
              </a:lnSpc>
              <a:spcAft>
                <a:spcPts val="570"/>
              </a:spcAft>
              <a:buNone/>
            </a:pPr>
            <a:r>
              <a:rPr lang="en-US" sz="1800" kern="100" dirty="0" err="1">
                <a:solidFill>
                  <a:srgbClr val="000000"/>
                </a:solidFill>
                <a:effectLst/>
                <a:latin typeface="Times New Roman" panose="02020603050405020304" pitchFamily="18" charset="0"/>
                <a:ea typeface="Times New Roman" panose="02020603050405020304" pitchFamily="18" charset="0"/>
              </a:rPr>
              <a:t>Triukšmo</a:t>
            </a:r>
            <a:r>
              <a:rPr lang="en-US" sz="1800" kern="100" dirty="0">
                <a:solidFill>
                  <a:srgbClr val="000000"/>
                </a:solidFill>
                <a:effectLst/>
                <a:latin typeface="Times New Roman" panose="02020603050405020304" pitchFamily="18" charset="0"/>
                <a:ea typeface="Times New Roman" panose="02020603050405020304" pitchFamily="18" charset="0"/>
              </a:rPr>
              <a:t> </a:t>
            </a:r>
            <a:r>
              <a:rPr lang="en-US" sz="1800" kern="100" dirty="0" err="1">
                <a:solidFill>
                  <a:srgbClr val="000000"/>
                </a:solidFill>
                <a:effectLst/>
                <a:latin typeface="Times New Roman" panose="02020603050405020304" pitchFamily="18" charset="0"/>
                <a:ea typeface="Times New Roman" panose="02020603050405020304" pitchFamily="18" charset="0"/>
              </a:rPr>
              <a:t>poveikį</a:t>
            </a:r>
            <a:r>
              <a:rPr lang="en-US" sz="1800" kern="100" dirty="0">
                <a:solidFill>
                  <a:srgbClr val="000000"/>
                </a:solidFill>
                <a:effectLst/>
                <a:latin typeface="Times New Roman" panose="02020603050405020304" pitchFamily="18" charset="0"/>
                <a:ea typeface="Times New Roman" panose="02020603050405020304" pitchFamily="18" charset="0"/>
              </a:rPr>
              <a:t> </a:t>
            </a:r>
            <a:r>
              <a:rPr lang="en-US" sz="1800" kern="100" dirty="0" err="1">
                <a:solidFill>
                  <a:srgbClr val="000000"/>
                </a:solidFill>
                <a:effectLst/>
                <a:latin typeface="Times New Roman" panose="02020603050405020304" pitchFamily="18" charset="0"/>
                <a:ea typeface="Times New Roman" panose="02020603050405020304" pitchFamily="18" charset="0"/>
              </a:rPr>
              <a:t>organizmui</a:t>
            </a:r>
            <a:r>
              <a:rPr lang="en-US" sz="1800" kern="100" dirty="0">
                <a:solidFill>
                  <a:srgbClr val="000000"/>
                </a:solidFill>
                <a:effectLst/>
                <a:latin typeface="Times New Roman" panose="02020603050405020304" pitchFamily="18" charset="0"/>
                <a:ea typeface="Times New Roman" panose="02020603050405020304" pitchFamily="18" charset="0"/>
              </a:rPr>
              <a:t> </a:t>
            </a:r>
            <a:r>
              <a:rPr lang="en-US" sz="1800" kern="100" dirty="0" err="1">
                <a:solidFill>
                  <a:srgbClr val="000000"/>
                </a:solidFill>
                <a:effectLst/>
                <a:latin typeface="Times New Roman" panose="02020603050405020304" pitchFamily="18" charset="0"/>
                <a:ea typeface="Times New Roman" panose="02020603050405020304" pitchFamily="18" charset="0"/>
              </a:rPr>
              <a:t>galima</a:t>
            </a:r>
            <a:r>
              <a:rPr lang="en-US" sz="1800" kern="100" dirty="0">
                <a:solidFill>
                  <a:srgbClr val="000000"/>
                </a:solidFill>
                <a:effectLst/>
                <a:latin typeface="Times New Roman" panose="02020603050405020304" pitchFamily="18" charset="0"/>
                <a:ea typeface="Times New Roman" panose="02020603050405020304" pitchFamily="18" charset="0"/>
              </a:rPr>
              <a:t> </a:t>
            </a:r>
            <a:r>
              <a:rPr lang="en-US" sz="1800" kern="100" dirty="0" err="1">
                <a:solidFill>
                  <a:srgbClr val="000000"/>
                </a:solidFill>
                <a:effectLst/>
                <a:latin typeface="Times New Roman" panose="02020603050405020304" pitchFamily="18" charset="0"/>
                <a:ea typeface="Times New Roman" panose="02020603050405020304" pitchFamily="18" charset="0"/>
              </a:rPr>
              <a:t>suskirstyti</a:t>
            </a:r>
            <a:r>
              <a:rPr lang="en-US" sz="1800" kern="100" dirty="0">
                <a:solidFill>
                  <a:srgbClr val="000000"/>
                </a:solidFill>
                <a:effectLst/>
                <a:latin typeface="Times New Roman" panose="02020603050405020304" pitchFamily="18" charset="0"/>
                <a:ea typeface="Times New Roman" panose="02020603050405020304" pitchFamily="18" charset="0"/>
              </a:rPr>
              <a:t> į </a:t>
            </a:r>
            <a:r>
              <a:rPr lang="en-US" sz="1800" kern="100" dirty="0" err="1">
                <a:solidFill>
                  <a:srgbClr val="000000"/>
                </a:solidFill>
                <a:effectLst/>
                <a:latin typeface="Times New Roman" panose="02020603050405020304" pitchFamily="18" charset="0"/>
                <a:ea typeface="Times New Roman" panose="02020603050405020304" pitchFamily="18" charset="0"/>
              </a:rPr>
              <a:t>specifinį</a:t>
            </a:r>
            <a:r>
              <a:rPr lang="en-US" sz="1800" kern="100" dirty="0">
                <a:solidFill>
                  <a:srgbClr val="000000"/>
                </a:solidFill>
                <a:effectLst/>
                <a:latin typeface="Times New Roman" panose="02020603050405020304" pitchFamily="18" charset="0"/>
                <a:ea typeface="Times New Roman" panose="02020603050405020304" pitchFamily="18" charset="0"/>
              </a:rPr>
              <a:t> ir </a:t>
            </a:r>
            <a:r>
              <a:rPr lang="en-US" sz="1800" kern="100" dirty="0" err="1">
                <a:solidFill>
                  <a:srgbClr val="000000"/>
                </a:solidFill>
                <a:effectLst/>
                <a:latin typeface="Times New Roman" panose="02020603050405020304" pitchFamily="18" charset="0"/>
                <a:ea typeface="Times New Roman" panose="02020603050405020304" pitchFamily="18" charset="0"/>
              </a:rPr>
              <a:t>nespecifinį</a:t>
            </a:r>
            <a:r>
              <a:rPr lang="en-US" sz="1800" kern="100" dirty="0">
                <a:solidFill>
                  <a:srgbClr val="000000"/>
                </a:solidFill>
                <a:effectLst/>
                <a:latin typeface="Times New Roman" panose="02020603050405020304" pitchFamily="18" charset="0"/>
                <a:ea typeface="Times New Roman" panose="02020603050405020304" pitchFamily="18" charset="0"/>
              </a:rPr>
              <a:t>. </a:t>
            </a:r>
            <a:endParaRPr lang="lt-LT" sz="1800" kern="100" dirty="0">
              <a:solidFill>
                <a:srgbClr val="000000"/>
              </a:solidFill>
              <a:effectLst/>
              <a:latin typeface="Times New Roman" panose="02020603050405020304" pitchFamily="18" charset="0"/>
              <a:ea typeface="Times New Roman" panose="02020603050405020304" pitchFamily="18" charset="0"/>
            </a:endParaRPr>
          </a:p>
          <a:p>
            <a:pPr marL="342900" marR="1270" indent="0" algn="l">
              <a:lnSpc>
                <a:spcPct val="109000"/>
              </a:lnSpc>
              <a:spcAft>
                <a:spcPts val="570"/>
              </a:spcAft>
              <a:buNone/>
            </a:pPr>
            <a:endParaRPr lang="lt-LT" sz="1800" kern="100" dirty="0">
              <a:solidFill>
                <a:srgbClr val="000000"/>
              </a:solidFill>
              <a:latin typeface="Times New Roman" panose="02020603050405020304" pitchFamily="18" charset="0"/>
              <a:ea typeface="Times New Roman" panose="02020603050405020304" pitchFamily="18" charset="0"/>
            </a:endParaRPr>
          </a:p>
          <a:p>
            <a:pPr marL="342900" marR="1270" indent="0" algn="l">
              <a:lnSpc>
                <a:spcPct val="109000"/>
              </a:lnSpc>
              <a:spcAft>
                <a:spcPts val="570"/>
              </a:spcAft>
              <a:buNone/>
            </a:pPr>
            <a:r>
              <a:rPr lang="en-US" sz="1800" kern="100" dirty="0" err="1">
                <a:solidFill>
                  <a:srgbClr val="000000"/>
                </a:solidFill>
                <a:effectLst/>
                <a:latin typeface="Times New Roman" panose="02020603050405020304" pitchFamily="18" charset="0"/>
                <a:ea typeface="Times New Roman" panose="02020603050405020304" pitchFamily="18" charset="0"/>
              </a:rPr>
              <a:t>Specifinis</a:t>
            </a:r>
            <a:r>
              <a:rPr lang="lt-LT" sz="1800" kern="100" dirty="0">
                <a:solidFill>
                  <a:srgbClr val="000000"/>
                </a:solidFill>
                <a:effectLst/>
                <a:latin typeface="Times New Roman" panose="02020603050405020304" pitchFamily="18" charset="0"/>
                <a:ea typeface="Times New Roman" panose="02020603050405020304" pitchFamily="18" charset="0"/>
              </a:rPr>
              <a:t> poveikis žmogaus organizmui</a:t>
            </a:r>
            <a:r>
              <a:rPr lang="en-US" sz="1800" kern="100" dirty="0">
                <a:solidFill>
                  <a:srgbClr val="000000"/>
                </a:solidFill>
                <a:effectLst/>
                <a:latin typeface="Times New Roman" panose="02020603050405020304" pitchFamily="18" charset="0"/>
                <a:ea typeface="Times New Roman" panose="02020603050405020304" pitchFamily="18" charset="0"/>
              </a:rPr>
              <a:t>:</a:t>
            </a:r>
            <a:r>
              <a:rPr lang="en-US" sz="1800" kern="100" dirty="0">
                <a:solidFill>
                  <a:srgbClr val="000000"/>
                </a:solidFill>
                <a:effectLst/>
                <a:latin typeface="Arial" panose="020B0604020202020204" pitchFamily="34" charset="0"/>
                <a:ea typeface="Arial" panose="020B0604020202020204" pitchFamily="34" charset="0"/>
              </a:rPr>
              <a:t> </a:t>
            </a:r>
            <a:endParaRPr lang="en-US" sz="1800" kern="100" dirty="0">
              <a:solidFill>
                <a:srgbClr val="000000"/>
              </a:solidFill>
              <a:effectLst/>
              <a:latin typeface="Times New Roman" panose="02020603050405020304" pitchFamily="18" charset="0"/>
              <a:ea typeface="Times New Roman" panose="02020603050405020304" pitchFamily="18" charset="0"/>
            </a:endParaRPr>
          </a:p>
          <a:p>
            <a:pPr marL="285750" marR="2279015" indent="-285750" algn="l" fontAlgn="base">
              <a:lnSpc>
                <a:spcPct val="149000"/>
              </a:lnSpc>
              <a:spcAft>
                <a:spcPts val="25"/>
              </a:spcAft>
              <a:buClr>
                <a:srgbClr val="000000"/>
              </a:buClr>
              <a:buSzPts val="1200"/>
            </a:pPr>
            <a:r>
              <a:rPr lang="en-US" sz="18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akustin</a:t>
            </a:r>
            <a:r>
              <a:rPr lang="lt-LT" sz="1800" kern="100" dirty="0">
                <a:solidFill>
                  <a:srgbClr val="000000"/>
                </a:solidFill>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ė</a:t>
            </a:r>
            <a:r>
              <a:rPr lang="en-US" sz="18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trauma, </a:t>
            </a:r>
            <a:endParaRPr lang="lt-LT" sz="18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5750" marR="2279015" indent="-285750" algn="l" fontAlgn="base">
              <a:lnSpc>
                <a:spcPct val="149000"/>
              </a:lnSpc>
              <a:spcAft>
                <a:spcPts val="25"/>
              </a:spcAft>
              <a:buClr>
                <a:srgbClr val="000000"/>
              </a:buClr>
              <a:buSzPts val="1200"/>
            </a:pPr>
            <a:r>
              <a:rPr lang="en-US" sz="1800" kern="100" dirty="0">
                <a:solidFill>
                  <a:srgbClr val="000000"/>
                </a:solidFill>
                <a:effectLst/>
                <a:latin typeface="Times New Roman" panose="02020603050405020304" pitchFamily="18" charset="0"/>
                <a:ea typeface="Times New Roman" panose="02020603050405020304" pitchFamily="18" charset="0"/>
              </a:rPr>
              <a:t>klausos nuovargis, </a:t>
            </a:r>
          </a:p>
          <a:p>
            <a:pPr marL="285750" marR="2279015" indent="-285750" algn="l" fontAlgn="base">
              <a:lnSpc>
                <a:spcPct val="109000"/>
              </a:lnSpc>
              <a:spcAft>
                <a:spcPts val="805"/>
              </a:spcAft>
              <a:buClr>
                <a:srgbClr val="000000"/>
              </a:buClr>
              <a:buSzPts val="1200"/>
            </a:pPr>
            <a:r>
              <a:rPr lang="en-US" sz="18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profesinis kurtumas. </a:t>
            </a:r>
          </a:p>
          <a:p>
            <a:pPr marL="6350" marR="1270" indent="0" algn="just">
              <a:lnSpc>
                <a:spcPct val="165000"/>
              </a:lnSpc>
              <a:spcAft>
                <a:spcPts val="25"/>
              </a:spcAft>
              <a:buNone/>
            </a:pPr>
            <a:endParaRPr lang="en-US" sz="2000" kern="100" dirty="0">
              <a:solidFill>
                <a:srgbClr val="000000"/>
              </a:solidFill>
              <a:effectLst/>
              <a:latin typeface="Times New Roman" panose="02020603050405020304" pitchFamily="18" charset="0"/>
              <a:ea typeface="Times New Roman" panose="02020603050405020304" pitchFamily="18" charset="0"/>
            </a:endParaRPr>
          </a:p>
          <a:p>
            <a:pPr marL="6350" marR="1270" indent="0" algn="just">
              <a:lnSpc>
                <a:spcPct val="165000"/>
              </a:lnSpc>
              <a:spcAft>
                <a:spcPts val="25"/>
              </a:spcAft>
              <a:buNone/>
            </a:pPr>
            <a:endParaRPr lang="en-US" sz="105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4776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50"/>
          <p:cNvSpPr txBox="1">
            <a:spLocks noGrp="1"/>
          </p:cNvSpPr>
          <p:nvPr>
            <p:ph type="title"/>
          </p:nvPr>
        </p:nvSpPr>
        <p:spPr>
          <a:xfrm>
            <a:off x="907372" y="500605"/>
            <a:ext cx="8236628" cy="104695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4000" dirty="0"/>
              <a:t>Nespecifinis triukšmo poveikis organizmui</a:t>
            </a:r>
            <a:endParaRPr sz="4000" dirty="0"/>
          </a:p>
        </p:txBody>
      </p:sp>
      <p:grpSp>
        <p:nvGrpSpPr>
          <p:cNvPr id="598" name="Google Shape;598;p50"/>
          <p:cNvGrpSpPr/>
          <p:nvPr/>
        </p:nvGrpSpPr>
        <p:grpSpPr>
          <a:xfrm>
            <a:off x="-461045" y="1862304"/>
            <a:ext cx="3843186" cy="3307419"/>
            <a:chOff x="1190625" y="1057675"/>
            <a:chExt cx="5114700" cy="4401675"/>
          </a:xfrm>
        </p:grpSpPr>
        <p:sp>
          <p:nvSpPr>
            <p:cNvPr id="599" name="Google Shape;599;p50"/>
            <p:cNvSpPr/>
            <p:nvPr/>
          </p:nvSpPr>
          <p:spPr>
            <a:xfrm>
              <a:off x="4655550" y="1719950"/>
              <a:ext cx="1649775" cy="767575"/>
            </a:xfrm>
            <a:custGeom>
              <a:avLst/>
              <a:gdLst/>
              <a:ahLst/>
              <a:cxnLst/>
              <a:rect l="l" t="t" r="r" b="b"/>
              <a:pathLst>
                <a:path w="65991" h="30703" extrusionOk="0">
                  <a:moveTo>
                    <a:pt x="65214" y="1"/>
                  </a:moveTo>
                  <a:lnTo>
                    <a:pt x="22381" y="8823"/>
                  </a:lnTo>
                  <a:lnTo>
                    <a:pt x="28447" y="17645"/>
                  </a:lnTo>
                  <a:lnTo>
                    <a:pt x="0" y="27946"/>
                  </a:lnTo>
                  <a:lnTo>
                    <a:pt x="777" y="30702"/>
                  </a:lnTo>
                  <a:lnTo>
                    <a:pt x="43610" y="21855"/>
                  </a:lnTo>
                  <a:lnTo>
                    <a:pt x="37544" y="13058"/>
                  </a:lnTo>
                  <a:lnTo>
                    <a:pt x="65991" y="2732"/>
                  </a:lnTo>
                  <a:lnTo>
                    <a:pt x="652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50"/>
            <p:cNvSpPr/>
            <p:nvPr/>
          </p:nvSpPr>
          <p:spPr>
            <a:xfrm>
              <a:off x="4807175" y="2726850"/>
              <a:ext cx="1179850" cy="409800"/>
            </a:xfrm>
            <a:custGeom>
              <a:avLst/>
              <a:gdLst/>
              <a:ahLst/>
              <a:cxnLst/>
              <a:rect l="l" t="t" r="r" b="b"/>
              <a:pathLst>
                <a:path w="47194" h="16392" extrusionOk="0">
                  <a:moveTo>
                    <a:pt x="19625" y="0"/>
                  </a:moveTo>
                  <a:lnTo>
                    <a:pt x="19750" y="7168"/>
                  </a:lnTo>
                  <a:lnTo>
                    <a:pt x="878" y="2632"/>
                  </a:lnTo>
                  <a:lnTo>
                    <a:pt x="0" y="5364"/>
                  </a:lnTo>
                  <a:lnTo>
                    <a:pt x="27570" y="16391"/>
                  </a:lnTo>
                  <a:lnTo>
                    <a:pt x="27570" y="16391"/>
                  </a:lnTo>
                  <a:lnTo>
                    <a:pt x="27444" y="9198"/>
                  </a:lnTo>
                  <a:lnTo>
                    <a:pt x="27444" y="9198"/>
                  </a:lnTo>
                  <a:lnTo>
                    <a:pt x="46316" y="13760"/>
                  </a:lnTo>
                  <a:lnTo>
                    <a:pt x="47194" y="11028"/>
                  </a:lnTo>
                  <a:lnTo>
                    <a:pt x="196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50"/>
            <p:cNvSpPr/>
            <p:nvPr/>
          </p:nvSpPr>
          <p:spPr>
            <a:xfrm>
              <a:off x="4474475" y="1057675"/>
              <a:ext cx="792000" cy="959300"/>
            </a:xfrm>
            <a:custGeom>
              <a:avLst/>
              <a:gdLst/>
              <a:ahLst/>
              <a:cxnLst/>
              <a:rect l="l" t="t" r="r" b="b"/>
              <a:pathLst>
                <a:path w="31680" h="38372" extrusionOk="0">
                  <a:moveTo>
                    <a:pt x="29223" y="0"/>
                  </a:moveTo>
                  <a:lnTo>
                    <a:pt x="18070" y="15865"/>
                  </a:lnTo>
                  <a:lnTo>
                    <a:pt x="13409" y="10401"/>
                  </a:lnTo>
                  <a:lnTo>
                    <a:pt x="0" y="36893"/>
                  </a:lnTo>
                  <a:lnTo>
                    <a:pt x="2456" y="38371"/>
                  </a:lnTo>
                  <a:lnTo>
                    <a:pt x="13634" y="22481"/>
                  </a:lnTo>
                  <a:lnTo>
                    <a:pt x="18271" y="27970"/>
                  </a:lnTo>
                  <a:lnTo>
                    <a:pt x="31679" y="1454"/>
                  </a:lnTo>
                  <a:lnTo>
                    <a:pt x="2922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2" name="Google Shape;602;p50"/>
            <p:cNvGrpSpPr/>
            <p:nvPr/>
          </p:nvGrpSpPr>
          <p:grpSpPr>
            <a:xfrm>
              <a:off x="1190625" y="1589350"/>
              <a:ext cx="3662950" cy="3870000"/>
              <a:chOff x="1190625" y="1589350"/>
              <a:chExt cx="3662950" cy="3870000"/>
            </a:xfrm>
          </p:grpSpPr>
          <p:sp>
            <p:nvSpPr>
              <p:cNvPr id="603" name="Google Shape;603;p50"/>
              <p:cNvSpPr/>
              <p:nvPr/>
            </p:nvSpPr>
            <p:spPr>
              <a:xfrm>
                <a:off x="2666800" y="3627850"/>
                <a:ext cx="780125" cy="944275"/>
              </a:xfrm>
              <a:custGeom>
                <a:avLst/>
                <a:gdLst/>
                <a:ahLst/>
                <a:cxnLst/>
                <a:rect l="l" t="t" r="r" b="b"/>
                <a:pathLst>
                  <a:path w="31205" h="37771" extrusionOk="0">
                    <a:moveTo>
                      <a:pt x="9458" y="1"/>
                    </a:moveTo>
                    <a:cubicBezTo>
                      <a:pt x="6762" y="1"/>
                      <a:pt x="3717" y="1523"/>
                      <a:pt x="1154" y="2457"/>
                    </a:cubicBezTo>
                    <a:cubicBezTo>
                      <a:pt x="1" y="14312"/>
                      <a:pt x="7420" y="28647"/>
                      <a:pt x="14512" y="37770"/>
                    </a:cubicBezTo>
                    <a:cubicBezTo>
                      <a:pt x="19725" y="37645"/>
                      <a:pt x="24913" y="37144"/>
                      <a:pt x="30126" y="36993"/>
                    </a:cubicBezTo>
                    <a:cubicBezTo>
                      <a:pt x="31204" y="32833"/>
                      <a:pt x="29074" y="29374"/>
                      <a:pt x="25064" y="28046"/>
                    </a:cubicBezTo>
                    <a:cubicBezTo>
                      <a:pt x="25715" y="23058"/>
                      <a:pt x="24562" y="20427"/>
                      <a:pt x="19650" y="19174"/>
                    </a:cubicBezTo>
                    <a:cubicBezTo>
                      <a:pt x="20653" y="16041"/>
                      <a:pt x="19876" y="11630"/>
                      <a:pt x="15941" y="9825"/>
                    </a:cubicBezTo>
                    <a:cubicBezTo>
                      <a:pt x="16943" y="6517"/>
                      <a:pt x="15465" y="2632"/>
                      <a:pt x="12257" y="728"/>
                    </a:cubicBezTo>
                    <a:cubicBezTo>
                      <a:pt x="11399" y="208"/>
                      <a:pt x="10452" y="1"/>
                      <a:pt x="9458" y="1"/>
                    </a:cubicBez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50"/>
              <p:cNvSpPr/>
              <p:nvPr/>
            </p:nvSpPr>
            <p:spPr>
              <a:xfrm>
                <a:off x="2742000" y="3628000"/>
                <a:ext cx="683600" cy="867675"/>
              </a:xfrm>
              <a:custGeom>
                <a:avLst/>
                <a:gdLst/>
                <a:ahLst/>
                <a:cxnLst/>
                <a:rect l="l" t="t" r="r" b="b"/>
                <a:pathLst>
                  <a:path w="27344" h="34707" extrusionOk="0">
                    <a:moveTo>
                      <a:pt x="6462" y="0"/>
                    </a:moveTo>
                    <a:cubicBezTo>
                      <a:pt x="4419" y="0"/>
                      <a:pt x="2168" y="872"/>
                      <a:pt x="76" y="1699"/>
                    </a:cubicBezTo>
                    <a:cubicBezTo>
                      <a:pt x="0" y="13052"/>
                      <a:pt x="6918" y="26160"/>
                      <a:pt x="13559" y="34707"/>
                    </a:cubicBezTo>
                    <a:cubicBezTo>
                      <a:pt x="18171" y="34581"/>
                      <a:pt x="22757" y="34180"/>
                      <a:pt x="27344" y="33980"/>
                    </a:cubicBezTo>
                    <a:cubicBezTo>
                      <a:pt x="26993" y="31223"/>
                      <a:pt x="25038" y="29017"/>
                      <a:pt x="22056" y="28040"/>
                    </a:cubicBezTo>
                    <a:cubicBezTo>
                      <a:pt x="22707" y="23052"/>
                      <a:pt x="21554" y="20421"/>
                      <a:pt x="16642" y="19168"/>
                    </a:cubicBezTo>
                    <a:cubicBezTo>
                      <a:pt x="17645" y="16035"/>
                      <a:pt x="16868" y="11624"/>
                      <a:pt x="12933" y="9819"/>
                    </a:cubicBezTo>
                    <a:cubicBezTo>
                      <a:pt x="13935" y="6511"/>
                      <a:pt x="12457" y="2626"/>
                      <a:pt x="9249" y="722"/>
                    </a:cubicBezTo>
                    <a:cubicBezTo>
                      <a:pt x="8397" y="206"/>
                      <a:pt x="7454" y="0"/>
                      <a:pt x="6462"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50"/>
              <p:cNvSpPr/>
              <p:nvPr/>
            </p:nvSpPr>
            <p:spPr>
              <a:xfrm>
                <a:off x="2685600" y="3627850"/>
                <a:ext cx="404800" cy="387250"/>
              </a:xfrm>
              <a:custGeom>
                <a:avLst/>
                <a:gdLst/>
                <a:ahLst/>
                <a:cxnLst/>
                <a:rect l="l" t="t" r="r" b="b"/>
                <a:pathLst>
                  <a:path w="16192" h="15490" extrusionOk="0">
                    <a:moveTo>
                      <a:pt x="8706" y="1"/>
                    </a:moveTo>
                    <a:cubicBezTo>
                      <a:pt x="6010" y="1"/>
                      <a:pt x="2965" y="1523"/>
                      <a:pt x="402" y="2457"/>
                    </a:cubicBezTo>
                    <a:cubicBezTo>
                      <a:pt x="1" y="6592"/>
                      <a:pt x="652" y="11053"/>
                      <a:pt x="1981" y="15490"/>
                    </a:cubicBezTo>
                    <a:lnTo>
                      <a:pt x="15389" y="9926"/>
                    </a:lnTo>
                    <a:cubicBezTo>
                      <a:pt x="15314" y="9901"/>
                      <a:pt x="15264" y="9875"/>
                      <a:pt x="15189" y="9825"/>
                    </a:cubicBezTo>
                    <a:cubicBezTo>
                      <a:pt x="16191" y="6517"/>
                      <a:pt x="14713" y="2632"/>
                      <a:pt x="11505" y="728"/>
                    </a:cubicBezTo>
                    <a:cubicBezTo>
                      <a:pt x="10647" y="208"/>
                      <a:pt x="9700" y="1"/>
                      <a:pt x="870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50"/>
              <p:cNvSpPr/>
              <p:nvPr/>
            </p:nvSpPr>
            <p:spPr>
              <a:xfrm>
                <a:off x="1871175" y="3185500"/>
                <a:ext cx="560700" cy="641650"/>
              </a:xfrm>
              <a:custGeom>
                <a:avLst/>
                <a:gdLst/>
                <a:ahLst/>
                <a:cxnLst/>
                <a:rect l="l" t="t" r="r" b="b"/>
                <a:pathLst>
                  <a:path w="22428" h="25666" extrusionOk="0">
                    <a:moveTo>
                      <a:pt x="12603" y="0"/>
                    </a:moveTo>
                    <a:cubicBezTo>
                      <a:pt x="6237" y="3935"/>
                      <a:pt x="1776" y="6517"/>
                      <a:pt x="1425" y="7344"/>
                    </a:cubicBezTo>
                    <a:cubicBezTo>
                      <a:pt x="1" y="10766"/>
                      <a:pt x="6121" y="25665"/>
                      <a:pt x="10280" y="25665"/>
                    </a:cubicBezTo>
                    <a:cubicBezTo>
                      <a:pt x="10294" y="25665"/>
                      <a:pt x="10308" y="25665"/>
                      <a:pt x="10322" y="25665"/>
                    </a:cubicBezTo>
                    <a:cubicBezTo>
                      <a:pt x="12402" y="25615"/>
                      <a:pt x="16663" y="24462"/>
                      <a:pt x="22427" y="22983"/>
                    </a:cubicBezTo>
                    <a:lnTo>
                      <a:pt x="12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50"/>
              <p:cNvSpPr/>
              <p:nvPr/>
            </p:nvSpPr>
            <p:spPr>
              <a:xfrm>
                <a:off x="2028975" y="3209925"/>
                <a:ext cx="402900" cy="617200"/>
              </a:xfrm>
              <a:custGeom>
                <a:avLst/>
                <a:gdLst/>
                <a:ahLst/>
                <a:cxnLst/>
                <a:rect l="l" t="t" r="r" b="b"/>
                <a:pathLst>
                  <a:path w="16116" h="24688" extrusionOk="0">
                    <a:moveTo>
                      <a:pt x="4737" y="1"/>
                    </a:moveTo>
                    <a:cubicBezTo>
                      <a:pt x="3008" y="1053"/>
                      <a:pt x="1454" y="1981"/>
                      <a:pt x="150" y="2808"/>
                    </a:cubicBezTo>
                    <a:cubicBezTo>
                      <a:pt x="0" y="10226"/>
                      <a:pt x="1253" y="17670"/>
                      <a:pt x="3734" y="24663"/>
                    </a:cubicBezTo>
                    <a:cubicBezTo>
                      <a:pt x="3835" y="24688"/>
                      <a:pt x="3910" y="24688"/>
                      <a:pt x="4010" y="24688"/>
                    </a:cubicBezTo>
                    <a:cubicBezTo>
                      <a:pt x="6090" y="24638"/>
                      <a:pt x="10351" y="23485"/>
                      <a:pt x="16115" y="22006"/>
                    </a:cubicBezTo>
                    <a:lnTo>
                      <a:pt x="13459" y="15765"/>
                    </a:lnTo>
                    <a:cubicBezTo>
                      <a:pt x="11729" y="12181"/>
                      <a:pt x="10000" y="8622"/>
                      <a:pt x="8296" y="5038"/>
                    </a:cubicBezTo>
                    <a:cubicBezTo>
                      <a:pt x="7519" y="3409"/>
                      <a:pt x="6692" y="1755"/>
                      <a:pt x="5389" y="527"/>
                    </a:cubicBezTo>
                    <a:cubicBezTo>
                      <a:pt x="5188" y="327"/>
                      <a:pt x="4962" y="151"/>
                      <a:pt x="4737"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50"/>
              <p:cNvSpPr/>
              <p:nvPr/>
            </p:nvSpPr>
            <p:spPr>
              <a:xfrm>
                <a:off x="1953950" y="2495650"/>
                <a:ext cx="1627050" cy="1361750"/>
              </a:xfrm>
              <a:custGeom>
                <a:avLst/>
                <a:gdLst/>
                <a:ahLst/>
                <a:cxnLst/>
                <a:rect l="l" t="t" r="r" b="b"/>
                <a:pathLst>
                  <a:path w="65082" h="54470" extrusionOk="0">
                    <a:moveTo>
                      <a:pt x="44279" y="0"/>
                    </a:moveTo>
                    <a:cubicBezTo>
                      <a:pt x="22600" y="13760"/>
                      <a:pt x="5207" y="22507"/>
                      <a:pt x="3928" y="24261"/>
                    </a:cubicBezTo>
                    <a:cubicBezTo>
                      <a:pt x="0" y="29686"/>
                      <a:pt x="10356" y="54470"/>
                      <a:pt x="16671" y="54470"/>
                    </a:cubicBezTo>
                    <a:cubicBezTo>
                      <a:pt x="16803" y="54470"/>
                      <a:pt x="16933" y="54459"/>
                      <a:pt x="17061" y="54437"/>
                    </a:cubicBezTo>
                    <a:cubicBezTo>
                      <a:pt x="22500" y="53509"/>
                      <a:pt x="40971" y="47945"/>
                      <a:pt x="63979" y="42281"/>
                    </a:cubicBezTo>
                    <a:cubicBezTo>
                      <a:pt x="64806" y="38572"/>
                      <a:pt x="65082" y="34712"/>
                      <a:pt x="64756" y="30777"/>
                    </a:cubicBezTo>
                    <a:cubicBezTo>
                      <a:pt x="63603" y="17544"/>
                      <a:pt x="55633" y="6391"/>
                      <a:pt x="442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50"/>
              <p:cNvSpPr/>
              <p:nvPr/>
            </p:nvSpPr>
            <p:spPr>
              <a:xfrm>
                <a:off x="2532725" y="1595900"/>
                <a:ext cx="2216200" cy="2172950"/>
              </a:xfrm>
              <a:custGeom>
                <a:avLst/>
                <a:gdLst/>
                <a:ahLst/>
                <a:cxnLst/>
                <a:rect l="l" t="t" r="r" b="b"/>
                <a:pathLst>
                  <a:path w="88648" h="86918" extrusionOk="0">
                    <a:moveTo>
                      <a:pt x="54612" y="0"/>
                    </a:moveTo>
                    <a:cubicBezTo>
                      <a:pt x="37845" y="23760"/>
                      <a:pt x="21254" y="35940"/>
                      <a:pt x="1" y="46441"/>
                    </a:cubicBezTo>
                    <a:cubicBezTo>
                      <a:pt x="1730" y="62532"/>
                      <a:pt x="6767" y="73885"/>
                      <a:pt x="16341" y="86918"/>
                    </a:cubicBezTo>
                    <a:cubicBezTo>
                      <a:pt x="34630" y="82301"/>
                      <a:pt x="53692" y="78932"/>
                      <a:pt x="73290" y="78932"/>
                    </a:cubicBezTo>
                    <a:cubicBezTo>
                      <a:pt x="78375" y="78932"/>
                      <a:pt x="83495" y="79159"/>
                      <a:pt x="88648" y="79650"/>
                    </a:cubicBezTo>
                    <a:cubicBezTo>
                      <a:pt x="88648" y="79650"/>
                      <a:pt x="54612" y="0"/>
                      <a:pt x="546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50"/>
              <p:cNvSpPr/>
              <p:nvPr/>
            </p:nvSpPr>
            <p:spPr>
              <a:xfrm>
                <a:off x="3342875" y="1985000"/>
                <a:ext cx="472475" cy="688000"/>
              </a:xfrm>
              <a:custGeom>
                <a:avLst/>
                <a:gdLst/>
                <a:ahLst/>
                <a:cxnLst/>
                <a:rect l="l" t="t" r="r" b="b"/>
                <a:pathLst>
                  <a:path w="18899" h="27520" extrusionOk="0">
                    <a:moveTo>
                      <a:pt x="14312" y="0"/>
                    </a:moveTo>
                    <a:cubicBezTo>
                      <a:pt x="9625" y="5689"/>
                      <a:pt x="4888" y="10526"/>
                      <a:pt x="1" y="14787"/>
                    </a:cubicBezTo>
                    <a:cubicBezTo>
                      <a:pt x="702" y="19098"/>
                      <a:pt x="1730" y="23359"/>
                      <a:pt x="3033" y="27519"/>
                    </a:cubicBezTo>
                    <a:cubicBezTo>
                      <a:pt x="5439" y="26266"/>
                      <a:pt x="7845" y="24963"/>
                      <a:pt x="10226" y="23634"/>
                    </a:cubicBezTo>
                    <a:cubicBezTo>
                      <a:pt x="12833" y="22156"/>
                      <a:pt x="15865" y="20451"/>
                      <a:pt x="18898" y="18697"/>
                    </a:cubicBezTo>
                    <a:cubicBezTo>
                      <a:pt x="16567" y="12707"/>
                      <a:pt x="15013" y="6391"/>
                      <a:pt x="14312"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50"/>
              <p:cNvSpPr/>
              <p:nvPr/>
            </p:nvSpPr>
            <p:spPr>
              <a:xfrm>
                <a:off x="2630475" y="2438625"/>
                <a:ext cx="657300" cy="567700"/>
              </a:xfrm>
              <a:custGeom>
                <a:avLst/>
                <a:gdLst/>
                <a:ahLst/>
                <a:cxnLst/>
                <a:rect l="l" t="t" r="r" b="b"/>
                <a:pathLst>
                  <a:path w="26292" h="22708" extrusionOk="0">
                    <a:moveTo>
                      <a:pt x="24411" y="1"/>
                    </a:moveTo>
                    <a:cubicBezTo>
                      <a:pt x="16868" y="5915"/>
                      <a:pt x="8898" y="10627"/>
                      <a:pt x="0" y="15013"/>
                    </a:cubicBezTo>
                    <a:cubicBezTo>
                      <a:pt x="301" y="17720"/>
                      <a:pt x="677" y="20251"/>
                      <a:pt x="1178" y="22707"/>
                    </a:cubicBezTo>
                    <a:cubicBezTo>
                      <a:pt x="9750" y="19600"/>
                      <a:pt x="18121" y="16016"/>
                      <a:pt x="26291" y="12031"/>
                    </a:cubicBezTo>
                    <a:cubicBezTo>
                      <a:pt x="25389" y="8071"/>
                      <a:pt x="24762" y="4036"/>
                      <a:pt x="24411" y="1"/>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50"/>
              <p:cNvSpPr/>
              <p:nvPr/>
            </p:nvSpPr>
            <p:spPr>
              <a:xfrm>
                <a:off x="2151775" y="2977475"/>
                <a:ext cx="2498150" cy="741250"/>
              </a:xfrm>
              <a:custGeom>
                <a:avLst/>
                <a:gdLst/>
                <a:ahLst/>
                <a:cxnLst/>
                <a:rect l="l" t="t" r="r" b="b"/>
                <a:pathLst>
                  <a:path w="99926" h="29650" extrusionOk="0">
                    <a:moveTo>
                      <a:pt x="93334" y="1"/>
                    </a:moveTo>
                    <a:cubicBezTo>
                      <a:pt x="61128" y="3409"/>
                      <a:pt x="29474" y="11981"/>
                      <a:pt x="0" y="25414"/>
                    </a:cubicBezTo>
                    <a:cubicBezTo>
                      <a:pt x="802" y="26968"/>
                      <a:pt x="1629" y="28397"/>
                      <a:pt x="2507" y="29650"/>
                    </a:cubicBezTo>
                    <a:cubicBezTo>
                      <a:pt x="38673" y="18824"/>
                      <a:pt x="64614" y="15403"/>
                      <a:pt x="96766" y="15403"/>
                    </a:cubicBezTo>
                    <a:cubicBezTo>
                      <a:pt x="97812" y="15403"/>
                      <a:pt x="98865" y="15407"/>
                      <a:pt x="99926" y="15414"/>
                    </a:cubicBezTo>
                    <a:cubicBezTo>
                      <a:pt x="98171" y="11279"/>
                      <a:pt x="95866" y="5915"/>
                      <a:pt x="9333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50"/>
              <p:cNvSpPr/>
              <p:nvPr/>
            </p:nvSpPr>
            <p:spPr>
              <a:xfrm>
                <a:off x="3748900" y="1599375"/>
                <a:ext cx="1062675" cy="2050050"/>
              </a:xfrm>
              <a:custGeom>
                <a:avLst/>
                <a:gdLst/>
                <a:ahLst/>
                <a:cxnLst/>
                <a:rect l="l" t="t" r="r" b="b"/>
                <a:pathLst>
                  <a:path w="42507" h="82002" extrusionOk="0">
                    <a:moveTo>
                      <a:pt x="5002" y="2548"/>
                    </a:moveTo>
                    <a:cubicBezTo>
                      <a:pt x="9665" y="2548"/>
                      <a:pt x="19992" y="17495"/>
                      <a:pt x="28873" y="37405"/>
                    </a:cubicBezTo>
                    <a:cubicBezTo>
                      <a:pt x="38271" y="58558"/>
                      <a:pt x="42507" y="77305"/>
                      <a:pt x="38321" y="79260"/>
                    </a:cubicBezTo>
                    <a:cubicBezTo>
                      <a:pt x="38085" y="79371"/>
                      <a:pt x="37836" y="79426"/>
                      <a:pt x="37576" y="79426"/>
                    </a:cubicBezTo>
                    <a:cubicBezTo>
                      <a:pt x="33200" y="79426"/>
                      <a:pt x="25512" y="64037"/>
                      <a:pt x="16617" y="44072"/>
                    </a:cubicBezTo>
                    <a:cubicBezTo>
                      <a:pt x="7193" y="22944"/>
                      <a:pt x="0" y="4698"/>
                      <a:pt x="4211" y="2718"/>
                    </a:cubicBezTo>
                    <a:cubicBezTo>
                      <a:pt x="4452" y="2604"/>
                      <a:pt x="4716" y="2548"/>
                      <a:pt x="5002" y="2548"/>
                    </a:cubicBezTo>
                    <a:close/>
                    <a:moveTo>
                      <a:pt x="4063" y="0"/>
                    </a:moveTo>
                    <a:cubicBezTo>
                      <a:pt x="3709" y="0"/>
                      <a:pt x="3382" y="71"/>
                      <a:pt x="3083" y="212"/>
                    </a:cubicBezTo>
                    <a:cubicBezTo>
                      <a:pt x="702" y="1340"/>
                      <a:pt x="477" y="6829"/>
                      <a:pt x="2482" y="15676"/>
                    </a:cubicBezTo>
                    <a:cubicBezTo>
                      <a:pt x="4336" y="23971"/>
                      <a:pt x="7995" y="34398"/>
                      <a:pt x="12732" y="45024"/>
                    </a:cubicBezTo>
                    <a:cubicBezTo>
                      <a:pt x="17444" y="55651"/>
                      <a:pt x="22757" y="65275"/>
                      <a:pt x="27645" y="72167"/>
                    </a:cubicBezTo>
                    <a:cubicBezTo>
                      <a:pt x="32207" y="78572"/>
                      <a:pt x="35983" y="82002"/>
                      <a:pt x="38450" y="82002"/>
                    </a:cubicBezTo>
                    <a:cubicBezTo>
                      <a:pt x="38802" y="82002"/>
                      <a:pt x="39127" y="81932"/>
                      <a:pt x="39424" y="81791"/>
                    </a:cubicBezTo>
                    <a:cubicBezTo>
                      <a:pt x="41830" y="80664"/>
                      <a:pt x="42056" y="75175"/>
                      <a:pt x="40051" y="66328"/>
                    </a:cubicBezTo>
                    <a:cubicBezTo>
                      <a:pt x="38171" y="58032"/>
                      <a:pt x="34537" y="47606"/>
                      <a:pt x="29800" y="36979"/>
                    </a:cubicBezTo>
                    <a:cubicBezTo>
                      <a:pt x="25063" y="26352"/>
                      <a:pt x="19750" y="16703"/>
                      <a:pt x="14863" y="9836"/>
                    </a:cubicBezTo>
                    <a:cubicBezTo>
                      <a:pt x="10325" y="3413"/>
                      <a:pt x="6535" y="0"/>
                      <a:pt x="4063"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50"/>
              <p:cNvSpPr/>
              <p:nvPr/>
            </p:nvSpPr>
            <p:spPr>
              <a:xfrm>
                <a:off x="3784600" y="1653050"/>
                <a:ext cx="1062700" cy="1922075"/>
              </a:xfrm>
              <a:custGeom>
                <a:avLst/>
                <a:gdLst/>
                <a:ahLst/>
                <a:cxnLst/>
                <a:rect l="l" t="t" r="r" b="b"/>
                <a:pathLst>
                  <a:path w="42508" h="76883" extrusionOk="0">
                    <a:moveTo>
                      <a:pt x="4981" y="0"/>
                    </a:moveTo>
                    <a:cubicBezTo>
                      <a:pt x="4694" y="0"/>
                      <a:pt x="4429" y="56"/>
                      <a:pt x="4186" y="170"/>
                    </a:cubicBezTo>
                    <a:cubicBezTo>
                      <a:pt x="1" y="2150"/>
                      <a:pt x="4237" y="20872"/>
                      <a:pt x="13635" y="42025"/>
                    </a:cubicBezTo>
                    <a:cubicBezTo>
                      <a:pt x="22516" y="61935"/>
                      <a:pt x="32843" y="76882"/>
                      <a:pt x="37506" y="76882"/>
                    </a:cubicBezTo>
                    <a:cubicBezTo>
                      <a:pt x="37792" y="76882"/>
                      <a:pt x="38056" y="76826"/>
                      <a:pt x="38297" y="76712"/>
                    </a:cubicBezTo>
                    <a:cubicBezTo>
                      <a:pt x="42507" y="74732"/>
                      <a:pt x="38272" y="55985"/>
                      <a:pt x="28848" y="34857"/>
                    </a:cubicBezTo>
                    <a:cubicBezTo>
                      <a:pt x="19968" y="14947"/>
                      <a:pt x="9663" y="0"/>
                      <a:pt x="49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50"/>
              <p:cNvSpPr/>
              <p:nvPr/>
            </p:nvSpPr>
            <p:spPr>
              <a:xfrm>
                <a:off x="3818450" y="1654375"/>
                <a:ext cx="1035125" cy="1924600"/>
              </a:xfrm>
              <a:custGeom>
                <a:avLst/>
                <a:gdLst/>
                <a:ahLst/>
                <a:cxnLst/>
                <a:rect l="l" t="t" r="r" b="b"/>
                <a:pathLst>
                  <a:path w="41405" h="76984" extrusionOk="0">
                    <a:moveTo>
                      <a:pt x="3513" y="1"/>
                    </a:moveTo>
                    <a:cubicBezTo>
                      <a:pt x="3272" y="1"/>
                      <a:pt x="3044" y="39"/>
                      <a:pt x="2832" y="117"/>
                    </a:cubicBezTo>
                    <a:cubicBezTo>
                      <a:pt x="0" y="1145"/>
                      <a:pt x="677" y="5105"/>
                      <a:pt x="477" y="5380"/>
                    </a:cubicBezTo>
                    <a:cubicBezTo>
                      <a:pt x="971" y="5288"/>
                      <a:pt x="1464" y="5242"/>
                      <a:pt x="1956" y="5242"/>
                    </a:cubicBezTo>
                    <a:cubicBezTo>
                      <a:pt x="9855" y="5242"/>
                      <a:pt x="17559" y="17014"/>
                      <a:pt x="25840" y="35581"/>
                    </a:cubicBezTo>
                    <a:cubicBezTo>
                      <a:pt x="34612" y="55305"/>
                      <a:pt x="38071" y="70544"/>
                      <a:pt x="31780" y="75306"/>
                    </a:cubicBezTo>
                    <a:cubicBezTo>
                      <a:pt x="32043" y="75326"/>
                      <a:pt x="32683" y="76983"/>
                      <a:pt x="34996" y="76983"/>
                    </a:cubicBezTo>
                    <a:cubicBezTo>
                      <a:pt x="35545" y="76983"/>
                      <a:pt x="36188" y="76890"/>
                      <a:pt x="36943" y="76659"/>
                    </a:cubicBezTo>
                    <a:cubicBezTo>
                      <a:pt x="41404" y="75306"/>
                      <a:pt x="36918" y="55932"/>
                      <a:pt x="27494" y="34804"/>
                    </a:cubicBezTo>
                    <a:cubicBezTo>
                      <a:pt x="18529" y="14703"/>
                      <a:pt x="8247" y="1"/>
                      <a:pt x="3513" y="1"/>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50"/>
              <p:cNvSpPr/>
              <p:nvPr/>
            </p:nvSpPr>
            <p:spPr>
              <a:xfrm>
                <a:off x="3976975" y="2328025"/>
                <a:ext cx="484975" cy="672025"/>
              </a:xfrm>
              <a:custGeom>
                <a:avLst/>
                <a:gdLst/>
                <a:ahLst/>
                <a:cxnLst/>
                <a:rect l="l" t="t" r="r" b="b"/>
                <a:pathLst>
                  <a:path w="19399" h="26881" extrusionOk="0">
                    <a:moveTo>
                      <a:pt x="8388" y="1"/>
                    </a:moveTo>
                    <a:cubicBezTo>
                      <a:pt x="8283" y="1"/>
                      <a:pt x="8185" y="21"/>
                      <a:pt x="8096" y="64"/>
                    </a:cubicBezTo>
                    <a:cubicBezTo>
                      <a:pt x="4837" y="1592"/>
                      <a:pt x="2156" y="2344"/>
                      <a:pt x="0" y="2745"/>
                    </a:cubicBezTo>
                    <a:cubicBezTo>
                      <a:pt x="1379" y="6680"/>
                      <a:pt x="8772" y="23247"/>
                      <a:pt x="10752" y="26881"/>
                    </a:cubicBezTo>
                    <a:cubicBezTo>
                      <a:pt x="12482" y="25477"/>
                      <a:pt x="14812" y="23898"/>
                      <a:pt x="18020" y="22369"/>
                    </a:cubicBezTo>
                    <a:cubicBezTo>
                      <a:pt x="19399" y="21743"/>
                      <a:pt x="18296" y="16204"/>
                      <a:pt x="15564" y="10039"/>
                    </a:cubicBezTo>
                    <a:cubicBezTo>
                      <a:pt x="12986" y="4296"/>
                      <a:pt x="9904" y="1"/>
                      <a:pt x="8388" y="1"/>
                    </a:cubicBez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50"/>
              <p:cNvSpPr/>
              <p:nvPr/>
            </p:nvSpPr>
            <p:spPr>
              <a:xfrm>
                <a:off x="4153025" y="2325750"/>
                <a:ext cx="311450" cy="560350"/>
              </a:xfrm>
              <a:custGeom>
                <a:avLst/>
                <a:gdLst/>
                <a:ahLst/>
                <a:cxnLst/>
                <a:rect l="l" t="t" r="r" b="b"/>
                <a:pathLst>
                  <a:path w="12458" h="22414" extrusionOk="0">
                    <a:moveTo>
                      <a:pt x="1505" y="1"/>
                    </a:moveTo>
                    <a:cubicBezTo>
                      <a:pt x="1415" y="1"/>
                      <a:pt x="1331" y="18"/>
                      <a:pt x="1254" y="54"/>
                    </a:cubicBezTo>
                    <a:cubicBezTo>
                      <a:pt x="1" y="631"/>
                      <a:pt x="1204" y="6120"/>
                      <a:pt x="3961" y="12285"/>
                    </a:cubicBezTo>
                    <a:cubicBezTo>
                      <a:pt x="6553" y="18058"/>
                      <a:pt x="9566" y="22414"/>
                      <a:pt x="10959" y="22414"/>
                    </a:cubicBezTo>
                    <a:cubicBezTo>
                      <a:pt x="11047" y="22414"/>
                      <a:pt x="11129" y="22396"/>
                      <a:pt x="11204" y="22360"/>
                    </a:cubicBezTo>
                    <a:cubicBezTo>
                      <a:pt x="12457" y="21759"/>
                      <a:pt x="11254" y="16295"/>
                      <a:pt x="8497" y="10130"/>
                    </a:cubicBezTo>
                    <a:cubicBezTo>
                      <a:pt x="5929" y="4334"/>
                      <a:pt x="2919" y="1"/>
                      <a:pt x="15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50"/>
              <p:cNvSpPr/>
              <p:nvPr/>
            </p:nvSpPr>
            <p:spPr>
              <a:xfrm>
                <a:off x="3784600" y="1589350"/>
                <a:ext cx="1062700" cy="2049450"/>
              </a:xfrm>
              <a:custGeom>
                <a:avLst/>
                <a:gdLst/>
                <a:ahLst/>
                <a:cxnLst/>
                <a:rect l="l" t="t" r="r" b="b"/>
                <a:pathLst>
                  <a:path w="42508" h="81978" extrusionOk="0">
                    <a:moveTo>
                      <a:pt x="4981" y="2548"/>
                    </a:moveTo>
                    <a:cubicBezTo>
                      <a:pt x="9663" y="2548"/>
                      <a:pt x="19968" y="17495"/>
                      <a:pt x="28848" y="37405"/>
                    </a:cubicBezTo>
                    <a:cubicBezTo>
                      <a:pt x="38272" y="58533"/>
                      <a:pt x="42507" y="77280"/>
                      <a:pt x="38297" y="79260"/>
                    </a:cubicBezTo>
                    <a:cubicBezTo>
                      <a:pt x="38056" y="79374"/>
                      <a:pt x="37792" y="79430"/>
                      <a:pt x="37506" y="79430"/>
                    </a:cubicBezTo>
                    <a:cubicBezTo>
                      <a:pt x="32843" y="79430"/>
                      <a:pt x="22516" y="64483"/>
                      <a:pt x="13635" y="44573"/>
                    </a:cubicBezTo>
                    <a:cubicBezTo>
                      <a:pt x="4237" y="23420"/>
                      <a:pt x="1" y="4698"/>
                      <a:pt x="4186" y="2718"/>
                    </a:cubicBezTo>
                    <a:cubicBezTo>
                      <a:pt x="4429" y="2604"/>
                      <a:pt x="4694" y="2548"/>
                      <a:pt x="4981" y="2548"/>
                    </a:cubicBezTo>
                    <a:close/>
                    <a:moveTo>
                      <a:pt x="4063" y="0"/>
                    </a:moveTo>
                    <a:cubicBezTo>
                      <a:pt x="3709" y="0"/>
                      <a:pt x="3382" y="71"/>
                      <a:pt x="3084" y="212"/>
                    </a:cubicBezTo>
                    <a:cubicBezTo>
                      <a:pt x="678" y="1340"/>
                      <a:pt x="452" y="6829"/>
                      <a:pt x="2457" y="15676"/>
                    </a:cubicBezTo>
                    <a:cubicBezTo>
                      <a:pt x="4337" y="23971"/>
                      <a:pt x="7971" y="34373"/>
                      <a:pt x="12708" y="44999"/>
                    </a:cubicBezTo>
                    <a:cubicBezTo>
                      <a:pt x="17445" y="55626"/>
                      <a:pt x="22758" y="65275"/>
                      <a:pt x="27645" y="72142"/>
                    </a:cubicBezTo>
                    <a:cubicBezTo>
                      <a:pt x="32183" y="78565"/>
                      <a:pt x="35954" y="81978"/>
                      <a:pt x="38438" y="81978"/>
                    </a:cubicBezTo>
                    <a:cubicBezTo>
                      <a:pt x="38794" y="81978"/>
                      <a:pt x="39123" y="81908"/>
                      <a:pt x="39425" y="81766"/>
                    </a:cubicBezTo>
                    <a:cubicBezTo>
                      <a:pt x="41806" y="80638"/>
                      <a:pt x="42031" y="75150"/>
                      <a:pt x="40026" y="66303"/>
                    </a:cubicBezTo>
                    <a:cubicBezTo>
                      <a:pt x="38172" y="58007"/>
                      <a:pt x="34512" y="47606"/>
                      <a:pt x="29776" y="36954"/>
                    </a:cubicBezTo>
                    <a:cubicBezTo>
                      <a:pt x="25039" y="26327"/>
                      <a:pt x="19750" y="16703"/>
                      <a:pt x="14863" y="9811"/>
                    </a:cubicBezTo>
                    <a:cubicBezTo>
                      <a:pt x="10304" y="3410"/>
                      <a:pt x="6530" y="0"/>
                      <a:pt x="40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50"/>
              <p:cNvSpPr/>
              <p:nvPr/>
            </p:nvSpPr>
            <p:spPr>
              <a:xfrm>
                <a:off x="4258925" y="2424225"/>
                <a:ext cx="167950" cy="393750"/>
              </a:xfrm>
              <a:custGeom>
                <a:avLst/>
                <a:gdLst/>
                <a:ahLst/>
                <a:cxnLst/>
                <a:rect l="l" t="t" r="r" b="b"/>
                <a:pathLst>
                  <a:path w="6718" h="15750" extrusionOk="0">
                    <a:moveTo>
                      <a:pt x="0" y="0"/>
                    </a:moveTo>
                    <a:lnTo>
                      <a:pt x="0" y="0"/>
                    </a:lnTo>
                    <a:cubicBezTo>
                      <a:pt x="376" y="727"/>
                      <a:pt x="752" y="1504"/>
                      <a:pt x="1103" y="2331"/>
                    </a:cubicBezTo>
                    <a:cubicBezTo>
                      <a:pt x="3610" y="7945"/>
                      <a:pt x="4712" y="12907"/>
                      <a:pt x="3559" y="13459"/>
                    </a:cubicBezTo>
                    <a:cubicBezTo>
                      <a:pt x="3501" y="13488"/>
                      <a:pt x="3442" y="13500"/>
                      <a:pt x="3378" y="13500"/>
                    </a:cubicBezTo>
                    <a:cubicBezTo>
                      <a:pt x="3333" y="13500"/>
                      <a:pt x="3286" y="13494"/>
                      <a:pt x="3234" y="13484"/>
                    </a:cubicBezTo>
                    <a:lnTo>
                      <a:pt x="3234" y="13484"/>
                    </a:lnTo>
                    <a:cubicBezTo>
                      <a:pt x="4199" y="14898"/>
                      <a:pt x="5064" y="15749"/>
                      <a:pt x="5594" y="15749"/>
                    </a:cubicBezTo>
                    <a:cubicBezTo>
                      <a:pt x="5656" y="15749"/>
                      <a:pt x="5713" y="15738"/>
                      <a:pt x="5765" y="15714"/>
                    </a:cubicBezTo>
                    <a:cubicBezTo>
                      <a:pt x="6717" y="15263"/>
                      <a:pt x="5790" y="11128"/>
                      <a:pt x="3710" y="6441"/>
                    </a:cubicBezTo>
                    <a:cubicBezTo>
                      <a:pt x="2482" y="3684"/>
                      <a:pt x="1103" y="1328"/>
                      <a:pt x="0" y="0"/>
                    </a:cubicBezTo>
                    <a:close/>
                  </a:path>
                </a:pathLst>
              </a:custGeom>
              <a:solidFill>
                <a:srgbClr val="FFFFFF">
                  <a:alpha val="587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50"/>
              <p:cNvSpPr/>
              <p:nvPr/>
            </p:nvSpPr>
            <p:spPr>
              <a:xfrm>
                <a:off x="2498900" y="2812700"/>
                <a:ext cx="407900" cy="919825"/>
              </a:xfrm>
              <a:custGeom>
                <a:avLst/>
                <a:gdLst/>
                <a:ahLst/>
                <a:cxnLst/>
                <a:rect l="l" t="t" r="r" b="b"/>
                <a:pathLst>
                  <a:path w="16316" h="36793" extrusionOk="0">
                    <a:moveTo>
                      <a:pt x="1629" y="0"/>
                    </a:moveTo>
                    <a:cubicBezTo>
                      <a:pt x="1078" y="301"/>
                      <a:pt x="526" y="627"/>
                      <a:pt x="0" y="952"/>
                    </a:cubicBezTo>
                    <a:cubicBezTo>
                      <a:pt x="1880" y="14862"/>
                      <a:pt x="6441" y="25263"/>
                      <a:pt x="14587" y="36792"/>
                    </a:cubicBezTo>
                    <a:cubicBezTo>
                      <a:pt x="15163" y="36642"/>
                      <a:pt x="15740" y="36466"/>
                      <a:pt x="16316" y="36316"/>
                    </a:cubicBezTo>
                    <a:cubicBezTo>
                      <a:pt x="8045" y="24662"/>
                      <a:pt x="3484" y="14135"/>
                      <a:pt x="1629" y="0"/>
                    </a:cubicBez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50"/>
              <p:cNvSpPr/>
              <p:nvPr/>
            </p:nvSpPr>
            <p:spPr>
              <a:xfrm>
                <a:off x="1190625" y="4597775"/>
                <a:ext cx="1325200" cy="861575"/>
              </a:xfrm>
              <a:custGeom>
                <a:avLst/>
                <a:gdLst/>
                <a:ahLst/>
                <a:cxnLst/>
                <a:rect l="l" t="t" r="r" b="b"/>
                <a:pathLst>
                  <a:path w="53008" h="34463" extrusionOk="0">
                    <a:moveTo>
                      <a:pt x="39750" y="1"/>
                    </a:moveTo>
                    <a:cubicBezTo>
                      <a:pt x="30727" y="5916"/>
                      <a:pt x="6566" y="27946"/>
                      <a:pt x="0" y="34462"/>
                    </a:cubicBezTo>
                    <a:lnTo>
                      <a:pt x="40727" y="34462"/>
                    </a:lnTo>
                    <a:cubicBezTo>
                      <a:pt x="40727" y="34462"/>
                      <a:pt x="45840" y="24888"/>
                      <a:pt x="53008" y="17394"/>
                    </a:cubicBezTo>
                    <a:cubicBezTo>
                      <a:pt x="48421" y="11580"/>
                      <a:pt x="44336" y="5790"/>
                      <a:pt x="3975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50"/>
              <p:cNvSpPr/>
              <p:nvPr/>
            </p:nvSpPr>
            <p:spPr>
              <a:xfrm>
                <a:off x="1797750" y="4864700"/>
                <a:ext cx="721225" cy="594650"/>
              </a:xfrm>
              <a:custGeom>
                <a:avLst/>
                <a:gdLst/>
                <a:ahLst/>
                <a:cxnLst/>
                <a:rect l="l" t="t" r="r" b="b"/>
                <a:pathLst>
                  <a:path w="28849" h="23786" extrusionOk="0">
                    <a:moveTo>
                      <a:pt x="24262" y="1"/>
                    </a:moveTo>
                    <a:cubicBezTo>
                      <a:pt x="19249" y="803"/>
                      <a:pt x="4838" y="16993"/>
                      <a:pt x="1" y="23785"/>
                    </a:cubicBezTo>
                    <a:lnTo>
                      <a:pt x="16693" y="23785"/>
                    </a:lnTo>
                    <a:cubicBezTo>
                      <a:pt x="20953" y="14938"/>
                      <a:pt x="28848" y="6893"/>
                      <a:pt x="28748" y="6717"/>
                    </a:cubicBezTo>
                    <a:cubicBezTo>
                      <a:pt x="27394" y="5013"/>
                      <a:pt x="25540" y="1705"/>
                      <a:pt x="24262"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50"/>
              <p:cNvSpPr/>
              <p:nvPr/>
            </p:nvSpPr>
            <p:spPr>
              <a:xfrm>
                <a:off x="2022075" y="4504425"/>
                <a:ext cx="636625" cy="622825"/>
              </a:xfrm>
              <a:custGeom>
                <a:avLst/>
                <a:gdLst/>
                <a:ahLst/>
                <a:cxnLst/>
                <a:rect l="l" t="t" r="r" b="b"/>
                <a:pathLst>
                  <a:path w="25465" h="24913" extrusionOk="0">
                    <a:moveTo>
                      <a:pt x="9424" y="1"/>
                    </a:moveTo>
                    <a:cubicBezTo>
                      <a:pt x="7093" y="1078"/>
                      <a:pt x="2507" y="4512"/>
                      <a:pt x="0" y="7870"/>
                    </a:cubicBezTo>
                    <a:cubicBezTo>
                      <a:pt x="2832" y="15439"/>
                      <a:pt x="10627" y="23334"/>
                      <a:pt x="18547" y="24913"/>
                    </a:cubicBezTo>
                    <a:cubicBezTo>
                      <a:pt x="21604" y="22081"/>
                      <a:pt x="22858" y="20627"/>
                      <a:pt x="25464" y="17394"/>
                    </a:cubicBezTo>
                    <a:cubicBezTo>
                      <a:pt x="21404" y="10552"/>
                      <a:pt x="15614" y="4863"/>
                      <a:pt x="94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50"/>
              <p:cNvSpPr/>
              <p:nvPr/>
            </p:nvSpPr>
            <p:spPr>
              <a:xfrm>
                <a:off x="2251400" y="4520800"/>
                <a:ext cx="375325" cy="391550"/>
              </a:xfrm>
              <a:custGeom>
                <a:avLst/>
                <a:gdLst/>
                <a:ahLst/>
                <a:cxnLst/>
                <a:rect l="l" t="t" r="r" b="b"/>
                <a:pathLst>
                  <a:path w="15013" h="15662" extrusionOk="0">
                    <a:moveTo>
                      <a:pt x="763" y="1"/>
                    </a:moveTo>
                    <a:cubicBezTo>
                      <a:pt x="684" y="1"/>
                      <a:pt x="605" y="15"/>
                      <a:pt x="527" y="47"/>
                    </a:cubicBezTo>
                    <a:cubicBezTo>
                      <a:pt x="101" y="223"/>
                      <a:pt x="0" y="749"/>
                      <a:pt x="25" y="1200"/>
                    </a:cubicBezTo>
                    <a:cubicBezTo>
                      <a:pt x="75" y="1877"/>
                      <a:pt x="301" y="2529"/>
                      <a:pt x="577" y="3155"/>
                    </a:cubicBezTo>
                    <a:cubicBezTo>
                      <a:pt x="1705" y="5862"/>
                      <a:pt x="3459" y="8594"/>
                      <a:pt x="5665" y="10824"/>
                    </a:cubicBezTo>
                    <a:cubicBezTo>
                      <a:pt x="8221" y="13431"/>
                      <a:pt x="11429" y="15336"/>
                      <a:pt x="15013" y="15661"/>
                    </a:cubicBezTo>
                    <a:cubicBezTo>
                      <a:pt x="12657" y="11050"/>
                      <a:pt x="3810" y="2604"/>
                      <a:pt x="1755" y="574"/>
                    </a:cubicBezTo>
                    <a:cubicBezTo>
                      <a:pt x="1468" y="287"/>
                      <a:pt x="1115" y="1"/>
                      <a:pt x="7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50"/>
              <p:cNvSpPr/>
              <p:nvPr/>
            </p:nvSpPr>
            <p:spPr>
              <a:xfrm>
                <a:off x="2289000" y="3767575"/>
                <a:ext cx="1178600" cy="1092150"/>
              </a:xfrm>
              <a:custGeom>
                <a:avLst/>
                <a:gdLst/>
                <a:ahLst/>
                <a:cxnLst/>
                <a:rect l="l" t="t" r="r" b="b"/>
                <a:pathLst>
                  <a:path w="47144" h="43686" extrusionOk="0">
                    <a:moveTo>
                      <a:pt x="33325" y="0"/>
                    </a:moveTo>
                    <a:cubicBezTo>
                      <a:pt x="27259" y="0"/>
                      <a:pt x="21179" y="1679"/>
                      <a:pt x="16040" y="4913"/>
                    </a:cubicBezTo>
                    <a:cubicBezTo>
                      <a:pt x="11654" y="7670"/>
                      <a:pt x="10552" y="13434"/>
                      <a:pt x="9775" y="18171"/>
                    </a:cubicBezTo>
                    <a:cubicBezTo>
                      <a:pt x="9348" y="20803"/>
                      <a:pt x="9273" y="22532"/>
                      <a:pt x="7719" y="24612"/>
                    </a:cubicBezTo>
                    <a:cubicBezTo>
                      <a:pt x="5614" y="27369"/>
                      <a:pt x="2456" y="29775"/>
                      <a:pt x="0" y="32257"/>
                    </a:cubicBezTo>
                    <a:cubicBezTo>
                      <a:pt x="777" y="36066"/>
                      <a:pt x="4912" y="41931"/>
                      <a:pt x="8597" y="43685"/>
                    </a:cubicBezTo>
                    <a:cubicBezTo>
                      <a:pt x="12206" y="41029"/>
                      <a:pt x="16115" y="36993"/>
                      <a:pt x="20151" y="35139"/>
                    </a:cubicBezTo>
                    <a:cubicBezTo>
                      <a:pt x="22907" y="33861"/>
                      <a:pt x="26341" y="34111"/>
                      <a:pt x="29424" y="33409"/>
                    </a:cubicBezTo>
                    <a:cubicBezTo>
                      <a:pt x="35940" y="31906"/>
                      <a:pt x="42431" y="28622"/>
                      <a:pt x="46166" y="22858"/>
                    </a:cubicBezTo>
                    <a:cubicBezTo>
                      <a:pt x="47143" y="21379"/>
                      <a:pt x="46091" y="18322"/>
                      <a:pt x="44436" y="17720"/>
                    </a:cubicBezTo>
                    <a:cubicBezTo>
                      <a:pt x="45690" y="16266"/>
                      <a:pt x="44687" y="12983"/>
                      <a:pt x="42857" y="12407"/>
                    </a:cubicBezTo>
                    <a:cubicBezTo>
                      <a:pt x="44060" y="10251"/>
                      <a:pt x="43434" y="6667"/>
                      <a:pt x="41680" y="4963"/>
                    </a:cubicBezTo>
                    <a:cubicBezTo>
                      <a:pt x="41680" y="4788"/>
                      <a:pt x="41680" y="4612"/>
                      <a:pt x="41680" y="4437"/>
                    </a:cubicBezTo>
                    <a:cubicBezTo>
                      <a:pt x="41654" y="2382"/>
                      <a:pt x="40126" y="652"/>
                      <a:pt x="38096" y="352"/>
                    </a:cubicBezTo>
                    <a:cubicBezTo>
                      <a:pt x="36518" y="117"/>
                      <a:pt x="34922" y="0"/>
                      <a:pt x="33325" y="0"/>
                    </a:cubicBezTo>
                    <a:close/>
                  </a:path>
                </a:pathLst>
              </a:custGeom>
              <a:solidFill>
                <a:srgbClr val="FFBE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50"/>
              <p:cNvSpPr/>
              <p:nvPr/>
            </p:nvSpPr>
            <p:spPr>
              <a:xfrm>
                <a:off x="2289000" y="4523850"/>
                <a:ext cx="385975" cy="335875"/>
              </a:xfrm>
              <a:custGeom>
                <a:avLst/>
                <a:gdLst/>
                <a:ahLst/>
                <a:cxnLst/>
                <a:rect l="l" t="t" r="r" b="b"/>
                <a:pathLst>
                  <a:path w="15439" h="13435" extrusionOk="0">
                    <a:moveTo>
                      <a:pt x="2105" y="1"/>
                    </a:moveTo>
                    <a:cubicBezTo>
                      <a:pt x="1379" y="677"/>
                      <a:pt x="677" y="1329"/>
                      <a:pt x="0" y="2006"/>
                    </a:cubicBezTo>
                    <a:cubicBezTo>
                      <a:pt x="777" y="5815"/>
                      <a:pt x="4912" y="11680"/>
                      <a:pt x="8597" y="13434"/>
                    </a:cubicBezTo>
                    <a:cubicBezTo>
                      <a:pt x="10777" y="11805"/>
                      <a:pt x="13083" y="9700"/>
                      <a:pt x="15439" y="7870"/>
                    </a:cubicBezTo>
                    <a:lnTo>
                      <a:pt x="15439" y="7870"/>
                    </a:lnTo>
                    <a:cubicBezTo>
                      <a:pt x="14032" y="8342"/>
                      <a:pt x="12742" y="8561"/>
                      <a:pt x="11561" y="8561"/>
                    </a:cubicBezTo>
                    <a:cubicBezTo>
                      <a:pt x="6721" y="8561"/>
                      <a:pt x="3717" y="4896"/>
                      <a:pt x="2105" y="1"/>
                    </a:cubicBezTo>
                    <a:close/>
                  </a:path>
                </a:pathLst>
              </a:custGeom>
              <a:solidFill>
                <a:srgbClr val="F982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27" name="Google Shape;627;p50"/>
          <p:cNvGrpSpPr/>
          <p:nvPr/>
        </p:nvGrpSpPr>
        <p:grpSpPr>
          <a:xfrm flipH="1">
            <a:off x="7286279" y="3820308"/>
            <a:ext cx="1176424" cy="921097"/>
            <a:chOff x="1995125" y="1892875"/>
            <a:chExt cx="738125" cy="577925"/>
          </a:xfrm>
        </p:grpSpPr>
        <p:sp>
          <p:nvSpPr>
            <p:cNvPr id="628" name="Google Shape;628;p50"/>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50"/>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50"/>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50"/>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50"/>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50"/>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50"/>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50"/>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378;p47">
            <a:extLst>
              <a:ext uri="{FF2B5EF4-FFF2-40B4-BE49-F238E27FC236}">
                <a16:creationId xmlns:a16="http://schemas.microsoft.com/office/drawing/2014/main" id="{9337A86B-70BF-379A-3585-CE2C0A89F63D}"/>
              </a:ext>
            </a:extLst>
          </p:cNvPr>
          <p:cNvSpPr txBox="1">
            <a:spLocks/>
          </p:cNvSpPr>
          <p:nvPr/>
        </p:nvSpPr>
        <p:spPr>
          <a:xfrm>
            <a:off x="3456060" y="2110153"/>
            <a:ext cx="5500696" cy="285610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Montserrat"/>
              <a:buChar char="●"/>
              <a:defRPr sz="1400" b="0" i="0" u="none" strike="noStrike" cap="none">
                <a:solidFill>
                  <a:schemeClr val="lt1"/>
                </a:solidFill>
                <a:latin typeface="Amiko"/>
                <a:ea typeface="Amiko"/>
                <a:cs typeface="Amiko"/>
                <a:sym typeface="Amiko"/>
              </a:defRPr>
            </a:lvl1pPr>
            <a:lvl2pPr marL="914400" marR="0" lvl="1"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2pPr>
            <a:lvl3pPr marL="1371600" marR="0" lvl="2"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3pPr>
            <a:lvl4pPr marL="1828800" marR="0" lvl="3"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4pPr>
            <a:lvl5pPr marL="2286000" marR="0" lvl="4"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5pPr>
            <a:lvl6pPr marL="2743200" marR="0" lvl="5"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6pPr>
            <a:lvl7pPr marL="3200400" marR="0" lvl="6"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7pPr>
            <a:lvl8pPr marL="3657600" marR="0" lvl="7"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8pPr>
            <a:lvl9pPr marL="4114800" marR="0" lvl="8" indent="-304800" algn="l" rtl="0">
              <a:lnSpc>
                <a:spcPct val="100000"/>
              </a:lnSpc>
              <a:spcBef>
                <a:spcPts val="0"/>
              </a:spcBef>
              <a:spcAft>
                <a:spcPts val="0"/>
              </a:spcAft>
              <a:buClr>
                <a:schemeClr val="dk1"/>
              </a:buClr>
              <a:buSzPts val="1200"/>
              <a:buFont typeface="Montserrat"/>
              <a:buChar char="■"/>
              <a:defRPr sz="1200" b="0" i="0" u="none" strike="noStrike" cap="none">
                <a:solidFill>
                  <a:schemeClr val="dk1"/>
                </a:solidFill>
                <a:latin typeface="Montserrat"/>
                <a:ea typeface="Montserrat"/>
                <a:cs typeface="Montserrat"/>
                <a:sym typeface="Montserrat"/>
              </a:defRPr>
            </a:lvl9pPr>
          </a:lstStyle>
          <a:p>
            <a:pPr marL="6350" marR="1270" indent="0" algn="just">
              <a:spcAft>
                <a:spcPts val="25"/>
              </a:spcAft>
              <a:buNone/>
            </a:pPr>
            <a:r>
              <a:rPr lang="en-US" sz="1600" kern="100" dirty="0">
                <a:solidFill>
                  <a:srgbClr val="000000"/>
                </a:solidFill>
                <a:effectLst/>
                <a:latin typeface="Times New Roman" panose="02020603050405020304" pitchFamily="18" charset="0"/>
                <a:ea typeface="Times New Roman" panose="02020603050405020304" pitchFamily="18" charset="0"/>
              </a:rPr>
              <a:t>D</a:t>
            </a:r>
            <a:r>
              <a:rPr lang="lt-LT" sz="1600" kern="100" dirty="0">
                <a:solidFill>
                  <a:srgbClr val="000000"/>
                </a:solidFill>
                <a:effectLst/>
                <a:latin typeface="Times New Roman" panose="02020603050405020304" pitchFamily="18" charset="0"/>
                <a:ea typeface="Times New Roman" panose="02020603050405020304" pitchFamily="18" charset="0"/>
              </a:rPr>
              <a:t>ė</a:t>
            </a:r>
            <a:r>
              <a:rPr lang="en-US" sz="1600" kern="100" dirty="0">
                <a:solidFill>
                  <a:srgbClr val="000000"/>
                </a:solidFill>
                <a:effectLst/>
                <a:latin typeface="Times New Roman" panose="02020603050405020304" pitchFamily="18" charset="0"/>
                <a:ea typeface="Times New Roman" panose="02020603050405020304" pitchFamily="18" charset="0"/>
              </a:rPr>
              <a:t>l </a:t>
            </a:r>
            <a:r>
              <a:rPr lang="en-US" sz="1600" kern="100" dirty="0" err="1" smtClean="0">
                <a:solidFill>
                  <a:srgbClr val="000000"/>
                </a:solidFill>
                <a:latin typeface="Times New Roman" panose="02020603050405020304" pitchFamily="18" charset="0"/>
                <a:ea typeface="Times New Roman" panose="02020603050405020304" pitchFamily="18" charset="0"/>
              </a:rPr>
              <a:t>nespecifinio</a:t>
            </a:r>
            <a:r>
              <a:rPr lang="lt-LT" sz="1600" kern="100" dirty="0" smtClean="0">
                <a:solidFill>
                  <a:srgbClr val="000000"/>
                </a:solidFill>
                <a:latin typeface="Times New Roman" panose="02020603050405020304" pitchFamily="18" charset="0"/>
                <a:ea typeface="Times New Roman" panose="02020603050405020304" pitchFamily="18" charset="0"/>
              </a:rPr>
              <a:t> </a:t>
            </a:r>
            <a:r>
              <a:rPr lang="en-US" sz="1600" kern="100" dirty="0" err="1" smtClean="0">
                <a:solidFill>
                  <a:srgbClr val="000000"/>
                </a:solidFill>
                <a:latin typeface="Times New Roman" panose="02020603050405020304" pitchFamily="18" charset="0"/>
                <a:ea typeface="Times New Roman" panose="02020603050405020304" pitchFamily="18" charset="0"/>
              </a:rPr>
              <a:t>triukšmo</a:t>
            </a:r>
            <a:r>
              <a:rPr lang="en-US" sz="1600" kern="100" dirty="0" smtClean="0">
                <a:solidFill>
                  <a:srgbClr val="000000"/>
                </a:solidFill>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poveikio</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organizmui</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labiausiai</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veikiama</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centrin</a:t>
            </a:r>
            <a:r>
              <a:rPr lang="lt-LT" sz="1600" kern="100" dirty="0">
                <a:solidFill>
                  <a:srgbClr val="000000"/>
                </a:solidFill>
                <a:latin typeface="Times New Roman" panose="02020603050405020304" pitchFamily="18" charset="0"/>
                <a:ea typeface="Times New Roman" panose="02020603050405020304" pitchFamily="18" charset="0"/>
              </a:rPr>
              <a:t>ė</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nervų</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sistema</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tod</a:t>
            </a:r>
            <a:r>
              <a:rPr lang="lt-LT" sz="1600" kern="100" dirty="0">
                <a:solidFill>
                  <a:srgbClr val="000000"/>
                </a:solidFill>
                <a:effectLst/>
                <a:latin typeface="Times New Roman" panose="02020603050405020304" pitchFamily="18" charset="0"/>
                <a:ea typeface="Times New Roman" panose="02020603050405020304" pitchFamily="18" charset="0"/>
              </a:rPr>
              <a:t>ė</a:t>
            </a:r>
            <a:r>
              <a:rPr lang="en-US" sz="1600" kern="100" dirty="0">
                <a:solidFill>
                  <a:srgbClr val="000000"/>
                </a:solidFill>
                <a:effectLst/>
                <a:latin typeface="Times New Roman" panose="02020603050405020304" pitchFamily="18" charset="0"/>
                <a:ea typeface="Times New Roman" panose="02020603050405020304" pitchFamily="18" charset="0"/>
              </a:rPr>
              <a:t>l </a:t>
            </a:r>
            <a:r>
              <a:rPr lang="en-US" sz="1600" kern="100" dirty="0" err="1">
                <a:solidFill>
                  <a:srgbClr val="000000"/>
                </a:solidFill>
                <a:effectLst/>
                <a:latin typeface="Times New Roman" panose="02020603050405020304" pitchFamily="18" charset="0"/>
                <a:ea typeface="Times New Roman" panose="02020603050405020304" pitchFamily="18" charset="0"/>
              </a:rPr>
              <a:t>atsiranda</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funkcinių</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centrin</a:t>
            </a:r>
            <a:r>
              <a:rPr lang="lt-LT" sz="1600" kern="100" dirty="0">
                <a:solidFill>
                  <a:srgbClr val="000000"/>
                </a:solidFill>
                <a:effectLst/>
                <a:latin typeface="Times New Roman" panose="02020603050405020304" pitchFamily="18" charset="0"/>
                <a:ea typeface="Times New Roman" panose="02020603050405020304" pitchFamily="18" charset="0"/>
              </a:rPr>
              <a:t>ė</a:t>
            </a:r>
            <a:r>
              <a:rPr lang="en-US" sz="1600" kern="100" dirty="0">
                <a:solidFill>
                  <a:srgbClr val="000000"/>
                </a:solidFill>
                <a:effectLst/>
                <a:latin typeface="Times New Roman" panose="02020603050405020304" pitchFamily="18" charset="0"/>
                <a:ea typeface="Times New Roman" panose="02020603050405020304" pitchFamily="18" charset="0"/>
              </a:rPr>
              <a:t>s </a:t>
            </a:r>
            <a:r>
              <a:rPr lang="en-US" sz="1600" kern="100" dirty="0" err="1">
                <a:solidFill>
                  <a:srgbClr val="000000"/>
                </a:solidFill>
                <a:effectLst/>
                <a:latin typeface="Times New Roman" panose="02020603050405020304" pitchFamily="18" charset="0"/>
                <a:ea typeface="Times New Roman" panose="02020603050405020304" pitchFamily="18" charset="0"/>
              </a:rPr>
              <a:t>bei</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vegetacin</a:t>
            </a:r>
            <a:r>
              <a:rPr lang="lt-LT" sz="1600" kern="100" dirty="0">
                <a:solidFill>
                  <a:srgbClr val="000000"/>
                </a:solidFill>
                <a:effectLst/>
                <a:latin typeface="Times New Roman" panose="02020603050405020304" pitchFamily="18" charset="0"/>
                <a:ea typeface="Times New Roman" panose="02020603050405020304" pitchFamily="18" charset="0"/>
              </a:rPr>
              <a:t>ė</a:t>
            </a:r>
            <a:r>
              <a:rPr lang="en-US" sz="1600" kern="100" dirty="0">
                <a:solidFill>
                  <a:srgbClr val="000000"/>
                </a:solidFill>
                <a:effectLst/>
                <a:latin typeface="Times New Roman" panose="02020603050405020304" pitchFamily="18" charset="0"/>
                <a:ea typeface="Times New Roman" panose="02020603050405020304" pitchFamily="18" charset="0"/>
              </a:rPr>
              <a:t>s </a:t>
            </a:r>
            <a:r>
              <a:rPr lang="en-US" sz="1600" kern="100" dirty="0" err="1">
                <a:solidFill>
                  <a:srgbClr val="000000"/>
                </a:solidFill>
                <a:effectLst/>
                <a:latin typeface="Times New Roman" panose="02020603050405020304" pitchFamily="18" charset="0"/>
                <a:ea typeface="Times New Roman" panose="02020603050405020304" pitchFamily="18" charset="0"/>
              </a:rPr>
              <a:t>nervų</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sistemos</a:t>
            </a:r>
            <a:r>
              <a:rPr lang="en-US" sz="1600" kern="100" dirty="0">
                <a:solidFill>
                  <a:srgbClr val="000000"/>
                </a:solidFill>
                <a:effectLst/>
                <a:latin typeface="Times New Roman" panose="02020603050405020304" pitchFamily="18" charset="0"/>
                <a:ea typeface="Times New Roman" panose="02020603050405020304" pitchFamily="18" charset="0"/>
              </a:rPr>
              <a:t> </a:t>
            </a:r>
            <a:r>
              <a:rPr lang="en-US" sz="1600" kern="100" dirty="0" err="1">
                <a:solidFill>
                  <a:srgbClr val="000000"/>
                </a:solidFill>
                <a:effectLst/>
                <a:latin typeface="Times New Roman" panose="02020603050405020304" pitchFamily="18" charset="0"/>
                <a:ea typeface="Times New Roman" panose="02020603050405020304" pitchFamily="18" charset="0"/>
              </a:rPr>
              <a:t>sutrikimų</a:t>
            </a:r>
            <a:r>
              <a:rPr lang="en-US" sz="1600" kern="100" dirty="0">
                <a:solidFill>
                  <a:srgbClr val="000000"/>
                </a:solidFill>
                <a:effectLst/>
                <a:latin typeface="Times New Roman" panose="02020603050405020304" pitchFamily="18" charset="0"/>
                <a:ea typeface="Times New Roman" panose="02020603050405020304" pitchFamily="18" charset="0"/>
              </a:rPr>
              <a:t>: </a:t>
            </a:r>
          </a:p>
          <a:p>
            <a:pPr marL="342900" marR="1270" lvl="0" indent="-342900" algn="just" fontAlgn="base">
              <a:lnSpc>
                <a:spcPct val="150000"/>
              </a:lnSpc>
              <a:spcAft>
                <a:spcPts val="560"/>
              </a:spcAft>
              <a:buClr>
                <a:srgbClr val="000000"/>
              </a:buClr>
              <a:buSzPts val="1200"/>
              <a:buFont typeface="Symbol" panose="05050102010706020507" pitchFamily="18" charset="2"/>
              <a:buChar char="-"/>
            </a:pP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galvos </a:t>
            </a:r>
            <a:r>
              <a:rPr lang="en-US"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skausmai</a:t>
            </a: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p>
          <a:p>
            <a:pPr marL="342900" marR="1270" lvl="0" indent="-342900" algn="just" fontAlgn="base">
              <a:lnSpc>
                <a:spcPct val="150000"/>
              </a:lnSpc>
              <a:spcAft>
                <a:spcPts val="785"/>
              </a:spcAft>
              <a:buClr>
                <a:srgbClr val="000000"/>
              </a:buClr>
              <a:buSzPts val="1200"/>
              <a:buFont typeface="Symbol" panose="05050102010706020507" pitchFamily="18" charset="2"/>
              <a:buChar char="-"/>
            </a:pPr>
            <a:r>
              <a:rPr lang="en-US"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svaigimas</a:t>
            </a: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p>
          <a:p>
            <a:pPr marL="342900" marR="1270" lvl="0" indent="-342900" algn="just" fontAlgn="base">
              <a:lnSpc>
                <a:spcPct val="150000"/>
              </a:lnSpc>
              <a:spcAft>
                <a:spcPts val="560"/>
              </a:spcAft>
              <a:buClr>
                <a:srgbClr val="000000"/>
              </a:buClr>
              <a:buSzPts val="1200"/>
              <a:buFont typeface="Symbol" panose="05050102010706020507" pitchFamily="18" charset="2"/>
              <a:buChar char="-"/>
            </a:pP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blog</a:t>
            </a:r>
            <a:r>
              <a:rPr lang="lt-LT"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ė</a:t>
            </a: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ja d</a:t>
            </a:r>
            <a:r>
              <a:rPr lang="lt-LT"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ė</a:t>
            </a:r>
            <a:r>
              <a:rPr lang="en-US"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mesys</a:t>
            </a: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atmintis</a:t>
            </a: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ir </a:t>
            </a:r>
            <a:r>
              <a:rPr lang="en-US"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darbingumas</a:t>
            </a: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p>
          <a:p>
            <a:pPr marL="342900" marR="1270" lvl="0" indent="-342900" algn="just" fontAlgn="base">
              <a:lnSpc>
                <a:spcPct val="150000"/>
              </a:lnSpc>
              <a:spcAft>
                <a:spcPts val="780"/>
              </a:spcAft>
              <a:buClr>
                <a:srgbClr val="000000"/>
              </a:buClr>
              <a:buSzPts val="1200"/>
              <a:buFont typeface="Symbol" panose="05050102010706020507" pitchFamily="18" charset="2"/>
              <a:buChar char="-"/>
            </a:pPr>
            <a:r>
              <a:rPr lang="en-US"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sutrinka</a:t>
            </a: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miegas</a:t>
            </a: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p>
          <a:p>
            <a:pPr marL="342900" marR="1270" lvl="0" indent="-342900" algn="just" fontAlgn="base">
              <a:lnSpc>
                <a:spcPct val="150000"/>
              </a:lnSpc>
              <a:spcAft>
                <a:spcPts val="795"/>
              </a:spcAft>
              <a:buClr>
                <a:srgbClr val="000000"/>
              </a:buClr>
              <a:buSzPts val="1200"/>
              <a:buFont typeface="Symbol" panose="05050102010706020507" pitchFamily="18" charset="2"/>
              <a:buChar char="-"/>
            </a:pPr>
            <a:r>
              <a:rPr lang="en-US"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vystosi</a:t>
            </a: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neuroz</a:t>
            </a:r>
            <a:r>
              <a:rPr lang="lt-LT"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ė</a:t>
            </a:r>
            <a:r>
              <a:rPr lang="en-US"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 </a:t>
            </a:r>
          </a:p>
          <a:p>
            <a:pPr marL="6350" marR="1270" indent="0" algn="just">
              <a:lnSpc>
                <a:spcPct val="150000"/>
              </a:lnSpc>
              <a:spcAft>
                <a:spcPts val="25"/>
              </a:spcAft>
              <a:buNone/>
            </a:pPr>
            <a:endParaRPr lang="en-US" sz="2000" kern="100" dirty="0">
              <a:solidFill>
                <a:srgbClr val="000000"/>
              </a:solidFill>
              <a:effectLst/>
              <a:latin typeface="Times New Roman" panose="02020603050405020304" pitchFamily="18" charset="0"/>
              <a:ea typeface="Times New Roman" panose="02020603050405020304" pitchFamily="18" charset="0"/>
            </a:endParaRPr>
          </a:p>
          <a:p>
            <a:pPr marL="6350" marR="1270" indent="0" algn="just">
              <a:spcAft>
                <a:spcPts val="25"/>
              </a:spcAft>
              <a:buNone/>
            </a:pPr>
            <a:endParaRPr lang="en-US" sz="105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296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sp>
        <p:nvSpPr>
          <p:cNvPr id="885" name="Google Shape;885;p53"/>
          <p:cNvSpPr txBox="1">
            <a:spLocks noGrp="1"/>
          </p:cNvSpPr>
          <p:nvPr>
            <p:ph type="title"/>
          </p:nvPr>
        </p:nvSpPr>
        <p:spPr>
          <a:xfrm>
            <a:off x="2034750" y="1022711"/>
            <a:ext cx="5074500" cy="1032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7200" dirty="0"/>
              <a:t>Tyrimas</a:t>
            </a:r>
            <a:endParaRPr sz="7200" dirty="0"/>
          </a:p>
        </p:txBody>
      </p:sp>
      <p:sp>
        <p:nvSpPr>
          <p:cNvPr id="887" name="Google Shape;887;p53"/>
          <p:cNvSpPr/>
          <p:nvPr/>
        </p:nvSpPr>
        <p:spPr>
          <a:xfrm>
            <a:off x="5583925" y="4028563"/>
            <a:ext cx="39500" cy="39500"/>
          </a:xfrm>
          <a:custGeom>
            <a:avLst/>
            <a:gdLst/>
            <a:ahLst/>
            <a:cxnLst/>
            <a:rect l="l" t="t" r="r" b="b"/>
            <a:pathLst>
              <a:path w="1580" h="1580" extrusionOk="0">
                <a:moveTo>
                  <a:pt x="828" y="1"/>
                </a:moveTo>
                <a:cubicBezTo>
                  <a:pt x="402" y="1"/>
                  <a:pt x="26" y="352"/>
                  <a:pt x="26" y="778"/>
                </a:cubicBezTo>
                <a:cubicBezTo>
                  <a:pt x="1" y="1229"/>
                  <a:pt x="327" y="1580"/>
                  <a:pt x="753" y="1580"/>
                </a:cubicBezTo>
                <a:cubicBezTo>
                  <a:pt x="1179" y="1580"/>
                  <a:pt x="1530" y="1229"/>
                  <a:pt x="1555" y="778"/>
                </a:cubicBezTo>
                <a:cubicBezTo>
                  <a:pt x="1580" y="352"/>
                  <a:pt x="1254" y="1"/>
                  <a:pt x="828" y="1"/>
                </a:cubicBezTo>
                <a:close/>
              </a:path>
            </a:pathLst>
          </a:custGeom>
          <a:solidFill>
            <a:srgbClr val="29B2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8" name="Google Shape;888;p53"/>
          <p:cNvGrpSpPr/>
          <p:nvPr/>
        </p:nvGrpSpPr>
        <p:grpSpPr>
          <a:xfrm>
            <a:off x="3418471" y="2211825"/>
            <a:ext cx="4779325" cy="2928425"/>
            <a:chOff x="4646600" y="1688513"/>
            <a:chExt cx="4779325" cy="2928425"/>
          </a:xfrm>
        </p:grpSpPr>
        <p:sp>
          <p:nvSpPr>
            <p:cNvPr id="889" name="Google Shape;889;p53"/>
            <p:cNvSpPr/>
            <p:nvPr/>
          </p:nvSpPr>
          <p:spPr>
            <a:xfrm>
              <a:off x="5145800" y="1917013"/>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53"/>
            <p:cNvSpPr/>
            <p:nvPr/>
          </p:nvSpPr>
          <p:spPr>
            <a:xfrm>
              <a:off x="6077675" y="3348563"/>
              <a:ext cx="446150" cy="346875"/>
            </a:xfrm>
            <a:custGeom>
              <a:avLst/>
              <a:gdLst/>
              <a:ahLst/>
              <a:cxnLst/>
              <a:rect l="l" t="t" r="r" b="b"/>
              <a:pathLst>
                <a:path w="17846" h="13875" extrusionOk="0">
                  <a:moveTo>
                    <a:pt x="13297" y="1"/>
                  </a:moveTo>
                  <a:cubicBezTo>
                    <a:pt x="13024" y="1"/>
                    <a:pt x="12748" y="51"/>
                    <a:pt x="12482" y="158"/>
                  </a:cubicBezTo>
                  <a:lnTo>
                    <a:pt x="1705" y="4444"/>
                  </a:lnTo>
                  <a:cubicBezTo>
                    <a:pt x="577" y="4895"/>
                    <a:pt x="0" y="6198"/>
                    <a:pt x="477" y="7326"/>
                  </a:cubicBezTo>
                  <a:lnTo>
                    <a:pt x="2507" y="12464"/>
                  </a:lnTo>
                  <a:cubicBezTo>
                    <a:pt x="2851" y="13344"/>
                    <a:pt x="3693" y="13874"/>
                    <a:pt x="4574" y="13874"/>
                  </a:cubicBezTo>
                  <a:cubicBezTo>
                    <a:pt x="4846" y="13874"/>
                    <a:pt x="5123" y="13823"/>
                    <a:pt x="5389" y="13717"/>
                  </a:cubicBezTo>
                  <a:lnTo>
                    <a:pt x="16166" y="9431"/>
                  </a:lnTo>
                  <a:cubicBezTo>
                    <a:pt x="17294" y="8980"/>
                    <a:pt x="17845" y="7677"/>
                    <a:pt x="17394" y="6549"/>
                  </a:cubicBezTo>
                  <a:lnTo>
                    <a:pt x="15364" y="1411"/>
                  </a:lnTo>
                  <a:cubicBezTo>
                    <a:pt x="15019" y="530"/>
                    <a:pt x="14178" y="1"/>
                    <a:pt x="132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53"/>
            <p:cNvSpPr/>
            <p:nvPr/>
          </p:nvSpPr>
          <p:spPr>
            <a:xfrm>
              <a:off x="6102725" y="3463413"/>
              <a:ext cx="184875" cy="209250"/>
            </a:xfrm>
            <a:custGeom>
              <a:avLst/>
              <a:gdLst/>
              <a:ahLst/>
              <a:cxnLst/>
              <a:rect l="l" t="t" r="r" b="b"/>
              <a:pathLst>
                <a:path w="7395" h="8370" extrusionOk="0">
                  <a:moveTo>
                    <a:pt x="2607" y="0"/>
                  </a:moveTo>
                  <a:lnTo>
                    <a:pt x="1229" y="551"/>
                  </a:lnTo>
                  <a:cubicBezTo>
                    <a:pt x="402" y="877"/>
                    <a:pt x="1" y="1805"/>
                    <a:pt x="327" y="2632"/>
                  </a:cubicBezTo>
                  <a:lnTo>
                    <a:pt x="2206" y="7343"/>
                  </a:lnTo>
                  <a:cubicBezTo>
                    <a:pt x="2454" y="7972"/>
                    <a:pt x="3050" y="8369"/>
                    <a:pt x="3684" y="8369"/>
                  </a:cubicBezTo>
                  <a:cubicBezTo>
                    <a:pt x="3884" y="8369"/>
                    <a:pt x="4088" y="8330"/>
                    <a:pt x="4287" y="8246"/>
                  </a:cubicBezTo>
                  <a:lnTo>
                    <a:pt x="7394" y="7018"/>
                  </a:lnTo>
                  <a:lnTo>
                    <a:pt x="260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53"/>
            <p:cNvSpPr/>
            <p:nvPr/>
          </p:nvSpPr>
          <p:spPr>
            <a:xfrm>
              <a:off x="6310125" y="3372863"/>
              <a:ext cx="184875" cy="209600"/>
            </a:xfrm>
            <a:custGeom>
              <a:avLst/>
              <a:gdLst/>
              <a:ahLst/>
              <a:cxnLst/>
              <a:rect l="l" t="t" r="r" b="b"/>
              <a:pathLst>
                <a:path w="7395" h="8384" extrusionOk="0">
                  <a:moveTo>
                    <a:pt x="3689" y="0"/>
                  </a:moveTo>
                  <a:cubicBezTo>
                    <a:pt x="3489" y="0"/>
                    <a:pt x="3284" y="36"/>
                    <a:pt x="3083" y="113"/>
                  </a:cubicBezTo>
                  <a:lnTo>
                    <a:pt x="1" y="1341"/>
                  </a:lnTo>
                  <a:lnTo>
                    <a:pt x="4788" y="8384"/>
                  </a:lnTo>
                  <a:lnTo>
                    <a:pt x="6166" y="7833"/>
                  </a:lnTo>
                  <a:cubicBezTo>
                    <a:pt x="6993" y="7507"/>
                    <a:pt x="7394" y="6579"/>
                    <a:pt x="7068" y="5727"/>
                  </a:cubicBezTo>
                  <a:lnTo>
                    <a:pt x="5189" y="1015"/>
                  </a:lnTo>
                  <a:cubicBezTo>
                    <a:pt x="4940" y="383"/>
                    <a:pt x="4339" y="0"/>
                    <a:pt x="36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53"/>
            <p:cNvSpPr/>
            <p:nvPr/>
          </p:nvSpPr>
          <p:spPr>
            <a:xfrm>
              <a:off x="6460500" y="3371213"/>
              <a:ext cx="94025" cy="143600"/>
            </a:xfrm>
            <a:custGeom>
              <a:avLst/>
              <a:gdLst/>
              <a:ahLst/>
              <a:cxnLst/>
              <a:rect l="l" t="t" r="r" b="b"/>
              <a:pathLst>
                <a:path w="3761" h="5744" extrusionOk="0">
                  <a:moveTo>
                    <a:pt x="1227" y="0"/>
                  </a:moveTo>
                  <a:cubicBezTo>
                    <a:pt x="1094" y="0"/>
                    <a:pt x="959" y="25"/>
                    <a:pt x="828" y="79"/>
                  </a:cubicBezTo>
                  <a:lnTo>
                    <a:pt x="1" y="405"/>
                  </a:lnTo>
                  <a:lnTo>
                    <a:pt x="2131" y="5743"/>
                  </a:lnTo>
                  <a:lnTo>
                    <a:pt x="2933" y="5417"/>
                  </a:lnTo>
                  <a:cubicBezTo>
                    <a:pt x="3485" y="5192"/>
                    <a:pt x="3760" y="4565"/>
                    <a:pt x="3535" y="4014"/>
                  </a:cubicBezTo>
                  <a:lnTo>
                    <a:pt x="2206" y="680"/>
                  </a:lnTo>
                  <a:cubicBezTo>
                    <a:pt x="2054" y="260"/>
                    <a:pt x="1653" y="0"/>
                    <a:pt x="12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53"/>
            <p:cNvSpPr/>
            <p:nvPr/>
          </p:nvSpPr>
          <p:spPr>
            <a:xfrm>
              <a:off x="6194225" y="3415163"/>
              <a:ext cx="213675" cy="213675"/>
            </a:xfrm>
            <a:custGeom>
              <a:avLst/>
              <a:gdLst/>
              <a:ahLst/>
              <a:cxnLst/>
              <a:rect l="l" t="t" r="r" b="b"/>
              <a:pathLst>
                <a:path w="8547" h="8547" extrusionOk="0">
                  <a:moveTo>
                    <a:pt x="3760" y="0"/>
                  </a:moveTo>
                  <a:lnTo>
                    <a:pt x="0" y="1504"/>
                  </a:lnTo>
                  <a:lnTo>
                    <a:pt x="4787" y="8547"/>
                  </a:lnTo>
                  <a:lnTo>
                    <a:pt x="8547" y="7068"/>
                  </a:lnTo>
                  <a:lnTo>
                    <a:pt x="37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53"/>
            <p:cNvSpPr/>
            <p:nvPr/>
          </p:nvSpPr>
          <p:spPr>
            <a:xfrm>
              <a:off x="7822675" y="2091213"/>
              <a:ext cx="148525" cy="339450"/>
            </a:xfrm>
            <a:custGeom>
              <a:avLst/>
              <a:gdLst/>
              <a:ahLst/>
              <a:cxnLst/>
              <a:rect l="l" t="t" r="r" b="b"/>
              <a:pathLst>
                <a:path w="5941" h="13578" extrusionOk="0">
                  <a:moveTo>
                    <a:pt x="3609" y="0"/>
                  </a:moveTo>
                  <a:cubicBezTo>
                    <a:pt x="3384" y="26"/>
                    <a:pt x="3183" y="101"/>
                    <a:pt x="3058" y="226"/>
                  </a:cubicBezTo>
                  <a:cubicBezTo>
                    <a:pt x="2908" y="351"/>
                    <a:pt x="2832" y="477"/>
                    <a:pt x="2782" y="602"/>
                  </a:cubicBezTo>
                  <a:cubicBezTo>
                    <a:pt x="2732" y="727"/>
                    <a:pt x="2682" y="928"/>
                    <a:pt x="2632" y="1178"/>
                  </a:cubicBezTo>
                  <a:lnTo>
                    <a:pt x="1279" y="6918"/>
                  </a:lnTo>
                  <a:cubicBezTo>
                    <a:pt x="1228" y="7168"/>
                    <a:pt x="1203" y="7344"/>
                    <a:pt x="1178" y="7469"/>
                  </a:cubicBezTo>
                  <a:cubicBezTo>
                    <a:pt x="1178" y="7595"/>
                    <a:pt x="1203" y="7745"/>
                    <a:pt x="1253" y="7920"/>
                  </a:cubicBezTo>
                  <a:cubicBezTo>
                    <a:pt x="1304" y="8096"/>
                    <a:pt x="1429" y="8246"/>
                    <a:pt x="1654" y="8371"/>
                  </a:cubicBezTo>
                  <a:cubicBezTo>
                    <a:pt x="1880" y="8472"/>
                    <a:pt x="2181" y="8572"/>
                    <a:pt x="2557" y="8672"/>
                  </a:cubicBezTo>
                  <a:cubicBezTo>
                    <a:pt x="2933" y="8747"/>
                    <a:pt x="3258" y="8798"/>
                    <a:pt x="3509" y="8798"/>
                  </a:cubicBezTo>
                  <a:cubicBezTo>
                    <a:pt x="3735" y="8798"/>
                    <a:pt x="3935" y="8722"/>
                    <a:pt x="4061" y="8597"/>
                  </a:cubicBezTo>
                  <a:cubicBezTo>
                    <a:pt x="4186" y="8472"/>
                    <a:pt x="4286" y="8346"/>
                    <a:pt x="4336" y="8221"/>
                  </a:cubicBezTo>
                  <a:cubicBezTo>
                    <a:pt x="4361" y="8096"/>
                    <a:pt x="4436" y="7920"/>
                    <a:pt x="4487" y="7670"/>
                  </a:cubicBezTo>
                  <a:lnTo>
                    <a:pt x="5815" y="1930"/>
                  </a:lnTo>
                  <a:cubicBezTo>
                    <a:pt x="5865" y="1680"/>
                    <a:pt x="5915" y="1504"/>
                    <a:pt x="5915" y="1354"/>
                  </a:cubicBezTo>
                  <a:cubicBezTo>
                    <a:pt x="5940" y="1229"/>
                    <a:pt x="5915" y="1078"/>
                    <a:pt x="5865" y="903"/>
                  </a:cubicBezTo>
                  <a:cubicBezTo>
                    <a:pt x="5815" y="702"/>
                    <a:pt x="5665" y="552"/>
                    <a:pt x="5464" y="427"/>
                  </a:cubicBezTo>
                  <a:cubicBezTo>
                    <a:pt x="5238" y="326"/>
                    <a:pt x="4938" y="201"/>
                    <a:pt x="4562" y="126"/>
                  </a:cubicBezTo>
                  <a:cubicBezTo>
                    <a:pt x="4186" y="26"/>
                    <a:pt x="3860" y="0"/>
                    <a:pt x="3609" y="0"/>
                  </a:cubicBezTo>
                  <a:close/>
                  <a:moveTo>
                    <a:pt x="1391" y="9969"/>
                  </a:moveTo>
                  <a:cubicBezTo>
                    <a:pt x="1341" y="9969"/>
                    <a:pt x="1295" y="9971"/>
                    <a:pt x="1253" y="9975"/>
                  </a:cubicBezTo>
                  <a:cubicBezTo>
                    <a:pt x="978" y="10001"/>
                    <a:pt x="752" y="10126"/>
                    <a:pt x="577" y="10326"/>
                  </a:cubicBezTo>
                  <a:cubicBezTo>
                    <a:pt x="401" y="10552"/>
                    <a:pt x="276" y="10878"/>
                    <a:pt x="151" y="11354"/>
                  </a:cubicBezTo>
                  <a:cubicBezTo>
                    <a:pt x="0" y="12031"/>
                    <a:pt x="0" y="12507"/>
                    <a:pt x="201" y="12808"/>
                  </a:cubicBezTo>
                  <a:cubicBezTo>
                    <a:pt x="376" y="13083"/>
                    <a:pt x="827" y="13309"/>
                    <a:pt x="1554" y="13484"/>
                  </a:cubicBezTo>
                  <a:cubicBezTo>
                    <a:pt x="1813" y="13547"/>
                    <a:pt x="2044" y="13577"/>
                    <a:pt x="2245" y="13577"/>
                  </a:cubicBezTo>
                  <a:cubicBezTo>
                    <a:pt x="2610" y="13577"/>
                    <a:pt x="2881" y="13477"/>
                    <a:pt x="3058" y="13284"/>
                  </a:cubicBezTo>
                  <a:cubicBezTo>
                    <a:pt x="3208" y="13108"/>
                    <a:pt x="3309" y="12958"/>
                    <a:pt x="3359" y="12833"/>
                  </a:cubicBezTo>
                  <a:cubicBezTo>
                    <a:pt x="3409" y="12682"/>
                    <a:pt x="3459" y="12482"/>
                    <a:pt x="3534" y="12181"/>
                  </a:cubicBezTo>
                  <a:lnTo>
                    <a:pt x="3584" y="11905"/>
                  </a:lnTo>
                  <a:cubicBezTo>
                    <a:pt x="3710" y="11404"/>
                    <a:pt x="3685" y="11028"/>
                    <a:pt x="3484" y="10727"/>
                  </a:cubicBezTo>
                  <a:cubicBezTo>
                    <a:pt x="3309" y="10452"/>
                    <a:pt x="2958" y="10251"/>
                    <a:pt x="2431" y="10126"/>
                  </a:cubicBezTo>
                  <a:cubicBezTo>
                    <a:pt x="1993" y="10021"/>
                    <a:pt x="1641" y="9969"/>
                    <a:pt x="1391" y="996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6" name="Google Shape;896;p53"/>
            <p:cNvGrpSpPr/>
            <p:nvPr/>
          </p:nvGrpSpPr>
          <p:grpSpPr>
            <a:xfrm>
              <a:off x="5299825" y="2392525"/>
              <a:ext cx="974350" cy="896975"/>
              <a:chOff x="-4464275" y="2904113"/>
              <a:chExt cx="974350" cy="896975"/>
            </a:xfrm>
          </p:grpSpPr>
          <p:sp>
            <p:nvSpPr>
              <p:cNvPr id="897" name="Google Shape;897;p53"/>
              <p:cNvSpPr/>
              <p:nvPr/>
            </p:nvSpPr>
            <p:spPr>
              <a:xfrm>
                <a:off x="-4464275" y="3353838"/>
                <a:ext cx="173600" cy="136850"/>
              </a:xfrm>
              <a:custGeom>
                <a:avLst/>
                <a:gdLst/>
                <a:ahLst/>
                <a:cxnLst/>
                <a:rect l="l" t="t" r="r" b="b"/>
                <a:pathLst>
                  <a:path w="6944" h="5474" extrusionOk="0">
                    <a:moveTo>
                      <a:pt x="3996" y="1"/>
                    </a:moveTo>
                    <a:cubicBezTo>
                      <a:pt x="3330" y="1"/>
                      <a:pt x="2655" y="190"/>
                      <a:pt x="2056" y="587"/>
                    </a:cubicBezTo>
                    <a:cubicBezTo>
                      <a:pt x="452" y="1664"/>
                      <a:pt x="1" y="3870"/>
                      <a:pt x="1079" y="5474"/>
                    </a:cubicBezTo>
                    <a:lnTo>
                      <a:pt x="6943" y="1589"/>
                    </a:lnTo>
                    <a:cubicBezTo>
                      <a:pt x="6262" y="560"/>
                      <a:pt x="5141" y="1"/>
                      <a:pt x="39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53"/>
              <p:cNvSpPr/>
              <p:nvPr/>
            </p:nvSpPr>
            <p:spPr>
              <a:xfrm>
                <a:off x="-4412900" y="3099888"/>
                <a:ext cx="871600" cy="701200"/>
              </a:xfrm>
              <a:custGeom>
                <a:avLst/>
                <a:gdLst/>
                <a:ahLst/>
                <a:cxnLst/>
                <a:rect l="l" t="t" r="r" b="b"/>
                <a:pathLst>
                  <a:path w="34864" h="28048" extrusionOk="0">
                    <a:moveTo>
                      <a:pt x="17252" y="0"/>
                    </a:moveTo>
                    <a:cubicBezTo>
                      <a:pt x="16578" y="0"/>
                      <a:pt x="15896" y="193"/>
                      <a:pt x="15289" y="594"/>
                    </a:cubicBezTo>
                    <a:lnTo>
                      <a:pt x="1" y="10745"/>
                    </a:lnTo>
                    <a:cubicBezTo>
                      <a:pt x="600" y="10348"/>
                      <a:pt x="1275" y="10159"/>
                      <a:pt x="1941" y="10159"/>
                    </a:cubicBezTo>
                    <a:cubicBezTo>
                      <a:pt x="3086" y="10159"/>
                      <a:pt x="4207" y="10718"/>
                      <a:pt x="4888" y="11747"/>
                    </a:cubicBezTo>
                    <a:cubicBezTo>
                      <a:pt x="6768" y="14579"/>
                      <a:pt x="13610" y="24830"/>
                      <a:pt x="14688" y="26459"/>
                    </a:cubicBezTo>
                    <a:cubicBezTo>
                      <a:pt x="15369" y="27489"/>
                      <a:pt x="16490" y="28048"/>
                      <a:pt x="17635" y="28048"/>
                    </a:cubicBezTo>
                    <a:cubicBezTo>
                      <a:pt x="18301" y="28048"/>
                      <a:pt x="18975" y="27858"/>
                      <a:pt x="19575" y="27462"/>
                    </a:cubicBezTo>
                    <a:cubicBezTo>
                      <a:pt x="22182" y="25732"/>
                      <a:pt x="34863" y="17286"/>
                      <a:pt x="34863" y="17286"/>
                    </a:cubicBezTo>
                    <a:lnTo>
                      <a:pt x="29976" y="16309"/>
                    </a:lnTo>
                    <a:cubicBezTo>
                      <a:pt x="29976" y="16309"/>
                      <a:pt x="20928" y="2700"/>
                      <a:pt x="20177" y="1572"/>
                    </a:cubicBezTo>
                    <a:cubicBezTo>
                      <a:pt x="19500" y="549"/>
                      <a:pt x="18389" y="0"/>
                      <a:pt x="172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53"/>
              <p:cNvSpPr/>
              <p:nvPr/>
            </p:nvSpPr>
            <p:spPr>
              <a:xfrm>
                <a:off x="-3923550" y="3409838"/>
                <a:ext cx="433625" cy="376600"/>
              </a:xfrm>
              <a:custGeom>
                <a:avLst/>
                <a:gdLst/>
                <a:ahLst/>
                <a:cxnLst/>
                <a:rect l="l" t="t" r="r" b="b"/>
                <a:pathLst>
                  <a:path w="17345" h="15064" extrusionOk="0">
                    <a:moveTo>
                      <a:pt x="16267" y="1"/>
                    </a:moveTo>
                    <a:lnTo>
                      <a:pt x="978" y="10176"/>
                    </a:lnTo>
                    <a:cubicBezTo>
                      <a:pt x="2053" y="11775"/>
                      <a:pt x="1633" y="13971"/>
                      <a:pt x="17" y="15053"/>
                    </a:cubicBezTo>
                    <a:lnTo>
                      <a:pt x="17" y="15053"/>
                    </a:lnTo>
                    <a:lnTo>
                      <a:pt x="15289" y="4888"/>
                    </a:lnTo>
                    <a:cubicBezTo>
                      <a:pt x="16918" y="3810"/>
                      <a:pt x="17344" y="1630"/>
                      <a:pt x="16267" y="1"/>
                    </a:cubicBezTo>
                    <a:close/>
                    <a:moveTo>
                      <a:pt x="17" y="15053"/>
                    </a:moveTo>
                    <a:lnTo>
                      <a:pt x="1" y="15064"/>
                    </a:lnTo>
                    <a:cubicBezTo>
                      <a:pt x="7" y="15060"/>
                      <a:pt x="12" y="15056"/>
                      <a:pt x="17" y="15053"/>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53"/>
              <p:cNvSpPr/>
              <p:nvPr/>
            </p:nvSpPr>
            <p:spPr>
              <a:xfrm>
                <a:off x="-4119025" y="3331063"/>
                <a:ext cx="258800" cy="174675"/>
              </a:xfrm>
              <a:custGeom>
                <a:avLst/>
                <a:gdLst/>
                <a:ahLst/>
                <a:cxnLst/>
                <a:rect l="l" t="t" r="r" b="b"/>
                <a:pathLst>
                  <a:path w="10352" h="6987" extrusionOk="0">
                    <a:moveTo>
                      <a:pt x="10126" y="0"/>
                    </a:moveTo>
                    <a:cubicBezTo>
                      <a:pt x="10083" y="0"/>
                      <a:pt x="10040" y="14"/>
                      <a:pt x="10000" y="44"/>
                    </a:cubicBezTo>
                    <a:lnTo>
                      <a:pt x="101" y="6611"/>
                    </a:lnTo>
                    <a:cubicBezTo>
                      <a:pt x="25" y="6661"/>
                      <a:pt x="0" y="6811"/>
                      <a:pt x="51" y="6886"/>
                    </a:cubicBezTo>
                    <a:cubicBezTo>
                      <a:pt x="101" y="6961"/>
                      <a:pt x="151" y="6986"/>
                      <a:pt x="226" y="6986"/>
                    </a:cubicBezTo>
                    <a:cubicBezTo>
                      <a:pt x="276" y="6986"/>
                      <a:pt x="301" y="6986"/>
                      <a:pt x="351" y="6961"/>
                    </a:cubicBezTo>
                    <a:lnTo>
                      <a:pt x="10226" y="370"/>
                    </a:lnTo>
                    <a:cubicBezTo>
                      <a:pt x="10326" y="320"/>
                      <a:pt x="10351" y="194"/>
                      <a:pt x="10301" y="94"/>
                    </a:cubicBezTo>
                    <a:cubicBezTo>
                      <a:pt x="10256" y="33"/>
                      <a:pt x="10192" y="0"/>
                      <a:pt x="10126"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53"/>
              <p:cNvSpPr/>
              <p:nvPr/>
            </p:nvSpPr>
            <p:spPr>
              <a:xfrm>
                <a:off x="-4067650" y="3409188"/>
                <a:ext cx="259425" cy="174875"/>
              </a:xfrm>
              <a:custGeom>
                <a:avLst/>
                <a:gdLst/>
                <a:ahLst/>
                <a:cxnLst/>
                <a:rect l="l" t="t" r="r" b="b"/>
                <a:pathLst>
                  <a:path w="10377" h="6995" extrusionOk="0">
                    <a:moveTo>
                      <a:pt x="10138" y="1"/>
                    </a:moveTo>
                    <a:cubicBezTo>
                      <a:pt x="10100" y="1"/>
                      <a:pt x="10061" y="9"/>
                      <a:pt x="10026" y="27"/>
                    </a:cubicBezTo>
                    <a:lnTo>
                      <a:pt x="126" y="6593"/>
                    </a:lnTo>
                    <a:cubicBezTo>
                      <a:pt x="26" y="6668"/>
                      <a:pt x="1" y="6794"/>
                      <a:pt x="76" y="6894"/>
                    </a:cubicBezTo>
                    <a:cubicBezTo>
                      <a:pt x="126" y="6944"/>
                      <a:pt x="176" y="6994"/>
                      <a:pt x="251" y="6994"/>
                    </a:cubicBezTo>
                    <a:cubicBezTo>
                      <a:pt x="276" y="6994"/>
                      <a:pt x="326" y="6969"/>
                      <a:pt x="351" y="6944"/>
                    </a:cubicBezTo>
                    <a:lnTo>
                      <a:pt x="10251" y="378"/>
                    </a:lnTo>
                    <a:cubicBezTo>
                      <a:pt x="10351" y="303"/>
                      <a:pt x="10377" y="177"/>
                      <a:pt x="10326" y="77"/>
                    </a:cubicBezTo>
                    <a:cubicBezTo>
                      <a:pt x="10278" y="28"/>
                      <a:pt x="10208" y="1"/>
                      <a:pt x="10138"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53"/>
              <p:cNvSpPr/>
              <p:nvPr/>
            </p:nvSpPr>
            <p:spPr>
              <a:xfrm>
                <a:off x="-4015650" y="3487063"/>
                <a:ext cx="259425" cy="174700"/>
              </a:xfrm>
              <a:custGeom>
                <a:avLst/>
                <a:gdLst/>
                <a:ahLst/>
                <a:cxnLst/>
                <a:rect l="l" t="t" r="r" b="b"/>
                <a:pathLst>
                  <a:path w="10377" h="6988" extrusionOk="0">
                    <a:moveTo>
                      <a:pt x="10150" y="1"/>
                    </a:moveTo>
                    <a:cubicBezTo>
                      <a:pt x="10109" y="1"/>
                      <a:pt x="10065" y="15"/>
                      <a:pt x="10026" y="45"/>
                    </a:cubicBezTo>
                    <a:lnTo>
                      <a:pt x="126" y="6611"/>
                    </a:lnTo>
                    <a:cubicBezTo>
                      <a:pt x="26" y="6686"/>
                      <a:pt x="1" y="6812"/>
                      <a:pt x="76" y="6912"/>
                    </a:cubicBezTo>
                    <a:cubicBezTo>
                      <a:pt x="101" y="6962"/>
                      <a:pt x="176" y="6987"/>
                      <a:pt x="251" y="6987"/>
                    </a:cubicBezTo>
                    <a:cubicBezTo>
                      <a:pt x="276" y="6987"/>
                      <a:pt x="327" y="6987"/>
                      <a:pt x="352" y="6962"/>
                    </a:cubicBezTo>
                    <a:lnTo>
                      <a:pt x="10251" y="371"/>
                    </a:lnTo>
                    <a:cubicBezTo>
                      <a:pt x="10352" y="320"/>
                      <a:pt x="10377" y="195"/>
                      <a:pt x="10302" y="95"/>
                    </a:cubicBezTo>
                    <a:cubicBezTo>
                      <a:pt x="10271" y="34"/>
                      <a:pt x="10213" y="1"/>
                      <a:pt x="10150"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53"/>
              <p:cNvSpPr/>
              <p:nvPr/>
            </p:nvSpPr>
            <p:spPr>
              <a:xfrm>
                <a:off x="-4083950" y="3224263"/>
                <a:ext cx="37625" cy="134850"/>
              </a:xfrm>
              <a:custGeom>
                <a:avLst/>
                <a:gdLst/>
                <a:ahLst/>
                <a:cxnLst/>
                <a:rect l="l" t="t" r="r" b="b"/>
                <a:pathLst>
                  <a:path w="1505" h="5394" extrusionOk="0">
                    <a:moveTo>
                      <a:pt x="1264" y="0"/>
                    </a:moveTo>
                    <a:cubicBezTo>
                      <a:pt x="1173" y="0"/>
                      <a:pt x="1075" y="72"/>
                      <a:pt x="1054" y="181"/>
                    </a:cubicBezTo>
                    <a:lnTo>
                      <a:pt x="26" y="5143"/>
                    </a:lnTo>
                    <a:cubicBezTo>
                      <a:pt x="1" y="5268"/>
                      <a:pt x="76" y="5369"/>
                      <a:pt x="176" y="5394"/>
                    </a:cubicBezTo>
                    <a:lnTo>
                      <a:pt x="226" y="5394"/>
                    </a:lnTo>
                    <a:cubicBezTo>
                      <a:pt x="327" y="5394"/>
                      <a:pt x="402" y="5319"/>
                      <a:pt x="427" y="5218"/>
                    </a:cubicBezTo>
                    <a:lnTo>
                      <a:pt x="1480" y="256"/>
                    </a:lnTo>
                    <a:cubicBezTo>
                      <a:pt x="1505" y="156"/>
                      <a:pt x="1430" y="30"/>
                      <a:pt x="1304" y="5"/>
                    </a:cubicBezTo>
                    <a:cubicBezTo>
                      <a:pt x="1291" y="2"/>
                      <a:pt x="1278" y="0"/>
                      <a:pt x="12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53"/>
              <p:cNvSpPr/>
              <p:nvPr/>
            </p:nvSpPr>
            <p:spPr>
              <a:xfrm>
                <a:off x="-4133450" y="3273763"/>
                <a:ext cx="136000" cy="36475"/>
              </a:xfrm>
              <a:custGeom>
                <a:avLst/>
                <a:gdLst/>
                <a:ahLst/>
                <a:cxnLst/>
                <a:rect l="l" t="t" r="r" b="b"/>
                <a:pathLst>
                  <a:path w="5440" h="1459" extrusionOk="0">
                    <a:moveTo>
                      <a:pt x="236" y="0"/>
                    </a:moveTo>
                    <a:cubicBezTo>
                      <a:pt x="145" y="0"/>
                      <a:pt x="48" y="69"/>
                      <a:pt x="26" y="156"/>
                    </a:cubicBezTo>
                    <a:cubicBezTo>
                      <a:pt x="1" y="281"/>
                      <a:pt x="76" y="381"/>
                      <a:pt x="201" y="406"/>
                    </a:cubicBezTo>
                    <a:lnTo>
                      <a:pt x="5164" y="1459"/>
                    </a:lnTo>
                    <a:lnTo>
                      <a:pt x="5214" y="1459"/>
                    </a:lnTo>
                    <a:cubicBezTo>
                      <a:pt x="5314" y="1459"/>
                      <a:pt x="5389" y="1384"/>
                      <a:pt x="5415" y="1283"/>
                    </a:cubicBezTo>
                    <a:cubicBezTo>
                      <a:pt x="5440" y="1183"/>
                      <a:pt x="5364" y="1058"/>
                      <a:pt x="5264" y="1033"/>
                    </a:cubicBezTo>
                    <a:lnTo>
                      <a:pt x="277" y="5"/>
                    </a:lnTo>
                    <a:cubicBezTo>
                      <a:pt x="263" y="2"/>
                      <a:pt x="250" y="0"/>
                      <a:pt x="2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53"/>
              <p:cNvSpPr/>
              <p:nvPr/>
            </p:nvSpPr>
            <p:spPr>
              <a:xfrm>
                <a:off x="-3905375" y="2904113"/>
                <a:ext cx="243775" cy="306725"/>
              </a:xfrm>
              <a:custGeom>
                <a:avLst/>
                <a:gdLst/>
                <a:ahLst/>
                <a:cxnLst/>
                <a:rect l="l" t="t" r="r" b="b"/>
                <a:pathLst>
                  <a:path w="9751" h="12269" extrusionOk="0">
                    <a:moveTo>
                      <a:pt x="2078" y="1"/>
                    </a:moveTo>
                    <a:cubicBezTo>
                      <a:pt x="1984" y="1"/>
                      <a:pt x="1885" y="19"/>
                      <a:pt x="1780" y="54"/>
                    </a:cubicBezTo>
                    <a:cubicBezTo>
                      <a:pt x="1555" y="129"/>
                      <a:pt x="1279" y="305"/>
                      <a:pt x="953" y="530"/>
                    </a:cubicBezTo>
                    <a:cubicBezTo>
                      <a:pt x="627" y="756"/>
                      <a:pt x="377" y="957"/>
                      <a:pt x="226" y="1132"/>
                    </a:cubicBezTo>
                    <a:cubicBezTo>
                      <a:pt x="76" y="1333"/>
                      <a:pt x="1" y="1533"/>
                      <a:pt x="1" y="1708"/>
                    </a:cubicBezTo>
                    <a:cubicBezTo>
                      <a:pt x="26" y="1909"/>
                      <a:pt x="51" y="2059"/>
                      <a:pt x="101" y="2160"/>
                    </a:cubicBezTo>
                    <a:cubicBezTo>
                      <a:pt x="176" y="2285"/>
                      <a:pt x="277" y="2460"/>
                      <a:pt x="427" y="2661"/>
                    </a:cubicBezTo>
                    <a:lnTo>
                      <a:pt x="3785" y="7498"/>
                    </a:lnTo>
                    <a:cubicBezTo>
                      <a:pt x="3936" y="7724"/>
                      <a:pt x="4036" y="7874"/>
                      <a:pt x="4136" y="7949"/>
                    </a:cubicBezTo>
                    <a:cubicBezTo>
                      <a:pt x="4211" y="8049"/>
                      <a:pt x="4337" y="8125"/>
                      <a:pt x="4512" y="8200"/>
                    </a:cubicBezTo>
                    <a:cubicBezTo>
                      <a:pt x="4600" y="8250"/>
                      <a:pt x="4694" y="8275"/>
                      <a:pt x="4794" y="8275"/>
                    </a:cubicBezTo>
                    <a:cubicBezTo>
                      <a:pt x="4894" y="8275"/>
                      <a:pt x="5001" y="8250"/>
                      <a:pt x="5114" y="8200"/>
                    </a:cubicBezTo>
                    <a:cubicBezTo>
                      <a:pt x="5339" y="8125"/>
                      <a:pt x="5615" y="7974"/>
                      <a:pt x="5941" y="7749"/>
                    </a:cubicBezTo>
                    <a:cubicBezTo>
                      <a:pt x="6267" y="7523"/>
                      <a:pt x="6517" y="7297"/>
                      <a:pt x="6668" y="7122"/>
                    </a:cubicBezTo>
                    <a:cubicBezTo>
                      <a:pt x="6818" y="6947"/>
                      <a:pt x="6893" y="6746"/>
                      <a:pt x="6893" y="6571"/>
                    </a:cubicBezTo>
                    <a:cubicBezTo>
                      <a:pt x="6893" y="6395"/>
                      <a:pt x="6843" y="6245"/>
                      <a:pt x="6793" y="6120"/>
                    </a:cubicBezTo>
                    <a:cubicBezTo>
                      <a:pt x="6743" y="6019"/>
                      <a:pt x="6642" y="5844"/>
                      <a:pt x="6492" y="5643"/>
                    </a:cubicBezTo>
                    <a:lnTo>
                      <a:pt x="3134" y="806"/>
                    </a:lnTo>
                    <a:cubicBezTo>
                      <a:pt x="2983" y="606"/>
                      <a:pt x="2858" y="430"/>
                      <a:pt x="2783" y="330"/>
                    </a:cubicBezTo>
                    <a:cubicBezTo>
                      <a:pt x="2683" y="255"/>
                      <a:pt x="2557" y="155"/>
                      <a:pt x="2382" y="79"/>
                    </a:cubicBezTo>
                    <a:cubicBezTo>
                      <a:pt x="2288" y="26"/>
                      <a:pt x="2187" y="1"/>
                      <a:pt x="2078" y="1"/>
                    </a:cubicBezTo>
                    <a:close/>
                    <a:moveTo>
                      <a:pt x="7953" y="8415"/>
                    </a:moveTo>
                    <a:cubicBezTo>
                      <a:pt x="7661" y="8415"/>
                      <a:pt x="7330" y="8543"/>
                      <a:pt x="6943" y="8801"/>
                    </a:cubicBezTo>
                    <a:cubicBezTo>
                      <a:pt x="6492" y="9102"/>
                      <a:pt x="6191" y="9378"/>
                      <a:pt x="6041" y="9603"/>
                    </a:cubicBezTo>
                    <a:cubicBezTo>
                      <a:pt x="5891" y="9804"/>
                      <a:pt x="5815" y="10054"/>
                      <a:pt x="5866" y="10330"/>
                    </a:cubicBezTo>
                    <a:cubicBezTo>
                      <a:pt x="5891" y="10581"/>
                      <a:pt x="6041" y="10932"/>
                      <a:pt x="6317" y="11307"/>
                    </a:cubicBezTo>
                    <a:cubicBezTo>
                      <a:pt x="6718" y="11884"/>
                      <a:pt x="7094" y="12210"/>
                      <a:pt x="7419" y="12260"/>
                    </a:cubicBezTo>
                    <a:cubicBezTo>
                      <a:pt x="7455" y="12265"/>
                      <a:pt x="7493" y="12268"/>
                      <a:pt x="7533" y="12268"/>
                    </a:cubicBezTo>
                    <a:cubicBezTo>
                      <a:pt x="7852" y="12268"/>
                      <a:pt x="8291" y="12088"/>
                      <a:pt x="8848" y="11709"/>
                    </a:cubicBezTo>
                    <a:cubicBezTo>
                      <a:pt x="9449" y="11282"/>
                      <a:pt x="9750" y="10856"/>
                      <a:pt x="9700" y="10455"/>
                    </a:cubicBezTo>
                    <a:cubicBezTo>
                      <a:pt x="9675" y="10230"/>
                      <a:pt x="9625" y="10054"/>
                      <a:pt x="9550" y="9929"/>
                    </a:cubicBezTo>
                    <a:cubicBezTo>
                      <a:pt x="9500" y="9804"/>
                      <a:pt x="9374" y="9628"/>
                      <a:pt x="9199" y="9378"/>
                    </a:cubicBezTo>
                    <a:lnTo>
                      <a:pt x="9048" y="9127"/>
                    </a:lnTo>
                    <a:cubicBezTo>
                      <a:pt x="8748" y="8726"/>
                      <a:pt x="8447" y="8475"/>
                      <a:pt x="8096" y="8425"/>
                    </a:cubicBezTo>
                    <a:cubicBezTo>
                      <a:pt x="8050" y="8418"/>
                      <a:pt x="8002" y="8415"/>
                      <a:pt x="7953" y="84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6" name="Google Shape;906;p53"/>
            <p:cNvSpPr/>
            <p:nvPr/>
          </p:nvSpPr>
          <p:spPr>
            <a:xfrm>
              <a:off x="7353375" y="2476938"/>
              <a:ext cx="375325" cy="451400"/>
            </a:xfrm>
            <a:custGeom>
              <a:avLst/>
              <a:gdLst/>
              <a:ahLst/>
              <a:cxnLst/>
              <a:rect l="l" t="t" r="r" b="b"/>
              <a:pathLst>
                <a:path w="15013" h="18056" extrusionOk="0">
                  <a:moveTo>
                    <a:pt x="5926" y="0"/>
                  </a:moveTo>
                  <a:cubicBezTo>
                    <a:pt x="5865" y="0"/>
                    <a:pt x="5801" y="24"/>
                    <a:pt x="5765" y="60"/>
                  </a:cubicBezTo>
                  <a:lnTo>
                    <a:pt x="75" y="5750"/>
                  </a:lnTo>
                  <a:cubicBezTo>
                    <a:pt x="0" y="5850"/>
                    <a:pt x="0" y="5975"/>
                    <a:pt x="75" y="6050"/>
                  </a:cubicBezTo>
                  <a:cubicBezTo>
                    <a:pt x="122" y="6097"/>
                    <a:pt x="174" y="6116"/>
                    <a:pt x="224" y="6116"/>
                  </a:cubicBezTo>
                  <a:cubicBezTo>
                    <a:pt x="281" y="6116"/>
                    <a:pt x="336" y="6091"/>
                    <a:pt x="376" y="6050"/>
                  </a:cubicBezTo>
                  <a:lnTo>
                    <a:pt x="5664" y="737"/>
                  </a:lnTo>
                  <a:lnTo>
                    <a:pt x="5339" y="8080"/>
                  </a:lnTo>
                  <a:cubicBezTo>
                    <a:pt x="5339" y="8131"/>
                    <a:pt x="5364" y="8181"/>
                    <a:pt x="5389" y="8231"/>
                  </a:cubicBezTo>
                  <a:cubicBezTo>
                    <a:pt x="5439" y="8281"/>
                    <a:pt x="5489" y="8281"/>
                    <a:pt x="5564" y="8281"/>
                  </a:cubicBezTo>
                  <a:lnTo>
                    <a:pt x="13284" y="7880"/>
                  </a:lnTo>
                  <a:lnTo>
                    <a:pt x="9875" y="12692"/>
                  </a:lnTo>
                  <a:cubicBezTo>
                    <a:pt x="9825" y="12767"/>
                    <a:pt x="9825" y="12842"/>
                    <a:pt x="9850" y="12892"/>
                  </a:cubicBezTo>
                  <a:cubicBezTo>
                    <a:pt x="9875" y="12968"/>
                    <a:pt x="9925" y="13018"/>
                    <a:pt x="10000" y="13018"/>
                  </a:cubicBezTo>
                  <a:lnTo>
                    <a:pt x="14361" y="13820"/>
                  </a:lnTo>
                  <a:lnTo>
                    <a:pt x="10502" y="17705"/>
                  </a:lnTo>
                  <a:cubicBezTo>
                    <a:pt x="10426" y="17780"/>
                    <a:pt x="10426" y="17905"/>
                    <a:pt x="10502" y="17980"/>
                  </a:cubicBezTo>
                  <a:cubicBezTo>
                    <a:pt x="10552" y="18030"/>
                    <a:pt x="10602" y="18055"/>
                    <a:pt x="10652" y="18055"/>
                  </a:cubicBezTo>
                  <a:cubicBezTo>
                    <a:pt x="10702" y="18055"/>
                    <a:pt x="10752" y="18030"/>
                    <a:pt x="10802" y="17980"/>
                  </a:cubicBezTo>
                  <a:lnTo>
                    <a:pt x="14938" y="13845"/>
                  </a:lnTo>
                  <a:cubicBezTo>
                    <a:pt x="14988" y="13770"/>
                    <a:pt x="15013" y="13694"/>
                    <a:pt x="14988" y="13619"/>
                  </a:cubicBezTo>
                  <a:cubicBezTo>
                    <a:pt x="14963" y="13544"/>
                    <a:pt x="14888" y="13494"/>
                    <a:pt x="14812" y="13469"/>
                  </a:cubicBezTo>
                  <a:lnTo>
                    <a:pt x="10401" y="12667"/>
                  </a:lnTo>
                  <a:lnTo>
                    <a:pt x="13860" y="7780"/>
                  </a:lnTo>
                  <a:cubicBezTo>
                    <a:pt x="13910" y="7704"/>
                    <a:pt x="13935" y="7629"/>
                    <a:pt x="13885" y="7554"/>
                  </a:cubicBezTo>
                  <a:cubicBezTo>
                    <a:pt x="13835" y="7479"/>
                    <a:pt x="13760" y="7429"/>
                    <a:pt x="13685" y="7429"/>
                  </a:cubicBezTo>
                  <a:lnTo>
                    <a:pt x="5765" y="7855"/>
                  </a:lnTo>
                  <a:lnTo>
                    <a:pt x="6116" y="211"/>
                  </a:lnTo>
                  <a:cubicBezTo>
                    <a:pt x="6116" y="135"/>
                    <a:pt x="6065" y="60"/>
                    <a:pt x="5990" y="10"/>
                  </a:cubicBezTo>
                  <a:cubicBezTo>
                    <a:pt x="5970" y="3"/>
                    <a:pt x="5948" y="0"/>
                    <a:pt x="592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53"/>
            <p:cNvSpPr/>
            <p:nvPr/>
          </p:nvSpPr>
          <p:spPr>
            <a:xfrm>
              <a:off x="6578925" y="2784663"/>
              <a:ext cx="158550" cy="275875"/>
            </a:xfrm>
            <a:custGeom>
              <a:avLst/>
              <a:gdLst/>
              <a:ahLst/>
              <a:cxnLst/>
              <a:rect l="l" t="t" r="r" b="b"/>
              <a:pathLst>
                <a:path w="6342" h="11035" extrusionOk="0">
                  <a:moveTo>
                    <a:pt x="6017" y="1"/>
                  </a:moveTo>
                  <a:cubicBezTo>
                    <a:pt x="6000" y="1"/>
                    <a:pt x="5982" y="3"/>
                    <a:pt x="5966" y="7"/>
                  </a:cubicBezTo>
                  <a:lnTo>
                    <a:pt x="828" y="1711"/>
                  </a:lnTo>
                  <a:cubicBezTo>
                    <a:pt x="753" y="1736"/>
                    <a:pt x="702" y="1812"/>
                    <a:pt x="677" y="1887"/>
                  </a:cubicBezTo>
                  <a:cubicBezTo>
                    <a:pt x="677" y="1962"/>
                    <a:pt x="702" y="2037"/>
                    <a:pt x="753" y="2087"/>
                  </a:cubicBezTo>
                  <a:lnTo>
                    <a:pt x="5715" y="5872"/>
                  </a:lnTo>
                  <a:lnTo>
                    <a:pt x="151" y="8177"/>
                  </a:lnTo>
                  <a:cubicBezTo>
                    <a:pt x="76" y="8203"/>
                    <a:pt x="26" y="8278"/>
                    <a:pt x="26" y="8353"/>
                  </a:cubicBezTo>
                  <a:cubicBezTo>
                    <a:pt x="1" y="8428"/>
                    <a:pt x="51" y="8503"/>
                    <a:pt x="126" y="8553"/>
                  </a:cubicBezTo>
                  <a:lnTo>
                    <a:pt x="4587" y="11010"/>
                  </a:lnTo>
                  <a:cubicBezTo>
                    <a:pt x="4637" y="11035"/>
                    <a:pt x="4662" y="11035"/>
                    <a:pt x="4687" y="11035"/>
                  </a:cubicBezTo>
                  <a:cubicBezTo>
                    <a:pt x="4763" y="11035"/>
                    <a:pt x="4838" y="11010"/>
                    <a:pt x="4888" y="10934"/>
                  </a:cubicBezTo>
                  <a:cubicBezTo>
                    <a:pt x="4938" y="10834"/>
                    <a:pt x="4888" y="10709"/>
                    <a:pt x="4788" y="10659"/>
                  </a:cubicBezTo>
                  <a:lnTo>
                    <a:pt x="702" y="8378"/>
                  </a:lnTo>
                  <a:lnTo>
                    <a:pt x="6216" y="6122"/>
                  </a:lnTo>
                  <a:cubicBezTo>
                    <a:pt x="6291" y="6097"/>
                    <a:pt x="6342" y="6022"/>
                    <a:pt x="6342" y="5947"/>
                  </a:cubicBezTo>
                  <a:cubicBezTo>
                    <a:pt x="6342" y="5872"/>
                    <a:pt x="6317" y="5797"/>
                    <a:pt x="6266" y="5771"/>
                  </a:cubicBezTo>
                  <a:lnTo>
                    <a:pt x="1329" y="1987"/>
                  </a:lnTo>
                  <a:lnTo>
                    <a:pt x="6091" y="408"/>
                  </a:lnTo>
                  <a:cubicBezTo>
                    <a:pt x="6191" y="383"/>
                    <a:pt x="6266" y="258"/>
                    <a:pt x="6216" y="157"/>
                  </a:cubicBezTo>
                  <a:cubicBezTo>
                    <a:pt x="6195" y="53"/>
                    <a:pt x="6105" y="1"/>
                    <a:pt x="60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53"/>
            <p:cNvSpPr/>
            <p:nvPr/>
          </p:nvSpPr>
          <p:spPr>
            <a:xfrm>
              <a:off x="6729300" y="1743663"/>
              <a:ext cx="723725" cy="693600"/>
            </a:xfrm>
            <a:custGeom>
              <a:avLst/>
              <a:gdLst/>
              <a:ahLst/>
              <a:cxnLst/>
              <a:rect l="l" t="t" r="r" b="b"/>
              <a:pathLst>
                <a:path w="28949" h="27744" extrusionOk="0">
                  <a:moveTo>
                    <a:pt x="16119" y="1"/>
                  </a:moveTo>
                  <a:cubicBezTo>
                    <a:pt x="14522" y="1"/>
                    <a:pt x="12730" y="434"/>
                    <a:pt x="10928" y="1246"/>
                  </a:cubicBezTo>
                  <a:cubicBezTo>
                    <a:pt x="8622" y="2273"/>
                    <a:pt x="6166" y="3702"/>
                    <a:pt x="4286" y="5456"/>
                  </a:cubicBezTo>
                  <a:cubicBezTo>
                    <a:pt x="2081" y="7511"/>
                    <a:pt x="527" y="10018"/>
                    <a:pt x="251" y="12123"/>
                  </a:cubicBezTo>
                  <a:cubicBezTo>
                    <a:pt x="1" y="13877"/>
                    <a:pt x="352" y="16208"/>
                    <a:pt x="1304" y="18414"/>
                  </a:cubicBezTo>
                  <a:cubicBezTo>
                    <a:pt x="2131" y="20319"/>
                    <a:pt x="3409" y="22198"/>
                    <a:pt x="4863" y="23777"/>
                  </a:cubicBezTo>
                  <a:cubicBezTo>
                    <a:pt x="6342" y="25431"/>
                    <a:pt x="8196" y="26735"/>
                    <a:pt x="10126" y="27386"/>
                  </a:cubicBezTo>
                  <a:cubicBezTo>
                    <a:pt x="10830" y="27632"/>
                    <a:pt x="11604" y="27744"/>
                    <a:pt x="12424" y="27744"/>
                  </a:cubicBezTo>
                  <a:cubicBezTo>
                    <a:pt x="14113" y="27744"/>
                    <a:pt x="15997" y="27268"/>
                    <a:pt x="17871" y="26509"/>
                  </a:cubicBezTo>
                  <a:cubicBezTo>
                    <a:pt x="20226" y="25557"/>
                    <a:pt x="22708" y="24228"/>
                    <a:pt x="24587" y="22324"/>
                  </a:cubicBezTo>
                  <a:cubicBezTo>
                    <a:pt x="26517" y="20394"/>
                    <a:pt x="28071" y="17988"/>
                    <a:pt x="28622" y="15481"/>
                  </a:cubicBezTo>
                  <a:cubicBezTo>
                    <a:pt x="28948" y="14003"/>
                    <a:pt x="28171" y="11697"/>
                    <a:pt x="27069" y="9341"/>
                  </a:cubicBezTo>
                  <a:cubicBezTo>
                    <a:pt x="26216" y="7511"/>
                    <a:pt x="25038" y="5607"/>
                    <a:pt x="23635" y="4028"/>
                  </a:cubicBezTo>
                  <a:cubicBezTo>
                    <a:pt x="22131" y="2323"/>
                    <a:pt x="20327" y="1070"/>
                    <a:pt x="18522" y="394"/>
                  </a:cubicBezTo>
                  <a:cubicBezTo>
                    <a:pt x="17798" y="129"/>
                    <a:pt x="16988" y="1"/>
                    <a:pt x="161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53"/>
            <p:cNvSpPr/>
            <p:nvPr/>
          </p:nvSpPr>
          <p:spPr>
            <a:xfrm>
              <a:off x="7102125" y="2451488"/>
              <a:ext cx="130350" cy="130350"/>
            </a:xfrm>
            <a:custGeom>
              <a:avLst/>
              <a:gdLst/>
              <a:ahLst/>
              <a:cxnLst/>
              <a:rect l="l" t="t" r="r" b="b"/>
              <a:pathLst>
                <a:path w="5214" h="5214" extrusionOk="0">
                  <a:moveTo>
                    <a:pt x="2607" y="1"/>
                  </a:moveTo>
                  <a:cubicBezTo>
                    <a:pt x="1178" y="1"/>
                    <a:pt x="0" y="1179"/>
                    <a:pt x="0" y="2607"/>
                  </a:cubicBezTo>
                  <a:cubicBezTo>
                    <a:pt x="0" y="4036"/>
                    <a:pt x="1178" y="5214"/>
                    <a:pt x="2607" y="5214"/>
                  </a:cubicBezTo>
                  <a:cubicBezTo>
                    <a:pt x="4035" y="5214"/>
                    <a:pt x="5213" y="4036"/>
                    <a:pt x="5213" y="2607"/>
                  </a:cubicBezTo>
                  <a:cubicBezTo>
                    <a:pt x="5213" y="1179"/>
                    <a:pt x="4035" y="1"/>
                    <a:pt x="26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53"/>
            <p:cNvSpPr/>
            <p:nvPr/>
          </p:nvSpPr>
          <p:spPr>
            <a:xfrm>
              <a:off x="7038825" y="2619413"/>
              <a:ext cx="99025" cy="99025"/>
            </a:xfrm>
            <a:custGeom>
              <a:avLst/>
              <a:gdLst/>
              <a:ahLst/>
              <a:cxnLst/>
              <a:rect l="l" t="t" r="r" b="b"/>
              <a:pathLst>
                <a:path w="3961" h="3961" extrusionOk="0">
                  <a:moveTo>
                    <a:pt x="1981" y="0"/>
                  </a:moveTo>
                  <a:cubicBezTo>
                    <a:pt x="878" y="0"/>
                    <a:pt x="1" y="878"/>
                    <a:pt x="1" y="1980"/>
                  </a:cubicBezTo>
                  <a:cubicBezTo>
                    <a:pt x="1" y="3058"/>
                    <a:pt x="878" y="3960"/>
                    <a:pt x="1981" y="3960"/>
                  </a:cubicBezTo>
                  <a:cubicBezTo>
                    <a:pt x="3058" y="3960"/>
                    <a:pt x="3961" y="3058"/>
                    <a:pt x="3961" y="1980"/>
                  </a:cubicBezTo>
                  <a:cubicBezTo>
                    <a:pt x="3961" y="878"/>
                    <a:pt x="3058" y="0"/>
                    <a:pt x="19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53"/>
            <p:cNvSpPr/>
            <p:nvPr/>
          </p:nvSpPr>
          <p:spPr>
            <a:xfrm>
              <a:off x="6827675" y="1908163"/>
              <a:ext cx="518200" cy="418250"/>
            </a:xfrm>
            <a:custGeom>
              <a:avLst/>
              <a:gdLst/>
              <a:ahLst/>
              <a:cxnLst/>
              <a:rect l="l" t="t" r="r" b="b"/>
              <a:pathLst>
                <a:path w="20728" h="16730" extrusionOk="0">
                  <a:moveTo>
                    <a:pt x="14662" y="405"/>
                  </a:moveTo>
                  <a:cubicBezTo>
                    <a:pt x="14838" y="405"/>
                    <a:pt x="15013" y="405"/>
                    <a:pt x="15189" y="430"/>
                  </a:cubicBezTo>
                  <a:lnTo>
                    <a:pt x="15164" y="430"/>
                  </a:lnTo>
                  <a:cubicBezTo>
                    <a:pt x="15038" y="455"/>
                    <a:pt x="14888" y="505"/>
                    <a:pt x="14763" y="556"/>
                  </a:cubicBezTo>
                  <a:cubicBezTo>
                    <a:pt x="14603" y="538"/>
                    <a:pt x="14444" y="520"/>
                    <a:pt x="14284" y="520"/>
                  </a:cubicBezTo>
                  <a:cubicBezTo>
                    <a:pt x="14218" y="520"/>
                    <a:pt x="14152" y="523"/>
                    <a:pt x="14086" y="530"/>
                  </a:cubicBezTo>
                  <a:cubicBezTo>
                    <a:pt x="14261" y="480"/>
                    <a:pt x="14462" y="430"/>
                    <a:pt x="14662" y="405"/>
                  </a:cubicBezTo>
                  <a:close/>
                  <a:moveTo>
                    <a:pt x="14888" y="982"/>
                  </a:moveTo>
                  <a:cubicBezTo>
                    <a:pt x="15139" y="1007"/>
                    <a:pt x="15389" y="1082"/>
                    <a:pt x="15640" y="1207"/>
                  </a:cubicBezTo>
                  <a:cubicBezTo>
                    <a:pt x="15339" y="1132"/>
                    <a:pt x="15038" y="1082"/>
                    <a:pt x="14763" y="1007"/>
                  </a:cubicBezTo>
                  <a:cubicBezTo>
                    <a:pt x="14788" y="1007"/>
                    <a:pt x="14838" y="982"/>
                    <a:pt x="14888" y="982"/>
                  </a:cubicBezTo>
                  <a:close/>
                  <a:moveTo>
                    <a:pt x="12983" y="1207"/>
                  </a:moveTo>
                  <a:cubicBezTo>
                    <a:pt x="13159" y="1232"/>
                    <a:pt x="13334" y="1232"/>
                    <a:pt x="13509" y="1257"/>
                  </a:cubicBezTo>
                  <a:cubicBezTo>
                    <a:pt x="13359" y="1383"/>
                    <a:pt x="13234" y="1508"/>
                    <a:pt x="13083" y="1633"/>
                  </a:cubicBezTo>
                  <a:cubicBezTo>
                    <a:pt x="12933" y="1608"/>
                    <a:pt x="12783" y="1608"/>
                    <a:pt x="12632" y="1608"/>
                  </a:cubicBezTo>
                  <a:cubicBezTo>
                    <a:pt x="12733" y="1508"/>
                    <a:pt x="12833" y="1383"/>
                    <a:pt x="12933" y="1257"/>
                  </a:cubicBezTo>
                  <a:cubicBezTo>
                    <a:pt x="12933" y="1257"/>
                    <a:pt x="12958" y="1232"/>
                    <a:pt x="12983" y="1207"/>
                  </a:cubicBezTo>
                  <a:close/>
                  <a:moveTo>
                    <a:pt x="10101" y="1282"/>
                  </a:moveTo>
                  <a:lnTo>
                    <a:pt x="10101" y="1282"/>
                  </a:lnTo>
                  <a:cubicBezTo>
                    <a:pt x="9900" y="1433"/>
                    <a:pt x="9700" y="1633"/>
                    <a:pt x="9524" y="1834"/>
                  </a:cubicBezTo>
                  <a:cubicBezTo>
                    <a:pt x="9224" y="1708"/>
                    <a:pt x="8898" y="1608"/>
                    <a:pt x="8597" y="1533"/>
                  </a:cubicBezTo>
                  <a:cubicBezTo>
                    <a:pt x="9098" y="1433"/>
                    <a:pt x="9600" y="1332"/>
                    <a:pt x="10101" y="1282"/>
                  </a:cubicBezTo>
                  <a:close/>
                  <a:moveTo>
                    <a:pt x="14086" y="1383"/>
                  </a:moveTo>
                  <a:cubicBezTo>
                    <a:pt x="14261" y="1433"/>
                    <a:pt x="14437" y="1508"/>
                    <a:pt x="14612" y="1608"/>
                  </a:cubicBezTo>
                  <a:cubicBezTo>
                    <a:pt x="14487" y="1633"/>
                    <a:pt x="14362" y="1633"/>
                    <a:pt x="14236" y="1683"/>
                  </a:cubicBezTo>
                  <a:cubicBezTo>
                    <a:pt x="14086" y="1708"/>
                    <a:pt x="13910" y="1784"/>
                    <a:pt x="13785" y="1834"/>
                  </a:cubicBezTo>
                  <a:cubicBezTo>
                    <a:pt x="13710" y="1809"/>
                    <a:pt x="13660" y="1784"/>
                    <a:pt x="13585" y="1759"/>
                  </a:cubicBezTo>
                  <a:cubicBezTo>
                    <a:pt x="13735" y="1608"/>
                    <a:pt x="13910" y="1483"/>
                    <a:pt x="14086" y="1383"/>
                  </a:cubicBezTo>
                  <a:close/>
                  <a:moveTo>
                    <a:pt x="15740" y="806"/>
                  </a:moveTo>
                  <a:lnTo>
                    <a:pt x="15740" y="806"/>
                  </a:lnTo>
                  <a:cubicBezTo>
                    <a:pt x="16216" y="831"/>
                    <a:pt x="16692" y="982"/>
                    <a:pt x="17093" y="1383"/>
                  </a:cubicBezTo>
                  <a:cubicBezTo>
                    <a:pt x="17319" y="1558"/>
                    <a:pt x="17469" y="1784"/>
                    <a:pt x="17595" y="2009"/>
                  </a:cubicBezTo>
                  <a:cubicBezTo>
                    <a:pt x="17294" y="1834"/>
                    <a:pt x="16968" y="1683"/>
                    <a:pt x="16617" y="1533"/>
                  </a:cubicBezTo>
                  <a:cubicBezTo>
                    <a:pt x="16392" y="1232"/>
                    <a:pt x="16091" y="982"/>
                    <a:pt x="15740" y="806"/>
                  </a:cubicBezTo>
                  <a:close/>
                  <a:moveTo>
                    <a:pt x="15339" y="1583"/>
                  </a:moveTo>
                  <a:lnTo>
                    <a:pt x="15339" y="1583"/>
                  </a:lnTo>
                  <a:cubicBezTo>
                    <a:pt x="15690" y="1658"/>
                    <a:pt x="16016" y="1759"/>
                    <a:pt x="16342" y="1884"/>
                  </a:cubicBezTo>
                  <a:cubicBezTo>
                    <a:pt x="16367" y="1934"/>
                    <a:pt x="16417" y="2009"/>
                    <a:pt x="16442" y="2059"/>
                  </a:cubicBezTo>
                  <a:cubicBezTo>
                    <a:pt x="16141" y="1859"/>
                    <a:pt x="15815" y="1733"/>
                    <a:pt x="15464" y="1658"/>
                  </a:cubicBezTo>
                  <a:cubicBezTo>
                    <a:pt x="15414" y="1633"/>
                    <a:pt x="15389" y="1608"/>
                    <a:pt x="15339" y="1583"/>
                  </a:cubicBezTo>
                  <a:close/>
                  <a:moveTo>
                    <a:pt x="13284" y="2084"/>
                  </a:moveTo>
                  <a:cubicBezTo>
                    <a:pt x="13284" y="2084"/>
                    <a:pt x="13259" y="2109"/>
                    <a:pt x="13234" y="2109"/>
                  </a:cubicBezTo>
                  <a:cubicBezTo>
                    <a:pt x="13234" y="2109"/>
                    <a:pt x="13259" y="2084"/>
                    <a:pt x="13259" y="2084"/>
                  </a:cubicBezTo>
                  <a:close/>
                  <a:moveTo>
                    <a:pt x="11805" y="1182"/>
                  </a:moveTo>
                  <a:cubicBezTo>
                    <a:pt x="11730" y="1207"/>
                    <a:pt x="11655" y="1257"/>
                    <a:pt x="11580" y="1282"/>
                  </a:cubicBezTo>
                  <a:cubicBezTo>
                    <a:pt x="11103" y="1533"/>
                    <a:pt x="10677" y="1834"/>
                    <a:pt x="10301" y="2185"/>
                  </a:cubicBezTo>
                  <a:cubicBezTo>
                    <a:pt x="10176" y="2109"/>
                    <a:pt x="10051" y="2059"/>
                    <a:pt x="9925" y="1984"/>
                  </a:cubicBezTo>
                  <a:cubicBezTo>
                    <a:pt x="10276" y="1608"/>
                    <a:pt x="10702" y="1358"/>
                    <a:pt x="11179" y="1207"/>
                  </a:cubicBezTo>
                  <a:cubicBezTo>
                    <a:pt x="11379" y="1182"/>
                    <a:pt x="11580" y="1182"/>
                    <a:pt x="11805" y="1182"/>
                  </a:cubicBezTo>
                  <a:close/>
                  <a:moveTo>
                    <a:pt x="12256" y="1408"/>
                  </a:moveTo>
                  <a:lnTo>
                    <a:pt x="12256" y="1408"/>
                  </a:lnTo>
                  <a:cubicBezTo>
                    <a:pt x="12181" y="1508"/>
                    <a:pt x="12131" y="1633"/>
                    <a:pt x="12056" y="1733"/>
                  </a:cubicBezTo>
                  <a:cubicBezTo>
                    <a:pt x="12006" y="1759"/>
                    <a:pt x="11931" y="1759"/>
                    <a:pt x="11880" y="1784"/>
                  </a:cubicBezTo>
                  <a:cubicBezTo>
                    <a:pt x="11479" y="1934"/>
                    <a:pt x="11103" y="2185"/>
                    <a:pt x="10778" y="2460"/>
                  </a:cubicBezTo>
                  <a:cubicBezTo>
                    <a:pt x="10753" y="2435"/>
                    <a:pt x="10702" y="2410"/>
                    <a:pt x="10677" y="2410"/>
                  </a:cubicBezTo>
                  <a:cubicBezTo>
                    <a:pt x="11154" y="2009"/>
                    <a:pt x="11705" y="1658"/>
                    <a:pt x="12256" y="1408"/>
                  </a:cubicBezTo>
                  <a:close/>
                  <a:moveTo>
                    <a:pt x="11755" y="2310"/>
                  </a:moveTo>
                  <a:lnTo>
                    <a:pt x="11755" y="2310"/>
                  </a:lnTo>
                  <a:cubicBezTo>
                    <a:pt x="11655" y="2510"/>
                    <a:pt x="11580" y="2736"/>
                    <a:pt x="11504" y="2937"/>
                  </a:cubicBezTo>
                  <a:cubicBezTo>
                    <a:pt x="11404" y="2861"/>
                    <a:pt x="11279" y="2786"/>
                    <a:pt x="11154" y="2711"/>
                  </a:cubicBezTo>
                  <a:cubicBezTo>
                    <a:pt x="11354" y="2561"/>
                    <a:pt x="11555" y="2410"/>
                    <a:pt x="11755" y="2310"/>
                  </a:cubicBezTo>
                  <a:close/>
                  <a:moveTo>
                    <a:pt x="9650" y="2360"/>
                  </a:moveTo>
                  <a:cubicBezTo>
                    <a:pt x="9750" y="2410"/>
                    <a:pt x="9850" y="2435"/>
                    <a:pt x="9951" y="2485"/>
                  </a:cubicBezTo>
                  <a:cubicBezTo>
                    <a:pt x="9775" y="2661"/>
                    <a:pt x="9625" y="2836"/>
                    <a:pt x="9449" y="3037"/>
                  </a:cubicBezTo>
                  <a:lnTo>
                    <a:pt x="9374" y="3037"/>
                  </a:lnTo>
                  <a:cubicBezTo>
                    <a:pt x="9424" y="2786"/>
                    <a:pt x="9524" y="2561"/>
                    <a:pt x="9650" y="2360"/>
                  </a:cubicBezTo>
                  <a:close/>
                  <a:moveTo>
                    <a:pt x="10326" y="2711"/>
                  </a:moveTo>
                  <a:cubicBezTo>
                    <a:pt x="10377" y="2736"/>
                    <a:pt x="10402" y="2736"/>
                    <a:pt x="10427" y="2761"/>
                  </a:cubicBezTo>
                  <a:cubicBezTo>
                    <a:pt x="10326" y="2861"/>
                    <a:pt x="10226" y="2962"/>
                    <a:pt x="10151" y="3062"/>
                  </a:cubicBezTo>
                  <a:lnTo>
                    <a:pt x="9976" y="3062"/>
                  </a:lnTo>
                  <a:cubicBezTo>
                    <a:pt x="10101" y="2937"/>
                    <a:pt x="10226" y="2811"/>
                    <a:pt x="10326" y="2711"/>
                  </a:cubicBezTo>
                  <a:close/>
                  <a:moveTo>
                    <a:pt x="16166" y="2385"/>
                  </a:moveTo>
                  <a:lnTo>
                    <a:pt x="16166" y="2385"/>
                  </a:lnTo>
                  <a:cubicBezTo>
                    <a:pt x="16316" y="2485"/>
                    <a:pt x="16442" y="2611"/>
                    <a:pt x="16567" y="2761"/>
                  </a:cubicBezTo>
                  <a:cubicBezTo>
                    <a:pt x="16567" y="2861"/>
                    <a:pt x="16542" y="2987"/>
                    <a:pt x="16542" y="3087"/>
                  </a:cubicBezTo>
                  <a:cubicBezTo>
                    <a:pt x="16517" y="3037"/>
                    <a:pt x="16492" y="2962"/>
                    <a:pt x="16467" y="2911"/>
                  </a:cubicBezTo>
                  <a:cubicBezTo>
                    <a:pt x="16392" y="2711"/>
                    <a:pt x="16266" y="2536"/>
                    <a:pt x="16166" y="2385"/>
                  </a:cubicBezTo>
                  <a:close/>
                  <a:moveTo>
                    <a:pt x="12733" y="2034"/>
                  </a:moveTo>
                  <a:cubicBezTo>
                    <a:pt x="12407" y="2410"/>
                    <a:pt x="12131" y="2811"/>
                    <a:pt x="11880" y="3237"/>
                  </a:cubicBezTo>
                  <a:cubicBezTo>
                    <a:pt x="11880" y="3212"/>
                    <a:pt x="11855" y="3212"/>
                    <a:pt x="11855" y="3212"/>
                  </a:cubicBezTo>
                  <a:cubicBezTo>
                    <a:pt x="11956" y="2811"/>
                    <a:pt x="12131" y="2435"/>
                    <a:pt x="12332" y="2084"/>
                  </a:cubicBezTo>
                  <a:cubicBezTo>
                    <a:pt x="12457" y="2059"/>
                    <a:pt x="12582" y="2034"/>
                    <a:pt x="12733" y="2034"/>
                  </a:cubicBezTo>
                  <a:close/>
                  <a:moveTo>
                    <a:pt x="10828" y="2987"/>
                  </a:moveTo>
                  <a:cubicBezTo>
                    <a:pt x="10953" y="3087"/>
                    <a:pt x="11103" y="3162"/>
                    <a:pt x="11229" y="3262"/>
                  </a:cubicBezTo>
                  <a:cubicBezTo>
                    <a:pt x="11028" y="3212"/>
                    <a:pt x="10853" y="3187"/>
                    <a:pt x="10652" y="3162"/>
                  </a:cubicBezTo>
                  <a:cubicBezTo>
                    <a:pt x="10727" y="3087"/>
                    <a:pt x="10778" y="3037"/>
                    <a:pt x="10828" y="2987"/>
                  </a:cubicBezTo>
                  <a:close/>
                  <a:moveTo>
                    <a:pt x="9650" y="3438"/>
                  </a:moveTo>
                  <a:cubicBezTo>
                    <a:pt x="9700" y="3463"/>
                    <a:pt x="9775" y="3463"/>
                    <a:pt x="9825" y="3463"/>
                  </a:cubicBezTo>
                  <a:cubicBezTo>
                    <a:pt x="9675" y="3663"/>
                    <a:pt x="9524" y="3864"/>
                    <a:pt x="9399" y="4064"/>
                  </a:cubicBezTo>
                  <a:cubicBezTo>
                    <a:pt x="9399" y="4039"/>
                    <a:pt x="9374" y="3989"/>
                    <a:pt x="9374" y="3964"/>
                  </a:cubicBezTo>
                  <a:cubicBezTo>
                    <a:pt x="9374" y="3939"/>
                    <a:pt x="9374" y="3889"/>
                    <a:pt x="9349" y="3864"/>
                  </a:cubicBezTo>
                  <a:cubicBezTo>
                    <a:pt x="9449" y="3713"/>
                    <a:pt x="9550" y="3588"/>
                    <a:pt x="9650" y="3463"/>
                  </a:cubicBezTo>
                  <a:cubicBezTo>
                    <a:pt x="9650" y="3463"/>
                    <a:pt x="9650" y="3463"/>
                    <a:pt x="9650" y="3438"/>
                  </a:cubicBezTo>
                  <a:close/>
                  <a:moveTo>
                    <a:pt x="18372" y="3162"/>
                  </a:moveTo>
                  <a:lnTo>
                    <a:pt x="18372" y="3162"/>
                  </a:lnTo>
                  <a:cubicBezTo>
                    <a:pt x="18547" y="3388"/>
                    <a:pt x="18622" y="3638"/>
                    <a:pt x="18497" y="3914"/>
                  </a:cubicBezTo>
                  <a:cubicBezTo>
                    <a:pt x="18447" y="4014"/>
                    <a:pt x="18372" y="4089"/>
                    <a:pt x="18296" y="4190"/>
                  </a:cubicBezTo>
                  <a:cubicBezTo>
                    <a:pt x="18372" y="3839"/>
                    <a:pt x="18422" y="3488"/>
                    <a:pt x="18372" y="3162"/>
                  </a:cubicBezTo>
                  <a:close/>
                  <a:moveTo>
                    <a:pt x="10326" y="3513"/>
                  </a:moveTo>
                  <a:cubicBezTo>
                    <a:pt x="10652" y="3563"/>
                    <a:pt x="11003" y="3638"/>
                    <a:pt x="11329" y="3739"/>
                  </a:cubicBezTo>
                  <a:cubicBezTo>
                    <a:pt x="11304" y="3839"/>
                    <a:pt x="11279" y="3964"/>
                    <a:pt x="11254" y="4064"/>
                  </a:cubicBezTo>
                  <a:cubicBezTo>
                    <a:pt x="11229" y="4215"/>
                    <a:pt x="11229" y="4390"/>
                    <a:pt x="11229" y="4541"/>
                  </a:cubicBezTo>
                  <a:cubicBezTo>
                    <a:pt x="11204" y="4566"/>
                    <a:pt x="11179" y="4616"/>
                    <a:pt x="11154" y="4641"/>
                  </a:cubicBezTo>
                  <a:cubicBezTo>
                    <a:pt x="10915" y="4603"/>
                    <a:pt x="10677" y="4584"/>
                    <a:pt x="10439" y="4584"/>
                  </a:cubicBezTo>
                  <a:cubicBezTo>
                    <a:pt x="10201" y="4584"/>
                    <a:pt x="9963" y="4603"/>
                    <a:pt x="9725" y="4641"/>
                  </a:cubicBezTo>
                  <a:cubicBezTo>
                    <a:pt x="9675" y="4591"/>
                    <a:pt x="9650" y="4566"/>
                    <a:pt x="9625" y="4515"/>
                  </a:cubicBezTo>
                  <a:cubicBezTo>
                    <a:pt x="9825" y="4190"/>
                    <a:pt x="10026" y="3889"/>
                    <a:pt x="10276" y="3588"/>
                  </a:cubicBezTo>
                  <a:cubicBezTo>
                    <a:pt x="10276" y="3563"/>
                    <a:pt x="10301" y="3538"/>
                    <a:pt x="10326" y="3513"/>
                  </a:cubicBezTo>
                  <a:close/>
                  <a:moveTo>
                    <a:pt x="16893" y="3388"/>
                  </a:moveTo>
                  <a:lnTo>
                    <a:pt x="16893" y="3388"/>
                  </a:lnTo>
                  <a:cubicBezTo>
                    <a:pt x="16993" y="3814"/>
                    <a:pt x="16893" y="4240"/>
                    <a:pt x="16692" y="4641"/>
                  </a:cubicBezTo>
                  <a:cubicBezTo>
                    <a:pt x="16717" y="4390"/>
                    <a:pt x="16743" y="4165"/>
                    <a:pt x="16717" y="3914"/>
                  </a:cubicBezTo>
                  <a:cubicBezTo>
                    <a:pt x="16793" y="3764"/>
                    <a:pt x="16843" y="3588"/>
                    <a:pt x="16893" y="3388"/>
                  </a:cubicBezTo>
                  <a:close/>
                  <a:moveTo>
                    <a:pt x="7469" y="1809"/>
                  </a:moveTo>
                  <a:cubicBezTo>
                    <a:pt x="7620" y="1809"/>
                    <a:pt x="7745" y="1809"/>
                    <a:pt x="7895" y="1834"/>
                  </a:cubicBezTo>
                  <a:cubicBezTo>
                    <a:pt x="8372" y="1859"/>
                    <a:pt x="8823" y="2009"/>
                    <a:pt x="9274" y="2185"/>
                  </a:cubicBezTo>
                  <a:cubicBezTo>
                    <a:pt x="9224" y="2285"/>
                    <a:pt x="9174" y="2385"/>
                    <a:pt x="9123" y="2485"/>
                  </a:cubicBezTo>
                  <a:cubicBezTo>
                    <a:pt x="9048" y="2661"/>
                    <a:pt x="8998" y="2861"/>
                    <a:pt x="8948" y="3037"/>
                  </a:cubicBezTo>
                  <a:cubicBezTo>
                    <a:pt x="8848" y="3037"/>
                    <a:pt x="8722" y="3062"/>
                    <a:pt x="8622" y="3062"/>
                  </a:cubicBezTo>
                  <a:cubicBezTo>
                    <a:pt x="7519" y="3212"/>
                    <a:pt x="6492" y="3739"/>
                    <a:pt x="6016" y="4691"/>
                  </a:cubicBezTo>
                  <a:cubicBezTo>
                    <a:pt x="5389" y="4691"/>
                    <a:pt x="4788" y="4716"/>
                    <a:pt x="4186" y="4816"/>
                  </a:cubicBezTo>
                  <a:cubicBezTo>
                    <a:pt x="4387" y="4114"/>
                    <a:pt x="4687" y="3438"/>
                    <a:pt x="5063" y="2811"/>
                  </a:cubicBezTo>
                  <a:cubicBezTo>
                    <a:pt x="5840" y="2385"/>
                    <a:pt x="6642" y="2059"/>
                    <a:pt x="7469" y="1809"/>
                  </a:cubicBezTo>
                  <a:close/>
                  <a:moveTo>
                    <a:pt x="8898" y="3463"/>
                  </a:moveTo>
                  <a:cubicBezTo>
                    <a:pt x="8898" y="3563"/>
                    <a:pt x="8898" y="3663"/>
                    <a:pt x="8923" y="3764"/>
                  </a:cubicBezTo>
                  <a:cubicBezTo>
                    <a:pt x="8823" y="3914"/>
                    <a:pt x="8722" y="4089"/>
                    <a:pt x="8622" y="4240"/>
                  </a:cubicBezTo>
                  <a:cubicBezTo>
                    <a:pt x="8522" y="4440"/>
                    <a:pt x="8422" y="4666"/>
                    <a:pt x="8321" y="4891"/>
                  </a:cubicBezTo>
                  <a:cubicBezTo>
                    <a:pt x="7770" y="4816"/>
                    <a:pt x="7194" y="4741"/>
                    <a:pt x="6617" y="4716"/>
                  </a:cubicBezTo>
                  <a:lnTo>
                    <a:pt x="6467" y="4716"/>
                  </a:lnTo>
                  <a:cubicBezTo>
                    <a:pt x="6467" y="4691"/>
                    <a:pt x="6492" y="4666"/>
                    <a:pt x="6492" y="4641"/>
                  </a:cubicBezTo>
                  <a:cubicBezTo>
                    <a:pt x="6793" y="4165"/>
                    <a:pt x="7294" y="3864"/>
                    <a:pt x="7795" y="3663"/>
                  </a:cubicBezTo>
                  <a:cubicBezTo>
                    <a:pt x="8171" y="3563"/>
                    <a:pt x="8522" y="3488"/>
                    <a:pt x="8898" y="3463"/>
                  </a:cubicBezTo>
                  <a:close/>
                  <a:moveTo>
                    <a:pt x="13785" y="2285"/>
                  </a:moveTo>
                  <a:cubicBezTo>
                    <a:pt x="14712" y="2811"/>
                    <a:pt x="15113" y="3864"/>
                    <a:pt x="15088" y="4891"/>
                  </a:cubicBezTo>
                  <a:cubicBezTo>
                    <a:pt x="14362" y="4440"/>
                    <a:pt x="13610" y="4064"/>
                    <a:pt x="12833" y="3764"/>
                  </a:cubicBezTo>
                  <a:cubicBezTo>
                    <a:pt x="12657" y="3713"/>
                    <a:pt x="12482" y="3638"/>
                    <a:pt x="12306" y="3588"/>
                  </a:cubicBezTo>
                  <a:lnTo>
                    <a:pt x="12281" y="3588"/>
                  </a:lnTo>
                  <a:cubicBezTo>
                    <a:pt x="12682" y="3062"/>
                    <a:pt x="13184" y="2561"/>
                    <a:pt x="13785" y="2285"/>
                  </a:cubicBezTo>
                  <a:close/>
                  <a:moveTo>
                    <a:pt x="9073" y="4315"/>
                  </a:moveTo>
                  <a:cubicBezTo>
                    <a:pt x="9073" y="4340"/>
                    <a:pt x="9073" y="4365"/>
                    <a:pt x="9098" y="4390"/>
                  </a:cubicBezTo>
                  <a:cubicBezTo>
                    <a:pt x="9098" y="4440"/>
                    <a:pt x="9123" y="4465"/>
                    <a:pt x="9149" y="4515"/>
                  </a:cubicBezTo>
                  <a:cubicBezTo>
                    <a:pt x="9073" y="4616"/>
                    <a:pt x="9023" y="4716"/>
                    <a:pt x="8973" y="4841"/>
                  </a:cubicBezTo>
                  <a:cubicBezTo>
                    <a:pt x="8898" y="4866"/>
                    <a:pt x="8823" y="4866"/>
                    <a:pt x="8773" y="4916"/>
                  </a:cubicBezTo>
                  <a:cubicBezTo>
                    <a:pt x="8848" y="4716"/>
                    <a:pt x="8948" y="4515"/>
                    <a:pt x="9073" y="4315"/>
                  </a:cubicBezTo>
                  <a:close/>
                  <a:moveTo>
                    <a:pt x="14958" y="1990"/>
                  </a:moveTo>
                  <a:cubicBezTo>
                    <a:pt x="15051" y="1990"/>
                    <a:pt x="15145" y="1996"/>
                    <a:pt x="15239" y="2009"/>
                  </a:cubicBezTo>
                  <a:cubicBezTo>
                    <a:pt x="15790" y="2460"/>
                    <a:pt x="16216" y="3087"/>
                    <a:pt x="16291" y="3839"/>
                  </a:cubicBezTo>
                  <a:cubicBezTo>
                    <a:pt x="16091" y="4315"/>
                    <a:pt x="15790" y="4741"/>
                    <a:pt x="15489" y="5092"/>
                  </a:cubicBezTo>
                  <a:cubicBezTo>
                    <a:pt x="15540" y="4490"/>
                    <a:pt x="15464" y="3914"/>
                    <a:pt x="15214" y="3338"/>
                  </a:cubicBezTo>
                  <a:cubicBezTo>
                    <a:pt x="14988" y="2836"/>
                    <a:pt x="14637" y="2410"/>
                    <a:pt x="14236" y="2109"/>
                  </a:cubicBezTo>
                  <a:cubicBezTo>
                    <a:pt x="14456" y="2036"/>
                    <a:pt x="14703" y="1990"/>
                    <a:pt x="14958" y="1990"/>
                  </a:cubicBezTo>
                  <a:close/>
                  <a:moveTo>
                    <a:pt x="9550" y="5092"/>
                  </a:moveTo>
                  <a:cubicBezTo>
                    <a:pt x="9575" y="5092"/>
                    <a:pt x="9575" y="5117"/>
                    <a:pt x="9575" y="5117"/>
                  </a:cubicBezTo>
                  <a:lnTo>
                    <a:pt x="9499" y="5117"/>
                  </a:lnTo>
                  <a:cubicBezTo>
                    <a:pt x="9524" y="5092"/>
                    <a:pt x="9524" y="5092"/>
                    <a:pt x="9550" y="5092"/>
                  </a:cubicBezTo>
                  <a:close/>
                  <a:moveTo>
                    <a:pt x="16893" y="2109"/>
                  </a:moveTo>
                  <a:cubicBezTo>
                    <a:pt x="17018" y="2160"/>
                    <a:pt x="17144" y="2235"/>
                    <a:pt x="17244" y="2285"/>
                  </a:cubicBezTo>
                  <a:cubicBezTo>
                    <a:pt x="17419" y="2385"/>
                    <a:pt x="17645" y="2510"/>
                    <a:pt x="17870" y="2661"/>
                  </a:cubicBezTo>
                  <a:cubicBezTo>
                    <a:pt x="18046" y="3338"/>
                    <a:pt x="17971" y="4039"/>
                    <a:pt x="17720" y="4691"/>
                  </a:cubicBezTo>
                  <a:cubicBezTo>
                    <a:pt x="17444" y="4866"/>
                    <a:pt x="17144" y="5017"/>
                    <a:pt x="16868" y="5142"/>
                  </a:cubicBezTo>
                  <a:cubicBezTo>
                    <a:pt x="17194" y="4641"/>
                    <a:pt x="17419" y="4089"/>
                    <a:pt x="17344" y="3513"/>
                  </a:cubicBezTo>
                  <a:cubicBezTo>
                    <a:pt x="17294" y="3162"/>
                    <a:pt x="17169" y="2836"/>
                    <a:pt x="16968" y="2586"/>
                  </a:cubicBezTo>
                  <a:cubicBezTo>
                    <a:pt x="16968" y="2410"/>
                    <a:pt x="16943" y="2260"/>
                    <a:pt x="16893" y="2109"/>
                  </a:cubicBezTo>
                  <a:close/>
                  <a:moveTo>
                    <a:pt x="4211" y="3538"/>
                  </a:moveTo>
                  <a:cubicBezTo>
                    <a:pt x="4011" y="3989"/>
                    <a:pt x="3860" y="4440"/>
                    <a:pt x="3710" y="4916"/>
                  </a:cubicBezTo>
                  <a:cubicBezTo>
                    <a:pt x="3484" y="4992"/>
                    <a:pt x="3234" y="5067"/>
                    <a:pt x="3008" y="5167"/>
                  </a:cubicBezTo>
                  <a:cubicBezTo>
                    <a:pt x="3334" y="4591"/>
                    <a:pt x="3735" y="4039"/>
                    <a:pt x="4211" y="3538"/>
                  </a:cubicBezTo>
                  <a:close/>
                  <a:moveTo>
                    <a:pt x="10450" y="5000"/>
                  </a:moveTo>
                  <a:cubicBezTo>
                    <a:pt x="10626" y="5000"/>
                    <a:pt x="10802" y="5012"/>
                    <a:pt x="10978" y="5042"/>
                  </a:cubicBezTo>
                  <a:cubicBezTo>
                    <a:pt x="10903" y="5167"/>
                    <a:pt x="10853" y="5292"/>
                    <a:pt x="10778" y="5418"/>
                  </a:cubicBezTo>
                  <a:cubicBezTo>
                    <a:pt x="10753" y="5418"/>
                    <a:pt x="10702" y="5393"/>
                    <a:pt x="10652" y="5393"/>
                  </a:cubicBezTo>
                  <a:cubicBezTo>
                    <a:pt x="10602" y="5368"/>
                    <a:pt x="10552" y="5343"/>
                    <a:pt x="10502" y="5317"/>
                  </a:cubicBezTo>
                  <a:cubicBezTo>
                    <a:pt x="10352" y="5217"/>
                    <a:pt x="10201" y="5117"/>
                    <a:pt x="10076" y="5017"/>
                  </a:cubicBezTo>
                  <a:cubicBezTo>
                    <a:pt x="10200" y="5006"/>
                    <a:pt x="10325" y="5000"/>
                    <a:pt x="10450" y="5000"/>
                  </a:cubicBezTo>
                  <a:close/>
                  <a:moveTo>
                    <a:pt x="16241" y="4791"/>
                  </a:moveTo>
                  <a:lnTo>
                    <a:pt x="16241" y="4791"/>
                  </a:lnTo>
                  <a:cubicBezTo>
                    <a:pt x="16191" y="5017"/>
                    <a:pt x="16116" y="5242"/>
                    <a:pt x="16016" y="5468"/>
                  </a:cubicBezTo>
                  <a:cubicBezTo>
                    <a:pt x="16016" y="5468"/>
                    <a:pt x="15991" y="5493"/>
                    <a:pt x="15991" y="5493"/>
                  </a:cubicBezTo>
                  <a:cubicBezTo>
                    <a:pt x="15941" y="5443"/>
                    <a:pt x="15865" y="5393"/>
                    <a:pt x="15815" y="5368"/>
                  </a:cubicBezTo>
                  <a:cubicBezTo>
                    <a:pt x="15966" y="5167"/>
                    <a:pt x="16116" y="4992"/>
                    <a:pt x="16241" y="4791"/>
                  </a:cubicBezTo>
                  <a:close/>
                  <a:moveTo>
                    <a:pt x="3008" y="4365"/>
                  </a:moveTo>
                  <a:lnTo>
                    <a:pt x="3008" y="4365"/>
                  </a:lnTo>
                  <a:cubicBezTo>
                    <a:pt x="2783" y="4741"/>
                    <a:pt x="2557" y="5117"/>
                    <a:pt x="2382" y="5518"/>
                  </a:cubicBezTo>
                  <a:cubicBezTo>
                    <a:pt x="2206" y="5618"/>
                    <a:pt x="2056" y="5718"/>
                    <a:pt x="1905" y="5844"/>
                  </a:cubicBezTo>
                  <a:cubicBezTo>
                    <a:pt x="2081" y="5568"/>
                    <a:pt x="2256" y="5267"/>
                    <a:pt x="2457" y="5017"/>
                  </a:cubicBezTo>
                  <a:cubicBezTo>
                    <a:pt x="2632" y="4791"/>
                    <a:pt x="2833" y="4566"/>
                    <a:pt x="3008" y="4365"/>
                  </a:cubicBezTo>
                  <a:close/>
                  <a:moveTo>
                    <a:pt x="13033" y="4315"/>
                  </a:moveTo>
                  <a:lnTo>
                    <a:pt x="13033" y="4315"/>
                  </a:lnTo>
                  <a:cubicBezTo>
                    <a:pt x="13735" y="4616"/>
                    <a:pt x="14412" y="4942"/>
                    <a:pt x="15038" y="5343"/>
                  </a:cubicBezTo>
                  <a:cubicBezTo>
                    <a:pt x="15013" y="5443"/>
                    <a:pt x="15013" y="5543"/>
                    <a:pt x="14988" y="5643"/>
                  </a:cubicBezTo>
                  <a:cubicBezTo>
                    <a:pt x="14938" y="5693"/>
                    <a:pt x="14888" y="5744"/>
                    <a:pt x="14838" y="5794"/>
                  </a:cubicBezTo>
                  <a:cubicBezTo>
                    <a:pt x="14763" y="5794"/>
                    <a:pt x="14662" y="5819"/>
                    <a:pt x="14587" y="5844"/>
                  </a:cubicBezTo>
                  <a:cubicBezTo>
                    <a:pt x="14437" y="5869"/>
                    <a:pt x="14311" y="5869"/>
                    <a:pt x="14161" y="5894"/>
                  </a:cubicBezTo>
                  <a:cubicBezTo>
                    <a:pt x="13860" y="5317"/>
                    <a:pt x="13484" y="4791"/>
                    <a:pt x="13033" y="4315"/>
                  </a:cubicBezTo>
                  <a:close/>
                  <a:moveTo>
                    <a:pt x="11655" y="5192"/>
                  </a:moveTo>
                  <a:cubicBezTo>
                    <a:pt x="12131" y="5343"/>
                    <a:pt x="12582" y="5593"/>
                    <a:pt x="12958" y="5919"/>
                  </a:cubicBezTo>
                  <a:cubicBezTo>
                    <a:pt x="12958" y="5919"/>
                    <a:pt x="12983" y="5944"/>
                    <a:pt x="12983" y="5944"/>
                  </a:cubicBezTo>
                  <a:cubicBezTo>
                    <a:pt x="12682" y="5944"/>
                    <a:pt x="12407" y="5894"/>
                    <a:pt x="12106" y="5844"/>
                  </a:cubicBezTo>
                  <a:cubicBezTo>
                    <a:pt x="11981" y="5819"/>
                    <a:pt x="11855" y="5769"/>
                    <a:pt x="11730" y="5718"/>
                  </a:cubicBezTo>
                  <a:cubicBezTo>
                    <a:pt x="11705" y="5568"/>
                    <a:pt x="11655" y="5393"/>
                    <a:pt x="11655" y="5217"/>
                  </a:cubicBezTo>
                  <a:cubicBezTo>
                    <a:pt x="11655" y="5217"/>
                    <a:pt x="11655" y="5192"/>
                    <a:pt x="11655" y="5192"/>
                  </a:cubicBezTo>
                  <a:close/>
                  <a:moveTo>
                    <a:pt x="12031" y="3939"/>
                  </a:moveTo>
                  <a:cubicBezTo>
                    <a:pt x="12056" y="3964"/>
                    <a:pt x="12081" y="3964"/>
                    <a:pt x="12081" y="3964"/>
                  </a:cubicBezTo>
                  <a:cubicBezTo>
                    <a:pt x="12432" y="4265"/>
                    <a:pt x="12733" y="4591"/>
                    <a:pt x="13033" y="4942"/>
                  </a:cubicBezTo>
                  <a:cubicBezTo>
                    <a:pt x="13284" y="5242"/>
                    <a:pt x="13509" y="5593"/>
                    <a:pt x="13710" y="5919"/>
                  </a:cubicBezTo>
                  <a:cubicBezTo>
                    <a:pt x="13660" y="5944"/>
                    <a:pt x="13635" y="5944"/>
                    <a:pt x="13585" y="5944"/>
                  </a:cubicBezTo>
                  <a:cubicBezTo>
                    <a:pt x="13058" y="5368"/>
                    <a:pt x="12357" y="4967"/>
                    <a:pt x="11630" y="4741"/>
                  </a:cubicBezTo>
                  <a:cubicBezTo>
                    <a:pt x="11680" y="4616"/>
                    <a:pt x="11730" y="4490"/>
                    <a:pt x="11780" y="4365"/>
                  </a:cubicBezTo>
                  <a:cubicBezTo>
                    <a:pt x="11805" y="4315"/>
                    <a:pt x="11830" y="4290"/>
                    <a:pt x="11855" y="4240"/>
                  </a:cubicBezTo>
                  <a:cubicBezTo>
                    <a:pt x="11905" y="4140"/>
                    <a:pt x="11981" y="4039"/>
                    <a:pt x="12031" y="3939"/>
                  </a:cubicBezTo>
                  <a:close/>
                  <a:moveTo>
                    <a:pt x="17394" y="5343"/>
                  </a:moveTo>
                  <a:cubicBezTo>
                    <a:pt x="17219" y="5618"/>
                    <a:pt x="17018" y="5869"/>
                    <a:pt x="16793" y="6119"/>
                  </a:cubicBezTo>
                  <a:cubicBezTo>
                    <a:pt x="16667" y="5994"/>
                    <a:pt x="16517" y="5894"/>
                    <a:pt x="16392" y="5794"/>
                  </a:cubicBezTo>
                  <a:cubicBezTo>
                    <a:pt x="16692" y="5668"/>
                    <a:pt x="16993" y="5543"/>
                    <a:pt x="17269" y="5393"/>
                  </a:cubicBezTo>
                  <a:cubicBezTo>
                    <a:pt x="17319" y="5368"/>
                    <a:pt x="17344" y="5368"/>
                    <a:pt x="17394" y="5343"/>
                  </a:cubicBezTo>
                  <a:close/>
                  <a:moveTo>
                    <a:pt x="15565" y="6069"/>
                  </a:moveTo>
                  <a:cubicBezTo>
                    <a:pt x="15439" y="6170"/>
                    <a:pt x="15314" y="6270"/>
                    <a:pt x="15189" y="6370"/>
                  </a:cubicBezTo>
                  <a:cubicBezTo>
                    <a:pt x="15214" y="6295"/>
                    <a:pt x="15264" y="6195"/>
                    <a:pt x="15289" y="6119"/>
                  </a:cubicBezTo>
                  <a:cubicBezTo>
                    <a:pt x="15364" y="6094"/>
                    <a:pt x="15464" y="6069"/>
                    <a:pt x="15565" y="6069"/>
                  </a:cubicBezTo>
                  <a:close/>
                  <a:moveTo>
                    <a:pt x="13384" y="6370"/>
                  </a:moveTo>
                  <a:cubicBezTo>
                    <a:pt x="13409" y="6370"/>
                    <a:pt x="13409" y="6395"/>
                    <a:pt x="13434" y="6420"/>
                  </a:cubicBezTo>
                  <a:cubicBezTo>
                    <a:pt x="13384" y="6395"/>
                    <a:pt x="13334" y="6370"/>
                    <a:pt x="13309" y="6370"/>
                  </a:cubicBezTo>
                  <a:close/>
                  <a:moveTo>
                    <a:pt x="8722" y="5368"/>
                  </a:moveTo>
                  <a:cubicBezTo>
                    <a:pt x="8572" y="5718"/>
                    <a:pt x="8447" y="6094"/>
                    <a:pt x="8321" y="6445"/>
                  </a:cubicBezTo>
                  <a:cubicBezTo>
                    <a:pt x="8372" y="6119"/>
                    <a:pt x="8447" y="5769"/>
                    <a:pt x="8547" y="5443"/>
                  </a:cubicBezTo>
                  <a:cubicBezTo>
                    <a:pt x="8597" y="5418"/>
                    <a:pt x="8647" y="5393"/>
                    <a:pt x="8697" y="5368"/>
                  </a:cubicBezTo>
                  <a:close/>
                  <a:moveTo>
                    <a:pt x="13936" y="6320"/>
                  </a:moveTo>
                  <a:cubicBezTo>
                    <a:pt x="13961" y="6395"/>
                    <a:pt x="14011" y="6445"/>
                    <a:pt x="14036" y="6520"/>
                  </a:cubicBezTo>
                  <a:lnTo>
                    <a:pt x="14011" y="6520"/>
                  </a:lnTo>
                  <a:cubicBezTo>
                    <a:pt x="13986" y="6445"/>
                    <a:pt x="13936" y="6395"/>
                    <a:pt x="13885" y="6345"/>
                  </a:cubicBezTo>
                  <a:cubicBezTo>
                    <a:pt x="13910" y="6345"/>
                    <a:pt x="13910" y="6320"/>
                    <a:pt x="13936" y="6320"/>
                  </a:cubicBezTo>
                  <a:close/>
                  <a:moveTo>
                    <a:pt x="14712" y="6470"/>
                  </a:moveTo>
                  <a:lnTo>
                    <a:pt x="14712" y="6470"/>
                  </a:lnTo>
                  <a:cubicBezTo>
                    <a:pt x="14662" y="6571"/>
                    <a:pt x="14637" y="6671"/>
                    <a:pt x="14587" y="6771"/>
                  </a:cubicBezTo>
                  <a:cubicBezTo>
                    <a:pt x="14562" y="6721"/>
                    <a:pt x="14562" y="6671"/>
                    <a:pt x="14537" y="6621"/>
                  </a:cubicBezTo>
                  <a:cubicBezTo>
                    <a:pt x="14587" y="6571"/>
                    <a:pt x="14662" y="6520"/>
                    <a:pt x="14712" y="6470"/>
                  </a:cubicBezTo>
                  <a:close/>
                  <a:moveTo>
                    <a:pt x="6392" y="5117"/>
                  </a:moveTo>
                  <a:cubicBezTo>
                    <a:pt x="6918" y="5142"/>
                    <a:pt x="7469" y="5192"/>
                    <a:pt x="7996" y="5267"/>
                  </a:cubicBezTo>
                  <a:cubicBezTo>
                    <a:pt x="7795" y="5393"/>
                    <a:pt x="7570" y="5543"/>
                    <a:pt x="7369" y="5693"/>
                  </a:cubicBezTo>
                  <a:cubicBezTo>
                    <a:pt x="6943" y="6019"/>
                    <a:pt x="6542" y="6420"/>
                    <a:pt x="6166" y="6846"/>
                  </a:cubicBezTo>
                  <a:cubicBezTo>
                    <a:pt x="6166" y="6821"/>
                    <a:pt x="6141" y="6771"/>
                    <a:pt x="6141" y="6721"/>
                  </a:cubicBezTo>
                  <a:cubicBezTo>
                    <a:pt x="6066" y="6195"/>
                    <a:pt x="6091" y="5643"/>
                    <a:pt x="6266" y="5117"/>
                  </a:cubicBezTo>
                  <a:close/>
                  <a:moveTo>
                    <a:pt x="11956" y="6270"/>
                  </a:moveTo>
                  <a:lnTo>
                    <a:pt x="11956" y="6270"/>
                  </a:lnTo>
                  <a:cubicBezTo>
                    <a:pt x="12432" y="6445"/>
                    <a:pt x="12908" y="6646"/>
                    <a:pt x="13359" y="6871"/>
                  </a:cubicBezTo>
                  <a:cubicBezTo>
                    <a:pt x="13409" y="6871"/>
                    <a:pt x="13434" y="6896"/>
                    <a:pt x="13484" y="6921"/>
                  </a:cubicBezTo>
                  <a:cubicBezTo>
                    <a:pt x="13284" y="7072"/>
                    <a:pt x="13058" y="7197"/>
                    <a:pt x="12858" y="7322"/>
                  </a:cubicBezTo>
                  <a:cubicBezTo>
                    <a:pt x="12457" y="7072"/>
                    <a:pt x="12156" y="6696"/>
                    <a:pt x="11956" y="6270"/>
                  </a:cubicBezTo>
                  <a:close/>
                  <a:moveTo>
                    <a:pt x="16166" y="6119"/>
                  </a:moveTo>
                  <a:cubicBezTo>
                    <a:pt x="16291" y="6220"/>
                    <a:pt x="16392" y="6320"/>
                    <a:pt x="16517" y="6395"/>
                  </a:cubicBezTo>
                  <a:cubicBezTo>
                    <a:pt x="16467" y="6445"/>
                    <a:pt x="16417" y="6495"/>
                    <a:pt x="16367" y="6546"/>
                  </a:cubicBezTo>
                  <a:cubicBezTo>
                    <a:pt x="15991" y="6896"/>
                    <a:pt x="15540" y="7222"/>
                    <a:pt x="15038" y="7423"/>
                  </a:cubicBezTo>
                  <a:cubicBezTo>
                    <a:pt x="15264" y="7247"/>
                    <a:pt x="15489" y="7047"/>
                    <a:pt x="15690" y="6796"/>
                  </a:cubicBezTo>
                  <a:cubicBezTo>
                    <a:pt x="15865" y="6596"/>
                    <a:pt x="16016" y="6370"/>
                    <a:pt x="16166" y="6119"/>
                  </a:cubicBezTo>
                  <a:close/>
                  <a:moveTo>
                    <a:pt x="13860" y="7172"/>
                  </a:moveTo>
                  <a:cubicBezTo>
                    <a:pt x="13860" y="7197"/>
                    <a:pt x="13885" y="7247"/>
                    <a:pt x="13885" y="7272"/>
                  </a:cubicBezTo>
                  <a:cubicBezTo>
                    <a:pt x="13685" y="7373"/>
                    <a:pt x="13509" y="7473"/>
                    <a:pt x="13309" y="7548"/>
                  </a:cubicBezTo>
                  <a:lnTo>
                    <a:pt x="13284" y="7548"/>
                  </a:lnTo>
                  <a:cubicBezTo>
                    <a:pt x="13359" y="7498"/>
                    <a:pt x="13434" y="7473"/>
                    <a:pt x="13484" y="7423"/>
                  </a:cubicBezTo>
                  <a:cubicBezTo>
                    <a:pt x="13610" y="7348"/>
                    <a:pt x="13735" y="7247"/>
                    <a:pt x="13860" y="7172"/>
                  </a:cubicBezTo>
                  <a:close/>
                  <a:moveTo>
                    <a:pt x="11254" y="6069"/>
                  </a:moveTo>
                  <a:cubicBezTo>
                    <a:pt x="11329" y="6094"/>
                    <a:pt x="11379" y="6119"/>
                    <a:pt x="11454" y="6145"/>
                  </a:cubicBezTo>
                  <a:cubicBezTo>
                    <a:pt x="11630" y="6696"/>
                    <a:pt x="11956" y="7197"/>
                    <a:pt x="12432" y="7548"/>
                  </a:cubicBezTo>
                  <a:cubicBezTo>
                    <a:pt x="12306" y="7623"/>
                    <a:pt x="12181" y="7698"/>
                    <a:pt x="12031" y="7749"/>
                  </a:cubicBezTo>
                  <a:cubicBezTo>
                    <a:pt x="11931" y="7799"/>
                    <a:pt x="11830" y="7824"/>
                    <a:pt x="11730" y="7874"/>
                  </a:cubicBezTo>
                  <a:cubicBezTo>
                    <a:pt x="11580" y="7824"/>
                    <a:pt x="11429" y="7698"/>
                    <a:pt x="11329" y="7523"/>
                  </a:cubicBezTo>
                  <a:cubicBezTo>
                    <a:pt x="11103" y="7097"/>
                    <a:pt x="11154" y="6571"/>
                    <a:pt x="11254" y="6069"/>
                  </a:cubicBezTo>
                  <a:close/>
                  <a:moveTo>
                    <a:pt x="9123" y="5468"/>
                  </a:moveTo>
                  <a:cubicBezTo>
                    <a:pt x="9625" y="5568"/>
                    <a:pt x="10101" y="5693"/>
                    <a:pt x="10577" y="5819"/>
                  </a:cubicBezTo>
                  <a:cubicBezTo>
                    <a:pt x="10602" y="5819"/>
                    <a:pt x="10602" y="5819"/>
                    <a:pt x="10627" y="5844"/>
                  </a:cubicBezTo>
                  <a:cubicBezTo>
                    <a:pt x="10326" y="6671"/>
                    <a:pt x="10201" y="7598"/>
                    <a:pt x="11078" y="7899"/>
                  </a:cubicBezTo>
                  <a:cubicBezTo>
                    <a:pt x="11128" y="7949"/>
                    <a:pt x="11179" y="7999"/>
                    <a:pt x="11229" y="8049"/>
                  </a:cubicBezTo>
                  <a:cubicBezTo>
                    <a:pt x="10828" y="8175"/>
                    <a:pt x="10427" y="8275"/>
                    <a:pt x="10001" y="8300"/>
                  </a:cubicBezTo>
                  <a:cubicBezTo>
                    <a:pt x="9810" y="8329"/>
                    <a:pt x="9619" y="8341"/>
                    <a:pt x="9428" y="8341"/>
                  </a:cubicBezTo>
                  <a:cubicBezTo>
                    <a:pt x="9293" y="8341"/>
                    <a:pt x="9158" y="8335"/>
                    <a:pt x="9023" y="8325"/>
                  </a:cubicBezTo>
                  <a:cubicBezTo>
                    <a:pt x="8923" y="8325"/>
                    <a:pt x="8798" y="8325"/>
                    <a:pt x="8697" y="8300"/>
                  </a:cubicBezTo>
                  <a:cubicBezTo>
                    <a:pt x="8597" y="8150"/>
                    <a:pt x="8522" y="7999"/>
                    <a:pt x="8447" y="7824"/>
                  </a:cubicBezTo>
                  <a:cubicBezTo>
                    <a:pt x="8472" y="7749"/>
                    <a:pt x="8472" y="7698"/>
                    <a:pt x="8497" y="7648"/>
                  </a:cubicBezTo>
                  <a:cubicBezTo>
                    <a:pt x="8597" y="6896"/>
                    <a:pt x="8823" y="6170"/>
                    <a:pt x="9123" y="5468"/>
                  </a:cubicBezTo>
                  <a:close/>
                  <a:moveTo>
                    <a:pt x="18146" y="2185"/>
                  </a:moveTo>
                  <a:lnTo>
                    <a:pt x="18146" y="2185"/>
                  </a:lnTo>
                  <a:cubicBezTo>
                    <a:pt x="18723" y="2786"/>
                    <a:pt x="19199" y="3463"/>
                    <a:pt x="19550" y="4165"/>
                  </a:cubicBezTo>
                  <a:cubicBezTo>
                    <a:pt x="20176" y="5418"/>
                    <a:pt x="20301" y="6871"/>
                    <a:pt x="19525" y="8125"/>
                  </a:cubicBezTo>
                  <a:cubicBezTo>
                    <a:pt x="19399" y="8325"/>
                    <a:pt x="19249" y="8500"/>
                    <a:pt x="19098" y="8676"/>
                  </a:cubicBezTo>
                  <a:cubicBezTo>
                    <a:pt x="18923" y="8375"/>
                    <a:pt x="18723" y="8074"/>
                    <a:pt x="18497" y="7799"/>
                  </a:cubicBezTo>
                  <a:cubicBezTo>
                    <a:pt x="18071" y="7297"/>
                    <a:pt x="17595" y="6821"/>
                    <a:pt x="17119" y="6395"/>
                  </a:cubicBezTo>
                  <a:cubicBezTo>
                    <a:pt x="17119" y="6395"/>
                    <a:pt x="17119" y="6370"/>
                    <a:pt x="17144" y="6370"/>
                  </a:cubicBezTo>
                  <a:cubicBezTo>
                    <a:pt x="17520" y="5944"/>
                    <a:pt x="17820" y="5468"/>
                    <a:pt x="18046" y="4942"/>
                  </a:cubicBezTo>
                  <a:cubicBezTo>
                    <a:pt x="18447" y="4691"/>
                    <a:pt x="18798" y="4340"/>
                    <a:pt x="18948" y="3889"/>
                  </a:cubicBezTo>
                  <a:cubicBezTo>
                    <a:pt x="19124" y="3287"/>
                    <a:pt x="18697" y="2811"/>
                    <a:pt x="18246" y="2460"/>
                  </a:cubicBezTo>
                  <a:cubicBezTo>
                    <a:pt x="18246" y="2435"/>
                    <a:pt x="18221" y="2410"/>
                    <a:pt x="18221" y="2385"/>
                  </a:cubicBezTo>
                  <a:cubicBezTo>
                    <a:pt x="18196" y="2310"/>
                    <a:pt x="18171" y="2260"/>
                    <a:pt x="18146" y="2185"/>
                  </a:cubicBezTo>
                  <a:close/>
                  <a:moveTo>
                    <a:pt x="12507" y="8275"/>
                  </a:moveTo>
                  <a:lnTo>
                    <a:pt x="12507" y="8275"/>
                  </a:lnTo>
                  <a:cubicBezTo>
                    <a:pt x="11855" y="8500"/>
                    <a:pt x="11229" y="8651"/>
                    <a:pt x="10577" y="8801"/>
                  </a:cubicBezTo>
                  <a:cubicBezTo>
                    <a:pt x="10339" y="8851"/>
                    <a:pt x="10095" y="8889"/>
                    <a:pt x="9860" y="8889"/>
                  </a:cubicBezTo>
                  <a:cubicBezTo>
                    <a:pt x="9625" y="8889"/>
                    <a:pt x="9399" y="8851"/>
                    <a:pt x="9199" y="8751"/>
                  </a:cubicBezTo>
                  <a:lnTo>
                    <a:pt x="9199" y="8751"/>
                  </a:lnTo>
                  <a:cubicBezTo>
                    <a:pt x="9254" y="8753"/>
                    <a:pt x="9310" y="8753"/>
                    <a:pt x="9365" y="8753"/>
                  </a:cubicBezTo>
                  <a:cubicBezTo>
                    <a:pt x="10187" y="8753"/>
                    <a:pt x="11005" y="8582"/>
                    <a:pt x="11780" y="8300"/>
                  </a:cubicBezTo>
                  <a:cubicBezTo>
                    <a:pt x="11866" y="8319"/>
                    <a:pt x="11956" y="8327"/>
                    <a:pt x="12048" y="8327"/>
                  </a:cubicBezTo>
                  <a:cubicBezTo>
                    <a:pt x="12197" y="8327"/>
                    <a:pt x="12352" y="8306"/>
                    <a:pt x="12507" y="8275"/>
                  </a:cubicBezTo>
                  <a:close/>
                  <a:moveTo>
                    <a:pt x="2056" y="6270"/>
                  </a:moveTo>
                  <a:lnTo>
                    <a:pt x="2056" y="6270"/>
                  </a:lnTo>
                  <a:cubicBezTo>
                    <a:pt x="1655" y="7448"/>
                    <a:pt x="1479" y="8676"/>
                    <a:pt x="1655" y="9904"/>
                  </a:cubicBezTo>
                  <a:cubicBezTo>
                    <a:pt x="1354" y="9328"/>
                    <a:pt x="1154" y="8676"/>
                    <a:pt x="1204" y="8024"/>
                  </a:cubicBezTo>
                  <a:cubicBezTo>
                    <a:pt x="1254" y="7348"/>
                    <a:pt x="1580" y="6746"/>
                    <a:pt x="2056" y="6270"/>
                  </a:cubicBezTo>
                  <a:close/>
                  <a:moveTo>
                    <a:pt x="16843" y="6671"/>
                  </a:moveTo>
                  <a:cubicBezTo>
                    <a:pt x="17369" y="7172"/>
                    <a:pt x="17870" y="7673"/>
                    <a:pt x="18322" y="8250"/>
                  </a:cubicBezTo>
                  <a:cubicBezTo>
                    <a:pt x="18522" y="8475"/>
                    <a:pt x="18672" y="8751"/>
                    <a:pt x="18798" y="9002"/>
                  </a:cubicBezTo>
                  <a:cubicBezTo>
                    <a:pt x="18146" y="9628"/>
                    <a:pt x="17344" y="10104"/>
                    <a:pt x="16517" y="10455"/>
                  </a:cubicBezTo>
                  <a:cubicBezTo>
                    <a:pt x="16417" y="10480"/>
                    <a:pt x="16316" y="10531"/>
                    <a:pt x="16191" y="10581"/>
                  </a:cubicBezTo>
                  <a:cubicBezTo>
                    <a:pt x="16191" y="10556"/>
                    <a:pt x="16191" y="10556"/>
                    <a:pt x="16191" y="10531"/>
                  </a:cubicBezTo>
                  <a:cubicBezTo>
                    <a:pt x="16291" y="9804"/>
                    <a:pt x="16166" y="9027"/>
                    <a:pt x="15815" y="8375"/>
                  </a:cubicBezTo>
                  <a:cubicBezTo>
                    <a:pt x="15690" y="8150"/>
                    <a:pt x="15540" y="7949"/>
                    <a:pt x="15364" y="7749"/>
                  </a:cubicBezTo>
                  <a:cubicBezTo>
                    <a:pt x="15915" y="7473"/>
                    <a:pt x="16417" y="7097"/>
                    <a:pt x="16843" y="6671"/>
                  </a:cubicBezTo>
                  <a:close/>
                  <a:moveTo>
                    <a:pt x="14963" y="7924"/>
                  </a:moveTo>
                  <a:cubicBezTo>
                    <a:pt x="15013" y="7974"/>
                    <a:pt x="15063" y="8024"/>
                    <a:pt x="15088" y="8049"/>
                  </a:cubicBezTo>
                  <a:cubicBezTo>
                    <a:pt x="15740" y="8801"/>
                    <a:pt x="15915" y="9804"/>
                    <a:pt x="15740" y="10731"/>
                  </a:cubicBezTo>
                  <a:cubicBezTo>
                    <a:pt x="15489" y="10831"/>
                    <a:pt x="15214" y="10906"/>
                    <a:pt x="14913" y="10982"/>
                  </a:cubicBezTo>
                  <a:cubicBezTo>
                    <a:pt x="15164" y="9979"/>
                    <a:pt x="15189" y="8927"/>
                    <a:pt x="14963" y="7924"/>
                  </a:cubicBezTo>
                  <a:close/>
                  <a:moveTo>
                    <a:pt x="8046" y="5744"/>
                  </a:moveTo>
                  <a:cubicBezTo>
                    <a:pt x="7870" y="6445"/>
                    <a:pt x="7820" y="7172"/>
                    <a:pt x="8046" y="7874"/>
                  </a:cubicBezTo>
                  <a:cubicBezTo>
                    <a:pt x="8021" y="8099"/>
                    <a:pt x="8021" y="8350"/>
                    <a:pt x="8221" y="8526"/>
                  </a:cubicBezTo>
                  <a:cubicBezTo>
                    <a:pt x="8271" y="8576"/>
                    <a:pt x="8347" y="8626"/>
                    <a:pt x="8422" y="8651"/>
                  </a:cubicBezTo>
                  <a:cubicBezTo>
                    <a:pt x="8622" y="8901"/>
                    <a:pt x="8873" y="9102"/>
                    <a:pt x="9174" y="9202"/>
                  </a:cubicBezTo>
                  <a:cubicBezTo>
                    <a:pt x="9390" y="9282"/>
                    <a:pt x="9619" y="9313"/>
                    <a:pt x="9853" y="9313"/>
                  </a:cubicBezTo>
                  <a:cubicBezTo>
                    <a:pt x="10432" y="9313"/>
                    <a:pt x="11044" y="9119"/>
                    <a:pt x="11580" y="8977"/>
                  </a:cubicBezTo>
                  <a:cubicBezTo>
                    <a:pt x="12281" y="8801"/>
                    <a:pt x="13008" y="8576"/>
                    <a:pt x="13685" y="8250"/>
                  </a:cubicBezTo>
                  <a:lnTo>
                    <a:pt x="13685" y="8250"/>
                  </a:lnTo>
                  <a:cubicBezTo>
                    <a:pt x="13359" y="8701"/>
                    <a:pt x="12983" y="9152"/>
                    <a:pt x="12607" y="9528"/>
                  </a:cubicBezTo>
                  <a:cubicBezTo>
                    <a:pt x="12056" y="10130"/>
                    <a:pt x="11454" y="10706"/>
                    <a:pt x="10778" y="11182"/>
                  </a:cubicBezTo>
                  <a:cubicBezTo>
                    <a:pt x="9775" y="10982"/>
                    <a:pt x="8848" y="10581"/>
                    <a:pt x="8046" y="9929"/>
                  </a:cubicBezTo>
                  <a:cubicBezTo>
                    <a:pt x="7244" y="9277"/>
                    <a:pt x="6592" y="8400"/>
                    <a:pt x="6291" y="7398"/>
                  </a:cubicBezTo>
                  <a:cubicBezTo>
                    <a:pt x="6316" y="7348"/>
                    <a:pt x="6367" y="7297"/>
                    <a:pt x="6392" y="7247"/>
                  </a:cubicBezTo>
                  <a:cubicBezTo>
                    <a:pt x="6843" y="6671"/>
                    <a:pt x="7419" y="6145"/>
                    <a:pt x="8046" y="5744"/>
                  </a:cubicBezTo>
                  <a:close/>
                  <a:moveTo>
                    <a:pt x="14562" y="8024"/>
                  </a:moveTo>
                  <a:cubicBezTo>
                    <a:pt x="14587" y="8125"/>
                    <a:pt x="14612" y="8225"/>
                    <a:pt x="14612" y="8325"/>
                  </a:cubicBezTo>
                  <a:cubicBezTo>
                    <a:pt x="14788" y="9252"/>
                    <a:pt x="14712" y="10205"/>
                    <a:pt x="14462" y="11107"/>
                  </a:cubicBezTo>
                  <a:cubicBezTo>
                    <a:pt x="14036" y="11182"/>
                    <a:pt x="13585" y="11257"/>
                    <a:pt x="13134" y="11307"/>
                  </a:cubicBezTo>
                  <a:cubicBezTo>
                    <a:pt x="13234" y="11182"/>
                    <a:pt x="13334" y="11057"/>
                    <a:pt x="13434" y="10932"/>
                  </a:cubicBezTo>
                  <a:cubicBezTo>
                    <a:pt x="14061" y="10104"/>
                    <a:pt x="14512" y="9077"/>
                    <a:pt x="14487" y="8049"/>
                  </a:cubicBezTo>
                  <a:cubicBezTo>
                    <a:pt x="14512" y="8049"/>
                    <a:pt x="14537" y="8049"/>
                    <a:pt x="14562" y="8024"/>
                  </a:cubicBezTo>
                  <a:close/>
                  <a:moveTo>
                    <a:pt x="14036" y="8450"/>
                  </a:moveTo>
                  <a:cubicBezTo>
                    <a:pt x="14036" y="8726"/>
                    <a:pt x="13986" y="9002"/>
                    <a:pt x="13885" y="9252"/>
                  </a:cubicBezTo>
                  <a:cubicBezTo>
                    <a:pt x="13635" y="10054"/>
                    <a:pt x="13134" y="10731"/>
                    <a:pt x="12557" y="11333"/>
                  </a:cubicBezTo>
                  <a:lnTo>
                    <a:pt x="12031" y="11333"/>
                  </a:lnTo>
                  <a:cubicBezTo>
                    <a:pt x="11805" y="11333"/>
                    <a:pt x="11555" y="11307"/>
                    <a:pt x="11304" y="11282"/>
                  </a:cubicBezTo>
                  <a:cubicBezTo>
                    <a:pt x="12357" y="10480"/>
                    <a:pt x="13284" y="9528"/>
                    <a:pt x="14036" y="8450"/>
                  </a:cubicBezTo>
                  <a:close/>
                  <a:moveTo>
                    <a:pt x="5991" y="7824"/>
                  </a:moveTo>
                  <a:cubicBezTo>
                    <a:pt x="6216" y="8350"/>
                    <a:pt x="6492" y="8851"/>
                    <a:pt x="6843" y="9302"/>
                  </a:cubicBezTo>
                  <a:cubicBezTo>
                    <a:pt x="7770" y="10480"/>
                    <a:pt x="8998" y="11157"/>
                    <a:pt x="10326" y="11483"/>
                  </a:cubicBezTo>
                  <a:cubicBezTo>
                    <a:pt x="9875" y="11784"/>
                    <a:pt x="9424" y="12009"/>
                    <a:pt x="8923" y="12185"/>
                  </a:cubicBezTo>
                  <a:cubicBezTo>
                    <a:pt x="8541" y="12312"/>
                    <a:pt x="8121" y="12384"/>
                    <a:pt x="7703" y="12384"/>
                  </a:cubicBezTo>
                  <a:cubicBezTo>
                    <a:pt x="6805" y="12384"/>
                    <a:pt x="5918" y="12053"/>
                    <a:pt x="5439" y="11232"/>
                  </a:cubicBezTo>
                  <a:cubicBezTo>
                    <a:pt x="4813" y="10180"/>
                    <a:pt x="5339" y="8826"/>
                    <a:pt x="5991" y="7824"/>
                  </a:cubicBezTo>
                  <a:close/>
                  <a:moveTo>
                    <a:pt x="3610" y="5393"/>
                  </a:moveTo>
                  <a:lnTo>
                    <a:pt x="3610" y="5393"/>
                  </a:lnTo>
                  <a:cubicBezTo>
                    <a:pt x="3284" y="6771"/>
                    <a:pt x="3234" y="8200"/>
                    <a:pt x="3384" y="9578"/>
                  </a:cubicBezTo>
                  <a:cubicBezTo>
                    <a:pt x="3484" y="10606"/>
                    <a:pt x="3735" y="11633"/>
                    <a:pt x="4136" y="12586"/>
                  </a:cubicBezTo>
                  <a:cubicBezTo>
                    <a:pt x="3434" y="12135"/>
                    <a:pt x="2783" y="11558"/>
                    <a:pt x="2256" y="10881"/>
                  </a:cubicBezTo>
                  <a:cubicBezTo>
                    <a:pt x="2081" y="10255"/>
                    <a:pt x="2006" y="9578"/>
                    <a:pt x="2006" y="8927"/>
                  </a:cubicBezTo>
                  <a:cubicBezTo>
                    <a:pt x="2006" y="7849"/>
                    <a:pt x="2256" y="6771"/>
                    <a:pt x="2707" y="5794"/>
                  </a:cubicBezTo>
                  <a:cubicBezTo>
                    <a:pt x="2983" y="5618"/>
                    <a:pt x="3284" y="5493"/>
                    <a:pt x="3610" y="5393"/>
                  </a:cubicBezTo>
                  <a:close/>
                  <a:moveTo>
                    <a:pt x="18948" y="9428"/>
                  </a:moveTo>
                  <a:cubicBezTo>
                    <a:pt x="19023" y="9703"/>
                    <a:pt x="19048" y="9979"/>
                    <a:pt x="18998" y="10280"/>
                  </a:cubicBezTo>
                  <a:cubicBezTo>
                    <a:pt x="18873" y="10957"/>
                    <a:pt x="18447" y="11583"/>
                    <a:pt x="17921" y="12009"/>
                  </a:cubicBezTo>
                  <a:cubicBezTo>
                    <a:pt x="17369" y="12485"/>
                    <a:pt x="16667" y="12786"/>
                    <a:pt x="15991" y="13012"/>
                  </a:cubicBezTo>
                  <a:cubicBezTo>
                    <a:pt x="15615" y="13137"/>
                    <a:pt x="15214" y="13237"/>
                    <a:pt x="14838" y="13363"/>
                  </a:cubicBezTo>
                  <a:cubicBezTo>
                    <a:pt x="15439" y="12686"/>
                    <a:pt x="15890" y="11934"/>
                    <a:pt x="16116" y="11057"/>
                  </a:cubicBezTo>
                  <a:cubicBezTo>
                    <a:pt x="17144" y="10681"/>
                    <a:pt x="18146" y="10155"/>
                    <a:pt x="18948" y="9428"/>
                  </a:cubicBezTo>
                  <a:close/>
                  <a:moveTo>
                    <a:pt x="15640" y="11207"/>
                  </a:moveTo>
                  <a:lnTo>
                    <a:pt x="15640" y="11207"/>
                  </a:lnTo>
                  <a:cubicBezTo>
                    <a:pt x="15565" y="11483"/>
                    <a:pt x="15464" y="11734"/>
                    <a:pt x="15339" y="11959"/>
                  </a:cubicBezTo>
                  <a:cubicBezTo>
                    <a:pt x="15013" y="12561"/>
                    <a:pt x="14562" y="13087"/>
                    <a:pt x="14061" y="13538"/>
                  </a:cubicBezTo>
                  <a:cubicBezTo>
                    <a:pt x="14011" y="13563"/>
                    <a:pt x="13936" y="13588"/>
                    <a:pt x="13885" y="13588"/>
                  </a:cubicBezTo>
                  <a:cubicBezTo>
                    <a:pt x="14286" y="12911"/>
                    <a:pt x="14587" y="12160"/>
                    <a:pt x="14813" y="11433"/>
                  </a:cubicBezTo>
                  <a:cubicBezTo>
                    <a:pt x="15088" y="11383"/>
                    <a:pt x="15364" y="11307"/>
                    <a:pt x="15640" y="11207"/>
                  </a:cubicBezTo>
                  <a:close/>
                  <a:moveTo>
                    <a:pt x="2732" y="12009"/>
                  </a:moveTo>
                  <a:lnTo>
                    <a:pt x="2732" y="12009"/>
                  </a:lnTo>
                  <a:cubicBezTo>
                    <a:pt x="3259" y="12510"/>
                    <a:pt x="3835" y="12937"/>
                    <a:pt x="4487" y="13287"/>
                  </a:cubicBezTo>
                  <a:cubicBezTo>
                    <a:pt x="4587" y="13488"/>
                    <a:pt x="4687" y="13663"/>
                    <a:pt x="4813" y="13864"/>
                  </a:cubicBezTo>
                  <a:cubicBezTo>
                    <a:pt x="4261" y="13638"/>
                    <a:pt x="3735" y="13287"/>
                    <a:pt x="3309" y="12811"/>
                  </a:cubicBezTo>
                  <a:cubicBezTo>
                    <a:pt x="3083" y="12586"/>
                    <a:pt x="2883" y="12310"/>
                    <a:pt x="2732" y="12009"/>
                  </a:cubicBezTo>
                  <a:close/>
                  <a:moveTo>
                    <a:pt x="5840" y="5117"/>
                  </a:moveTo>
                  <a:cubicBezTo>
                    <a:pt x="5815" y="5167"/>
                    <a:pt x="5790" y="5217"/>
                    <a:pt x="5790" y="5292"/>
                  </a:cubicBezTo>
                  <a:cubicBezTo>
                    <a:pt x="5640" y="5969"/>
                    <a:pt x="5665" y="6646"/>
                    <a:pt x="5840" y="7297"/>
                  </a:cubicBezTo>
                  <a:cubicBezTo>
                    <a:pt x="5389" y="7924"/>
                    <a:pt x="5038" y="8626"/>
                    <a:pt x="4863" y="9353"/>
                  </a:cubicBezTo>
                  <a:cubicBezTo>
                    <a:pt x="4687" y="10104"/>
                    <a:pt x="4712" y="10932"/>
                    <a:pt x="5164" y="11558"/>
                  </a:cubicBezTo>
                  <a:cubicBezTo>
                    <a:pt x="5514" y="12109"/>
                    <a:pt x="6091" y="12485"/>
                    <a:pt x="6717" y="12686"/>
                  </a:cubicBezTo>
                  <a:cubicBezTo>
                    <a:pt x="7038" y="12778"/>
                    <a:pt x="7359" y="12820"/>
                    <a:pt x="7676" y="12820"/>
                  </a:cubicBezTo>
                  <a:cubicBezTo>
                    <a:pt x="8824" y="12820"/>
                    <a:pt x="9936" y="12276"/>
                    <a:pt x="10878" y="11608"/>
                  </a:cubicBezTo>
                  <a:cubicBezTo>
                    <a:pt x="11279" y="11683"/>
                    <a:pt x="11705" y="11708"/>
                    <a:pt x="12131" y="11734"/>
                  </a:cubicBezTo>
                  <a:cubicBezTo>
                    <a:pt x="11830" y="12009"/>
                    <a:pt x="11504" y="12260"/>
                    <a:pt x="11179" y="12485"/>
                  </a:cubicBezTo>
                  <a:cubicBezTo>
                    <a:pt x="10251" y="13162"/>
                    <a:pt x="9224" y="13739"/>
                    <a:pt x="8096" y="14014"/>
                  </a:cubicBezTo>
                  <a:cubicBezTo>
                    <a:pt x="6968" y="13864"/>
                    <a:pt x="5840" y="13538"/>
                    <a:pt x="4788" y="12987"/>
                  </a:cubicBezTo>
                  <a:cubicBezTo>
                    <a:pt x="4111" y="11683"/>
                    <a:pt x="3785" y="10130"/>
                    <a:pt x="3735" y="8676"/>
                  </a:cubicBezTo>
                  <a:cubicBezTo>
                    <a:pt x="3685" y="7548"/>
                    <a:pt x="3785" y="6370"/>
                    <a:pt x="4061" y="5267"/>
                  </a:cubicBezTo>
                  <a:cubicBezTo>
                    <a:pt x="4637" y="5142"/>
                    <a:pt x="5239" y="5117"/>
                    <a:pt x="5840" y="5117"/>
                  </a:cubicBezTo>
                  <a:close/>
                  <a:moveTo>
                    <a:pt x="14337" y="11533"/>
                  </a:moveTo>
                  <a:cubicBezTo>
                    <a:pt x="14211" y="11884"/>
                    <a:pt x="14086" y="12235"/>
                    <a:pt x="13910" y="12586"/>
                  </a:cubicBezTo>
                  <a:cubicBezTo>
                    <a:pt x="13735" y="12962"/>
                    <a:pt x="13509" y="13363"/>
                    <a:pt x="13284" y="13739"/>
                  </a:cubicBezTo>
                  <a:cubicBezTo>
                    <a:pt x="12104" y="13979"/>
                    <a:pt x="10886" y="14124"/>
                    <a:pt x="9679" y="14124"/>
                  </a:cubicBezTo>
                  <a:cubicBezTo>
                    <a:pt x="9502" y="14124"/>
                    <a:pt x="9325" y="14121"/>
                    <a:pt x="9149" y="14115"/>
                  </a:cubicBezTo>
                  <a:cubicBezTo>
                    <a:pt x="9299" y="14039"/>
                    <a:pt x="9474" y="13989"/>
                    <a:pt x="9625" y="13914"/>
                  </a:cubicBezTo>
                  <a:cubicBezTo>
                    <a:pt x="10753" y="13388"/>
                    <a:pt x="11855" y="12636"/>
                    <a:pt x="12758" y="11734"/>
                  </a:cubicBezTo>
                  <a:cubicBezTo>
                    <a:pt x="13284" y="11708"/>
                    <a:pt x="13810" y="11633"/>
                    <a:pt x="14337" y="11533"/>
                  </a:cubicBezTo>
                  <a:close/>
                  <a:moveTo>
                    <a:pt x="5189" y="13638"/>
                  </a:moveTo>
                  <a:cubicBezTo>
                    <a:pt x="5565" y="13789"/>
                    <a:pt x="5940" y="13939"/>
                    <a:pt x="6316" y="14064"/>
                  </a:cubicBezTo>
                  <a:cubicBezTo>
                    <a:pt x="6467" y="14115"/>
                    <a:pt x="6642" y="14140"/>
                    <a:pt x="6793" y="14190"/>
                  </a:cubicBezTo>
                  <a:cubicBezTo>
                    <a:pt x="6367" y="14190"/>
                    <a:pt x="5915" y="14165"/>
                    <a:pt x="5514" y="14064"/>
                  </a:cubicBezTo>
                  <a:cubicBezTo>
                    <a:pt x="5389" y="13939"/>
                    <a:pt x="5289" y="13789"/>
                    <a:pt x="5189" y="13638"/>
                  </a:cubicBezTo>
                  <a:close/>
                  <a:moveTo>
                    <a:pt x="12933" y="14215"/>
                  </a:moveTo>
                  <a:cubicBezTo>
                    <a:pt x="12808" y="14365"/>
                    <a:pt x="12682" y="14516"/>
                    <a:pt x="12557" y="14666"/>
                  </a:cubicBezTo>
                  <a:cubicBezTo>
                    <a:pt x="12457" y="14716"/>
                    <a:pt x="12357" y="14791"/>
                    <a:pt x="12231" y="14866"/>
                  </a:cubicBezTo>
                  <a:cubicBezTo>
                    <a:pt x="11329" y="15393"/>
                    <a:pt x="10352" y="15819"/>
                    <a:pt x="9349" y="16069"/>
                  </a:cubicBezTo>
                  <a:cubicBezTo>
                    <a:pt x="8697" y="16044"/>
                    <a:pt x="8046" y="15894"/>
                    <a:pt x="7444" y="15618"/>
                  </a:cubicBezTo>
                  <a:cubicBezTo>
                    <a:pt x="6868" y="15343"/>
                    <a:pt x="6392" y="14992"/>
                    <a:pt x="5966" y="14566"/>
                  </a:cubicBezTo>
                  <a:lnTo>
                    <a:pt x="5966" y="14566"/>
                  </a:lnTo>
                  <a:cubicBezTo>
                    <a:pt x="6183" y="14589"/>
                    <a:pt x="6402" y="14600"/>
                    <a:pt x="6622" y="14600"/>
                  </a:cubicBezTo>
                  <a:cubicBezTo>
                    <a:pt x="7113" y="14600"/>
                    <a:pt x="7604" y="14544"/>
                    <a:pt x="8071" y="14440"/>
                  </a:cubicBezTo>
                  <a:cubicBezTo>
                    <a:pt x="8609" y="14512"/>
                    <a:pt x="9148" y="14544"/>
                    <a:pt x="9686" y="14544"/>
                  </a:cubicBezTo>
                  <a:cubicBezTo>
                    <a:pt x="10276" y="14544"/>
                    <a:pt x="10865" y="14506"/>
                    <a:pt x="11454" y="14440"/>
                  </a:cubicBezTo>
                  <a:cubicBezTo>
                    <a:pt x="11956" y="14390"/>
                    <a:pt x="12432" y="14315"/>
                    <a:pt x="12933" y="14215"/>
                  </a:cubicBezTo>
                  <a:close/>
                  <a:moveTo>
                    <a:pt x="928" y="9202"/>
                  </a:moveTo>
                  <a:lnTo>
                    <a:pt x="928" y="9202"/>
                  </a:lnTo>
                  <a:cubicBezTo>
                    <a:pt x="1103" y="9879"/>
                    <a:pt x="1479" y="10531"/>
                    <a:pt x="1905" y="11107"/>
                  </a:cubicBezTo>
                  <a:cubicBezTo>
                    <a:pt x="1930" y="11157"/>
                    <a:pt x="1930" y="11232"/>
                    <a:pt x="1956" y="11282"/>
                  </a:cubicBezTo>
                  <a:cubicBezTo>
                    <a:pt x="2457" y="12761"/>
                    <a:pt x="3534" y="13914"/>
                    <a:pt x="5038" y="14390"/>
                  </a:cubicBezTo>
                  <a:cubicBezTo>
                    <a:pt x="5113" y="14390"/>
                    <a:pt x="5189" y="14415"/>
                    <a:pt x="5264" y="14440"/>
                  </a:cubicBezTo>
                  <a:cubicBezTo>
                    <a:pt x="6016" y="15318"/>
                    <a:pt x="6993" y="15969"/>
                    <a:pt x="8096" y="16295"/>
                  </a:cubicBezTo>
                  <a:cubicBezTo>
                    <a:pt x="8021" y="16295"/>
                    <a:pt x="7946" y="16295"/>
                    <a:pt x="7845" y="16320"/>
                  </a:cubicBezTo>
                  <a:cubicBezTo>
                    <a:pt x="7746" y="16325"/>
                    <a:pt x="7647" y="16327"/>
                    <a:pt x="7548" y="16327"/>
                  </a:cubicBezTo>
                  <a:cubicBezTo>
                    <a:pt x="5030" y="16327"/>
                    <a:pt x="2714" y="14804"/>
                    <a:pt x="1605" y="12561"/>
                  </a:cubicBezTo>
                  <a:cubicBezTo>
                    <a:pt x="1078" y="11508"/>
                    <a:pt x="853" y="10355"/>
                    <a:pt x="928" y="9202"/>
                  </a:cubicBezTo>
                  <a:close/>
                  <a:moveTo>
                    <a:pt x="14804" y="0"/>
                  </a:moveTo>
                  <a:cubicBezTo>
                    <a:pt x="14305" y="0"/>
                    <a:pt x="13806" y="122"/>
                    <a:pt x="13334" y="405"/>
                  </a:cubicBezTo>
                  <a:cubicBezTo>
                    <a:pt x="13209" y="480"/>
                    <a:pt x="13083" y="581"/>
                    <a:pt x="12983" y="656"/>
                  </a:cubicBezTo>
                  <a:lnTo>
                    <a:pt x="12908" y="656"/>
                  </a:lnTo>
                  <a:cubicBezTo>
                    <a:pt x="12729" y="633"/>
                    <a:pt x="12549" y="621"/>
                    <a:pt x="12368" y="621"/>
                  </a:cubicBezTo>
                  <a:cubicBezTo>
                    <a:pt x="11964" y="621"/>
                    <a:pt x="11559" y="677"/>
                    <a:pt x="11179" y="781"/>
                  </a:cubicBezTo>
                  <a:cubicBezTo>
                    <a:pt x="10903" y="806"/>
                    <a:pt x="10627" y="806"/>
                    <a:pt x="10352" y="831"/>
                  </a:cubicBezTo>
                  <a:cubicBezTo>
                    <a:pt x="9374" y="931"/>
                    <a:pt x="8372" y="1132"/>
                    <a:pt x="7394" y="1408"/>
                  </a:cubicBezTo>
                  <a:cubicBezTo>
                    <a:pt x="6818" y="1458"/>
                    <a:pt x="6266" y="1633"/>
                    <a:pt x="5740" y="1884"/>
                  </a:cubicBezTo>
                  <a:cubicBezTo>
                    <a:pt x="5865" y="1733"/>
                    <a:pt x="6016" y="1583"/>
                    <a:pt x="6141" y="1433"/>
                  </a:cubicBezTo>
                  <a:cubicBezTo>
                    <a:pt x="6295" y="1279"/>
                    <a:pt x="6153" y="1066"/>
                    <a:pt x="6000" y="1066"/>
                  </a:cubicBezTo>
                  <a:cubicBezTo>
                    <a:pt x="5954" y="1066"/>
                    <a:pt x="5906" y="1085"/>
                    <a:pt x="5865" y="1132"/>
                  </a:cubicBezTo>
                  <a:cubicBezTo>
                    <a:pt x="5439" y="1533"/>
                    <a:pt x="5088" y="2009"/>
                    <a:pt x="4763" y="2485"/>
                  </a:cubicBezTo>
                  <a:cubicBezTo>
                    <a:pt x="4737" y="2510"/>
                    <a:pt x="4712" y="2536"/>
                    <a:pt x="4687" y="2561"/>
                  </a:cubicBezTo>
                  <a:cubicBezTo>
                    <a:pt x="3560" y="3212"/>
                    <a:pt x="2557" y="4064"/>
                    <a:pt x="1830" y="5192"/>
                  </a:cubicBezTo>
                  <a:cubicBezTo>
                    <a:pt x="201" y="7648"/>
                    <a:pt x="1" y="10982"/>
                    <a:pt x="1655" y="13488"/>
                  </a:cubicBezTo>
                  <a:cubicBezTo>
                    <a:pt x="2407" y="14666"/>
                    <a:pt x="3509" y="15618"/>
                    <a:pt x="4813" y="16170"/>
                  </a:cubicBezTo>
                  <a:cubicBezTo>
                    <a:pt x="5685" y="16552"/>
                    <a:pt x="6613" y="16729"/>
                    <a:pt x="7552" y="16729"/>
                  </a:cubicBezTo>
                  <a:cubicBezTo>
                    <a:pt x="8151" y="16729"/>
                    <a:pt x="8754" y="16657"/>
                    <a:pt x="9349" y="16521"/>
                  </a:cubicBezTo>
                  <a:cubicBezTo>
                    <a:pt x="9374" y="16495"/>
                    <a:pt x="9399" y="16495"/>
                    <a:pt x="9399" y="16495"/>
                  </a:cubicBezTo>
                  <a:cubicBezTo>
                    <a:pt x="10477" y="16495"/>
                    <a:pt x="11504" y="16170"/>
                    <a:pt x="12357" y="15443"/>
                  </a:cubicBezTo>
                  <a:cubicBezTo>
                    <a:pt x="12507" y="15292"/>
                    <a:pt x="12682" y="15142"/>
                    <a:pt x="12833" y="14992"/>
                  </a:cubicBezTo>
                  <a:cubicBezTo>
                    <a:pt x="13159" y="14766"/>
                    <a:pt x="13484" y="14541"/>
                    <a:pt x="13810" y="14290"/>
                  </a:cubicBezTo>
                  <a:cubicBezTo>
                    <a:pt x="13961" y="14190"/>
                    <a:pt x="14111" y="14064"/>
                    <a:pt x="14261" y="13939"/>
                  </a:cubicBezTo>
                  <a:cubicBezTo>
                    <a:pt x="15088" y="13714"/>
                    <a:pt x="15915" y="13513"/>
                    <a:pt x="16717" y="13187"/>
                  </a:cubicBezTo>
                  <a:cubicBezTo>
                    <a:pt x="18096" y="12611"/>
                    <a:pt x="19499" y="11483"/>
                    <a:pt x="19449" y="9854"/>
                  </a:cubicBezTo>
                  <a:cubicBezTo>
                    <a:pt x="19424" y="9578"/>
                    <a:pt x="19374" y="9328"/>
                    <a:pt x="19299" y="9102"/>
                  </a:cubicBezTo>
                  <a:cubicBezTo>
                    <a:pt x="19324" y="9052"/>
                    <a:pt x="19349" y="9027"/>
                    <a:pt x="19399" y="9002"/>
                  </a:cubicBezTo>
                  <a:cubicBezTo>
                    <a:pt x="20377" y="7874"/>
                    <a:pt x="20728" y="6395"/>
                    <a:pt x="20301" y="4942"/>
                  </a:cubicBezTo>
                  <a:cubicBezTo>
                    <a:pt x="19850" y="3413"/>
                    <a:pt x="18748" y="2009"/>
                    <a:pt x="17494" y="1057"/>
                  </a:cubicBezTo>
                  <a:cubicBezTo>
                    <a:pt x="16720" y="447"/>
                    <a:pt x="15762" y="0"/>
                    <a:pt x="1480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53"/>
            <p:cNvSpPr/>
            <p:nvPr/>
          </p:nvSpPr>
          <p:spPr>
            <a:xfrm>
              <a:off x="6018775" y="1688513"/>
              <a:ext cx="681725" cy="644950"/>
            </a:xfrm>
            <a:custGeom>
              <a:avLst/>
              <a:gdLst/>
              <a:ahLst/>
              <a:cxnLst/>
              <a:rect l="l" t="t" r="r" b="b"/>
              <a:pathLst>
                <a:path w="27269" h="25798" extrusionOk="0">
                  <a:moveTo>
                    <a:pt x="12582" y="1"/>
                  </a:moveTo>
                  <a:cubicBezTo>
                    <a:pt x="11921" y="1"/>
                    <a:pt x="11266" y="24"/>
                    <a:pt x="10627" y="68"/>
                  </a:cubicBezTo>
                  <a:cubicBezTo>
                    <a:pt x="7595" y="244"/>
                    <a:pt x="4988" y="1196"/>
                    <a:pt x="3509" y="2825"/>
                  </a:cubicBezTo>
                  <a:cubicBezTo>
                    <a:pt x="2231" y="4254"/>
                    <a:pt x="1229" y="6184"/>
                    <a:pt x="677" y="8389"/>
                  </a:cubicBezTo>
                  <a:cubicBezTo>
                    <a:pt x="151" y="10469"/>
                    <a:pt x="1" y="12675"/>
                    <a:pt x="76" y="14705"/>
                  </a:cubicBezTo>
                  <a:cubicBezTo>
                    <a:pt x="176" y="17312"/>
                    <a:pt x="577" y="19692"/>
                    <a:pt x="1554" y="20870"/>
                  </a:cubicBezTo>
                  <a:cubicBezTo>
                    <a:pt x="3209" y="22850"/>
                    <a:pt x="5690" y="24254"/>
                    <a:pt x="8296" y="25081"/>
                  </a:cubicBezTo>
                  <a:cubicBezTo>
                    <a:pt x="9952" y="25606"/>
                    <a:pt x="11737" y="25798"/>
                    <a:pt x="13482" y="25798"/>
                  </a:cubicBezTo>
                  <a:cubicBezTo>
                    <a:pt x="14404" y="25798"/>
                    <a:pt x="15316" y="25744"/>
                    <a:pt x="16191" y="25657"/>
                  </a:cubicBezTo>
                  <a:cubicBezTo>
                    <a:pt x="19174" y="25382"/>
                    <a:pt x="21905" y="24505"/>
                    <a:pt x="23459" y="22875"/>
                  </a:cubicBezTo>
                  <a:cubicBezTo>
                    <a:pt x="24863" y="21397"/>
                    <a:pt x="25890" y="19367"/>
                    <a:pt x="26467" y="17236"/>
                  </a:cubicBezTo>
                  <a:cubicBezTo>
                    <a:pt x="27018" y="15156"/>
                    <a:pt x="27269" y="12900"/>
                    <a:pt x="27118" y="10845"/>
                  </a:cubicBezTo>
                  <a:cubicBezTo>
                    <a:pt x="26943" y="8414"/>
                    <a:pt x="26191" y="6209"/>
                    <a:pt x="25164" y="4755"/>
                  </a:cubicBezTo>
                  <a:cubicBezTo>
                    <a:pt x="23910" y="3026"/>
                    <a:pt x="21404" y="1522"/>
                    <a:pt x="18472" y="720"/>
                  </a:cubicBezTo>
                  <a:cubicBezTo>
                    <a:pt x="16611" y="212"/>
                    <a:pt x="14567" y="1"/>
                    <a:pt x="125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53"/>
            <p:cNvSpPr/>
            <p:nvPr/>
          </p:nvSpPr>
          <p:spPr>
            <a:xfrm>
              <a:off x="6407875" y="2359013"/>
              <a:ext cx="148525" cy="130125"/>
            </a:xfrm>
            <a:custGeom>
              <a:avLst/>
              <a:gdLst/>
              <a:ahLst/>
              <a:cxnLst/>
              <a:rect l="l" t="t" r="r" b="b"/>
              <a:pathLst>
                <a:path w="5941" h="5205" extrusionOk="0">
                  <a:moveTo>
                    <a:pt x="2962" y="0"/>
                  </a:moveTo>
                  <a:cubicBezTo>
                    <a:pt x="2555" y="0"/>
                    <a:pt x="2141" y="94"/>
                    <a:pt x="1755" y="291"/>
                  </a:cubicBezTo>
                  <a:cubicBezTo>
                    <a:pt x="502" y="968"/>
                    <a:pt x="1" y="2522"/>
                    <a:pt x="652" y="3800"/>
                  </a:cubicBezTo>
                  <a:cubicBezTo>
                    <a:pt x="1124" y="4691"/>
                    <a:pt x="2034" y="5204"/>
                    <a:pt x="2967" y="5204"/>
                  </a:cubicBezTo>
                  <a:cubicBezTo>
                    <a:pt x="3372" y="5204"/>
                    <a:pt x="3781" y="5108"/>
                    <a:pt x="4161" y="4903"/>
                  </a:cubicBezTo>
                  <a:cubicBezTo>
                    <a:pt x="5439" y="4251"/>
                    <a:pt x="5940" y="2672"/>
                    <a:pt x="5264" y="1394"/>
                  </a:cubicBezTo>
                  <a:cubicBezTo>
                    <a:pt x="4809" y="502"/>
                    <a:pt x="3902" y="0"/>
                    <a:pt x="29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53"/>
            <p:cNvSpPr/>
            <p:nvPr/>
          </p:nvSpPr>
          <p:spPr>
            <a:xfrm>
              <a:off x="6490575" y="2538888"/>
              <a:ext cx="113450" cy="99250"/>
            </a:xfrm>
            <a:custGeom>
              <a:avLst/>
              <a:gdLst/>
              <a:ahLst/>
              <a:cxnLst/>
              <a:rect l="l" t="t" r="r" b="b"/>
              <a:pathLst>
                <a:path w="4538" h="3970" extrusionOk="0">
                  <a:moveTo>
                    <a:pt x="2276" y="1"/>
                  </a:moveTo>
                  <a:cubicBezTo>
                    <a:pt x="1963" y="1"/>
                    <a:pt x="1647" y="77"/>
                    <a:pt x="1354" y="239"/>
                  </a:cubicBezTo>
                  <a:cubicBezTo>
                    <a:pt x="377" y="740"/>
                    <a:pt x="1" y="1943"/>
                    <a:pt x="502" y="2896"/>
                  </a:cubicBezTo>
                  <a:cubicBezTo>
                    <a:pt x="853" y="3580"/>
                    <a:pt x="1548" y="3969"/>
                    <a:pt x="2269" y="3969"/>
                  </a:cubicBezTo>
                  <a:cubicBezTo>
                    <a:pt x="2577" y="3969"/>
                    <a:pt x="2891" y="3898"/>
                    <a:pt x="3184" y="3748"/>
                  </a:cubicBezTo>
                  <a:cubicBezTo>
                    <a:pt x="4161" y="3246"/>
                    <a:pt x="4537" y="2043"/>
                    <a:pt x="4011" y="1066"/>
                  </a:cubicBezTo>
                  <a:cubicBezTo>
                    <a:pt x="3664" y="389"/>
                    <a:pt x="2980" y="1"/>
                    <a:pt x="22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53"/>
            <p:cNvSpPr/>
            <p:nvPr/>
          </p:nvSpPr>
          <p:spPr>
            <a:xfrm>
              <a:off x="6650975" y="2637763"/>
              <a:ext cx="82750" cy="72350"/>
            </a:xfrm>
            <a:custGeom>
              <a:avLst/>
              <a:gdLst/>
              <a:ahLst/>
              <a:cxnLst/>
              <a:rect l="l" t="t" r="r" b="b"/>
              <a:pathLst>
                <a:path w="3310" h="2894" extrusionOk="0">
                  <a:moveTo>
                    <a:pt x="1649" y="0"/>
                  </a:moveTo>
                  <a:cubicBezTo>
                    <a:pt x="1422" y="0"/>
                    <a:pt x="1192" y="54"/>
                    <a:pt x="978" y="169"/>
                  </a:cubicBezTo>
                  <a:cubicBezTo>
                    <a:pt x="277" y="545"/>
                    <a:pt x="1" y="1397"/>
                    <a:pt x="352" y="2124"/>
                  </a:cubicBezTo>
                  <a:cubicBezTo>
                    <a:pt x="613" y="2612"/>
                    <a:pt x="1117" y="2894"/>
                    <a:pt x="1636" y="2894"/>
                  </a:cubicBezTo>
                  <a:cubicBezTo>
                    <a:pt x="1863" y="2894"/>
                    <a:pt x="2093" y="2840"/>
                    <a:pt x="2307" y="2725"/>
                  </a:cubicBezTo>
                  <a:cubicBezTo>
                    <a:pt x="3034" y="2374"/>
                    <a:pt x="3309" y="1497"/>
                    <a:pt x="2933" y="770"/>
                  </a:cubicBezTo>
                  <a:cubicBezTo>
                    <a:pt x="2672" y="282"/>
                    <a:pt x="2168" y="0"/>
                    <a:pt x="16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53"/>
            <p:cNvSpPr/>
            <p:nvPr/>
          </p:nvSpPr>
          <p:spPr>
            <a:xfrm>
              <a:off x="6120525" y="1877388"/>
              <a:ext cx="131200" cy="221200"/>
            </a:xfrm>
            <a:custGeom>
              <a:avLst/>
              <a:gdLst/>
              <a:ahLst/>
              <a:cxnLst/>
              <a:rect l="l" t="t" r="r" b="b"/>
              <a:pathLst>
                <a:path w="5248" h="8848" extrusionOk="0">
                  <a:moveTo>
                    <a:pt x="4731" y="1"/>
                  </a:moveTo>
                  <a:cubicBezTo>
                    <a:pt x="4627" y="1"/>
                    <a:pt x="4527" y="70"/>
                    <a:pt x="4527" y="208"/>
                  </a:cubicBezTo>
                  <a:cubicBezTo>
                    <a:pt x="4623" y="2525"/>
                    <a:pt x="4718" y="4843"/>
                    <a:pt x="4814" y="7182"/>
                  </a:cubicBezTo>
                  <a:lnTo>
                    <a:pt x="4814" y="7182"/>
                  </a:lnTo>
                  <a:cubicBezTo>
                    <a:pt x="3318" y="6315"/>
                    <a:pt x="2361" y="4795"/>
                    <a:pt x="1469" y="3340"/>
                  </a:cubicBezTo>
                  <a:cubicBezTo>
                    <a:pt x="1436" y="3274"/>
                    <a:pt x="1369" y="3242"/>
                    <a:pt x="1299" y="3242"/>
                  </a:cubicBezTo>
                  <a:cubicBezTo>
                    <a:pt x="1212" y="3242"/>
                    <a:pt x="1121" y="3293"/>
                    <a:pt x="1093" y="3391"/>
                  </a:cubicBezTo>
                  <a:cubicBezTo>
                    <a:pt x="642" y="5095"/>
                    <a:pt x="291" y="6824"/>
                    <a:pt x="16" y="8579"/>
                  </a:cubicBezTo>
                  <a:cubicBezTo>
                    <a:pt x="1" y="8745"/>
                    <a:pt x="141" y="8847"/>
                    <a:pt x="260" y="8847"/>
                  </a:cubicBezTo>
                  <a:cubicBezTo>
                    <a:pt x="338" y="8847"/>
                    <a:pt x="407" y="8803"/>
                    <a:pt x="417" y="8704"/>
                  </a:cubicBezTo>
                  <a:cubicBezTo>
                    <a:pt x="667" y="7109"/>
                    <a:pt x="980" y="5535"/>
                    <a:pt x="1374" y="3982"/>
                  </a:cubicBezTo>
                  <a:lnTo>
                    <a:pt x="1374" y="3982"/>
                  </a:lnTo>
                  <a:cubicBezTo>
                    <a:pt x="2287" y="5457"/>
                    <a:pt x="3325" y="6946"/>
                    <a:pt x="4928" y="7701"/>
                  </a:cubicBezTo>
                  <a:cubicBezTo>
                    <a:pt x="4961" y="7721"/>
                    <a:pt x="4999" y="7730"/>
                    <a:pt x="5036" y="7730"/>
                  </a:cubicBezTo>
                  <a:cubicBezTo>
                    <a:pt x="5143" y="7730"/>
                    <a:pt x="5247" y="7656"/>
                    <a:pt x="5229" y="7526"/>
                  </a:cubicBezTo>
                  <a:cubicBezTo>
                    <a:pt x="5129" y="5070"/>
                    <a:pt x="5053" y="2639"/>
                    <a:pt x="4953" y="208"/>
                  </a:cubicBezTo>
                  <a:cubicBezTo>
                    <a:pt x="4941" y="70"/>
                    <a:pt x="4834" y="1"/>
                    <a:pt x="473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53"/>
            <p:cNvSpPr/>
            <p:nvPr/>
          </p:nvSpPr>
          <p:spPr>
            <a:xfrm>
              <a:off x="6270650" y="1926188"/>
              <a:ext cx="88875" cy="132500"/>
            </a:xfrm>
            <a:custGeom>
              <a:avLst/>
              <a:gdLst/>
              <a:ahLst/>
              <a:cxnLst/>
              <a:rect l="l" t="t" r="r" b="b"/>
              <a:pathLst>
                <a:path w="3555" h="5300" extrusionOk="0">
                  <a:moveTo>
                    <a:pt x="2116" y="1"/>
                  </a:moveTo>
                  <a:cubicBezTo>
                    <a:pt x="2097" y="1"/>
                    <a:pt x="2077" y="4"/>
                    <a:pt x="2056" y="10"/>
                  </a:cubicBezTo>
                  <a:cubicBezTo>
                    <a:pt x="953" y="411"/>
                    <a:pt x="226" y="1489"/>
                    <a:pt x="101" y="2617"/>
                  </a:cubicBezTo>
                  <a:cubicBezTo>
                    <a:pt x="1" y="3769"/>
                    <a:pt x="728" y="5198"/>
                    <a:pt x="2006" y="5298"/>
                  </a:cubicBezTo>
                  <a:cubicBezTo>
                    <a:pt x="2026" y="5299"/>
                    <a:pt x="2047" y="5299"/>
                    <a:pt x="2067" y="5299"/>
                  </a:cubicBezTo>
                  <a:cubicBezTo>
                    <a:pt x="2698" y="5299"/>
                    <a:pt x="3315" y="4927"/>
                    <a:pt x="3510" y="4296"/>
                  </a:cubicBezTo>
                  <a:cubicBezTo>
                    <a:pt x="3555" y="4145"/>
                    <a:pt x="3428" y="4039"/>
                    <a:pt x="3303" y="4039"/>
                  </a:cubicBezTo>
                  <a:cubicBezTo>
                    <a:pt x="3220" y="4039"/>
                    <a:pt x="3139" y="4086"/>
                    <a:pt x="3109" y="4195"/>
                  </a:cubicBezTo>
                  <a:cubicBezTo>
                    <a:pt x="2967" y="4638"/>
                    <a:pt x="2526" y="4868"/>
                    <a:pt x="2084" y="4868"/>
                  </a:cubicBezTo>
                  <a:cubicBezTo>
                    <a:pt x="1901" y="4868"/>
                    <a:pt x="1717" y="4828"/>
                    <a:pt x="1555" y="4747"/>
                  </a:cubicBezTo>
                  <a:cubicBezTo>
                    <a:pt x="978" y="4446"/>
                    <a:pt x="627" y="3845"/>
                    <a:pt x="527" y="3218"/>
                  </a:cubicBezTo>
                  <a:cubicBezTo>
                    <a:pt x="377" y="2065"/>
                    <a:pt x="1053" y="837"/>
                    <a:pt x="2156" y="436"/>
                  </a:cubicBezTo>
                  <a:cubicBezTo>
                    <a:pt x="2386" y="344"/>
                    <a:pt x="2321" y="1"/>
                    <a:pt x="21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53"/>
            <p:cNvSpPr/>
            <p:nvPr/>
          </p:nvSpPr>
          <p:spPr>
            <a:xfrm>
              <a:off x="6252475" y="1952338"/>
              <a:ext cx="81500" cy="64900"/>
            </a:xfrm>
            <a:custGeom>
              <a:avLst/>
              <a:gdLst/>
              <a:ahLst/>
              <a:cxnLst/>
              <a:rect l="l" t="t" r="r" b="b"/>
              <a:pathLst>
                <a:path w="3260" h="2596" extrusionOk="0">
                  <a:moveTo>
                    <a:pt x="3035" y="1"/>
                  </a:moveTo>
                  <a:cubicBezTo>
                    <a:pt x="2978" y="1"/>
                    <a:pt x="2923" y="27"/>
                    <a:pt x="2883" y="67"/>
                  </a:cubicBezTo>
                  <a:cubicBezTo>
                    <a:pt x="1956" y="794"/>
                    <a:pt x="1029" y="1520"/>
                    <a:pt x="101" y="2247"/>
                  </a:cubicBezTo>
                  <a:cubicBezTo>
                    <a:pt x="1" y="2322"/>
                    <a:pt x="26" y="2473"/>
                    <a:pt x="101" y="2548"/>
                  </a:cubicBezTo>
                  <a:cubicBezTo>
                    <a:pt x="135" y="2582"/>
                    <a:pt x="179" y="2595"/>
                    <a:pt x="224" y="2595"/>
                  </a:cubicBezTo>
                  <a:cubicBezTo>
                    <a:pt x="279" y="2595"/>
                    <a:pt x="336" y="2575"/>
                    <a:pt x="377" y="2548"/>
                  </a:cubicBezTo>
                  <a:cubicBezTo>
                    <a:pt x="1304" y="1821"/>
                    <a:pt x="2257" y="1094"/>
                    <a:pt x="3184" y="367"/>
                  </a:cubicBezTo>
                  <a:cubicBezTo>
                    <a:pt x="3259" y="292"/>
                    <a:pt x="3234" y="142"/>
                    <a:pt x="3184" y="67"/>
                  </a:cubicBezTo>
                  <a:cubicBezTo>
                    <a:pt x="3137" y="20"/>
                    <a:pt x="3085" y="1"/>
                    <a:pt x="30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53"/>
            <p:cNvSpPr/>
            <p:nvPr/>
          </p:nvSpPr>
          <p:spPr>
            <a:xfrm>
              <a:off x="6361375" y="1873638"/>
              <a:ext cx="118575" cy="172025"/>
            </a:xfrm>
            <a:custGeom>
              <a:avLst/>
              <a:gdLst/>
              <a:ahLst/>
              <a:cxnLst/>
              <a:rect l="l" t="t" r="r" b="b"/>
              <a:pathLst>
                <a:path w="4743" h="6881" extrusionOk="0">
                  <a:moveTo>
                    <a:pt x="4348" y="0"/>
                  </a:moveTo>
                  <a:cubicBezTo>
                    <a:pt x="4248" y="0"/>
                    <a:pt x="4154" y="69"/>
                    <a:pt x="4166" y="207"/>
                  </a:cubicBezTo>
                  <a:cubicBezTo>
                    <a:pt x="4326" y="2150"/>
                    <a:pt x="4257" y="4115"/>
                    <a:pt x="3977" y="6061"/>
                  </a:cubicBezTo>
                  <a:lnTo>
                    <a:pt x="3977" y="6061"/>
                  </a:lnTo>
                  <a:cubicBezTo>
                    <a:pt x="3512" y="5248"/>
                    <a:pt x="3165" y="4370"/>
                    <a:pt x="2938" y="3440"/>
                  </a:cubicBezTo>
                  <a:cubicBezTo>
                    <a:pt x="2924" y="3353"/>
                    <a:pt x="2824" y="3299"/>
                    <a:pt x="2729" y="3299"/>
                  </a:cubicBezTo>
                  <a:cubicBezTo>
                    <a:pt x="2660" y="3299"/>
                    <a:pt x="2594" y="3327"/>
                    <a:pt x="2562" y="3390"/>
                  </a:cubicBezTo>
                  <a:cubicBezTo>
                    <a:pt x="2163" y="4272"/>
                    <a:pt x="1764" y="5137"/>
                    <a:pt x="1365" y="6013"/>
                  </a:cubicBezTo>
                  <a:lnTo>
                    <a:pt x="1365" y="6013"/>
                  </a:lnTo>
                  <a:cubicBezTo>
                    <a:pt x="983" y="4490"/>
                    <a:pt x="678" y="2948"/>
                    <a:pt x="432" y="1385"/>
                  </a:cubicBezTo>
                  <a:cubicBezTo>
                    <a:pt x="412" y="1286"/>
                    <a:pt x="337" y="1242"/>
                    <a:pt x="257" y="1242"/>
                  </a:cubicBezTo>
                  <a:cubicBezTo>
                    <a:pt x="135" y="1242"/>
                    <a:pt x="1" y="1344"/>
                    <a:pt x="31" y="1510"/>
                  </a:cubicBezTo>
                  <a:cubicBezTo>
                    <a:pt x="307" y="3240"/>
                    <a:pt x="658" y="4969"/>
                    <a:pt x="1109" y="6673"/>
                  </a:cubicBezTo>
                  <a:cubicBezTo>
                    <a:pt x="1137" y="6773"/>
                    <a:pt x="1239" y="6833"/>
                    <a:pt x="1335" y="6833"/>
                  </a:cubicBezTo>
                  <a:cubicBezTo>
                    <a:pt x="1408" y="6833"/>
                    <a:pt x="1477" y="6799"/>
                    <a:pt x="1510" y="6724"/>
                  </a:cubicBezTo>
                  <a:cubicBezTo>
                    <a:pt x="1910" y="5860"/>
                    <a:pt x="2292" y="4979"/>
                    <a:pt x="2686" y="4110"/>
                  </a:cubicBezTo>
                  <a:lnTo>
                    <a:pt x="2686" y="4110"/>
                  </a:lnTo>
                  <a:cubicBezTo>
                    <a:pt x="2971" y="5047"/>
                    <a:pt x="3390" y="5954"/>
                    <a:pt x="3916" y="6774"/>
                  </a:cubicBezTo>
                  <a:cubicBezTo>
                    <a:pt x="3962" y="6843"/>
                    <a:pt x="4041" y="6881"/>
                    <a:pt x="4115" y="6881"/>
                  </a:cubicBezTo>
                  <a:cubicBezTo>
                    <a:pt x="4200" y="6881"/>
                    <a:pt x="4278" y="6831"/>
                    <a:pt x="4292" y="6724"/>
                  </a:cubicBezTo>
                  <a:cubicBezTo>
                    <a:pt x="4668" y="4568"/>
                    <a:pt x="4743" y="2388"/>
                    <a:pt x="4567" y="207"/>
                  </a:cubicBezTo>
                  <a:cubicBezTo>
                    <a:pt x="4555" y="69"/>
                    <a:pt x="4448" y="0"/>
                    <a:pt x="434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53"/>
            <p:cNvSpPr/>
            <p:nvPr/>
          </p:nvSpPr>
          <p:spPr>
            <a:xfrm>
              <a:off x="6506250" y="1863663"/>
              <a:ext cx="75200" cy="178625"/>
            </a:xfrm>
            <a:custGeom>
              <a:avLst/>
              <a:gdLst/>
              <a:ahLst/>
              <a:cxnLst/>
              <a:rect l="l" t="t" r="r" b="b"/>
              <a:pathLst>
                <a:path w="3008" h="7145" extrusionOk="0">
                  <a:moveTo>
                    <a:pt x="1898" y="0"/>
                  </a:moveTo>
                  <a:cubicBezTo>
                    <a:pt x="1884" y="0"/>
                    <a:pt x="1870" y="2"/>
                    <a:pt x="1855" y="5"/>
                  </a:cubicBezTo>
                  <a:cubicBezTo>
                    <a:pt x="1078" y="130"/>
                    <a:pt x="25" y="431"/>
                    <a:pt x="0" y="1383"/>
                  </a:cubicBezTo>
                  <a:cubicBezTo>
                    <a:pt x="0" y="1809"/>
                    <a:pt x="251" y="2135"/>
                    <a:pt x="502" y="2436"/>
                  </a:cubicBezTo>
                  <a:cubicBezTo>
                    <a:pt x="802" y="2812"/>
                    <a:pt x="1153" y="3138"/>
                    <a:pt x="1454" y="3513"/>
                  </a:cubicBezTo>
                  <a:cubicBezTo>
                    <a:pt x="2030" y="4190"/>
                    <a:pt x="2607" y="5168"/>
                    <a:pt x="2181" y="6070"/>
                  </a:cubicBezTo>
                  <a:cubicBezTo>
                    <a:pt x="2004" y="6456"/>
                    <a:pt x="1569" y="6728"/>
                    <a:pt x="1154" y="6728"/>
                  </a:cubicBezTo>
                  <a:cubicBezTo>
                    <a:pt x="923" y="6728"/>
                    <a:pt x="697" y="6643"/>
                    <a:pt x="527" y="6446"/>
                  </a:cubicBezTo>
                  <a:cubicBezTo>
                    <a:pt x="486" y="6399"/>
                    <a:pt x="438" y="6380"/>
                    <a:pt x="392" y="6380"/>
                  </a:cubicBezTo>
                  <a:cubicBezTo>
                    <a:pt x="237" y="6380"/>
                    <a:pt x="91" y="6593"/>
                    <a:pt x="226" y="6747"/>
                  </a:cubicBezTo>
                  <a:cubicBezTo>
                    <a:pt x="467" y="7023"/>
                    <a:pt x="804" y="7144"/>
                    <a:pt x="1154" y="7144"/>
                  </a:cubicBezTo>
                  <a:cubicBezTo>
                    <a:pt x="1312" y="7144"/>
                    <a:pt x="1473" y="7119"/>
                    <a:pt x="1629" y="7072"/>
                  </a:cubicBezTo>
                  <a:cubicBezTo>
                    <a:pt x="2181" y="6872"/>
                    <a:pt x="2582" y="6421"/>
                    <a:pt x="2707" y="5844"/>
                  </a:cubicBezTo>
                  <a:cubicBezTo>
                    <a:pt x="3008" y="4215"/>
                    <a:pt x="1579" y="3138"/>
                    <a:pt x="702" y="2010"/>
                  </a:cubicBezTo>
                  <a:cubicBezTo>
                    <a:pt x="401" y="1634"/>
                    <a:pt x="301" y="1233"/>
                    <a:pt x="677" y="857"/>
                  </a:cubicBezTo>
                  <a:cubicBezTo>
                    <a:pt x="1028" y="531"/>
                    <a:pt x="1529" y="481"/>
                    <a:pt x="1955" y="406"/>
                  </a:cubicBezTo>
                  <a:cubicBezTo>
                    <a:pt x="2215" y="359"/>
                    <a:pt x="2119" y="0"/>
                    <a:pt x="18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53"/>
            <p:cNvSpPr/>
            <p:nvPr/>
          </p:nvSpPr>
          <p:spPr>
            <a:xfrm>
              <a:off x="6334200" y="3586438"/>
              <a:ext cx="904625" cy="613800"/>
            </a:xfrm>
            <a:custGeom>
              <a:avLst/>
              <a:gdLst/>
              <a:ahLst/>
              <a:cxnLst/>
              <a:rect l="l" t="t" r="r" b="b"/>
              <a:pathLst>
                <a:path w="36185" h="24552" extrusionOk="0">
                  <a:moveTo>
                    <a:pt x="28274" y="1"/>
                  </a:moveTo>
                  <a:cubicBezTo>
                    <a:pt x="27407" y="1"/>
                    <a:pt x="26461" y="170"/>
                    <a:pt x="25454" y="543"/>
                  </a:cubicBezTo>
                  <a:cubicBezTo>
                    <a:pt x="18913" y="2949"/>
                    <a:pt x="12221" y="9290"/>
                    <a:pt x="6832" y="13926"/>
                  </a:cubicBezTo>
                  <a:cubicBezTo>
                    <a:pt x="0" y="19774"/>
                    <a:pt x="4641" y="24552"/>
                    <a:pt x="9986" y="24552"/>
                  </a:cubicBezTo>
                  <a:cubicBezTo>
                    <a:pt x="11583" y="24552"/>
                    <a:pt x="13242" y="24125"/>
                    <a:pt x="14677" y="23174"/>
                  </a:cubicBezTo>
                  <a:cubicBezTo>
                    <a:pt x="24050" y="16984"/>
                    <a:pt x="30542" y="12047"/>
                    <a:pt x="30542" y="12047"/>
                  </a:cubicBezTo>
                  <a:cubicBezTo>
                    <a:pt x="36185" y="7076"/>
                    <a:pt x="33877" y="1"/>
                    <a:pt x="28274" y="1"/>
                  </a:cubicBezTo>
                  <a:close/>
                </a:path>
              </a:pathLst>
            </a:custGeom>
            <a:solidFill>
              <a:srgbClr val="FFC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53"/>
            <p:cNvSpPr/>
            <p:nvPr/>
          </p:nvSpPr>
          <p:spPr>
            <a:xfrm>
              <a:off x="6766275" y="3493488"/>
              <a:ext cx="528600" cy="599650"/>
            </a:xfrm>
            <a:custGeom>
              <a:avLst/>
              <a:gdLst/>
              <a:ahLst/>
              <a:cxnLst/>
              <a:rect l="l" t="t" r="r" b="b"/>
              <a:pathLst>
                <a:path w="21144" h="23986" extrusionOk="0">
                  <a:moveTo>
                    <a:pt x="18640" y="1"/>
                  </a:moveTo>
                  <a:cubicBezTo>
                    <a:pt x="16044" y="1"/>
                    <a:pt x="11247" y="504"/>
                    <a:pt x="5890" y="3534"/>
                  </a:cubicBezTo>
                  <a:cubicBezTo>
                    <a:pt x="4587" y="4261"/>
                    <a:pt x="1705" y="5940"/>
                    <a:pt x="0" y="7218"/>
                  </a:cubicBezTo>
                  <a:lnTo>
                    <a:pt x="6141" y="23985"/>
                  </a:lnTo>
                  <a:cubicBezTo>
                    <a:pt x="10727" y="19900"/>
                    <a:pt x="13710" y="17043"/>
                    <a:pt x="13710" y="17043"/>
                  </a:cubicBezTo>
                  <a:cubicBezTo>
                    <a:pt x="14939" y="18024"/>
                    <a:pt x="15950" y="18455"/>
                    <a:pt x="16780" y="18455"/>
                  </a:cubicBezTo>
                  <a:cubicBezTo>
                    <a:pt x="21143" y="18455"/>
                    <a:pt x="20530" y="6548"/>
                    <a:pt x="20677" y="125"/>
                  </a:cubicBezTo>
                  <a:cubicBezTo>
                    <a:pt x="20677" y="125"/>
                    <a:pt x="19931" y="1"/>
                    <a:pt x="186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53"/>
            <p:cNvSpPr/>
            <p:nvPr/>
          </p:nvSpPr>
          <p:spPr>
            <a:xfrm>
              <a:off x="6741850" y="3858763"/>
              <a:ext cx="155400" cy="173600"/>
            </a:xfrm>
            <a:custGeom>
              <a:avLst/>
              <a:gdLst/>
              <a:ahLst/>
              <a:cxnLst/>
              <a:rect l="l" t="t" r="r" b="b"/>
              <a:pathLst>
                <a:path w="6216" h="6944" extrusionOk="0">
                  <a:moveTo>
                    <a:pt x="3684" y="1"/>
                  </a:moveTo>
                  <a:lnTo>
                    <a:pt x="0" y="6918"/>
                  </a:lnTo>
                  <a:lnTo>
                    <a:pt x="3709" y="1981"/>
                  </a:lnTo>
                  <a:lnTo>
                    <a:pt x="6216" y="6943"/>
                  </a:lnTo>
                  <a:lnTo>
                    <a:pt x="3684" y="1"/>
                  </a:lnTo>
                  <a:close/>
                </a:path>
              </a:pathLst>
            </a:custGeom>
            <a:solidFill>
              <a:srgbClr val="FFA5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53"/>
            <p:cNvSpPr/>
            <p:nvPr/>
          </p:nvSpPr>
          <p:spPr>
            <a:xfrm>
              <a:off x="6919775" y="3682063"/>
              <a:ext cx="141000" cy="411075"/>
            </a:xfrm>
            <a:custGeom>
              <a:avLst/>
              <a:gdLst/>
              <a:ahLst/>
              <a:cxnLst/>
              <a:rect l="l" t="t" r="r" b="b"/>
              <a:pathLst>
                <a:path w="5640" h="16443" extrusionOk="0">
                  <a:moveTo>
                    <a:pt x="5640" y="1"/>
                  </a:moveTo>
                  <a:cubicBezTo>
                    <a:pt x="5640" y="2"/>
                    <a:pt x="502" y="8097"/>
                    <a:pt x="1" y="16442"/>
                  </a:cubicBezTo>
                  <a:lnTo>
                    <a:pt x="3485" y="13309"/>
                  </a:lnTo>
                  <a:lnTo>
                    <a:pt x="5640" y="1"/>
                  </a:lnTo>
                  <a:close/>
                </a:path>
              </a:pathLst>
            </a:custGeom>
            <a:solidFill>
              <a:srgbClr val="6916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53"/>
            <p:cNvSpPr/>
            <p:nvPr/>
          </p:nvSpPr>
          <p:spPr>
            <a:xfrm>
              <a:off x="6922300" y="3493088"/>
              <a:ext cx="937375" cy="1076850"/>
            </a:xfrm>
            <a:custGeom>
              <a:avLst/>
              <a:gdLst/>
              <a:ahLst/>
              <a:cxnLst/>
              <a:rect l="l" t="t" r="r" b="b"/>
              <a:pathLst>
                <a:path w="37495" h="43074" extrusionOk="0">
                  <a:moveTo>
                    <a:pt x="16734" y="1"/>
                  </a:moveTo>
                  <a:cubicBezTo>
                    <a:pt x="13469" y="1"/>
                    <a:pt x="9960" y="720"/>
                    <a:pt x="7569" y="4151"/>
                  </a:cubicBezTo>
                  <a:cubicBezTo>
                    <a:pt x="3760" y="9590"/>
                    <a:pt x="2707" y="15204"/>
                    <a:pt x="1780" y="19916"/>
                  </a:cubicBezTo>
                  <a:cubicBezTo>
                    <a:pt x="0" y="28989"/>
                    <a:pt x="0" y="42648"/>
                    <a:pt x="0" y="42648"/>
                  </a:cubicBezTo>
                  <a:lnTo>
                    <a:pt x="37419" y="43074"/>
                  </a:lnTo>
                  <a:lnTo>
                    <a:pt x="37494" y="6983"/>
                  </a:lnTo>
                  <a:cubicBezTo>
                    <a:pt x="37494" y="6983"/>
                    <a:pt x="33509" y="1269"/>
                    <a:pt x="28772" y="693"/>
                  </a:cubicBezTo>
                  <a:cubicBezTo>
                    <a:pt x="26319" y="407"/>
                    <a:pt x="25204" y="364"/>
                    <a:pt x="24326" y="364"/>
                  </a:cubicBezTo>
                  <a:cubicBezTo>
                    <a:pt x="23940" y="364"/>
                    <a:pt x="23601" y="372"/>
                    <a:pt x="23214" y="372"/>
                  </a:cubicBezTo>
                  <a:cubicBezTo>
                    <a:pt x="22780" y="372"/>
                    <a:pt x="22287" y="361"/>
                    <a:pt x="21604" y="317"/>
                  </a:cubicBezTo>
                  <a:cubicBezTo>
                    <a:pt x="20196" y="211"/>
                    <a:pt x="18501" y="1"/>
                    <a:pt x="167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53"/>
            <p:cNvSpPr/>
            <p:nvPr/>
          </p:nvSpPr>
          <p:spPr>
            <a:xfrm>
              <a:off x="7369250" y="3822163"/>
              <a:ext cx="204700" cy="214650"/>
            </a:xfrm>
            <a:custGeom>
              <a:avLst/>
              <a:gdLst/>
              <a:ahLst/>
              <a:cxnLst/>
              <a:rect l="l" t="t" r="r" b="b"/>
              <a:pathLst>
                <a:path w="8188" h="8586" extrusionOk="0">
                  <a:moveTo>
                    <a:pt x="3877" y="0"/>
                  </a:moveTo>
                  <a:cubicBezTo>
                    <a:pt x="3549" y="0"/>
                    <a:pt x="3219" y="183"/>
                    <a:pt x="3075" y="537"/>
                  </a:cubicBezTo>
                  <a:lnTo>
                    <a:pt x="242" y="7379"/>
                  </a:lnTo>
                  <a:cubicBezTo>
                    <a:pt x="1" y="7959"/>
                    <a:pt x="434" y="8585"/>
                    <a:pt x="1049" y="8585"/>
                  </a:cubicBezTo>
                  <a:cubicBezTo>
                    <a:pt x="1072" y="8585"/>
                    <a:pt x="1096" y="8584"/>
                    <a:pt x="1120" y="8582"/>
                  </a:cubicBezTo>
                  <a:lnTo>
                    <a:pt x="7210" y="8081"/>
                  </a:lnTo>
                  <a:cubicBezTo>
                    <a:pt x="7837" y="8031"/>
                    <a:pt x="8187" y="7379"/>
                    <a:pt x="7912" y="6828"/>
                  </a:cubicBezTo>
                  <a:lnTo>
                    <a:pt x="4628" y="462"/>
                  </a:lnTo>
                  <a:cubicBezTo>
                    <a:pt x="4473" y="152"/>
                    <a:pt x="4176" y="0"/>
                    <a:pt x="38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53"/>
            <p:cNvSpPr/>
            <p:nvPr/>
          </p:nvSpPr>
          <p:spPr>
            <a:xfrm>
              <a:off x="7731200" y="3893238"/>
              <a:ext cx="127825" cy="138475"/>
            </a:xfrm>
            <a:custGeom>
              <a:avLst/>
              <a:gdLst/>
              <a:ahLst/>
              <a:cxnLst/>
              <a:rect l="l" t="t" r="r" b="b"/>
              <a:pathLst>
                <a:path w="5113" h="5539" extrusionOk="0">
                  <a:moveTo>
                    <a:pt x="0" y="0"/>
                  </a:moveTo>
                  <a:lnTo>
                    <a:pt x="5113" y="5539"/>
                  </a:lnTo>
                  <a:lnTo>
                    <a:pt x="5113" y="2632"/>
                  </a:lnTo>
                  <a:lnTo>
                    <a:pt x="0" y="0"/>
                  </a:lnTo>
                  <a:close/>
                </a:path>
              </a:pathLst>
            </a:custGeom>
            <a:solidFill>
              <a:srgbClr val="6916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53"/>
            <p:cNvSpPr/>
            <p:nvPr/>
          </p:nvSpPr>
          <p:spPr>
            <a:xfrm>
              <a:off x="7667275" y="3017088"/>
              <a:ext cx="1386000" cy="1056625"/>
            </a:xfrm>
            <a:custGeom>
              <a:avLst/>
              <a:gdLst/>
              <a:ahLst/>
              <a:cxnLst/>
              <a:rect l="l" t="t" r="r" b="b"/>
              <a:pathLst>
                <a:path w="55440" h="42265" extrusionOk="0">
                  <a:moveTo>
                    <a:pt x="46989" y="0"/>
                  </a:moveTo>
                  <a:cubicBezTo>
                    <a:pt x="45486" y="0"/>
                    <a:pt x="41329" y="7903"/>
                    <a:pt x="41329" y="7903"/>
                  </a:cubicBezTo>
                  <a:cubicBezTo>
                    <a:pt x="41329" y="7903"/>
                    <a:pt x="42833" y="1913"/>
                    <a:pt x="41179" y="1713"/>
                  </a:cubicBezTo>
                  <a:cubicBezTo>
                    <a:pt x="41162" y="1710"/>
                    <a:pt x="41144" y="1709"/>
                    <a:pt x="41126" y="1709"/>
                  </a:cubicBezTo>
                  <a:cubicBezTo>
                    <a:pt x="39470" y="1709"/>
                    <a:pt x="36918" y="12089"/>
                    <a:pt x="36918" y="12089"/>
                  </a:cubicBezTo>
                  <a:cubicBezTo>
                    <a:pt x="30828" y="18655"/>
                    <a:pt x="22658" y="28254"/>
                    <a:pt x="22658" y="28254"/>
                  </a:cubicBezTo>
                  <a:lnTo>
                    <a:pt x="12833" y="23818"/>
                  </a:lnTo>
                  <a:cubicBezTo>
                    <a:pt x="12382" y="23604"/>
                    <a:pt x="11904" y="23507"/>
                    <a:pt x="11409" y="23507"/>
                  </a:cubicBezTo>
                  <a:cubicBezTo>
                    <a:pt x="6561" y="23507"/>
                    <a:pt x="1" y="32790"/>
                    <a:pt x="1" y="32790"/>
                  </a:cubicBezTo>
                  <a:cubicBezTo>
                    <a:pt x="1" y="32790"/>
                    <a:pt x="17620" y="42264"/>
                    <a:pt x="23008" y="42264"/>
                  </a:cubicBezTo>
                  <a:cubicBezTo>
                    <a:pt x="28096" y="42264"/>
                    <a:pt x="33585" y="34971"/>
                    <a:pt x="44613" y="21262"/>
                  </a:cubicBezTo>
                  <a:cubicBezTo>
                    <a:pt x="48422" y="16500"/>
                    <a:pt x="53460" y="13367"/>
                    <a:pt x="53234" y="11512"/>
                  </a:cubicBezTo>
                  <a:cubicBezTo>
                    <a:pt x="53186" y="11074"/>
                    <a:pt x="52931" y="10908"/>
                    <a:pt x="52572" y="10908"/>
                  </a:cubicBezTo>
                  <a:cubicBezTo>
                    <a:pt x="51428" y="10908"/>
                    <a:pt x="49224" y="12590"/>
                    <a:pt x="49224" y="12590"/>
                  </a:cubicBezTo>
                  <a:cubicBezTo>
                    <a:pt x="49224" y="12590"/>
                    <a:pt x="55440" y="6700"/>
                    <a:pt x="53986" y="5622"/>
                  </a:cubicBezTo>
                  <a:cubicBezTo>
                    <a:pt x="53845" y="5516"/>
                    <a:pt x="53669" y="5469"/>
                    <a:pt x="53465" y="5469"/>
                  </a:cubicBezTo>
                  <a:cubicBezTo>
                    <a:pt x="51596" y="5469"/>
                    <a:pt x="47420" y="9482"/>
                    <a:pt x="47420" y="9482"/>
                  </a:cubicBezTo>
                  <a:cubicBezTo>
                    <a:pt x="47420" y="9482"/>
                    <a:pt x="51931" y="3292"/>
                    <a:pt x="50577" y="2364"/>
                  </a:cubicBezTo>
                  <a:cubicBezTo>
                    <a:pt x="50488" y="2299"/>
                    <a:pt x="50378" y="2269"/>
                    <a:pt x="50252" y="2269"/>
                  </a:cubicBezTo>
                  <a:cubicBezTo>
                    <a:pt x="49108" y="2269"/>
                    <a:pt x="46591" y="4776"/>
                    <a:pt x="44988" y="7101"/>
                  </a:cubicBezTo>
                  <a:cubicBezTo>
                    <a:pt x="44988" y="7101"/>
                    <a:pt x="48497" y="309"/>
                    <a:pt x="47069" y="8"/>
                  </a:cubicBezTo>
                  <a:cubicBezTo>
                    <a:pt x="47043" y="3"/>
                    <a:pt x="47016" y="0"/>
                    <a:pt x="46989" y="0"/>
                  </a:cubicBezTo>
                  <a:close/>
                </a:path>
              </a:pathLst>
            </a:custGeom>
            <a:solidFill>
              <a:srgbClr val="FFC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53"/>
            <p:cNvSpPr/>
            <p:nvPr/>
          </p:nvSpPr>
          <p:spPr>
            <a:xfrm>
              <a:off x="7518075" y="3514713"/>
              <a:ext cx="601000" cy="483800"/>
            </a:xfrm>
            <a:custGeom>
              <a:avLst/>
              <a:gdLst/>
              <a:ahLst/>
              <a:cxnLst/>
              <a:rect l="l" t="t" r="r" b="b"/>
              <a:pathLst>
                <a:path w="24040" h="19352" extrusionOk="0">
                  <a:moveTo>
                    <a:pt x="5783" y="1"/>
                  </a:moveTo>
                  <a:cubicBezTo>
                    <a:pt x="3644" y="1"/>
                    <a:pt x="0" y="9122"/>
                    <a:pt x="2285" y="11357"/>
                  </a:cubicBezTo>
                  <a:cubicBezTo>
                    <a:pt x="4590" y="13587"/>
                    <a:pt x="16871" y="19352"/>
                    <a:pt x="16871" y="19352"/>
                  </a:cubicBezTo>
                  <a:lnTo>
                    <a:pt x="24039" y="5417"/>
                  </a:lnTo>
                  <a:cubicBezTo>
                    <a:pt x="15643" y="1382"/>
                    <a:pt x="9578" y="329"/>
                    <a:pt x="5843" y="3"/>
                  </a:cubicBezTo>
                  <a:cubicBezTo>
                    <a:pt x="5824" y="2"/>
                    <a:pt x="5803" y="1"/>
                    <a:pt x="57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53"/>
            <p:cNvSpPr/>
            <p:nvPr/>
          </p:nvSpPr>
          <p:spPr>
            <a:xfrm>
              <a:off x="7228675" y="3494488"/>
              <a:ext cx="394150" cy="155675"/>
            </a:xfrm>
            <a:custGeom>
              <a:avLst/>
              <a:gdLst/>
              <a:ahLst/>
              <a:cxnLst/>
              <a:rect l="l" t="t" r="r" b="b"/>
              <a:pathLst>
                <a:path w="15766" h="6227" extrusionOk="0">
                  <a:moveTo>
                    <a:pt x="5853" y="1"/>
                  </a:moveTo>
                  <a:cubicBezTo>
                    <a:pt x="3507" y="1"/>
                    <a:pt x="3134" y="637"/>
                    <a:pt x="3134" y="637"/>
                  </a:cubicBezTo>
                  <a:cubicBezTo>
                    <a:pt x="3134" y="637"/>
                    <a:pt x="1" y="6176"/>
                    <a:pt x="6868" y="6226"/>
                  </a:cubicBezTo>
                  <a:cubicBezTo>
                    <a:pt x="6898" y="6226"/>
                    <a:pt x="6928" y="6226"/>
                    <a:pt x="6958" y="6226"/>
                  </a:cubicBezTo>
                  <a:cubicBezTo>
                    <a:pt x="13753" y="6226"/>
                    <a:pt x="15765" y="562"/>
                    <a:pt x="15765" y="562"/>
                  </a:cubicBezTo>
                  <a:cubicBezTo>
                    <a:pt x="15765" y="562"/>
                    <a:pt x="9174" y="85"/>
                    <a:pt x="6367" y="10"/>
                  </a:cubicBezTo>
                  <a:cubicBezTo>
                    <a:pt x="6186" y="4"/>
                    <a:pt x="6014" y="1"/>
                    <a:pt x="5853" y="1"/>
                  </a:cubicBezTo>
                  <a:close/>
                </a:path>
              </a:pathLst>
            </a:custGeom>
            <a:solidFill>
              <a:srgbClr val="6916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53"/>
            <p:cNvSpPr/>
            <p:nvPr/>
          </p:nvSpPr>
          <p:spPr>
            <a:xfrm>
              <a:off x="6804825" y="3040863"/>
              <a:ext cx="228925" cy="307575"/>
            </a:xfrm>
            <a:custGeom>
              <a:avLst/>
              <a:gdLst/>
              <a:ahLst/>
              <a:cxnLst/>
              <a:rect l="l" t="t" r="r" b="b"/>
              <a:pathLst>
                <a:path w="9157" h="12303" extrusionOk="0">
                  <a:moveTo>
                    <a:pt x="6168" y="1"/>
                  </a:moveTo>
                  <a:cubicBezTo>
                    <a:pt x="5944" y="1"/>
                    <a:pt x="5698" y="67"/>
                    <a:pt x="5426" y="210"/>
                  </a:cubicBezTo>
                  <a:cubicBezTo>
                    <a:pt x="0" y="3034"/>
                    <a:pt x="5878" y="12303"/>
                    <a:pt x="7015" y="12303"/>
                  </a:cubicBezTo>
                  <a:cubicBezTo>
                    <a:pt x="7039" y="12303"/>
                    <a:pt x="7061" y="12299"/>
                    <a:pt x="7080" y="12290"/>
                  </a:cubicBezTo>
                  <a:cubicBezTo>
                    <a:pt x="7966" y="11917"/>
                    <a:pt x="9156" y="1"/>
                    <a:pt x="6168" y="1"/>
                  </a:cubicBezTo>
                  <a:close/>
                </a:path>
              </a:pathLst>
            </a:custGeom>
            <a:solidFill>
              <a:srgbClr val="2347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53"/>
            <p:cNvSpPr/>
            <p:nvPr/>
          </p:nvSpPr>
          <p:spPr>
            <a:xfrm>
              <a:off x="7291975" y="3263513"/>
              <a:ext cx="282600" cy="325325"/>
            </a:xfrm>
            <a:custGeom>
              <a:avLst/>
              <a:gdLst/>
              <a:ahLst/>
              <a:cxnLst/>
              <a:rect l="l" t="t" r="r" b="b"/>
              <a:pathLst>
                <a:path w="11304" h="13013" extrusionOk="0">
                  <a:moveTo>
                    <a:pt x="7093" y="1"/>
                  </a:moveTo>
                  <a:lnTo>
                    <a:pt x="0" y="8598"/>
                  </a:lnTo>
                  <a:cubicBezTo>
                    <a:pt x="0" y="8598"/>
                    <a:pt x="1053" y="10577"/>
                    <a:pt x="1253" y="11279"/>
                  </a:cubicBezTo>
                  <a:cubicBezTo>
                    <a:pt x="1670" y="12687"/>
                    <a:pt x="3561" y="13012"/>
                    <a:pt x="5139" y="13012"/>
                  </a:cubicBezTo>
                  <a:cubicBezTo>
                    <a:pt x="5556" y="13012"/>
                    <a:pt x="5951" y="12990"/>
                    <a:pt x="6291" y="12958"/>
                  </a:cubicBezTo>
                  <a:cubicBezTo>
                    <a:pt x="9248" y="12683"/>
                    <a:pt x="11303" y="9625"/>
                    <a:pt x="11303" y="9625"/>
                  </a:cubicBezTo>
                  <a:lnTo>
                    <a:pt x="7093" y="1"/>
                  </a:lnTo>
                  <a:close/>
                </a:path>
              </a:pathLst>
            </a:custGeom>
            <a:solidFill>
              <a:srgbClr val="FFC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53"/>
            <p:cNvSpPr/>
            <p:nvPr/>
          </p:nvSpPr>
          <p:spPr>
            <a:xfrm>
              <a:off x="7291975" y="3326188"/>
              <a:ext cx="154775" cy="184225"/>
            </a:xfrm>
            <a:custGeom>
              <a:avLst/>
              <a:gdLst/>
              <a:ahLst/>
              <a:cxnLst/>
              <a:rect l="l" t="t" r="r" b="b"/>
              <a:pathLst>
                <a:path w="6191" h="7369" extrusionOk="0">
                  <a:moveTo>
                    <a:pt x="6191" y="0"/>
                  </a:moveTo>
                  <a:lnTo>
                    <a:pt x="0" y="6091"/>
                  </a:lnTo>
                  <a:lnTo>
                    <a:pt x="602" y="7369"/>
                  </a:lnTo>
                  <a:cubicBezTo>
                    <a:pt x="5514" y="6341"/>
                    <a:pt x="6191" y="1"/>
                    <a:pt x="6191" y="0"/>
                  </a:cubicBezTo>
                  <a:close/>
                </a:path>
              </a:pathLst>
            </a:custGeom>
            <a:solidFill>
              <a:srgbClr val="FFA5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53"/>
            <p:cNvSpPr/>
            <p:nvPr/>
          </p:nvSpPr>
          <p:spPr>
            <a:xfrm>
              <a:off x="6900350" y="2945638"/>
              <a:ext cx="620975" cy="549000"/>
            </a:xfrm>
            <a:custGeom>
              <a:avLst/>
              <a:gdLst/>
              <a:ahLst/>
              <a:cxnLst/>
              <a:rect l="l" t="t" r="r" b="b"/>
              <a:pathLst>
                <a:path w="24839" h="21960" extrusionOk="0">
                  <a:moveTo>
                    <a:pt x="12435" y="0"/>
                  </a:moveTo>
                  <a:cubicBezTo>
                    <a:pt x="11126" y="0"/>
                    <a:pt x="9794" y="237"/>
                    <a:pt x="8497" y="736"/>
                  </a:cubicBezTo>
                  <a:cubicBezTo>
                    <a:pt x="2833" y="2891"/>
                    <a:pt x="1" y="9232"/>
                    <a:pt x="2156" y="14896"/>
                  </a:cubicBezTo>
                  <a:cubicBezTo>
                    <a:pt x="3841" y="19274"/>
                    <a:pt x="8011" y="21959"/>
                    <a:pt x="12432" y="21959"/>
                  </a:cubicBezTo>
                  <a:cubicBezTo>
                    <a:pt x="13733" y="21959"/>
                    <a:pt x="15055" y="21727"/>
                    <a:pt x="16342" y="21237"/>
                  </a:cubicBezTo>
                  <a:cubicBezTo>
                    <a:pt x="22006" y="19057"/>
                    <a:pt x="24838" y="12716"/>
                    <a:pt x="22683" y="7052"/>
                  </a:cubicBezTo>
                  <a:cubicBezTo>
                    <a:pt x="21001" y="2684"/>
                    <a:pt x="16846" y="0"/>
                    <a:pt x="12435" y="0"/>
                  </a:cubicBezTo>
                  <a:close/>
                </a:path>
              </a:pathLst>
            </a:custGeom>
            <a:solidFill>
              <a:srgbClr val="FFC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53"/>
            <p:cNvSpPr/>
            <p:nvPr/>
          </p:nvSpPr>
          <p:spPr>
            <a:xfrm>
              <a:off x="6828650" y="2682138"/>
              <a:ext cx="782900" cy="624025"/>
            </a:xfrm>
            <a:custGeom>
              <a:avLst/>
              <a:gdLst/>
              <a:ahLst/>
              <a:cxnLst/>
              <a:rect l="l" t="t" r="r" b="b"/>
              <a:pathLst>
                <a:path w="31316" h="24961" extrusionOk="0">
                  <a:moveTo>
                    <a:pt x="16726" y="1"/>
                  </a:moveTo>
                  <a:cubicBezTo>
                    <a:pt x="16574" y="1"/>
                    <a:pt x="16416" y="16"/>
                    <a:pt x="16252" y="48"/>
                  </a:cubicBezTo>
                  <a:cubicBezTo>
                    <a:pt x="13395" y="574"/>
                    <a:pt x="15475" y="4258"/>
                    <a:pt x="15475" y="4258"/>
                  </a:cubicBezTo>
                  <a:cubicBezTo>
                    <a:pt x="15475" y="4258"/>
                    <a:pt x="14946" y="4225"/>
                    <a:pt x="14082" y="4225"/>
                  </a:cubicBezTo>
                  <a:cubicBezTo>
                    <a:pt x="10284" y="4225"/>
                    <a:pt x="32" y="4874"/>
                    <a:pt x="12" y="11877"/>
                  </a:cubicBezTo>
                  <a:cubicBezTo>
                    <a:pt x="0" y="15783"/>
                    <a:pt x="2425" y="16849"/>
                    <a:pt x="5075" y="16849"/>
                  </a:cubicBezTo>
                  <a:cubicBezTo>
                    <a:pt x="8258" y="16849"/>
                    <a:pt x="11766" y="15311"/>
                    <a:pt x="11766" y="15311"/>
                  </a:cubicBezTo>
                  <a:cubicBezTo>
                    <a:pt x="14623" y="13908"/>
                    <a:pt x="17430" y="12830"/>
                    <a:pt x="17430" y="12830"/>
                  </a:cubicBezTo>
                  <a:cubicBezTo>
                    <a:pt x="17430" y="12830"/>
                    <a:pt x="26578" y="15161"/>
                    <a:pt x="25826" y="20023"/>
                  </a:cubicBezTo>
                  <a:cubicBezTo>
                    <a:pt x="25075" y="24885"/>
                    <a:pt x="26378" y="24960"/>
                    <a:pt x="26378" y="24960"/>
                  </a:cubicBezTo>
                  <a:cubicBezTo>
                    <a:pt x="28633" y="23832"/>
                    <a:pt x="31315" y="10649"/>
                    <a:pt x="24473" y="5186"/>
                  </a:cubicBezTo>
                  <a:cubicBezTo>
                    <a:pt x="24473" y="5186"/>
                    <a:pt x="25902" y="2730"/>
                    <a:pt x="23145" y="1627"/>
                  </a:cubicBezTo>
                  <a:cubicBezTo>
                    <a:pt x="22771" y="1481"/>
                    <a:pt x="22442" y="1417"/>
                    <a:pt x="22153" y="1417"/>
                  </a:cubicBezTo>
                  <a:cubicBezTo>
                    <a:pt x="20312" y="1417"/>
                    <a:pt x="20087" y="3983"/>
                    <a:pt x="20087" y="3983"/>
                  </a:cubicBezTo>
                  <a:cubicBezTo>
                    <a:pt x="20087" y="3983"/>
                    <a:pt x="19197" y="1"/>
                    <a:pt x="16726" y="1"/>
                  </a:cubicBezTo>
                  <a:close/>
                </a:path>
              </a:pathLst>
            </a:custGeom>
            <a:solidFill>
              <a:srgbClr val="2347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53"/>
            <p:cNvSpPr/>
            <p:nvPr/>
          </p:nvSpPr>
          <p:spPr>
            <a:xfrm>
              <a:off x="7400375" y="2990863"/>
              <a:ext cx="236275" cy="191000"/>
            </a:xfrm>
            <a:custGeom>
              <a:avLst/>
              <a:gdLst/>
              <a:ahLst/>
              <a:cxnLst/>
              <a:rect l="l" t="t" r="r" b="b"/>
              <a:pathLst>
                <a:path w="9451" h="7640" extrusionOk="0">
                  <a:moveTo>
                    <a:pt x="3893" y="1"/>
                  </a:moveTo>
                  <a:cubicBezTo>
                    <a:pt x="3849" y="1"/>
                    <a:pt x="3804" y="2"/>
                    <a:pt x="3759" y="5"/>
                  </a:cubicBezTo>
                  <a:cubicBezTo>
                    <a:pt x="852" y="180"/>
                    <a:pt x="0" y="4441"/>
                    <a:pt x="0" y="4441"/>
                  </a:cubicBezTo>
                  <a:lnTo>
                    <a:pt x="1278" y="7198"/>
                  </a:lnTo>
                  <a:cubicBezTo>
                    <a:pt x="1278" y="7198"/>
                    <a:pt x="1731" y="7640"/>
                    <a:pt x="2798" y="7640"/>
                  </a:cubicBezTo>
                  <a:cubicBezTo>
                    <a:pt x="3318" y="7640"/>
                    <a:pt x="3983" y="7535"/>
                    <a:pt x="4812" y="7223"/>
                  </a:cubicBezTo>
                  <a:cubicBezTo>
                    <a:pt x="9451" y="5421"/>
                    <a:pt x="6729" y="1"/>
                    <a:pt x="3893" y="1"/>
                  </a:cubicBezTo>
                  <a:close/>
                </a:path>
              </a:pathLst>
            </a:custGeom>
            <a:solidFill>
              <a:srgbClr val="FFC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53"/>
            <p:cNvSpPr/>
            <p:nvPr/>
          </p:nvSpPr>
          <p:spPr>
            <a:xfrm>
              <a:off x="7446100" y="3041013"/>
              <a:ext cx="63300" cy="76550"/>
            </a:xfrm>
            <a:custGeom>
              <a:avLst/>
              <a:gdLst/>
              <a:ahLst/>
              <a:cxnLst/>
              <a:rect l="l" t="t" r="r" b="b"/>
              <a:pathLst>
                <a:path w="2532" h="3062" extrusionOk="0">
                  <a:moveTo>
                    <a:pt x="2271" y="0"/>
                  </a:moveTo>
                  <a:cubicBezTo>
                    <a:pt x="2213" y="0"/>
                    <a:pt x="2158" y="25"/>
                    <a:pt x="2131" y="79"/>
                  </a:cubicBezTo>
                  <a:lnTo>
                    <a:pt x="76" y="2710"/>
                  </a:lnTo>
                  <a:cubicBezTo>
                    <a:pt x="1" y="2811"/>
                    <a:pt x="26" y="2936"/>
                    <a:pt x="101" y="3011"/>
                  </a:cubicBezTo>
                  <a:cubicBezTo>
                    <a:pt x="151" y="3036"/>
                    <a:pt x="201" y="3061"/>
                    <a:pt x="226" y="3061"/>
                  </a:cubicBezTo>
                  <a:cubicBezTo>
                    <a:pt x="301" y="3061"/>
                    <a:pt x="351" y="3011"/>
                    <a:pt x="402" y="2961"/>
                  </a:cubicBezTo>
                  <a:lnTo>
                    <a:pt x="2457" y="330"/>
                  </a:lnTo>
                  <a:cubicBezTo>
                    <a:pt x="2532" y="254"/>
                    <a:pt x="2507" y="104"/>
                    <a:pt x="2407" y="54"/>
                  </a:cubicBezTo>
                  <a:cubicBezTo>
                    <a:pt x="2372" y="19"/>
                    <a:pt x="2321" y="0"/>
                    <a:pt x="2271" y="0"/>
                  </a:cubicBezTo>
                  <a:close/>
                </a:path>
              </a:pathLst>
            </a:custGeom>
            <a:solidFill>
              <a:srgbClr val="FF93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53"/>
            <p:cNvSpPr/>
            <p:nvPr/>
          </p:nvSpPr>
          <p:spPr>
            <a:xfrm>
              <a:off x="7213025" y="3139238"/>
              <a:ext cx="48900" cy="43100"/>
            </a:xfrm>
            <a:custGeom>
              <a:avLst/>
              <a:gdLst/>
              <a:ahLst/>
              <a:cxnLst/>
              <a:rect l="l" t="t" r="r" b="b"/>
              <a:pathLst>
                <a:path w="1956" h="1724" extrusionOk="0">
                  <a:moveTo>
                    <a:pt x="992" y="0"/>
                  </a:moveTo>
                  <a:cubicBezTo>
                    <a:pt x="887" y="0"/>
                    <a:pt x="781" y="19"/>
                    <a:pt x="677" y="60"/>
                  </a:cubicBezTo>
                  <a:cubicBezTo>
                    <a:pt x="226" y="235"/>
                    <a:pt x="0" y="736"/>
                    <a:pt x="176" y="1162"/>
                  </a:cubicBezTo>
                  <a:cubicBezTo>
                    <a:pt x="311" y="1510"/>
                    <a:pt x="639" y="1723"/>
                    <a:pt x="988" y="1723"/>
                  </a:cubicBezTo>
                  <a:cubicBezTo>
                    <a:pt x="1093" y="1723"/>
                    <a:pt x="1200" y="1704"/>
                    <a:pt x="1303" y="1664"/>
                  </a:cubicBezTo>
                  <a:cubicBezTo>
                    <a:pt x="1730" y="1513"/>
                    <a:pt x="1955" y="987"/>
                    <a:pt x="1805" y="561"/>
                  </a:cubicBezTo>
                  <a:cubicBezTo>
                    <a:pt x="1670" y="214"/>
                    <a:pt x="1342" y="0"/>
                    <a:pt x="992" y="0"/>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53"/>
            <p:cNvSpPr/>
            <p:nvPr/>
          </p:nvSpPr>
          <p:spPr>
            <a:xfrm>
              <a:off x="7133450" y="3239838"/>
              <a:ext cx="41375" cy="51900"/>
            </a:xfrm>
            <a:custGeom>
              <a:avLst/>
              <a:gdLst/>
              <a:ahLst/>
              <a:cxnLst/>
              <a:rect l="l" t="t" r="r" b="b"/>
              <a:pathLst>
                <a:path w="1655" h="2076" extrusionOk="0">
                  <a:moveTo>
                    <a:pt x="811" y="1"/>
                  </a:moveTo>
                  <a:cubicBezTo>
                    <a:pt x="783" y="1"/>
                    <a:pt x="754" y="7"/>
                    <a:pt x="727" y="21"/>
                  </a:cubicBezTo>
                  <a:cubicBezTo>
                    <a:pt x="451" y="121"/>
                    <a:pt x="251" y="321"/>
                    <a:pt x="126" y="572"/>
                  </a:cubicBezTo>
                  <a:cubicBezTo>
                    <a:pt x="0" y="848"/>
                    <a:pt x="0" y="1123"/>
                    <a:pt x="101" y="1399"/>
                  </a:cubicBezTo>
                  <a:cubicBezTo>
                    <a:pt x="276" y="1825"/>
                    <a:pt x="677" y="2076"/>
                    <a:pt x="1103" y="2076"/>
                  </a:cubicBezTo>
                  <a:cubicBezTo>
                    <a:pt x="1228" y="2076"/>
                    <a:pt x="1354" y="2076"/>
                    <a:pt x="1479" y="2026"/>
                  </a:cubicBezTo>
                  <a:cubicBezTo>
                    <a:pt x="1604" y="1976"/>
                    <a:pt x="1654" y="1850"/>
                    <a:pt x="1604" y="1750"/>
                  </a:cubicBezTo>
                  <a:cubicBezTo>
                    <a:pt x="1563" y="1667"/>
                    <a:pt x="1487" y="1618"/>
                    <a:pt x="1391" y="1618"/>
                  </a:cubicBezTo>
                  <a:cubicBezTo>
                    <a:pt x="1371" y="1618"/>
                    <a:pt x="1350" y="1620"/>
                    <a:pt x="1329" y="1625"/>
                  </a:cubicBezTo>
                  <a:cubicBezTo>
                    <a:pt x="1252" y="1654"/>
                    <a:pt x="1173" y="1668"/>
                    <a:pt x="1094" y="1668"/>
                  </a:cubicBezTo>
                  <a:cubicBezTo>
                    <a:pt x="839" y="1668"/>
                    <a:pt x="592" y="1517"/>
                    <a:pt x="476" y="1249"/>
                  </a:cubicBezTo>
                  <a:cubicBezTo>
                    <a:pt x="426" y="1073"/>
                    <a:pt x="426" y="898"/>
                    <a:pt x="502" y="747"/>
                  </a:cubicBezTo>
                  <a:cubicBezTo>
                    <a:pt x="577" y="572"/>
                    <a:pt x="702" y="472"/>
                    <a:pt x="877" y="397"/>
                  </a:cubicBezTo>
                  <a:cubicBezTo>
                    <a:pt x="978" y="346"/>
                    <a:pt x="1028" y="246"/>
                    <a:pt x="978" y="121"/>
                  </a:cubicBezTo>
                  <a:cubicBezTo>
                    <a:pt x="959" y="48"/>
                    <a:pt x="887" y="1"/>
                    <a:pt x="811" y="1"/>
                  </a:cubicBezTo>
                  <a:close/>
                </a:path>
              </a:pathLst>
            </a:custGeom>
            <a:solidFill>
              <a:srgbClr val="FF93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53"/>
            <p:cNvSpPr/>
            <p:nvPr/>
          </p:nvSpPr>
          <p:spPr>
            <a:xfrm>
              <a:off x="7016900" y="3214113"/>
              <a:ext cx="49525" cy="43400"/>
            </a:xfrm>
            <a:custGeom>
              <a:avLst/>
              <a:gdLst/>
              <a:ahLst/>
              <a:cxnLst/>
              <a:rect l="l" t="t" r="r" b="b"/>
              <a:pathLst>
                <a:path w="1981" h="1736" extrusionOk="0">
                  <a:moveTo>
                    <a:pt x="965" y="1"/>
                  </a:moveTo>
                  <a:cubicBezTo>
                    <a:pt x="869" y="1"/>
                    <a:pt x="772" y="16"/>
                    <a:pt x="677" y="47"/>
                  </a:cubicBezTo>
                  <a:cubicBezTo>
                    <a:pt x="226" y="223"/>
                    <a:pt x="1" y="724"/>
                    <a:pt x="176" y="1175"/>
                  </a:cubicBezTo>
                  <a:cubicBezTo>
                    <a:pt x="311" y="1522"/>
                    <a:pt x="639" y="1736"/>
                    <a:pt x="989" y="1736"/>
                  </a:cubicBezTo>
                  <a:cubicBezTo>
                    <a:pt x="1093" y="1736"/>
                    <a:pt x="1200" y="1717"/>
                    <a:pt x="1304" y="1676"/>
                  </a:cubicBezTo>
                  <a:cubicBezTo>
                    <a:pt x="1755" y="1501"/>
                    <a:pt x="1981" y="1000"/>
                    <a:pt x="1805" y="548"/>
                  </a:cubicBezTo>
                  <a:cubicBezTo>
                    <a:pt x="1667" y="212"/>
                    <a:pt x="1325" y="1"/>
                    <a:pt x="965" y="1"/>
                  </a:cubicBezTo>
                  <a:close/>
                </a:path>
              </a:pathLst>
            </a:custGeom>
            <a:solidFill>
              <a:srgbClr val="0202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53"/>
            <p:cNvSpPr/>
            <p:nvPr/>
          </p:nvSpPr>
          <p:spPr>
            <a:xfrm>
              <a:off x="6880300" y="3050488"/>
              <a:ext cx="191775" cy="169700"/>
            </a:xfrm>
            <a:custGeom>
              <a:avLst/>
              <a:gdLst/>
              <a:ahLst/>
              <a:cxnLst/>
              <a:rect l="l" t="t" r="r" b="b"/>
              <a:pathLst>
                <a:path w="7671" h="6788" extrusionOk="0">
                  <a:moveTo>
                    <a:pt x="6718" y="1"/>
                  </a:moveTo>
                  <a:cubicBezTo>
                    <a:pt x="3510" y="4136"/>
                    <a:pt x="1" y="6342"/>
                    <a:pt x="151" y="6492"/>
                  </a:cubicBezTo>
                  <a:cubicBezTo>
                    <a:pt x="151" y="6492"/>
                    <a:pt x="631" y="6788"/>
                    <a:pt x="1822" y="6788"/>
                  </a:cubicBezTo>
                  <a:cubicBezTo>
                    <a:pt x="2219" y="6788"/>
                    <a:pt x="2695" y="6755"/>
                    <a:pt x="3259" y="6667"/>
                  </a:cubicBezTo>
                  <a:cubicBezTo>
                    <a:pt x="5540" y="6291"/>
                    <a:pt x="7620" y="3083"/>
                    <a:pt x="7645" y="2632"/>
                  </a:cubicBezTo>
                  <a:cubicBezTo>
                    <a:pt x="7670" y="2106"/>
                    <a:pt x="7069" y="627"/>
                    <a:pt x="6718" y="1"/>
                  </a:cubicBez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53"/>
            <p:cNvSpPr/>
            <p:nvPr/>
          </p:nvSpPr>
          <p:spPr>
            <a:xfrm>
              <a:off x="7116525" y="3030863"/>
              <a:ext cx="230675" cy="81550"/>
            </a:xfrm>
            <a:custGeom>
              <a:avLst/>
              <a:gdLst/>
              <a:ahLst/>
              <a:cxnLst/>
              <a:rect l="l" t="t" r="r" b="b"/>
              <a:pathLst>
                <a:path w="9227" h="3262" extrusionOk="0">
                  <a:moveTo>
                    <a:pt x="9109" y="1"/>
                  </a:moveTo>
                  <a:cubicBezTo>
                    <a:pt x="8567" y="1"/>
                    <a:pt x="6143" y="487"/>
                    <a:pt x="2855" y="487"/>
                  </a:cubicBezTo>
                  <a:cubicBezTo>
                    <a:pt x="1961" y="487"/>
                    <a:pt x="1002" y="451"/>
                    <a:pt x="1" y="360"/>
                  </a:cubicBezTo>
                  <a:lnTo>
                    <a:pt x="1" y="360"/>
                  </a:lnTo>
                  <a:cubicBezTo>
                    <a:pt x="226" y="1061"/>
                    <a:pt x="878" y="2515"/>
                    <a:pt x="1279" y="2841"/>
                  </a:cubicBezTo>
                  <a:cubicBezTo>
                    <a:pt x="1468" y="2989"/>
                    <a:pt x="2646" y="3262"/>
                    <a:pt x="3979" y="3262"/>
                  </a:cubicBezTo>
                  <a:cubicBezTo>
                    <a:pt x="5120" y="3262"/>
                    <a:pt x="6375" y="3062"/>
                    <a:pt x="7219" y="2415"/>
                  </a:cubicBezTo>
                  <a:cubicBezTo>
                    <a:pt x="9048" y="1011"/>
                    <a:pt x="9224" y="34"/>
                    <a:pt x="9224" y="34"/>
                  </a:cubicBezTo>
                  <a:cubicBezTo>
                    <a:pt x="9226" y="11"/>
                    <a:pt x="9187" y="1"/>
                    <a:pt x="9109" y="1"/>
                  </a:cubicBezTo>
                  <a:close/>
                </a:path>
              </a:pathLst>
            </a:custGeom>
            <a:solidFill>
              <a:srgbClr val="0819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53"/>
            <p:cNvSpPr/>
            <p:nvPr/>
          </p:nvSpPr>
          <p:spPr>
            <a:xfrm>
              <a:off x="7144725" y="3345238"/>
              <a:ext cx="128475" cy="62425"/>
            </a:xfrm>
            <a:custGeom>
              <a:avLst/>
              <a:gdLst/>
              <a:ahLst/>
              <a:cxnLst/>
              <a:rect l="l" t="t" r="r" b="b"/>
              <a:pathLst>
                <a:path w="5139" h="2497" extrusionOk="0">
                  <a:moveTo>
                    <a:pt x="4290" y="0"/>
                  </a:moveTo>
                  <a:cubicBezTo>
                    <a:pt x="1613" y="0"/>
                    <a:pt x="120" y="2078"/>
                    <a:pt x="51" y="2171"/>
                  </a:cubicBezTo>
                  <a:cubicBezTo>
                    <a:pt x="0" y="2271"/>
                    <a:pt x="25" y="2396"/>
                    <a:pt x="101" y="2471"/>
                  </a:cubicBezTo>
                  <a:cubicBezTo>
                    <a:pt x="151" y="2496"/>
                    <a:pt x="201" y="2496"/>
                    <a:pt x="226" y="2496"/>
                  </a:cubicBezTo>
                  <a:cubicBezTo>
                    <a:pt x="301" y="2496"/>
                    <a:pt x="351" y="2471"/>
                    <a:pt x="401" y="2421"/>
                  </a:cubicBezTo>
                  <a:cubicBezTo>
                    <a:pt x="425" y="2398"/>
                    <a:pt x="1831" y="430"/>
                    <a:pt x="4300" y="430"/>
                  </a:cubicBezTo>
                  <a:cubicBezTo>
                    <a:pt x="4489" y="430"/>
                    <a:pt x="4685" y="441"/>
                    <a:pt x="4888" y="466"/>
                  </a:cubicBezTo>
                  <a:cubicBezTo>
                    <a:pt x="5013" y="466"/>
                    <a:pt x="5113" y="391"/>
                    <a:pt x="5113" y="291"/>
                  </a:cubicBezTo>
                  <a:cubicBezTo>
                    <a:pt x="5138" y="166"/>
                    <a:pt x="5063" y="65"/>
                    <a:pt x="4938" y="40"/>
                  </a:cubicBezTo>
                  <a:cubicBezTo>
                    <a:pt x="4715" y="13"/>
                    <a:pt x="4499" y="0"/>
                    <a:pt x="4290" y="0"/>
                  </a:cubicBezTo>
                  <a:close/>
                </a:path>
              </a:pathLst>
            </a:custGeom>
            <a:solidFill>
              <a:srgbClr val="FF7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53"/>
            <p:cNvSpPr/>
            <p:nvPr/>
          </p:nvSpPr>
          <p:spPr>
            <a:xfrm>
              <a:off x="6368150" y="3017213"/>
              <a:ext cx="671325" cy="1159750"/>
            </a:xfrm>
            <a:custGeom>
              <a:avLst/>
              <a:gdLst/>
              <a:ahLst/>
              <a:cxnLst/>
              <a:rect l="l" t="t" r="r" b="b"/>
              <a:pathLst>
                <a:path w="26853" h="46390" extrusionOk="0">
                  <a:moveTo>
                    <a:pt x="21694" y="0"/>
                  </a:moveTo>
                  <a:cubicBezTo>
                    <a:pt x="20781" y="0"/>
                    <a:pt x="19676" y="564"/>
                    <a:pt x="18783" y="1457"/>
                  </a:cubicBezTo>
                  <a:cubicBezTo>
                    <a:pt x="18031" y="2234"/>
                    <a:pt x="17479" y="3913"/>
                    <a:pt x="17179" y="5191"/>
                  </a:cubicBezTo>
                  <a:cubicBezTo>
                    <a:pt x="17078" y="5041"/>
                    <a:pt x="17429" y="2635"/>
                    <a:pt x="18206" y="1507"/>
                  </a:cubicBezTo>
                  <a:cubicBezTo>
                    <a:pt x="18842" y="614"/>
                    <a:pt x="18441" y="50"/>
                    <a:pt x="17796" y="50"/>
                  </a:cubicBezTo>
                  <a:cubicBezTo>
                    <a:pt x="17499" y="50"/>
                    <a:pt x="17151" y="169"/>
                    <a:pt x="16828" y="429"/>
                  </a:cubicBezTo>
                  <a:cubicBezTo>
                    <a:pt x="14798" y="2109"/>
                    <a:pt x="13920" y="7046"/>
                    <a:pt x="17103" y="13537"/>
                  </a:cubicBezTo>
                  <a:lnTo>
                    <a:pt x="3770" y="35567"/>
                  </a:lnTo>
                  <a:cubicBezTo>
                    <a:pt x="0" y="42748"/>
                    <a:pt x="3031" y="46390"/>
                    <a:pt x="7050" y="46390"/>
                  </a:cubicBezTo>
                  <a:cubicBezTo>
                    <a:pt x="9204" y="46390"/>
                    <a:pt x="11642" y="45344"/>
                    <a:pt x="13469" y="43237"/>
                  </a:cubicBezTo>
                  <a:cubicBezTo>
                    <a:pt x="13469" y="43237"/>
                    <a:pt x="24697" y="23237"/>
                    <a:pt x="26101" y="18049"/>
                  </a:cubicBezTo>
                  <a:cubicBezTo>
                    <a:pt x="26853" y="15317"/>
                    <a:pt x="24723" y="12886"/>
                    <a:pt x="24121" y="12359"/>
                  </a:cubicBezTo>
                  <a:cubicBezTo>
                    <a:pt x="23519" y="11833"/>
                    <a:pt x="22066" y="8124"/>
                    <a:pt x="23369" y="6820"/>
                  </a:cubicBezTo>
                  <a:cubicBezTo>
                    <a:pt x="24422" y="5768"/>
                    <a:pt x="25650" y="4891"/>
                    <a:pt x="25299" y="4038"/>
                  </a:cubicBezTo>
                  <a:cubicBezTo>
                    <a:pt x="25102" y="3565"/>
                    <a:pt x="24780" y="3422"/>
                    <a:pt x="24463" y="3422"/>
                  </a:cubicBezTo>
                  <a:cubicBezTo>
                    <a:pt x="24169" y="3422"/>
                    <a:pt x="23878" y="3545"/>
                    <a:pt x="23693" y="3643"/>
                  </a:cubicBezTo>
                  <a:lnTo>
                    <a:pt x="23693" y="3643"/>
                  </a:lnTo>
                  <a:cubicBezTo>
                    <a:pt x="24131" y="3357"/>
                    <a:pt x="25106" y="2581"/>
                    <a:pt x="24672" y="1557"/>
                  </a:cubicBezTo>
                  <a:cubicBezTo>
                    <a:pt x="24491" y="1126"/>
                    <a:pt x="24094" y="1008"/>
                    <a:pt x="23714" y="1008"/>
                  </a:cubicBezTo>
                  <a:cubicBezTo>
                    <a:pt x="23254" y="1008"/>
                    <a:pt x="22818" y="1181"/>
                    <a:pt x="22818" y="1181"/>
                  </a:cubicBezTo>
                  <a:cubicBezTo>
                    <a:pt x="22818" y="1181"/>
                    <a:pt x="23169" y="705"/>
                    <a:pt x="22793" y="379"/>
                  </a:cubicBezTo>
                  <a:cubicBezTo>
                    <a:pt x="22493" y="119"/>
                    <a:pt x="22114" y="0"/>
                    <a:pt x="21694" y="0"/>
                  </a:cubicBezTo>
                  <a:close/>
                </a:path>
              </a:pathLst>
            </a:custGeom>
            <a:solidFill>
              <a:srgbClr val="FFC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53"/>
            <p:cNvSpPr/>
            <p:nvPr/>
          </p:nvSpPr>
          <p:spPr>
            <a:xfrm>
              <a:off x="6833325" y="3041863"/>
              <a:ext cx="111550" cy="137725"/>
            </a:xfrm>
            <a:custGeom>
              <a:avLst/>
              <a:gdLst/>
              <a:ahLst/>
              <a:cxnLst/>
              <a:rect l="l" t="t" r="r" b="b"/>
              <a:pathLst>
                <a:path w="4462" h="5509" extrusionOk="0">
                  <a:moveTo>
                    <a:pt x="4230" y="0"/>
                  </a:moveTo>
                  <a:cubicBezTo>
                    <a:pt x="4201" y="0"/>
                    <a:pt x="4169" y="6"/>
                    <a:pt x="4136" y="20"/>
                  </a:cubicBezTo>
                  <a:cubicBezTo>
                    <a:pt x="3885" y="120"/>
                    <a:pt x="1604" y="1047"/>
                    <a:pt x="1078" y="1749"/>
                  </a:cubicBezTo>
                  <a:cubicBezTo>
                    <a:pt x="552" y="2501"/>
                    <a:pt x="0" y="4005"/>
                    <a:pt x="25" y="5308"/>
                  </a:cubicBezTo>
                  <a:cubicBezTo>
                    <a:pt x="25" y="5408"/>
                    <a:pt x="125" y="5509"/>
                    <a:pt x="226" y="5509"/>
                  </a:cubicBezTo>
                  <a:cubicBezTo>
                    <a:pt x="351" y="5509"/>
                    <a:pt x="451" y="5408"/>
                    <a:pt x="426" y="5283"/>
                  </a:cubicBezTo>
                  <a:cubicBezTo>
                    <a:pt x="401" y="4005"/>
                    <a:pt x="1003" y="2576"/>
                    <a:pt x="1429" y="2000"/>
                  </a:cubicBezTo>
                  <a:cubicBezTo>
                    <a:pt x="1805" y="1473"/>
                    <a:pt x="3634" y="671"/>
                    <a:pt x="4311" y="396"/>
                  </a:cubicBezTo>
                  <a:cubicBezTo>
                    <a:pt x="4411" y="346"/>
                    <a:pt x="4461" y="245"/>
                    <a:pt x="4411" y="120"/>
                  </a:cubicBezTo>
                  <a:cubicBezTo>
                    <a:pt x="4375" y="47"/>
                    <a:pt x="4311" y="0"/>
                    <a:pt x="4230" y="0"/>
                  </a:cubicBezTo>
                  <a:close/>
                </a:path>
              </a:pathLst>
            </a:custGeom>
            <a:solidFill>
              <a:srgbClr val="FF93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53"/>
            <p:cNvSpPr/>
            <p:nvPr/>
          </p:nvSpPr>
          <p:spPr>
            <a:xfrm>
              <a:off x="6880925" y="3105863"/>
              <a:ext cx="80875" cy="123850"/>
            </a:xfrm>
            <a:custGeom>
              <a:avLst/>
              <a:gdLst/>
              <a:ahLst/>
              <a:cxnLst/>
              <a:rect l="l" t="t" r="r" b="b"/>
              <a:pathLst>
                <a:path w="3235" h="4954" extrusionOk="0">
                  <a:moveTo>
                    <a:pt x="2987" y="0"/>
                  </a:moveTo>
                  <a:cubicBezTo>
                    <a:pt x="2962" y="0"/>
                    <a:pt x="2936" y="5"/>
                    <a:pt x="2908" y="16"/>
                  </a:cubicBezTo>
                  <a:cubicBezTo>
                    <a:pt x="2858" y="41"/>
                    <a:pt x="1605" y="492"/>
                    <a:pt x="1079" y="1194"/>
                  </a:cubicBezTo>
                  <a:cubicBezTo>
                    <a:pt x="552" y="1946"/>
                    <a:pt x="1" y="3450"/>
                    <a:pt x="26" y="4753"/>
                  </a:cubicBezTo>
                  <a:cubicBezTo>
                    <a:pt x="26" y="4878"/>
                    <a:pt x="126" y="4954"/>
                    <a:pt x="227" y="4954"/>
                  </a:cubicBezTo>
                  <a:cubicBezTo>
                    <a:pt x="352" y="4954"/>
                    <a:pt x="452" y="4878"/>
                    <a:pt x="427" y="4753"/>
                  </a:cubicBezTo>
                  <a:cubicBezTo>
                    <a:pt x="402" y="3475"/>
                    <a:pt x="1003" y="2046"/>
                    <a:pt x="1430" y="1445"/>
                  </a:cubicBezTo>
                  <a:cubicBezTo>
                    <a:pt x="1856" y="843"/>
                    <a:pt x="3034" y="417"/>
                    <a:pt x="3059" y="417"/>
                  </a:cubicBezTo>
                  <a:cubicBezTo>
                    <a:pt x="3159" y="367"/>
                    <a:pt x="3234" y="242"/>
                    <a:pt x="3184" y="142"/>
                  </a:cubicBezTo>
                  <a:cubicBezTo>
                    <a:pt x="3145" y="63"/>
                    <a:pt x="3075" y="0"/>
                    <a:pt x="2987" y="0"/>
                  </a:cubicBezTo>
                  <a:close/>
                </a:path>
              </a:pathLst>
            </a:custGeom>
            <a:solidFill>
              <a:srgbClr val="FF93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53"/>
            <p:cNvSpPr/>
            <p:nvPr/>
          </p:nvSpPr>
          <p:spPr>
            <a:xfrm>
              <a:off x="6832075" y="3011763"/>
              <a:ext cx="211800" cy="461700"/>
            </a:xfrm>
            <a:custGeom>
              <a:avLst/>
              <a:gdLst/>
              <a:ahLst/>
              <a:cxnLst/>
              <a:rect l="l" t="t" r="r" b="b"/>
              <a:pathLst>
                <a:path w="8472" h="18468" extrusionOk="0">
                  <a:moveTo>
                    <a:pt x="3147" y="0"/>
                  </a:moveTo>
                  <a:cubicBezTo>
                    <a:pt x="2199" y="0"/>
                    <a:pt x="1059" y="540"/>
                    <a:pt x="75" y="1525"/>
                  </a:cubicBezTo>
                  <a:cubicBezTo>
                    <a:pt x="0" y="1600"/>
                    <a:pt x="0" y="1725"/>
                    <a:pt x="75" y="1825"/>
                  </a:cubicBezTo>
                  <a:cubicBezTo>
                    <a:pt x="113" y="1863"/>
                    <a:pt x="169" y="1882"/>
                    <a:pt x="226" y="1882"/>
                  </a:cubicBezTo>
                  <a:cubicBezTo>
                    <a:pt x="282" y="1882"/>
                    <a:pt x="338" y="1863"/>
                    <a:pt x="376" y="1825"/>
                  </a:cubicBezTo>
                  <a:cubicBezTo>
                    <a:pt x="1267" y="917"/>
                    <a:pt x="2299" y="419"/>
                    <a:pt x="3126" y="419"/>
                  </a:cubicBezTo>
                  <a:cubicBezTo>
                    <a:pt x="3509" y="419"/>
                    <a:pt x="3849" y="526"/>
                    <a:pt x="4110" y="748"/>
                  </a:cubicBezTo>
                  <a:cubicBezTo>
                    <a:pt x="4336" y="948"/>
                    <a:pt x="4135" y="1249"/>
                    <a:pt x="4110" y="1299"/>
                  </a:cubicBezTo>
                  <a:cubicBezTo>
                    <a:pt x="4060" y="1374"/>
                    <a:pt x="4060" y="1474"/>
                    <a:pt x="4110" y="1550"/>
                  </a:cubicBezTo>
                  <a:cubicBezTo>
                    <a:pt x="4147" y="1586"/>
                    <a:pt x="4211" y="1610"/>
                    <a:pt x="4281" y="1610"/>
                  </a:cubicBezTo>
                  <a:cubicBezTo>
                    <a:pt x="4307" y="1610"/>
                    <a:pt x="4334" y="1606"/>
                    <a:pt x="4361" y="1600"/>
                  </a:cubicBezTo>
                  <a:cubicBezTo>
                    <a:pt x="4361" y="1600"/>
                    <a:pt x="4770" y="1436"/>
                    <a:pt x="5182" y="1436"/>
                  </a:cubicBezTo>
                  <a:cubicBezTo>
                    <a:pt x="5490" y="1436"/>
                    <a:pt x="5800" y="1528"/>
                    <a:pt x="5940" y="1850"/>
                  </a:cubicBezTo>
                  <a:cubicBezTo>
                    <a:pt x="6291" y="2728"/>
                    <a:pt x="5464" y="3404"/>
                    <a:pt x="5063" y="3655"/>
                  </a:cubicBezTo>
                  <a:cubicBezTo>
                    <a:pt x="4912" y="3730"/>
                    <a:pt x="4837" y="3805"/>
                    <a:pt x="4812" y="3805"/>
                  </a:cubicBezTo>
                  <a:cubicBezTo>
                    <a:pt x="4737" y="3855"/>
                    <a:pt x="4712" y="3981"/>
                    <a:pt x="4762" y="4081"/>
                  </a:cubicBezTo>
                  <a:cubicBezTo>
                    <a:pt x="4795" y="4148"/>
                    <a:pt x="4862" y="4181"/>
                    <a:pt x="4933" y="4181"/>
                  </a:cubicBezTo>
                  <a:cubicBezTo>
                    <a:pt x="4968" y="4181"/>
                    <a:pt x="5004" y="4173"/>
                    <a:pt x="5038" y="4156"/>
                  </a:cubicBezTo>
                  <a:cubicBezTo>
                    <a:pt x="5113" y="4106"/>
                    <a:pt x="5213" y="4081"/>
                    <a:pt x="5288" y="4006"/>
                  </a:cubicBezTo>
                  <a:cubicBezTo>
                    <a:pt x="5466" y="3927"/>
                    <a:pt x="5705" y="3832"/>
                    <a:pt x="5922" y="3832"/>
                  </a:cubicBezTo>
                  <a:cubicBezTo>
                    <a:pt x="5980" y="3832"/>
                    <a:pt x="6037" y="3839"/>
                    <a:pt x="6090" y="3855"/>
                  </a:cubicBezTo>
                  <a:cubicBezTo>
                    <a:pt x="6291" y="3931"/>
                    <a:pt x="6441" y="4081"/>
                    <a:pt x="6541" y="4332"/>
                  </a:cubicBezTo>
                  <a:cubicBezTo>
                    <a:pt x="6767" y="4883"/>
                    <a:pt x="6090" y="5535"/>
                    <a:pt x="5288" y="6286"/>
                  </a:cubicBezTo>
                  <a:cubicBezTo>
                    <a:pt x="5088" y="6487"/>
                    <a:pt x="4862" y="6688"/>
                    <a:pt x="4662" y="6888"/>
                  </a:cubicBezTo>
                  <a:cubicBezTo>
                    <a:pt x="4236" y="7314"/>
                    <a:pt x="4035" y="7966"/>
                    <a:pt x="4085" y="8818"/>
                  </a:cubicBezTo>
                  <a:cubicBezTo>
                    <a:pt x="4135" y="10397"/>
                    <a:pt x="4937" y="12302"/>
                    <a:pt x="5414" y="12728"/>
                  </a:cubicBezTo>
                  <a:cubicBezTo>
                    <a:pt x="6140" y="13354"/>
                    <a:pt x="8020" y="15710"/>
                    <a:pt x="7343" y="18216"/>
                  </a:cubicBezTo>
                  <a:cubicBezTo>
                    <a:pt x="7318" y="18317"/>
                    <a:pt x="7369" y="18442"/>
                    <a:pt x="7494" y="18467"/>
                  </a:cubicBezTo>
                  <a:lnTo>
                    <a:pt x="7544" y="18467"/>
                  </a:lnTo>
                  <a:cubicBezTo>
                    <a:pt x="7644" y="18467"/>
                    <a:pt x="7719" y="18417"/>
                    <a:pt x="7744" y="18317"/>
                  </a:cubicBezTo>
                  <a:cubicBezTo>
                    <a:pt x="8471" y="15610"/>
                    <a:pt x="6466" y="13079"/>
                    <a:pt x="5689" y="12427"/>
                  </a:cubicBezTo>
                  <a:cubicBezTo>
                    <a:pt x="5338" y="12101"/>
                    <a:pt x="4536" y="10322"/>
                    <a:pt x="4486" y="8818"/>
                  </a:cubicBezTo>
                  <a:cubicBezTo>
                    <a:pt x="4461" y="8066"/>
                    <a:pt x="4612" y="7515"/>
                    <a:pt x="4962" y="7189"/>
                  </a:cubicBezTo>
                  <a:cubicBezTo>
                    <a:pt x="5163" y="6988"/>
                    <a:pt x="5363" y="6788"/>
                    <a:pt x="5589" y="6587"/>
                  </a:cubicBezTo>
                  <a:cubicBezTo>
                    <a:pt x="6441" y="5760"/>
                    <a:pt x="7268" y="5008"/>
                    <a:pt x="6942" y="4181"/>
                  </a:cubicBezTo>
                  <a:cubicBezTo>
                    <a:pt x="6792" y="3805"/>
                    <a:pt x="6541" y="3555"/>
                    <a:pt x="6216" y="3454"/>
                  </a:cubicBezTo>
                  <a:cubicBezTo>
                    <a:pt x="6140" y="3429"/>
                    <a:pt x="6040" y="3429"/>
                    <a:pt x="5965" y="3429"/>
                  </a:cubicBezTo>
                  <a:cubicBezTo>
                    <a:pt x="6341" y="2978"/>
                    <a:pt x="6592" y="2377"/>
                    <a:pt x="6316" y="1700"/>
                  </a:cubicBezTo>
                  <a:cubicBezTo>
                    <a:pt x="6098" y="1174"/>
                    <a:pt x="5618" y="1016"/>
                    <a:pt x="5142" y="1016"/>
                  </a:cubicBezTo>
                  <a:cubicBezTo>
                    <a:pt x="4960" y="1016"/>
                    <a:pt x="4778" y="1039"/>
                    <a:pt x="4612" y="1073"/>
                  </a:cubicBezTo>
                  <a:cubicBezTo>
                    <a:pt x="4637" y="873"/>
                    <a:pt x="4612" y="622"/>
                    <a:pt x="4386" y="422"/>
                  </a:cubicBezTo>
                  <a:cubicBezTo>
                    <a:pt x="4051" y="137"/>
                    <a:pt x="3623" y="0"/>
                    <a:pt x="3147" y="0"/>
                  </a:cubicBezTo>
                  <a:close/>
                </a:path>
              </a:pathLst>
            </a:custGeom>
            <a:solidFill>
              <a:srgbClr val="FF93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53"/>
            <p:cNvSpPr/>
            <p:nvPr/>
          </p:nvSpPr>
          <p:spPr>
            <a:xfrm>
              <a:off x="5545100" y="3975313"/>
              <a:ext cx="907925" cy="561425"/>
            </a:xfrm>
            <a:custGeom>
              <a:avLst/>
              <a:gdLst/>
              <a:ahLst/>
              <a:cxnLst/>
              <a:rect l="l" t="t" r="r" b="b"/>
              <a:pathLst>
                <a:path w="36317" h="22457" extrusionOk="0">
                  <a:moveTo>
                    <a:pt x="4562" y="0"/>
                  </a:moveTo>
                  <a:cubicBezTo>
                    <a:pt x="2055" y="0"/>
                    <a:pt x="0" y="2206"/>
                    <a:pt x="176" y="4712"/>
                  </a:cubicBezTo>
                  <a:lnTo>
                    <a:pt x="1103" y="18747"/>
                  </a:lnTo>
                  <a:cubicBezTo>
                    <a:pt x="1253" y="20853"/>
                    <a:pt x="2932" y="22457"/>
                    <a:pt x="5063" y="22457"/>
                  </a:cubicBezTo>
                  <a:lnTo>
                    <a:pt x="31780" y="22457"/>
                  </a:lnTo>
                  <a:cubicBezTo>
                    <a:pt x="34261" y="22457"/>
                    <a:pt x="36316" y="20251"/>
                    <a:pt x="36141" y="17745"/>
                  </a:cubicBezTo>
                  <a:lnTo>
                    <a:pt x="35213" y="3735"/>
                  </a:lnTo>
                  <a:cubicBezTo>
                    <a:pt x="35088" y="1604"/>
                    <a:pt x="33384" y="0"/>
                    <a:pt x="312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53"/>
            <p:cNvSpPr/>
            <p:nvPr/>
          </p:nvSpPr>
          <p:spPr>
            <a:xfrm>
              <a:off x="5510625" y="3975313"/>
              <a:ext cx="907300" cy="561425"/>
            </a:xfrm>
            <a:custGeom>
              <a:avLst/>
              <a:gdLst/>
              <a:ahLst/>
              <a:cxnLst/>
              <a:rect l="l" t="t" r="r" b="b"/>
              <a:pathLst>
                <a:path w="36292" h="22457" extrusionOk="0">
                  <a:moveTo>
                    <a:pt x="4537" y="0"/>
                  </a:moveTo>
                  <a:cubicBezTo>
                    <a:pt x="2031" y="0"/>
                    <a:pt x="1" y="2206"/>
                    <a:pt x="151" y="4712"/>
                  </a:cubicBezTo>
                  <a:lnTo>
                    <a:pt x="1078" y="18747"/>
                  </a:lnTo>
                  <a:cubicBezTo>
                    <a:pt x="1229" y="20853"/>
                    <a:pt x="2933" y="22457"/>
                    <a:pt x="5038" y="22457"/>
                  </a:cubicBezTo>
                  <a:lnTo>
                    <a:pt x="31755" y="22457"/>
                  </a:lnTo>
                  <a:cubicBezTo>
                    <a:pt x="34236" y="22457"/>
                    <a:pt x="36292" y="20251"/>
                    <a:pt x="36116" y="17745"/>
                  </a:cubicBezTo>
                  <a:lnTo>
                    <a:pt x="35189" y="3735"/>
                  </a:lnTo>
                  <a:cubicBezTo>
                    <a:pt x="35063" y="1604"/>
                    <a:pt x="33359" y="0"/>
                    <a:pt x="3125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53"/>
            <p:cNvSpPr/>
            <p:nvPr/>
          </p:nvSpPr>
          <p:spPr>
            <a:xfrm>
              <a:off x="5894725" y="4205863"/>
              <a:ext cx="137225" cy="137275"/>
            </a:xfrm>
            <a:custGeom>
              <a:avLst/>
              <a:gdLst/>
              <a:ahLst/>
              <a:cxnLst/>
              <a:rect l="l" t="t" r="r" b="b"/>
              <a:pathLst>
                <a:path w="5489" h="5491" extrusionOk="0">
                  <a:moveTo>
                    <a:pt x="2360" y="0"/>
                  </a:moveTo>
                  <a:cubicBezTo>
                    <a:pt x="1940" y="0"/>
                    <a:pt x="1510" y="260"/>
                    <a:pt x="1354" y="728"/>
                  </a:cubicBezTo>
                  <a:lnTo>
                    <a:pt x="201" y="4212"/>
                  </a:lnTo>
                  <a:cubicBezTo>
                    <a:pt x="0" y="4839"/>
                    <a:pt x="451" y="5490"/>
                    <a:pt x="1103" y="5490"/>
                  </a:cubicBezTo>
                  <a:lnTo>
                    <a:pt x="4186" y="5490"/>
                  </a:lnTo>
                  <a:cubicBezTo>
                    <a:pt x="4963" y="5490"/>
                    <a:pt x="5489" y="4613"/>
                    <a:pt x="5113" y="3936"/>
                  </a:cubicBezTo>
                  <a:lnTo>
                    <a:pt x="3183" y="478"/>
                  </a:lnTo>
                  <a:cubicBezTo>
                    <a:pt x="2998" y="152"/>
                    <a:pt x="2682" y="0"/>
                    <a:pt x="23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53"/>
            <p:cNvSpPr/>
            <p:nvPr/>
          </p:nvSpPr>
          <p:spPr>
            <a:xfrm>
              <a:off x="7300100" y="4375063"/>
              <a:ext cx="534500" cy="162300"/>
            </a:xfrm>
            <a:custGeom>
              <a:avLst/>
              <a:gdLst/>
              <a:ahLst/>
              <a:cxnLst/>
              <a:rect l="l" t="t" r="r" b="b"/>
              <a:pathLst>
                <a:path w="21380" h="6492" extrusionOk="0">
                  <a:moveTo>
                    <a:pt x="1881" y="0"/>
                  </a:moveTo>
                  <a:cubicBezTo>
                    <a:pt x="853" y="0"/>
                    <a:pt x="1" y="827"/>
                    <a:pt x="1" y="1855"/>
                  </a:cubicBezTo>
                  <a:lnTo>
                    <a:pt x="1" y="4637"/>
                  </a:lnTo>
                  <a:cubicBezTo>
                    <a:pt x="1" y="5665"/>
                    <a:pt x="853" y="6492"/>
                    <a:pt x="1881" y="6492"/>
                  </a:cubicBezTo>
                  <a:lnTo>
                    <a:pt x="21380" y="6492"/>
                  </a:lnTo>
                  <a:cubicBezTo>
                    <a:pt x="20352" y="6492"/>
                    <a:pt x="19500" y="5665"/>
                    <a:pt x="19500" y="4637"/>
                  </a:cubicBezTo>
                  <a:lnTo>
                    <a:pt x="19500" y="1855"/>
                  </a:lnTo>
                  <a:cubicBezTo>
                    <a:pt x="19500" y="827"/>
                    <a:pt x="20352" y="0"/>
                    <a:pt x="21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53"/>
            <p:cNvSpPr/>
            <p:nvPr/>
          </p:nvSpPr>
          <p:spPr>
            <a:xfrm>
              <a:off x="7807625" y="4394488"/>
              <a:ext cx="483125" cy="123450"/>
            </a:xfrm>
            <a:custGeom>
              <a:avLst/>
              <a:gdLst/>
              <a:ahLst/>
              <a:cxnLst/>
              <a:rect l="l" t="t" r="r" b="b"/>
              <a:pathLst>
                <a:path w="19325" h="4938" extrusionOk="0">
                  <a:moveTo>
                    <a:pt x="1079" y="0"/>
                  </a:moveTo>
                  <a:cubicBezTo>
                    <a:pt x="477" y="0"/>
                    <a:pt x="1" y="477"/>
                    <a:pt x="1" y="1078"/>
                  </a:cubicBezTo>
                  <a:lnTo>
                    <a:pt x="1" y="3860"/>
                  </a:lnTo>
                  <a:cubicBezTo>
                    <a:pt x="1" y="4436"/>
                    <a:pt x="477" y="4938"/>
                    <a:pt x="1079" y="4938"/>
                  </a:cubicBezTo>
                  <a:lnTo>
                    <a:pt x="19324" y="4938"/>
                  </a:lnTo>
                  <a:cubicBezTo>
                    <a:pt x="19174" y="4612"/>
                    <a:pt x="19099" y="4236"/>
                    <a:pt x="19099" y="3860"/>
                  </a:cubicBezTo>
                  <a:lnTo>
                    <a:pt x="19099" y="1078"/>
                  </a:lnTo>
                  <a:cubicBezTo>
                    <a:pt x="19099" y="677"/>
                    <a:pt x="19174" y="326"/>
                    <a:pt x="193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53"/>
            <p:cNvSpPr/>
            <p:nvPr/>
          </p:nvSpPr>
          <p:spPr>
            <a:xfrm>
              <a:off x="7888450" y="4424563"/>
              <a:ext cx="401675" cy="10675"/>
            </a:xfrm>
            <a:custGeom>
              <a:avLst/>
              <a:gdLst/>
              <a:ahLst/>
              <a:cxnLst/>
              <a:rect l="l" t="t" r="r" b="b"/>
              <a:pathLst>
                <a:path w="16067" h="427" extrusionOk="0">
                  <a:moveTo>
                    <a:pt x="201" y="0"/>
                  </a:moveTo>
                  <a:cubicBezTo>
                    <a:pt x="101" y="0"/>
                    <a:pt x="1" y="101"/>
                    <a:pt x="1" y="201"/>
                  </a:cubicBezTo>
                  <a:cubicBezTo>
                    <a:pt x="1" y="326"/>
                    <a:pt x="101" y="426"/>
                    <a:pt x="201" y="426"/>
                  </a:cubicBezTo>
                  <a:lnTo>
                    <a:pt x="15866" y="426"/>
                  </a:lnTo>
                  <a:cubicBezTo>
                    <a:pt x="15966" y="426"/>
                    <a:pt x="16066" y="326"/>
                    <a:pt x="16066" y="201"/>
                  </a:cubicBezTo>
                  <a:cubicBezTo>
                    <a:pt x="16066" y="101"/>
                    <a:pt x="15966" y="0"/>
                    <a:pt x="158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53"/>
            <p:cNvSpPr/>
            <p:nvPr/>
          </p:nvSpPr>
          <p:spPr>
            <a:xfrm>
              <a:off x="7839600" y="4462788"/>
              <a:ext cx="179200" cy="10675"/>
            </a:xfrm>
            <a:custGeom>
              <a:avLst/>
              <a:gdLst/>
              <a:ahLst/>
              <a:cxnLst/>
              <a:rect l="l" t="t" r="r" b="b"/>
              <a:pathLst>
                <a:path w="7168" h="427" extrusionOk="0">
                  <a:moveTo>
                    <a:pt x="201" y="0"/>
                  </a:moveTo>
                  <a:cubicBezTo>
                    <a:pt x="100" y="0"/>
                    <a:pt x="0" y="100"/>
                    <a:pt x="0" y="226"/>
                  </a:cubicBezTo>
                  <a:cubicBezTo>
                    <a:pt x="0" y="326"/>
                    <a:pt x="100" y="426"/>
                    <a:pt x="201" y="426"/>
                  </a:cubicBezTo>
                  <a:lnTo>
                    <a:pt x="6942" y="426"/>
                  </a:lnTo>
                  <a:cubicBezTo>
                    <a:pt x="7068" y="426"/>
                    <a:pt x="7168" y="326"/>
                    <a:pt x="7168" y="226"/>
                  </a:cubicBezTo>
                  <a:cubicBezTo>
                    <a:pt x="7168" y="100"/>
                    <a:pt x="7068" y="0"/>
                    <a:pt x="69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53"/>
            <p:cNvSpPr/>
            <p:nvPr/>
          </p:nvSpPr>
          <p:spPr>
            <a:xfrm>
              <a:off x="7324550" y="4412663"/>
              <a:ext cx="49525" cy="85850"/>
            </a:xfrm>
            <a:custGeom>
              <a:avLst/>
              <a:gdLst/>
              <a:ahLst/>
              <a:cxnLst/>
              <a:rect l="l" t="t" r="r" b="b"/>
              <a:pathLst>
                <a:path w="1981" h="3434" extrusionOk="0">
                  <a:moveTo>
                    <a:pt x="0" y="0"/>
                  </a:moveTo>
                  <a:lnTo>
                    <a:pt x="0" y="3434"/>
                  </a:lnTo>
                  <a:lnTo>
                    <a:pt x="1980" y="3434"/>
                  </a:lnTo>
                  <a:lnTo>
                    <a:pt x="1980" y="0"/>
                  </a:lnTo>
                  <a:close/>
                </a:path>
              </a:pathLst>
            </a:custGeom>
            <a:solidFill>
              <a:srgbClr val="FB4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53"/>
            <p:cNvSpPr/>
            <p:nvPr/>
          </p:nvSpPr>
          <p:spPr>
            <a:xfrm>
              <a:off x="7787575" y="4375063"/>
              <a:ext cx="528225" cy="162300"/>
            </a:xfrm>
            <a:custGeom>
              <a:avLst/>
              <a:gdLst/>
              <a:ahLst/>
              <a:cxnLst/>
              <a:rect l="l" t="t" r="r" b="b"/>
              <a:pathLst>
                <a:path w="21129" h="6492" extrusionOk="0">
                  <a:moveTo>
                    <a:pt x="1881" y="0"/>
                  </a:moveTo>
                  <a:cubicBezTo>
                    <a:pt x="853" y="0"/>
                    <a:pt x="1" y="827"/>
                    <a:pt x="1" y="1855"/>
                  </a:cubicBezTo>
                  <a:lnTo>
                    <a:pt x="1" y="4637"/>
                  </a:lnTo>
                  <a:cubicBezTo>
                    <a:pt x="1" y="5665"/>
                    <a:pt x="853" y="6492"/>
                    <a:pt x="1881" y="6492"/>
                  </a:cubicBezTo>
                  <a:lnTo>
                    <a:pt x="21129" y="6492"/>
                  </a:lnTo>
                  <a:lnTo>
                    <a:pt x="21129" y="5715"/>
                  </a:lnTo>
                  <a:lnTo>
                    <a:pt x="1881" y="5715"/>
                  </a:lnTo>
                  <a:cubicBezTo>
                    <a:pt x="1279" y="5715"/>
                    <a:pt x="778" y="5213"/>
                    <a:pt x="778" y="4637"/>
                  </a:cubicBezTo>
                  <a:lnTo>
                    <a:pt x="778" y="1855"/>
                  </a:lnTo>
                  <a:cubicBezTo>
                    <a:pt x="778" y="1254"/>
                    <a:pt x="1279" y="777"/>
                    <a:pt x="1881" y="777"/>
                  </a:cubicBezTo>
                  <a:lnTo>
                    <a:pt x="21129" y="777"/>
                  </a:lnTo>
                  <a:lnTo>
                    <a:pt x="21129" y="0"/>
                  </a:lnTo>
                  <a:close/>
                </a:path>
              </a:pathLst>
            </a:custGeom>
            <a:solidFill>
              <a:srgbClr val="FEAA0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53"/>
            <p:cNvSpPr/>
            <p:nvPr/>
          </p:nvSpPr>
          <p:spPr>
            <a:xfrm>
              <a:off x="7781950" y="4212163"/>
              <a:ext cx="533850" cy="162300"/>
            </a:xfrm>
            <a:custGeom>
              <a:avLst/>
              <a:gdLst/>
              <a:ahLst/>
              <a:cxnLst/>
              <a:rect l="l" t="t" r="r" b="b"/>
              <a:pathLst>
                <a:path w="21354" h="6492" extrusionOk="0">
                  <a:moveTo>
                    <a:pt x="0" y="0"/>
                  </a:moveTo>
                  <a:cubicBezTo>
                    <a:pt x="1028" y="0"/>
                    <a:pt x="1855" y="827"/>
                    <a:pt x="1855" y="1855"/>
                  </a:cubicBezTo>
                  <a:lnTo>
                    <a:pt x="1855" y="4637"/>
                  </a:lnTo>
                  <a:cubicBezTo>
                    <a:pt x="1855" y="5664"/>
                    <a:pt x="1028" y="6491"/>
                    <a:pt x="0" y="6491"/>
                  </a:cubicBezTo>
                  <a:lnTo>
                    <a:pt x="19499" y="6491"/>
                  </a:lnTo>
                  <a:cubicBezTo>
                    <a:pt x="20527" y="6491"/>
                    <a:pt x="21354" y="5664"/>
                    <a:pt x="21354" y="4637"/>
                  </a:cubicBezTo>
                  <a:lnTo>
                    <a:pt x="21354" y="1855"/>
                  </a:lnTo>
                  <a:cubicBezTo>
                    <a:pt x="21354" y="827"/>
                    <a:pt x="20527" y="0"/>
                    <a:pt x="194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53"/>
            <p:cNvSpPr/>
            <p:nvPr/>
          </p:nvSpPr>
          <p:spPr>
            <a:xfrm>
              <a:off x="7325175" y="4231563"/>
              <a:ext cx="483725" cy="123475"/>
            </a:xfrm>
            <a:custGeom>
              <a:avLst/>
              <a:gdLst/>
              <a:ahLst/>
              <a:cxnLst/>
              <a:rect l="l" t="t" r="r" b="b"/>
              <a:pathLst>
                <a:path w="19349" h="4939" extrusionOk="0">
                  <a:moveTo>
                    <a:pt x="0" y="1"/>
                  </a:moveTo>
                  <a:cubicBezTo>
                    <a:pt x="151" y="327"/>
                    <a:pt x="251" y="703"/>
                    <a:pt x="251" y="1079"/>
                  </a:cubicBezTo>
                  <a:lnTo>
                    <a:pt x="251" y="3861"/>
                  </a:lnTo>
                  <a:cubicBezTo>
                    <a:pt x="251" y="4262"/>
                    <a:pt x="151" y="4613"/>
                    <a:pt x="0" y="4938"/>
                  </a:cubicBezTo>
                  <a:lnTo>
                    <a:pt x="18246" y="4938"/>
                  </a:lnTo>
                  <a:cubicBezTo>
                    <a:pt x="18848" y="4938"/>
                    <a:pt x="19349" y="4462"/>
                    <a:pt x="19349" y="3861"/>
                  </a:cubicBezTo>
                  <a:lnTo>
                    <a:pt x="19349" y="1079"/>
                  </a:lnTo>
                  <a:cubicBezTo>
                    <a:pt x="19349" y="477"/>
                    <a:pt x="18848" y="1"/>
                    <a:pt x="182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53"/>
            <p:cNvSpPr/>
            <p:nvPr/>
          </p:nvSpPr>
          <p:spPr>
            <a:xfrm>
              <a:off x="7325800" y="4261663"/>
              <a:ext cx="401650" cy="10675"/>
            </a:xfrm>
            <a:custGeom>
              <a:avLst/>
              <a:gdLst/>
              <a:ahLst/>
              <a:cxnLst/>
              <a:rect l="l" t="t" r="r" b="b"/>
              <a:pathLst>
                <a:path w="16066" h="427" extrusionOk="0">
                  <a:moveTo>
                    <a:pt x="226" y="0"/>
                  </a:moveTo>
                  <a:cubicBezTo>
                    <a:pt x="101" y="0"/>
                    <a:pt x="1" y="100"/>
                    <a:pt x="1" y="226"/>
                  </a:cubicBezTo>
                  <a:cubicBezTo>
                    <a:pt x="1" y="326"/>
                    <a:pt x="101" y="426"/>
                    <a:pt x="226" y="426"/>
                  </a:cubicBezTo>
                  <a:lnTo>
                    <a:pt x="15865" y="426"/>
                  </a:lnTo>
                  <a:cubicBezTo>
                    <a:pt x="15991" y="426"/>
                    <a:pt x="16066" y="326"/>
                    <a:pt x="16066" y="226"/>
                  </a:cubicBezTo>
                  <a:cubicBezTo>
                    <a:pt x="16066" y="100"/>
                    <a:pt x="15991" y="0"/>
                    <a:pt x="158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53"/>
            <p:cNvSpPr/>
            <p:nvPr/>
          </p:nvSpPr>
          <p:spPr>
            <a:xfrm>
              <a:off x="7597725" y="4300488"/>
              <a:ext cx="179225" cy="10675"/>
            </a:xfrm>
            <a:custGeom>
              <a:avLst/>
              <a:gdLst/>
              <a:ahLst/>
              <a:cxnLst/>
              <a:rect l="l" t="t" r="r" b="b"/>
              <a:pathLst>
                <a:path w="7169" h="427" extrusionOk="0">
                  <a:moveTo>
                    <a:pt x="201" y="1"/>
                  </a:moveTo>
                  <a:cubicBezTo>
                    <a:pt x="76" y="1"/>
                    <a:pt x="1" y="101"/>
                    <a:pt x="1" y="201"/>
                  </a:cubicBezTo>
                  <a:cubicBezTo>
                    <a:pt x="1" y="327"/>
                    <a:pt x="76" y="427"/>
                    <a:pt x="201" y="427"/>
                  </a:cubicBezTo>
                  <a:lnTo>
                    <a:pt x="6943" y="427"/>
                  </a:lnTo>
                  <a:cubicBezTo>
                    <a:pt x="7068" y="427"/>
                    <a:pt x="7169" y="327"/>
                    <a:pt x="7169" y="201"/>
                  </a:cubicBezTo>
                  <a:cubicBezTo>
                    <a:pt x="7169" y="101"/>
                    <a:pt x="7068" y="1"/>
                    <a:pt x="69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53"/>
            <p:cNvSpPr/>
            <p:nvPr/>
          </p:nvSpPr>
          <p:spPr>
            <a:xfrm>
              <a:off x="7319525" y="4226338"/>
              <a:ext cx="16950" cy="134325"/>
            </a:xfrm>
            <a:custGeom>
              <a:avLst/>
              <a:gdLst/>
              <a:ahLst/>
              <a:cxnLst/>
              <a:rect l="l" t="t" r="r" b="b"/>
              <a:pathLst>
                <a:path w="678" h="5373" extrusionOk="0">
                  <a:moveTo>
                    <a:pt x="222" y="1"/>
                  </a:moveTo>
                  <a:cubicBezTo>
                    <a:pt x="198" y="1"/>
                    <a:pt x="174" y="4"/>
                    <a:pt x="151" y="9"/>
                  </a:cubicBezTo>
                  <a:cubicBezTo>
                    <a:pt x="51" y="60"/>
                    <a:pt x="1" y="185"/>
                    <a:pt x="51" y="310"/>
                  </a:cubicBezTo>
                  <a:cubicBezTo>
                    <a:pt x="201" y="611"/>
                    <a:pt x="252" y="937"/>
                    <a:pt x="252" y="1288"/>
                  </a:cubicBezTo>
                  <a:lnTo>
                    <a:pt x="252" y="4070"/>
                  </a:lnTo>
                  <a:cubicBezTo>
                    <a:pt x="252" y="4421"/>
                    <a:pt x="201" y="4746"/>
                    <a:pt x="51" y="5072"/>
                  </a:cubicBezTo>
                  <a:cubicBezTo>
                    <a:pt x="1" y="5172"/>
                    <a:pt x="51" y="5298"/>
                    <a:pt x="151" y="5348"/>
                  </a:cubicBezTo>
                  <a:cubicBezTo>
                    <a:pt x="176" y="5373"/>
                    <a:pt x="201" y="5373"/>
                    <a:pt x="226" y="5373"/>
                  </a:cubicBezTo>
                  <a:cubicBezTo>
                    <a:pt x="327" y="5373"/>
                    <a:pt x="402" y="5323"/>
                    <a:pt x="427" y="5248"/>
                  </a:cubicBezTo>
                  <a:cubicBezTo>
                    <a:pt x="602" y="4872"/>
                    <a:pt x="678" y="4471"/>
                    <a:pt x="678" y="4070"/>
                  </a:cubicBezTo>
                  <a:lnTo>
                    <a:pt x="678" y="1288"/>
                  </a:lnTo>
                  <a:cubicBezTo>
                    <a:pt x="678" y="887"/>
                    <a:pt x="602" y="486"/>
                    <a:pt x="427" y="135"/>
                  </a:cubicBezTo>
                  <a:cubicBezTo>
                    <a:pt x="388" y="38"/>
                    <a:pt x="304" y="1"/>
                    <a:pt x="2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53"/>
            <p:cNvSpPr/>
            <p:nvPr/>
          </p:nvSpPr>
          <p:spPr>
            <a:xfrm>
              <a:off x="7300100" y="4212163"/>
              <a:ext cx="528225" cy="162300"/>
            </a:xfrm>
            <a:custGeom>
              <a:avLst/>
              <a:gdLst/>
              <a:ahLst/>
              <a:cxnLst/>
              <a:rect l="l" t="t" r="r" b="b"/>
              <a:pathLst>
                <a:path w="21129" h="6492" extrusionOk="0">
                  <a:moveTo>
                    <a:pt x="1" y="0"/>
                  </a:moveTo>
                  <a:lnTo>
                    <a:pt x="1" y="777"/>
                  </a:lnTo>
                  <a:lnTo>
                    <a:pt x="19274" y="777"/>
                  </a:lnTo>
                  <a:cubicBezTo>
                    <a:pt x="19876" y="777"/>
                    <a:pt x="20352" y="1253"/>
                    <a:pt x="20352" y="1855"/>
                  </a:cubicBezTo>
                  <a:lnTo>
                    <a:pt x="20352" y="4637"/>
                  </a:lnTo>
                  <a:cubicBezTo>
                    <a:pt x="20352" y="5238"/>
                    <a:pt x="19876" y="5714"/>
                    <a:pt x="19274" y="5714"/>
                  </a:cubicBezTo>
                  <a:lnTo>
                    <a:pt x="1" y="5714"/>
                  </a:lnTo>
                  <a:lnTo>
                    <a:pt x="1" y="6491"/>
                  </a:lnTo>
                  <a:lnTo>
                    <a:pt x="19274" y="6491"/>
                  </a:lnTo>
                  <a:cubicBezTo>
                    <a:pt x="20302" y="6491"/>
                    <a:pt x="21129" y="5664"/>
                    <a:pt x="21129" y="4637"/>
                  </a:cubicBezTo>
                  <a:lnTo>
                    <a:pt x="21129" y="1855"/>
                  </a:lnTo>
                  <a:cubicBezTo>
                    <a:pt x="21129" y="827"/>
                    <a:pt x="20302" y="0"/>
                    <a:pt x="19274" y="0"/>
                  </a:cubicBezTo>
                  <a:close/>
                </a:path>
              </a:pathLst>
            </a:custGeom>
            <a:solidFill>
              <a:srgbClr val="D745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53"/>
            <p:cNvSpPr/>
            <p:nvPr/>
          </p:nvSpPr>
          <p:spPr>
            <a:xfrm>
              <a:off x="4646600" y="453671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596950" y="6238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t>Tyrimo pagrindimas</a:t>
            </a:r>
            <a:endParaRPr dirty="0"/>
          </a:p>
        </p:txBody>
      </p:sp>
      <p:sp>
        <p:nvSpPr>
          <p:cNvPr id="1587" name="Google Shape;1587;p66"/>
          <p:cNvSpPr txBox="1">
            <a:spLocks noGrp="1"/>
          </p:cNvSpPr>
          <p:nvPr>
            <p:ph type="body" idx="1"/>
          </p:nvPr>
        </p:nvSpPr>
        <p:spPr>
          <a:xfrm>
            <a:off x="600074" y="1651069"/>
            <a:ext cx="5539847" cy="2374165"/>
          </a:xfrm>
          <a:prstGeom prst="rect">
            <a:avLst/>
          </a:prstGeom>
        </p:spPr>
        <p:txBody>
          <a:bodyPr spcFirstLastPara="1" wrap="square" lIns="91425" tIns="91425" rIns="91425" bIns="91425" anchor="t" anchorCtr="0">
            <a:noAutofit/>
          </a:bodyPr>
          <a:lstStyle/>
          <a:p>
            <a:pPr marL="0" indent="0">
              <a:buNone/>
            </a:pPr>
            <a:r>
              <a:rPr lang="lt-LT" sz="1800" dirty="0">
                <a:effectLst/>
                <a:latin typeface="Times New Roman" panose="02020603050405020304" pitchFamily="18" charset="0"/>
                <a:ea typeface="Times New Roman" panose="02020603050405020304" pitchFamily="18" charset="0"/>
              </a:rPr>
              <a:t>Šis tyrimas grindžiamas tiek moksliniais tyrimais, tiek empiriniais duomenimis apie triukšmą mokykloje. Moksliniai tyrimai parodė, kad triukšmas mokykloje gali turėti įvairių neigiamų padarinių. Empiriniai tyrimai atliekami naudojant tyrimo metodus, kurie padės tiksliau įvertinti triukšmo problemą ir parengti rekomendacijas jos mažinimui.</a:t>
            </a:r>
            <a:endParaRPr lang="en-US" sz="1800" dirty="0">
              <a:effectLst/>
              <a:latin typeface="Times New Roman" panose="02020603050405020304" pitchFamily="18" charset="0"/>
              <a:ea typeface="Times New Roman" panose="02020603050405020304" pitchFamily="18" charset="0"/>
            </a:endParaRPr>
          </a:p>
          <a:p>
            <a:pPr marL="0" lvl="0" indent="0" algn="l" rtl="0">
              <a:spcBef>
                <a:spcPts val="0"/>
              </a:spcBef>
              <a:spcAft>
                <a:spcPts val="0"/>
              </a:spcAft>
              <a:buNone/>
            </a:pPr>
            <a:endParaRPr dirty="0"/>
          </a:p>
        </p:txBody>
      </p:sp>
      <p:grpSp>
        <p:nvGrpSpPr>
          <p:cNvPr id="1588" name="Google Shape;1588;p66"/>
          <p:cNvGrpSpPr/>
          <p:nvPr/>
        </p:nvGrpSpPr>
        <p:grpSpPr>
          <a:xfrm>
            <a:off x="6245014" y="3192918"/>
            <a:ext cx="3209876" cy="2002999"/>
            <a:chOff x="6237199" y="2613951"/>
            <a:chExt cx="3209876" cy="2002999"/>
          </a:xfrm>
        </p:grpSpPr>
        <p:sp>
          <p:nvSpPr>
            <p:cNvPr id="1589" name="Google Shape;1589;p66"/>
            <p:cNvSpPr/>
            <p:nvPr/>
          </p:nvSpPr>
          <p:spPr>
            <a:xfrm flipH="1">
              <a:off x="6237199" y="2613951"/>
              <a:ext cx="3209876" cy="192290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0" name="Google Shape;1590;p66"/>
            <p:cNvGrpSpPr/>
            <p:nvPr/>
          </p:nvGrpSpPr>
          <p:grpSpPr>
            <a:xfrm>
              <a:off x="6630300" y="3290808"/>
              <a:ext cx="1852763" cy="1245904"/>
              <a:chOff x="3856675" y="2798925"/>
              <a:chExt cx="1911050" cy="1285100"/>
            </a:xfrm>
          </p:grpSpPr>
          <p:sp>
            <p:nvSpPr>
              <p:cNvPr id="1591" name="Google Shape;1591;p66"/>
              <p:cNvSpPr/>
              <p:nvPr/>
            </p:nvSpPr>
            <p:spPr>
              <a:xfrm>
                <a:off x="4351025" y="4034500"/>
                <a:ext cx="1372850" cy="49525"/>
              </a:xfrm>
              <a:custGeom>
                <a:avLst/>
                <a:gdLst/>
                <a:ahLst/>
                <a:cxnLst/>
                <a:rect l="l" t="t" r="r" b="b"/>
                <a:pathLst>
                  <a:path w="54914" h="1981" extrusionOk="0">
                    <a:moveTo>
                      <a:pt x="1078" y="0"/>
                    </a:moveTo>
                    <a:cubicBezTo>
                      <a:pt x="477" y="0"/>
                      <a:pt x="1" y="427"/>
                      <a:pt x="1" y="978"/>
                    </a:cubicBezTo>
                    <a:cubicBezTo>
                      <a:pt x="1" y="1529"/>
                      <a:pt x="477" y="1980"/>
                      <a:pt x="1078" y="1980"/>
                    </a:cubicBezTo>
                    <a:lnTo>
                      <a:pt x="53861" y="1980"/>
                    </a:lnTo>
                    <a:cubicBezTo>
                      <a:pt x="54437" y="1980"/>
                      <a:pt x="54913" y="1529"/>
                      <a:pt x="54913" y="978"/>
                    </a:cubicBezTo>
                    <a:cubicBezTo>
                      <a:pt x="54913" y="427"/>
                      <a:pt x="54437" y="0"/>
                      <a:pt x="53861" y="0"/>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66"/>
              <p:cNvSpPr/>
              <p:nvPr/>
            </p:nvSpPr>
            <p:spPr>
              <a:xfrm>
                <a:off x="4340375" y="3018825"/>
                <a:ext cx="1383500" cy="812075"/>
              </a:xfrm>
              <a:custGeom>
                <a:avLst/>
                <a:gdLst/>
                <a:ahLst/>
                <a:cxnLst/>
                <a:rect l="l" t="t" r="r" b="b"/>
                <a:pathLst>
                  <a:path w="55340" h="32483" extrusionOk="0">
                    <a:moveTo>
                      <a:pt x="4261" y="1"/>
                    </a:moveTo>
                    <a:cubicBezTo>
                      <a:pt x="1905" y="1"/>
                      <a:pt x="1" y="1805"/>
                      <a:pt x="1" y="4011"/>
                    </a:cubicBezTo>
                    <a:lnTo>
                      <a:pt x="1" y="28472"/>
                    </a:lnTo>
                    <a:cubicBezTo>
                      <a:pt x="1" y="30678"/>
                      <a:pt x="1905" y="32482"/>
                      <a:pt x="4261" y="32482"/>
                    </a:cubicBezTo>
                    <a:lnTo>
                      <a:pt x="51054" y="32482"/>
                    </a:lnTo>
                    <a:cubicBezTo>
                      <a:pt x="53435" y="32482"/>
                      <a:pt x="55339" y="30678"/>
                      <a:pt x="55339" y="28472"/>
                    </a:cubicBezTo>
                    <a:lnTo>
                      <a:pt x="55339" y="4011"/>
                    </a:lnTo>
                    <a:cubicBezTo>
                      <a:pt x="55339" y="1805"/>
                      <a:pt x="53435" y="1"/>
                      <a:pt x="5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66"/>
              <p:cNvSpPr/>
              <p:nvPr/>
            </p:nvSpPr>
            <p:spPr>
              <a:xfrm>
                <a:off x="4931850" y="3830875"/>
                <a:ext cx="224350" cy="253150"/>
              </a:xfrm>
              <a:custGeom>
                <a:avLst/>
                <a:gdLst/>
                <a:ahLst/>
                <a:cxnLst/>
                <a:rect l="l" t="t" r="r" b="b"/>
                <a:pathLst>
                  <a:path w="8974" h="10126" extrusionOk="0">
                    <a:moveTo>
                      <a:pt x="1" y="0"/>
                    </a:moveTo>
                    <a:lnTo>
                      <a:pt x="1" y="10125"/>
                    </a:lnTo>
                    <a:lnTo>
                      <a:pt x="8973" y="10125"/>
                    </a:lnTo>
                    <a:lnTo>
                      <a:pt x="897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66"/>
              <p:cNvSpPr/>
              <p:nvPr/>
            </p:nvSpPr>
            <p:spPr>
              <a:xfrm>
                <a:off x="4911175" y="3312075"/>
                <a:ext cx="241275" cy="225575"/>
              </a:xfrm>
              <a:custGeom>
                <a:avLst/>
                <a:gdLst/>
                <a:ahLst/>
                <a:cxnLst/>
                <a:rect l="l" t="t" r="r" b="b"/>
                <a:pathLst>
                  <a:path w="9651" h="9023" extrusionOk="0">
                    <a:moveTo>
                      <a:pt x="4838" y="0"/>
                    </a:moveTo>
                    <a:cubicBezTo>
                      <a:pt x="2181" y="0"/>
                      <a:pt x="1" y="2005"/>
                      <a:pt x="1" y="4511"/>
                    </a:cubicBezTo>
                    <a:cubicBezTo>
                      <a:pt x="1" y="6993"/>
                      <a:pt x="2181" y="9023"/>
                      <a:pt x="4838" y="9023"/>
                    </a:cubicBezTo>
                    <a:cubicBezTo>
                      <a:pt x="7495" y="9023"/>
                      <a:pt x="9650" y="6993"/>
                      <a:pt x="9650" y="4511"/>
                    </a:cubicBezTo>
                    <a:cubicBezTo>
                      <a:pt x="9650" y="2005"/>
                      <a:pt x="7495" y="0"/>
                      <a:pt x="48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66"/>
              <p:cNvSpPr/>
              <p:nvPr/>
            </p:nvSpPr>
            <p:spPr>
              <a:xfrm>
                <a:off x="3856675" y="4018200"/>
                <a:ext cx="262550" cy="65825"/>
              </a:xfrm>
              <a:custGeom>
                <a:avLst/>
                <a:gdLst/>
                <a:ahLst/>
                <a:cxnLst/>
                <a:rect l="l" t="t" r="r" b="b"/>
                <a:pathLst>
                  <a:path w="10502" h="2633" extrusionOk="0">
                    <a:moveTo>
                      <a:pt x="5263" y="1"/>
                    </a:moveTo>
                    <a:cubicBezTo>
                      <a:pt x="2356" y="1"/>
                      <a:pt x="0" y="1179"/>
                      <a:pt x="0" y="2632"/>
                    </a:cubicBezTo>
                    <a:lnTo>
                      <a:pt x="10501" y="2632"/>
                    </a:lnTo>
                    <a:cubicBezTo>
                      <a:pt x="10501" y="1179"/>
                      <a:pt x="8146" y="1"/>
                      <a:pt x="5263" y="1"/>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66"/>
              <p:cNvSpPr/>
              <p:nvPr/>
            </p:nvSpPr>
            <p:spPr>
              <a:xfrm>
                <a:off x="4037750" y="4021225"/>
                <a:ext cx="44500" cy="45250"/>
              </a:xfrm>
              <a:custGeom>
                <a:avLst/>
                <a:gdLst/>
                <a:ahLst/>
                <a:cxnLst/>
                <a:rect l="l" t="t" r="r" b="b"/>
                <a:pathLst>
                  <a:path w="1780" h="1810" extrusionOk="0">
                    <a:moveTo>
                      <a:pt x="235" y="0"/>
                    </a:moveTo>
                    <a:cubicBezTo>
                      <a:pt x="145" y="0"/>
                      <a:pt x="47" y="68"/>
                      <a:pt x="25" y="156"/>
                    </a:cubicBezTo>
                    <a:cubicBezTo>
                      <a:pt x="0" y="256"/>
                      <a:pt x="76" y="381"/>
                      <a:pt x="176" y="406"/>
                    </a:cubicBezTo>
                    <a:cubicBezTo>
                      <a:pt x="176" y="406"/>
                      <a:pt x="1354" y="732"/>
                      <a:pt x="1354" y="1609"/>
                    </a:cubicBezTo>
                    <a:cubicBezTo>
                      <a:pt x="1354" y="1709"/>
                      <a:pt x="1454" y="1810"/>
                      <a:pt x="1579" y="1810"/>
                    </a:cubicBezTo>
                    <a:cubicBezTo>
                      <a:pt x="1680" y="1810"/>
                      <a:pt x="1780" y="1709"/>
                      <a:pt x="1780" y="1609"/>
                    </a:cubicBezTo>
                    <a:cubicBezTo>
                      <a:pt x="1780" y="406"/>
                      <a:pt x="351" y="30"/>
                      <a:pt x="276" y="5"/>
                    </a:cubicBezTo>
                    <a:cubicBezTo>
                      <a:pt x="263" y="2"/>
                      <a:pt x="249" y="0"/>
                      <a:pt x="2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66"/>
              <p:cNvSpPr/>
              <p:nvPr/>
            </p:nvSpPr>
            <p:spPr>
              <a:xfrm>
                <a:off x="5443150" y="2890400"/>
                <a:ext cx="216175" cy="320400"/>
              </a:xfrm>
              <a:custGeom>
                <a:avLst/>
                <a:gdLst/>
                <a:ahLst/>
                <a:cxnLst/>
                <a:rect l="l" t="t" r="r" b="b"/>
                <a:pathLst>
                  <a:path w="8647" h="12816" extrusionOk="0">
                    <a:moveTo>
                      <a:pt x="2162" y="1"/>
                    </a:moveTo>
                    <a:cubicBezTo>
                      <a:pt x="2095" y="1"/>
                      <a:pt x="2026" y="9"/>
                      <a:pt x="1955" y="25"/>
                    </a:cubicBezTo>
                    <a:cubicBezTo>
                      <a:pt x="1704" y="75"/>
                      <a:pt x="1404" y="200"/>
                      <a:pt x="1078" y="401"/>
                    </a:cubicBezTo>
                    <a:cubicBezTo>
                      <a:pt x="727" y="576"/>
                      <a:pt x="451" y="752"/>
                      <a:pt x="276" y="927"/>
                    </a:cubicBezTo>
                    <a:cubicBezTo>
                      <a:pt x="100" y="1103"/>
                      <a:pt x="25" y="1278"/>
                      <a:pt x="0" y="1479"/>
                    </a:cubicBezTo>
                    <a:cubicBezTo>
                      <a:pt x="0" y="1654"/>
                      <a:pt x="0" y="1829"/>
                      <a:pt x="50" y="1930"/>
                    </a:cubicBezTo>
                    <a:cubicBezTo>
                      <a:pt x="100" y="2055"/>
                      <a:pt x="176" y="2230"/>
                      <a:pt x="301" y="2481"/>
                    </a:cubicBezTo>
                    <a:lnTo>
                      <a:pt x="3108" y="7644"/>
                    </a:lnTo>
                    <a:cubicBezTo>
                      <a:pt x="3233" y="7870"/>
                      <a:pt x="3334" y="8045"/>
                      <a:pt x="3409" y="8145"/>
                    </a:cubicBezTo>
                    <a:cubicBezTo>
                      <a:pt x="3484" y="8245"/>
                      <a:pt x="3584" y="8346"/>
                      <a:pt x="3735" y="8446"/>
                    </a:cubicBezTo>
                    <a:cubicBezTo>
                      <a:pt x="3837" y="8505"/>
                      <a:pt x="3949" y="8529"/>
                      <a:pt x="4069" y="8529"/>
                    </a:cubicBezTo>
                    <a:cubicBezTo>
                      <a:pt x="4153" y="8529"/>
                      <a:pt x="4243" y="8517"/>
                      <a:pt x="4336" y="8496"/>
                    </a:cubicBezTo>
                    <a:cubicBezTo>
                      <a:pt x="4587" y="8446"/>
                      <a:pt x="4862" y="8321"/>
                      <a:pt x="5213" y="8145"/>
                    </a:cubicBezTo>
                    <a:cubicBezTo>
                      <a:pt x="5564" y="7945"/>
                      <a:pt x="5840" y="7769"/>
                      <a:pt x="6015" y="7594"/>
                    </a:cubicBezTo>
                    <a:cubicBezTo>
                      <a:pt x="6191" y="7443"/>
                      <a:pt x="6266" y="7268"/>
                      <a:pt x="6291" y="7068"/>
                    </a:cubicBezTo>
                    <a:cubicBezTo>
                      <a:pt x="6316" y="6892"/>
                      <a:pt x="6291" y="6742"/>
                      <a:pt x="6241" y="6616"/>
                    </a:cubicBezTo>
                    <a:cubicBezTo>
                      <a:pt x="6216" y="6516"/>
                      <a:pt x="6115" y="6341"/>
                      <a:pt x="5990" y="6115"/>
                    </a:cubicBezTo>
                    <a:lnTo>
                      <a:pt x="3208" y="927"/>
                    </a:lnTo>
                    <a:cubicBezTo>
                      <a:pt x="3083" y="702"/>
                      <a:pt x="2983" y="526"/>
                      <a:pt x="2907" y="426"/>
                    </a:cubicBezTo>
                    <a:cubicBezTo>
                      <a:pt x="2832" y="326"/>
                      <a:pt x="2707" y="225"/>
                      <a:pt x="2557" y="125"/>
                    </a:cubicBezTo>
                    <a:cubicBezTo>
                      <a:pt x="2437" y="39"/>
                      <a:pt x="2305" y="1"/>
                      <a:pt x="2162" y="1"/>
                    </a:cubicBezTo>
                    <a:close/>
                    <a:moveTo>
                      <a:pt x="6996" y="9030"/>
                    </a:moveTo>
                    <a:cubicBezTo>
                      <a:pt x="6732" y="9030"/>
                      <a:pt x="6431" y="9119"/>
                      <a:pt x="6090" y="9298"/>
                    </a:cubicBezTo>
                    <a:cubicBezTo>
                      <a:pt x="5614" y="9574"/>
                      <a:pt x="5288" y="9799"/>
                      <a:pt x="5113" y="9975"/>
                    </a:cubicBezTo>
                    <a:cubicBezTo>
                      <a:pt x="4912" y="10175"/>
                      <a:pt x="4837" y="10426"/>
                      <a:pt x="4837" y="10677"/>
                    </a:cubicBezTo>
                    <a:cubicBezTo>
                      <a:pt x="4837" y="10952"/>
                      <a:pt x="4963" y="11303"/>
                      <a:pt x="5188" y="11729"/>
                    </a:cubicBezTo>
                    <a:cubicBezTo>
                      <a:pt x="5514" y="12331"/>
                      <a:pt x="5840" y="12707"/>
                      <a:pt x="6166" y="12782"/>
                    </a:cubicBezTo>
                    <a:cubicBezTo>
                      <a:pt x="6238" y="12804"/>
                      <a:pt x="6319" y="12815"/>
                      <a:pt x="6409" y="12815"/>
                    </a:cubicBezTo>
                    <a:cubicBezTo>
                      <a:pt x="6722" y="12815"/>
                      <a:pt x="7138" y="12679"/>
                      <a:pt x="7644" y="12406"/>
                    </a:cubicBezTo>
                    <a:cubicBezTo>
                      <a:pt x="8321" y="12055"/>
                      <a:pt x="8647" y="11679"/>
                      <a:pt x="8647" y="11253"/>
                    </a:cubicBezTo>
                    <a:cubicBezTo>
                      <a:pt x="8647" y="11027"/>
                      <a:pt x="8622" y="10852"/>
                      <a:pt x="8572" y="10727"/>
                    </a:cubicBezTo>
                    <a:cubicBezTo>
                      <a:pt x="8522" y="10601"/>
                      <a:pt x="8421" y="10401"/>
                      <a:pt x="8271" y="10125"/>
                    </a:cubicBezTo>
                    <a:lnTo>
                      <a:pt x="8146" y="9875"/>
                    </a:lnTo>
                    <a:cubicBezTo>
                      <a:pt x="7895" y="9423"/>
                      <a:pt x="7619" y="9148"/>
                      <a:pt x="7293" y="9073"/>
                    </a:cubicBezTo>
                    <a:cubicBezTo>
                      <a:pt x="7200" y="9044"/>
                      <a:pt x="7101" y="9030"/>
                      <a:pt x="6996" y="90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66"/>
              <p:cNvSpPr/>
              <p:nvPr/>
            </p:nvSpPr>
            <p:spPr>
              <a:xfrm>
                <a:off x="5550900" y="2798925"/>
                <a:ext cx="216825" cy="320700"/>
              </a:xfrm>
              <a:custGeom>
                <a:avLst/>
                <a:gdLst/>
                <a:ahLst/>
                <a:cxnLst/>
                <a:rect l="l" t="t" r="r" b="b"/>
                <a:pathLst>
                  <a:path w="8673" h="12828" extrusionOk="0">
                    <a:moveTo>
                      <a:pt x="2179" y="0"/>
                    </a:moveTo>
                    <a:cubicBezTo>
                      <a:pt x="2110" y="0"/>
                      <a:pt x="2035" y="9"/>
                      <a:pt x="1956" y="25"/>
                    </a:cubicBezTo>
                    <a:cubicBezTo>
                      <a:pt x="1730" y="100"/>
                      <a:pt x="1430" y="200"/>
                      <a:pt x="1079" y="401"/>
                    </a:cubicBezTo>
                    <a:cubicBezTo>
                      <a:pt x="728" y="576"/>
                      <a:pt x="477" y="752"/>
                      <a:pt x="302" y="927"/>
                    </a:cubicBezTo>
                    <a:cubicBezTo>
                      <a:pt x="126" y="1102"/>
                      <a:pt x="26" y="1278"/>
                      <a:pt x="26" y="1478"/>
                    </a:cubicBezTo>
                    <a:cubicBezTo>
                      <a:pt x="1" y="1654"/>
                      <a:pt x="26" y="1829"/>
                      <a:pt x="76" y="1929"/>
                    </a:cubicBezTo>
                    <a:cubicBezTo>
                      <a:pt x="126" y="2055"/>
                      <a:pt x="201" y="2230"/>
                      <a:pt x="327" y="2481"/>
                    </a:cubicBezTo>
                    <a:lnTo>
                      <a:pt x="3109" y="7644"/>
                    </a:lnTo>
                    <a:cubicBezTo>
                      <a:pt x="3234" y="7869"/>
                      <a:pt x="3334" y="8045"/>
                      <a:pt x="3410" y="8145"/>
                    </a:cubicBezTo>
                    <a:cubicBezTo>
                      <a:pt x="3485" y="8245"/>
                      <a:pt x="3610" y="8346"/>
                      <a:pt x="3760" y="8446"/>
                    </a:cubicBezTo>
                    <a:cubicBezTo>
                      <a:pt x="3851" y="8507"/>
                      <a:pt x="3961" y="8540"/>
                      <a:pt x="4089" y="8540"/>
                    </a:cubicBezTo>
                    <a:cubicBezTo>
                      <a:pt x="4172" y="8540"/>
                      <a:pt x="4263" y="8526"/>
                      <a:pt x="4362" y="8496"/>
                    </a:cubicBezTo>
                    <a:cubicBezTo>
                      <a:pt x="4587" y="8446"/>
                      <a:pt x="4888" y="8320"/>
                      <a:pt x="5239" y="8145"/>
                    </a:cubicBezTo>
                    <a:cubicBezTo>
                      <a:pt x="5590" y="7945"/>
                      <a:pt x="5841" y="7769"/>
                      <a:pt x="6016" y="7594"/>
                    </a:cubicBezTo>
                    <a:cubicBezTo>
                      <a:pt x="6191" y="7443"/>
                      <a:pt x="6292" y="7268"/>
                      <a:pt x="6317" y="7067"/>
                    </a:cubicBezTo>
                    <a:cubicBezTo>
                      <a:pt x="6317" y="6892"/>
                      <a:pt x="6317" y="6742"/>
                      <a:pt x="6267" y="6616"/>
                    </a:cubicBezTo>
                    <a:cubicBezTo>
                      <a:pt x="6217" y="6516"/>
                      <a:pt x="6141" y="6341"/>
                      <a:pt x="6016" y="6115"/>
                    </a:cubicBezTo>
                    <a:lnTo>
                      <a:pt x="3234" y="927"/>
                    </a:lnTo>
                    <a:cubicBezTo>
                      <a:pt x="3109" y="701"/>
                      <a:pt x="3009" y="526"/>
                      <a:pt x="2933" y="426"/>
                    </a:cubicBezTo>
                    <a:cubicBezTo>
                      <a:pt x="2833" y="325"/>
                      <a:pt x="2733" y="225"/>
                      <a:pt x="2557" y="125"/>
                    </a:cubicBezTo>
                    <a:cubicBezTo>
                      <a:pt x="2455" y="39"/>
                      <a:pt x="2328" y="0"/>
                      <a:pt x="2179" y="0"/>
                    </a:cubicBezTo>
                    <a:close/>
                    <a:moveTo>
                      <a:pt x="6997" y="9029"/>
                    </a:moveTo>
                    <a:cubicBezTo>
                      <a:pt x="6735" y="9029"/>
                      <a:pt x="6439" y="9119"/>
                      <a:pt x="6116" y="9298"/>
                    </a:cubicBezTo>
                    <a:cubicBezTo>
                      <a:pt x="5640" y="9574"/>
                      <a:pt x="5314" y="9799"/>
                      <a:pt x="5114" y="9975"/>
                    </a:cubicBezTo>
                    <a:cubicBezTo>
                      <a:pt x="4938" y="10175"/>
                      <a:pt x="4838" y="10426"/>
                      <a:pt x="4863" y="10676"/>
                    </a:cubicBezTo>
                    <a:cubicBezTo>
                      <a:pt x="4863" y="10952"/>
                      <a:pt x="4988" y="11303"/>
                      <a:pt x="5214" y="11729"/>
                    </a:cubicBezTo>
                    <a:cubicBezTo>
                      <a:pt x="5540" y="12331"/>
                      <a:pt x="5866" y="12706"/>
                      <a:pt x="6191" y="12807"/>
                    </a:cubicBezTo>
                    <a:cubicBezTo>
                      <a:pt x="6252" y="12821"/>
                      <a:pt x="6318" y="12828"/>
                      <a:pt x="6391" y="12828"/>
                    </a:cubicBezTo>
                    <a:cubicBezTo>
                      <a:pt x="6708" y="12828"/>
                      <a:pt x="7139" y="12692"/>
                      <a:pt x="7670" y="12406"/>
                    </a:cubicBezTo>
                    <a:cubicBezTo>
                      <a:pt x="8322" y="12055"/>
                      <a:pt x="8673" y="11679"/>
                      <a:pt x="8673" y="11253"/>
                    </a:cubicBezTo>
                    <a:cubicBezTo>
                      <a:pt x="8648" y="11027"/>
                      <a:pt x="8623" y="10852"/>
                      <a:pt x="8572" y="10727"/>
                    </a:cubicBezTo>
                    <a:cubicBezTo>
                      <a:pt x="8522" y="10601"/>
                      <a:pt x="8422" y="10401"/>
                      <a:pt x="8297" y="10125"/>
                    </a:cubicBezTo>
                    <a:lnTo>
                      <a:pt x="8146" y="9874"/>
                    </a:lnTo>
                    <a:cubicBezTo>
                      <a:pt x="7896" y="9423"/>
                      <a:pt x="7620" y="9148"/>
                      <a:pt x="7294" y="9072"/>
                    </a:cubicBezTo>
                    <a:cubicBezTo>
                      <a:pt x="7201" y="9044"/>
                      <a:pt x="7102" y="9029"/>
                      <a:pt x="6997" y="90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9" name="Google Shape;1599;p66"/>
            <p:cNvSpPr/>
            <p:nvPr/>
          </p:nvSpPr>
          <p:spPr>
            <a:xfrm>
              <a:off x="6467325" y="4536725"/>
              <a:ext cx="2896564"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0" name="Google Shape;1600;p66"/>
            <p:cNvGrpSpPr/>
            <p:nvPr/>
          </p:nvGrpSpPr>
          <p:grpSpPr>
            <a:xfrm>
              <a:off x="6704930" y="3194454"/>
              <a:ext cx="302450" cy="420906"/>
              <a:chOff x="6510530" y="3083354"/>
              <a:chExt cx="302450" cy="420906"/>
            </a:xfrm>
          </p:grpSpPr>
          <p:sp>
            <p:nvSpPr>
              <p:cNvPr id="1601" name="Google Shape;1601;p66"/>
              <p:cNvSpPr/>
              <p:nvPr/>
            </p:nvSpPr>
            <p:spPr>
              <a:xfrm rot="-259581">
                <a:off x="6515048" y="3364499"/>
                <a:ext cx="267135" cy="129870"/>
              </a:xfrm>
              <a:custGeom>
                <a:avLst/>
                <a:gdLst/>
                <a:ahLst/>
                <a:cxnLst/>
                <a:rect l="l" t="t" r="r" b="b"/>
                <a:pathLst>
                  <a:path w="12478" h="6067" extrusionOk="0">
                    <a:moveTo>
                      <a:pt x="622" y="1"/>
                    </a:moveTo>
                    <a:cubicBezTo>
                      <a:pt x="419" y="1"/>
                      <a:pt x="216" y="1"/>
                      <a:pt x="13" y="3"/>
                    </a:cubicBezTo>
                    <a:lnTo>
                      <a:pt x="0" y="311"/>
                    </a:lnTo>
                    <a:cubicBezTo>
                      <a:pt x="610" y="380"/>
                      <a:pt x="1213" y="431"/>
                      <a:pt x="1822" y="487"/>
                    </a:cubicBezTo>
                    <a:cubicBezTo>
                      <a:pt x="2432" y="550"/>
                      <a:pt x="3035" y="594"/>
                      <a:pt x="3644" y="644"/>
                    </a:cubicBezTo>
                    <a:cubicBezTo>
                      <a:pt x="4690" y="725"/>
                      <a:pt x="5731" y="792"/>
                      <a:pt x="6776" y="857"/>
                    </a:cubicBezTo>
                    <a:lnTo>
                      <a:pt x="6776" y="857"/>
                    </a:lnTo>
                    <a:lnTo>
                      <a:pt x="6138" y="2454"/>
                    </a:lnTo>
                    <a:lnTo>
                      <a:pt x="5315" y="4552"/>
                    </a:lnTo>
                    <a:lnTo>
                      <a:pt x="5139" y="4998"/>
                    </a:lnTo>
                    <a:lnTo>
                      <a:pt x="5586" y="5074"/>
                    </a:lnTo>
                    <a:cubicBezTo>
                      <a:pt x="6723" y="5262"/>
                      <a:pt x="7860" y="5444"/>
                      <a:pt x="9003" y="5614"/>
                    </a:cubicBezTo>
                    <a:cubicBezTo>
                      <a:pt x="9569" y="5696"/>
                      <a:pt x="10141" y="5783"/>
                      <a:pt x="10712" y="5853"/>
                    </a:cubicBezTo>
                    <a:cubicBezTo>
                      <a:pt x="11284" y="5928"/>
                      <a:pt x="11856" y="6010"/>
                      <a:pt x="12427" y="6066"/>
                    </a:cubicBezTo>
                    <a:lnTo>
                      <a:pt x="12478" y="5765"/>
                    </a:lnTo>
                    <a:cubicBezTo>
                      <a:pt x="11919" y="5626"/>
                      <a:pt x="11353" y="5501"/>
                      <a:pt x="10794" y="5369"/>
                    </a:cubicBezTo>
                    <a:cubicBezTo>
                      <a:pt x="10228" y="5237"/>
                      <a:pt x="9663" y="5117"/>
                      <a:pt x="9104" y="4998"/>
                    </a:cubicBezTo>
                    <a:cubicBezTo>
                      <a:pt x="8123" y="4791"/>
                      <a:pt x="7143" y="4594"/>
                      <a:pt x="6162" y="4405"/>
                    </a:cubicBezTo>
                    <a:lnTo>
                      <a:pt x="6162" y="4405"/>
                    </a:lnTo>
                    <a:lnTo>
                      <a:pt x="6823" y="2755"/>
                    </a:lnTo>
                    <a:lnTo>
                      <a:pt x="7640" y="657"/>
                    </a:lnTo>
                    <a:lnTo>
                      <a:pt x="7841" y="148"/>
                    </a:lnTo>
                    <a:lnTo>
                      <a:pt x="7326" y="129"/>
                    </a:lnTo>
                    <a:cubicBezTo>
                      <a:pt x="6107" y="85"/>
                      <a:pt x="4888" y="47"/>
                      <a:pt x="3669" y="22"/>
                    </a:cubicBezTo>
                    <a:cubicBezTo>
                      <a:pt x="3060" y="16"/>
                      <a:pt x="2450" y="3"/>
                      <a:pt x="1841" y="3"/>
                    </a:cubicBezTo>
                    <a:cubicBezTo>
                      <a:pt x="1435" y="3"/>
                      <a:pt x="1028" y="1"/>
                      <a:pt x="622" y="1"/>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66"/>
              <p:cNvSpPr/>
              <p:nvPr/>
            </p:nvSpPr>
            <p:spPr>
              <a:xfrm rot="-259581">
                <a:off x="6624778" y="3089752"/>
                <a:ext cx="179039" cy="249637"/>
              </a:xfrm>
              <a:custGeom>
                <a:avLst/>
                <a:gdLst/>
                <a:ahLst/>
                <a:cxnLst/>
                <a:rect l="l" t="t" r="r" b="b"/>
                <a:pathLst>
                  <a:path w="8363" h="11662" extrusionOk="0">
                    <a:moveTo>
                      <a:pt x="158" y="0"/>
                    </a:moveTo>
                    <a:lnTo>
                      <a:pt x="1" y="258"/>
                    </a:lnTo>
                    <a:cubicBezTo>
                      <a:pt x="497" y="635"/>
                      <a:pt x="1006" y="987"/>
                      <a:pt x="1508" y="1351"/>
                    </a:cubicBezTo>
                    <a:cubicBezTo>
                      <a:pt x="2011" y="1715"/>
                      <a:pt x="2520" y="2067"/>
                      <a:pt x="3029" y="2419"/>
                    </a:cubicBezTo>
                    <a:cubicBezTo>
                      <a:pt x="3902" y="3023"/>
                      <a:pt x="4780" y="3622"/>
                      <a:pt x="5662" y="4212"/>
                    </a:cubicBezTo>
                    <a:lnTo>
                      <a:pt x="5662" y="4212"/>
                    </a:lnTo>
                    <a:lnTo>
                      <a:pt x="4361" y="5278"/>
                    </a:lnTo>
                    <a:lnTo>
                      <a:pt x="2671" y="6685"/>
                    </a:lnTo>
                    <a:lnTo>
                      <a:pt x="2313" y="6987"/>
                    </a:lnTo>
                    <a:lnTo>
                      <a:pt x="2671" y="7282"/>
                    </a:lnTo>
                    <a:cubicBezTo>
                      <a:pt x="3569" y="8030"/>
                      <a:pt x="4480" y="8777"/>
                      <a:pt x="5397" y="9512"/>
                    </a:cubicBezTo>
                    <a:cubicBezTo>
                      <a:pt x="5856" y="9870"/>
                      <a:pt x="6315" y="10241"/>
                      <a:pt x="6780" y="10593"/>
                    </a:cubicBezTo>
                    <a:cubicBezTo>
                      <a:pt x="7245" y="10951"/>
                      <a:pt x="7703" y="11315"/>
                      <a:pt x="8174" y="11661"/>
                    </a:cubicBezTo>
                    <a:lnTo>
                      <a:pt x="8363" y="11422"/>
                    </a:lnTo>
                    <a:cubicBezTo>
                      <a:pt x="7936" y="11014"/>
                      <a:pt x="7502" y="10612"/>
                      <a:pt x="7075" y="10210"/>
                    </a:cubicBezTo>
                    <a:cubicBezTo>
                      <a:pt x="6641" y="9808"/>
                      <a:pt x="6208" y="9418"/>
                      <a:pt x="5768" y="9022"/>
                    </a:cubicBezTo>
                    <a:cubicBezTo>
                      <a:pt x="5012" y="8337"/>
                      <a:pt x="4251" y="7665"/>
                      <a:pt x="3481" y="6995"/>
                    </a:cubicBezTo>
                    <a:lnTo>
                      <a:pt x="3481" y="6995"/>
                    </a:lnTo>
                    <a:lnTo>
                      <a:pt x="4826" y="5893"/>
                    </a:lnTo>
                    <a:lnTo>
                      <a:pt x="6516" y="4480"/>
                    </a:lnTo>
                    <a:lnTo>
                      <a:pt x="6924" y="4141"/>
                    </a:lnTo>
                    <a:lnTo>
                      <a:pt x="6478" y="3858"/>
                    </a:lnTo>
                    <a:cubicBezTo>
                      <a:pt x="5435" y="3192"/>
                      <a:pt x="4392" y="2538"/>
                      <a:pt x="3337" y="1891"/>
                    </a:cubicBezTo>
                    <a:cubicBezTo>
                      <a:pt x="2809" y="1571"/>
                      <a:pt x="2287" y="1244"/>
                      <a:pt x="1753" y="936"/>
                    </a:cubicBezTo>
                    <a:cubicBezTo>
                      <a:pt x="1219" y="622"/>
                      <a:pt x="692" y="302"/>
                      <a:pt x="158"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3" name="Google Shape;1603;p66"/>
            <p:cNvGrpSpPr/>
            <p:nvPr/>
          </p:nvGrpSpPr>
          <p:grpSpPr>
            <a:xfrm>
              <a:off x="8568242" y="4038329"/>
              <a:ext cx="333170" cy="407609"/>
              <a:chOff x="7735342" y="2999629"/>
              <a:chExt cx="333170" cy="407609"/>
            </a:xfrm>
          </p:grpSpPr>
          <p:sp>
            <p:nvSpPr>
              <p:cNvPr id="1604" name="Google Shape;1604;p66"/>
              <p:cNvSpPr/>
              <p:nvPr/>
            </p:nvSpPr>
            <p:spPr>
              <a:xfrm rot="-259581">
                <a:off x="7797533" y="3267801"/>
                <a:ext cx="266472" cy="129571"/>
              </a:xfrm>
              <a:custGeom>
                <a:avLst/>
                <a:gdLst/>
                <a:ahLst/>
                <a:cxnLst/>
                <a:rect l="l" t="t" r="r" b="b"/>
                <a:pathLst>
                  <a:path w="12447" h="6053" extrusionOk="0">
                    <a:moveTo>
                      <a:pt x="11520" y="0"/>
                    </a:moveTo>
                    <a:cubicBezTo>
                      <a:pt x="11215" y="0"/>
                      <a:pt x="10910" y="2"/>
                      <a:pt x="10605" y="2"/>
                    </a:cubicBezTo>
                    <a:cubicBezTo>
                      <a:pt x="9996" y="2"/>
                      <a:pt x="9393" y="14"/>
                      <a:pt x="8783" y="21"/>
                    </a:cubicBezTo>
                    <a:cubicBezTo>
                      <a:pt x="7571" y="46"/>
                      <a:pt x="6352" y="84"/>
                      <a:pt x="5139" y="128"/>
                    </a:cubicBezTo>
                    <a:lnTo>
                      <a:pt x="4624" y="146"/>
                    </a:lnTo>
                    <a:lnTo>
                      <a:pt x="4819" y="655"/>
                    </a:lnTo>
                    <a:lnTo>
                      <a:pt x="5642" y="2747"/>
                    </a:lnTo>
                    <a:lnTo>
                      <a:pt x="6301" y="4393"/>
                    </a:lnTo>
                    <a:lnTo>
                      <a:pt x="6301" y="4393"/>
                    </a:lnTo>
                    <a:cubicBezTo>
                      <a:pt x="5321" y="4584"/>
                      <a:pt x="4344" y="4777"/>
                      <a:pt x="3368" y="4984"/>
                    </a:cubicBezTo>
                    <a:cubicBezTo>
                      <a:pt x="2802" y="5110"/>
                      <a:pt x="2243" y="5223"/>
                      <a:pt x="1678" y="5355"/>
                    </a:cubicBezTo>
                    <a:cubicBezTo>
                      <a:pt x="1118" y="5487"/>
                      <a:pt x="559" y="5612"/>
                      <a:pt x="0" y="5751"/>
                    </a:cubicBezTo>
                    <a:lnTo>
                      <a:pt x="50" y="6052"/>
                    </a:lnTo>
                    <a:cubicBezTo>
                      <a:pt x="622" y="5996"/>
                      <a:pt x="1188" y="5914"/>
                      <a:pt x="1759" y="5839"/>
                    </a:cubicBezTo>
                    <a:cubicBezTo>
                      <a:pt x="2331" y="5769"/>
                      <a:pt x="2896" y="5682"/>
                      <a:pt x="3468" y="5606"/>
                    </a:cubicBezTo>
                    <a:cubicBezTo>
                      <a:pt x="4605" y="5436"/>
                      <a:pt x="5736" y="5248"/>
                      <a:pt x="6873" y="5060"/>
                    </a:cubicBezTo>
                    <a:lnTo>
                      <a:pt x="7320" y="4984"/>
                    </a:lnTo>
                    <a:lnTo>
                      <a:pt x="7144" y="4538"/>
                    </a:lnTo>
                    <a:lnTo>
                      <a:pt x="6327" y="2446"/>
                    </a:lnTo>
                    <a:lnTo>
                      <a:pt x="5685" y="856"/>
                    </a:lnTo>
                    <a:lnTo>
                      <a:pt x="5685" y="856"/>
                    </a:lnTo>
                    <a:cubicBezTo>
                      <a:pt x="6726" y="791"/>
                      <a:pt x="7767" y="724"/>
                      <a:pt x="8809" y="643"/>
                    </a:cubicBezTo>
                    <a:cubicBezTo>
                      <a:pt x="9418" y="592"/>
                      <a:pt x="10021" y="548"/>
                      <a:pt x="10631" y="486"/>
                    </a:cubicBezTo>
                    <a:cubicBezTo>
                      <a:pt x="11234" y="429"/>
                      <a:pt x="11843" y="379"/>
                      <a:pt x="12446" y="310"/>
                    </a:cubicBezTo>
                    <a:lnTo>
                      <a:pt x="12434" y="8"/>
                    </a:lnTo>
                    <a:cubicBezTo>
                      <a:pt x="12129" y="2"/>
                      <a:pt x="11824" y="0"/>
                      <a:pt x="11520"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66"/>
              <p:cNvSpPr/>
              <p:nvPr/>
            </p:nvSpPr>
            <p:spPr>
              <a:xfrm rot="-259581">
                <a:off x="7744484" y="3006007"/>
                <a:ext cx="178504" cy="249080"/>
              </a:xfrm>
              <a:custGeom>
                <a:avLst/>
                <a:gdLst/>
                <a:ahLst/>
                <a:cxnLst/>
                <a:rect l="l" t="t" r="r" b="b"/>
                <a:pathLst>
                  <a:path w="8338" h="11636" extrusionOk="0">
                    <a:moveTo>
                      <a:pt x="8187" y="0"/>
                    </a:moveTo>
                    <a:cubicBezTo>
                      <a:pt x="7646" y="302"/>
                      <a:pt x="7119" y="622"/>
                      <a:pt x="6591" y="930"/>
                    </a:cubicBezTo>
                    <a:cubicBezTo>
                      <a:pt x="6057" y="1244"/>
                      <a:pt x="5535" y="1565"/>
                      <a:pt x="5008" y="1885"/>
                    </a:cubicBezTo>
                    <a:cubicBezTo>
                      <a:pt x="3958" y="2532"/>
                      <a:pt x="2915" y="3186"/>
                      <a:pt x="1872" y="3851"/>
                    </a:cubicBezTo>
                    <a:lnTo>
                      <a:pt x="1433" y="4128"/>
                    </a:lnTo>
                    <a:lnTo>
                      <a:pt x="1841" y="4467"/>
                    </a:lnTo>
                    <a:lnTo>
                      <a:pt x="3525" y="5875"/>
                    </a:lnTo>
                    <a:lnTo>
                      <a:pt x="4870" y="6977"/>
                    </a:lnTo>
                    <a:lnTo>
                      <a:pt x="4870" y="6977"/>
                    </a:lnTo>
                    <a:cubicBezTo>
                      <a:pt x="4103" y="7643"/>
                      <a:pt x="3340" y="8316"/>
                      <a:pt x="2582" y="8997"/>
                    </a:cubicBezTo>
                    <a:cubicBezTo>
                      <a:pt x="2149" y="9393"/>
                      <a:pt x="1709" y="9782"/>
                      <a:pt x="1282" y="10185"/>
                    </a:cubicBezTo>
                    <a:cubicBezTo>
                      <a:pt x="855" y="10587"/>
                      <a:pt x="421" y="10982"/>
                      <a:pt x="0" y="11397"/>
                    </a:cubicBezTo>
                    <a:lnTo>
                      <a:pt x="182" y="11636"/>
                    </a:lnTo>
                    <a:cubicBezTo>
                      <a:pt x="654" y="11290"/>
                      <a:pt x="1112" y="10926"/>
                      <a:pt x="1577" y="10568"/>
                    </a:cubicBezTo>
                    <a:cubicBezTo>
                      <a:pt x="2042" y="10216"/>
                      <a:pt x="2494" y="9852"/>
                      <a:pt x="2959" y="9487"/>
                    </a:cubicBezTo>
                    <a:cubicBezTo>
                      <a:pt x="3870" y="8752"/>
                      <a:pt x="4775" y="8011"/>
                      <a:pt x="5680" y="7263"/>
                    </a:cubicBezTo>
                    <a:lnTo>
                      <a:pt x="6032" y="6968"/>
                    </a:lnTo>
                    <a:lnTo>
                      <a:pt x="5674" y="6666"/>
                    </a:lnTo>
                    <a:lnTo>
                      <a:pt x="3984" y="5265"/>
                    </a:lnTo>
                    <a:lnTo>
                      <a:pt x="2690" y="4202"/>
                    </a:lnTo>
                    <a:lnTo>
                      <a:pt x="2690" y="4202"/>
                    </a:lnTo>
                    <a:cubicBezTo>
                      <a:pt x="3569" y="3612"/>
                      <a:pt x="4447" y="3017"/>
                      <a:pt x="5315" y="2413"/>
                    </a:cubicBezTo>
                    <a:cubicBezTo>
                      <a:pt x="5824" y="2061"/>
                      <a:pt x="6333" y="1709"/>
                      <a:pt x="6836" y="1345"/>
                    </a:cubicBezTo>
                    <a:cubicBezTo>
                      <a:pt x="7339" y="987"/>
                      <a:pt x="7841" y="628"/>
                      <a:pt x="8337" y="258"/>
                    </a:cubicBezTo>
                    <a:lnTo>
                      <a:pt x="8187" y="0"/>
                    </a:ln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6" name="Google Shape;1606;p66"/>
            <p:cNvGrpSpPr/>
            <p:nvPr/>
          </p:nvGrpSpPr>
          <p:grpSpPr>
            <a:xfrm>
              <a:off x="7701690" y="2782250"/>
              <a:ext cx="508454" cy="508551"/>
              <a:chOff x="3157425" y="1611475"/>
              <a:chExt cx="524450" cy="524550"/>
            </a:xfrm>
          </p:grpSpPr>
          <p:sp>
            <p:nvSpPr>
              <p:cNvPr id="1607" name="Google Shape;1607;p66"/>
              <p:cNvSpPr/>
              <p:nvPr/>
            </p:nvSpPr>
            <p:spPr>
              <a:xfrm>
                <a:off x="3157425" y="1611475"/>
                <a:ext cx="422325" cy="372275"/>
              </a:xfrm>
              <a:custGeom>
                <a:avLst/>
                <a:gdLst/>
                <a:ahLst/>
                <a:cxnLst/>
                <a:rect l="l" t="t" r="r" b="b"/>
                <a:pathLst>
                  <a:path w="16893" h="14891" extrusionOk="0">
                    <a:moveTo>
                      <a:pt x="5849" y="1"/>
                    </a:moveTo>
                    <a:cubicBezTo>
                      <a:pt x="5225" y="1"/>
                      <a:pt x="4630" y="365"/>
                      <a:pt x="4361" y="981"/>
                    </a:cubicBezTo>
                    <a:lnTo>
                      <a:pt x="0" y="11282"/>
                    </a:lnTo>
                    <a:lnTo>
                      <a:pt x="11554" y="14891"/>
                    </a:lnTo>
                    <a:lnTo>
                      <a:pt x="16892" y="4014"/>
                    </a:lnTo>
                    <a:lnTo>
                      <a:pt x="6416" y="104"/>
                    </a:lnTo>
                    <a:cubicBezTo>
                      <a:pt x="6230" y="34"/>
                      <a:pt x="6038" y="1"/>
                      <a:pt x="5849" y="1"/>
                    </a:cubicBezTo>
                    <a:close/>
                  </a:path>
                </a:pathLst>
              </a:custGeom>
              <a:solidFill>
                <a:srgbClr val="6A17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66"/>
              <p:cNvSpPr/>
              <p:nvPr/>
            </p:nvSpPr>
            <p:spPr>
              <a:xfrm>
                <a:off x="3195000" y="1689875"/>
                <a:ext cx="429225" cy="387875"/>
              </a:xfrm>
              <a:custGeom>
                <a:avLst/>
                <a:gdLst/>
                <a:ahLst/>
                <a:cxnLst/>
                <a:rect l="l" t="t" r="r" b="b"/>
                <a:pathLst>
                  <a:path w="17169" h="15515" extrusionOk="0">
                    <a:moveTo>
                      <a:pt x="12432" y="0"/>
                    </a:moveTo>
                    <a:lnTo>
                      <a:pt x="1" y="7544"/>
                    </a:lnTo>
                    <a:lnTo>
                      <a:pt x="3409" y="15514"/>
                    </a:lnTo>
                    <a:lnTo>
                      <a:pt x="17169" y="9474"/>
                    </a:lnTo>
                    <a:lnTo>
                      <a:pt x="124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66"/>
              <p:cNvSpPr/>
              <p:nvPr/>
            </p:nvSpPr>
            <p:spPr>
              <a:xfrm>
                <a:off x="3362925" y="1808675"/>
                <a:ext cx="72075" cy="104775"/>
              </a:xfrm>
              <a:custGeom>
                <a:avLst/>
                <a:gdLst/>
                <a:ahLst/>
                <a:cxnLst/>
                <a:rect l="l" t="t" r="r" b="b"/>
                <a:pathLst>
                  <a:path w="2883" h="4191" extrusionOk="0">
                    <a:moveTo>
                      <a:pt x="713" y="0"/>
                    </a:moveTo>
                    <a:cubicBezTo>
                      <a:pt x="694" y="0"/>
                      <a:pt x="674" y="3"/>
                      <a:pt x="652" y="10"/>
                    </a:cubicBezTo>
                    <a:cubicBezTo>
                      <a:pt x="552" y="35"/>
                      <a:pt x="477" y="61"/>
                      <a:pt x="352" y="136"/>
                    </a:cubicBezTo>
                    <a:cubicBezTo>
                      <a:pt x="251" y="186"/>
                      <a:pt x="151" y="261"/>
                      <a:pt x="101" y="311"/>
                    </a:cubicBezTo>
                    <a:cubicBezTo>
                      <a:pt x="51" y="361"/>
                      <a:pt x="1" y="436"/>
                      <a:pt x="1" y="487"/>
                    </a:cubicBezTo>
                    <a:cubicBezTo>
                      <a:pt x="1" y="562"/>
                      <a:pt x="1" y="612"/>
                      <a:pt x="26" y="637"/>
                    </a:cubicBezTo>
                    <a:cubicBezTo>
                      <a:pt x="51" y="687"/>
                      <a:pt x="76" y="737"/>
                      <a:pt x="101" y="812"/>
                    </a:cubicBezTo>
                    <a:lnTo>
                      <a:pt x="1053" y="2517"/>
                    </a:lnTo>
                    <a:cubicBezTo>
                      <a:pt x="1078" y="2592"/>
                      <a:pt x="1129" y="2642"/>
                      <a:pt x="1154" y="2667"/>
                    </a:cubicBezTo>
                    <a:cubicBezTo>
                      <a:pt x="1179" y="2692"/>
                      <a:pt x="1204" y="2742"/>
                      <a:pt x="1254" y="2767"/>
                    </a:cubicBezTo>
                    <a:cubicBezTo>
                      <a:pt x="1304" y="2792"/>
                      <a:pt x="1379" y="2792"/>
                      <a:pt x="1454" y="2792"/>
                    </a:cubicBezTo>
                    <a:cubicBezTo>
                      <a:pt x="1530" y="2767"/>
                      <a:pt x="1630" y="2717"/>
                      <a:pt x="1730" y="2667"/>
                    </a:cubicBezTo>
                    <a:cubicBezTo>
                      <a:pt x="1855" y="2592"/>
                      <a:pt x="1931" y="2542"/>
                      <a:pt x="2006" y="2492"/>
                    </a:cubicBezTo>
                    <a:cubicBezTo>
                      <a:pt x="2056" y="2416"/>
                      <a:pt x="2081" y="2366"/>
                      <a:pt x="2081" y="2316"/>
                    </a:cubicBezTo>
                    <a:cubicBezTo>
                      <a:pt x="2106" y="2241"/>
                      <a:pt x="2081" y="2191"/>
                      <a:pt x="2081" y="2166"/>
                    </a:cubicBezTo>
                    <a:cubicBezTo>
                      <a:pt x="2056" y="2116"/>
                      <a:pt x="2031" y="2066"/>
                      <a:pt x="1981" y="1990"/>
                    </a:cubicBezTo>
                    <a:lnTo>
                      <a:pt x="1053" y="311"/>
                    </a:lnTo>
                    <a:cubicBezTo>
                      <a:pt x="1028" y="236"/>
                      <a:pt x="978" y="161"/>
                      <a:pt x="953" y="136"/>
                    </a:cubicBezTo>
                    <a:cubicBezTo>
                      <a:pt x="928" y="111"/>
                      <a:pt x="903" y="61"/>
                      <a:pt x="828" y="35"/>
                    </a:cubicBezTo>
                    <a:cubicBezTo>
                      <a:pt x="792" y="18"/>
                      <a:pt x="757" y="0"/>
                      <a:pt x="713" y="0"/>
                    </a:cubicBezTo>
                    <a:close/>
                    <a:moveTo>
                      <a:pt x="2343" y="2934"/>
                    </a:moveTo>
                    <a:cubicBezTo>
                      <a:pt x="2246" y="2934"/>
                      <a:pt x="2146" y="2966"/>
                      <a:pt x="2031" y="3043"/>
                    </a:cubicBezTo>
                    <a:cubicBezTo>
                      <a:pt x="1880" y="3118"/>
                      <a:pt x="1780" y="3193"/>
                      <a:pt x="1705" y="3269"/>
                    </a:cubicBezTo>
                    <a:cubicBezTo>
                      <a:pt x="1655" y="3319"/>
                      <a:pt x="1630" y="3419"/>
                      <a:pt x="1630" y="3494"/>
                    </a:cubicBezTo>
                    <a:cubicBezTo>
                      <a:pt x="1630" y="3594"/>
                      <a:pt x="1680" y="3695"/>
                      <a:pt x="1755" y="3845"/>
                    </a:cubicBezTo>
                    <a:cubicBezTo>
                      <a:pt x="1855" y="4046"/>
                      <a:pt x="1956" y="4146"/>
                      <a:pt x="2081" y="4171"/>
                    </a:cubicBezTo>
                    <a:cubicBezTo>
                      <a:pt x="2107" y="4184"/>
                      <a:pt x="2136" y="4190"/>
                      <a:pt x="2169" y="4190"/>
                    </a:cubicBezTo>
                    <a:cubicBezTo>
                      <a:pt x="2264" y="4190"/>
                      <a:pt x="2390" y="4138"/>
                      <a:pt x="2557" y="4046"/>
                    </a:cubicBezTo>
                    <a:cubicBezTo>
                      <a:pt x="2783" y="3920"/>
                      <a:pt x="2883" y="3795"/>
                      <a:pt x="2883" y="3670"/>
                    </a:cubicBezTo>
                    <a:cubicBezTo>
                      <a:pt x="2883" y="3594"/>
                      <a:pt x="2858" y="3544"/>
                      <a:pt x="2858" y="3494"/>
                    </a:cubicBezTo>
                    <a:cubicBezTo>
                      <a:pt x="2833" y="3444"/>
                      <a:pt x="2808" y="3394"/>
                      <a:pt x="2758" y="3294"/>
                    </a:cubicBezTo>
                    <a:lnTo>
                      <a:pt x="2707" y="3218"/>
                    </a:lnTo>
                    <a:cubicBezTo>
                      <a:pt x="2632" y="3068"/>
                      <a:pt x="2532" y="2993"/>
                      <a:pt x="2432" y="2943"/>
                    </a:cubicBezTo>
                    <a:cubicBezTo>
                      <a:pt x="2402" y="2937"/>
                      <a:pt x="2373" y="2934"/>
                      <a:pt x="2343" y="293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66"/>
              <p:cNvSpPr/>
              <p:nvPr/>
            </p:nvSpPr>
            <p:spPr>
              <a:xfrm>
                <a:off x="3157425" y="1711800"/>
                <a:ext cx="524450" cy="423500"/>
              </a:xfrm>
              <a:custGeom>
                <a:avLst/>
                <a:gdLst/>
                <a:ahLst/>
                <a:cxnLst/>
                <a:rect l="l" t="t" r="r" b="b"/>
                <a:pathLst>
                  <a:path w="20978" h="16940" extrusionOk="0">
                    <a:moveTo>
                      <a:pt x="16892" y="1"/>
                    </a:moveTo>
                    <a:lnTo>
                      <a:pt x="10627" y="8723"/>
                    </a:lnTo>
                    <a:lnTo>
                      <a:pt x="0" y="7269"/>
                    </a:lnTo>
                    <a:lnTo>
                      <a:pt x="3785" y="16041"/>
                    </a:lnTo>
                    <a:cubicBezTo>
                      <a:pt x="4028" y="16602"/>
                      <a:pt x="4578" y="16940"/>
                      <a:pt x="5154" y="16940"/>
                    </a:cubicBezTo>
                    <a:cubicBezTo>
                      <a:pt x="5350" y="16940"/>
                      <a:pt x="5549" y="16901"/>
                      <a:pt x="5739" y="16818"/>
                    </a:cubicBezTo>
                    <a:lnTo>
                      <a:pt x="19875" y="10753"/>
                    </a:lnTo>
                    <a:cubicBezTo>
                      <a:pt x="20627" y="10427"/>
                      <a:pt x="20978" y="9550"/>
                      <a:pt x="20652" y="8773"/>
                    </a:cubicBezTo>
                    <a:lnTo>
                      <a:pt x="16892" y="1"/>
                    </a:lnTo>
                    <a:close/>
                  </a:path>
                </a:pathLst>
              </a:custGeom>
              <a:solidFill>
                <a:srgbClr val="833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66"/>
              <p:cNvSpPr/>
              <p:nvPr/>
            </p:nvSpPr>
            <p:spPr>
              <a:xfrm>
                <a:off x="3262050" y="1924200"/>
                <a:ext cx="419200" cy="211825"/>
              </a:xfrm>
              <a:custGeom>
                <a:avLst/>
                <a:gdLst/>
                <a:ahLst/>
                <a:cxnLst/>
                <a:rect l="l" t="t" r="r" b="b"/>
                <a:pathLst>
                  <a:path w="16768" h="8473" extrusionOk="0">
                    <a:moveTo>
                      <a:pt x="6467" y="1"/>
                    </a:moveTo>
                    <a:cubicBezTo>
                      <a:pt x="6392" y="1"/>
                      <a:pt x="6316" y="26"/>
                      <a:pt x="6266" y="101"/>
                    </a:cubicBezTo>
                    <a:lnTo>
                      <a:pt x="76" y="8121"/>
                    </a:lnTo>
                    <a:cubicBezTo>
                      <a:pt x="1" y="8222"/>
                      <a:pt x="26" y="8347"/>
                      <a:pt x="101" y="8422"/>
                    </a:cubicBezTo>
                    <a:cubicBezTo>
                      <a:pt x="151" y="8447"/>
                      <a:pt x="201" y="8472"/>
                      <a:pt x="251" y="8472"/>
                    </a:cubicBezTo>
                    <a:cubicBezTo>
                      <a:pt x="301" y="8472"/>
                      <a:pt x="377" y="8447"/>
                      <a:pt x="402" y="8372"/>
                    </a:cubicBezTo>
                    <a:lnTo>
                      <a:pt x="6542" y="427"/>
                    </a:lnTo>
                    <a:lnTo>
                      <a:pt x="16517" y="1455"/>
                    </a:lnTo>
                    <a:cubicBezTo>
                      <a:pt x="16530" y="1457"/>
                      <a:pt x="16543" y="1459"/>
                      <a:pt x="16556" y="1459"/>
                    </a:cubicBezTo>
                    <a:cubicBezTo>
                      <a:pt x="16662" y="1459"/>
                      <a:pt x="16743" y="1369"/>
                      <a:pt x="16743" y="1279"/>
                    </a:cubicBezTo>
                    <a:cubicBezTo>
                      <a:pt x="16768" y="1154"/>
                      <a:pt x="16692" y="1054"/>
                      <a:pt x="16567" y="1029"/>
                    </a:cubicBezTo>
                    <a:lnTo>
                      <a:pt x="6467" y="1"/>
                    </a:ln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2" name="Google Shape;1612;p66"/>
            <p:cNvGrpSpPr/>
            <p:nvPr/>
          </p:nvGrpSpPr>
          <p:grpSpPr>
            <a:xfrm>
              <a:off x="6893975" y="2670025"/>
              <a:ext cx="651675" cy="421150"/>
              <a:chOff x="6893975" y="2670025"/>
              <a:chExt cx="651675" cy="421150"/>
            </a:xfrm>
          </p:grpSpPr>
          <p:sp>
            <p:nvSpPr>
              <p:cNvPr id="1613" name="Google Shape;1613;p66"/>
              <p:cNvSpPr/>
              <p:nvPr/>
            </p:nvSpPr>
            <p:spPr>
              <a:xfrm>
                <a:off x="6893975" y="2670025"/>
                <a:ext cx="590275" cy="421150"/>
              </a:xfrm>
              <a:custGeom>
                <a:avLst/>
                <a:gdLst/>
                <a:ahLst/>
                <a:cxnLst/>
                <a:rect l="l" t="t" r="r" b="b"/>
                <a:pathLst>
                  <a:path w="23611" h="16846" extrusionOk="0">
                    <a:moveTo>
                      <a:pt x="3596" y="1"/>
                    </a:moveTo>
                    <a:cubicBezTo>
                      <a:pt x="3041" y="1"/>
                      <a:pt x="2537" y="395"/>
                      <a:pt x="2407" y="958"/>
                    </a:cubicBezTo>
                    <a:lnTo>
                      <a:pt x="151" y="11234"/>
                    </a:lnTo>
                    <a:cubicBezTo>
                      <a:pt x="1" y="11911"/>
                      <a:pt x="427" y="12562"/>
                      <a:pt x="1079" y="12713"/>
                    </a:cubicBezTo>
                    <a:lnTo>
                      <a:pt x="19750" y="16823"/>
                    </a:lnTo>
                    <a:cubicBezTo>
                      <a:pt x="19833" y="16838"/>
                      <a:pt x="19916" y="16846"/>
                      <a:pt x="19997" y="16846"/>
                    </a:cubicBezTo>
                    <a:cubicBezTo>
                      <a:pt x="20579" y="16846"/>
                      <a:pt x="21097" y="16464"/>
                      <a:pt x="21229" y="15871"/>
                    </a:cubicBezTo>
                    <a:lnTo>
                      <a:pt x="23485" y="5595"/>
                    </a:lnTo>
                    <a:cubicBezTo>
                      <a:pt x="23610" y="4943"/>
                      <a:pt x="23209" y="4292"/>
                      <a:pt x="22532" y="4141"/>
                    </a:cubicBezTo>
                    <a:lnTo>
                      <a:pt x="3861" y="31"/>
                    </a:lnTo>
                    <a:cubicBezTo>
                      <a:pt x="3772" y="10"/>
                      <a:pt x="3683" y="1"/>
                      <a:pt x="3596"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66"/>
              <p:cNvSpPr/>
              <p:nvPr/>
            </p:nvSpPr>
            <p:spPr>
              <a:xfrm>
                <a:off x="6894625" y="2864150"/>
                <a:ext cx="523825" cy="226450"/>
              </a:xfrm>
              <a:custGeom>
                <a:avLst/>
                <a:gdLst/>
                <a:ahLst/>
                <a:cxnLst/>
                <a:rect l="l" t="t" r="r" b="b"/>
                <a:pathLst>
                  <a:path w="20953" h="9058" extrusionOk="0">
                    <a:moveTo>
                      <a:pt x="11869" y="0"/>
                    </a:moveTo>
                    <a:cubicBezTo>
                      <a:pt x="11847" y="0"/>
                      <a:pt x="11825" y="4"/>
                      <a:pt x="11805" y="10"/>
                    </a:cubicBezTo>
                    <a:lnTo>
                      <a:pt x="150" y="4146"/>
                    </a:lnTo>
                    <a:cubicBezTo>
                      <a:pt x="50" y="4196"/>
                      <a:pt x="0" y="4321"/>
                      <a:pt x="25" y="4421"/>
                    </a:cubicBezTo>
                    <a:cubicBezTo>
                      <a:pt x="64" y="4500"/>
                      <a:pt x="134" y="4563"/>
                      <a:pt x="222" y="4563"/>
                    </a:cubicBezTo>
                    <a:cubicBezTo>
                      <a:pt x="247" y="4563"/>
                      <a:pt x="273" y="4558"/>
                      <a:pt x="301" y="4547"/>
                    </a:cubicBezTo>
                    <a:lnTo>
                      <a:pt x="11830" y="436"/>
                    </a:lnTo>
                    <a:lnTo>
                      <a:pt x="20577" y="9008"/>
                    </a:lnTo>
                    <a:cubicBezTo>
                      <a:pt x="20627" y="9058"/>
                      <a:pt x="20677" y="9058"/>
                      <a:pt x="20727" y="9058"/>
                    </a:cubicBezTo>
                    <a:cubicBezTo>
                      <a:pt x="20777" y="9058"/>
                      <a:pt x="20827" y="9033"/>
                      <a:pt x="20877" y="9008"/>
                    </a:cubicBezTo>
                    <a:cubicBezTo>
                      <a:pt x="20953" y="8908"/>
                      <a:pt x="20953" y="8782"/>
                      <a:pt x="20877" y="8707"/>
                    </a:cubicBezTo>
                    <a:lnTo>
                      <a:pt x="12030" y="60"/>
                    </a:lnTo>
                    <a:cubicBezTo>
                      <a:pt x="11993" y="24"/>
                      <a:pt x="11930" y="0"/>
                      <a:pt x="11869" y="0"/>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66"/>
              <p:cNvSpPr/>
              <p:nvPr/>
            </p:nvSpPr>
            <p:spPr>
              <a:xfrm>
                <a:off x="6965425" y="2673350"/>
                <a:ext cx="512550" cy="280725"/>
              </a:xfrm>
              <a:custGeom>
                <a:avLst/>
                <a:gdLst/>
                <a:ahLst/>
                <a:cxnLst/>
                <a:rect l="l" t="t" r="r" b="b"/>
                <a:pathLst>
                  <a:path w="20502" h="11229" extrusionOk="0">
                    <a:moveTo>
                      <a:pt x="753" y="1"/>
                    </a:moveTo>
                    <a:cubicBezTo>
                      <a:pt x="473" y="1"/>
                      <a:pt x="214" y="96"/>
                      <a:pt x="0" y="251"/>
                    </a:cubicBezTo>
                    <a:lnTo>
                      <a:pt x="8346" y="11229"/>
                    </a:lnTo>
                    <a:lnTo>
                      <a:pt x="20501" y="4763"/>
                    </a:lnTo>
                    <a:cubicBezTo>
                      <a:pt x="20326" y="4462"/>
                      <a:pt x="20050" y="4211"/>
                      <a:pt x="19674" y="4136"/>
                    </a:cubicBezTo>
                    <a:lnTo>
                      <a:pt x="1003" y="26"/>
                    </a:lnTo>
                    <a:cubicBezTo>
                      <a:pt x="918" y="9"/>
                      <a:pt x="835" y="1"/>
                      <a:pt x="753"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66"/>
              <p:cNvSpPr/>
              <p:nvPr/>
            </p:nvSpPr>
            <p:spPr>
              <a:xfrm>
                <a:off x="6959775" y="2671525"/>
                <a:ext cx="523850" cy="284375"/>
              </a:xfrm>
              <a:custGeom>
                <a:avLst/>
                <a:gdLst/>
                <a:ahLst/>
                <a:cxnLst/>
                <a:rect l="l" t="t" r="r" b="b"/>
                <a:pathLst>
                  <a:path w="20954" h="11375" extrusionOk="0">
                    <a:moveTo>
                      <a:pt x="234" y="1"/>
                    </a:moveTo>
                    <a:cubicBezTo>
                      <a:pt x="189" y="1"/>
                      <a:pt x="143" y="15"/>
                      <a:pt x="101" y="46"/>
                    </a:cubicBezTo>
                    <a:cubicBezTo>
                      <a:pt x="1" y="96"/>
                      <a:pt x="1" y="247"/>
                      <a:pt x="51" y="322"/>
                    </a:cubicBezTo>
                    <a:lnTo>
                      <a:pt x="8397" y="11299"/>
                    </a:lnTo>
                    <a:cubicBezTo>
                      <a:pt x="8447" y="11349"/>
                      <a:pt x="8497" y="11374"/>
                      <a:pt x="8572" y="11374"/>
                    </a:cubicBezTo>
                    <a:cubicBezTo>
                      <a:pt x="8597" y="11374"/>
                      <a:pt x="8622" y="11374"/>
                      <a:pt x="8672" y="11349"/>
                    </a:cubicBezTo>
                    <a:lnTo>
                      <a:pt x="20828" y="4883"/>
                    </a:lnTo>
                    <a:cubicBezTo>
                      <a:pt x="20928" y="4833"/>
                      <a:pt x="20953" y="4708"/>
                      <a:pt x="20903" y="4607"/>
                    </a:cubicBezTo>
                    <a:cubicBezTo>
                      <a:pt x="20870" y="4541"/>
                      <a:pt x="20803" y="4507"/>
                      <a:pt x="20732" y="4507"/>
                    </a:cubicBezTo>
                    <a:cubicBezTo>
                      <a:pt x="20697" y="4507"/>
                      <a:pt x="20661" y="4516"/>
                      <a:pt x="20627" y="4532"/>
                    </a:cubicBezTo>
                    <a:lnTo>
                      <a:pt x="8622" y="10898"/>
                    </a:lnTo>
                    <a:lnTo>
                      <a:pt x="402" y="71"/>
                    </a:lnTo>
                    <a:cubicBezTo>
                      <a:pt x="358" y="27"/>
                      <a:pt x="297" y="1"/>
                      <a:pt x="234" y="1"/>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66"/>
              <p:cNvSpPr/>
              <p:nvPr/>
            </p:nvSpPr>
            <p:spPr>
              <a:xfrm>
                <a:off x="7383350" y="2707125"/>
                <a:ext cx="162300" cy="162300"/>
              </a:xfrm>
              <a:custGeom>
                <a:avLst/>
                <a:gdLst/>
                <a:ahLst/>
                <a:cxnLst/>
                <a:rect l="l" t="t" r="r" b="b"/>
                <a:pathLst>
                  <a:path w="6492" h="6492" extrusionOk="0">
                    <a:moveTo>
                      <a:pt x="3258" y="0"/>
                    </a:moveTo>
                    <a:cubicBezTo>
                      <a:pt x="1454" y="0"/>
                      <a:pt x="0" y="1454"/>
                      <a:pt x="0" y="3234"/>
                    </a:cubicBezTo>
                    <a:cubicBezTo>
                      <a:pt x="0" y="5038"/>
                      <a:pt x="1454" y="6492"/>
                      <a:pt x="3258" y="6492"/>
                    </a:cubicBezTo>
                    <a:cubicBezTo>
                      <a:pt x="5038" y="6492"/>
                      <a:pt x="6491" y="5038"/>
                      <a:pt x="6491" y="3234"/>
                    </a:cubicBezTo>
                    <a:cubicBezTo>
                      <a:pt x="6491" y="1454"/>
                      <a:pt x="5038" y="0"/>
                      <a:pt x="3258" y="0"/>
                    </a:cubicBezTo>
                    <a:close/>
                  </a:path>
                </a:pathLst>
              </a:custGeom>
              <a:solidFill>
                <a:srgbClr val="FB4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66"/>
              <p:cNvSpPr/>
              <p:nvPr/>
            </p:nvSpPr>
            <p:spPr>
              <a:xfrm>
                <a:off x="7402125" y="2753500"/>
                <a:ext cx="28225" cy="69575"/>
              </a:xfrm>
              <a:custGeom>
                <a:avLst/>
                <a:gdLst/>
                <a:ahLst/>
                <a:cxnLst/>
                <a:rect l="l" t="t" r="r" b="b"/>
                <a:pathLst>
                  <a:path w="1129" h="2783" extrusionOk="0">
                    <a:moveTo>
                      <a:pt x="703" y="0"/>
                    </a:moveTo>
                    <a:lnTo>
                      <a:pt x="201" y="201"/>
                    </a:lnTo>
                    <a:cubicBezTo>
                      <a:pt x="151" y="226"/>
                      <a:pt x="101" y="251"/>
                      <a:pt x="51" y="301"/>
                    </a:cubicBezTo>
                    <a:cubicBezTo>
                      <a:pt x="26" y="351"/>
                      <a:pt x="1" y="426"/>
                      <a:pt x="1" y="476"/>
                    </a:cubicBezTo>
                    <a:cubicBezTo>
                      <a:pt x="1" y="577"/>
                      <a:pt x="51" y="652"/>
                      <a:pt x="101" y="702"/>
                    </a:cubicBezTo>
                    <a:cubicBezTo>
                      <a:pt x="151" y="752"/>
                      <a:pt x="226" y="802"/>
                      <a:pt x="327" y="802"/>
                    </a:cubicBezTo>
                    <a:cubicBezTo>
                      <a:pt x="377" y="802"/>
                      <a:pt x="427" y="777"/>
                      <a:pt x="477" y="752"/>
                    </a:cubicBezTo>
                    <a:lnTo>
                      <a:pt x="502" y="752"/>
                    </a:lnTo>
                    <a:lnTo>
                      <a:pt x="502" y="2481"/>
                    </a:lnTo>
                    <a:cubicBezTo>
                      <a:pt x="502" y="2557"/>
                      <a:pt x="552" y="2632"/>
                      <a:pt x="602" y="2707"/>
                    </a:cubicBezTo>
                    <a:cubicBezTo>
                      <a:pt x="653" y="2757"/>
                      <a:pt x="728" y="2782"/>
                      <a:pt x="828" y="2782"/>
                    </a:cubicBezTo>
                    <a:cubicBezTo>
                      <a:pt x="903" y="2782"/>
                      <a:pt x="978" y="2757"/>
                      <a:pt x="1028" y="2682"/>
                    </a:cubicBezTo>
                    <a:cubicBezTo>
                      <a:pt x="1104" y="2632"/>
                      <a:pt x="1129" y="2557"/>
                      <a:pt x="1129" y="2481"/>
                    </a:cubicBezTo>
                    <a:lnTo>
                      <a:pt x="1129" y="301"/>
                    </a:lnTo>
                    <a:cubicBezTo>
                      <a:pt x="1129" y="226"/>
                      <a:pt x="1104" y="150"/>
                      <a:pt x="1054" y="75"/>
                    </a:cubicBezTo>
                    <a:cubicBezTo>
                      <a:pt x="1003" y="50"/>
                      <a:pt x="928" y="0"/>
                      <a:pt x="8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66"/>
              <p:cNvSpPr/>
              <p:nvPr/>
            </p:nvSpPr>
            <p:spPr>
              <a:xfrm>
                <a:off x="7435350" y="2752875"/>
                <a:ext cx="45125" cy="70200"/>
              </a:xfrm>
              <a:custGeom>
                <a:avLst/>
                <a:gdLst/>
                <a:ahLst/>
                <a:cxnLst/>
                <a:rect l="l" t="t" r="r" b="b"/>
                <a:pathLst>
                  <a:path w="1805" h="2808" extrusionOk="0">
                    <a:moveTo>
                      <a:pt x="902" y="627"/>
                    </a:moveTo>
                    <a:cubicBezTo>
                      <a:pt x="953" y="627"/>
                      <a:pt x="1003" y="652"/>
                      <a:pt x="1028" y="702"/>
                    </a:cubicBezTo>
                    <a:cubicBezTo>
                      <a:pt x="1078" y="777"/>
                      <a:pt x="1128" y="852"/>
                      <a:pt x="1153" y="978"/>
                    </a:cubicBezTo>
                    <a:cubicBezTo>
                      <a:pt x="1178" y="1103"/>
                      <a:pt x="1178" y="1253"/>
                      <a:pt x="1178" y="1404"/>
                    </a:cubicBezTo>
                    <a:cubicBezTo>
                      <a:pt x="1178" y="1579"/>
                      <a:pt x="1178" y="1729"/>
                      <a:pt x="1153" y="1855"/>
                    </a:cubicBezTo>
                    <a:cubicBezTo>
                      <a:pt x="1128" y="1955"/>
                      <a:pt x="1078" y="2055"/>
                      <a:pt x="1028" y="2130"/>
                    </a:cubicBezTo>
                    <a:cubicBezTo>
                      <a:pt x="1003" y="2155"/>
                      <a:pt x="953" y="2181"/>
                      <a:pt x="902" y="2181"/>
                    </a:cubicBezTo>
                    <a:cubicBezTo>
                      <a:pt x="852" y="2181"/>
                      <a:pt x="802" y="2155"/>
                      <a:pt x="777" y="2130"/>
                    </a:cubicBezTo>
                    <a:cubicBezTo>
                      <a:pt x="727" y="2055"/>
                      <a:pt x="677" y="1955"/>
                      <a:pt x="652" y="1855"/>
                    </a:cubicBezTo>
                    <a:cubicBezTo>
                      <a:pt x="627" y="1729"/>
                      <a:pt x="602" y="1579"/>
                      <a:pt x="602" y="1404"/>
                    </a:cubicBezTo>
                    <a:cubicBezTo>
                      <a:pt x="602" y="1253"/>
                      <a:pt x="627" y="1103"/>
                      <a:pt x="652" y="978"/>
                    </a:cubicBezTo>
                    <a:cubicBezTo>
                      <a:pt x="677" y="852"/>
                      <a:pt x="727" y="752"/>
                      <a:pt x="777" y="702"/>
                    </a:cubicBezTo>
                    <a:cubicBezTo>
                      <a:pt x="802" y="652"/>
                      <a:pt x="852" y="627"/>
                      <a:pt x="902" y="627"/>
                    </a:cubicBezTo>
                    <a:close/>
                    <a:moveTo>
                      <a:pt x="902" y="0"/>
                    </a:moveTo>
                    <a:cubicBezTo>
                      <a:pt x="702" y="0"/>
                      <a:pt x="527" y="75"/>
                      <a:pt x="401" y="201"/>
                    </a:cubicBezTo>
                    <a:cubicBezTo>
                      <a:pt x="251" y="326"/>
                      <a:pt x="151" y="476"/>
                      <a:pt x="75" y="702"/>
                    </a:cubicBezTo>
                    <a:cubicBezTo>
                      <a:pt x="25" y="902"/>
                      <a:pt x="0" y="1128"/>
                      <a:pt x="0" y="1404"/>
                    </a:cubicBezTo>
                    <a:cubicBezTo>
                      <a:pt x="0" y="1679"/>
                      <a:pt x="25" y="1930"/>
                      <a:pt x="75" y="2130"/>
                    </a:cubicBezTo>
                    <a:cubicBezTo>
                      <a:pt x="151" y="2331"/>
                      <a:pt x="251" y="2506"/>
                      <a:pt x="401" y="2632"/>
                    </a:cubicBezTo>
                    <a:cubicBezTo>
                      <a:pt x="527" y="2757"/>
                      <a:pt x="702" y="2807"/>
                      <a:pt x="902" y="2807"/>
                    </a:cubicBezTo>
                    <a:cubicBezTo>
                      <a:pt x="1103" y="2807"/>
                      <a:pt x="1278" y="2757"/>
                      <a:pt x="1404" y="2632"/>
                    </a:cubicBezTo>
                    <a:cubicBezTo>
                      <a:pt x="1554" y="2506"/>
                      <a:pt x="1654" y="2331"/>
                      <a:pt x="1704" y="2130"/>
                    </a:cubicBezTo>
                    <a:cubicBezTo>
                      <a:pt x="1780" y="1930"/>
                      <a:pt x="1805" y="1679"/>
                      <a:pt x="1805" y="1404"/>
                    </a:cubicBezTo>
                    <a:cubicBezTo>
                      <a:pt x="1805" y="1128"/>
                      <a:pt x="1780" y="902"/>
                      <a:pt x="1704" y="702"/>
                    </a:cubicBezTo>
                    <a:cubicBezTo>
                      <a:pt x="1654" y="476"/>
                      <a:pt x="1554" y="326"/>
                      <a:pt x="1404" y="201"/>
                    </a:cubicBezTo>
                    <a:cubicBezTo>
                      <a:pt x="1278" y="75"/>
                      <a:pt x="1103" y="0"/>
                      <a:pt x="9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66"/>
              <p:cNvSpPr/>
              <p:nvPr/>
            </p:nvSpPr>
            <p:spPr>
              <a:xfrm>
                <a:off x="7481075" y="2752875"/>
                <a:ext cx="45775" cy="70200"/>
              </a:xfrm>
              <a:custGeom>
                <a:avLst/>
                <a:gdLst/>
                <a:ahLst/>
                <a:cxnLst/>
                <a:rect l="l" t="t" r="r" b="b"/>
                <a:pathLst>
                  <a:path w="1831" h="2808" extrusionOk="0">
                    <a:moveTo>
                      <a:pt x="928" y="627"/>
                    </a:moveTo>
                    <a:cubicBezTo>
                      <a:pt x="978" y="627"/>
                      <a:pt x="1003" y="652"/>
                      <a:pt x="1053" y="702"/>
                    </a:cubicBezTo>
                    <a:cubicBezTo>
                      <a:pt x="1104" y="777"/>
                      <a:pt x="1154" y="852"/>
                      <a:pt x="1179" y="978"/>
                    </a:cubicBezTo>
                    <a:cubicBezTo>
                      <a:pt x="1204" y="1103"/>
                      <a:pt x="1204" y="1253"/>
                      <a:pt x="1204" y="1404"/>
                    </a:cubicBezTo>
                    <a:cubicBezTo>
                      <a:pt x="1204" y="1579"/>
                      <a:pt x="1204" y="1729"/>
                      <a:pt x="1179" y="1855"/>
                    </a:cubicBezTo>
                    <a:cubicBezTo>
                      <a:pt x="1154" y="1955"/>
                      <a:pt x="1104" y="2055"/>
                      <a:pt x="1053" y="2130"/>
                    </a:cubicBezTo>
                    <a:cubicBezTo>
                      <a:pt x="1003" y="2155"/>
                      <a:pt x="978" y="2181"/>
                      <a:pt x="928" y="2181"/>
                    </a:cubicBezTo>
                    <a:cubicBezTo>
                      <a:pt x="878" y="2181"/>
                      <a:pt x="828" y="2155"/>
                      <a:pt x="803" y="2130"/>
                    </a:cubicBezTo>
                    <a:cubicBezTo>
                      <a:pt x="753" y="2055"/>
                      <a:pt x="703" y="1955"/>
                      <a:pt x="677" y="1855"/>
                    </a:cubicBezTo>
                    <a:cubicBezTo>
                      <a:pt x="652" y="1729"/>
                      <a:pt x="627" y="1579"/>
                      <a:pt x="627" y="1404"/>
                    </a:cubicBezTo>
                    <a:cubicBezTo>
                      <a:pt x="627" y="1253"/>
                      <a:pt x="652" y="1103"/>
                      <a:pt x="677" y="978"/>
                    </a:cubicBezTo>
                    <a:cubicBezTo>
                      <a:pt x="703" y="852"/>
                      <a:pt x="753" y="752"/>
                      <a:pt x="803" y="702"/>
                    </a:cubicBezTo>
                    <a:cubicBezTo>
                      <a:pt x="828" y="652"/>
                      <a:pt x="878" y="627"/>
                      <a:pt x="928" y="627"/>
                    </a:cubicBezTo>
                    <a:close/>
                    <a:moveTo>
                      <a:pt x="928" y="0"/>
                    </a:moveTo>
                    <a:cubicBezTo>
                      <a:pt x="728" y="0"/>
                      <a:pt x="552" y="75"/>
                      <a:pt x="402" y="201"/>
                    </a:cubicBezTo>
                    <a:cubicBezTo>
                      <a:pt x="276" y="326"/>
                      <a:pt x="176" y="476"/>
                      <a:pt x="101" y="702"/>
                    </a:cubicBezTo>
                    <a:cubicBezTo>
                      <a:pt x="51" y="902"/>
                      <a:pt x="1" y="1128"/>
                      <a:pt x="1" y="1404"/>
                    </a:cubicBezTo>
                    <a:cubicBezTo>
                      <a:pt x="1" y="1679"/>
                      <a:pt x="51" y="1930"/>
                      <a:pt x="101" y="2130"/>
                    </a:cubicBezTo>
                    <a:cubicBezTo>
                      <a:pt x="176" y="2331"/>
                      <a:pt x="276" y="2506"/>
                      <a:pt x="402" y="2632"/>
                    </a:cubicBezTo>
                    <a:cubicBezTo>
                      <a:pt x="552" y="2757"/>
                      <a:pt x="728" y="2807"/>
                      <a:pt x="928" y="2807"/>
                    </a:cubicBezTo>
                    <a:cubicBezTo>
                      <a:pt x="1129" y="2807"/>
                      <a:pt x="1304" y="2757"/>
                      <a:pt x="1429" y="2632"/>
                    </a:cubicBezTo>
                    <a:cubicBezTo>
                      <a:pt x="1580" y="2506"/>
                      <a:pt x="1680" y="2331"/>
                      <a:pt x="1730" y="2130"/>
                    </a:cubicBezTo>
                    <a:cubicBezTo>
                      <a:pt x="1805" y="1930"/>
                      <a:pt x="1830" y="1679"/>
                      <a:pt x="1830" y="1404"/>
                    </a:cubicBezTo>
                    <a:cubicBezTo>
                      <a:pt x="1830" y="1128"/>
                      <a:pt x="1805" y="902"/>
                      <a:pt x="1730" y="702"/>
                    </a:cubicBezTo>
                    <a:cubicBezTo>
                      <a:pt x="1680" y="476"/>
                      <a:pt x="1580" y="326"/>
                      <a:pt x="1429" y="201"/>
                    </a:cubicBezTo>
                    <a:cubicBezTo>
                      <a:pt x="1304" y="75"/>
                      <a:pt x="1129" y="0"/>
                      <a:pt x="9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543441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50" y="605040"/>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t>Tyrimo objektas ir tikslas </a:t>
            </a:r>
            <a:endParaRPr dirty="0"/>
          </a:p>
        </p:txBody>
      </p:sp>
      <p:sp>
        <p:nvSpPr>
          <p:cNvPr id="1587" name="Google Shape;1587;p66"/>
          <p:cNvSpPr txBox="1">
            <a:spLocks noGrp="1"/>
          </p:cNvSpPr>
          <p:nvPr>
            <p:ph type="body" idx="1"/>
          </p:nvPr>
        </p:nvSpPr>
        <p:spPr>
          <a:xfrm>
            <a:off x="305748" y="1414299"/>
            <a:ext cx="6374604" cy="2686601"/>
          </a:xfrm>
          <a:prstGeom prst="rect">
            <a:avLst/>
          </a:prstGeom>
        </p:spPr>
        <p:txBody>
          <a:bodyPr spcFirstLastPara="1" wrap="square" lIns="91425" tIns="91425" rIns="91425" bIns="91425" anchor="t" anchorCtr="0">
            <a:noAutofit/>
          </a:bodyPr>
          <a:lstStyle/>
          <a:p>
            <a:pPr algn="just">
              <a:lnSpc>
                <a:spcPct val="150000"/>
              </a:lnSpc>
            </a:pPr>
            <a:r>
              <a:rPr lang="lt-LT" sz="1600" b="1" dirty="0">
                <a:effectLst/>
                <a:latin typeface="Times New Roman" panose="02020603050405020304" pitchFamily="18" charset="0"/>
                <a:ea typeface="Times New Roman" panose="02020603050405020304" pitchFamily="18" charset="0"/>
              </a:rPr>
              <a:t>Tyrimo objektas:</a:t>
            </a:r>
            <a:r>
              <a:rPr lang="lt-LT" sz="1600" dirty="0">
                <a:effectLst/>
                <a:latin typeface="Times New Roman" panose="02020603050405020304" pitchFamily="18" charset="0"/>
                <a:ea typeface="Times New Roman" panose="02020603050405020304" pitchFamily="18" charset="0"/>
              </a:rPr>
              <a:t> Jurbarko r. Šimkaičių Jono Žemaičio pagrindinė mokykla ir jos 4, 5, 6, 7, 8 ir 10 klasių mokiniai</a:t>
            </a:r>
            <a:endParaRPr lang="en-US" sz="1600" dirty="0">
              <a:effectLst/>
              <a:latin typeface="Times New Roman" panose="02020603050405020304" pitchFamily="18" charset="0"/>
              <a:ea typeface="Times New Roman" panose="02020603050405020304" pitchFamily="18" charset="0"/>
            </a:endParaRPr>
          </a:p>
          <a:p>
            <a:pPr algn="just">
              <a:lnSpc>
                <a:spcPct val="150000"/>
              </a:lnSpc>
            </a:pPr>
            <a:r>
              <a:rPr lang="lt-LT" sz="1600" b="1" dirty="0">
                <a:latin typeface="Times New Roman" panose="02020603050405020304" pitchFamily="18" charset="0"/>
                <a:ea typeface="Times New Roman" panose="02020603050405020304" pitchFamily="18" charset="0"/>
              </a:rPr>
              <a:t>Tyrimo</a:t>
            </a:r>
            <a:r>
              <a:rPr lang="lt-LT" sz="1600" b="1" dirty="0">
                <a:effectLst/>
                <a:latin typeface="Times New Roman" panose="02020603050405020304" pitchFamily="18" charset="0"/>
                <a:ea typeface="Times New Roman" panose="02020603050405020304" pitchFamily="18" charset="0"/>
              </a:rPr>
              <a:t> tikslas: </a:t>
            </a:r>
            <a:endParaRPr lang="en-US" sz="1600" dirty="0">
              <a:effectLst/>
              <a:latin typeface="Times New Roman" panose="02020603050405020304" pitchFamily="18" charset="0"/>
              <a:ea typeface="Times New Roman" panose="02020603050405020304" pitchFamily="18" charset="0"/>
            </a:endParaRPr>
          </a:p>
          <a:p>
            <a:pPr marL="139700" indent="0" algn="just">
              <a:lnSpc>
                <a:spcPct val="150000"/>
              </a:lnSpc>
              <a:buNone/>
            </a:pPr>
            <a:r>
              <a:rPr lang="lt-LT" sz="1600" dirty="0">
                <a:effectLst/>
                <a:latin typeface="Times New Roman" panose="02020603050405020304" pitchFamily="18" charset="0"/>
                <a:ea typeface="Times New Roman" panose="02020603050405020304" pitchFamily="18" charset="0"/>
              </a:rPr>
              <a:t>Šio tyrimo tikslas yra nustatyti ir paanalizuoti triukšmo lygį mokykloje, atskleisti jo priežastis, įvertinti jo poveikį ir pasiūlyti efektyvias priemones triukšmo mažinimui mokyklose. </a:t>
            </a:r>
            <a:endParaRPr dirty="0"/>
          </a:p>
        </p:txBody>
      </p:sp>
      <p:grpSp>
        <p:nvGrpSpPr>
          <p:cNvPr id="1588" name="Google Shape;1588;p66"/>
          <p:cNvGrpSpPr/>
          <p:nvPr/>
        </p:nvGrpSpPr>
        <p:grpSpPr>
          <a:xfrm>
            <a:off x="6304932" y="3141794"/>
            <a:ext cx="3209876" cy="2002999"/>
            <a:chOff x="6237199" y="2613951"/>
            <a:chExt cx="3209876" cy="2002999"/>
          </a:xfrm>
        </p:grpSpPr>
        <p:sp>
          <p:nvSpPr>
            <p:cNvPr id="1589" name="Google Shape;1589;p66"/>
            <p:cNvSpPr/>
            <p:nvPr/>
          </p:nvSpPr>
          <p:spPr>
            <a:xfrm flipH="1">
              <a:off x="6237199" y="2613951"/>
              <a:ext cx="3209876" cy="192290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0" name="Google Shape;1590;p66"/>
            <p:cNvGrpSpPr/>
            <p:nvPr/>
          </p:nvGrpSpPr>
          <p:grpSpPr>
            <a:xfrm>
              <a:off x="6630300" y="3290808"/>
              <a:ext cx="1852763" cy="1245904"/>
              <a:chOff x="3856675" y="2798925"/>
              <a:chExt cx="1911050" cy="1285100"/>
            </a:xfrm>
          </p:grpSpPr>
          <p:sp>
            <p:nvSpPr>
              <p:cNvPr id="1591" name="Google Shape;1591;p66"/>
              <p:cNvSpPr/>
              <p:nvPr/>
            </p:nvSpPr>
            <p:spPr>
              <a:xfrm>
                <a:off x="4351025" y="4034500"/>
                <a:ext cx="1372850" cy="49525"/>
              </a:xfrm>
              <a:custGeom>
                <a:avLst/>
                <a:gdLst/>
                <a:ahLst/>
                <a:cxnLst/>
                <a:rect l="l" t="t" r="r" b="b"/>
                <a:pathLst>
                  <a:path w="54914" h="1981" extrusionOk="0">
                    <a:moveTo>
                      <a:pt x="1078" y="0"/>
                    </a:moveTo>
                    <a:cubicBezTo>
                      <a:pt x="477" y="0"/>
                      <a:pt x="1" y="427"/>
                      <a:pt x="1" y="978"/>
                    </a:cubicBezTo>
                    <a:cubicBezTo>
                      <a:pt x="1" y="1529"/>
                      <a:pt x="477" y="1980"/>
                      <a:pt x="1078" y="1980"/>
                    </a:cubicBezTo>
                    <a:lnTo>
                      <a:pt x="53861" y="1980"/>
                    </a:lnTo>
                    <a:cubicBezTo>
                      <a:pt x="54437" y="1980"/>
                      <a:pt x="54913" y="1529"/>
                      <a:pt x="54913" y="978"/>
                    </a:cubicBezTo>
                    <a:cubicBezTo>
                      <a:pt x="54913" y="427"/>
                      <a:pt x="54437" y="0"/>
                      <a:pt x="53861" y="0"/>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66"/>
              <p:cNvSpPr/>
              <p:nvPr/>
            </p:nvSpPr>
            <p:spPr>
              <a:xfrm>
                <a:off x="4340375" y="3018825"/>
                <a:ext cx="1383500" cy="812075"/>
              </a:xfrm>
              <a:custGeom>
                <a:avLst/>
                <a:gdLst/>
                <a:ahLst/>
                <a:cxnLst/>
                <a:rect l="l" t="t" r="r" b="b"/>
                <a:pathLst>
                  <a:path w="55340" h="32483" extrusionOk="0">
                    <a:moveTo>
                      <a:pt x="4261" y="1"/>
                    </a:moveTo>
                    <a:cubicBezTo>
                      <a:pt x="1905" y="1"/>
                      <a:pt x="1" y="1805"/>
                      <a:pt x="1" y="4011"/>
                    </a:cubicBezTo>
                    <a:lnTo>
                      <a:pt x="1" y="28472"/>
                    </a:lnTo>
                    <a:cubicBezTo>
                      <a:pt x="1" y="30678"/>
                      <a:pt x="1905" y="32482"/>
                      <a:pt x="4261" y="32482"/>
                    </a:cubicBezTo>
                    <a:lnTo>
                      <a:pt x="51054" y="32482"/>
                    </a:lnTo>
                    <a:cubicBezTo>
                      <a:pt x="53435" y="32482"/>
                      <a:pt x="55339" y="30678"/>
                      <a:pt x="55339" y="28472"/>
                    </a:cubicBezTo>
                    <a:lnTo>
                      <a:pt x="55339" y="4011"/>
                    </a:lnTo>
                    <a:cubicBezTo>
                      <a:pt x="55339" y="1805"/>
                      <a:pt x="53435" y="1"/>
                      <a:pt x="5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66"/>
              <p:cNvSpPr/>
              <p:nvPr/>
            </p:nvSpPr>
            <p:spPr>
              <a:xfrm>
                <a:off x="4931850" y="3830875"/>
                <a:ext cx="224350" cy="253150"/>
              </a:xfrm>
              <a:custGeom>
                <a:avLst/>
                <a:gdLst/>
                <a:ahLst/>
                <a:cxnLst/>
                <a:rect l="l" t="t" r="r" b="b"/>
                <a:pathLst>
                  <a:path w="8974" h="10126" extrusionOk="0">
                    <a:moveTo>
                      <a:pt x="1" y="0"/>
                    </a:moveTo>
                    <a:lnTo>
                      <a:pt x="1" y="10125"/>
                    </a:lnTo>
                    <a:lnTo>
                      <a:pt x="8973" y="10125"/>
                    </a:lnTo>
                    <a:lnTo>
                      <a:pt x="897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66"/>
              <p:cNvSpPr/>
              <p:nvPr/>
            </p:nvSpPr>
            <p:spPr>
              <a:xfrm>
                <a:off x="4911175" y="3312075"/>
                <a:ext cx="241275" cy="225575"/>
              </a:xfrm>
              <a:custGeom>
                <a:avLst/>
                <a:gdLst/>
                <a:ahLst/>
                <a:cxnLst/>
                <a:rect l="l" t="t" r="r" b="b"/>
                <a:pathLst>
                  <a:path w="9651" h="9023" extrusionOk="0">
                    <a:moveTo>
                      <a:pt x="4838" y="0"/>
                    </a:moveTo>
                    <a:cubicBezTo>
                      <a:pt x="2181" y="0"/>
                      <a:pt x="1" y="2005"/>
                      <a:pt x="1" y="4511"/>
                    </a:cubicBezTo>
                    <a:cubicBezTo>
                      <a:pt x="1" y="6993"/>
                      <a:pt x="2181" y="9023"/>
                      <a:pt x="4838" y="9023"/>
                    </a:cubicBezTo>
                    <a:cubicBezTo>
                      <a:pt x="7495" y="9023"/>
                      <a:pt x="9650" y="6993"/>
                      <a:pt x="9650" y="4511"/>
                    </a:cubicBezTo>
                    <a:cubicBezTo>
                      <a:pt x="9650" y="2005"/>
                      <a:pt x="7495" y="0"/>
                      <a:pt x="48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66"/>
              <p:cNvSpPr/>
              <p:nvPr/>
            </p:nvSpPr>
            <p:spPr>
              <a:xfrm>
                <a:off x="3856675" y="4018200"/>
                <a:ext cx="262550" cy="65825"/>
              </a:xfrm>
              <a:custGeom>
                <a:avLst/>
                <a:gdLst/>
                <a:ahLst/>
                <a:cxnLst/>
                <a:rect l="l" t="t" r="r" b="b"/>
                <a:pathLst>
                  <a:path w="10502" h="2633" extrusionOk="0">
                    <a:moveTo>
                      <a:pt x="5263" y="1"/>
                    </a:moveTo>
                    <a:cubicBezTo>
                      <a:pt x="2356" y="1"/>
                      <a:pt x="0" y="1179"/>
                      <a:pt x="0" y="2632"/>
                    </a:cubicBezTo>
                    <a:lnTo>
                      <a:pt x="10501" y="2632"/>
                    </a:lnTo>
                    <a:cubicBezTo>
                      <a:pt x="10501" y="1179"/>
                      <a:pt x="8146" y="1"/>
                      <a:pt x="5263" y="1"/>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66"/>
              <p:cNvSpPr/>
              <p:nvPr/>
            </p:nvSpPr>
            <p:spPr>
              <a:xfrm>
                <a:off x="4037750" y="4021225"/>
                <a:ext cx="44500" cy="45250"/>
              </a:xfrm>
              <a:custGeom>
                <a:avLst/>
                <a:gdLst/>
                <a:ahLst/>
                <a:cxnLst/>
                <a:rect l="l" t="t" r="r" b="b"/>
                <a:pathLst>
                  <a:path w="1780" h="1810" extrusionOk="0">
                    <a:moveTo>
                      <a:pt x="235" y="0"/>
                    </a:moveTo>
                    <a:cubicBezTo>
                      <a:pt x="145" y="0"/>
                      <a:pt x="47" y="68"/>
                      <a:pt x="25" y="156"/>
                    </a:cubicBezTo>
                    <a:cubicBezTo>
                      <a:pt x="0" y="256"/>
                      <a:pt x="76" y="381"/>
                      <a:pt x="176" y="406"/>
                    </a:cubicBezTo>
                    <a:cubicBezTo>
                      <a:pt x="176" y="406"/>
                      <a:pt x="1354" y="732"/>
                      <a:pt x="1354" y="1609"/>
                    </a:cubicBezTo>
                    <a:cubicBezTo>
                      <a:pt x="1354" y="1709"/>
                      <a:pt x="1454" y="1810"/>
                      <a:pt x="1579" y="1810"/>
                    </a:cubicBezTo>
                    <a:cubicBezTo>
                      <a:pt x="1680" y="1810"/>
                      <a:pt x="1780" y="1709"/>
                      <a:pt x="1780" y="1609"/>
                    </a:cubicBezTo>
                    <a:cubicBezTo>
                      <a:pt x="1780" y="406"/>
                      <a:pt x="351" y="30"/>
                      <a:pt x="276" y="5"/>
                    </a:cubicBezTo>
                    <a:cubicBezTo>
                      <a:pt x="263" y="2"/>
                      <a:pt x="249" y="0"/>
                      <a:pt x="2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66"/>
              <p:cNvSpPr/>
              <p:nvPr/>
            </p:nvSpPr>
            <p:spPr>
              <a:xfrm>
                <a:off x="5443150" y="2890400"/>
                <a:ext cx="216175" cy="320400"/>
              </a:xfrm>
              <a:custGeom>
                <a:avLst/>
                <a:gdLst/>
                <a:ahLst/>
                <a:cxnLst/>
                <a:rect l="l" t="t" r="r" b="b"/>
                <a:pathLst>
                  <a:path w="8647" h="12816" extrusionOk="0">
                    <a:moveTo>
                      <a:pt x="2162" y="1"/>
                    </a:moveTo>
                    <a:cubicBezTo>
                      <a:pt x="2095" y="1"/>
                      <a:pt x="2026" y="9"/>
                      <a:pt x="1955" y="25"/>
                    </a:cubicBezTo>
                    <a:cubicBezTo>
                      <a:pt x="1704" y="75"/>
                      <a:pt x="1404" y="200"/>
                      <a:pt x="1078" y="401"/>
                    </a:cubicBezTo>
                    <a:cubicBezTo>
                      <a:pt x="727" y="576"/>
                      <a:pt x="451" y="752"/>
                      <a:pt x="276" y="927"/>
                    </a:cubicBezTo>
                    <a:cubicBezTo>
                      <a:pt x="100" y="1103"/>
                      <a:pt x="25" y="1278"/>
                      <a:pt x="0" y="1479"/>
                    </a:cubicBezTo>
                    <a:cubicBezTo>
                      <a:pt x="0" y="1654"/>
                      <a:pt x="0" y="1829"/>
                      <a:pt x="50" y="1930"/>
                    </a:cubicBezTo>
                    <a:cubicBezTo>
                      <a:pt x="100" y="2055"/>
                      <a:pt x="176" y="2230"/>
                      <a:pt x="301" y="2481"/>
                    </a:cubicBezTo>
                    <a:lnTo>
                      <a:pt x="3108" y="7644"/>
                    </a:lnTo>
                    <a:cubicBezTo>
                      <a:pt x="3233" y="7870"/>
                      <a:pt x="3334" y="8045"/>
                      <a:pt x="3409" y="8145"/>
                    </a:cubicBezTo>
                    <a:cubicBezTo>
                      <a:pt x="3484" y="8245"/>
                      <a:pt x="3584" y="8346"/>
                      <a:pt x="3735" y="8446"/>
                    </a:cubicBezTo>
                    <a:cubicBezTo>
                      <a:pt x="3837" y="8505"/>
                      <a:pt x="3949" y="8529"/>
                      <a:pt x="4069" y="8529"/>
                    </a:cubicBezTo>
                    <a:cubicBezTo>
                      <a:pt x="4153" y="8529"/>
                      <a:pt x="4243" y="8517"/>
                      <a:pt x="4336" y="8496"/>
                    </a:cubicBezTo>
                    <a:cubicBezTo>
                      <a:pt x="4587" y="8446"/>
                      <a:pt x="4862" y="8321"/>
                      <a:pt x="5213" y="8145"/>
                    </a:cubicBezTo>
                    <a:cubicBezTo>
                      <a:pt x="5564" y="7945"/>
                      <a:pt x="5840" y="7769"/>
                      <a:pt x="6015" y="7594"/>
                    </a:cubicBezTo>
                    <a:cubicBezTo>
                      <a:pt x="6191" y="7443"/>
                      <a:pt x="6266" y="7268"/>
                      <a:pt x="6291" y="7068"/>
                    </a:cubicBezTo>
                    <a:cubicBezTo>
                      <a:pt x="6316" y="6892"/>
                      <a:pt x="6291" y="6742"/>
                      <a:pt x="6241" y="6616"/>
                    </a:cubicBezTo>
                    <a:cubicBezTo>
                      <a:pt x="6216" y="6516"/>
                      <a:pt x="6115" y="6341"/>
                      <a:pt x="5990" y="6115"/>
                    </a:cubicBezTo>
                    <a:lnTo>
                      <a:pt x="3208" y="927"/>
                    </a:lnTo>
                    <a:cubicBezTo>
                      <a:pt x="3083" y="702"/>
                      <a:pt x="2983" y="526"/>
                      <a:pt x="2907" y="426"/>
                    </a:cubicBezTo>
                    <a:cubicBezTo>
                      <a:pt x="2832" y="326"/>
                      <a:pt x="2707" y="225"/>
                      <a:pt x="2557" y="125"/>
                    </a:cubicBezTo>
                    <a:cubicBezTo>
                      <a:pt x="2437" y="39"/>
                      <a:pt x="2305" y="1"/>
                      <a:pt x="2162" y="1"/>
                    </a:cubicBezTo>
                    <a:close/>
                    <a:moveTo>
                      <a:pt x="6996" y="9030"/>
                    </a:moveTo>
                    <a:cubicBezTo>
                      <a:pt x="6732" y="9030"/>
                      <a:pt x="6431" y="9119"/>
                      <a:pt x="6090" y="9298"/>
                    </a:cubicBezTo>
                    <a:cubicBezTo>
                      <a:pt x="5614" y="9574"/>
                      <a:pt x="5288" y="9799"/>
                      <a:pt x="5113" y="9975"/>
                    </a:cubicBezTo>
                    <a:cubicBezTo>
                      <a:pt x="4912" y="10175"/>
                      <a:pt x="4837" y="10426"/>
                      <a:pt x="4837" y="10677"/>
                    </a:cubicBezTo>
                    <a:cubicBezTo>
                      <a:pt x="4837" y="10952"/>
                      <a:pt x="4963" y="11303"/>
                      <a:pt x="5188" y="11729"/>
                    </a:cubicBezTo>
                    <a:cubicBezTo>
                      <a:pt x="5514" y="12331"/>
                      <a:pt x="5840" y="12707"/>
                      <a:pt x="6166" y="12782"/>
                    </a:cubicBezTo>
                    <a:cubicBezTo>
                      <a:pt x="6238" y="12804"/>
                      <a:pt x="6319" y="12815"/>
                      <a:pt x="6409" y="12815"/>
                    </a:cubicBezTo>
                    <a:cubicBezTo>
                      <a:pt x="6722" y="12815"/>
                      <a:pt x="7138" y="12679"/>
                      <a:pt x="7644" y="12406"/>
                    </a:cubicBezTo>
                    <a:cubicBezTo>
                      <a:pt x="8321" y="12055"/>
                      <a:pt x="8647" y="11679"/>
                      <a:pt x="8647" y="11253"/>
                    </a:cubicBezTo>
                    <a:cubicBezTo>
                      <a:pt x="8647" y="11027"/>
                      <a:pt x="8622" y="10852"/>
                      <a:pt x="8572" y="10727"/>
                    </a:cubicBezTo>
                    <a:cubicBezTo>
                      <a:pt x="8522" y="10601"/>
                      <a:pt x="8421" y="10401"/>
                      <a:pt x="8271" y="10125"/>
                    </a:cubicBezTo>
                    <a:lnTo>
                      <a:pt x="8146" y="9875"/>
                    </a:lnTo>
                    <a:cubicBezTo>
                      <a:pt x="7895" y="9423"/>
                      <a:pt x="7619" y="9148"/>
                      <a:pt x="7293" y="9073"/>
                    </a:cubicBezTo>
                    <a:cubicBezTo>
                      <a:pt x="7200" y="9044"/>
                      <a:pt x="7101" y="9030"/>
                      <a:pt x="6996" y="90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66"/>
              <p:cNvSpPr/>
              <p:nvPr/>
            </p:nvSpPr>
            <p:spPr>
              <a:xfrm>
                <a:off x="5550900" y="2798925"/>
                <a:ext cx="216825" cy="320700"/>
              </a:xfrm>
              <a:custGeom>
                <a:avLst/>
                <a:gdLst/>
                <a:ahLst/>
                <a:cxnLst/>
                <a:rect l="l" t="t" r="r" b="b"/>
                <a:pathLst>
                  <a:path w="8673" h="12828" extrusionOk="0">
                    <a:moveTo>
                      <a:pt x="2179" y="0"/>
                    </a:moveTo>
                    <a:cubicBezTo>
                      <a:pt x="2110" y="0"/>
                      <a:pt x="2035" y="9"/>
                      <a:pt x="1956" y="25"/>
                    </a:cubicBezTo>
                    <a:cubicBezTo>
                      <a:pt x="1730" y="100"/>
                      <a:pt x="1430" y="200"/>
                      <a:pt x="1079" y="401"/>
                    </a:cubicBezTo>
                    <a:cubicBezTo>
                      <a:pt x="728" y="576"/>
                      <a:pt x="477" y="752"/>
                      <a:pt x="302" y="927"/>
                    </a:cubicBezTo>
                    <a:cubicBezTo>
                      <a:pt x="126" y="1102"/>
                      <a:pt x="26" y="1278"/>
                      <a:pt x="26" y="1478"/>
                    </a:cubicBezTo>
                    <a:cubicBezTo>
                      <a:pt x="1" y="1654"/>
                      <a:pt x="26" y="1829"/>
                      <a:pt x="76" y="1929"/>
                    </a:cubicBezTo>
                    <a:cubicBezTo>
                      <a:pt x="126" y="2055"/>
                      <a:pt x="201" y="2230"/>
                      <a:pt x="327" y="2481"/>
                    </a:cubicBezTo>
                    <a:lnTo>
                      <a:pt x="3109" y="7644"/>
                    </a:lnTo>
                    <a:cubicBezTo>
                      <a:pt x="3234" y="7869"/>
                      <a:pt x="3334" y="8045"/>
                      <a:pt x="3410" y="8145"/>
                    </a:cubicBezTo>
                    <a:cubicBezTo>
                      <a:pt x="3485" y="8245"/>
                      <a:pt x="3610" y="8346"/>
                      <a:pt x="3760" y="8446"/>
                    </a:cubicBezTo>
                    <a:cubicBezTo>
                      <a:pt x="3851" y="8507"/>
                      <a:pt x="3961" y="8540"/>
                      <a:pt x="4089" y="8540"/>
                    </a:cubicBezTo>
                    <a:cubicBezTo>
                      <a:pt x="4172" y="8540"/>
                      <a:pt x="4263" y="8526"/>
                      <a:pt x="4362" y="8496"/>
                    </a:cubicBezTo>
                    <a:cubicBezTo>
                      <a:pt x="4587" y="8446"/>
                      <a:pt x="4888" y="8320"/>
                      <a:pt x="5239" y="8145"/>
                    </a:cubicBezTo>
                    <a:cubicBezTo>
                      <a:pt x="5590" y="7945"/>
                      <a:pt x="5841" y="7769"/>
                      <a:pt x="6016" y="7594"/>
                    </a:cubicBezTo>
                    <a:cubicBezTo>
                      <a:pt x="6191" y="7443"/>
                      <a:pt x="6292" y="7268"/>
                      <a:pt x="6317" y="7067"/>
                    </a:cubicBezTo>
                    <a:cubicBezTo>
                      <a:pt x="6317" y="6892"/>
                      <a:pt x="6317" y="6742"/>
                      <a:pt x="6267" y="6616"/>
                    </a:cubicBezTo>
                    <a:cubicBezTo>
                      <a:pt x="6217" y="6516"/>
                      <a:pt x="6141" y="6341"/>
                      <a:pt x="6016" y="6115"/>
                    </a:cubicBezTo>
                    <a:lnTo>
                      <a:pt x="3234" y="927"/>
                    </a:lnTo>
                    <a:cubicBezTo>
                      <a:pt x="3109" y="701"/>
                      <a:pt x="3009" y="526"/>
                      <a:pt x="2933" y="426"/>
                    </a:cubicBezTo>
                    <a:cubicBezTo>
                      <a:pt x="2833" y="325"/>
                      <a:pt x="2733" y="225"/>
                      <a:pt x="2557" y="125"/>
                    </a:cubicBezTo>
                    <a:cubicBezTo>
                      <a:pt x="2455" y="39"/>
                      <a:pt x="2328" y="0"/>
                      <a:pt x="2179" y="0"/>
                    </a:cubicBezTo>
                    <a:close/>
                    <a:moveTo>
                      <a:pt x="6997" y="9029"/>
                    </a:moveTo>
                    <a:cubicBezTo>
                      <a:pt x="6735" y="9029"/>
                      <a:pt x="6439" y="9119"/>
                      <a:pt x="6116" y="9298"/>
                    </a:cubicBezTo>
                    <a:cubicBezTo>
                      <a:pt x="5640" y="9574"/>
                      <a:pt x="5314" y="9799"/>
                      <a:pt x="5114" y="9975"/>
                    </a:cubicBezTo>
                    <a:cubicBezTo>
                      <a:pt x="4938" y="10175"/>
                      <a:pt x="4838" y="10426"/>
                      <a:pt x="4863" y="10676"/>
                    </a:cubicBezTo>
                    <a:cubicBezTo>
                      <a:pt x="4863" y="10952"/>
                      <a:pt x="4988" y="11303"/>
                      <a:pt x="5214" y="11729"/>
                    </a:cubicBezTo>
                    <a:cubicBezTo>
                      <a:pt x="5540" y="12331"/>
                      <a:pt x="5866" y="12706"/>
                      <a:pt x="6191" y="12807"/>
                    </a:cubicBezTo>
                    <a:cubicBezTo>
                      <a:pt x="6252" y="12821"/>
                      <a:pt x="6318" y="12828"/>
                      <a:pt x="6391" y="12828"/>
                    </a:cubicBezTo>
                    <a:cubicBezTo>
                      <a:pt x="6708" y="12828"/>
                      <a:pt x="7139" y="12692"/>
                      <a:pt x="7670" y="12406"/>
                    </a:cubicBezTo>
                    <a:cubicBezTo>
                      <a:pt x="8322" y="12055"/>
                      <a:pt x="8673" y="11679"/>
                      <a:pt x="8673" y="11253"/>
                    </a:cubicBezTo>
                    <a:cubicBezTo>
                      <a:pt x="8648" y="11027"/>
                      <a:pt x="8623" y="10852"/>
                      <a:pt x="8572" y="10727"/>
                    </a:cubicBezTo>
                    <a:cubicBezTo>
                      <a:pt x="8522" y="10601"/>
                      <a:pt x="8422" y="10401"/>
                      <a:pt x="8297" y="10125"/>
                    </a:cubicBezTo>
                    <a:lnTo>
                      <a:pt x="8146" y="9874"/>
                    </a:lnTo>
                    <a:cubicBezTo>
                      <a:pt x="7896" y="9423"/>
                      <a:pt x="7620" y="9148"/>
                      <a:pt x="7294" y="9072"/>
                    </a:cubicBezTo>
                    <a:cubicBezTo>
                      <a:pt x="7201" y="9044"/>
                      <a:pt x="7102" y="9029"/>
                      <a:pt x="6997" y="90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9" name="Google Shape;1599;p66"/>
            <p:cNvSpPr/>
            <p:nvPr/>
          </p:nvSpPr>
          <p:spPr>
            <a:xfrm>
              <a:off x="6467325" y="4536725"/>
              <a:ext cx="2896564"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0" name="Google Shape;1600;p66"/>
            <p:cNvGrpSpPr/>
            <p:nvPr/>
          </p:nvGrpSpPr>
          <p:grpSpPr>
            <a:xfrm>
              <a:off x="6704930" y="3194454"/>
              <a:ext cx="302450" cy="420906"/>
              <a:chOff x="6510530" y="3083354"/>
              <a:chExt cx="302450" cy="420906"/>
            </a:xfrm>
          </p:grpSpPr>
          <p:sp>
            <p:nvSpPr>
              <p:cNvPr id="1601" name="Google Shape;1601;p66"/>
              <p:cNvSpPr/>
              <p:nvPr/>
            </p:nvSpPr>
            <p:spPr>
              <a:xfrm rot="-259581">
                <a:off x="6515048" y="3364499"/>
                <a:ext cx="267135" cy="129870"/>
              </a:xfrm>
              <a:custGeom>
                <a:avLst/>
                <a:gdLst/>
                <a:ahLst/>
                <a:cxnLst/>
                <a:rect l="l" t="t" r="r" b="b"/>
                <a:pathLst>
                  <a:path w="12478" h="6067" extrusionOk="0">
                    <a:moveTo>
                      <a:pt x="622" y="1"/>
                    </a:moveTo>
                    <a:cubicBezTo>
                      <a:pt x="419" y="1"/>
                      <a:pt x="216" y="1"/>
                      <a:pt x="13" y="3"/>
                    </a:cubicBezTo>
                    <a:lnTo>
                      <a:pt x="0" y="311"/>
                    </a:lnTo>
                    <a:cubicBezTo>
                      <a:pt x="610" y="380"/>
                      <a:pt x="1213" y="431"/>
                      <a:pt x="1822" y="487"/>
                    </a:cubicBezTo>
                    <a:cubicBezTo>
                      <a:pt x="2432" y="550"/>
                      <a:pt x="3035" y="594"/>
                      <a:pt x="3644" y="644"/>
                    </a:cubicBezTo>
                    <a:cubicBezTo>
                      <a:pt x="4690" y="725"/>
                      <a:pt x="5731" y="792"/>
                      <a:pt x="6776" y="857"/>
                    </a:cubicBezTo>
                    <a:lnTo>
                      <a:pt x="6776" y="857"/>
                    </a:lnTo>
                    <a:lnTo>
                      <a:pt x="6138" y="2454"/>
                    </a:lnTo>
                    <a:lnTo>
                      <a:pt x="5315" y="4552"/>
                    </a:lnTo>
                    <a:lnTo>
                      <a:pt x="5139" y="4998"/>
                    </a:lnTo>
                    <a:lnTo>
                      <a:pt x="5586" y="5074"/>
                    </a:lnTo>
                    <a:cubicBezTo>
                      <a:pt x="6723" y="5262"/>
                      <a:pt x="7860" y="5444"/>
                      <a:pt x="9003" y="5614"/>
                    </a:cubicBezTo>
                    <a:cubicBezTo>
                      <a:pt x="9569" y="5696"/>
                      <a:pt x="10141" y="5783"/>
                      <a:pt x="10712" y="5853"/>
                    </a:cubicBezTo>
                    <a:cubicBezTo>
                      <a:pt x="11284" y="5928"/>
                      <a:pt x="11856" y="6010"/>
                      <a:pt x="12427" y="6066"/>
                    </a:cubicBezTo>
                    <a:lnTo>
                      <a:pt x="12478" y="5765"/>
                    </a:lnTo>
                    <a:cubicBezTo>
                      <a:pt x="11919" y="5626"/>
                      <a:pt x="11353" y="5501"/>
                      <a:pt x="10794" y="5369"/>
                    </a:cubicBezTo>
                    <a:cubicBezTo>
                      <a:pt x="10228" y="5237"/>
                      <a:pt x="9663" y="5117"/>
                      <a:pt x="9104" y="4998"/>
                    </a:cubicBezTo>
                    <a:cubicBezTo>
                      <a:pt x="8123" y="4791"/>
                      <a:pt x="7143" y="4594"/>
                      <a:pt x="6162" y="4405"/>
                    </a:cubicBezTo>
                    <a:lnTo>
                      <a:pt x="6162" y="4405"/>
                    </a:lnTo>
                    <a:lnTo>
                      <a:pt x="6823" y="2755"/>
                    </a:lnTo>
                    <a:lnTo>
                      <a:pt x="7640" y="657"/>
                    </a:lnTo>
                    <a:lnTo>
                      <a:pt x="7841" y="148"/>
                    </a:lnTo>
                    <a:lnTo>
                      <a:pt x="7326" y="129"/>
                    </a:lnTo>
                    <a:cubicBezTo>
                      <a:pt x="6107" y="85"/>
                      <a:pt x="4888" y="47"/>
                      <a:pt x="3669" y="22"/>
                    </a:cubicBezTo>
                    <a:cubicBezTo>
                      <a:pt x="3060" y="16"/>
                      <a:pt x="2450" y="3"/>
                      <a:pt x="1841" y="3"/>
                    </a:cubicBezTo>
                    <a:cubicBezTo>
                      <a:pt x="1435" y="3"/>
                      <a:pt x="1028" y="1"/>
                      <a:pt x="622" y="1"/>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66"/>
              <p:cNvSpPr/>
              <p:nvPr/>
            </p:nvSpPr>
            <p:spPr>
              <a:xfrm rot="-259581">
                <a:off x="6624778" y="3089752"/>
                <a:ext cx="179039" cy="249637"/>
              </a:xfrm>
              <a:custGeom>
                <a:avLst/>
                <a:gdLst/>
                <a:ahLst/>
                <a:cxnLst/>
                <a:rect l="l" t="t" r="r" b="b"/>
                <a:pathLst>
                  <a:path w="8363" h="11662" extrusionOk="0">
                    <a:moveTo>
                      <a:pt x="158" y="0"/>
                    </a:moveTo>
                    <a:lnTo>
                      <a:pt x="1" y="258"/>
                    </a:lnTo>
                    <a:cubicBezTo>
                      <a:pt x="497" y="635"/>
                      <a:pt x="1006" y="987"/>
                      <a:pt x="1508" y="1351"/>
                    </a:cubicBezTo>
                    <a:cubicBezTo>
                      <a:pt x="2011" y="1715"/>
                      <a:pt x="2520" y="2067"/>
                      <a:pt x="3029" y="2419"/>
                    </a:cubicBezTo>
                    <a:cubicBezTo>
                      <a:pt x="3902" y="3023"/>
                      <a:pt x="4780" y="3622"/>
                      <a:pt x="5662" y="4212"/>
                    </a:cubicBezTo>
                    <a:lnTo>
                      <a:pt x="5662" y="4212"/>
                    </a:lnTo>
                    <a:lnTo>
                      <a:pt x="4361" y="5278"/>
                    </a:lnTo>
                    <a:lnTo>
                      <a:pt x="2671" y="6685"/>
                    </a:lnTo>
                    <a:lnTo>
                      <a:pt x="2313" y="6987"/>
                    </a:lnTo>
                    <a:lnTo>
                      <a:pt x="2671" y="7282"/>
                    </a:lnTo>
                    <a:cubicBezTo>
                      <a:pt x="3569" y="8030"/>
                      <a:pt x="4480" y="8777"/>
                      <a:pt x="5397" y="9512"/>
                    </a:cubicBezTo>
                    <a:cubicBezTo>
                      <a:pt x="5856" y="9870"/>
                      <a:pt x="6315" y="10241"/>
                      <a:pt x="6780" y="10593"/>
                    </a:cubicBezTo>
                    <a:cubicBezTo>
                      <a:pt x="7245" y="10951"/>
                      <a:pt x="7703" y="11315"/>
                      <a:pt x="8174" y="11661"/>
                    </a:cubicBezTo>
                    <a:lnTo>
                      <a:pt x="8363" y="11422"/>
                    </a:lnTo>
                    <a:cubicBezTo>
                      <a:pt x="7936" y="11014"/>
                      <a:pt x="7502" y="10612"/>
                      <a:pt x="7075" y="10210"/>
                    </a:cubicBezTo>
                    <a:cubicBezTo>
                      <a:pt x="6641" y="9808"/>
                      <a:pt x="6208" y="9418"/>
                      <a:pt x="5768" y="9022"/>
                    </a:cubicBezTo>
                    <a:cubicBezTo>
                      <a:pt x="5012" y="8337"/>
                      <a:pt x="4251" y="7665"/>
                      <a:pt x="3481" y="6995"/>
                    </a:cubicBezTo>
                    <a:lnTo>
                      <a:pt x="3481" y="6995"/>
                    </a:lnTo>
                    <a:lnTo>
                      <a:pt x="4826" y="5893"/>
                    </a:lnTo>
                    <a:lnTo>
                      <a:pt x="6516" y="4480"/>
                    </a:lnTo>
                    <a:lnTo>
                      <a:pt x="6924" y="4141"/>
                    </a:lnTo>
                    <a:lnTo>
                      <a:pt x="6478" y="3858"/>
                    </a:lnTo>
                    <a:cubicBezTo>
                      <a:pt x="5435" y="3192"/>
                      <a:pt x="4392" y="2538"/>
                      <a:pt x="3337" y="1891"/>
                    </a:cubicBezTo>
                    <a:cubicBezTo>
                      <a:pt x="2809" y="1571"/>
                      <a:pt x="2287" y="1244"/>
                      <a:pt x="1753" y="936"/>
                    </a:cubicBezTo>
                    <a:cubicBezTo>
                      <a:pt x="1219" y="622"/>
                      <a:pt x="692" y="302"/>
                      <a:pt x="158"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3" name="Google Shape;1603;p66"/>
            <p:cNvGrpSpPr/>
            <p:nvPr/>
          </p:nvGrpSpPr>
          <p:grpSpPr>
            <a:xfrm>
              <a:off x="8568242" y="4038329"/>
              <a:ext cx="333170" cy="407609"/>
              <a:chOff x="7735342" y="2999629"/>
              <a:chExt cx="333170" cy="407609"/>
            </a:xfrm>
          </p:grpSpPr>
          <p:sp>
            <p:nvSpPr>
              <p:cNvPr id="1604" name="Google Shape;1604;p66"/>
              <p:cNvSpPr/>
              <p:nvPr/>
            </p:nvSpPr>
            <p:spPr>
              <a:xfrm rot="-259581">
                <a:off x="7797533" y="3267801"/>
                <a:ext cx="266472" cy="129571"/>
              </a:xfrm>
              <a:custGeom>
                <a:avLst/>
                <a:gdLst/>
                <a:ahLst/>
                <a:cxnLst/>
                <a:rect l="l" t="t" r="r" b="b"/>
                <a:pathLst>
                  <a:path w="12447" h="6053" extrusionOk="0">
                    <a:moveTo>
                      <a:pt x="11520" y="0"/>
                    </a:moveTo>
                    <a:cubicBezTo>
                      <a:pt x="11215" y="0"/>
                      <a:pt x="10910" y="2"/>
                      <a:pt x="10605" y="2"/>
                    </a:cubicBezTo>
                    <a:cubicBezTo>
                      <a:pt x="9996" y="2"/>
                      <a:pt x="9393" y="14"/>
                      <a:pt x="8783" y="21"/>
                    </a:cubicBezTo>
                    <a:cubicBezTo>
                      <a:pt x="7571" y="46"/>
                      <a:pt x="6352" y="84"/>
                      <a:pt x="5139" y="128"/>
                    </a:cubicBezTo>
                    <a:lnTo>
                      <a:pt x="4624" y="146"/>
                    </a:lnTo>
                    <a:lnTo>
                      <a:pt x="4819" y="655"/>
                    </a:lnTo>
                    <a:lnTo>
                      <a:pt x="5642" y="2747"/>
                    </a:lnTo>
                    <a:lnTo>
                      <a:pt x="6301" y="4393"/>
                    </a:lnTo>
                    <a:lnTo>
                      <a:pt x="6301" y="4393"/>
                    </a:lnTo>
                    <a:cubicBezTo>
                      <a:pt x="5321" y="4584"/>
                      <a:pt x="4344" y="4777"/>
                      <a:pt x="3368" y="4984"/>
                    </a:cubicBezTo>
                    <a:cubicBezTo>
                      <a:pt x="2802" y="5110"/>
                      <a:pt x="2243" y="5223"/>
                      <a:pt x="1678" y="5355"/>
                    </a:cubicBezTo>
                    <a:cubicBezTo>
                      <a:pt x="1118" y="5487"/>
                      <a:pt x="559" y="5612"/>
                      <a:pt x="0" y="5751"/>
                    </a:cubicBezTo>
                    <a:lnTo>
                      <a:pt x="50" y="6052"/>
                    </a:lnTo>
                    <a:cubicBezTo>
                      <a:pt x="622" y="5996"/>
                      <a:pt x="1188" y="5914"/>
                      <a:pt x="1759" y="5839"/>
                    </a:cubicBezTo>
                    <a:cubicBezTo>
                      <a:pt x="2331" y="5769"/>
                      <a:pt x="2896" y="5682"/>
                      <a:pt x="3468" y="5606"/>
                    </a:cubicBezTo>
                    <a:cubicBezTo>
                      <a:pt x="4605" y="5436"/>
                      <a:pt x="5736" y="5248"/>
                      <a:pt x="6873" y="5060"/>
                    </a:cubicBezTo>
                    <a:lnTo>
                      <a:pt x="7320" y="4984"/>
                    </a:lnTo>
                    <a:lnTo>
                      <a:pt x="7144" y="4538"/>
                    </a:lnTo>
                    <a:lnTo>
                      <a:pt x="6327" y="2446"/>
                    </a:lnTo>
                    <a:lnTo>
                      <a:pt x="5685" y="856"/>
                    </a:lnTo>
                    <a:lnTo>
                      <a:pt x="5685" y="856"/>
                    </a:lnTo>
                    <a:cubicBezTo>
                      <a:pt x="6726" y="791"/>
                      <a:pt x="7767" y="724"/>
                      <a:pt x="8809" y="643"/>
                    </a:cubicBezTo>
                    <a:cubicBezTo>
                      <a:pt x="9418" y="592"/>
                      <a:pt x="10021" y="548"/>
                      <a:pt x="10631" y="486"/>
                    </a:cubicBezTo>
                    <a:cubicBezTo>
                      <a:pt x="11234" y="429"/>
                      <a:pt x="11843" y="379"/>
                      <a:pt x="12446" y="310"/>
                    </a:cubicBezTo>
                    <a:lnTo>
                      <a:pt x="12434" y="8"/>
                    </a:lnTo>
                    <a:cubicBezTo>
                      <a:pt x="12129" y="2"/>
                      <a:pt x="11824" y="0"/>
                      <a:pt x="11520"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66"/>
              <p:cNvSpPr/>
              <p:nvPr/>
            </p:nvSpPr>
            <p:spPr>
              <a:xfrm rot="-259581">
                <a:off x="7744484" y="3006007"/>
                <a:ext cx="178504" cy="249080"/>
              </a:xfrm>
              <a:custGeom>
                <a:avLst/>
                <a:gdLst/>
                <a:ahLst/>
                <a:cxnLst/>
                <a:rect l="l" t="t" r="r" b="b"/>
                <a:pathLst>
                  <a:path w="8338" h="11636" extrusionOk="0">
                    <a:moveTo>
                      <a:pt x="8187" y="0"/>
                    </a:moveTo>
                    <a:cubicBezTo>
                      <a:pt x="7646" y="302"/>
                      <a:pt x="7119" y="622"/>
                      <a:pt x="6591" y="930"/>
                    </a:cubicBezTo>
                    <a:cubicBezTo>
                      <a:pt x="6057" y="1244"/>
                      <a:pt x="5535" y="1565"/>
                      <a:pt x="5008" y="1885"/>
                    </a:cubicBezTo>
                    <a:cubicBezTo>
                      <a:pt x="3958" y="2532"/>
                      <a:pt x="2915" y="3186"/>
                      <a:pt x="1872" y="3851"/>
                    </a:cubicBezTo>
                    <a:lnTo>
                      <a:pt x="1433" y="4128"/>
                    </a:lnTo>
                    <a:lnTo>
                      <a:pt x="1841" y="4467"/>
                    </a:lnTo>
                    <a:lnTo>
                      <a:pt x="3525" y="5875"/>
                    </a:lnTo>
                    <a:lnTo>
                      <a:pt x="4870" y="6977"/>
                    </a:lnTo>
                    <a:lnTo>
                      <a:pt x="4870" y="6977"/>
                    </a:lnTo>
                    <a:cubicBezTo>
                      <a:pt x="4103" y="7643"/>
                      <a:pt x="3340" y="8316"/>
                      <a:pt x="2582" y="8997"/>
                    </a:cubicBezTo>
                    <a:cubicBezTo>
                      <a:pt x="2149" y="9393"/>
                      <a:pt x="1709" y="9782"/>
                      <a:pt x="1282" y="10185"/>
                    </a:cubicBezTo>
                    <a:cubicBezTo>
                      <a:pt x="855" y="10587"/>
                      <a:pt x="421" y="10982"/>
                      <a:pt x="0" y="11397"/>
                    </a:cubicBezTo>
                    <a:lnTo>
                      <a:pt x="182" y="11636"/>
                    </a:lnTo>
                    <a:cubicBezTo>
                      <a:pt x="654" y="11290"/>
                      <a:pt x="1112" y="10926"/>
                      <a:pt x="1577" y="10568"/>
                    </a:cubicBezTo>
                    <a:cubicBezTo>
                      <a:pt x="2042" y="10216"/>
                      <a:pt x="2494" y="9852"/>
                      <a:pt x="2959" y="9487"/>
                    </a:cubicBezTo>
                    <a:cubicBezTo>
                      <a:pt x="3870" y="8752"/>
                      <a:pt x="4775" y="8011"/>
                      <a:pt x="5680" y="7263"/>
                    </a:cubicBezTo>
                    <a:lnTo>
                      <a:pt x="6032" y="6968"/>
                    </a:lnTo>
                    <a:lnTo>
                      <a:pt x="5674" y="6666"/>
                    </a:lnTo>
                    <a:lnTo>
                      <a:pt x="3984" y="5265"/>
                    </a:lnTo>
                    <a:lnTo>
                      <a:pt x="2690" y="4202"/>
                    </a:lnTo>
                    <a:lnTo>
                      <a:pt x="2690" y="4202"/>
                    </a:lnTo>
                    <a:cubicBezTo>
                      <a:pt x="3569" y="3612"/>
                      <a:pt x="4447" y="3017"/>
                      <a:pt x="5315" y="2413"/>
                    </a:cubicBezTo>
                    <a:cubicBezTo>
                      <a:pt x="5824" y="2061"/>
                      <a:pt x="6333" y="1709"/>
                      <a:pt x="6836" y="1345"/>
                    </a:cubicBezTo>
                    <a:cubicBezTo>
                      <a:pt x="7339" y="987"/>
                      <a:pt x="7841" y="628"/>
                      <a:pt x="8337" y="258"/>
                    </a:cubicBezTo>
                    <a:lnTo>
                      <a:pt x="8187" y="0"/>
                    </a:ln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6" name="Google Shape;1606;p66"/>
            <p:cNvGrpSpPr/>
            <p:nvPr/>
          </p:nvGrpSpPr>
          <p:grpSpPr>
            <a:xfrm>
              <a:off x="7701690" y="2782250"/>
              <a:ext cx="508454" cy="508551"/>
              <a:chOff x="3157425" y="1611475"/>
              <a:chExt cx="524450" cy="524550"/>
            </a:xfrm>
          </p:grpSpPr>
          <p:sp>
            <p:nvSpPr>
              <p:cNvPr id="1607" name="Google Shape;1607;p66"/>
              <p:cNvSpPr/>
              <p:nvPr/>
            </p:nvSpPr>
            <p:spPr>
              <a:xfrm>
                <a:off x="3157425" y="1611475"/>
                <a:ext cx="422325" cy="372275"/>
              </a:xfrm>
              <a:custGeom>
                <a:avLst/>
                <a:gdLst/>
                <a:ahLst/>
                <a:cxnLst/>
                <a:rect l="l" t="t" r="r" b="b"/>
                <a:pathLst>
                  <a:path w="16893" h="14891" extrusionOk="0">
                    <a:moveTo>
                      <a:pt x="5849" y="1"/>
                    </a:moveTo>
                    <a:cubicBezTo>
                      <a:pt x="5225" y="1"/>
                      <a:pt x="4630" y="365"/>
                      <a:pt x="4361" y="981"/>
                    </a:cubicBezTo>
                    <a:lnTo>
                      <a:pt x="0" y="11282"/>
                    </a:lnTo>
                    <a:lnTo>
                      <a:pt x="11554" y="14891"/>
                    </a:lnTo>
                    <a:lnTo>
                      <a:pt x="16892" y="4014"/>
                    </a:lnTo>
                    <a:lnTo>
                      <a:pt x="6416" y="104"/>
                    </a:lnTo>
                    <a:cubicBezTo>
                      <a:pt x="6230" y="34"/>
                      <a:pt x="6038" y="1"/>
                      <a:pt x="5849" y="1"/>
                    </a:cubicBezTo>
                    <a:close/>
                  </a:path>
                </a:pathLst>
              </a:custGeom>
              <a:solidFill>
                <a:srgbClr val="6A17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66"/>
              <p:cNvSpPr/>
              <p:nvPr/>
            </p:nvSpPr>
            <p:spPr>
              <a:xfrm>
                <a:off x="3195000" y="1689875"/>
                <a:ext cx="429225" cy="387875"/>
              </a:xfrm>
              <a:custGeom>
                <a:avLst/>
                <a:gdLst/>
                <a:ahLst/>
                <a:cxnLst/>
                <a:rect l="l" t="t" r="r" b="b"/>
                <a:pathLst>
                  <a:path w="17169" h="15515" extrusionOk="0">
                    <a:moveTo>
                      <a:pt x="12432" y="0"/>
                    </a:moveTo>
                    <a:lnTo>
                      <a:pt x="1" y="7544"/>
                    </a:lnTo>
                    <a:lnTo>
                      <a:pt x="3409" y="15514"/>
                    </a:lnTo>
                    <a:lnTo>
                      <a:pt x="17169" y="9474"/>
                    </a:lnTo>
                    <a:lnTo>
                      <a:pt x="124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66"/>
              <p:cNvSpPr/>
              <p:nvPr/>
            </p:nvSpPr>
            <p:spPr>
              <a:xfrm>
                <a:off x="3362925" y="1808675"/>
                <a:ext cx="72075" cy="104775"/>
              </a:xfrm>
              <a:custGeom>
                <a:avLst/>
                <a:gdLst/>
                <a:ahLst/>
                <a:cxnLst/>
                <a:rect l="l" t="t" r="r" b="b"/>
                <a:pathLst>
                  <a:path w="2883" h="4191" extrusionOk="0">
                    <a:moveTo>
                      <a:pt x="713" y="0"/>
                    </a:moveTo>
                    <a:cubicBezTo>
                      <a:pt x="694" y="0"/>
                      <a:pt x="674" y="3"/>
                      <a:pt x="652" y="10"/>
                    </a:cubicBezTo>
                    <a:cubicBezTo>
                      <a:pt x="552" y="35"/>
                      <a:pt x="477" y="61"/>
                      <a:pt x="352" y="136"/>
                    </a:cubicBezTo>
                    <a:cubicBezTo>
                      <a:pt x="251" y="186"/>
                      <a:pt x="151" y="261"/>
                      <a:pt x="101" y="311"/>
                    </a:cubicBezTo>
                    <a:cubicBezTo>
                      <a:pt x="51" y="361"/>
                      <a:pt x="1" y="436"/>
                      <a:pt x="1" y="487"/>
                    </a:cubicBezTo>
                    <a:cubicBezTo>
                      <a:pt x="1" y="562"/>
                      <a:pt x="1" y="612"/>
                      <a:pt x="26" y="637"/>
                    </a:cubicBezTo>
                    <a:cubicBezTo>
                      <a:pt x="51" y="687"/>
                      <a:pt x="76" y="737"/>
                      <a:pt x="101" y="812"/>
                    </a:cubicBezTo>
                    <a:lnTo>
                      <a:pt x="1053" y="2517"/>
                    </a:lnTo>
                    <a:cubicBezTo>
                      <a:pt x="1078" y="2592"/>
                      <a:pt x="1129" y="2642"/>
                      <a:pt x="1154" y="2667"/>
                    </a:cubicBezTo>
                    <a:cubicBezTo>
                      <a:pt x="1179" y="2692"/>
                      <a:pt x="1204" y="2742"/>
                      <a:pt x="1254" y="2767"/>
                    </a:cubicBezTo>
                    <a:cubicBezTo>
                      <a:pt x="1304" y="2792"/>
                      <a:pt x="1379" y="2792"/>
                      <a:pt x="1454" y="2792"/>
                    </a:cubicBezTo>
                    <a:cubicBezTo>
                      <a:pt x="1530" y="2767"/>
                      <a:pt x="1630" y="2717"/>
                      <a:pt x="1730" y="2667"/>
                    </a:cubicBezTo>
                    <a:cubicBezTo>
                      <a:pt x="1855" y="2592"/>
                      <a:pt x="1931" y="2542"/>
                      <a:pt x="2006" y="2492"/>
                    </a:cubicBezTo>
                    <a:cubicBezTo>
                      <a:pt x="2056" y="2416"/>
                      <a:pt x="2081" y="2366"/>
                      <a:pt x="2081" y="2316"/>
                    </a:cubicBezTo>
                    <a:cubicBezTo>
                      <a:pt x="2106" y="2241"/>
                      <a:pt x="2081" y="2191"/>
                      <a:pt x="2081" y="2166"/>
                    </a:cubicBezTo>
                    <a:cubicBezTo>
                      <a:pt x="2056" y="2116"/>
                      <a:pt x="2031" y="2066"/>
                      <a:pt x="1981" y="1990"/>
                    </a:cubicBezTo>
                    <a:lnTo>
                      <a:pt x="1053" y="311"/>
                    </a:lnTo>
                    <a:cubicBezTo>
                      <a:pt x="1028" y="236"/>
                      <a:pt x="978" y="161"/>
                      <a:pt x="953" y="136"/>
                    </a:cubicBezTo>
                    <a:cubicBezTo>
                      <a:pt x="928" y="111"/>
                      <a:pt x="903" y="61"/>
                      <a:pt x="828" y="35"/>
                    </a:cubicBezTo>
                    <a:cubicBezTo>
                      <a:pt x="792" y="18"/>
                      <a:pt x="757" y="0"/>
                      <a:pt x="713" y="0"/>
                    </a:cubicBezTo>
                    <a:close/>
                    <a:moveTo>
                      <a:pt x="2343" y="2934"/>
                    </a:moveTo>
                    <a:cubicBezTo>
                      <a:pt x="2246" y="2934"/>
                      <a:pt x="2146" y="2966"/>
                      <a:pt x="2031" y="3043"/>
                    </a:cubicBezTo>
                    <a:cubicBezTo>
                      <a:pt x="1880" y="3118"/>
                      <a:pt x="1780" y="3193"/>
                      <a:pt x="1705" y="3269"/>
                    </a:cubicBezTo>
                    <a:cubicBezTo>
                      <a:pt x="1655" y="3319"/>
                      <a:pt x="1630" y="3419"/>
                      <a:pt x="1630" y="3494"/>
                    </a:cubicBezTo>
                    <a:cubicBezTo>
                      <a:pt x="1630" y="3594"/>
                      <a:pt x="1680" y="3695"/>
                      <a:pt x="1755" y="3845"/>
                    </a:cubicBezTo>
                    <a:cubicBezTo>
                      <a:pt x="1855" y="4046"/>
                      <a:pt x="1956" y="4146"/>
                      <a:pt x="2081" y="4171"/>
                    </a:cubicBezTo>
                    <a:cubicBezTo>
                      <a:pt x="2107" y="4184"/>
                      <a:pt x="2136" y="4190"/>
                      <a:pt x="2169" y="4190"/>
                    </a:cubicBezTo>
                    <a:cubicBezTo>
                      <a:pt x="2264" y="4190"/>
                      <a:pt x="2390" y="4138"/>
                      <a:pt x="2557" y="4046"/>
                    </a:cubicBezTo>
                    <a:cubicBezTo>
                      <a:pt x="2783" y="3920"/>
                      <a:pt x="2883" y="3795"/>
                      <a:pt x="2883" y="3670"/>
                    </a:cubicBezTo>
                    <a:cubicBezTo>
                      <a:pt x="2883" y="3594"/>
                      <a:pt x="2858" y="3544"/>
                      <a:pt x="2858" y="3494"/>
                    </a:cubicBezTo>
                    <a:cubicBezTo>
                      <a:pt x="2833" y="3444"/>
                      <a:pt x="2808" y="3394"/>
                      <a:pt x="2758" y="3294"/>
                    </a:cubicBezTo>
                    <a:lnTo>
                      <a:pt x="2707" y="3218"/>
                    </a:lnTo>
                    <a:cubicBezTo>
                      <a:pt x="2632" y="3068"/>
                      <a:pt x="2532" y="2993"/>
                      <a:pt x="2432" y="2943"/>
                    </a:cubicBezTo>
                    <a:cubicBezTo>
                      <a:pt x="2402" y="2937"/>
                      <a:pt x="2373" y="2934"/>
                      <a:pt x="2343" y="293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66"/>
              <p:cNvSpPr/>
              <p:nvPr/>
            </p:nvSpPr>
            <p:spPr>
              <a:xfrm>
                <a:off x="3157425" y="1711800"/>
                <a:ext cx="524450" cy="423500"/>
              </a:xfrm>
              <a:custGeom>
                <a:avLst/>
                <a:gdLst/>
                <a:ahLst/>
                <a:cxnLst/>
                <a:rect l="l" t="t" r="r" b="b"/>
                <a:pathLst>
                  <a:path w="20978" h="16940" extrusionOk="0">
                    <a:moveTo>
                      <a:pt x="16892" y="1"/>
                    </a:moveTo>
                    <a:lnTo>
                      <a:pt x="10627" y="8723"/>
                    </a:lnTo>
                    <a:lnTo>
                      <a:pt x="0" y="7269"/>
                    </a:lnTo>
                    <a:lnTo>
                      <a:pt x="3785" y="16041"/>
                    </a:lnTo>
                    <a:cubicBezTo>
                      <a:pt x="4028" y="16602"/>
                      <a:pt x="4578" y="16940"/>
                      <a:pt x="5154" y="16940"/>
                    </a:cubicBezTo>
                    <a:cubicBezTo>
                      <a:pt x="5350" y="16940"/>
                      <a:pt x="5549" y="16901"/>
                      <a:pt x="5739" y="16818"/>
                    </a:cubicBezTo>
                    <a:lnTo>
                      <a:pt x="19875" y="10753"/>
                    </a:lnTo>
                    <a:cubicBezTo>
                      <a:pt x="20627" y="10427"/>
                      <a:pt x="20978" y="9550"/>
                      <a:pt x="20652" y="8773"/>
                    </a:cubicBezTo>
                    <a:lnTo>
                      <a:pt x="16892" y="1"/>
                    </a:lnTo>
                    <a:close/>
                  </a:path>
                </a:pathLst>
              </a:custGeom>
              <a:solidFill>
                <a:srgbClr val="833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66"/>
              <p:cNvSpPr/>
              <p:nvPr/>
            </p:nvSpPr>
            <p:spPr>
              <a:xfrm>
                <a:off x="3262050" y="1924200"/>
                <a:ext cx="419200" cy="211825"/>
              </a:xfrm>
              <a:custGeom>
                <a:avLst/>
                <a:gdLst/>
                <a:ahLst/>
                <a:cxnLst/>
                <a:rect l="l" t="t" r="r" b="b"/>
                <a:pathLst>
                  <a:path w="16768" h="8473" extrusionOk="0">
                    <a:moveTo>
                      <a:pt x="6467" y="1"/>
                    </a:moveTo>
                    <a:cubicBezTo>
                      <a:pt x="6392" y="1"/>
                      <a:pt x="6316" y="26"/>
                      <a:pt x="6266" y="101"/>
                    </a:cubicBezTo>
                    <a:lnTo>
                      <a:pt x="76" y="8121"/>
                    </a:lnTo>
                    <a:cubicBezTo>
                      <a:pt x="1" y="8222"/>
                      <a:pt x="26" y="8347"/>
                      <a:pt x="101" y="8422"/>
                    </a:cubicBezTo>
                    <a:cubicBezTo>
                      <a:pt x="151" y="8447"/>
                      <a:pt x="201" y="8472"/>
                      <a:pt x="251" y="8472"/>
                    </a:cubicBezTo>
                    <a:cubicBezTo>
                      <a:pt x="301" y="8472"/>
                      <a:pt x="377" y="8447"/>
                      <a:pt x="402" y="8372"/>
                    </a:cubicBezTo>
                    <a:lnTo>
                      <a:pt x="6542" y="427"/>
                    </a:lnTo>
                    <a:lnTo>
                      <a:pt x="16517" y="1455"/>
                    </a:lnTo>
                    <a:cubicBezTo>
                      <a:pt x="16530" y="1457"/>
                      <a:pt x="16543" y="1459"/>
                      <a:pt x="16556" y="1459"/>
                    </a:cubicBezTo>
                    <a:cubicBezTo>
                      <a:pt x="16662" y="1459"/>
                      <a:pt x="16743" y="1369"/>
                      <a:pt x="16743" y="1279"/>
                    </a:cubicBezTo>
                    <a:cubicBezTo>
                      <a:pt x="16768" y="1154"/>
                      <a:pt x="16692" y="1054"/>
                      <a:pt x="16567" y="1029"/>
                    </a:cubicBezTo>
                    <a:lnTo>
                      <a:pt x="6467" y="1"/>
                    </a:ln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2" name="Google Shape;1612;p66"/>
            <p:cNvGrpSpPr/>
            <p:nvPr/>
          </p:nvGrpSpPr>
          <p:grpSpPr>
            <a:xfrm>
              <a:off x="6893975" y="2670025"/>
              <a:ext cx="651675" cy="421150"/>
              <a:chOff x="6893975" y="2670025"/>
              <a:chExt cx="651675" cy="421150"/>
            </a:xfrm>
          </p:grpSpPr>
          <p:sp>
            <p:nvSpPr>
              <p:cNvPr id="1613" name="Google Shape;1613;p66"/>
              <p:cNvSpPr/>
              <p:nvPr/>
            </p:nvSpPr>
            <p:spPr>
              <a:xfrm>
                <a:off x="6893975" y="2670025"/>
                <a:ext cx="590275" cy="421150"/>
              </a:xfrm>
              <a:custGeom>
                <a:avLst/>
                <a:gdLst/>
                <a:ahLst/>
                <a:cxnLst/>
                <a:rect l="l" t="t" r="r" b="b"/>
                <a:pathLst>
                  <a:path w="23611" h="16846" extrusionOk="0">
                    <a:moveTo>
                      <a:pt x="3596" y="1"/>
                    </a:moveTo>
                    <a:cubicBezTo>
                      <a:pt x="3041" y="1"/>
                      <a:pt x="2537" y="395"/>
                      <a:pt x="2407" y="958"/>
                    </a:cubicBezTo>
                    <a:lnTo>
                      <a:pt x="151" y="11234"/>
                    </a:lnTo>
                    <a:cubicBezTo>
                      <a:pt x="1" y="11911"/>
                      <a:pt x="427" y="12562"/>
                      <a:pt x="1079" y="12713"/>
                    </a:cubicBezTo>
                    <a:lnTo>
                      <a:pt x="19750" y="16823"/>
                    </a:lnTo>
                    <a:cubicBezTo>
                      <a:pt x="19833" y="16838"/>
                      <a:pt x="19916" y="16846"/>
                      <a:pt x="19997" y="16846"/>
                    </a:cubicBezTo>
                    <a:cubicBezTo>
                      <a:pt x="20579" y="16846"/>
                      <a:pt x="21097" y="16464"/>
                      <a:pt x="21229" y="15871"/>
                    </a:cubicBezTo>
                    <a:lnTo>
                      <a:pt x="23485" y="5595"/>
                    </a:lnTo>
                    <a:cubicBezTo>
                      <a:pt x="23610" y="4943"/>
                      <a:pt x="23209" y="4292"/>
                      <a:pt x="22532" y="4141"/>
                    </a:cubicBezTo>
                    <a:lnTo>
                      <a:pt x="3861" y="31"/>
                    </a:lnTo>
                    <a:cubicBezTo>
                      <a:pt x="3772" y="10"/>
                      <a:pt x="3683" y="1"/>
                      <a:pt x="3596"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66"/>
              <p:cNvSpPr/>
              <p:nvPr/>
            </p:nvSpPr>
            <p:spPr>
              <a:xfrm>
                <a:off x="6894625" y="2864150"/>
                <a:ext cx="523825" cy="226450"/>
              </a:xfrm>
              <a:custGeom>
                <a:avLst/>
                <a:gdLst/>
                <a:ahLst/>
                <a:cxnLst/>
                <a:rect l="l" t="t" r="r" b="b"/>
                <a:pathLst>
                  <a:path w="20953" h="9058" extrusionOk="0">
                    <a:moveTo>
                      <a:pt x="11869" y="0"/>
                    </a:moveTo>
                    <a:cubicBezTo>
                      <a:pt x="11847" y="0"/>
                      <a:pt x="11825" y="4"/>
                      <a:pt x="11805" y="10"/>
                    </a:cubicBezTo>
                    <a:lnTo>
                      <a:pt x="150" y="4146"/>
                    </a:lnTo>
                    <a:cubicBezTo>
                      <a:pt x="50" y="4196"/>
                      <a:pt x="0" y="4321"/>
                      <a:pt x="25" y="4421"/>
                    </a:cubicBezTo>
                    <a:cubicBezTo>
                      <a:pt x="64" y="4500"/>
                      <a:pt x="134" y="4563"/>
                      <a:pt x="222" y="4563"/>
                    </a:cubicBezTo>
                    <a:cubicBezTo>
                      <a:pt x="247" y="4563"/>
                      <a:pt x="273" y="4558"/>
                      <a:pt x="301" y="4547"/>
                    </a:cubicBezTo>
                    <a:lnTo>
                      <a:pt x="11830" y="436"/>
                    </a:lnTo>
                    <a:lnTo>
                      <a:pt x="20577" y="9008"/>
                    </a:lnTo>
                    <a:cubicBezTo>
                      <a:pt x="20627" y="9058"/>
                      <a:pt x="20677" y="9058"/>
                      <a:pt x="20727" y="9058"/>
                    </a:cubicBezTo>
                    <a:cubicBezTo>
                      <a:pt x="20777" y="9058"/>
                      <a:pt x="20827" y="9033"/>
                      <a:pt x="20877" y="9008"/>
                    </a:cubicBezTo>
                    <a:cubicBezTo>
                      <a:pt x="20953" y="8908"/>
                      <a:pt x="20953" y="8782"/>
                      <a:pt x="20877" y="8707"/>
                    </a:cubicBezTo>
                    <a:lnTo>
                      <a:pt x="12030" y="60"/>
                    </a:lnTo>
                    <a:cubicBezTo>
                      <a:pt x="11993" y="24"/>
                      <a:pt x="11930" y="0"/>
                      <a:pt x="11869" y="0"/>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66"/>
              <p:cNvSpPr/>
              <p:nvPr/>
            </p:nvSpPr>
            <p:spPr>
              <a:xfrm>
                <a:off x="6965425" y="2673350"/>
                <a:ext cx="512550" cy="280725"/>
              </a:xfrm>
              <a:custGeom>
                <a:avLst/>
                <a:gdLst/>
                <a:ahLst/>
                <a:cxnLst/>
                <a:rect l="l" t="t" r="r" b="b"/>
                <a:pathLst>
                  <a:path w="20502" h="11229" extrusionOk="0">
                    <a:moveTo>
                      <a:pt x="753" y="1"/>
                    </a:moveTo>
                    <a:cubicBezTo>
                      <a:pt x="473" y="1"/>
                      <a:pt x="214" y="96"/>
                      <a:pt x="0" y="251"/>
                    </a:cubicBezTo>
                    <a:lnTo>
                      <a:pt x="8346" y="11229"/>
                    </a:lnTo>
                    <a:lnTo>
                      <a:pt x="20501" y="4763"/>
                    </a:lnTo>
                    <a:cubicBezTo>
                      <a:pt x="20326" y="4462"/>
                      <a:pt x="20050" y="4211"/>
                      <a:pt x="19674" y="4136"/>
                    </a:cubicBezTo>
                    <a:lnTo>
                      <a:pt x="1003" y="26"/>
                    </a:lnTo>
                    <a:cubicBezTo>
                      <a:pt x="918" y="9"/>
                      <a:pt x="835" y="1"/>
                      <a:pt x="753"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66"/>
              <p:cNvSpPr/>
              <p:nvPr/>
            </p:nvSpPr>
            <p:spPr>
              <a:xfrm>
                <a:off x="6959775" y="2671525"/>
                <a:ext cx="523850" cy="284375"/>
              </a:xfrm>
              <a:custGeom>
                <a:avLst/>
                <a:gdLst/>
                <a:ahLst/>
                <a:cxnLst/>
                <a:rect l="l" t="t" r="r" b="b"/>
                <a:pathLst>
                  <a:path w="20954" h="11375" extrusionOk="0">
                    <a:moveTo>
                      <a:pt x="234" y="1"/>
                    </a:moveTo>
                    <a:cubicBezTo>
                      <a:pt x="189" y="1"/>
                      <a:pt x="143" y="15"/>
                      <a:pt x="101" y="46"/>
                    </a:cubicBezTo>
                    <a:cubicBezTo>
                      <a:pt x="1" y="96"/>
                      <a:pt x="1" y="247"/>
                      <a:pt x="51" y="322"/>
                    </a:cubicBezTo>
                    <a:lnTo>
                      <a:pt x="8397" y="11299"/>
                    </a:lnTo>
                    <a:cubicBezTo>
                      <a:pt x="8447" y="11349"/>
                      <a:pt x="8497" y="11374"/>
                      <a:pt x="8572" y="11374"/>
                    </a:cubicBezTo>
                    <a:cubicBezTo>
                      <a:pt x="8597" y="11374"/>
                      <a:pt x="8622" y="11374"/>
                      <a:pt x="8672" y="11349"/>
                    </a:cubicBezTo>
                    <a:lnTo>
                      <a:pt x="20828" y="4883"/>
                    </a:lnTo>
                    <a:cubicBezTo>
                      <a:pt x="20928" y="4833"/>
                      <a:pt x="20953" y="4708"/>
                      <a:pt x="20903" y="4607"/>
                    </a:cubicBezTo>
                    <a:cubicBezTo>
                      <a:pt x="20870" y="4541"/>
                      <a:pt x="20803" y="4507"/>
                      <a:pt x="20732" y="4507"/>
                    </a:cubicBezTo>
                    <a:cubicBezTo>
                      <a:pt x="20697" y="4507"/>
                      <a:pt x="20661" y="4516"/>
                      <a:pt x="20627" y="4532"/>
                    </a:cubicBezTo>
                    <a:lnTo>
                      <a:pt x="8622" y="10898"/>
                    </a:lnTo>
                    <a:lnTo>
                      <a:pt x="402" y="71"/>
                    </a:lnTo>
                    <a:cubicBezTo>
                      <a:pt x="358" y="27"/>
                      <a:pt x="297" y="1"/>
                      <a:pt x="234" y="1"/>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66"/>
              <p:cNvSpPr/>
              <p:nvPr/>
            </p:nvSpPr>
            <p:spPr>
              <a:xfrm>
                <a:off x="7383350" y="2707125"/>
                <a:ext cx="162300" cy="162300"/>
              </a:xfrm>
              <a:custGeom>
                <a:avLst/>
                <a:gdLst/>
                <a:ahLst/>
                <a:cxnLst/>
                <a:rect l="l" t="t" r="r" b="b"/>
                <a:pathLst>
                  <a:path w="6492" h="6492" extrusionOk="0">
                    <a:moveTo>
                      <a:pt x="3258" y="0"/>
                    </a:moveTo>
                    <a:cubicBezTo>
                      <a:pt x="1454" y="0"/>
                      <a:pt x="0" y="1454"/>
                      <a:pt x="0" y="3234"/>
                    </a:cubicBezTo>
                    <a:cubicBezTo>
                      <a:pt x="0" y="5038"/>
                      <a:pt x="1454" y="6492"/>
                      <a:pt x="3258" y="6492"/>
                    </a:cubicBezTo>
                    <a:cubicBezTo>
                      <a:pt x="5038" y="6492"/>
                      <a:pt x="6491" y="5038"/>
                      <a:pt x="6491" y="3234"/>
                    </a:cubicBezTo>
                    <a:cubicBezTo>
                      <a:pt x="6491" y="1454"/>
                      <a:pt x="5038" y="0"/>
                      <a:pt x="3258" y="0"/>
                    </a:cubicBezTo>
                    <a:close/>
                  </a:path>
                </a:pathLst>
              </a:custGeom>
              <a:solidFill>
                <a:srgbClr val="FB4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66"/>
              <p:cNvSpPr/>
              <p:nvPr/>
            </p:nvSpPr>
            <p:spPr>
              <a:xfrm>
                <a:off x="7402125" y="2753500"/>
                <a:ext cx="28225" cy="69575"/>
              </a:xfrm>
              <a:custGeom>
                <a:avLst/>
                <a:gdLst/>
                <a:ahLst/>
                <a:cxnLst/>
                <a:rect l="l" t="t" r="r" b="b"/>
                <a:pathLst>
                  <a:path w="1129" h="2783" extrusionOk="0">
                    <a:moveTo>
                      <a:pt x="703" y="0"/>
                    </a:moveTo>
                    <a:lnTo>
                      <a:pt x="201" y="201"/>
                    </a:lnTo>
                    <a:cubicBezTo>
                      <a:pt x="151" y="226"/>
                      <a:pt x="101" y="251"/>
                      <a:pt x="51" y="301"/>
                    </a:cubicBezTo>
                    <a:cubicBezTo>
                      <a:pt x="26" y="351"/>
                      <a:pt x="1" y="426"/>
                      <a:pt x="1" y="476"/>
                    </a:cubicBezTo>
                    <a:cubicBezTo>
                      <a:pt x="1" y="577"/>
                      <a:pt x="51" y="652"/>
                      <a:pt x="101" y="702"/>
                    </a:cubicBezTo>
                    <a:cubicBezTo>
                      <a:pt x="151" y="752"/>
                      <a:pt x="226" y="802"/>
                      <a:pt x="327" y="802"/>
                    </a:cubicBezTo>
                    <a:cubicBezTo>
                      <a:pt x="377" y="802"/>
                      <a:pt x="427" y="777"/>
                      <a:pt x="477" y="752"/>
                    </a:cubicBezTo>
                    <a:lnTo>
                      <a:pt x="502" y="752"/>
                    </a:lnTo>
                    <a:lnTo>
                      <a:pt x="502" y="2481"/>
                    </a:lnTo>
                    <a:cubicBezTo>
                      <a:pt x="502" y="2557"/>
                      <a:pt x="552" y="2632"/>
                      <a:pt x="602" y="2707"/>
                    </a:cubicBezTo>
                    <a:cubicBezTo>
                      <a:pt x="653" y="2757"/>
                      <a:pt x="728" y="2782"/>
                      <a:pt x="828" y="2782"/>
                    </a:cubicBezTo>
                    <a:cubicBezTo>
                      <a:pt x="903" y="2782"/>
                      <a:pt x="978" y="2757"/>
                      <a:pt x="1028" y="2682"/>
                    </a:cubicBezTo>
                    <a:cubicBezTo>
                      <a:pt x="1104" y="2632"/>
                      <a:pt x="1129" y="2557"/>
                      <a:pt x="1129" y="2481"/>
                    </a:cubicBezTo>
                    <a:lnTo>
                      <a:pt x="1129" y="301"/>
                    </a:lnTo>
                    <a:cubicBezTo>
                      <a:pt x="1129" y="226"/>
                      <a:pt x="1104" y="150"/>
                      <a:pt x="1054" y="75"/>
                    </a:cubicBezTo>
                    <a:cubicBezTo>
                      <a:pt x="1003" y="50"/>
                      <a:pt x="928" y="0"/>
                      <a:pt x="8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66"/>
              <p:cNvSpPr/>
              <p:nvPr/>
            </p:nvSpPr>
            <p:spPr>
              <a:xfrm>
                <a:off x="7435350" y="2752875"/>
                <a:ext cx="45125" cy="70200"/>
              </a:xfrm>
              <a:custGeom>
                <a:avLst/>
                <a:gdLst/>
                <a:ahLst/>
                <a:cxnLst/>
                <a:rect l="l" t="t" r="r" b="b"/>
                <a:pathLst>
                  <a:path w="1805" h="2808" extrusionOk="0">
                    <a:moveTo>
                      <a:pt x="902" y="627"/>
                    </a:moveTo>
                    <a:cubicBezTo>
                      <a:pt x="953" y="627"/>
                      <a:pt x="1003" y="652"/>
                      <a:pt x="1028" y="702"/>
                    </a:cubicBezTo>
                    <a:cubicBezTo>
                      <a:pt x="1078" y="777"/>
                      <a:pt x="1128" y="852"/>
                      <a:pt x="1153" y="978"/>
                    </a:cubicBezTo>
                    <a:cubicBezTo>
                      <a:pt x="1178" y="1103"/>
                      <a:pt x="1178" y="1253"/>
                      <a:pt x="1178" y="1404"/>
                    </a:cubicBezTo>
                    <a:cubicBezTo>
                      <a:pt x="1178" y="1579"/>
                      <a:pt x="1178" y="1729"/>
                      <a:pt x="1153" y="1855"/>
                    </a:cubicBezTo>
                    <a:cubicBezTo>
                      <a:pt x="1128" y="1955"/>
                      <a:pt x="1078" y="2055"/>
                      <a:pt x="1028" y="2130"/>
                    </a:cubicBezTo>
                    <a:cubicBezTo>
                      <a:pt x="1003" y="2155"/>
                      <a:pt x="953" y="2181"/>
                      <a:pt x="902" y="2181"/>
                    </a:cubicBezTo>
                    <a:cubicBezTo>
                      <a:pt x="852" y="2181"/>
                      <a:pt x="802" y="2155"/>
                      <a:pt x="777" y="2130"/>
                    </a:cubicBezTo>
                    <a:cubicBezTo>
                      <a:pt x="727" y="2055"/>
                      <a:pt x="677" y="1955"/>
                      <a:pt x="652" y="1855"/>
                    </a:cubicBezTo>
                    <a:cubicBezTo>
                      <a:pt x="627" y="1729"/>
                      <a:pt x="602" y="1579"/>
                      <a:pt x="602" y="1404"/>
                    </a:cubicBezTo>
                    <a:cubicBezTo>
                      <a:pt x="602" y="1253"/>
                      <a:pt x="627" y="1103"/>
                      <a:pt x="652" y="978"/>
                    </a:cubicBezTo>
                    <a:cubicBezTo>
                      <a:pt x="677" y="852"/>
                      <a:pt x="727" y="752"/>
                      <a:pt x="777" y="702"/>
                    </a:cubicBezTo>
                    <a:cubicBezTo>
                      <a:pt x="802" y="652"/>
                      <a:pt x="852" y="627"/>
                      <a:pt x="902" y="627"/>
                    </a:cubicBezTo>
                    <a:close/>
                    <a:moveTo>
                      <a:pt x="902" y="0"/>
                    </a:moveTo>
                    <a:cubicBezTo>
                      <a:pt x="702" y="0"/>
                      <a:pt x="527" y="75"/>
                      <a:pt x="401" y="201"/>
                    </a:cubicBezTo>
                    <a:cubicBezTo>
                      <a:pt x="251" y="326"/>
                      <a:pt x="151" y="476"/>
                      <a:pt x="75" y="702"/>
                    </a:cubicBezTo>
                    <a:cubicBezTo>
                      <a:pt x="25" y="902"/>
                      <a:pt x="0" y="1128"/>
                      <a:pt x="0" y="1404"/>
                    </a:cubicBezTo>
                    <a:cubicBezTo>
                      <a:pt x="0" y="1679"/>
                      <a:pt x="25" y="1930"/>
                      <a:pt x="75" y="2130"/>
                    </a:cubicBezTo>
                    <a:cubicBezTo>
                      <a:pt x="151" y="2331"/>
                      <a:pt x="251" y="2506"/>
                      <a:pt x="401" y="2632"/>
                    </a:cubicBezTo>
                    <a:cubicBezTo>
                      <a:pt x="527" y="2757"/>
                      <a:pt x="702" y="2807"/>
                      <a:pt x="902" y="2807"/>
                    </a:cubicBezTo>
                    <a:cubicBezTo>
                      <a:pt x="1103" y="2807"/>
                      <a:pt x="1278" y="2757"/>
                      <a:pt x="1404" y="2632"/>
                    </a:cubicBezTo>
                    <a:cubicBezTo>
                      <a:pt x="1554" y="2506"/>
                      <a:pt x="1654" y="2331"/>
                      <a:pt x="1704" y="2130"/>
                    </a:cubicBezTo>
                    <a:cubicBezTo>
                      <a:pt x="1780" y="1930"/>
                      <a:pt x="1805" y="1679"/>
                      <a:pt x="1805" y="1404"/>
                    </a:cubicBezTo>
                    <a:cubicBezTo>
                      <a:pt x="1805" y="1128"/>
                      <a:pt x="1780" y="902"/>
                      <a:pt x="1704" y="702"/>
                    </a:cubicBezTo>
                    <a:cubicBezTo>
                      <a:pt x="1654" y="476"/>
                      <a:pt x="1554" y="326"/>
                      <a:pt x="1404" y="201"/>
                    </a:cubicBezTo>
                    <a:cubicBezTo>
                      <a:pt x="1278" y="75"/>
                      <a:pt x="1103" y="0"/>
                      <a:pt x="9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66"/>
              <p:cNvSpPr/>
              <p:nvPr/>
            </p:nvSpPr>
            <p:spPr>
              <a:xfrm>
                <a:off x="7481075" y="2752875"/>
                <a:ext cx="45775" cy="70200"/>
              </a:xfrm>
              <a:custGeom>
                <a:avLst/>
                <a:gdLst/>
                <a:ahLst/>
                <a:cxnLst/>
                <a:rect l="l" t="t" r="r" b="b"/>
                <a:pathLst>
                  <a:path w="1831" h="2808" extrusionOk="0">
                    <a:moveTo>
                      <a:pt x="928" y="627"/>
                    </a:moveTo>
                    <a:cubicBezTo>
                      <a:pt x="978" y="627"/>
                      <a:pt x="1003" y="652"/>
                      <a:pt x="1053" y="702"/>
                    </a:cubicBezTo>
                    <a:cubicBezTo>
                      <a:pt x="1104" y="777"/>
                      <a:pt x="1154" y="852"/>
                      <a:pt x="1179" y="978"/>
                    </a:cubicBezTo>
                    <a:cubicBezTo>
                      <a:pt x="1204" y="1103"/>
                      <a:pt x="1204" y="1253"/>
                      <a:pt x="1204" y="1404"/>
                    </a:cubicBezTo>
                    <a:cubicBezTo>
                      <a:pt x="1204" y="1579"/>
                      <a:pt x="1204" y="1729"/>
                      <a:pt x="1179" y="1855"/>
                    </a:cubicBezTo>
                    <a:cubicBezTo>
                      <a:pt x="1154" y="1955"/>
                      <a:pt x="1104" y="2055"/>
                      <a:pt x="1053" y="2130"/>
                    </a:cubicBezTo>
                    <a:cubicBezTo>
                      <a:pt x="1003" y="2155"/>
                      <a:pt x="978" y="2181"/>
                      <a:pt x="928" y="2181"/>
                    </a:cubicBezTo>
                    <a:cubicBezTo>
                      <a:pt x="878" y="2181"/>
                      <a:pt x="828" y="2155"/>
                      <a:pt x="803" y="2130"/>
                    </a:cubicBezTo>
                    <a:cubicBezTo>
                      <a:pt x="753" y="2055"/>
                      <a:pt x="703" y="1955"/>
                      <a:pt x="677" y="1855"/>
                    </a:cubicBezTo>
                    <a:cubicBezTo>
                      <a:pt x="652" y="1729"/>
                      <a:pt x="627" y="1579"/>
                      <a:pt x="627" y="1404"/>
                    </a:cubicBezTo>
                    <a:cubicBezTo>
                      <a:pt x="627" y="1253"/>
                      <a:pt x="652" y="1103"/>
                      <a:pt x="677" y="978"/>
                    </a:cubicBezTo>
                    <a:cubicBezTo>
                      <a:pt x="703" y="852"/>
                      <a:pt x="753" y="752"/>
                      <a:pt x="803" y="702"/>
                    </a:cubicBezTo>
                    <a:cubicBezTo>
                      <a:pt x="828" y="652"/>
                      <a:pt x="878" y="627"/>
                      <a:pt x="928" y="627"/>
                    </a:cubicBezTo>
                    <a:close/>
                    <a:moveTo>
                      <a:pt x="928" y="0"/>
                    </a:moveTo>
                    <a:cubicBezTo>
                      <a:pt x="728" y="0"/>
                      <a:pt x="552" y="75"/>
                      <a:pt x="402" y="201"/>
                    </a:cubicBezTo>
                    <a:cubicBezTo>
                      <a:pt x="276" y="326"/>
                      <a:pt x="176" y="476"/>
                      <a:pt x="101" y="702"/>
                    </a:cubicBezTo>
                    <a:cubicBezTo>
                      <a:pt x="51" y="902"/>
                      <a:pt x="1" y="1128"/>
                      <a:pt x="1" y="1404"/>
                    </a:cubicBezTo>
                    <a:cubicBezTo>
                      <a:pt x="1" y="1679"/>
                      <a:pt x="51" y="1930"/>
                      <a:pt x="101" y="2130"/>
                    </a:cubicBezTo>
                    <a:cubicBezTo>
                      <a:pt x="176" y="2331"/>
                      <a:pt x="276" y="2506"/>
                      <a:pt x="402" y="2632"/>
                    </a:cubicBezTo>
                    <a:cubicBezTo>
                      <a:pt x="552" y="2757"/>
                      <a:pt x="728" y="2807"/>
                      <a:pt x="928" y="2807"/>
                    </a:cubicBezTo>
                    <a:cubicBezTo>
                      <a:pt x="1129" y="2807"/>
                      <a:pt x="1304" y="2757"/>
                      <a:pt x="1429" y="2632"/>
                    </a:cubicBezTo>
                    <a:cubicBezTo>
                      <a:pt x="1580" y="2506"/>
                      <a:pt x="1680" y="2331"/>
                      <a:pt x="1730" y="2130"/>
                    </a:cubicBezTo>
                    <a:cubicBezTo>
                      <a:pt x="1805" y="1930"/>
                      <a:pt x="1830" y="1679"/>
                      <a:pt x="1830" y="1404"/>
                    </a:cubicBezTo>
                    <a:cubicBezTo>
                      <a:pt x="1830" y="1128"/>
                      <a:pt x="1805" y="902"/>
                      <a:pt x="1730" y="702"/>
                    </a:cubicBezTo>
                    <a:cubicBezTo>
                      <a:pt x="1680" y="476"/>
                      <a:pt x="1580" y="326"/>
                      <a:pt x="1429" y="201"/>
                    </a:cubicBezTo>
                    <a:cubicBezTo>
                      <a:pt x="1304" y="75"/>
                      <a:pt x="1129" y="0"/>
                      <a:pt x="9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130336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50" y="761264"/>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t>Hipotezė</a:t>
            </a:r>
            <a:endParaRPr dirty="0"/>
          </a:p>
        </p:txBody>
      </p:sp>
      <p:sp>
        <p:nvSpPr>
          <p:cNvPr id="1587" name="Google Shape;1587;p66"/>
          <p:cNvSpPr txBox="1">
            <a:spLocks noGrp="1"/>
          </p:cNvSpPr>
          <p:nvPr>
            <p:ph type="body" idx="1"/>
          </p:nvPr>
        </p:nvSpPr>
        <p:spPr>
          <a:xfrm>
            <a:off x="718776" y="1635964"/>
            <a:ext cx="5035172" cy="2789533"/>
          </a:xfrm>
          <a:prstGeom prst="rect">
            <a:avLst/>
          </a:prstGeom>
        </p:spPr>
        <p:txBody>
          <a:bodyPr spcFirstLastPara="1" wrap="square" lIns="91425" tIns="91425" rIns="91425" bIns="91425" anchor="t" anchorCtr="0">
            <a:noAutofit/>
          </a:bodyPr>
          <a:lstStyle/>
          <a:p>
            <a:pPr marL="139700" indent="0" algn="just">
              <a:buNone/>
            </a:pPr>
            <a:r>
              <a:rPr lang="lt-LT" sz="2000" dirty="0">
                <a:effectLst/>
                <a:latin typeface="Times New Roman" panose="02020603050405020304" pitchFamily="18" charset="0"/>
                <a:ea typeface="Times New Roman" panose="02020603050405020304" pitchFamily="18" charset="0"/>
              </a:rPr>
              <a:t>Mokyklose vykstantis triukšmas turi neigiamą poveikį mokymosi procesui, koncentracijai, emocinei sveikatai ir bendruomenei. Tačiau efektyviai taikant triukšmo mažinimo priemones, galima pagerinti mokymosi sąlygas, sumažinti neigiamus triukšmo poveikius ir padidinti bendruomenės gerovę.</a:t>
            </a:r>
            <a:endParaRPr lang="en-US" sz="2000" dirty="0">
              <a:effectLst/>
              <a:latin typeface="Times New Roman" panose="02020603050405020304" pitchFamily="18" charset="0"/>
              <a:ea typeface="Times New Roman" panose="02020603050405020304" pitchFamily="18" charset="0"/>
            </a:endParaRPr>
          </a:p>
          <a:p>
            <a:pPr algn="just">
              <a:lnSpc>
                <a:spcPct val="150000"/>
              </a:lnSpc>
            </a:pPr>
            <a:endParaRPr dirty="0"/>
          </a:p>
        </p:txBody>
      </p:sp>
      <p:grpSp>
        <p:nvGrpSpPr>
          <p:cNvPr id="1588" name="Google Shape;1588;p66"/>
          <p:cNvGrpSpPr/>
          <p:nvPr/>
        </p:nvGrpSpPr>
        <p:grpSpPr>
          <a:xfrm>
            <a:off x="5934124" y="3140501"/>
            <a:ext cx="3209876" cy="2002999"/>
            <a:chOff x="6237199" y="2613951"/>
            <a:chExt cx="3209876" cy="2002999"/>
          </a:xfrm>
        </p:grpSpPr>
        <p:sp>
          <p:nvSpPr>
            <p:cNvPr id="1589" name="Google Shape;1589;p66"/>
            <p:cNvSpPr/>
            <p:nvPr/>
          </p:nvSpPr>
          <p:spPr>
            <a:xfrm flipH="1">
              <a:off x="6237199" y="2613951"/>
              <a:ext cx="3209876" cy="192290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0" name="Google Shape;1590;p66"/>
            <p:cNvGrpSpPr/>
            <p:nvPr/>
          </p:nvGrpSpPr>
          <p:grpSpPr>
            <a:xfrm>
              <a:off x="6630300" y="3290808"/>
              <a:ext cx="1852763" cy="1245904"/>
              <a:chOff x="3856675" y="2798925"/>
              <a:chExt cx="1911050" cy="1285100"/>
            </a:xfrm>
          </p:grpSpPr>
          <p:sp>
            <p:nvSpPr>
              <p:cNvPr id="1591" name="Google Shape;1591;p66"/>
              <p:cNvSpPr/>
              <p:nvPr/>
            </p:nvSpPr>
            <p:spPr>
              <a:xfrm>
                <a:off x="4351025" y="4034500"/>
                <a:ext cx="1372850" cy="49525"/>
              </a:xfrm>
              <a:custGeom>
                <a:avLst/>
                <a:gdLst/>
                <a:ahLst/>
                <a:cxnLst/>
                <a:rect l="l" t="t" r="r" b="b"/>
                <a:pathLst>
                  <a:path w="54914" h="1981" extrusionOk="0">
                    <a:moveTo>
                      <a:pt x="1078" y="0"/>
                    </a:moveTo>
                    <a:cubicBezTo>
                      <a:pt x="477" y="0"/>
                      <a:pt x="1" y="427"/>
                      <a:pt x="1" y="978"/>
                    </a:cubicBezTo>
                    <a:cubicBezTo>
                      <a:pt x="1" y="1529"/>
                      <a:pt x="477" y="1980"/>
                      <a:pt x="1078" y="1980"/>
                    </a:cubicBezTo>
                    <a:lnTo>
                      <a:pt x="53861" y="1980"/>
                    </a:lnTo>
                    <a:cubicBezTo>
                      <a:pt x="54437" y="1980"/>
                      <a:pt x="54913" y="1529"/>
                      <a:pt x="54913" y="978"/>
                    </a:cubicBezTo>
                    <a:cubicBezTo>
                      <a:pt x="54913" y="427"/>
                      <a:pt x="54437" y="0"/>
                      <a:pt x="53861" y="0"/>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66"/>
              <p:cNvSpPr/>
              <p:nvPr/>
            </p:nvSpPr>
            <p:spPr>
              <a:xfrm>
                <a:off x="4340375" y="3018825"/>
                <a:ext cx="1383500" cy="812075"/>
              </a:xfrm>
              <a:custGeom>
                <a:avLst/>
                <a:gdLst/>
                <a:ahLst/>
                <a:cxnLst/>
                <a:rect l="l" t="t" r="r" b="b"/>
                <a:pathLst>
                  <a:path w="55340" h="32483" extrusionOk="0">
                    <a:moveTo>
                      <a:pt x="4261" y="1"/>
                    </a:moveTo>
                    <a:cubicBezTo>
                      <a:pt x="1905" y="1"/>
                      <a:pt x="1" y="1805"/>
                      <a:pt x="1" y="4011"/>
                    </a:cubicBezTo>
                    <a:lnTo>
                      <a:pt x="1" y="28472"/>
                    </a:lnTo>
                    <a:cubicBezTo>
                      <a:pt x="1" y="30678"/>
                      <a:pt x="1905" y="32482"/>
                      <a:pt x="4261" y="32482"/>
                    </a:cubicBezTo>
                    <a:lnTo>
                      <a:pt x="51054" y="32482"/>
                    </a:lnTo>
                    <a:cubicBezTo>
                      <a:pt x="53435" y="32482"/>
                      <a:pt x="55339" y="30678"/>
                      <a:pt x="55339" y="28472"/>
                    </a:cubicBezTo>
                    <a:lnTo>
                      <a:pt x="55339" y="4011"/>
                    </a:lnTo>
                    <a:cubicBezTo>
                      <a:pt x="55339" y="1805"/>
                      <a:pt x="53435" y="1"/>
                      <a:pt x="5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66"/>
              <p:cNvSpPr/>
              <p:nvPr/>
            </p:nvSpPr>
            <p:spPr>
              <a:xfrm>
                <a:off x="4931850" y="3830875"/>
                <a:ext cx="224350" cy="253150"/>
              </a:xfrm>
              <a:custGeom>
                <a:avLst/>
                <a:gdLst/>
                <a:ahLst/>
                <a:cxnLst/>
                <a:rect l="l" t="t" r="r" b="b"/>
                <a:pathLst>
                  <a:path w="8974" h="10126" extrusionOk="0">
                    <a:moveTo>
                      <a:pt x="1" y="0"/>
                    </a:moveTo>
                    <a:lnTo>
                      <a:pt x="1" y="10125"/>
                    </a:lnTo>
                    <a:lnTo>
                      <a:pt x="8973" y="10125"/>
                    </a:lnTo>
                    <a:lnTo>
                      <a:pt x="897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66"/>
              <p:cNvSpPr/>
              <p:nvPr/>
            </p:nvSpPr>
            <p:spPr>
              <a:xfrm>
                <a:off x="4911175" y="3312075"/>
                <a:ext cx="241275" cy="225575"/>
              </a:xfrm>
              <a:custGeom>
                <a:avLst/>
                <a:gdLst/>
                <a:ahLst/>
                <a:cxnLst/>
                <a:rect l="l" t="t" r="r" b="b"/>
                <a:pathLst>
                  <a:path w="9651" h="9023" extrusionOk="0">
                    <a:moveTo>
                      <a:pt x="4838" y="0"/>
                    </a:moveTo>
                    <a:cubicBezTo>
                      <a:pt x="2181" y="0"/>
                      <a:pt x="1" y="2005"/>
                      <a:pt x="1" y="4511"/>
                    </a:cubicBezTo>
                    <a:cubicBezTo>
                      <a:pt x="1" y="6993"/>
                      <a:pt x="2181" y="9023"/>
                      <a:pt x="4838" y="9023"/>
                    </a:cubicBezTo>
                    <a:cubicBezTo>
                      <a:pt x="7495" y="9023"/>
                      <a:pt x="9650" y="6993"/>
                      <a:pt x="9650" y="4511"/>
                    </a:cubicBezTo>
                    <a:cubicBezTo>
                      <a:pt x="9650" y="2005"/>
                      <a:pt x="7495" y="0"/>
                      <a:pt x="48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66"/>
              <p:cNvSpPr/>
              <p:nvPr/>
            </p:nvSpPr>
            <p:spPr>
              <a:xfrm>
                <a:off x="3856675" y="4018200"/>
                <a:ext cx="262550" cy="65825"/>
              </a:xfrm>
              <a:custGeom>
                <a:avLst/>
                <a:gdLst/>
                <a:ahLst/>
                <a:cxnLst/>
                <a:rect l="l" t="t" r="r" b="b"/>
                <a:pathLst>
                  <a:path w="10502" h="2633" extrusionOk="0">
                    <a:moveTo>
                      <a:pt x="5263" y="1"/>
                    </a:moveTo>
                    <a:cubicBezTo>
                      <a:pt x="2356" y="1"/>
                      <a:pt x="0" y="1179"/>
                      <a:pt x="0" y="2632"/>
                    </a:cubicBezTo>
                    <a:lnTo>
                      <a:pt x="10501" y="2632"/>
                    </a:lnTo>
                    <a:cubicBezTo>
                      <a:pt x="10501" y="1179"/>
                      <a:pt x="8146" y="1"/>
                      <a:pt x="5263" y="1"/>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66"/>
              <p:cNvSpPr/>
              <p:nvPr/>
            </p:nvSpPr>
            <p:spPr>
              <a:xfrm>
                <a:off x="4037750" y="4021225"/>
                <a:ext cx="44500" cy="45250"/>
              </a:xfrm>
              <a:custGeom>
                <a:avLst/>
                <a:gdLst/>
                <a:ahLst/>
                <a:cxnLst/>
                <a:rect l="l" t="t" r="r" b="b"/>
                <a:pathLst>
                  <a:path w="1780" h="1810" extrusionOk="0">
                    <a:moveTo>
                      <a:pt x="235" y="0"/>
                    </a:moveTo>
                    <a:cubicBezTo>
                      <a:pt x="145" y="0"/>
                      <a:pt x="47" y="68"/>
                      <a:pt x="25" y="156"/>
                    </a:cubicBezTo>
                    <a:cubicBezTo>
                      <a:pt x="0" y="256"/>
                      <a:pt x="76" y="381"/>
                      <a:pt x="176" y="406"/>
                    </a:cubicBezTo>
                    <a:cubicBezTo>
                      <a:pt x="176" y="406"/>
                      <a:pt x="1354" y="732"/>
                      <a:pt x="1354" y="1609"/>
                    </a:cubicBezTo>
                    <a:cubicBezTo>
                      <a:pt x="1354" y="1709"/>
                      <a:pt x="1454" y="1810"/>
                      <a:pt x="1579" y="1810"/>
                    </a:cubicBezTo>
                    <a:cubicBezTo>
                      <a:pt x="1680" y="1810"/>
                      <a:pt x="1780" y="1709"/>
                      <a:pt x="1780" y="1609"/>
                    </a:cubicBezTo>
                    <a:cubicBezTo>
                      <a:pt x="1780" y="406"/>
                      <a:pt x="351" y="30"/>
                      <a:pt x="276" y="5"/>
                    </a:cubicBezTo>
                    <a:cubicBezTo>
                      <a:pt x="263" y="2"/>
                      <a:pt x="249" y="0"/>
                      <a:pt x="2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66"/>
              <p:cNvSpPr/>
              <p:nvPr/>
            </p:nvSpPr>
            <p:spPr>
              <a:xfrm>
                <a:off x="5443150" y="2890400"/>
                <a:ext cx="216175" cy="320400"/>
              </a:xfrm>
              <a:custGeom>
                <a:avLst/>
                <a:gdLst/>
                <a:ahLst/>
                <a:cxnLst/>
                <a:rect l="l" t="t" r="r" b="b"/>
                <a:pathLst>
                  <a:path w="8647" h="12816" extrusionOk="0">
                    <a:moveTo>
                      <a:pt x="2162" y="1"/>
                    </a:moveTo>
                    <a:cubicBezTo>
                      <a:pt x="2095" y="1"/>
                      <a:pt x="2026" y="9"/>
                      <a:pt x="1955" y="25"/>
                    </a:cubicBezTo>
                    <a:cubicBezTo>
                      <a:pt x="1704" y="75"/>
                      <a:pt x="1404" y="200"/>
                      <a:pt x="1078" y="401"/>
                    </a:cubicBezTo>
                    <a:cubicBezTo>
                      <a:pt x="727" y="576"/>
                      <a:pt x="451" y="752"/>
                      <a:pt x="276" y="927"/>
                    </a:cubicBezTo>
                    <a:cubicBezTo>
                      <a:pt x="100" y="1103"/>
                      <a:pt x="25" y="1278"/>
                      <a:pt x="0" y="1479"/>
                    </a:cubicBezTo>
                    <a:cubicBezTo>
                      <a:pt x="0" y="1654"/>
                      <a:pt x="0" y="1829"/>
                      <a:pt x="50" y="1930"/>
                    </a:cubicBezTo>
                    <a:cubicBezTo>
                      <a:pt x="100" y="2055"/>
                      <a:pt x="176" y="2230"/>
                      <a:pt x="301" y="2481"/>
                    </a:cubicBezTo>
                    <a:lnTo>
                      <a:pt x="3108" y="7644"/>
                    </a:lnTo>
                    <a:cubicBezTo>
                      <a:pt x="3233" y="7870"/>
                      <a:pt x="3334" y="8045"/>
                      <a:pt x="3409" y="8145"/>
                    </a:cubicBezTo>
                    <a:cubicBezTo>
                      <a:pt x="3484" y="8245"/>
                      <a:pt x="3584" y="8346"/>
                      <a:pt x="3735" y="8446"/>
                    </a:cubicBezTo>
                    <a:cubicBezTo>
                      <a:pt x="3837" y="8505"/>
                      <a:pt x="3949" y="8529"/>
                      <a:pt x="4069" y="8529"/>
                    </a:cubicBezTo>
                    <a:cubicBezTo>
                      <a:pt x="4153" y="8529"/>
                      <a:pt x="4243" y="8517"/>
                      <a:pt x="4336" y="8496"/>
                    </a:cubicBezTo>
                    <a:cubicBezTo>
                      <a:pt x="4587" y="8446"/>
                      <a:pt x="4862" y="8321"/>
                      <a:pt x="5213" y="8145"/>
                    </a:cubicBezTo>
                    <a:cubicBezTo>
                      <a:pt x="5564" y="7945"/>
                      <a:pt x="5840" y="7769"/>
                      <a:pt x="6015" y="7594"/>
                    </a:cubicBezTo>
                    <a:cubicBezTo>
                      <a:pt x="6191" y="7443"/>
                      <a:pt x="6266" y="7268"/>
                      <a:pt x="6291" y="7068"/>
                    </a:cubicBezTo>
                    <a:cubicBezTo>
                      <a:pt x="6316" y="6892"/>
                      <a:pt x="6291" y="6742"/>
                      <a:pt x="6241" y="6616"/>
                    </a:cubicBezTo>
                    <a:cubicBezTo>
                      <a:pt x="6216" y="6516"/>
                      <a:pt x="6115" y="6341"/>
                      <a:pt x="5990" y="6115"/>
                    </a:cubicBezTo>
                    <a:lnTo>
                      <a:pt x="3208" y="927"/>
                    </a:lnTo>
                    <a:cubicBezTo>
                      <a:pt x="3083" y="702"/>
                      <a:pt x="2983" y="526"/>
                      <a:pt x="2907" y="426"/>
                    </a:cubicBezTo>
                    <a:cubicBezTo>
                      <a:pt x="2832" y="326"/>
                      <a:pt x="2707" y="225"/>
                      <a:pt x="2557" y="125"/>
                    </a:cubicBezTo>
                    <a:cubicBezTo>
                      <a:pt x="2437" y="39"/>
                      <a:pt x="2305" y="1"/>
                      <a:pt x="2162" y="1"/>
                    </a:cubicBezTo>
                    <a:close/>
                    <a:moveTo>
                      <a:pt x="6996" y="9030"/>
                    </a:moveTo>
                    <a:cubicBezTo>
                      <a:pt x="6732" y="9030"/>
                      <a:pt x="6431" y="9119"/>
                      <a:pt x="6090" y="9298"/>
                    </a:cubicBezTo>
                    <a:cubicBezTo>
                      <a:pt x="5614" y="9574"/>
                      <a:pt x="5288" y="9799"/>
                      <a:pt x="5113" y="9975"/>
                    </a:cubicBezTo>
                    <a:cubicBezTo>
                      <a:pt x="4912" y="10175"/>
                      <a:pt x="4837" y="10426"/>
                      <a:pt x="4837" y="10677"/>
                    </a:cubicBezTo>
                    <a:cubicBezTo>
                      <a:pt x="4837" y="10952"/>
                      <a:pt x="4963" y="11303"/>
                      <a:pt x="5188" y="11729"/>
                    </a:cubicBezTo>
                    <a:cubicBezTo>
                      <a:pt x="5514" y="12331"/>
                      <a:pt x="5840" y="12707"/>
                      <a:pt x="6166" y="12782"/>
                    </a:cubicBezTo>
                    <a:cubicBezTo>
                      <a:pt x="6238" y="12804"/>
                      <a:pt x="6319" y="12815"/>
                      <a:pt x="6409" y="12815"/>
                    </a:cubicBezTo>
                    <a:cubicBezTo>
                      <a:pt x="6722" y="12815"/>
                      <a:pt x="7138" y="12679"/>
                      <a:pt x="7644" y="12406"/>
                    </a:cubicBezTo>
                    <a:cubicBezTo>
                      <a:pt x="8321" y="12055"/>
                      <a:pt x="8647" y="11679"/>
                      <a:pt x="8647" y="11253"/>
                    </a:cubicBezTo>
                    <a:cubicBezTo>
                      <a:pt x="8647" y="11027"/>
                      <a:pt x="8622" y="10852"/>
                      <a:pt x="8572" y="10727"/>
                    </a:cubicBezTo>
                    <a:cubicBezTo>
                      <a:pt x="8522" y="10601"/>
                      <a:pt x="8421" y="10401"/>
                      <a:pt x="8271" y="10125"/>
                    </a:cubicBezTo>
                    <a:lnTo>
                      <a:pt x="8146" y="9875"/>
                    </a:lnTo>
                    <a:cubicBezTo>
                      <a:pt x="7895" y="9423"/>
                      <a:pt x="7619" y="9148"/>
                      <a:pt x="7293" y="9073"/>
                    </a:cubicBezTo>
                    <a:cubicBezTo>
                      <a:pt x="7200" y="9044"/>
                      <a:pt x="7101" y="9030"/>
                      <a:pt x="6996" y="90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66"/>
              <p:cNvSpPr/>
              <p:nvPr/>
            </p:nvSpPr>
            <p:spPr>
              <a:xfrm>
                <a:off x="5550900" y="2798925"/>
                <a:ext cx="216825" cy="320700"/>
              </a:xfrm>
              <a:custGeom>
                <a:avLst/>
                <a:gdLst/>
                <a:ahLst/>
                <a:cxnLst/>
                <a:rect l="l" t="t" r="r" b="b"/>
                <a:pathLst>
                  <a:path w="8673" h="12828" extrusionOk="0">
                    <a:moveTo>
                      <a:pt x="2179" y="0"/>
                    </a:moveTo>
                    <a:cubicBezTo>
                      <a:pt x="2110" y="0"/>
                      <a:pt x="2035" y="9"/>
                      <a:pt x="1956" y="25"/>
                    </a:cubicBezTo>
                    <a:cubicBezTo>
                      <a:pt x="1730" y="100"/>
                      <a:pt x="1430" y="200"/>
                      <a:pt x="1079" y="401"/>
                    </a:cubicBezTo>
                    <a:cubicBezTo>
                      <a:pt x="728" y="576"/>
                      <a:pt x="477" y="752"/>
                      <a:pt x="302" y="927"/>
                    </a:cubicBezTo>
                    <a:cubicBezTo>
                      <a:pt x="126" y="1102"/>
                      <a:pt x="26" y="1278"/>
                      <a:pt x="26" y="1478"/>
                    </a:cubicBezTo>
                    <a:cubicBezTo>
                      <a:pt x="1" y="1654"/>
                      <a:pt x="26" y="1829"/>
                      <a:pt x="76" y="1929"/>
                    </a:cubicBezTo>
                    <a:cubicBezTo>
                      <a:pt x="126" y="2055"/>
                      <a:pt x="201" y="2230"/>
                      <a:pt x="327" y="2481"/>
                    </a:cubicBezTo>
                    <a:lnTo>
                      <a:pt x="3109" y="7644"/>
                    </a:lnTo>
                    <a:cubicBezTo>
                      <a:pt x="3234" y="7869"/>
                      <a:pt x="3334" y="8045"/>
                      <a:pt x="3410" y="8145"/>
                    </a:cubicBezTo>
                    <a:cubicBezTo>
                      <a:pt x="3485" y="8245"/>
                      <a:pt x="3610" y="8346"/>
                      <a:pt x="3760" y="8446"/>
                    </a:cubicBezTo>
                    <a:cubicBezTo>
                      <a:pt x="3851" y="8507"/>
                      <a:pt x="3961" y="8540"/>
                      <a:pt x="4089" y="8540"/>
                    </a:cubicBezTo>
                    <a:cubicBezTo>
                      <a:pt x="4172" y="8540"/>
                      <a:pt x="4263" y="8526"/>
                      <a:pt x="4362" y="8496"/>
                    </a:cubicBezTo>
                    <a:cubicBezTo>
                      <a:pt x="4587" y="8446"/>
                      <a:pt x="4888" y="8320"/>
                      <a:pt x="5239" y="8145"/>
                    </a:cubicBezTo>
                    <a:cubicBezTo>
                      <a:pt x="5590" y="7945"/>
                      <a:pt x="5841" y="7769"/>
                      <a:pt x="6016" y="7594"/>
                    </a:cubicBezTo>
                    <a:cubicBezTo>
                      <a:pt x="6191" y="7443"/>
                      <a:pt x="6292" y="7268"/>
                      <a:pt x="6317" y="7067"/>
                    </a:cubicBezTo>
                    <a:cubicBezTo>
                      <a:pt x="6317" y="6892"/>
                      <a:pt x="6317" y="6742"/>
                      <a:pt x="6267" y="6616"/>
                    </a:cubicBezTo>
                    <a:cubicBezTo>
                      <a:pt x="6217" y="6516"/>
                      <a:pt x="6141" y="6341"/>
                      <a:pt x="6016" y="6115"/>
                    </a:cubicBezTo>
                    <a:lnTo>
                      <a:pt x="3234" y="927"/>
                    </a:lnTo>
                    <a:cubicBezTo>
                      <a:pt x="3109" y="701"/>
                      <a:pt x="3009" y="526"/>
                      <a:pt x="2933" y="426"/>
                    </a:cubicBezTo>
                    <a:cubicBezTo>
                      <a:pt x="2833" y="325"/>
                      <a:pt x="2733" y="225"/>
                      <a:pt x="2557" y="125"/>
                    </a:cubicBezTo>
                    <a:cubicBezTo>
                      <a:pt x="2455" y="39"/>
                      <a:pt x="2328" y="0"/>
                      <a:pt x="2179" y="0"/>
                    </a:cubicBezTo>
                    <a:close/>
                    <a:moveTo>
                      <a:pt x="6997" y="9029"/>
                    </a:moveTo>
                    <a:cubicBezTo>
                      <a:pt x="6735" y="9029"/>
                      <a:pt x="6439" y="9119"/>
                      <a:pt x="6116" y="9298"/>
                    </a:cubicBezTo>
                    <a:cubicBezTo>
                      <a:pt x="5640" y="9574"/>
                      <a:pt x="5314" y="9799"/>
                      <a:pt x="5114" y="9975"/>
                    </a:cubicBezTo>
                    <a:cubicBezTo>
                      <a:pt x="4938" y="10175"/>
                      <a:pt x="4838" y="10426"/>
                      <a:pt x="4863" y="10676"/>
                    </a:cubicBezTo>
                    <a:cubicBezTo>
                      <a:pt x="4863" y="10952"/>
                      <a:pt x="4988" y="11303"/>
                      <a:pt x="5214" y="11729"/>
                    </a:cubicBezTo>
                    <a:cubicBezTo>
                      <a:pt x="5540" y="12331"/>
                      <a:pt x="5866" y="12706"/>
                      <a:pt x="6191" y="12807"/>
                    </a:cubicBezTo>
                    <a:cubicBezTo>
                      <a:pt x="6252" y="12821"/>
                      <a:pt x="6318" y="12828"/>
                      <a:pt x="6391" y="12828"/>
                    </a:cubicBezTo>
                    <a:cubicBezTo>
                      <a:pt x="6708" y="12828"/>
                      <a:pt x="7139" y="12692"/>
                      <a:pt x="7670" y="12406"/>
                    </a:cubicBezTo>
                    <a:cubicBezTo>
                      <a:pt x="8322" y="12055"/>
                      <a:pt x="8673" y="11679"/>
                      <a:pt x="8673" y="11253"/>
                    </a:cubicBezTo>
                    <a:cubicBezTo>
                      <a:pt x="8648" y="11027"/>
                      <a:pt x="8623" y="10852"/>
                      <a:pt x="8572" y="10727"/>
                    </a:cubicBezTo>
                    <a:cubicBezTo>
                      <a:pt x="8522" y="10601"/>
                      <a:pt x="8422" y="10401"/>
                      <a:pt x="8297" y="10125"/>
                    </a:cubicBezTo>
                    <a:lnTo>
                      <a:pt x="8146" y="9874"/>
                    </a:lnTo>
                    <a:cubicBezTo>
                      <a:pt x="7896" y="9423"/>
                      <a:pt x="7620" y="9148"/>
                      <a:pt x="7294" y="9072"/>
                    </a:cubicBezTo>
                    <a:cubicBezTo>
                      <a:pt x="7201" y="9044"/>
                      <a:pt x="7102" y="9029"/>
                      <a:pt x="6997" y="90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9" name="Google Shape;1599;p66"/>
            <p:cNvSpPr/>
            <p:nvPr/>
          </p:nvSpPr>
          <p:spPr>
            <a:xfrm>
              <a:off x="6467325" y="4536725"/>
              <a:ext cx="2896564"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0" name="Google Shape;1600;p66"/>
            <p:cNvGrpSpPr/>
            <p:nvPr/>
          </p:nvGrpSpPr>
          <p:grpSpPr>
            <a:xfrm>
              <a:off x="6704930" y="3194454"/>
              <a:ext cx="302450" cy="420906"/>
              <a:chOff x="6510530" y="3083354"/>
              <a:chExt cx="302450" cy="420906"/>
            </a:xfrm>
          </p:grpSpPr>
          <p:sp>
            <p:nvSpPr>
              <p:cNvPr id="1601" name="Google Shape;1601;p66"/>
              <p:cNvSpPr/>
              <p:nvPr/>
            </p:nvSpPr>
            <p:spPr>
              <a:xfrm rot="-259581">
                <a:off x="6515048" y="3364499"/>
                <a:ext cx="267135" cy="129870"/>
              </a:xfrm>
              <a:custGeom>
                <a:avLst/>
                <a:gdLst/>
                <a:ahLst/>
                <a:cxnLst/>
                <a:rect l="l" t="t" r="r" b="b"/>
                <a:pathLst>
                  <a:path w="12478" h="6067" extrusionOk="0">
                    <a:moveTo>
                      <a:pt x="622" y="1"/>
                    </a:moveTo>
                    <a:cubicBezTo>
                      <a:pt x="419" y="1"/>
                      <a:pt x="216" y="1"/>
                      <a:pt x="13" y="3"/>
                    </a:cubicBezTo>
                    <a:lnTo>
                      <a:pt x="0" y="311"/>
                    </a:lnTo>
                    <a:cubicBezTo>
                      <a:pt x="610" y="380"/>
                      <a:pt x="1213" y="431"/>
                      <a:pt x="1822" y="487"/>
                    </a:cubicBezTo>
                    <a:cubicBezTo>
                      <a:pt x="2432" y="550"/>
                      <a:pt x="3035" y="594"/>
                      <a:pt x="3644" y="644"/>
                    </a:cubicBezTo>
                    <a:cubicBezTo>
                      <a:pt x="4690" y="725"/>
                      <a:pt x="5731" y="792"/>
                      <a:pt x="6776" y="857"/>
                    </a:cubicBezTo>
                    <a:lnTo>
                      <a:pt x="6776" y="857"/>
                    </a:lnTo>
                    <a:lnTo>
                      <a:pt x="6138" y="2454"/>
                    </a:lnTo>
                    <a:lnTo>
                      <a:pt x="5315" y="4552"/>
                    </a:lnTo>
                    <a:lnTo>
                      <a:pt x="5139" y="4998"/>
                    </a:lnTo>
                    <a:lnTo>
                      <a:pt x="5586" y="5074"/>
                    </a:lnTo>
                    <a:cubicBezTo>
                      <a:pt x="6723" y="5262"/>
                      <a:pt x="7860" y="5444"/>
                      <a:pt x="9003" y="5614"/>
                    </a:cubicBezTo>
                    <a:cubicBezTo>
                      <a:pt x="9569" y="5696"/>
                      <a:pt x="10141" y="5783"/>
                      <a:pt x="10712" y="5853"/>
                    </a:cubicBezTo>
                    <a:cubicBezTo>
                      <a:pt x="11284" y="5928"/>
                      <a:pt x="11856" y="6010"/>
                      <a:pt x="12427" y="6066"/>
                    </a:cubicBezTo>
                    <a:lnTo>
                      <a:pt x="12478" y="5765"/>
                    </a:lnTo>
                    <a:cubicBezTo>
                      <a:pt x="11919" y="5626"/>
                      <a:pt x="11353" y="5501"/>
                      <a:pt x="10794" y="5369"/>
                    </a:cubicBezTo>
                    <a:cubicBezTo>
                      <a:pt x="10228" y="5237"/>
                      <a:pt x="9663" y="5117"/>
                      <a:pt x="9104" y="4998"/>
                    </a:cubicBezTo>
                    <a:cubicBezTo>
                      <a:pt x="8123" y="4791"/>
                      <a:pt x="7143" y="4594"/>
                      <a:pt x="6162" y="4405"/>
                    </a:cubicBezTo>
                    <a:lnTo>
                      <a:pt x="6162" y="4405"/>
                    </a:lnTo>
                    <a:lnTo>
                      <a:pt x="6823" y="2755"/>
                    </a:lnTo>
                    <a:lnTo>
                      <a:pt x="7640" y="657"/>
                    </a:lnTo>
                    <a:lnTo>
                      <a:pt x="7841" y="148"/>
                    </a:lnTo>
                    <a:lnTo>
                      <a:pt x="7326" y="129"/>
                    </a:lnTo>
                    <a:cubicBezTo>
                      <a:pt x="6107" y="85"/>
                      <a:pt x="4888" y="47"/>
                      <a:pt x="3669" y="22"/>
                    </a:cubicBezTo>
                    <a:cubicBezTo>
                      <a:pt x="3060" y="16"/>
                      <a:pt x="2450" y="3"/>
                      <a:pt x="1841" y="3"/>
                    </a:cubicBezTo>
                    <a:cubicBezTo>
                      <a:pt x="1435" y="3"/>
                      <a:pt x="1028" y="1"/>
                      <a:pt x="622" y="1"/>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66"/>
              <p:cNvSpPr/>
              <p:nvPr/>
            </p:nvSpPr>
            <p:spPr>
              <a:xfrm rot="-259581">
                <a:off x="6624778" y="3089752"/>
                <a:ext cx="179039" cy="249637"/>
              </a:xfrm>
              <a:custGeom>
                <a:avLst/>
                <a:gdLst/>
                <a:ahLst/>
                <a:cxnLst/>
                <a:rect l="l" t="t" r="r" b="b"/>
                <a:pathLst>
                  <a:path w="8363" h="11662" extrusionOk="0">
                    <a:moveTo>
                      <a:pt x="158" y="0"/>
                    </a:moveTo>
                    <a:lnTo>
                      <a:pt x="1" y="258"/>
                    </a:lnTo>
                    <a:cubicBezTo>
                      <a:pt x="497" y="635"/>
                      <a:pt x="1006" y="987"/>
                      <a:pt x="1508" y="1351"/>
                    </a:cubicBezTo>
                    <a:cubicBezTo>
                      <a:pt x="2011" y="1715"/>
                      <a:pt x="2520" y="2067"/>
                      <a:pt x="3029" y="2419"/>
                    </a:cubicBezTo>
                    <a:cubicBezTo>
                      <a:pt x="3902" y="3023"/>
                      <a:pt x="4780" y="3622"/>
                      <a:pt x="5662" y="4212"/>
                    </a:cubicBezTo>
                    <a:lnTo>
                      <a:pt x="5662" y="4212"/>
                    </a:lnTo>
                    <a:lnTo>
                      <a:pt x="4361" y="5278"/>
                    </a:lnTo>
                    <a:lnTo>
                      <a:pt x="2671" y="6685"/>
                    </a:lnTo>
                    <a:lnTo>
                      <a:pt x="2313" y="6987"/>
                    </a:lnTo>
                    <a:lnTo>
                      <a:pt x="2671" y="7282"/>
                    </a:lnTo>
                    <a:cubicBezTo>
                      <a:pt x="3569" y="8030"/>
                      <a:pt x="4480" y="8777"/>
                      <a:pt x="5397" y="9512"/>
                    </a:cubicBezTo>
                    <a:cubicBezTo>
                      <a:pt x="5856" y="9870"/>
                      <a:pt x="6315" y="10241"/>
                      <a:pt x="6780" y="10593"/>
                    </a:cubicBezTo>
                    <a:cubicBezTo>
                      <a:pt x="7245" y="10951"/>
                      <a:pt x="7703" y="11315"/>
                      <a:pt x="8174" y="11661"/>
                    </a:cubicBezTo>
                    <a:lnTo>
                      <a:pt x="8363" y="11422"/>
                    </a:lnTo>
                    <a:cubicBezTo>
                      <a:pt x="7936" y="11014"/>
                      <a:pt x="7502" y="10612"/>
                      <a:pt x="7075" y="10210"/>
                    </a:cubicBezTo>
                    <a:cubicBezTo>
                      <a:pt x="6641" y="9808"/>
                      <a:pt x="6208" y="9418"/>
                      <a:pt x="5768" y="9022"/>
                    </a:cubicBezTo>
                    <a:cubicBezTo>
                      <a:pt x="5012" y="8337"/>
                      <a:pt x="4251" y="7665"/>
                      <a:pt x="3481" y="6995"/>
                    </a:cubicBezTo>
                    <a:lnTo>
                      <a:pt x="3481" y="6995"/>
                    </a:lnTo>
                    <a:lnTo>
                      <a:pt x="4826" y="5893"/>
                    </a:lnTo>
                    <a:lnTo>
                      <a:pt x="6516" y="4480"/>
                    </a:lnTo>
                    <a:lnTo>
                      <a:pt x="6924" y="4141"/>
                    </a:lnTo>
                    <a:lnTo>
                      <a:pt x="6478" y="3858"/>
                    </a:lnTo>
                    <a:cubicBezTo>
                      <a:pt x="5435" y="3192"/>
                      <a:pt x="4392" y="2538"/>
                      <a:pt x="3337" y="1891"/>
                    </a:cubicBezTo>
                    <a:cubicBezTo>
                      <a:pt x="2809" y="1571"/>
                      <a:pt x="2287" y="1244"/>
                      <a:pt x="1753" y="936"/>
                    </a:cubicBezTo>
                    <a:cubicBezTo>
                      <a:pt x="1219" y="622"/>
                      <a:pt x="692" y="302"/>
                      <a:pt x="158"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3" name="Google Shape;1603;p66"/>
            <p:cNvGrpSpPr/>
            <p:nvPr/>
          </p:nvGrpSpPr>
          <p:grpSpPr>
            <a:xfrm>
              <a:off x="8568242" y="4038329"/>
              <a:ext cx="333170" cy="407609"/>
              <a:chOff x="7735342" y="2999629"/>
              <a:chExt cx="333170" cy="407609"/>
            </a:xfrm>
          </p:grpSpPr>
          <p:sp>
            <p:nvSpPr>
              <p:cNvPr id="1604" name="Google Shape;1604;p66"/>
              <p:cNvSpPr/>
              <p:nvPr/>
            </p:nvSpPr>
            <p:spPr>
              <a:xfrm rot="-259581">
                <a:off x="7797533" y="3267801"/>
                <a:ext cx="266472" cy="129571"/>
              </a:xfrm>
              <a:custGeom>
                <a:avLst/>
                <a:gdLst/>
                <a:ahLst/>
                <a:cxnLst/>
                <a:rect l="l" t="t" r="r" b="b"/>
                <a:pathLst>
                  <a:path w="12447" h="6053" extrusionOk="0">
                    <a:moveTo>
                      <a:pt x="11520" y="0"/>
                    </a:moveTo>
                    <a:cubicBezTo>
                      <a:pt x="11215" y="0"/>
                      <a:pt x="10910" y="2"/>
                      <a:pt x="10605" y="2"/>
                    </a:cubicBezTo>
                    <a:cubicBezTo>
                      <a:pt x="9996" y="2"/>
                      <a:pt x="9393" y="14"/>
                      <a:pt x="8783" y="21"/>
                    </a:cubicBezTo>
                    <a:cubicBezTo>
                      <a:pt x="7571" y="46"/>
                      <a:pt x="6352" y="84"/>
                      <a:pt x="5139" y="128"/>
                    </a:cubicBezTo>
                    <a:lnTo>
                      <a:pt x="4624" y="146"/>
                    </a:lnTo>
                    <a:lnTo>
                      <a:pt x="4819" y="655"/>
                    </a:lnTo>
                    <a:lnTo>
                      <a:pt x="5642" y="2747"/>
                    </a:lnTo>
                    <a:lnTo>
                      <a:pt x="6301" y="4393"/>
                    </a:lnTo>
                    <a:lnTo>
                      <a:pt x="6301" y="4393"/>
                    </a:lnTo>
                    <a:cubicBezTo>
                      <a:pt x="5321" y="4584"/>
                      <a:pt x="4344" y="4777"/>
                      <a:pt x="3368" y="4984"/>
                    </a:cubicBezTo>
                    <a:cubicBezTo>
                      <a:pt x="2802" y="5110"/>
                      <a:pt x="2243" y="5223"/>
                      <a:pt x="1678" y="5355"/>
                    </a:cubicBezTo>
                    <a:cubicBezTo>
                      <a:pt x="1118" y="5487"/>
                      <a:pt x="559" y="5612"/>
                      <a:pt x="0" y="5751"/>
                    </a:cubicBezTo>
                    <a:lnTo>
                      <a:pt x="50" y="6052"/>
                    </a:lnTo>
                    <a:cubicBezTo>
                      <a:pt x="622" y="5996"/>
                      <a:pt x="1188" y="5914"/>
                      <a:pt x="1759" y="5839"/>
                    </a:cubicBezTo>
                    <a:cubicBezTo>
                      <a:pt x="2331" y="5769"/>
                      <a:pt x="2896" y="5682"/>
                      <a:pt x="3468" y="5606"/>
                    </a:cubicBezTo>
                    <a:cubicBezTo>
                      <a:pt x="4605" y="5436"/>
                      <a:pt x="5736" y="5248"/>
                      <a:pt x="6873" y="5060"/>
                    </a:cubicBezTo>
                    <a:lnTo>
                      <a:pt x="7320" y="4984"/>
                    </a:lnTo>
                    <a:lnTo>
                      <a:pt x="7144" y="4538"/>
                    </a:lnTo>
                    <a:lnTo>
                      <a:pt x="6327" y="2446"/>
                    </a:lnTo>
                    <a:lnTo>
                      <a:pt x="5685" y="856"/>
                    </a:lnTo>
                    <a:lnTo>
                      <a:pt x="5685" y="856"/>
                    </a:lnTo>
                    <a:cubicBezTo>
                      <a:pt x="6726" y="791"/>
                      <a:pt x="7767" y="724"/>
                      <a:pt x="8809" y="643"/>
                    </a:cubicBezTo>
                    <a:cubicBezTo>
                      <a:pt x="9418" y="592"/>
                      <a:pt x="10021" y="548"/>
                      <a:pt x="10631" y="486"/>
                    </a:cubicBezTo>
                    <a:cubicBezTo>
                      <a:pt x="11234" y="429"/>
                      <a:pt x="11843" y="379"/>
                      <a:pt x="12446" y="310"/>
                    </a:cubicBezTo>
                    <a:lnTo>
                      <a:pt x="12434" y="8"/>
                    </a:lnTo>
                    <a:cubicBezTo>
                      <a:pt x="12129" y="2"/>
                      <a:pt x="11824" y="0"/>
                      <a:pt x="11520"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66"/>
              <p:cNvSpPr/>
              <p:nvPr/>
            </p:nvSpPr>
            <p:spPr>
              <a:xfrm rot="-259581">
                <a:off x="7744484" y="3006007"/>
                <a:ext cx="178504" cy="249080"/>
              </a:xfrm>
              <a:custGeom>
                <a:avLst/>
                <a:gdLst/>
                <a:ahLst/>
                <a:cxnLst/>
                <a:rect l="l" t="t" r="r" b="b"/>
                <a:pathLst>
                  <a:path w="8338" h="11636" extrusionOk="0">
                    <a:moveTo>
                      <a:pt x="8187" y="0"/>
                    </a:moveTo>
                    <a:cubicBezTo>
                      <a:pt x="7646" y="302"/>
                      <a:pt x="7119" y="622"/>
                      <a:pt x="6591" y="930"/>
                    </a:cubicBezTo>
                    <a:cubicBezTo>
                      <a:pt x="6057" y="1244"/>
                      <a:pt x="5535" y="1565"/>
                      <a:pt x="5008" y="1885"/>
                    </a:cubicBezTo>
                    <a:cubicBezTo>
                      <a:pt x="3958" y="2532"/>
                      <a:pt x="2915" y="3186"/>
                      <a:pt x="1872" y="3851"/>
                    </a:cubicBezTo>
                    <a:lnTo>
                      <a:pt x="1433" y="4128"/>
                    </a:lnTo>
                    <a:lnTo>
                      <a:pt x="1841" y="4467"/>
                    </a:lnTo>
                    <a:lnTo>
                      <a:pt x="3525" y="5875"/>
                    </a:lnTo>
                    <a:lnTo>
                      <a:pt x="4870" y="6977"/>
                    </a:lnTo>
                    <a:lnTo>
                      <a:pt x="4870" y="6977"/>
                    </a:lnTo>
                    <a:cubicBezTo>
                      <a:pt x="4103" y="7643"/>
                      <a:pt x="3340" y="8316"/>
                      <a:pt x="2582" y="8997"/>
                    </a:cubicBezTo>
                    <a:cubicBezTo>
                      <a:pt x="2149" y="9393"/>
                      <a:pt x="1709" y="9782"/>
                      <a:pt x="1282" y="10185"/>
                    </a:cubicBezTo>
                    <a:cubicBezTo>
                      <a:pt x="855" y="10587"/>
                      <a:pt x="421" y="10982"/>
                      <a:pt x="0" y="11397"/>
                    </a:cubicBezTo>
                    <a:lnTo>
                      <a:pt x="182" y="11636"/>
                    </a:lnTo>
                    <a:cubicBezTo>
                      <a:pt x="654" y="11290"/>
                      <a:pt x="1112" y="10926"/>
                      <a:pt x="1577" y="10568"/>
                    </a:cubicBezTo>
                    <a:cubicBezTo>
                      <a:pt x="2042" y="10216"/>
                      <a:pt x="2494" y="9852"/>
                      <a:pt x="2959" y="9487"/>
                    </a:cubicBezTo>
                    <a:cubicBezTo>
                      <a:pt x="3870" y="8752"/>
                      <a:pt x="4775" y="8011"/>
                      <a:pt x="5680" y="7263"/>
                    </a:cubicBezTo>
                    <a:lnTo>
                      <a:pt x="6032" y="6968"/>
                    </a:lnTo>
                    <a:lnTo>
                      <a:pt x="5674" y="6666"/>
                    </a:lnTo>
                    <a:lnTo>
                      <a:pt x="3984" y="5265"/>
                    </a:lnTo>
                    <a:lnTo>
                      <a:pt x="2690" y="4202"/>
                    </a:lnTo>
                    <a:lnTo>
                      <a:pt x="2690" y="4202"/>
                    </a:lnTo>
                    <a:cubicBezTo>
                      <a:pt x="3569" y="3612"/>
                      <a:pt x="4447" y="3017"/>
                      <a:pt x="5315" y="2413"/>
                    </a:cubicBezTo>
                    <a:cubicBezTo>
                      <a:pt x="5824" y="2061"/>
                      <a:pt x="6333" y="1709"/>
                      <a:pt x="6836" y="1345"/>
                    </a:cubicBezTo>
                    <a:cubicBezTo>
                      <a:pt x="7339" y="987"/>
                      <a:pt x="7841" y="628"/>
                      <a:pt x="8337" y="258"/>
                    </a:cubicBezTo>
                    <a:lnTo>
                      <a:pt x="8187" y="0"/>
                    </a:ln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6" name="Google Shape;1606;p66"/>
            <p:cNvGrpSpPr/>
            <p:nvPr/>
          </p:nvGrpSpPr>
          <p:grpSpPr>
            <a:xfrm>
              <a:off x="7701690" y="2782250"/>
              <a:ext cx="508454" cy="508551"/>
              <a:chOff x="3157425" y="1611475"/>
              <a:chExt cx="524450" cy="524550"/>
            </a:xfrm>
          </p:grpSpPr>
          <p:sp>
            <p:nvSpPr>
              <p:cNvPr id="1607" name="Google Shape;1607;p66"/>
              <p:cNvSpPr/>
              <p:nvPr/>
            </p:nvSpPr>
            <p:spPr>
              <a:xfrm>
                <a:off x="3157425" y="1611475"/>
                <a:ext cx="422325" cy="372275"/>
              </a:xfrm>
              <a:custGeom>
                <a:avLst/>
                <a:gdLst/>
                <a:ahLst/>
                <a:cxnLst/>
                <a:rect l="l" t="t" r="r" b="b"/>
                <a:pathLst>
                  <a:path w="16893" h="14891" extrusionOk="0">
                    <a:moveTo>
                      <a:pt x="5849" y="1"/>
                    </a:moveTo>
                    <a:cubicBezTo>
                      <a:pt x="5225" y="1"/>
                      <a:pt x="4630" y="365"/>
                      <a:pt x="4361" y="981"/>
                    </a:cubicBezTo>
                    <a:lnTo>
                      <a:pt x="0" y="11282"/>
                    </a:lnTo>
                    <a:lnTo>
                      <a:pt x="11554" y="14891"/>
                    </a:lnTo>
                    <a:lnTo>
                      <a:pt x="16892" y="4014"/>
                    </a:lnTo>
                    <a:lnTo>
                      <a:pt x="6416" y="104"/>
                    </a:lnTo>
                    <a:cubicBezTo>
                      <a:pt x="6230" y="34"/>
                      <a:pt x="6038" y="1"/>
                      <a:pt x="5849" y="1"/>
                    </a:cubicBezTo>
                    <a:close/>
                  </a:path>
                </a:pathLst>
              </a:custGeom>
              <a:solidFill>
                <a:srgbClr val="6A17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66"/>
              <p:cNvSpPr/>
              <p:nvPr/>
            </p:nvSpPr>
            <p:spPr>
              <a:xfrm>
                <a:off x="3195000" y="1689875"/>
                <a:ext cx="429225" cy="387875"/>
              </a:xfrm>
              <a:custGeom>
                <a:avLst/>
                <a:gdLst/>
                <a:ahLst/>
                <a:cxnLst/>
                <a:rect l="l" t="t" r="r" b="b"/>
                <a:pathLst>
                  <a:path w="17169" h="15515" extrusionOk="0">
                    <a:moveTo>
                      <a:pt x="12432" y="0"/>
                    </a:moveTo>
                    <a:lnTo>
                      <a:pt x="1" y="7544"/>
                    </a:lnTo>
                    <a:lnTo>
                      <a:pt x="3409" y="15514"/>
                    </a:lnTo>
                    <a:lnTo>
                      <a:pt x="17169" y="9474"/>
                    </a:lnTo>
                    <a:lnTo>
                      <a:pt x="124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66"/>
              <p:cNvSpPr/>
              <p:nvPr/>
            </p:nvSpPr>
            <p:spPr>
              <a:xfrm>
                <a:off x="3362925" y="1808675"/>
                <a:ext cx="72075" cy="104775"/>
              </a:xfrm>
              <a:custGeom>
                <a:avLst/>
                <a:gdLst/>
                <a:ahLst/>
                <a:cxnLst/>
                <a:rect l="l" t="t" r="r" b="b"/>
                <a:pathLst>
                  <a:path w="2883" h="4191" extrusionOk="0">
                    <a:moveTo>
                      <a:pt x="713" y="0"/>
                    </a:moveTo>
                    <a:cubicBezTo>
                      <a:pt x="694" y="0"/>
                      <a:pt x="674" y="3"/>
                      <a:pt x="652" y="10"/>
                    </a:cubicBezTo>
                    <a:cubicBezTo>
                      <a:pt x="552" y="35"/>
                      <a:pt x="477" y="61"/>
                      <a:pt x="352" y="136"/>
                    </a:cubicBezTo>
                    <a:cubicBezTo>
                      <a:pt x="251" y="186"/>
                      <a:pt x="151" y="261"/>
                      <a:pt x="101" y="311"/>
                    </a:cubicBezTo>
                    <a:cubicBezTo>
                      <a:pt x="51" y="361"/>
                      <a:pt x="1" y="436"/>
                      <a:pt x="1" y="487"/>
                    </a:cubicBezTo>
                    <a:cubicBezTo>
                      <a:pt x="1" y="562"/>
                      <a:pt x="1" y="612"/>
                      <a:pt x="26" y="637"/>
                    </a:cubicBezTo>
                    <a:cubicBezTo>
                      <a:pt x="51" y="687"/>
                      <a:pt x="76" y="737"/>
                      <a:pt x="101" y="812"/>
                    </a:cubicBezTo>
                    <a:lnTo>
                      <a:pt x="1053" y="2517"/>
                    </a:lnTo>
                    <a:cubicBezTo>
                      <a:pt x="1078" y="2592"/>
                      <a:pt x="1129" y="2642"/>
                      <a:pt x="1154" y="2667"/>
                    </a:cubicBezTo>
                    <a:cubicBezTo>
                      <a:pt x="1179" y="2692"/>
                      <a:pt x="1204" y="2742"/>
                      <a:pt x="1254" y="2767"/>
                    </a:cubicBezTo>
                    <a:cubicBezTo>
                      <a:pt x="1304" y="2792"/>
                      <a:pt x="1379" y="2792"/>
                      <a:pt x="1454" y="2792"/>
                    </a:cubicBezTo>
                    <a:cubicBezTo>
                      <a:pt x="1530" y="2767"/>
                      <a:pt x="1630" y="2717"/>
                      <a:pt x="1730" y="2667"/>
                    </a:cubicBezTo>
                    <a:cubicBezTo>
                      <a:pt x="1855" y="2592"/>
                      <a:pt x="1931" y="2542"/>
                      <a:pt x="2006" y="2492"/>
                    </a:cubicBezTo>
                    <a:cubicBezTo>
                      <a:pt x="2056" y="2416"/>
                      <a:pt x="2081" y="2366"/>
                      <a:pt x="2081" y="2316"/>
                    </a:cubicBezTo>
                    <a:cubicBezTo>
                      <a:pt x="2106" y="2241"/>
                      <a:pt x="2081" y="2191"/>
                      <a:pt x="2081" y="2166"/>
                    </a:cubicBezTo>
                    <a:cubicBezTo>
                      <a:pt x="2056" y="2116"/>
                      <a:pt x="2031" y="2066"/>
                      <a:pt x="1981" y="1990"/>
                    </a:cubicBezTo>
                    <a:lnTo>
                      <a:pt x="1053" y="311"/>
                    </a:lnTo>
                    <a:cubicBezTo>
                      <a:pt x="1028" y="236"/>
                      <a:pt x="978" y="161"/>
                      <a:pt x="953" y="136"/>
                    </a:cubicBezTo>
                    <a:cubicBezTo>
                      <a:pt x="928" y="111"/>
                      <a:pt x="903" y="61"/>
                      <a:pt x="828" y="35"/>
                    </a:cubicBezTo>
                    <a:cubicBezTo>
                      <a:pt x="792" y="18"/>
                      <a:pt x="757" y="0"/>
                      <a:pt x="713" y="0"/>
                    </a:cubicBezTo>
                    <a:close/>
                    <a:moveTo>
                      <a:pt x="2343" y="2934"/>
                    </a:moveTo>
                    <a:cubicBezTo>
                      <a:pt x="2246" y="2934"/>
                      <a:pt x="2146" y="2966"/>
                      <a:pt x="2031" y="3043"/>
                    </a:cubicBezTo>
                    <a:cubicBezTo>
                      <a:pt x="1880" y="3118"/>
                      <a:pt x="1780" y="3193"/>
                      <a:pt x="1705" y="3269"/>
                    </a:cubicBezTo>
                    <a:cubicBezTo>
                      <a:pt x="1655" y="3319"/>
                      <a:pt x="1630" y="3419"/>
                      <a:pt x="1630" y="3494"/>
                    </a:cubicBezTo>
                    <a:cubicBezTo>
                      <a:pt x="1630" y="3594"/>
                      <a:pt x="1680" y="3695"/>
                      <a:pt x="1755" y="3845"/>
                    </a:cubicBezTo>
                    <a:cubicBezTo>
                      <a:pt x="1855" y="4046"/>
                      <a:pt x="1956" y="4146"/>
                      <a:pt x="2081" y="4171"/>
                    </a:cubicBezTo>
                    <a:cubicBezTo>
                      <a:pt x="2107" y="4184"/>
                      <a:pt x="2136" y="4190"/>
                      <a:pt x="2169" y="4190"/>
                    </a:cubicBezTo>
                    <a:cubicBezTo>
                      <a:pt x="2264" y="4190"/>
                      <a:pt x="2390" y="4138"/>
                      <a:pt x="2557" y="4046"/>
                    </a:cubicBezTo>
                    <a:cubicBezTo>
                      <a:pt x="2783" y="3920"/>
                      <a:pt x="2883" y="3795"/>
                      <a:pt x="2883" y="3670"/>
                    </a:cubicBezTo>
                    <a:cubicBezTo>
                      <a:pt x="2883" y="3594"/>
                      <a:pt x="2858" y="3544"/>
                      <a:pt x="2858" y="3494"/>
                    </a:cubicBezTo>
                    <a:cubicBezTo>
                      <a:pt x="2833" y="3444"/>
                      <a:pt x="2808" y="3394"/>
                      <a:pt x="2758" y="3294"/>
                    </a:cubicBezTo>
                    <a:lnTo>
                      <a:pt x="2707" y="3218"/>
                    </a:lnTo>
                    <a:cubicBezTo>
                      <a:pt x="2632" y="3068"/>
                      <a:pt x="2532" y="2993"/>
                      <a:pt x="2432" y="2943"/>
                    </a:cubicBezTo>
                    <a:cubicBezTo>
                      <a:pt x="2402" y="2937"/>
                      <a:pt x="2373" y="2934"/>
                      <a:pt x="2343" y="293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66"/>
              <p:cNvSpPr/>
              <p:nvPr/>
            </p:nvSpPr>
            <p:spPr>
              <a:xfrm>
                <a:off x="3157425" y="1711800"/>
                <a:ext cx="524450" cy="423500"/>
              </a:xfrm>
              <a:custGeom>
                <a:avLst/>
                <a:gdLst/>
                <a:ahLst/>
                <a:cxnLst/>
                <a:rect l="l" t="t" r="r" b="b"/>
                <a:pathLst>
                  <a:path w="20978" h="16940" extrusionOk="0">
                    <a:moveTo>
                      <a:pt x="16892" y="1"/>
                    </a:moveTo>
                    <a:lnTo>
                      <a:pt x="10627" y="8723"/>
                    </a:lnTo>
                    <a:lnTo>
                      <a:pt x="0" y="7269"/>
                    </a:lnTo>
                    <a:lnTo>
                      <a:pt x="3785" y="16041"/>
                    </a:lnTo>
                    <a:cubicBezTo>
                      <a:pt x="4028" y="16602"/>
                      <a:pt x="4578" y="16940"/>
                      <a:pt x="5154" y="16940"/>
                    </a:cubicBezTo>
                    <a:cubicBezTo>
                      <a:pt x="5350" y="16940"/>
                      <a:pt x="5549" y="16901"/>
                      <a:pt x="5739" y="16818"/>
                    </a:cubicBezTo>
                    <a:lnTo>
                      <a:pt x="19875" y="10753"/>
                    </a:lnTo>
                    <a:cubicBezTo>
                      <a:pt x="20627" y="10427"/>
                      <a:pt x="20978" y="9550"/>
                      <a:pt x="20652" y="8773"/>
                    </a:cubicBezTo>
                    <a:lnTo>
                      <a:pt x="16892" y="1"/>
                    </a:lnTo>
                    <a:close/>
                  </a:path>
                </a:pathLst>
              </a:custGeom>
              <a:solidFill>
                <a:srgbClr val="833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66"/>
              <p:cNvSpPr/>
              <p:nvPr/>
            </p:nvSpPr>
            <p:spPr>
              <a:xfrm>
                <a:off x="3262050" y="1924200"/>
                <a:ext cx="419200" cy="211825"/>
              </a:xfrm>
              <a:custGeom>
                <a:avLst/>
                <a:gdLst/>
                <a:ahLst/>
                <a:cxnLst/>
                <a:rect l="l" t="t" r="r" b="b"/>
                <a:pathLst>
                  <a:path w="16768" h="8473" extrusionOk="0">
                    <a:moveTo>
                      <a:pt x="6467" y="1"/>
                    </a:moveTo>
                    <a:cubicBezTo>
                      <a:pt x="6392" y="1"/>
                      <a:pt x="6316" y="26"/>
                      <a:pt x="6266" y="101"/>
                    </a:cubicBezTo>
                    <a:lnTo>
                      <a:pt x="76" y="8121"/>
                    </a:lnTo>
                    <a:cubicBezTo>
                      <a:pt x="1" y="8222"/>
                      <a:pt x="26" y="8347"/>
                      <a:pt x="101" y="8422"/>
                    </a:cubicBezTo>
                    <a:cubicBezTo>
                      <a:pt x="151" y="8447"/>
                      <a:pt x="201" y="8472"/>
                      <a:pt x="251" y="8472"/>
                    </a:cubicBezTo>
                    <a:cubicBezTo>
                      <a:pt x="301" y="8472"/>
                      <a:pt x="377" y="8447"/>
                      <a:pt x="402" y="8372"/>
                    </a:cubicBezTo>
                    <a:lnTo>
                      <a:pt x="6542" y="427"/>
                    </a:lnTo>
                    <a:lnTo>
                      <a:pt x="16517" y="1455"/>
                    </a:lnTo>
                    <a:cubicBezTo>
                      <a:pt x="16530" y="1457"/>
                      <a:pt x="16543" y="1459"/>
                      <a:pt x="16556" y="1459"/>
                    </a:cubicBezTo>
                    <a:cubicBezTo>
                      <a:pt x="16662" y="1459"/>
                      <a:pt x="16743" y="1369"/>
                      <a:pt x="16743" y="1279"/>
                    </a:cubicBezTo>
                    <a:cubicBezTo>
                      <a:pt x="16768" y="1154"/>
                      <a:pt x="16692" y="1054"/>
                      <a:pt x="16567" y="1029"/>
                    </a:cubicBezTo>
                    <a:lnTo>
                      <a:pt x="6467" y="1"/>
                    </a:ln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2" name="Google Shape;1612;p66"/>
            <p:cNvGrpSpPr/>
            <p:nvPr/>
          </p:nvGrpSpPr>
          <p:grpSpPr>
            <a:xfrm>
              <a:off x="6893975" y="2670025"/>
              <a:ext cx="651675" cy="421150"/>
              <a:chOff x="6893975" y="2670025"/>
              <a:chExt cx="651675" cy="421150"/>
            </a:xfrm>
          </p:grpSpPr>
          <p:sp>
            <p:nvSpPr>
              <p:cNvPr id="1613" name="Google Shape;1613;p66"/>
              <p:cNvSpPr/>
              <p:nvPr/>
            </p:nvSpPr>
            <p:spPr>
              <a:xfrm>
                <a:off x="6893975" y="2670025"/>
                <a:ext cx="590275" cy="421150"/>
              </a:xfrm>
              <a:custGeom>
                <a:avLst/>
                <a:gdLst/>
                <a:ahLst/>
                <a:cxnLst/>
                <a:rect l="l" t="t" r="r" b="b"/>
                <a:pathLst>
                  <a:path w="23611" h="16846" extrusionOk="0">
                    <a:moveTo>
                      <a:pt x="3596" y="1"/>
                    </a:moveTo>
                    <a:cubicBezTo>
                      <a:pt x="3041" y="1"/>
                      <a:pt x="2537" y="395"/>
                      <a:pt x="2407" y="958"/>
                    </a:cubicBezTo>
                    <a:lnTo>
                      <a:pt x="151" y="11234"/>
                    </a:lnTo>
                    <a:cubicBezTo>
                      <a:pt x="1" y="11911"/>
                      <a:pt x="427" y="12562"/>
                      <a:pt x="1079" y="12713"/>
                    </a:cubicBezTo>
                    <a:lnTo>
                      <a:pt x="19750" y="16823"/>
                    </a:lnTo>
                    <a:cubicBezTo>
                      <a:pt x="19833" y="16838"/>
                      <a:pt x="19916" y="16846"/>
                      <a:pt x="19997" y="16846"/>
                    </a:cubicBezTo>
                    <a:cubicBezTo>
                      <a:pt x="20579" y="16846"/>
                      <a:pt x="21097" y="16464"/>
                      <a:pt x="21229" y="15871"/>
                    </a:cubicBezTo>
                    <a:lnTo>
                      <a:pt x="23485" y="5595"/>
                    </a:lnTo>
                    <a:cubicBezTo>
                      <a:pt x="23610" y="4943"/>
                      <a:pt x="23209" y="4292"/>
                      <a:pt x="22532" y="4141"/>
                    </a:cubicBezTo>
                    <a:lnTo>
                      <a:pt x="3861" y="31"/>
                    </a:lnTo>
                    <a:cubicBezTo>
                      <a:pt x="3772" y="10"/>
                      <a:pt x="3683" y="1"/>
                      <a:pt x="3596"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66"/>
              <p:cNvSpPr/>
              <p:nvPr/>
            </p:nvSpPr>
            <p:spPr>
              <a:xfrm>
                <a:off x="6894625" y="2864150"/>
                <a:ext cx="523825" cy="226450"/>
              </a:xfrm>
              <a:custGeom>
                <a:avLst/>
                <a:gdLst/>
                <a:ahLst/>
                <a:cxnLst/>
                <a:rect l="l" t="t" r="r" b="b"/>
                <a:pathLst>
                  <a:path w="20953" h="9058" extrusionOk="0">
                    <a:moveTo>
                      <a:pt x="11869" y="0"/>
                    </a:moveTo>
                    <a:cubicBezTo>
                      <a:pt x="11847" y="0"/>
                      <a:pt x="11825" y="4"/>
                      <a:pt x="11805" y="10"/>
                    </a:cubicBezTo>
                    <a:lnTo>
                      <a:pt x="150" y="4146"/>
                    </a:lnTo>
                    <a:cubicBezTo>
                      <a:pt x="50" y="4196"/>
                      <a:pt x="0" y="4321"/>
                      <a:pt x="25" y="4421"/>
                    </a:cubicBezTo>
                    <a:cubicBezTo>
                      <a:pt x="64" y="4500"/>
                      <a:pt x="134" y="4563"/>
                      <a:pt x="222" y="4563"/>
                    </a:cubicBezTo>
                    <a:cubicBezTo>
                      <a:pt x="247" y="4563"/>
                      <a:pt x="273" y="4558"/>
                      <a:pt x="301" y="4547"/>
                    </a:cubicBezTo>
                    <a:lnTo>
                      <a:pt x="11830" y="436"/>
                    </a:lnTo>
                    <a:lnTo>
                      <a:pt x="20577" y="9008"/>
                    </a:lnTo>
                    <a:cubicBezTo>
                      <a:pt x="20627" y="9058"/>
                      <a:pt x="20677" y="9058"/>
                      <a:pt x="20727" y="9058"/>
                    </a:cubicBezTo>
                    <a:cubicBezTo>
                      <a:pt x="20777" y="9058"/>
                      <a:pt x="20827" y="9033"/>
                      <a:pt x="20877" y="9008"/>
                    </a:cubicBezTo>
                    <a:cubicBezTo>
                      <a:pt x="20953" y="8908"/>
                      <a:pt x="20953" y="8782"/>
                      <a:pt x="20877" y="8707"/>
                    </a:cubicBezTo>
                    <a:lnTo>
                      <a:pt x="12030" y="60"/>
                    </a:lnTo>
                    <a:cubicBezTo>
                      <a:pt x="11993" y="24"/>
                      <a:pt x="11930" y="0"/>
                      <a:pt x="11869" y="0"/>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66"/>
              <p:cNvSpPr/>
              <p:nvPr/>
            </p:nvSpPr>
            <p:spPr>
              <a:xfrm>
                <a:off x="6965425" y="2673350"/>
                <a:ext cx="512550" cy="280725"/>
              </a:xfrm>
              <a:custGeom>
                <a:avLst/>
                <a:gdLst/>
                <a:ahLst/>
                <a:cxnLst/>
                <a:rect l="l" t="t" r="r" b="b"/>
                <a:pathLst>
                  <a:path w="20502" h="11229" extrusionOk="0">
                    <a:moveTo>
                      <a:pt x="753" y="1"/>
                    </a:moveTo>
                    <a:cubicBezTo>
                      <a:pt x="473" y="1"/>
                      <a:pt x="214" y="96"/>
                      <a:pt x="0" y="251"/>
                    </a:cubicBezTo>
                    <a:lnTo>
                      <a:pt x="8346" y="11229"/>
                    </a:lnTo>
                    <a:lnTo>
                      <a:pt x="20501" y="4763"/>
                    </a:lnTo>
                    <a:cubicBezTo>
                      <a:pt x="20326" y="4462"/>
                      <a:pt x="20050" y="4211"/>
                      <a:pt x="19674" y="4136"/>
                    </a:cubicBezTo>
                    <a:lnTo>
                      <a:pt x="1003" y="26"/>
                    </a:lnTo>
                    <a:cubicBezTo>
                      <a:pt x="918" y="9"/>
                      <a:pt x="835" y="1"/>
                      <a:pt x="753"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66"/>
              <p:cNvSpPr/>
              <p:nvPr/>
            </p:nvSpPr>
            <p:spPr>
              <a:xfrm>
                <a:off x="6959775" y="2671525"/>
                <a:ext cx="523850" cy="284375"/>
              </a:xfrm>
              <a:custGeom>
                <a:avLst/>
                <a:gdLst/>
                <a:ahLst/>
                <a:cxnLst/>
                <a:rect l="l" t="t" r="r" b="b"/>
                <a:pathLst>
                  <a:path w="20954" h="11375" extrusionOk="0">
                    <a:moveTo>
                      <a:pt x="234" y="1"/>
                    </a:moveTo>
                    <a:cubicBezTo>
                      <a:pt x="189" y="1"/>
                      <a:pt x="143" y="15"/>
                      <a:pt x="101" y="46"/>
                    </a:cubicBezTo>
                    <a:cubicBezTo>
                      <a:pt x="1" y="96"/>
                      <a:pt x="1" y="247"/>
                      <a:pt x="51" y="322"/>
                    </a:cubicBezTo>
                    <a:lnTo>
                      <a:pt x="8397" y="11299"/>
                    </a:lnTo>
                    <a:cubicBezTo>
                      <a:pt x="8447" y="11349"/>
                      <a:pt x="8497" y="11374"/>
                      <a:pt x="8572" y="11374"/>
                    </a:cubicBezTo>
                    <a:cubicBezTo>
                      <a:pt x="8597" y="11374"/>
                      <a:pt x="8622" y="11374"/>
                      <a:pt x="8672" y="11349"/>
                    </a:cubicBezTo>
                    <a:lnTo>
                      <a:pt x="20828" y="4883"/>
                    </a:lnTo>
                    <a:cubicBezTo>
                      <a:pt x="20928" y="4833"/>
                      <a:pt x="20953" y="4708"/>
                      <a:pt x="20903" y="4607"/>
                    </a:cubicBezTo>
                    <a:cubicBezTo>
                      <a:pt x="20870" y="4541"/>
                      <a:pt x="20803" y="4507"/>
                      <a:pt x="20732" y="4507"/>
                    </a:cubicBezTo>
                    <a:cubicBezTo>
                      <a:pt x="20697" y="4507"/>
                      <a:pt x="20661" y="4516"/>
                      <a:pt x="20627" y="4532"/>
                    </a:cubicBezTo>
                    <a:lnTo>
                      <a:pt x="8622" y="10898"/>
                    </a:lnTo>
                    <a:lnTo>
                      <a:pt x="402" y="71"/>
                    </a:lnTo>
                    <a:cubicBezTo>
                      <a:pt x="358" y="27"/>
                      <a:pt x="297" y="1"/>
                      <a:pt x="234" y="1"/>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66"/>
              <p:cNvSpPr/>
              <p:nvPr/>
            </p:nvSpPr>
            <p:spPr>
              <a:xfrm>
                <a:off x="7383350" y="2707125"/>
                <a:ext cx="162300" cy="162300"/>
              </a:xfrm>
              <a:custGeom>
                <a:avLst/>
                <a:gdLst/>
                <a:ahLst/>
                <a:cxnLst/>
                <a:rect l="l" t="t" r="r" b="b"/>
                <a:pathLst>
                  <a:path w="6492" h="6492" extrusionOk="0">
                    <a:moveTo>
                      <a:pt x="3258" y="0"/>
                    </a:moveTo>
                    <a:cubicBezTo>
                      <a:pt x="1454" y="0"/>
                      <a:pt x="0" y="1454"/>
                      <a:pt x="0" y="3234"/>
                    </a:cubicBezTo>
                    <a:cubicBezTo>
                      <a:pt x="0" y="5038"/>
                      <a:pt x="1454" y="6492"/>
                      <a:pt x="3258" y="6492"/>
                    </a:cubicBezTo>
                    <a:cubicBezTo>
                      <a:pt x="5038" y="6492"/>
                      <a:pt x="6491" y="5038"/>
                      <a:pt x="6491" y="3234"/>
                    </a:cubicBezTo>
                    <a:cubicBezTo>
                      <a:pt x="6491" y="1454"/>
                      <a:pt x="5038" y="0"/>
                      <a:pt x="3258" y="0"/>
                    </a:cubicBezTo>
                    <a:close/>
                  </a:path>
                </a:pathLst>
              </a:custGeom>
              <a:solidFill>
                <a:srgbClr val="FB4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66"/>
              <p:cNvSpPr/>
              <p:nvPr/>
            </p:nvSpPr>
            <p:spPr>
              <a:xfrm>
                <a:off x="7402125" y="2753500"/>
                <a:ext cx="28225" cy="69575"/>
              </a:xfrm>
              <a:custGeom>
                <a:avLst/>
                <a:gdLst/>
                <a:ahLst/>
                <a:cxnLst/>
                <a:rect l="l" t="t" r="r" b="b"/>
                <a:pathLst>
                  <a:path w="1129" h="2783" extrusionOk="0">
                    <a:moveTo>
                      <a:pt x="703" y="0"/>
                    </a:moveTo>
                    <a:lnTo>
                      <a:pt x="201" y="201"/>
                    </a:lnTo>
                    <a:cubicBezTo>
                      <a:pt x="151" y="226"/>
                      <a:pt x="101" y="251"/>
                      <a:pt x="51" y="301"/>
                    </a:cubicBezTo>
                    <a:cubicBezTo>
                      <a:pt x="26" y="351"/>
                      <a:pt x="1" y="426"/>
                      <a:pt x="1" y="476"/>
                    </a:cubicBezTo>
                    <a:cubicBezTo>
                      <a:pt x="1" y="577"/>
                      <a:pt x="51" y="652"/>
                      <a:pt x="101" y="702"/>
                    </a:cubicBezTo>
                    <a:cubicBezTo>
                      <a:pt x="151" y="752"/>
                      <a:pt x="226" y="802"/>
                      <a:pt x="327" y="802"/>
                    </a:cubicBezTo>
                    <a:cubicBezTo>
                      <a:pt x="377" y="802"/>
                      <a:pt x="427" y="777"/>
                      <a:pt x="477" y="752"/>
                    </a:cubicBezTo>
                    <a:lnTo>
                      <a:pt x="502" y="752"/>
                    </a:lnTo>
                    <a:lnTo>
                      <a:pt x="502" y="2481"/>
                    </a:lnTo>
                    <a:cubicBezTo>
                      <a:pt x="502" y="2557"/>
                      <a:pt x="552" y="2632"/>
                      <a:pt x="602" y="2707"/>
                    </a:cubicBezTo>
                    <a:cubicBezTo>
                      <a:pt x="653" y="2757"/>
                      <a:pt x="728" y="2782"/>
                      <a:pt x="828" y="2782"/>
                    </a:cubicBezTo>
                    <a:cubicBezTo>
                      <a:pt x="903" y="2782"/>
                      <a:pt x="978" y="2757"/>
                      <a:pt x="1028" y="2682"/>
                    </a:cubicBezTo>
                    <a:cubicBezTo>
                      <a:pt x="1104" y="2632"/>
                      <a:pt x="1129" y="2557"/>
                      <a:pt x="1129" y="2481"/>
                    </a:cubicBezTo>
                    <a:lnTo>
                      <a:pt x="1129" y="301"/>
                    </a:lnTo>
                    <a:cubicBezTo>
                      <a:pt x="1129" y="226"/>
                      <a:pt x="1104" y="150"/>
                      <a:pt x="1054" y="75"/>
                    </a:cubicBezTo>
                    <a:cubicBezTo>
                      <a:pt x="1003" y="50"/>
                      <a:pt x="928" y="0"/>
                      <a:pt x="8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66"/>
              <p:cNvSpPr/>
              <p:nvPr/>
            </p:nvSpPr>
            <p:spPr>
              <a:xfrm>
                <a:off x="7435350" y="2752875"/>
                <a:ext cx="45125" cy="70200"/>
              </a:xfrm>
              <a:custGeom>
                <a:avLst/>
                <a:gdLst/>
                <a:ahLst/>
                <a:cxnLst/>
                <a:rect l="l" t="t" r="r" b="b"/>
                <a:pathLst>
                  <a:path w="1805" h="2808" extrusionOk="0">
                    <a:moveTo>
                      <a:pt x="902" y="627"/>
                    </a:moveTo>
                    <a:cubicBezTo>
                      <a:pt x="953" y="627"/>
                      <a:pt x="1003" y="652"/>
                      <a:pt x="1028" y="702"/>
                    </a:cubicBezTo>
                    <a:cubicBezTo>
                      <a:pt x="1078" y="777"/>
                      <a:pt x="1128" y="852"/>
                      <a:pt x="1153" y="978"/>
                    </a:cubicBezTo>
                    <a:cubicBezTo>
                      <a:pt x="1178" y="1103"/>
                      <a:pt x="1178" y="1253"/>
                      <a:pt x="1178" y="1404"/>
                    </a:cubicBezTo>
                    <a:cubicBezTo>
                      <a:pt x="1178" y="1579"/>
                      <a:pt x="1178" y="1729"/>
                      <a:pt x="1153" y="1855"/>
                    </a:cubicBezTo>
                    <a:cubicBezTo>
                      <a:pt x="1128" y="1955"/>
                      <a:pt x="1078" y="2055"/>
                      <a:pt x="1028" y="2130"/>
                    </a:cubicBezTo>
                    <a:cubicBezTo>
                      <a:pt x="1003" y="2155"/>
                      <a:pt x="953" y="2181"/>
                      <a:pt x="902" y="2181"/>
                    </a:cubicBezTo>
                    <a:cubicBezTo>
                      <a:pt x="852" y="2181"/>
                      <a:pt x="802" y="2155"/>
                      <a:pt x="777" y="2130"/>
                    </a:cubicBezTo>
                    <a:cubicBezTo>
                      <a:pt x="727" y="2055"/>
                      <a:pt x="677" y="1955"/>
                      <a:pt x="652" y="1855"/>
                    </a:cubicBezTo>
                    <a:cubicBezTo>
                      <a:pt x="627" y="1729"/>
                      <a:pt x="602" y="1579"/>
                      <a:pt x="602" y="1404"/>
                    </a:cubicBezTo>
                    <a:cubicBezTo>
                      <a:pt x="602" y="1253"/>
                      <a:pt x="627" y="1103"/>
                      <a:pt x="652" y="978"/>
                    </a:cubicBezTo>
                    <a:cubicBezTo>
                      <a:pt x="677" y="852"/>
                      <a:pt x="727" y="752"/>
                      <a:pt x="777" y="702"/>
                    </a:cubicBezTo>
                    <a:cubicBezTo>
                      <a:pt x="802" y="652"/>
                      <a:pt x="852" y="627"/>
                      <a:pt x="902" y="627"/>
                    </a:cubicBezTo>
                    <a:close/>
                    <a:moveTo>
                      <a:pt x="902" y="0"/>
                    </a:moveTo>
                    <a:cubicBezTo>
                      <a:pt x="702" y="0"/>
                      <a:pt x="527" y="75"/>
                      <a:pt x="401" y="201"/>
                    </a:cubicBezTo>
                    <a:cubicBezTo>
                      <a:pt x="251" y="326"/>
                      <a:pt x="151" y="476"/>
                      <a:pt x="75" y="702"/>
                    </a:cubicBezTo>
                    <a:cubicBezTo>
                      <a:pt x="25" y="902"/>
                      <a:pt x="0" y="1128"/>
                      <a:pt x="0" y="1404"/>
                    </a:cubicBezTo>
                    <a:cubicBezTo>
                      <a:pt x="0" y="1679"/>
                      <a:pt x="25" y="1930"/>
                      <a:pt x="75" y="2130"/>
                    </a:cubicBezTo>
                    <a:cubicBezTo>
                      <a:pt x="151" y="2331"/>
                      <a:pt x="251" y="2506"/>
                      <a:pt x="401" y="2632"/>
                    </a:cubicBezTo>
                    <a:cubicBezTo>
                      <a:pt x="527" y="2757"/>
                      <a:pt x="702" y="2807"/>
                      <a:pt x="902" y="2807"/>
                    </a:cubicBezTo>
                    <a:cubicBezTo>
                      <a:pt x="1103" y="2807"/>
                      <a:pt x="1278" y="2757"/>
                      <a:pt x="1404" y="2632"/>
                    </a:cubicBezTo>
                    <a:cubicBezTo>
                      <a:pt x="1554" y="2506"/>
                      <a:pt x="1654" y="2331"/>
                      <a:pt x="1704" y="2130"/>
                    </a:cubicBezTo>
                    <a:cubicBezTo>
                      <a:pt x="1780" y="1930"/>
                      <a:pt x="1805" y="1679"/>
                      <a:pt x="1805" y="1404"/>
                    </a:cubicBezTo>
                    <a:cubicBezTo>
                      <a:pt x="1805" y="1128"/>
                      <a:pt x="1780" y="902"/>
                      <a:pt x="1704" y="702"/>
                    </a:cubicBezTo>
                    <a:cubicBezTo>
                      <a:pt x="1654" y="476"/>
                      <a:pt x="1554" y="326"/>
                      <a:pt x="1404" y="201"/>
                    </a:cubicBezTo>
                    <a:cubicBezTo>
                      <a:pt x="1278" y="75"/>
                      <a:pt x="1103" y="0"/>
                      <a:pt x="9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66"/>
              <p:cNvSpPr/>
              <p:nvPr/>
            </p:nvSpPr>
            <p:spPr>
              <a:xfrm>
                <a:off x="7481075" y="2752875"/>
                <a:ext cx="45775" cy="70200"/>
              </a:xfrm>
              <a:custGeom>
                <a:avLst/>
                <a:gdLst/>
                <a:ahLst/>
                <a:cxnLst/>
                <a:rect l="l" t="t" r="r" b="b"/>
                <a:pathLst>
                  <a:path w="1831" h="2808" extrusionOk="0">
                    <a:moveTo>
                      <a:pt x="928" y="627"/>
                    </a:moveTo>
                    <a:cubicBezTo>
                      <a:pt x="978" y="627"/>
                      <a:pt x="1003" y="652"/>
                      <a:pt x="1053" y="702"/>
                    </a:cubicBezTo>
                    <a:cubicBezTo>
                      <a:pt x="1104" y="777"/>
                      <a:pt x="1154" y="852"/>
                      <a:pt x="1179" y="978"/>
                    </a:cubicBezTo>
                    <a:cubicBezTo>
                      <a:pt x="1204" y="1103"/>
                      <a:pt x="1204" y="1253"/>
                      <a:pt x="1204" y="1404"/>
                    </a:cubicBezTo>
                    <a:cubicBezTo>
                      <a:pt x="1204" y="1579"/>
                      <a:pt x="1204" y="1729"/>
                      <a:pt x="1179" y="1855"/>
                    </a:cubicBezTo>
                    <a:cubicBezTo>
                      <a:pt x="1154" y="1955"/>
                      <a:pt x="1104" y="2055"/>
                      <a:pt x="1053" y="2130"/>
                    </a:cubicBezTo>
                    <a:cubicBezTo>
                      <a:pt x="1003" y="2155"/>
                      <a:pt x="978" y="2181"/>
                      <a:pt x="928" y="2181"/>
                    </a:cubicBezTo>
                    <a:cubicBezTo>
                      <a:pt x="878" y="2181"/>
                      <a:pt x="828" y="2155"/>
                      <a:pt x="803" y="2130"/>
                    </a:cubicBezTo>
                    <a:cubicBezTo>
                      <a:pt x="753" y="2055"/>
                      <a:pt x="703" y="1955"/>
                      <a:pt x="677" y="1855"/>
                    </a:cubicBezTo>
                    <a:cubicBezTo>
                      <a:pt x="652" y="1729"/>
                      <a:pt x="627" y="1579"/>
                      <a:pt x="627" y="1404"/>
                    </a:cubicBezTo>
                    <a:cubicBezTo>
                      <a:pt x="627" y="1253"/>
                      <a:pt x="652" y="1103"/>
                      <a:pt x="677" y="978"/>
                    </a:cubicBezTo>
                    <a:cubicBezTo>
                      <a:pt x="703" y="852"/>
                      <a:pt x="753" y="752"/>
                      <a:pt x="803" y="702"/>
                    </a:cubicBezTo>
                    <a:cubicBezTo>
                      <a:pt x="828" y="652"/>
                      <a:pt x="878" y="627"/>
                      <a:pt x="928" y="627"/>
                    </a:cubicBezTo>
                    <a:close/>
                    <a:moveTo>
                      <a:pt x="928" y="0"/>
                    </a:moveTo>
                    <a:cubicBezTo>
                      <a:pt x="728" y="0"/>
                      <a:pt x="552" y="75"/>
                      <a:pt x="402" y="201"/>
                    </a:cubicBezTo>
                    <a:cubicBezTo>
                      <a:pt x="276" y="326"/>
                      <a:pt x="176" y="476"/>
                      <a:pt x="101" y="702"/>
                    </a:cubicBezTo>
                    <a:cubicBezTo>
                      <a:pt x="51" y="902"/>
                      <a:pt x="1" y="1128"/>
                      <a:pt x="1" y="1404"/>
                    </a:cubicBezTo>
                    <a:cubicBezTo>
                      <a:pt x="1" y="1679"/>
                      <a:pt x="51" y="1930"/>
                      <a:pt x="101" y="2130"/>
                    </a:cubicBezTo>
                    <a:cubicBezTo>
                      <a:pt x="176" y="2331"/>
                      <a:pt x="276" y="2506"/>
                      <a:pt x="402" y="2632"/>
                    </a:cubicBezTo>
                    <a:cubicBezTo>
                      <a:pt x="552" y="2757"/>
                      <a:pt x="728" y="2807"/>
                      <a:pt x="928" y="2807"/>
                    </a:cubicBezTo>
                    <a:cubicBezTo>
                      <a:pt x="1129" y="2807"/>
                      <a:pt x="1304" y="2757"/>
                      <a:pt x="1429" y="2632"/>
                    </a:cubicBezTo>
                    <a:cubicBezTo>
                      <a:pt x="1580" y="2506"/>
                      <a:pt x="1680" y="2331"/>
                      <a:pt x="1730" y="2130"/>
                    </a:cubicBezTo>
                    <a:cubicBezTo>
                      <a:pt x="1805" y="1930"/>
                      <a:pt x="1830" y="1679"/>
                      <a:pt x="1830" y="1404"/>
                    </a:cubicBezTo>
                    <a:cubicBezTo>
                      <a:pt x="1830" y="1128"/>
                      <a:pt x="1805" y="902"/>
                      <a:pt x="1730" y="702"/>
                    </a:cubicBezTo>
                    <a:cubicBezTo>
                      <a:pt x="1680" y="476"/>
                      <a:pt x="1580" y="326"/>
                      <a:pt x="1429" y="201"/>
                    </a:cubicBezTo>
                    <a:cubicBezTo>
                      <a:pt x="1304" y="75"/>
                      <a:pt x="1129" y="0"/>
                      <a:pt x="9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410683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50" y="6464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smtClean="0"/>
              <a:t>A</a:t>
            </a:r>
            <a:r>
              <a:rPr lang="lt-LT" dirty="0" smtClean="0"/>
              <a:t>nketinė apklausa</a:t>
            </a:r>
            <a:endParaRPr dirty="0"/>
          </a:p>
        </p:txBody>
      </p:sp>
      <p:sp>
        <p:nvSpPr>
          <p:cNvPr id="1587" name="Google Shape;1587;p66"/>
          <p:cNvSpPr txBox="1">
            <a:spLocks noGrp="1"/>
          </p:cNvSpPr>
          <p:nvPr>
            <p:ph type="body" idx="1"/>
          </p:nvPr>
        </p:nvSpPr>
        <p:spPr>
          <a:xfrm>
            <a:off x="762446" y="2019868"/>
            <a:ext cx="4847279" cy="2430199"/>
          </a:xfrm>
          <a:prstGeom prst="rect">
            <a:avLst/>
          </a:prstGeom>
        </p:spPr>
        <p:txBody>
          <a:bodyPr spcFirstLastPara="1" wrap="square" lIns="91425" tIns="91425" rIns="91425" bIns="91425" anchor="t" anchorCtr="0">
            <a:noAutofit/>
          </a:bodyPr>
          <a:lstStyle/>
          <a:p>
            <a:pPr marL="139700" indent="0" algn="just">
              <a:buNone/>
            </a:pPr>
            <a:r>
              <a:rPr lang="lt-LT" sz="2000" b="1" dirty="0">
                <a:effectLst/>
                <a:latin typeface="Times New Roman" panose="02020603050405020304" pitchFamily="18" charset="0"/>
                <a:ea typeface="Times New Roman" panose="02020603050405020304" pitchFamily="18" charset="0"/>
              </a:rPr>
              <a:t>Anketinė apklausa.</a:t>
            </a:r>
            <a:r>
              <a:rPr lang="lt-LT" sz="2000" dirty="0">
                <a:effectLst/>
                <a:latin typeface="Times New Roman" panose="02020603050405020304" pitchFamily="18" charset="0"/>
                <a:ea typeface="Times New Roman" panose="02020603050405020304" pitchFamily="18" charset="0"/>
              </a:rPr>
              <a:t> Apklausai buvo naudojama anoniminė anketa, sudaryta iš 11 klausimų. Tyrimas vyko pamokų ir pertraukų metu. Kiekvienoje klasėje buvo išdalintos 5 anketos, moksleiviams paaiškinama, kaip jas užpildyti. Po pamokos ar pertraukos anketos buvo surinktos.</a:t>
            </a:r>
            <a:endParaRPr lang="en-US" sz="2000" dirty="0">
              <a:effectLst/>
              <a:latin typeface="Times New Roman" panose="02020603050405020304" pitchFamily="18" charset="0"/>
              <a:ea typeface="Times New Roman" panose="02020603050405020304" pitchFamily="18" charset="0"/>
            </a:endParaRPr>
          </a:p>
          <a:p>
            <a:pPr algn="just">
              <a:lnSpc>
                <a:spcPct val="150000"/>
              </a:lnSpc>
            </a:pPr>
            <a:endParaRPr dirty="0"/>
          </a:p>
        </p:txBody>
      </p:sp>
      <p:grpSp>
        <p:nvGrpSpPr>
          <p:cNvPr id="1588" name="Google Shape;1588;p66"/>
          <p:cNvGrpSpPr/>
          <p:nvPr/>
        </p:nvGrpSpPr>
        <p:grpSpPr>
          <a:xfrm>
            <a:off x="6304932" y="3141794"/>
            <a:ext cx="3209876" cy="2002999"/>
            <a:chOff x="6237199" y="2613951"/>
            <a:chExt cx="3209876" cy="2002999"/>
          </a:xfrm>
        </p:grpSpPr>
        <p:sp>
          <p:nvSpPr>
            <p:cNvPr id="1589" name="Google Shape;1589;p66"/>
            <p:cNvSpPr/>
            <p:nvPr/>
          </p:nvSpPr>
          <p:spPr>
            <a:xfrm flipH="1">
              <a:off x="6237199" y="2613951"/>
              <a:ext cx="3209876" cy="192290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0" name="Google Shape;1590;p66"/>
            <p:cNvGrpSpPr/>
            <p:nvPr/>
          </p:nvGrpSpPr>
          <p:grpSpPr>
            <a:xfrm>
              <a:off x="6630300" y="3290808"/>
              <a:ext cx="1852763" cy="1245904"/>
              <a:chOff x="3856675" y="2798925"/>
              <a:chExt cx="1911050" cy="1285100"/>
            </a:xfrm>
          </p:grpSpPr>
          <p:sp>
            <p:nvSpPr>
              <p:cNvPr id="1591" name="Google Shape;1591;p66"/>
              <p:cNvSpPr/>
              <p:nvPr/>
            </p:nvSpPr>
            <p:spPr>
              <a:xfrm>
                <a:off x="4351025" y="4034500"/>
                <a:ext cx="1372850" cy="49525"/>
              </a:xfrm>
              <a:custGeom>
                <a:avLst/>
                <a:gdLst/>
                <a:ahLst/>
                <a:cxnLst/>
                <a:rect l="l" t="t" r="r" b="b"/>
                <a:pathLst>
                  <a:path w="54914" h="1981" extrusionOk="0">
                    <a:moveTo>
                      <a:pt x="1078" y="0"/>
                    </a:moveTo>
                    <a:cubicBezTo>
                      <a:pt x="477" y="0"/>
                      <a:pt x="1" y="427"/>
                      <a:pt x="1" y="978"/>
                    </a:cubicBezTo>
                    <a:cubicBezTo>
                      <a:pt x="1" y="1529"/>
                      <a:pt x="477" y="1980"/>
                      <a:pt x="1078" y="1980"/>
                    </a:cubicBezTo>
                    <a:lnTo>
                      <a:pt x="53861" y="1980"/>
                    </a:lnTo>
                    <a:cubicBezTo>
                      <a:pt x="54437" y="1980"/>
                      <a:pt x="54913" y="1529"/>
                      <a:pt x="54913" y="978"/>
                    </a:cubicBezTo>
                    <a:cubicBezTo>
                      <a:pt x="54913" y="427"/>
                      <a:pt x="54437" y="0"/>
                      <a:pt x="53861" y="0"/>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66"/>
              <p:cNvSpPr/>
              <p:nvPr/>
            </p:nvSpPr>
            <p:spPr>
              <a:xfrm>
                <a:off x="4340375" y="3018825"/>
                <a:ext cx="1383500" cy="812075"/>
              </a:xfrm>
              <a:custGeom>
                <a:avLst/>
                <a:gdLst/>
                <a:ahLst/>
                <a:cxnLst/>
                <a:rect l="l" t="t" r="r" b="b"/>
                <a:pathLst>
                  <a:path w="55340" h="32483" extrusionOk="0">
                    <a:moveTo>
                      <a:pt x="4261" y="1"/>
                    </a:moveTo>
                    <a:cubicBezTo>
                      <a:pt x="1905" y="1"/>
                      <a:pt x="1" y="1805"/>
                      <a:pt x="1" y="4011"/>
                    </a:cubicBezTo>
                    <a:lnTo>
                      <a:pt x="1" y="28472"/>
                    </a:lnTo>
                    <a:cubicBezTo>
                      <a:pt x="1" y="30678"/>
                      <a:pt x="1905" y="32482"/>
                      <a:pt x="4261" y="32482"/>
                    </a:cubicBezTo>
                    <a:lnTo>
                      <a:pt x="51054" y="32482"/>
                    </a:lnTo>
                    <a:cubicBezTo>
                      <a:pt x="53435" y="32482"/>
                      <a:pt x="55339" y="30678"/>
                      <a:pt x="55339" y="28472"/>
                    </a:cubicBezTo>
                    <a:lnTo>
                      <a:pt x="55339" y="4011"/>
                    </a:lnTo>
                    <a:cubicBezTo>
                      <a:pt x="55339" y="1805"/>
                      <a:pt x="53435" y="1"/>
                      <a:pt x="5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66"/>
              <p:cNvSpPr/>
              <p:nvPr/>
            </p:nvSpPr>
            <p:spPr>
              <a:xfrm>
                <a:off x="4931850" y="3830875"/>
                <a:ext cx="224350" cy="253150"/>
              </a:xfrm>
              <a:custGeom>
                <a:avLst/>
                <a:gdLst/>
                <a:ahLst/>
                <a:cxnLst/>
                <a:rect l="l" t="t" r="r" b="b"/>
                <a:pathLst>
                  <a:path w="8974" h="10126" extrusionOk="0">
                    <a:moveTo>
                      <a:pt x="1" y="0"/>
                    </a:moveTo>
                    <a:lnTo>
                      <a:pt x="1" y="10125"/>
                    </a:lnTo>
                    <a:lnTo>
                      <a:pt x="8973" y="10125"/>
                    </a:lnTo>
                    <a:lnTo>
                      <a:pt x="897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66"/>
              <p:cNvSpPr/>
              <p:nvPr/>
            </p:nvSpPr>
            <p:spPr>
              <a:xfrm>
                <a:off x="4911175" y="3312075"/>
                <a:ext cx="241275" cy="225575"/>
              </a:xfrm>
              <a:custGeom>
                <a:avLst/>
                <a:gdLst/>
                <a:ahLst/>
                <a:cxnLst/>
                <a:rect l="l" t="t" r="r" b="b"/>
                <a:pathLst>
                  <a:path w="9651" h="9023" extrusionOk="0">
                    <a:moveTo>
                      <a:pt x="4838" y="0"/>
                    </a:moveTo>
                    <a:cubicBezTo>
                      <a:pt x="2181" y="0"/>
                      <a:pt x="1" y="2005"/>
                      <a:pt x="1" y="4511"/>
                    </a:cubicBezTo>
                    <a:cubicBezTo>
                      <a:pt x="1" y="6993"/>
                      <a:pt x="2181" y="9023"/>
                      <a:pt x="4838" y="9023"/>
                    </a:cubicBezTo>
                    <a:cubicBezTo>
                      <a:pt x="7495" y="9023"/>
                      <a:pt x="9650" y="6993"/>
                      <a:pt x="9650" y="4511"/>
                    </a:cubicBezTo>
                    <a:cubicBezTo>
                      <a:pt x="9650" y="2005"/>
                      <a:pt x="7495" y="0"/>
                      <a:pt x="48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66"/>
              <p:cNvSpPr/>
              <p:nvPr/>
            </p:nvSpPr>
            <p:spPr>
              <a:xfrm>
                <a:off x="3856675" y="4018200"/>
                <a:ext cx="262550" cy="65825"/>
              </a:xfrm>
              <a:custGeom>
                <a:avLst/>
                <a:gdLst/>
                <a:ahLst/>
                <a:cxnLst/>
                <a:rect l="l" t="t" r="r" b="b"/>
                <a:pathLst>
                  <a:path w="10502" h="2633" extrusionOk="0">
                    <a:moveTo>
                      <a:pt x="5263" y="1"/>
                    </a:moveTo>
                    <a:cubicBezTo>
                      <a:pt x="2356" y="1"/>
                      <a:pt x="0" y="1179"/>
                      <a:pt x="0" y="2632"/>
                    </a:cubicBezTo>
                    <a:lnTo>
                      <a:pt x="10501" y="2632"/>
                    </a:lnTo>
                    <a:cubicBezTo>
                      <a:pt x="10501" y="1179"/>
                      <a:pt x="8146" y="1"/>
                      <a:pt x="5263" y="1"/>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66"/>
              <p:cNvSpPr/>
              <p:nvPr/>
            </p:nvSpPr>
            <p:spPr>
              <a:xfrm>
                <a:off x="4037750" y="4021225"/>
                <a:ext cx="44500" cy="45250"/>
              </a:xfrm>
              <a:custGeom>
                <a:avLst/>
                <a:gdLst/>
                <a:ahLst/>
                <a:cxnLst/>
                <a:rect l="l" t="t" r="r" b="b"/>
                <a:pathLst>
                  <a:path w="1780" h="1810" extrusionOk="0">
                    <a:moveTo>
                      <a:pt x="235" y="0"/>
                    </a:moveTo>
                    <a:cubicBezTo>
                      <a:pt x="145" y="0"/>
                      <a:pt x="47" y="68"/>
                      <a:pt x="25" y="156"/>
                    </a:cubicBezTo>
                    <a:cubicBezTo>
                      <a:pt x="0" y="256"/>
                      <a:pt x="76" y="381"/>
                      <a:pt x="176" y="406"/>
                    </a:cubicBezTo>
                    <a:cubicBezTo>
                      <a:pt x="176" y="406"/>
                      <a:pt x="1354" y="732"/>
                      <a:pt x="1354" y="1609"/>
                    </a:cubicBezTo>
                    <a:cubicBezTo>
                      <a:pt x="1354" y="1709"/>
                      <a:pt x="1454" y="1810"/>
                      <a:pt x="1579" y="1810"/>
                    </a:cubicBezTo>
                    <a:cubicBezTo>
                      <a:pt x="1680" y="1810"/>
                      <a:pt x="1780" y="1709"/>
                      <a:pt x="1780" y="1609"/>
                    </a:cubicBezTo>
                    <a:cubicBezTo>
                      <a:pt x="1780" y="406"/>
                      <a:pt x="351" y="30"/>
                      <a:pt x="276" y="5"/>
                    </a:cubicBezTo>
                    <a:cubicBezTo>
                      <a:pt x="263" y="2"/>
                      <a:pt x="249" y="0"/>
                      <a:pt x="2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66"/>
              <p:cNvSpPr/>
              <p:nvPr/>
            </p:nvSpPr>
            <p:spPr>
              <a:xfrm>
                <a:off x="5443150" y="2890400"/>
                <a:ext cx="216175" cy="320400"/>
              </a:xfrm>
              <a:custGeom>
                <a:avLst/>
                <a:gdLst/>
                <a:ahLst/>
                <a:cxnLst/>
                <a:rect l="l" t="t" r="r" b="b"/>
                <a:pathLst>
                  <a:path w="8647" h="12816" extrusionOk="0">
                    <a:moveTo>
                      <a:pt x="2162" y="1"/>
                    </a:moveTo>
                    <a:cubicBezTo>
                      <a:pt x="2095" y="1"/>
                      <a:pt x="2026" y="9"/>
                      <a:pt x="1955" y="25"/>
                    </a:cubicBezTo>
                    <a:cubicBezTo>
                      <a:pt x="1704" y="75"/>
                      <a:pt x="1404" y="200"/>
                      <a:pt x="1078" y="401"/>
                    </a:cubicBezTo>
                    <a:cubicBezTo>
                      <a:pt x="727" y="576"/>
                      <a:pt x="451" y="752"/>
                      <a:pt x="276" y="927"/>
                    </a:cubicBezTo>
                    <a:cubicBezTo>
                      <a:pt x="100" y="1103"/>
                      <a:pt x="25" y="1278"/>
                      <a:pt x="0" y="1479"/>
                    </a:cubicBezTo>
                    <a:cubicBezTo>
                      <a:pt x="0" y="1654"/>
                      <a:pt x="0" y="1829"/>
                      <a:pt x="50" y="1930"/>
                    </a:cubicBezTo>
                    <a:cubicBezTo>
                      <a:pt x="100" y="2055"/>
                      <a:pt x="176" y="2230"/>
                      <a:pt x="301" y="2481"/>
                    </a:cubicBezTo>
                    <a:lnTo>
                      <a:pt x="3108" y="7644"/>
                    </a:lnTo>
                    <a:cubicBezTo>
                      <a:pt x="3233" y="7870"/>
                      <a:pt x="3334" y="8045"/>
                      <a:pt x="3409" y="8145"/>
                    </a:cubicBezTo>
                    <a:cubicBezTo>
                      <a:pt x="3484" y="8245"/>
                      <a:pt x="3584" y="8346"/>
                      <a:pt x="3735" y="8446"/>
                    </a:cubicBezTo>
                    <a:cubicBezTo>
                      <a:pt x="3837" y="8505"/>
                      <a:pt x="3949" y="8529"/>
                      <a:pt x="4069" y="8529"/>
                    </a:cubicBezTo>
                    <a:cubicBezTo>
                      <a:pt x="4153" y="8529"/>
                      <a:pt x="4243" y="8517"/>
                      <a:pt x="4336" y="8496"/>
                    </a:cubicBezTo>
                    <a:cubicBezTo>
                      <a:pt x="4587" y="8446"/>
                      <a:pt x="4862" y="8321"/>
                      <a:pt x="5213" y="8145"/>
                    </a:cubicBezTo>
                    <a:cubicBezTo>
                      <a:pt x="5564" y="7945"/>
                      <a:pt x="5840" y="7769"/>
                      <a:pt x="6015" y="7594"/>
                    </a:cubicBezTo>
                    <a:cubicBezTo>
                      <a:pt x="6191" y="7443"/>
                      <a:pt x="6266" y="7268"/>
                      <a:pt x="6291" y="7068"/>
                    </a:cubicBezTo>
                    <a:cubicBezTo>
                      <a:pt x="6316" y="6892"/>
                      <a:pt x="6291" y="6742"/>
                      <a:pt x="6241" y="6616"/>
                    </a:cubicBezTo>
                    <a:cubicBezTo>
                      <a:pt x="6216" y="6516"/>
                      <a:pt x="6115" y="6341"/>
                      <a:pt x="5990" y="6115"/>
                    </a:cubicBezTo>
                    <a:lnTo>
                      <a:pt x="3208" y="927"/>
                    </a:lnTo>
                    <a:cubicBezTo>
                      <a:pt x="3083" y="702"/>
                      <a:pt x="2983" y="526"/>
                      <a:pt x="2907" y="426"/>
                    </a:cubicBezTo>
                    <a:cubicBezTo>
                      <a:pt x="2832" y="326"/>
                      <a:pt x="2707" y="225"/>
                      <a:pt x="2557" y="125"/>
                    </a:cubicBezTo>
                    <a:cubicBezTo>
                      <a:pt x="2437" y="39"/>
                      <a:pt x="2305" y="1"/>
                      <a:pt x="2162" y="1"/>
                    </a:cubicBezTo>
                    <a:close/>
                    <a:moveTo>
                      <a:pt x="6996" y="9030"/>
                    </a:moveTo>
                    <a:cubicBezTo>
                      <a:pt x="6732" y="9030"/>
                      <a:pt x="6431" y="9119"/>
                      <a:pt x="6090" y="9298"/>
                    </a:cubicBezTo>
                    <a:cubicBezTo>
                      <a:pt x="5614" y="9574"/>
                      <a:pt x="5288" y="9799"/>
                      <a:pt x="5113" y="9975"/>
                    </a:cubicBezTo>
                    <a:cubicBezTo>
                      <a:pt x="4912" y="10175"/>
                      <a:pt x="4837" y="10426"/>
                      <a:pt x="4837" y="10677"/>
                    </a:cubicBezTo>
                    <a:cubicBezTo>
                      <a:pt x="4837" y="10952"/>
                      <a:pt x="4963" y="11303"/>
                      <a:pt x="5188" y="11729"/>
                    </a:cubicBezTo>
                    <a:cubicBezTo>
                      <a:pt x="5514" y="12331"/>
                      <a:pt x="5840" y="12707"/>
                      <a:pt x="6166" y="12782"/>
                    </a:cubicBezTo>
                    <a:cubicBezTo>
                      <a:pt x="6238" y="12804"/>
                      <a:pt x="6319" y="12815"/>
                      <a:pt x="6409" y="12815"/>
                    </a:cubicBezTo>
                    <a:cubicBezTo>
                      <a:pt x="6722" y="12815"/>
                      <a:pt x="7138" y="12679"/>
                      <a:pt x="7644" y="12406"/>
                    </a:cubicBezTo>
                    <a:cubicBezTo>
                      <a:pt x="8321" y="12055"/>
                      <a:pt x="8647" y="11679"/>
                      <a:pt x="8647" y="11253"/>
                    </a:cubicBezTo>
                    <a:cubicBezTo>
                      <a:pt x="8647" y="11027"/>
                      <a:pt x="8622" y="10852"/>
                      <a:pt x="8572" y="10727"/>
                    </a:cubicBezTo>
                    <a:cubicBezTo>
                      <a:pt x="8522" y="10601"/>
                      <a:pt x="8421" y="10401"/>
                      <a:pt x="8271" y="10125"/>
                    </a:cubicBezTo>
                    <a:lnTo>
                      <a:pt x="8146" y="9875"/>
                    </a:lnTo>
                    <a:cubicBezTo>
                      <a:pt x="7895" y="9423"/>
                      <a:pt x="7619" y="9148"/>
                      <a:pt x="7293" y="9073"/>
                    </a:cubicBezTo>
                    <a:cubicBezTo>
                      <a:pt x="7200" y="9044"/>
                      <a:pt x="7101" y="9030"/>
                      <a:pt x="6996" y="90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66"/>
              <p:cNvSpPr/>
              <p:nvPr/>
            </p:nvSpPr>
            <p:spPr>
              <a:xfrm>
                <a:off x="5550900" y="2798925"/>
                <a:ext cx="216825" cy="320700"/>
              </a:xfrm>
              <a:custGeom>
                <a:avLst/>
                <a:gdLst/>
                <a:ahLst/>
                <a:cxnLst/>
                <a:rect l="l" t="t" r="r" b="b"/>
                <a:pathLst>
                  <a:path w="8673" h="12828" extrusionOk="0">
                    <a:moveTo>
                      <a:pt x="2179" y="0"/>
                    </a:moveTo>
                    <a:cubicBezTo>
                      <a:pt x="2110" y="0"/>
                      <a:pt x="2035" y="9"/>
                      <a:pt x="1956" y="25"/>
                    </a:cubicBezTo>
                    <a:cubicBezTo>
                      <a:pt x="1730" y="100"/>
                      <a:pt x="1430" y="200"/>
                      <a:pt x="1079" y="401"/>
                    </a:cubicBezTo>
                    <a:cubicBezTo>
                      <a:pt x="728" y="576"/>
                      <a:pt x="477" y="752"/>
                      <a:pt x="302" y="927"/>
                    </a:cubicBezTo>
                    <a:cubicBezTo>
                      <a:pt x="126" y="1102"/>
                      <a:pt x="26" y="1278"/>
                      <a:pt x="26" y="1478"/>
                    </a:cubicBezTo>
                    <a:cubicBezTo>
                      <a:pt x="1" y="1654"/>
                      <a:pt x="26" y="1829"/>
                      <a:pt x="76" y="1929"/>
                    </a:cubicBezTo>
                    <a:cubicBezTo>
                      <a:pt x="126" y="2055"/>
                      <a:pt x="201" y="2230"/>
                      <a:pt x="327" y="2481"/>
                    </a:cubicBezTo>
                    <a:lnTo>
                      <a:pt x="3109" y="7644"/>
                    </a:lnTo>
                    <a:cubicBezTo>
                      <a:pt x="3234" y="7869"/>
                      <a:pt x="3334" y="8045"/>
                      <a:pt x="3410" y="8145"/>
                    </a:cubicBezTo>
                    <a:cubicBezTo>
                      <a:pt x="3485" y="8245"/>
                      <a:pt x="3610" y="8346"/>
                      <a:pt x="3760" y="8446"/>
                    </a:cubicBezTo>
                    <a:cubicBezTo>
                      <a:pt x="3851" y="8507"/>
                      <a:pt x="3961" y="8540"/>
                      <a:pt x="4089" y="8540"/>
                    </a:cubicBezTo>
                    <a:cubicBezTo>
                      <a:pt x="4172" y="8540"/>
                      <a:pt x="4263" y="8526"/>
                      <a:pt x="4362" y="8496"/>
                    </a:cubicBezTo>
                    <a:cubicBezTo>
                      <a:pt x="4587" y="8446"/>
                      <a:pt x="4888" y="8320"/>
                      <a:pt x="5239" y="8145"/>
                    </a:cubicBezTo>
                    <a:cubicBezTo>
                      <a:pt x="5590" y="7945"/>
                      <a:pt x="5841" y="7769"/>
                      <a:pt x="6016" y="7594"/>
                    </a:cubicBezTo>
                    <a:cubicBezTo>
                      <a:pt x="6191" y="7443"/>
                      <a:pt x="6292" y="7268"/>
                      <a:pt x="6317" y="7067"/>
                    </a:cubicBezTo>
                    <a:cubicBezTo>
                      <a:pt x="6317" y="6892"/>
                      <a:pt x="6317" y="6742"/>
                      <a:pt x="6267" y="6616"/>
                    </a:cubicBezTo>
                    <a:cubicBezTo>
                      <a:pt x="6217" y="6516"/>
                      <a:pt x="6141" y="6341"/>
                      <a:pt x="6016" y="6115"/>
                    </a:cubicBezTo>
                    <a:lnTo>
                      <a:pt x="3234" y="927"/>
                    </a:lnTo>
                    <a:cubicBezTo>
                      <a:pt x="3109" y="701"/>
                      <a:pt x="3009" y="526"/>
                      <a:pt x="2933" y="426"/>
                    </a:cubicBezTo>
                    <a:cubicBezTo>
                      <a:pt x="2833" y="325"/>
                      <a:pt x="2733" y="225"/>
                      <a:pt x="2557" y="125"/>
                    </a:cubicBezTo>
                    <a:cubicBezTo>
                      <a:pt x="2455" y="39"/>
                      <a:pt x="2328" y="0"/>
                      <a:pt x="2179" y="0"/>
                    </a:cubicBezTo>
                    <a:close/>
                    <a:moveTo>
                      <a:pt x="6997" y="9029"/>
                    </a:moveTo>
                    <a:cubicBezTo>
                      <a:pt x="6735" y="9029"/>
                      <a:pt x="6439" y="9119"/>
                      <a:pt x="6116" y="9298"/>
                    </a:cubicBezTo>
                    <a:cubicBezTo>
                      <a:pt x="5640" y="9574"/>
                      <a:pt x="5314" y="9799"/>
                      <a:pt x="5114" y="9975"/>
                    </a:cubicBezTo>
                    <a:cubicBezTo>
                      <a:pt x="4938" y="10175"/>
                      <a:pt x="4838" y="10426"/>
                      <a:pt x="4863" y="10676"/>
                    </a:cubicBezTo>
                    <a:cubicBezTo>
                      <a:pt x="4863" y="10952"/>
                      <a:pt x="4988" y="11303"/>
                      <a:pt x="5214" y="11729"/>
                    </a:cubicBezTo>
                    <a:cubicBezTo>
                      <a:pt x="5540" y="12331"/>
                      <a:pt x="5866" y="12706"/>
                      <a:pt x="6191" y="12807"/>
                    </a:cubicBezTo>
                    <a:cubicBezTo>
                      <a:pt x="6252" y="12821"/>
                      <a:pt x="6318" y="12828"/>
                      <a:pt x="6391" y="12828"/>
                    </a:cubicBezTo>
                    <a:cubicBezTo>
                      <a:pt x="6708" y="12828"/>
                      <a:pt x="7139" y="12692"/>
                      <a:pt x="7670" y="12406"/>
                    </a:cubicBezTo>
                    <a:cubicBezTo>
                      <a:pt x="8322" y="12055"/>
                      <a:pt x="8673" y="11679"/>
                      <a:pt x="8673" y="11253"/>
                    </a:cubicBezTo>
                    <a:cubicBezTo>
                      <a:pt x="8648" y="11027"/>
                      <a:pt x="8623" y="10852"/>
                      <a:pt x="8572" y="10727"/>
                    </a:cubicBezTo>
                    <a:cubicBezTo>
                      <a:pt x="8522" y="10601"/>
                      <a:pt x="8422" y="10401"/>
                      <a:pt x="8297" y="10125"/>
                    </a:cubicBezTo>
                    <a:lnTo>
                      <a:pt x="8146" y="9874"/>
                    </a:lnTo>
                    <a:cubicBezTo>
                      <a:pt x="7896" y="9423"/>
                      <a:pt x="7620" y="9148"/>
                      <a:pt x="7294" y="9072"/>
                    </a:cubicBezTo>
                    <a:cubicBezTo>
                      <a:pt x="7201" y="9044"/>
                      <a:pt x="7102" y="9029"/>
                      <a:pt x="6997" y="90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9" name="Google Shape;1599;p66"/>
            <p:cNvSpPr/>
            <p:nvPr/>
          </p:nvSpPr>
          <p:spPr>
            <a:xfrm>
              <a:off x="6467325" y="4536725"/>
              <a:ext cx="2896564"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0" name="Google Shape;1600;p66"/>
            <p:cNvGrpSpPr/>
            <p:nvPr/>
          </p:nvGrpSpPr>
          <p:grpSpPr>
            <a:xfrm>
              <a:off x="6704930" y="3194454"/>
              <a:ext cx="302450" cy="420906"/>
              <a:chOff x="6510530" y="3083354"/>
              <a:chExt cx="302450" cy="420906"/>
            </a:xfrm>
          </p:grpSpPr>
          <p:sp>
            <p:nvSpPr>
              <p:cNvPr id="1601" name="Google Shape;1601;p66"/>
              <p:cNvSpPr/>
              <p:nvPr/>
            </p:nvSpPr>
            <p:spPr>
              <a:xfrm rot="-259581">
                <a:off x="6515048" y="3364499"/>
                <a:ext cx="267135" cy="129870"/>
              </a:xfrm>
              <a:custGeom>
                <a:avLst/>
                <a:gdLst/>
                <a:ahLst/>
                <a:cxnLst/>
                <a:rect l="l" t="t" r="r" b="b"/>
                <a:pathLst>
                  <a:path w="12478" h="6067" extrusionOk="0">
                    <a:moveTo>
                      <a:pt x="622" y="1"/>
                    </a:moveTo>
                    <a:cubicBezTo>
                      <a:pt x="419" y="1"/>
                      <a:pt x="216" y="1"/>
                      <a:pt x="13" y="3"/>
                    </a:cubicBezTo>
                    <a:lnTo>
                      <a:pt x="0" y="311"/>
                    </a:lnTo>
                    <a:cubicBezTo>
                      <a:pt x="610" y="380"/>
                      <a:pt x="1213" y="431"/>
                      <a:pt x="1822" y="487"/>
                    </a:cubicBezTo>
                    <a:cubicBezTo>
                      <a:pt x="2432" y="550"/>
                      <a:pt x="3035" y="594"/>
                      <a:pt x="3644" y="644"/>
                    </a:cubicBezTo>
                    <a:cubicBezTo>
                      <a:pt x="4690" y="725"/>
                      <a:pt x="5731" y="792"/>
                      <a:pt x="6776" y="857"/>
                    </a:cubicBezTo>
                    <a:lnTo>
                      <a:pt x="6776" y="857"/>
                    </a:lnTo>
                    <a:lnTo>
                      <a:pt x="6138" y="2454"/>
                    </a:lnTo>
                    <a:lnTo>
                      <a:pt x="5315" y="4552"/>
                    </a:lnTo>
                    <a:lnTo>
                      <a:pt x="5139" y="4998"/>
                    </a:lnTo>
                    <a:lnTo>
                      <a:pt x="5586" y="5074"/>
                    </a:lnTo>
                    <a:cubicBezTo>
                      <a:pt x="6723" y="5262"/>
                      <a:pt x="7860" y="5444"/>
                      <a:pt x="9003" y="5614"/>
                    </a:cubicBezTo>
                    <a:cubicBezTo>
                      <a:pt x="9569" y="5696"/>
                      <a:pt x="10141" y="5783"/>
                      <a:pt x="10712" y="5853"/>
                    </a:cubicBezTo>
                    <a:cubicBezTo>
                      <a:pt x="11284" y="5928"/>
                      <a:pt x="11856" y="6010"/>
                      <a:pt x="12427" y="6066"/>
                    </a:cubicBezTo>
                    <a:lnTo>
                      <a:pt x="12478" y="5765"/>
                    </a:lnTo>
                    <a:cubicBezTo>
                      <a:pt x="11919" y="5626"/>
                      <a:pt x="11353" y="5501"/>
                      <a:pt x="10794" y="5369"/>
                    </a:cubicBezTo>
                    <a:cubicBezTo>
                      <a:pt x="10228" y="5237"/>
                      <a:pt x="9663" y="5117"/>
                      <a:pt x="9104" y="4998"/>
                    </a:cubicBezTo>
                    <a:cubicBezTo>
                      <a:pt x="8123" y="4791"/>
                      <a:pt x="7143" y="4594"/>
                      <a:pt x="6162" y="4405"/>
                    </a:cubicBezTo>
                    <a:lnTo>
                      <a:pt x="6162" y="4405"/>
                    </a:lnTo>
                    <a:lnTo>
                      <a:pt x="6823" y="2755"/>
                    </a:lnTo>
                    <a:lnTo>
                      <a:pt x="7640" y="657"/>
                    </a:lnTo>
                    <a:lnTo>
                      <a:pt x="7841" y="148"/>
                    </a:lnTo>
                    <a:lnTo>
                      <a:pt x="7326" y="129"/>
                    </a:lnTo>
                    <a:cubicBezTo>
                      <a:pt x="6107" y="85"/>
                      <a:pt x="4888" y="47"/>
                      <a:pt x="3669" y="22"/>
                    </a:cubicBezTo>
                    <a:cubicBezTo>
                      <a:pt x="3060" y="16"/>
                      <a:pt x="2450" y="3"/>
                      <a:pt x="1841" y="3"/>
                    </a:cubicBezTo>
                    <a:cubicBezTo>
                      <a:pt x="1435" y="3"/>
                      <a:pt x="1028" y="1"/>
                      <a:pt x="622" y="1"/>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66"/>
              <p:cNvSpPr/>
              <p:nvPr/>
            </p:nvSpPr>
            <p:spPr>
              <a:xfrm rot="-259581">
                <a:off x="6624778" y="3089752"/>
                <a:ext cx="179039" cy="249637"/>
              </a:xfrm>
              <a:custGeom>
                <a:avLst/>
                <a:gdLst/>
                <a:ahLst/>
                <a:cxnLst/>
                <a:rect l="l" t="t" r="r" b="b"/>
                <a:pathLst>
                  <a:path w="8363" h="11662" extrusionOk="0">
                    <a:moveTo>
                      <a:pt x="158" y="0"/>
                    </a:moveTo>
                    <a:lnTo>
                      <a:pt x="1" y="258"/>
                    </a:lnTo>
                    <a:cubicBezTo>
                      <a:pt x="497" y="635"/>
                      <a:pt x="1006" y="987"/>
                      <a:pt x="1508" y="1351"/>
                    </a:cubicBezTo>
                    <a:cubicBezTo>
                      <a:pt x="2011" y="1715"/>
                      <a:pt x="2520" y="2067"/>
                      <a:pt x="3029" y="2419"/>
                    </a:cubicBezTo>
                    <a:cubicBezTo>
                      <a:pt x="3902" y="3023"/>
                      <a:pt x="4780" y="3622"/>
                      <a:pt x="5662" y="4212"/>
                    </a:cubicBezTo>
                    <a:lnTo>
                      <a:pt x="5662" y="4212"/>
                    </a:lnTo>
                    <a:lnTo>
                      <a:pt x="4361" y="5278"/>
                    </a:lnTo>
                    <a:lnTo>
                      <a:pt x="2671" y="6685"/>
                    </a:lnTo>
                    <a:lnTo>
                      <a:pt x="2313" y="6987"/>
                    </a:lnTo>
                    <a:lnTo>
                      <a:pt x="2671" y="7282"/>
                    </a:lnTo>
                    <a:cubicBezTo>
                      <a:pt x="3569" y="8030"/>
                      <a:pt x="4480" y="8777"/>
                      <a:pt x="5397" y="9512"/>
                    </a:cubicBezTo>
                    <a:cubicBezTo>
                      <a:pt x="5856" y="9870"/>
                      <a:pt x="6315" y="10241"/>
                      <a:pt x="6780" y="10593"/>
                    </a:cubicBezTo>
                    <a:cubicBezTo>
                      <a:pt x="7245" y="10951"/>
                      <a:pt x="7703" y="11315"/>
                      <a:pt x="8174" y="11661"/>
                    </a:cubicBezTo>
                    <a:lnTo>
                      <a:pt x="8363" y="11422"/>
                    </a:lnTo>
                    <a:cubicBezTo>
                      <a:pt x="7936" y="11014"/>
                      <a:pt x="7502" y="10612"/>
                      <a:pt x="7075" y="10210"/>
                    </a:cubicBezTo>
                    <a:cubicBezTo>
                      <a:pt x="6641" y="9808"/>
                      <a:pt x="6208" y="9418"/>
                      <a:pt x="5768" y="9022"/>
                    </a:cubicBezTo>
                    <a:cubicBezTo>
                      <a:pt x="5012" y="8337"/>
                      <a:pt x="4251" y="7665"/>
                      <a:pt x="3481" y="6995"/>
                    </a:cubicBezTo>
                    <a:lnTo>
                      <a:pt x="3481" y="6995"/>
                    </a:lnTo>
                    <a:lnTo>
                      <a:pt x="4826" y="5893"/>
                    </a:lnTo>
                    <a:lnTo>
                      <a:pt x="6516" y="4480"/>
                    </a:lnTo>
                    <a:lnTo>
                      <a:pt x="6924" y="4141"/>
                    </a:lnTo>
                    <a:lnTo>
                      <a:pt x="6478" y="3858"/>
                    </a:lnTo>
                    <a:cubicBezTo>
                      <a:pt x="5435" y="3192"/>
                      <a:pt x="4392" y="2538"/>
                      <a:pt x="3337" y="1891"/>
                    </a:cubicBezTo>
                    <a:cubicBezTo>
                      <a:pt x="2809" y="1571"/>
                      <a:pt x="2287" y="1244"/>
                      <a:pt x="1753" y="936"/>
                    </a:cubicBezTo>
                    <a:cubicBezTo>
                      <a:pt x="1219" y="622"/>
                      <a:pt x="692" y="302"/>
                      <a:pt x="158"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3" name="Google Shape;1603;p66"/>
            <p:cNvGrpSpPr/>
            <p:nvPr/>
          </p:nvGrpSpPr>
          <p:grpSpPr>
            <a:xfrm>
              <a:off x="8568242" y="4038329"/>
              <a:ext cx="333170" cy="407609"/>
              <a:chOff x="7735342" y="2999629"/>
              <a:chExt cx="333170" cy="407609"/>
            </a:xfrm>
          </p:grpSpPr>
          <p:sp>
            <p:nvSpPr>
              <p:cNvPr id="1604" name="Google Shape;1604;p66"/>
              <p:cNvSpPr/>
              <p:nvPr/>
            </p:nvSpPr>
            <p:spPr>
              <a:xfrm rot="-259581">
                <a:off x="7797533" y="3267801"/>
                <a:ext cx="266472" cy="129571"/>
              </a:xfrm>
              <a:custGeom>
                <a:avLst/>
                <a:gdLst/>
                <a:ahLst/>
                <a:cxnLst/>
                <a:rect l="l" t="t" r="r" b="b"/>
                <a:pathLst>
                  <a:path w="12447" h="6053" extrusionOk="0">
                    <a:moveTo>
                      <a:pt x="11520" y="0"/>
                    </a:moveTo>
                    <a:cubicBezTo>
                      <a:pt x="11215" y="0"/>
                      <a:pt x="10910" y="2"/>
                      <a:pt x="10605" y="2"/>
                    </a:cubicBezTo>
                    <a:cubicBezTo>
                      <a:pt x="9996" y="2"/>
                      <a:pt x="9393" y="14"/>
                      <a:pt x="8783" y="21"/>
                    </a:cubicBezTo>
                    <a:cubicBezTo>
                      <a:pt x="7571" y="46"/>
                      <a:pt x="6352" y="84"/>
                      <a:pt x="5139" y="128"/>
                    </a:cubicBezTo>
                    <a:lnTo>
                      <a:pt x="4624" y="146"/>
                    </a:lnTo>
                    <a:lnTo>
                      <a:pt x="4819" y="655"/>
                    </a:lnTo>
                    <a:lnTo>
                      <a:pt x="5642" y="2747"/>
                    </a:lnTo>
                    <a:lnTo>
                      <a:pt x="6301" y="4393"/>
                    </a:lnTo>
                    <a:lnTo>
                      <a:pt x="6301" y="4393"/>
                    </a:lnTo>
                    <a:cubicBezTo>
                      <a:pt x="5321" y="4584"/>
                      <a:pt x="4344" y="4777"/>
                      <a:pt x="3368" y="4984"/>
                    </a:cubicBezTo>
                    <a:cubicBezTo>
                      <a:pt x="2802" y="5110"/>
                      <a:pt x="2243" y="5223"/>
                      <a:pt x="1678" y="5355"/>
                    </a:cubicBezTo>
                    <a:cubicBezTo>
                      <a:pt x="1118" y="5487"/>
                      <a:pt x="559" y="5612"/>
                      <a:pt x="0" y="5751"/>
                    </a:cubicBezTo>
                    <a:lnTo>
                      <a:pt x="50" y="6052"/>
                    </a:lnTo>
                    <a:cubicBezTo>
                      <a:pt x="622" y="5996"/>
                      <a:pt x="1188" y="5914"/>
                      <a:pt x="1759" y="5839"/>
                    </a:cubicBezTo>
                    <a:cubicBezTo>
                      <a:pt x="2331" y="5769"/>
                      <a:pt x="2896" y="5682"/>
                      <a:pt x="3468" y="5606"/>
                    </a:cubicBezTo>
                    <a:cubicBezTo>
                      <a:pt x="4605" y="5436"/>
                      <a:pt x="5736" y="5248"/>
                      <a:pt x="6873" y="5060"/>
                    </a:cubicBezTo>
                    <a:lnTo>
                      <a:pt x="7320" y="4984"/>
                    </a:lnTo>
                    <a:lnTo>
                      <a:pt x="7144" y="4538"/>
                    </a:lnTo>
                    <a:lnTo>
                      <a:pt x="6327" y="2446"/>
                    </a:lnTo>
                    <a:lnTo>
                      <a:pt x="5685" y="856"/>
                    </a:lnTo>
                    <a:lnTo>
                      <a:pt x="5685" y="856"/>
                    </a:lnTo>
                    <a:cubicBezTo>
                      <a:pt x="6726" y="791"/>
                      <a:pt x="7767" y="724"/>
                      <a:pt x="8809" y="643"/>
                    </a:cubicBezTo>
                    <a:cubicBezTo>
                      <a:pt x="9418" y="592"/>
                      <a:pt x="10021" y="548"/>
                      <a:pt x="10631" y="486"/>
                    </a:cubicBezTo>
                    <a:cubicBezTo>
                      <a:pt x="11234" y="429"/>
                      <a:pt x="11843" y="379"/>
                      <a:pt x="12446" y="310"/>
                    </a:cubicBezTo>
                    <a:lnTo>
                      <a:pt x="12434" y="8"/>
                    </a:lnTo>
                    <a:cubicBezTo>
                      <a:pt x="12129" y="2"/>
                      <a:pt x="11824" y="0"/>
                      <a:pt x="11520"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66"/>
              <p:cNvSpPr/>
              <p:nvPr/>
            </p:nvSpPr>
            <p:spPr>
              <a:xfrm rot="-259581">
                <a:off x="7744484" y="3006007"/>
                <a:ext cx="178504" cy="249080"/>
              </a:xfrm>
              <a:custGeom>
                <a:avLst/>
                <a:gdLst/>
                <a:ahLst/>
                <a:cxnLst/>
                <a:rect l="l" t="t" r="r" b="b"/>
                <a:pathLst>
                  <a:path w="8338" h="11636" extrusionOk="0">
                    <a:moveTo>
                      <a:pt x="8187" y="0"/>
                    </a:moveTo>
                    <a:cubicBezTo>
                      <a:pt x="7646" y="302"/>
                      <a:pt x="7119" y="622"/>
                      <a:pt x="6591" y="930"/>
                    </a:cubicBezTo>
                    <a:cubicBezTo>
                      <a:pt x="6057" y="1244"/>
                      <a:pt x="5535" y="1565"/>
                      <a:pt x="5008" y="1885"/>
                    </a:cubicBezTo>
                    <a:cubicBezTo>
                      <a:pt x="3958" y="2532"/>
                      <a:pt x="2915" y="3186"/>
                      <a:pt x="1872" y="3851"/>
                    </a:cubicBezTo>
                    <a:lnTo>
                      <a:pt x="1433" y="4128"/>
                    </a:lnTo>
                    <a:lnTo>
                      <a:pt x="1841" y="4467"/>
                    </a:lnTo>
                    <a:lnTo>
                      <a:pt x="3525" y="5875"/>
                    </a:lnTo>
                    <a:lnTo>
                      <a:pt x="4870" y="6977"/>
                    </a:lnTo>
                    <a:lnTo>
                      <a:pt x="4870" y="6977"/>
                    </a:lnTo>
                    <a:cubicBezTo>
                      <a:pt x="4103" y="7643"/>
                      <a:pt x="3340" y="8316"/>
                      <a:pt x="2582" y="8997"/>
                    </a:cubicBezTo>
                    <a:cubicBezTo>
                      <a:pt x="2149" y="9393"/>
                      <a:pt x="1709" y="9782"/>
                      <a:pt x="1282" y="10185"/>
                    </a:cubicBezTo>
                    <a:cubicBezTo>
                      <a:pt x="855" y="10587"/>
                      <a:pt x="421" y="10982"/>
                      <a:pt x="0" y="11397"/>
                    </a:cubicBezTo>
                    <a:lnTo>
                      <a:pt x="182" y="11636"/>
                    </a:lnTo>
                    <a:cubicBezTo>
                      <a:pt x="654" y="11290"/>
                      <a:pt x="1112" y="10926"/>
                      <a:pt x="1577" y="10568"/>
                    </a:cubicBezTo>
                    <a:cubicBezTo>
                      <a:pt x="2042" y="10216"/>
                      <a:pt x="2494" y="9852"/>
                      <a:pt x="2959" y="9487"/>
                    </a:cubicBezTo>
                    <a:cubicBezTo>
                      <a:pt x="3870" y="8752"/>
                      <a:pt x="4775" y="8011"/>
                      <a:pt x="5680" y="7263"/>
                    </a:cubicBezTo>
                    <a:lnTo>
                      <a:pt x="6032" y="6968"/>
                    </a:lnTo>
                    <a:lnTo>
                      <a:pt x="5674" y="6666"/>
                    </a:lnTo>
                    <a:lnTo>
                      <a:pt x="3984" y="5265"/>
                    </a:lnTo>
                    <a:lnTo>
                      <a:pt x="2690" y="4202"/>
                    </a:lnTo>
                    <a:lnTo>
                      <a:pt x="2690" y="4202"/>
                    </a:lnTo>
                    <a:cubicBezTo>
                      <a:pt x="3569" y="3612"/>
                      <a:pt x="4447" y="3017"/>
                      <a:pt x="5315" y="2413"/>
                    </a:cubicBezTo>
                    <a:cubicBezTo>
                      <a:pt x="5824" y="2061"/>
                      <a:pt x="6333" y="1709"/>
                      <a:pt x="6836" y="1345"/>
                    </a:cubicBezTo>
                    <a:cubicBezTo>
                      <a:pt x="7339" y="987"/>
                      <a:pt x="7841" y="628"/>
                      <a:pt x="8337" y="258"/>
                    </a:cubicBezTo>
                    <a:lnTo>
                      <a:pt x="8187" y="0"/>
                    </a:ln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6" name="Google Shape;1606;p66"/>
            <p:cNvGrpSpPr/>
            <p:nvPr/>
          </p:nvGrpSpPr>
          <p:grpSpPr>
            <a:xfrm>
              <a:off x="7701690" y="2782250"/>
              <a:ext cx="508454" cy="508551"/>
              <a:chOff x="3157425" y="1611475"/>
              <a:chExt cx="524450" cy="524550"/>
            </a:xfrm>
          </p:grpSpPr>
          <p:sp>
            <p:nvSpPr>
              <p:cNvPr id="1607" name="Google Shape;1607;p66"/>
              <p:cNvSpPr/>
              <p:nvPr/>
            </p:nvSpPr>
            <p:spPr>
              <a:xfrm>
                <a:off x="3157425" y="1611475"/>
                <a:ext cx="422325" cy="372275"/>
              </a:xfrm>
              <a:custGeom>
                <a:avLst/>
                <a:gdLst/>
                <a:ahLst/>
                <a:cxnLst/>
                <a:rect l="l" t="t" r="r" b="b"/>
                <a:pathLst>
                  <a:path w="16893" h="14891" extrusionOk="0">
                    <a:moveTo>
                      <a:pt x="5849" y="1"/>
                    </a:moveTo>
                    <a:cubicBezTo>
                      <a:pt x="5225" y="1"/>
                      <a:pt x="4630" y="365"/>
                      <a:pt x="4361" y="981"/>
                    </a:cubicBezTo>
                    <a:lnTo>
                      <a:pt x="0" y="11282"/>
                    </a:lnTo>
                    <a:lnTo>
                      <a:pt x="11554" y="14891"/>
                    </a:lnTo>
                    <a:lnTo>
                      <a:pt x="16892" y="4014"/>
                    </a:lnTo>
                    <a:lnTo>
                      <a:pt x="6416" y="104"/>
                    </a:lnTo>
                    <a:cubicBezTo>
                      <a:pt x="6230" y="34"/>
                      <a:pt x="6038" y="1"/>
                      <a:pt x="5849" y="1"/>
                    </a:cubicBezTo>
                    <a:close/>
                  </a:path>
                </a:pathLst>
              </a:custGeom>
              <a:solidFill>
                <a:srgbClr val="6A17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66"/>
              <p:cNvSpPr/>
              <p:nvPr/>
            </p:nvSpPr>
            <p:spPr>
              <a:xfrm>
                <a:off x="3195000" y="1689875"/>
                <a:ext cx="429225" cy="387875"/>
              </a:xfrm>
              <a:custGeom>
                <a:avLst/>
                <a:gdLst/>
                <a:ahLst/>
                <a:cxnLst/>
                <a:rect l="l" t="t" r="r" b="b"/>
                <a:pathLst>
                  <a:path w="17169" h="15515" extrusionOk="0">
                    <a:moveTo>
                      <a:pt x="12432" y="0"/>
                    </a:moveTo>
                    <a:lnTo>
                      <a:pt x="1" y="7544"/>
                    </a:lnTo>
                    <a:lnTo>
                      <a:pt x="3409" y="15514"/>
                    </a:lnTo>
                    <a:lnTo>
                      <a:pt x="17169" y="9474"/>
                    </a:lnTo>
                    <a:lnTo>
                      <a:pt x="124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66"/>
              <p:cNvSpPr/>
              <p:nvPr/>
            </p:nvSpPr>
            <p:spPr>
              <a:xfrm>
                <a:off x="3362925" y="1808675"/>
                <a:ext cx="72075" cy="104775"/>
              </a:xfrm>
              <a:custGeom>
                <a:avLst/>
                <a:gdLst/>
                <a:ahLst/>
                <a:cxnLst/>
                <a:rect l="l" t="t" r="r" b="b"/>
                <a:pathLst>
                  <a:path w="2883" h="4191" extrusionOk="0">
                    <a:moveTo>
                      <a:pt x="713" y="0"/>
                    </a:moveTo>
                    <a:cubicBezTo>
                      <a:pt x="694" y="0"/>
                      <a:pt x="674" y="3"/>
                      <a:pt x="652" y="10"/>
                    </a:cubicBezTo>
                    <a:cubicBezTo>
                      <a:pt x="552" y="35"/>
                      <a:pt x="477" y="61"/>
                      <a:pt x="352" y="136"/>
                    </a:cubicBezTo>
                    <a:cubicBezTo>
                      <a:pt x="251" y="186"/>
                      <a:pt x="151" y="261"/>
                      <a:pt x="101" y="311"/>
                    </a:cubicBezTo>
                    <a:cubicBezTo>
                      <a:pt x="51" y="361"/>
                      <a:pt x="1" y="436"/>
                      <a:pt x="1" y="487"/>
                    </a:cubicBezTo>
                    <a:cubicBezTo>
                      <a:pt x="1" y="562"/>
                      <a:pt x="1" y="612"/>
                      <a:pt x="26" y="637"/>
                    </a:cubicBezTo>
                    <a:cubicBezTo>
                      <a:pt x="51" y="687"/>
                      <a:pt x="76" y="737"/>
                      <a:pt x="101" y="812"/>
                    </a:cubicBezTo>
                    <a:lnTo>
                      <a:pt x="1053" y="2517"/>
                    </a:lnTo>
                    <a:cubicBezTo>
                      <a:pt x="1078" y="2592"/>
                      <a:pt x="1129" y="2642"/>
                      <a:pt x="1154" y="2667"/>
                    </a:cubicBezTo>
                    <a:cubicBezTo>
                      <a:pt x="1179" y="2692"/>
                      <a:pt x="1204" y="2742"/>
                      <a:pt x="1254" y="2767"/>
                    </a:cubicBezTo>
                    <a:cubicBezTo>
                      <a:pt x="1304" y="2792"/>
                      <a:pt x="1379" y="2792"/>
                      <a:pt x="1454" y="2792"/>
                    </a:cubicBezTo>
                    <a:cubicBezTo>
                      <a:pt x="1530" y="2767"/>
                      <a:pt x="1630" y="2717"/>
                      <a:pt x="1730" y="2667"/>
                    </a:cubicBezTo>
                    <a:cubicBezTo>
                      <a:pt x="1855" y="2592"/>
                      <a:pt x="1931" y="2542"/>
                      <a:pt x="2006" y="2492"/>
                    </a:cubicBezTo>
                    <a:cubicBezTo>
                      <a:pt x="2056" y="2416"/>
                      <a:pt x="2081" y="2366"/>
                      <a:pt x="2081" y="2316"/>
                    </a:cubicBezTo>
                    <a:cubicBezTo>
                      <a:pt x="2106" y="2241"/>
                      <a:pt x="2081" y="2191"/>
                      <a:pt x="2081" y="2166"/>
                    </a:cubicBezTo>
                    <a:cubicBezTo>
                      <a:pt x="2056" y="2116"/>
                      <a:pt x="2031" y="2066"/>
                      <a:pt x="1981" y="1990"/>
                    </a:cubicBezTo>
                    <a:lnTo>
                      <a:pt x="1053" y="311"/>
                    </a:lnTo>
                    <a:cubicBezTo>
                      <a:pt x="1028" y="236"/>
                      <a:pt x="978" y="161"/>
                      <a:pt x="953" y="136"/>
                    </a:cubicBezTo>
                    <a:cubicBezTo>
                      <a:pt x="928" y="111"/>
                      <a:pt x="903" y="61"/>
                      <a:pt x="828" y="35"/>
                    </a:cubicBezTo>
                    <a:cubicBezTo>
                      <a:pt x="792" y="18"/>
                      <a:pt x="757" y="0"/>
                      <a:pt x="713" y="0"/>
                    </a:cubicBezTo>
                    <a:close/>
                    <a:moveTo>
                      <a:pt x="2343" y="2934"/>
                    </a:moveTo>
                    <a:cubicBezTo>
                      <a:pt x="2246" y="2934"/>
                      <a:pt x="2146" y="2966"/>
                      <a:pt x="2031" y="3043"/>
                    </a:cubicBezTo>
                    <a:cubicBezTo>
                      <a:pt x="1880" y="3118"/>
                      <a:pt x="1780" y="3193"/>
                      <a:pt x="1705" y="3269"/>
                    </a:cubicBezTo>
                    <a:cubicBezTo>
                      <a:pt x="1655" y="3319"/>
                      <a:pt x="1630" y="3419"/>
                      <a:pt x="1630" y="3494"/>
                    </a:cubicBezTo>
                    <a:cubicBezTo>
                      <a:pt x="1630" y="3594"/>
                      <a:pt x="1680" y="3695"/>
                      <a:pt x="1755" y="3845"/>
                    </a:cubicBezTo>
                    <a:cubicBezTo>
                      <a:pt x="1855" y="4046"/>
                      <a:pt x="1956" y="4146"/>
                      <a:pt x="2081" y="4171"/>
                    </a:cubicBezTo>
                    <a:cubicBezTo>
                      <a:pt x="2107" y="4184"/>
                      <a:pt x="2136" y="4190"/>
                      <a:pt x="2169" y="4190"/>
                    </a:cubicBezTo>
                    <a:cubicBezTo>
                      <a:pt x="2264" y="4190"/>
                      <a:pt x="2390" y="4138"/>
                      <a:pt x="2557" y="4046"/>
                    </a:cubicBezTo>
                    <a:cubicBezTo>
                      <a:pt x="2783" y="3920"/>
                      <a:pt x="2883" y="3795"/>
                      <a:pt x="2883" y="3670"/>
                    </a:cubicBezTo>
                    <a:cubicBezTo>
                      <a:pt x="2883" y="3594"/>
                      <a:pt x="2858" y="3544"/>
                      <a:pt x="2858" y="3494"/>
                    </a:cubicBezTo>
                    <a:cubicBezTo>
                      <a:pt x="2833" y="3444"/>
                      <a:pt x="2808" y="3394"/>
                      <a:pt x="2758" y="3294"/>
                    </a:cubicBezTo>
                    <a:lnTo>
                      <a:pt x="2707" y="3218"/>
                    </a:lnTo>
                    <a:cubicBezTo>
                      <a:pt x="2632" y="3068"/>
                      <a:pt x="2532" y="2993"/>
                      <a:pt x="2432" y="2943"/>
                    </a:cubicBezTo>
                    <a:cubicBezTo>
                      <a:pt x="2402" y="2937"/>
                      <a:pt x="2373" y="2934"/>
                      <a:pt x="2343" y="293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66"/>
              <p:cNvSpPr/>
              <p:nvPr/>
            </p:nvSpPr>
            <p:spPr>
              <a:xfrm>
                <a:off x="3157425" y="1711800"/>
                <a:ext cx="524450" cy="423500"/>
              </a:xfrm>
              <a:custGeom>
                <a:avLst/>
                <a:gdLst/>
                <a:ahLst/>
                <a:cxnLst/>
                <a:rect l="l" t="t" r="r" b="b"/>
                <a:pathLst>
                  <a:path w="20978" h="16940" extrusionOk="0">
                    <a:moveTo>
                      <a:pt x="16892" y="1"/>
                    </a:moveTo>
                    <a:lnTo>
                      <a:pt x="10627" y="8723"/>
                    </a:lnTo>
                    <a:lnTo>
                      <a:pt x="0" y="7269"/>
                    </a:lnTo>
                    <a:lnTo>
                      <a:pt x="3785" y="16041"/>
                    </a:lnTo>
                    <a:cubicBezTo>
                      <a:pt x="4028" y="16602"/>
                      <a:pt x="4578" y="16940"/>
                      <a:pt x="5154" y="16940"/>
                    </a:cubicBezTo>
                    <a:cubicBezTo>
                      <a:pt x="5350" y="16940"/>
                      <a:pt x="5549" y="16901"/>
                      <a:pt x="5739" y="16818"/>
                    </a:cubicBezTo>
                    <a:lnTo>
                      <a:pt x="19875" y="10753"/>
                    </a:lnTo>
                    <a:cubicBezTo>
                      <a:pt x="20627" y="10427"/>
                      <a:pt x="20978" y="9550"/>
                      <a:pt x="20652" y="8773"/>
                    </a:cubicBezTo>
                    <a:lnTo>
                      <a:pt x="16892" y="1"/>
                    </a:lnTo>
                    <a:close/>
                  </a:path>
                </a:pathLst>
              </a:custGeom>
              <a:solidFill>
                <a:srgbClr val="833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66"/>
              <p:cNvSpPr/>
              <p:nvPr/>
            </p:nvSpPr>
            <p:spPr>
              <a:xfrm>
                <a:off x="3262050" y="1924200"/>
                <a:ext cx="419200" cy="211825"/>
              </a:xfrm>
              <a:custGeom>
                <a:avLst/>
                <a:gdLst/>
                <a:ahLst/>
                <a:cxnLst/>
                <a:rect l="l" t="t" r="r" b="b"/>
                <a:pathLst>
                  <a:path w="16768" h="8473" extrusionOk="0">
                    <a:moveTo>
                      <a:pt x="6467" y="1"/>
                    </a:moveTo>
                    <a:cubicBezTo>
                      <a:pt x="6392" y="1"/>
                      <a:pt x="6316" y="26"/>
                      <a:pt x="6266" y="101"/>
                    </a:cubicBezTo>
                    <a:lnTo>
                      <a:pt x="76" y="8121"/>
                    </a:lnTo>
                    <a:cubicBezTo>
                      <a:pt x="1" y="8222"/>
                      <a:pt x="26" y="8347"/>
                      <a:pt x="101" y="8422"/>
                    </a:cubicBezTo>
                    <a:cubicBezTo>
                      <a:pt x="151" y="8447"/>
                      <a:pt x="201" y="8472"/>
                      <a:pt x="251" y="8472"/>
                    </a:cubicBezTo>
                    <a:cubicBezTo>
                      <a:pt x="301" y="8472"/>
                      <a:pt x="377" y="8447"/>
                      <a:pt x="402" y="8372"/>
                    </a:cubicBezTo>
                    <a:lnTo>
                      <a:pt x="6542" y="427"/>
                    </a:lnTo>
                    <a:lnTo>
                      <a:pt x="16517" y="1455"/>
                    </a:lnTo>
                    <a:cubicBezTo>
                      <a:pt x="16530" y="1457"/>
                      <a:pt x="16543" y="1459"/>
                      <a:pt x="16556" y="1459"/>
                    </a:cubicBezTo>
                    <a:cubicBezTo>
                      <a:pt x="16662" y="1459"/>
                      <a:pt x="16743" y="1369"/>
                      <a:pt x="16743" y="1279"/>
                    </a:cubicBezTo>
                    <a:cubicBezTo>
                      <a:pt x="16768" y="1154"/>
                      <a:pt x="16692" y="1054"/>
                      <a:pt x="16567" y="1029"/>
                    </a:cubicBezTo>
                    <a:lnTo>
                      <a:pt x="6467" y="1"/>
                    </a:ln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2" name="Google Shape;1612;p66"/>
            <p:cNvGrpSpPr/>
            <p:nvPr/>
          </p:nvGrpSpPr>
          <p:grpSpPr>
            <a:xfrm>
              <a:off x="6893975" y="2670025"/>
              <a:ext cx="651675" cy="421150"/>
              <a:chOff x="6893975" y="2670025"/>
              <a:chExt cx="651675" cy="421150"/>
            </a:xfrm>
          </p:grpSpPr>
          <p:sp>
            <p:nvSpPr>
              <p:cNvPr id="1613" name="Google Shape;1613;p66"/>
              <p:cNvSpPr/>
              <p:nvPr/>
            </p:nvSpPr>
            <p:spPr>
              <a:xfrm>
                <a:off x="6893975" y="2670025"/>
                <a:ext cx="590275" cy="421150"/>
              </a:xfrm>
              <a:custGeom>
                <a:avLst/>
                <a:gdLst/>
                <a:ahLst/>
                <a:cxnLst/>
                <a:rect l="l" t="t" r="r" b="b"/>
                <a:pathLst>
                  <a:path w="23611" h="16846" extrusionOk="0">
                    <a:moveTo>
                      <a:pt x="3596" y="1"/>
                    </a:moveTo>
                    <a:cubicBezTo>
                      <a:pt x="3041" y="1"/>
                      <a:pt x="2537" y="395"/>
                      <a:pt x="2407" y="958"/>
                    </a:cubicBezTo>
                    <a:lnTo>
                      <a:pt x="151" y="11234"/>
                    </a:lnTo>
                    <a:cubicBezTo>
                      <a:pt x="1" y="11911"/>
                      <a:pt x="427" y="12562"/>
                      <a:pt x="1079" y="12713"/>
                    </a:cubicBezTo>
                    <a:lnTo>
                      <a:pt x="19750" y="16823"/>
                    </a:lnTo>
                    <a:cubicBezTo>
                      <a:pt x="19833" y="16838"/>
                      <a:pt x="19916" y="16846"/>
                      <a:pt x="19997" y="16846"/>
                    </a:cubicBezTo>
                    <a:cubicBezTo>
                      <a:pt x="20579" y="16846"/>
                      <a:pt x="21097" y="16464"/>
                      <a:pt x="21229" y="15871"/>
                    </a:cubicBezTo>
                    <a:lnTo>
                      <a:pt x="23485" y="5595"/>
                    </a:lnTo>
                    <a:cubicBezTo>
                      <a:pt x="23610" y="4943"/>
                      <a:pt x="23209" y="4292"/>
                      <a:pt x="22532" y="4141"/>
                    </a:cubicBezTo>
                    <a:lnTo>
                      <a:pt x="3861" y="31"/>
                    </a:lnTo>
                    <a:cubicBezTo>
                      <a:pt x="3772" y="10"/>
                      <a:pt x="3683" y="1"/>
                      <a:pt x="3596"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66"/>
              <p:cNvSpPr/>
              <p:nvPr/>
            </p:nvSpPr>
            <p:spPr>
              <a:xfrm>
                <a:off x="6894625" y="2864150"/>
                <a:ext cx="523825" cy="226450"/>
              </a:xfrm>
              <a:custGeom>
                <a:avLst/>
                <a:gdLst/>
                <a:ahLst/>
                <a:cxnLst/>
                <a:rect l="l" t="t" r="r" b="b"/>
                <a:pathLst>
                  <a:path w="20953" h="9058" extrusionOk="0">
                    <a:moveTo>
                      <a:pt x="11869" y="0"/>
                    </a:moveTo>
                    <a:cubicBezTo>
                      <a:pt x="11847" y="0"/>
                      <a:pt x="11825" y="4"/>
                      <a:pt x="11805" y="10"/>
                    </a:cubicBezTo>
                    <a:lnTo>
                      <a:pt x="150" y="4146"/>
                    </a:lnTo>
                    <a:cubicBezTo>
                      <a:pt x="50" y="4196"/>
                      <a:pt x="0" y="4321"/>
                      <a:pt x="25" y="4421"/>
                    </a:cubicBezTo>
                    <a:cubicBezTo>
                      <a:pt x="64" y="4500"/>
                      <a:pt x="134" y="4563"/>
                      <a:pt x="222" y="4563"/>
                    </a:cubicBezTo>
                    <a:cubicBezTo>
                      <a:pt x="247" y="4563"/>
                      <a:pt x="273" y="4558"/>
                      <a:pt x="301" y="4547"/>
                    </a:cubicBezTo>
                    <a:lnTo>
                      <a:pt x="11830" y="436"/>
                    </a:lnTo>
                    <a:lnTo>
                      <a:pt x="20577" y="9008"/>
                    </a:lnTo>
                    <a:cubicBezTo>
                      <a:pt x="20627" y="9058"/>
                      <a:pt x="20677" y="9058"/>
                      <a:pt x="20727" y="9058"/>
                    </a:cubicBezTo>
                    <a:cubicBezTo>
                      <a:pt x="20777" y="9058"/>
                      <a:pt x="20827" y="9033"/>
                      <a:pt x="20877" y="9008"/>
                    </a:cubicBezTo>
                    <a:cubicBezTo>
                      <a:pt x="20953" y="8908"/>
                      <a:pt x="20953" y="8782"/>
                      <a:pt x="20877" y="8707"/>
                    </a:cubicBezTo>
                    <a:lnTo>
                      <a:pt x="12030" y="60"/>
                    </a:lnTo>
                    <a:cubicBezTo>
                      <a:pt x="11993" y="24"/>
                      <a:pt x="11930" y="0"/>
                      <a:pt x="11869" y="0"/>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66"/>
              <p:cNvSpPr/>
              <p:nvPr/>
            </p:nvSpPr>
            <p:spPr>
              <a:xfrm>
                <a:off x="6965425" y="2673350"/>
                <a:ext cx="512550" cy="280725"/>
              </a:xfrm>
              <a:custGeom>
                <a:avLst/>
                <a:gdLst/>
                <a:ahLst/>
                <a:cxnLst/>
                <a:rect l="l" t="t" r="r" b="b"/>
                <a:pathLst>
                  <a:path w="20502" h="11229" extrusionOk="0">
                    <a:moveTo>
                      <a:pt x="753" y="1"/>
                    </a:moveTo>
                    <a:cubicBezTo>
                      <a:pt x="473" y="1"/>
                      <a:pt x="214" y="96"/>
                      <a:pt x="0" y="251"/>
                    </a:cubicBezTo>
                    <a:lnTo>
                      <a:pt x="8346" y="11229"/>
                    </a:lnTo>
                    <a:lnTo>
                      <a:pt x="20501" y="4763"/>
                    </a:lnTo>
                    <a:cubicBezTo>
                      <a:pt x="20326" y="4462"/>
                      <a:pt x="20050" y="4211"/>
                      <a:pt x="19674" y="4136"/>
                    </a:cubicBezTo>
                    <a:lnTo>
                      <a:pt x="1003" y="26"/>
                    </a:lnTo>
                    <a:cubicBezTo>
                      <a:pt x="918" y="9"/>
                      <a:pt x="835" y="1"/>
                      <a:pt x="753"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66"/>
              <p:cNvSpPr/>
              <p:nvPr/>
            </p:nvSpPr>
            <p:spPr>
              <a:xfrm>
                <a:off x="6959775" y="2671525"/>
                <a:ext cx="523850" cy="284375"/>
              </a:xfrm>
              <a:custGeom>
                <a:avLst/>
                <a:gdLst/>
                <a:ahLst/>
                <a:cxnLst/>
                <a:rect l="l" t="t" r="r" b="b"/>
                <a:pathLst>
                  <a:path w="20954" h="11375" extrusionOk="0">
                    <a:moveTo>
                      <a:pt x="234" y="1"/>
                    </a:moveTo>
                    <a:cubicBezTo>
                      <a:pt x="189" y="1"/>
                      <a:pt x="143" y="15"/>
                      <a:pt x="101" y="46"/>
                    </a:cubicBezTo>
                    <a:cubicBezTo>
                      <a:pt x="1" y="96"/>
                      <a:pt x="1" y="247"/>
                      <a:pt x="51" y="322"/>
                    </a:cubicBezTo>
                    <a:lnTo>
                      <a:pt x="8397" y="11299"/>
                    </a:lnTo>
                    <a:cubicBezTo>
                      <a:pt x="8447" y="11349"/>
                      <a:pt x="8497" y="11374"/>
                      <a:pt x="8572" y="11374"/>
                    </a:cubicBezTo>
                    <a:cubicBezTo>
                      <a:pt x="8597" y="11374"/>
                      <a:pt x="8622" y="11374"/>
                      <a:pt x="8672" y="11349"/>
                    </a:cubicBezTo>
                    <a:lnTo>
                      <a:pt x="20828" y="4883"/>
                    </a:lnTo>
                    <a:cubicBezTo>
                      <a:pt x="20928" y="4833"/>
                      <a:pt x="20953" y="4708"/>
                      <a:pt x="20903" y="4607"/>
                    </a:cubicBezTo>
                    <a:cubicBezTo>
                      <a:pt x="20870" y="4541"/>
                      <a:pt x="20803" y="4507"/>
                      <a:pt x="20732" y="4507"/>
                    </a:cubicBezTo>
                    <a:cubicBezTo>
                      <a:pt x="20697" y="4507"/>
                      <a:pt x="20661" y="4516"/>
                      <a:pt x="20627" y="4532"/>
                    </a:cubicBezTo>
                    <a:lnTo>
                      <a:pt x="8622" y="10898"/>
                    </a:lnTo>
                    <a:lnTo>
                      <a:pt x="402" y="71"/>
                    </a:lnTo>
                    <a:cubicBezTo>
                      <a:pt x="358" y="27"/>
                      <a:pt x="297" y="1"/>
                      <a:pt x="234" y="1"/>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66"/>
              <p:cNvSpPr/>
              <p:nvPr/>
            </p:nvSpPr>
            <p:spPr>
              <a:xfrm>
                <a:off x="7383350" y="2707125"/>
                <a:ext cx="162300" cy="162300"/>
              </a:xfrm>
              <a:custGeom>
                <a:avLst/>
                <a:gdLst/>
                <a:ahLst/>
                <a:cxnLst/>
                <a:rect l="l" t="t" r="r" b="b"/>
                <a:pathLst>
                  <a:path w="6492" h="6492" extrusionOk="0">
                    <a:moveTo>
                      <a:pt x="3258" y="0"/>
                    </a:moveTo>
                    <a:cubicBezTo>
                      <a:pt x="1454" y="0"/>
                      <a:pt x="0" y="1454"/>
                      <a:pt x="0" y="3234"/>
                    </a:cubicBezTo>
                    <a:cubicBezTo>
                      <a:pt x="0" y="5038"/>
                      <a:pt x="1454" y="6492"/>
                      <a:pt x="3258" y="6492"/>
                    </a:cubicBezTo>
                    <a:cubicBezTo>
                      <a:pt x="5038" y="6492"/>
                      <a:pt x="6491" y="5038"/>
                      <a:pt x="6491" y="3234"/>
                    </a:cubicBezTo>
                    <a:cubicBezTo>
                      <a:pt x="6491" y="1454"/>
                      <a:pt x="5038" y="0"/>
                      <a:pt x="3258" y="0"/>
                    </a:cubicBezTo>
                    <a:close/>
                  </a:path>
                </a:pathLst>
              </a:custGeom>
              <a:solidFill>
                <a:srgbClr val="FB4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66"/>
              <p:cNvSpPr/>
              <p:nvPr/>
            </p:nvSpPr>
            <p:spPr>
              <a:xfrm>
                <a:off x="7402125" y="2753500"/>
                <a:ext cx="28225" cy="69575"/>
              </a:xfrm>
              <a:custGeom>
                <a:avLst/>
                <a:gdLst/>
                <a:ahLst/>
                <a:cxnLst/>
                <a:rect l="l" t="t" r="r" b="b"/>
                <a:pathLst>
                  <a:path w="1129" h="2783" extrusionOk="0">
                    <a:moveTo>
                      <a:pt x="703" y="0"/>
                    </a:moveTo>
                    <a:lnTo>
                      <a:pt x="201" y="201"/>
                    </a:lnTo>
                    <a:cubicBezTo>
                      <a:pt x="151" y="226"/>
                      <a:pt x="101" y="251"/>
                      <a:pt x="51" y="301"/>
                    </a:cubicBezTo>
                    <a:cubicBezTo>
                      <a:pt x="26" y="351"/>
                      <a:pt x="1" y="426"/>
                      <a:pt x="1" y="476"/>
                    </a:cubicBezTo>
                    <a:cubicBezTo>
                      <a:pt x="1" y="577"/>
                      <a:pt x="51" y="652"/>
                      <a:pt x="101" y="702"/>
                    </a:cubicBezTo>
                    <a:cubicBezTo>
                      <a:pt x="151" y="752"/>
                      <a:pt x="226" y="802"/>
                      <a:pt x="327" y="802"/>
                    </a:cubicBezTo>
                    <a:cubicBezTo>
                      <a:pt x="377" y="802"/>
                      <a:pt x="427" y="777"/>
                      <a:pt x="477" y="752"/>
                    </a:cubicBezTo>
                    <a:lnTo>
                      <a:pt x="502" y="752"/>
                    </a:lnTo>
                    <a:lnTo>
                      <a:pt x="502" y="2481"/>
                    </a:lnTo>
                    <a:cubicBezTo>
                      <a:pt x="502" y="2557"/>
                      <a:pt x="552" y="2632"/>
                      <a:pt x="602" y="2707"/>
                    </a:cubicBezTo>
                    <a:cubicBezTo>
                      <a:pt x="653" y="2757"/>
                      <a:pt x="728" y="2782"/>
                      <a:pt x="828" y="2782"/>
                    </a:cubicBezTo>
                    <a:cubicBezTo>
                      <a:pt x="903" y="2782"/>
                      <a:pt x="978" y="2757"/>
                      <a:pt x="1028" y="2682"/>
                    </a:cubicBezTo>
                    <a:cubicBezTo>
                      <a:pt x="1104" y="2632"/>
                      <a:pt x="1129" y="2557"/>
                      <a:pt x="1129" y="2481"/>
                    </a:cubicBezTo>
                    <a:lnTo>
                      <a:pt x="1129" y="301"/>
                    </a:lnTo>
                    <a:cubicBezTo>
                      <a:pt x="1129" y="226"/>
                      <a:pt x="1104" y="150"/>
                      <a:pt x="1054" y="75"/>
                    </a:cubicBezTo>
                    <a:cubicBezTo>
                      <a:pt x="1003" y="50"/>
                      <a:pt x="928" y="0"/>
                      <a:pt x="8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66"/>
              <p:cNvSpPr/>
              <p:nvPr/>
            </p:nvSpPr>
            <p:spPr>
              <a:xfrm>
                <a:off x="7435350" y="2752875"/>
                <a:ext cx="45125" cy="70200"/>
              </a:xfrm>
              <a:custGeom>
                <a:avLst/>
                <a:gdLst/>
                <a:ahLst/>
                <a:cxnLst/>
                <a:rect l="l" t="t" r="r" b="b"/>
                <a:pathLst>
                  <a:path w="1805" h="2808" extrusionOk="0">
                    <a:moveTo>
                      <a:pt x="902" y="627"/>
                    </a:moveTo>
                    <a:cubicBezTo>
                      <a:pt x="953" y="627"/>
                      <a:pt x="1003" y="652"/>
                      <a:pt x="1028" y="702"/>
                    </a:cubicBezTo>
                    <a:cubicBezTo>
                      <a:pt x="1078" y="777"/>
                      <a:pt x="1128" y="852"/>
                      <a:pt x="1153" y="978"/>
                    </a:cubicBezTo>
                    <a:cubicBezTo>
                      <a:pt x="1178" y="1103"/>
                      <a:pt x="1178" y="1253"/>
                      <a:pt x="1178" y="1404"/>
                    </a:cubicBezTo>
                    <a:cubicBezTo>
                      <a:pt x="1178" y="1579"/>
                      <a:pt x="1178" y="1729"/>
                      <a:pt x="1153" y="1855"/>
                    </a:cubicBezTo>
                    <a:cubicBezTo>
                      <a:pt x="1128" y="1955"/>
                      <a:pt x="1078" y="2055"/>
                      <a:pt x="1028" y="2130"/>
                    </a:cubicBezTo>
                    <a:cubicBezTo>
                      <a:pt x="1003" y="2155"/>
                      <a:pt x="953" y="2181"/>
                      <a:pt x="902" y="2181"/>
                    </a:cubicBezTo>
                    <a:cubicBezTo>
                      <a:pt x="852" y="2181"/>
                      <a:pt x="802" y="2155"/>
                      <a:pt x="777" y="2130"/>
                    </a:cubicBezTo>
                    <a:cubicBezTo>
                      <a:pt x="727" y="2055"/>
                      <a:pt x="677" y="1955"/>
                      <a:pt x="652" y="1855"/>
                    </a:cubicBezTo>
                    <a:cubicBezTo>
                      <a:pt x="627" y="1729"/>
                      <a:pt x="602" y="1579"/>
                      <a:pt x="602" y="1404"/>
                    </a:cubicBezTo>
                    <a:cubicBezTo>
                      <a:pt x="602" y="1253"/>
                      <a:pt x="627" y="1103"/>
                      <a:pt x="652" y="978"/>
                    </a:cubicBezTo>
                    <a:cubicBezTo>
                      <a:pt x="677" y="852"/>
                      <a:pt x="727" y="752"/>
                      <a:pt x="777" y="702"/>
                    </a:cubicBezTo>
                    <a:cubicBezTo>
                      <a:pt x="802" y="652"/>
                      <a:pt x="852" y="627"/>
                      <a:pt x="902" y="627"/>
                    </a:cubicBezTo>
                    <a:close/>
                    <a:moveTo>
                      <a:pt x="902" y="0"/>
                    </a:moveTo>
                    <a:cubicBezTo>
                      <a:pt x="702" y="0"/>
                      <a:pt x="527" y="75"/>
                      <a:pt x="401" y="201"/>
                    </a:cubicBezTo>
                    <a:cubicBezTo>
                      <a:pt x="251" y="326"/>
                      <a:pt x="151" y="476"/>
                      <a:pt x="75" y="702"/>
                    </a:cubicBezTo>
                    <a:cubicBezTo>
                      <a:pt x="25" y="902"/>
                      <a:pt x="0" y="1128"/>
                      <a:pt x="0" y="1404"/>
                    </a:cubicBezTo>
                    <a:cubicBezTo>
                      <a:pt x="0" y="1679"/>
                      <a:pt x="25" y="1930"/>
                      <a:pt x="75" y="2130"/>
                    </a:cubicBezTo>
                    <a:cubicBezTo>
                      <a:pt x="151" y="2331"/>
                      <a:pt x="251" y="2506"/>
                      <a:pt x="401" y="2632"/>
                    </a:cubicBezTo>
                    <a:cubicBezTo>
                      <a:pt x="527" y="2757"/>
                      <a:pt x="702" y="2807"/>
                      <a:pt x="902" y="2807"/>
                    </a:cubicBezTo>
                    <a:cubicBezTo>
                      <a:pt x="1103" y="2807"/>
                      <a:pt x="1278" y="2757"/>
                      <a:pt x="1404" y="2632"/>
                    </a:cubicBezTo>
                    <a:cubicBezTo>
                      <a:pt x="1554" y="2506"/>
                      <a:pt x="1654" y="2331"/>
                      <a:pt x="1704" y="2130"/>
                    </a:cubicBezTo>
                    <a:cubicBezTo>
                      <a:pt x="1780" y="1930"/>
                      <a:pt x="1805" y="1679"/>
                      <a:pt x="1805" y="1404"/>
                    </a:cubicBezTo>
                    <a:cubicBezTo>
                      <a:pt x="1805" y="1128"/>
                      <a:pt x="1780" y="902"/>
                      <a:pt x="1704" y="702"/>
                    </a:cubicBezTo>
                    <a:cubicBezTo>
                      <a:pt x="1654" y="476"/>
                      <a:pt x="1554" y="326"/>
                      <a:pt x="1404" y="201"/>
                    </a:cubicBezTo>
                    <a:cubicBezTo>
                      <a:pt x="1278" y="75"/>
                      <a:pt x="1103" y="0"/>
                      <a:pt x="9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66"/>
              <p:cNvSpPr/>
              <p:nvPr/>
            </p:nvSpPr>
            <p:spPr>
              <a:xfrm>
                <a:off x="7481075" y="2752875"/>
                <a:ext cx="45775" cy="70200"/>
              </a:xfrm>
              <a:custGeom>
                <a:avLst/>
                <a:gdLst/>
                <a:ahLst/>
                <a:cxnLst/>
                <a:rect l="l" t="t" r="r" b="b"/>
                <a:pathLst>
                  <a:path w="1831" h="2808" extrusionOk="0">
                    <a:moveTo>
                      <a:pt x="928" y="627"/>
                    </a:moveTo>
                    <a:cubicBezTo>
                      <a:pt x="978" y="627"/>
                      <a:pt x="1003" y="652"/>
                      <a:pt x="1053" y="702"/>
                    </a:cubicBezTo>
                    <a:cubicBezTo>
                      <a:pt x="1104" y="777"/>
                      <a:pt x="1154" y="852"/>
                      <a:pt x="1179" y="978"/>
                    </a:cubicBezTo>
                    <a:cubicBezTo>
                      <a:pt x="1204" y="1103"/>
                      <a:pt x="1204" y="1253"/>
                      <a:pt x="1204" y="1404"/>
                    </a:cubicBezTo>
                    <a:cubicBezTo>
                      <a:pt x="1204" y="1579"/>
                      <a:pt x="1204" y="1729"/>
                      <a:pt x="1179" y="1855"/>
                    </a:cubicBezTo>
                    <a:cubicBezTo>
                      <a:pt x="1154" y="1955"/>
                      <a:pt x="1104" y="2055"/>
                      <a:pt x="1053" y="2130"/>
                    </a:cubicBezTo>
                    <a:cubicBezTo>
                      <a:pt x="1003" y="2155"/>
                      <a:pt x="978" y="2181"/>
                      <a:pt x="928" y="2181"/>
                    </a:cubicBezTo>
                    <a:cubicBezTo>
                      <a:pt x="878" y="2181"/>
                      <a:pt x="828" y="2155"/>
                      <a:pt x="803" y="2130"/>
                    </a:cubicBezTo>
                    <a:cubicBezTo>
                      <a:pt x="753" y="2055"/>
                      <a:pt x="703" y="1955"/>
                      <a:pt x="677" y="1855"/>
                    </a:cubicBezTo>
                    <a:cubicBezTo>
                      <a:pt x="652" y="1729"/>
                      <a:pt x="627" y="1579"/>
                      <a:pt x="627" y="1404"/>
                    </a:cubicBezTo>
                    <a:cubicBezTo>
                      <a:pt x="627" y="1253"/>
                      <a:pt x="652" y="1103"/>
                      <a:pt x="677" y="978"/>
                    </a:cubicBezTo>
                    <a:cubicBezTo>
                      <a:pt x="703" y="852"/>
                      <a:pt x="753" y="752"/>
                      <a:pt x="803" y="702"/>
                    </a:cubicBezTo>
                    <a:cubicBezTo>
                      <a:pt x="828" y="652"/>
                      <a:pt x="878" y="627"/>
                      <a:pt x="928" y="627"/>
                    </a:cubicBezTo>
                    <a:close/>
                    <a:moveTo>
                      <a:pt x="928" y="0"/>
                    </a:moveTo>
                    <a:cubicBezTo>
                      <a:pt x="728" y="0"/>
                      <a:pt x="552" y="75"/>
                      <a:pt x="402" y="201"/>
                    </a:cubicBezTo>
                    <a:cubicBezTo>
                      <a:pt x="276" y="326"/>
                      <a:pt x="176" y="476"/>
                      <a:pt x="101" y="702"/>
                    </a:cubicBezTo>
                    <a:cubicBezTo>
                      <a:pt x="51" y="902"/>
                      <a:pt x="1" y="1128"/>
                      <a:pt x="1" y="1404"/>
                    </a:cubicBezTo>
                    <a:cubicBezTo>
                      <a:pt x="1" y="1679"/>
                      <a:pt x="51" y="1930"/>
                      <a:pt x="101" y="2130"/>
                    </a:cubicBezTo>
                    <a:cubicBezTo>
                      <a:pt x="176" y="2331"/>
                      <a:pt x="276" y="2506"/>
                      <a:pt x="402" y="2632"/>
                    </a:cubicBezTo>
                    <a:cubicBezTo>
                      <a:pt x="552" y="2757"/>
                      <a:pt x="728" y="2807"/>
                      <a:pt x="928" y="2807"/>
                    </a:cubicBezTo>
                    <a:cubicBezTo>
                      <a:pt x="1129" y="2807"/>
                      <a:pt x="1304" y="2757"/>
                      <a:pt x="1429" y="2632"/>
                    </a:cubicBezTo>
                    <a:cubicBezTo>
                      <a:pt x="1580" y="2506"/>
                      <a:pt x="1680" y="2331"/>
                      <a:pt x="1730" y="2130"/>
                    </a:cubicBezTo>
                    <a:cubicBezTo>
                      <a:pt x="1805" y="1930"/>
                      <a:pt x="1830" y="1679"/>
                      <a:pt x="1830" y="1404"/>
                    </a:cubicBezTo>
                    <a:cubicBezTo>
                      <a:pt x="1830" y="1128"/>
                      <a:pt x="1805" y="902"/>
                      <a:pt x="1730" y="702"/>
                    </a:cubicBezTo>
                    <a:cubicBezTo>
                      <a:pt x="1680" y="476"/>
                      <a:pt x="1580" y="326"/>
                      <a:pt x="1429" y="201"/>
                    </a:cubicBezTo>
                    <a:cubicBezTo>
                      <a:pt x="1304" y="75"/>
                      <a:pt x="1129" y="0"/>
                      <a:pt x="9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258637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50" y="659664"/>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t>A</a:t>
            </a:r>
            <a:r>
              <a:rPr lang="lt-LT" dirty="0" smtClean="0"/>
              <a:t>nketinės </a:t>
            </a:r>
            <a:r>
              <a:rPr lang="lt-LT" dirty="0"/>
              <a:t>apklausos </a:t>
            </a:r>
            <a:r>
              <a:rPr lang="lt-LT" dirty="0" smtClean="0"/>
              <a:t>rezultatai</a:t>
            </a:r>
            <a:endParaRPr dirty="0"/>
          </a:p>
        </p:txBody>
      </p:sp>
      <p:sp>
        <p:nvSpPr>
          <p:cNvPr id="1587" name="Google Shape;1587;p66"/>
          <p:cNvSpPr txBox="1">
            <a:spLocks noGrp="1"/>
          </p:cNvSpPr>
          <p:nvPr>
            <p:ph type="body" idx="1"/>
          </p:nvPr>
        </p:nvSpPr>
        <p:spPr>
          <a:xfrm>
            <a:off x="612580" y="2270369"/>
            <a:ext cx="3785167" cy="1826495"/>
          </a:xfrm>
          <a:prstGeom prst="rect">
            <a:avLst/>
          </a:prstGeom>
        </p:spPr>
        <p:txBody>
          <a:bodyPr spcFirstLastPara="1" wrap="square" lIns="91425" tIns="91425" rIns="91425" bIns="91425" anchor="t" anchorCtr="0">
            <a:noAutofit/>
          </a:bodyPr>
          <a:lstStyle/>
          <a:p>
            <a:pPr marL="139700" indent="0">
              <a:lnSpc>
                <a:spcPct val="150000"/>
              </a:lnSpc>
              <a:buNone/>
            </a:pPr>
            <a:r>
              <a:rPr lang="lt-LT" sz="1800" dirty="0">
                <a:latin typeface="Times New Roman" panose="02020603050405020304" pitchFamily="18" charset="0"/>
                <a:ea typeface="Times New Roman" panose="02020603050405020304" pitchFamily="18" charset="0"/>
              </a:rPr>
              <a:t>D</a:t>
            </a:r>
            <a:r>
              <a:rPr lang="lt-LT" sz="1800" dirty="0">
                <a:effectLst/>
                <a:latin typeface="Times New Roman" panose="02020603050405020304" pitchFamily="18" charset="0"/>
                <a:ea typeface="Times New Roman" panose="02020603050405020304" pitchFamily="18" charset="0"/>
              </a:rPr>
              <a:t>idžioji dalis (73 proc.) apklaustų moksleivių mano, kad jų lankomoje mokykloje triukšminga, o 27 proc. – atsakė neigiamai.</a:t>
            </a:r>
            <a:endParaRPr lang="en-US" sz="1800" dirty="0">
              <a:effectLst/>
              <a:latin typeface="Times New Roman" panose="02020603050405020304" pitchFamily="18" charset="0"/>
              <a:ea typeface="Times New Roman" panose="02020603050405020304" pitchFamily="18" charset="0"/>
            </a:endParaRPr>
          </a:p>
          <a:p>
            <a:pPr algn="just">
              <a:lnSpc>
                <a:spcPct val="150000"/>
              </a:lnSpc>
            </a:pPr>
            <a:endParaRPr dirty="0"/>
          </a:p>
        </p:txBody>
      </p:sp>
      <p:pic>
        <p:nvPicPr>
          <p:cNvPr id="5" name="Picture 4">
            <a:extLst>
              <a:ext uri="{FF2B5EF4-FFF2-40B4-BE49-F238E27FC236}">
                <a16:creationId xmlns:a16="http://schemas.microsoft.com/office/drawing/2014/main" id="{ED492D05-B1DD-3B07-AEE1-28C9DFF74099}"/>
              </a:ext>
            </a:extLst>
          </p:cNvPr>
          <p:cNvPicPr>
            <a:picLocks noChangeAspect="1"/>
          </p:cNvPicPr>
          <p:nvPr/>
        </p:nvPicPr>
        <p:blipFill>
          <a:blip r:embed="rId3"/>
          <a:stretch>
            <a:fillRect/>
          </a:stretch>
        </p:blipFill>
        <p:spPr>
          <a:xfrm>
            <a:off x="4455700" y="1984999"/>
            <a:ext cx="4380531" cy="2397237"/>
          </a:xfrm>
          <a:prstGeom prst="rect">
            <a:avLst/>
          </a:prstGeom>
        </p:spPr>
      </p:pic>
    </p:spTree>
    <p:extLst>
      <p:ext uri="{BB962C8B-B14F-4D97-AF65-F5344CB8AC3E}">
        <p14:creationId xmlns:p14="http://schemas.microsoft.com/office/powerpoint/2010/main" val="3582237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50" y="628403"/>
            <a:ext cx="7717500" cy="572700"/>
          </a:xfrm>
          <a:prstGeom prst="rect">
            <a:avLst/>
          </a:prstGeom>
        </p:spPr>
        <p:txBody>
          <a:bodyPr spcFirstLastPara="1" wrap="square" lIns="91425" tIns="91425" rIns="91425" bIns="91425" anchor="t" anchorCtr="0">
            <a:noAutofit/>
          </a:bodyPr>
          <a:lstStyle/>
          <a:p>
            <a:pPr lvl="0" algn="ctr"/>
            <a:r>
              <a:rPr lang="lt-LT" dirty="0"/>
              <a:t>Anketinės apklausos rezultatai</a:t>
            </a:r>
            <a:endParaRPr dirty="0"/>
          </a:p>
        </p:txBody>
      </p:sp>
      <p:sp>
        <p:nvSpPr>
          <p:cNvPr id="1587" name="Google Shape;1587;p66"/>
          <p:cNvSpPr txBox="1">
            <a:spLocks noGrp="1"/>
          </p:cNvSpPr>
          <p:nvPr>
            <p:ph type="body" idx="1"/>
          </p:nvPr>
        </p:nvSpPr>
        <p:spPr>
          <a:xfrm>
            <a:off x="139819" y="2013318"/>
            <a:ext cx="3929101" cy="2359998"/>
          </a:xfrm>
          <a:prstGeom prst="rect">
            <a:avLst/>
          </a:prstGeom>
        </p:spPr>
        <p:txBody>
          <a:bodyPr spcFirstLastPara="1" wrap="square" lIns="91425" tIns="91425" rIns="91425" bIns="91425" anchor="t" anchorCtr="0">
            <a:noAutofit/>
          </a:bodyPr>
          <a:lstStyle/>
          <a:p>
            <a:pPr marL="139700" indent="0" algn="just">
              <a:lnSpc>
                <a:spcPct val="150000"/>
              </a:lnSpc>
              <a:buNone/>
            </a:pPr>
            <a:r>
              <a:rPr lang="lt-LT" sz="1800" kern="0" dirty="0">
                <a:effectLst/>
                <a:latin typeface="Times New Roman" panose="02020603050405020304" pitchFamily="18" charset="0"/>
                <a:ea typeface="Times New Roman" panose="02020603050405020304" pitchFamily="18" charset="0"/>
              </a:rPr>
              <a:t>Didžiausia dalis 53 proc. mokinių mano, kad kartais pamokų metu yra sunku susikaupt dėl bendraklasių triukšmo, 17 proc. mano, kad beveik visada yra sunku susikaupti</a:t>
            </a:r>
            <a:r>
              <a:rPr lang="lt-LT" sz="1800" kern="0" dirty="0" smtClean="0">
                <a:effectLst/>
                <a:latin typeface="Times New Roman" panose="02020603050405020304" pitchFamily="18" charset="0"/>
                <a:ea typeface="Times New Roman" panose="02020603050405020304" pitchFamily="18" charset="0"/>
              </a:rPr>
              <a:t>, likusieji </a:t>
            </a:r>
            <a:r>
              <a:rPr lang="lt-LT" sz="1800" kern="0" dirty="0">
                <a:effectLst/>
                <a:latin typeface="Times New Roman" panose="02020603050405020304" pitchFamily="18" charset="0"/>
                <a:ea typeface="Times New Roman" panose="02020603050405020304" pitchFamily="18" charset="0"/>
              </a:rPr>
              <a:t>tam nepritaria.</a:t>
            </a:r>
            <a:endParaRPr dirty="0"/>
          </a:p>
        </p:txBody>
      </p:sp>
      <p:pic>
        <p:nvPicPr>
          <p:cNvPr id="2" name="Picture 1">
            <a:extLst>
              <a:ext uri="{FF2B5EF4-FFF2-40B4-BE49-F238E27FC236}">
                <a16:creationId xmlns:a16="http://schemas.microsoft.com/office/drawing/2014/main" id="{72C2FDAE-79FC-9FE5-352C-964B71FF26CB}"/>
              </a:ext>
            </a:extLst>
          </p:cNvPr>
          <p:cNvPicPr>
            <a:picLocks noChangeAspect="1"/>
          </p:cNvPicPr>
          <p:nvPr/>
        </p:nvPicPr>
        <p:blipFill>
          <a:blip r:embed="rId3"/>
          <a:stretch>
            <a:fillRect/>
          </a:stretch>
        </p:blipFill>
        <p:spPr>
          <a:xfrm>
            <a:off x="4199467" y="1789723"/>
            <a:ext cx="4804714" cy="2807188"/>
          </a:xfrm>
          <a:prstGeom prst="rect">
            <a:avLst/>
          </a:prstGeom>
        </p:spPr>
      </p:pic>
    </p:spTree>
    <p:extLst>
      <p:ext uri="{BB962C8B-B14F-4D97-AF65-F5344CB8AC3E}">
        <p14:creationId xmlns:p14="http://schemas.microsoft.com/office/powerpoint/2010/main" val="2258921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50" y="558064"/>
            <a:ext cx="7717500" cy="572700"/>
          </a:xfrm>
          <a:prstGeom prst="rect">
            <a:avLst/>
          </a:prstGeom>
        </p:spPr>
        <p:txBody>
          <a:bodyPr spcFirstLastPara="1" wrap="square" lIns="91425" tIns="91425" rIns="91425" bIns="91425" anchor="t" anchorCtr="0">
            <a:noAutofit/>
          </a:bodyPr>
          <a:lstStyle/>
          <a:p>
            <a:pPr lvl="0" algn="ctr"/>
            <a:r>
              <a:rPr lang="lt-LT" dirty="0"/>
              <a:t>Anketinės apklausos rezultatai</a:t>
            </a:r>
            <a:endParaRPr dirty="0"/>
          </a:p>
        </p:txBody>
      </p:sp>
      <p:sp>
        <p:nvSpPr>
          <p:cNvPr id="1587" name="Google Shape;1587;p66"/>
          <p:cNvSpPr txBox="1">
            <a:spLocks noGrp="1"/>
          </p:cNvSpPr>
          <p:nvPr>
            <p:ph type="body" idx="1"/>
          </p:nvPr>
        </p:nvSpPr>
        <p:spPr>
          <a:xfrm>
            <a:off x="336062" y="2022238"/>
            <a:ext cx="4235938" cy="2359998"/>
          </a:xfrm>
          <a:prstGeom prst="rect">
            <a:avLst/>
          </a:prstGeom>
        </p:spPr>
        <p:txBody>
          <a:bodyPr spcFirstLastPara="1" wrap="square" lIns="91425" tIns="91425" rIns="91425" bIns="91425" anchor="t" anchorCtr="0">
            <a:noAutofit/>
          </a:bodyPr>
          <a:lstStyle/>
          <a:p>
            <a:pPr marL="139700" indent="0" algn="just">
              <a:lnSpc>
                <a:spcPct val="150000"/>
              </a:lnSpc>
              <a:buNone/>
            </a:pPr>
            <a:r>
              <a:rPr lang="lt-LT" sz="1800" kern="0" dirty="0">
                <a:effectLst/>
                <a:latin typeface="Times New Roman" panose="02020603050405020304" pitchFamily="18" charset="0"/>
                <a:ea typeface="Times New Roman" panose="02020603050405020304" pitchFamily="18" charset="0"/>
              </a:rPr>
              <a:t>Tyrimo rezultatai rodo, kad didžioji dalis (67 proc.) moksleivių triukšmingiausia vieta mokykloje nurodė esant koridorių. 20 proc. </a:t>
            </a:r>
            <a:r>
              <a:rPr lang="lt-LT" sz="1800" kern="0" dirty="0" smtClean="0">
                <a:effectLst/>
                <a:latin typeface="Times New Roman" panose="02020603050405020304" pitchFamily="18" charset="0"/>
                <a:ea typeface="Times New Roman" panose="02020603050405020304" pitchFamily="18" charset="0"/>
              </a:rPr>
              <a:t>respondentų </a:t>
            </a:r>
            <a:r>
              <a:rPr lang="lt-LT" sz="1800" kern="0" dirty="0">
                <a:effectLst/>
                <a:latin typeface="Times New Roman" panose="02020603050405020304" pitchFamily="18" charset="0"/>
                <a:ea typeface="Times New Roman" panose="02020603050405020304" pitchFamily="18" charset="0"/>
              </a:rPr>
              <a:t>galvoja, kad triukšmingiausia yra valgykloje.</a:t>
            </a:r>
            <a:endParaRPr dirty="0"/>
          </a:p>
        </p:txBody>
      </p:sp>
      <p:pic>
        <p:nvPicPr>
          <p:cNvPr id="3" name="Picture 2">
            <a:extLst>
              <a:ext uri="{FF2B5EF4-FFF2-40B4-BE49-F238E27FC236}">
                <a16:creationId xmlns:a16="http://schemas.microsoft.com/office/drawing/2014/main" id="{EC208A16-BDDC-6888-F68A-987DB3E7DD9F}"/>
              </a:ext>
            </a:extLst>
          </p:cNvPr>
          <p:cNvPicPr>
            <a:picLocks noChangeAspect="1"/>
          </p:cNvPicPr>
          <p:nvPr/>
        </p:nvPicPr>
        <p:blipFill>
          <a:blip r:embed="rId3"/>
          <a:stretch>
            <a:fillRect/>
          </a:stretch>
        </p:blipFill>
        <p:spPr>
          <a:xfrm>
            <a:off x="4572000" y="1981908"/>
            <a:ext cx="4446953" cy="2464717"/>
          </a:xfrm>
          <a:prstGeom prst="rect">
            <a:avLst/>
          </a:prstGeom>
        </p:spPr>
      </p:pic>
    </p:spTree>
    <p:extLst>
      <p:ext uri="{BB962C8B-B14F-4D97-AF65-F5344CB8AC3E}">
        <p14:creationId xmlns:p14="http://schemas.microsoft.com/office/powerpoint/2010/main" val="3756171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50" y="479911"/>
            <a:ext cx="7717500" cy="572700"/>
          </a:xfrm>
          <a:prstGeom prst="rect">
            <a:avLst/>
          </a:prstGeom>
        </p:spPr>
        <p:txBody>
          <a:bodyPr spcFirstLastPara="1" wrap="square" lIns="91425" tIns="91425" rIns="91425" bIns="91425" anchor="t" anchorCtr="0">
            <a:noAutofit/>
          </a:bodyPr>
          <a:lstStyle/>
          <a:p>
            <a:pPr lvl="0" algn="ctr"/>
            <a:r>
              <a:rPr lang="lt-LT" dirty="0"/>
              <a:t>Anketinės apklausos rezultatai</a:t>
            </a:r>
            <a:endParaRPr dirty="0"/>
          </a:p>
        </p:txBody>
      </p:sp>
      <p:sp>
        <p:nvSpPr>
          <p:cNvPr id="1587" name="Google Shape;1587;p66"/>
          <p:cNvSpPr txBox="1">
            <a:spLocks noGrp="1"/>
          </p:cNvSpPr>
          <p:nvPr>
            <p:ph type="body" idx="1"/>
          </p:nvPr>
        </p:nvSpPr>
        <p:spPr>
          <a:xfrm>
            <a:off x="713250" y="2262009"/>
            <a:ext cx="4204677" cy="1567529"/>
          </a:xfrm>
          <a:prstGeom prst="rect">
            <a:avLst/>
          </a:prstGeom>
        </p:spPr>
        <p:txBody>
          <a:bodyPr spcFirstLastPara="1" wrap="square" lIns="91425" tIns="91425" rIns="91425" bIns="91425" anchor="t" anchorCtr="0">
            <a:noAutofit/>
          </a:bodyPr>
          <a:lstStyle/>
          <a:p>
            <a:pPr marL="139700" indent="0" algn="just">
              <a:lnSpc>
                <a:spcPct val="150000"/>
              </a:lnSpc>
              <a:buNone/>
            </a:pPr>
            <a:r>
              <a:rPr lang="lt-LT" sz="2000" kern="0" dirty="0">
                <a:effectLst/>
                <a:latin typeface="Times New Roman" panose="02020603050405020304" pitchFamily="18" charset="0"/>
                <a:ea typeface="Times New Roman" panose="02020603050405020304" pitchFamily="18" charset="0"/>
              </a:rPr>
              <a:t>Netgi 83 proc. mokinių mano, kad mokyklos skambutis nekelia daug triukšmo, tik 17</a:t>
            </a:r>
            <a:r>
              <a:rPr lang="en-US" sz="2000" kern="0" dirty="0">
                <a:effectLst/>
                <a:latin typeface="Times New Roman" panose="02020603050405020304" pitchFamily="18" charset="0"/>
                <a:ea typeface="Times New Roman" panose="02020603050405020304" pitchFamily="18" charset="0"/>
              </a:rPr>
              <a:t> proc. </a:t>
            </a:r>
            <a:r>
              <a:rPr lang="lt-LT" sz="2000" kern="0" dirty="0">
                <a:effectLst/>
                <a:latin typeface="Times New Roman" panose="02020603050405020304" pitchFamily="18" charset="0"/>
                <a:ea typeface="Times New Roman" panose="02020603050405020304" pitchFamily="18" charset="0"/>
              </a:rPr>
              <a:t> tam nepritaria.</a:t>
            </a:r>
            <a:endParaRPr sz="1400" dirty="0"/>
          </a:p>
        </p:txBody>
      </p:sp>
      <p:graphicFrame>
        <p:nvGraphicFramePr>
          <p:cNvPr id="2" name="Chart 1">
            <a:extLst>
              <a:ext uri="{FF2B5EF4-FFF2-40B4-BE49-F238E27FC236}">
                <a16:creationId xmlns:a16="http://schemas.microsoft.com/office/drawing/2014/main" id="{50F88339-245C-A1E8-F2C9-A9E979838C3A}"/>
              </a:ext>
            </a:extLst>
          </p:cNvPr>
          <p:cNvGraphicFramePr/>
          <p:nvPr>
            <p:extLst>
              <p:ext uri="{D42A27DB-BD31-4B8C-83A1-F6EECF244321}">
                <p14:modId xmlns:p14="http://schemas.microsoft.com/office/powerpoint/2010/main" val="1267518575"/>
              </p:ext>
            </p:extLst>
          </p:nvPr>
        </p:nvGraphicFramePr>
        <p:xfrm>
          <a:off x="3829538" y="1694257"/>
          <a:ext cx="5927935" cy="32919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28528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50" y="518987"/>
            <a:ext cx="7717500" cy="572700"/>
          </a:xfrm>
          <a:prstGeom prst="rect">
            <a:avLst/>
          </a:prstGeom>
        </p:spPr>
        <p:txBody>
          <a:bodyPr spcFirstLastPara="1" wrap="square" lIns="91425" tIns="91425" rIns="91425" bIns="91425" anchor="t" anchorCtr="0">
            <a:noAutofit/>
          </a:bodyPr>
          <a:lstStyle/>
          <a:p>
            <a:pPr lvl="0" algn="ctr"/>
            <a:r>
              <a:rPr lang="lt-LT" dirty="0"/>
              <a:t>Anketinės apklausos rezultatai</a:t>
            </a:r>
            <a:endParaRPr dirty="0"/>
          </a:p>
        </p:txBody>
      </p:sp>
      <p:sp>
        <p:nvSpPr>
          <p:cNvPr id="1587" name="Google Shape;1587;p66"/>
          <p:cNvSpPr txBox="1">
            <a:spLocks noGrp="1"/>
          </p:cNvSpPr>
          <p:nvPr>
            <p:ph type="body" idx="1"/>
          </p:nvPr>
        </p:nvSpPr>
        <p:spPr>
          <a:xfrm>
            <a:off x="187569" y="2176040"/>
            <a:ext cx="4868901" cy="2359998"/>
          </a:xfrm>
          <a:prstGeom prst="rect">
            <a:avLst/>
          </a:prstGeom>
        </p:spPr>
        <p:txBody>
          <a:bodyPr spcFirstLastPara="1" wrap="square" lIns="91425" tIns="91425" rIns="91425" bIns="91425" anchor="t" anchorCtr="0">
            <a:noAutofit/>
          </a:bodyPr>
          <a:lstStyle/>
          <a:p>
            <a:pPr marL="139700" indent="0" algn="just">
              <a:lnSpc>
                <a:spcPct val="150000"/>
              </a:lnSpc>
              <a:buNone/>
            </a:pPr>
            <a:r>
              <a:rPr lang="lt-LT" sz="1800" kern="0" dirty="0">
                <a:effectLst/>
                <a:latin typeface="Times New Roman" panose="02020603050405020304" pitchFamily="18" charset="0"/>
                <a:ea typeface="Times New Roman" panose="02020603050405020304" pitchFamily="18" charset="0"/>
              </a:rPr>
              <a:t>57 proc. mokinių mano, kad mokykloje turėtų būti kambariukas skirtas tyliai paruošti namų darbus ar pavalgyti, 33 proc. mano, kad galbūt reikėtų tokio kambariuko, o likę 10 proc. mano, kad tokio kambariuko nereikia.</a:t>
            </a:r>
            <a:endParaRPr dirty="0"/>
          </a:p>
        </p:txBody>
      </p:sp>
      <p:graphicFrame>
        <p:nvGraphicFramePr>
          <p:cNvPr id="5" name="Chart 4">
            <a:extLst>
              <a:ext uri="{FF2B5EF4-FFF2-40B4-BE49-F238E27FC236}">
                <a16:creationId xmlns:a16="http://schemas.microsoft.com/office/drawing/2014/main" id="{33A94FBA-39B9-C0CA-C601-BE3BC850FD8A}"/>
              </a:ext>
            </a:extLst>
          </p:cNvPr>
          <p:cNvGraphicFramePr/>
          <p:nvPr>
            <p:extLst>
              <p:ext uri="{D42A27DB-BD31-4B8C-83A1-F6EECF244321}">
                <p14:modId xmlns:p14="http://schemas.microsoft.com/office/powerpoint/2010/main" val="435323952"/>
              </p:ext>
            </p:extLst>
          </p:nvPr>
        </p:nvGraphicFramePr>
        <p:xfrm>
          <a:off x="3274646" y="1673901"/>
          <a:ext cx="6785334" cy="29506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8403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Triukšmo tyrimas garso lygio matuokliu</a:t>
            </a:r>
            <a:endParaRPr lang="lt-LT" dirty="0"/>
          </a:p>
        </p:txBody>
      </p:sp>
      <p:pic>
        <p:nvPicPr>
          <p:cNvPr id="3" name="Paveikslėlis 2"/>
          <p:cNvPicPr>
            <a:picLocks noChangeAspect="1"/>
          </p:cNvPicPr>
          <p:nvPr/>
        </p:nvPicPr>
        <p:blipFill>
          <a:blip r:embed="rId2"/>
          <a:stretch>
            <a:fillRect/>
          </a:stretch>
        </p:blipFill>
        <p:spPr>
          <a:xfrm rot="3069744">
            <a:off x="3744816" y="1451988"/>
            <a:ext cx="1758553" cy="3723690"/>
          </a:xfrm>
          <a:prstGeom prst="rect">
            <a:avLst/>
          </a:prstGeom>
        </p:spPr>
      </p:pic>
    </p:spTree>
    <p:extLst>
      <p:ext uri="{BB962C8B-B14F-4D97-AF65-F5344CB8AC3E}">
        <p14:creationId xmlns:p14="http://schemas.microsoft.com/office/powerpoint/2010/main" val="141047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49" y="659664"/>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t>Tyrimo garso lygio </a:t>
            </a:r>
            <a:r>
              <a:rPr lang="lt-LT" dirty="0" smtClean="0"/>
              <a:t>matuokliu  </a:t>
            </a:r>
            <a:r>
              <a:rPr lang="lt-LT" dirty="0"/>
              <a:t>rezultatai</a:t>
            </a:r>
            <a:endParaRPr dirty="0"/>
          </a:p>
        </p:txBody>
      </p:sp>
      <p:sp>
        <p:nvSpPr>
          <p:cNvPr id="1587" name="Google Shape;1587;p66"/>
          <p:cNvSpPr txBox="1">
            <a:spLocks noGrp="1"/>
          </p:cNvSpPr>
          <p:nvPr>
            <p:ph type="body" idx="1"/>
          </p:nvPr>
        </p:nvSpPr>
        <p:spPr>
          <a:xfrm>
            <a:off x="1058332" y="1905418"/>
            <a:ext cx="7027333" cy="2359998"/>
          </a:xfrm>
          <a:prstGeom prst="rect">
            <a:avLst/>
          </a:prstGeom>
        </p:spPr>
        <p:txBody>
          <a:bodyPr spcFirstLastPara="1" wrap="square" lIns="91425" tIns="91425" rIns="91425" bIns="91425" anchor="t" anchorCtr="0">
            <a:noAutofit/>
          </a:bodyPr>
          <a:lstStyle/>
          <a:p>
            <a:pPr marL="139700" indent="0" algn="just">
              <a:lnSpc>
                <a:spcPct val="150000"/>
              </a:lnSpc>
              <a:buNone/>
            </a:pPr>
            <a:r>
              <a:rPr lang="lt-LT" sz="1800" b="1" dirty="0">
                <a:effectLst/>
                <a:latin typeface="Times New Roman" panose="02020603050405020304" pitchFamily="18" charset="0"/>
                <a:ea typeface="Times New Roman" panose="02020603050405020304" pitchFamily="18" charset="0"/>
              </a:rPr>
              <a:t> </a:t>
            </a:r>
            <a:r>
              <a:rPr lang="lt-LT" sz="1800" kern="0" dirty="0">
                <a:effectLst/>
                <a:latin typeface="Times New Roman" panose="02020603050405020304" pitchFamily="18" charset="0"/>
                <a:ea typeface="Times New Roman" panose="02020603050405020304" pitchFamily="18" charset="0"/>
              </a:rPr>
              <a:t>Triukšmingiausią vietą mokykloje galima laikyti valgyklą, nes matuojant triukšmomačiu nustatytas 75 dB ir 68 dB triukšmingumas. Antra vieta pagal triukšmingumą galima laikyti pirmo aukšto foje, ten triukšmomatis parodė 73 dB. Ramiausia vieta mokykloje yra biblioteka, matavimo metu ten buvo 32 dB triukšmingumas</a:t>
            </a:r>
            <a:endParaRPr dirty="0"/>
          </a:p>
        </p:txBody>
      </p:sp>
    </p:spTree>
    <p:extLst>
      <p:ext uri="{BB962C8B-B14F-4D97-AF65-F5344CB8AC3E}">
        <p14:creationId xmlns:p14="http://schemas.microsoft.com/office/powerpoint/2010/main" val="1841007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49" y="307972"/>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t>Tyrimo garso lygio </a:t>
            </a:r>
            <a:r>
              <a:rPr lang="lt-LT" dirty="0" smtClean="0"/>
              <a:t>matuokliu  </a:t>
            </a:r>
            <a:r>
              <a:rPr lang="lt-LT" dirty="0"/>
              <a:t>rezultatai</a:t>
            </a:r>
            <a:endParaRPr dirty="0"/>
          </a:p>
        </p:txBody>
      </p:sp>
      <p:graphicFrame>
        <p:nvGraphicFramePr>
          <p:cNvPr id="4" name="Chart 3">
            <a:extLst>
              <a:ext uri="{FF2B5EF4-FFF2-40B4-BE49-F238E27FC236}">
                <a16:creationId xmlns:a16="http://schemas.microsoft.com/office/drawing/2014/main" id="{50B5E9E9-5E55-EDD1-B83F-B02EC0342D54}"/>
              </a:ext>
            </a:extLst>
          </p:cNvPr>
          <p:cNvGraphicFramePr/>
          <p:nvPr>
            <p:extLst>
              <p:ext uri="{D42A27DB-BD31-4B8C-83A1-F6EECF244321}">
                <p14:modId xmlns:p14="http://schemas.microsoft.com/office/powerpoint/2010/main" val="195468873"/>
              </p:ext>
            </p:extLst>
          </p:nvPr>
        </p:nvGraphicFramePr>
        <p:xfrm>
          <a:off x="607739" y="1438032"/>
          <a:ext cx="7928522" cy="32746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618279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50" y="565880"/>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t>Tyrimo garso lygio </a:t>
            </a:r>
            <a:r>
              <a:rPr lang="lt-LT" dirty="0" smtClean="0"/>
              <a:t>matuokliu  </a:t>
            </a:r>
            <a:r>
              <a:rPr lang="lt-LT" dirty="0"/>
              <a:t>rezultatai</a:t>
            </a:r>
            <a:endParaRPr dirty="0"/>
          </a:p>
        </p:txBody>
      </p:sp>
      <p:sp>
        <p:nvSpPr>
          <p:cNvPr id="1587" name="Google Shape;1587;p66"/>
          <p:cNvSpPr txBox="1">
            <a:spLocks noGrp="1"/>
          </p:cNvSpPr>
          <p:nvPr>
            <p:ph type="body" idx="1"/>
          </p:nvPr>
        </p:nvSpPr>
        <p:spPr>
          <a:xfrm>
            <a:off x="1054100" y="1835731"/>
            <a:ext cx="7035799" cy="2359998"/>
          </a:xfrm>
          <a:prstGeom prst="rect">
            <a:avLst/>
          </a:prstGeom>
        </p:spPr>
        <p:txBody>
          <a:bodyPr spcFirstLastPara="1" wrap="square" lIns="91425" tIns="91425" rIns="91425" bIns="91425" anchor="t" anchorCtr="0">
            <a:noAutofit/>
          </a:bodyPr>
          <a:lstStyle/>
          <a:p>
            <a:pPr marL="139700" indent="0" algn="just">
              <a:lnSpc>
                <a:spcPct val="150000"/>
              </a:lnSpc>
              <a:buNone/>
            </a:pPr>
            <a:r>
              <a:rPr lang="lt-LT" sz="1800" kern="0" dirty="0">
                <a:effectLst/>
                <a:latin typeface="Times New Roman" panose="02020603050405020304" pitchFamily="18" charset="0"/>
                <a:ea typeface="Times New Roman" panose="02020603050405020304" pitchFamily="18" charset="0"/>
              </a:rPr>
              <a:t>Triukšmingiausią pamoką galima laikyti matematiką, nes matuojant triukšmomačiu nustatytas net 54 dB triukšmingumas, antra vieta pagal triukšmingumą yra anglų kalba, joje užfiksuotas 53 dB garsas. Tyliausia pamoka yra istorija (44 dB) ir lietuvių kalba (46 dB.) </a:t>
            </a:r>
            <a:endParaRPr dirty="0"/>
          </a:p>
        </p:txBody>
      </p:sp>
    </p:spTree>
    <p:extLst>
      <p:ext uri="{BB962C8B-B14F-4D97-AF65-F5344CB8AC3E}">
        <p14:creationId xmlns:p14="http://schemas.microsoft.com/office/powerpoint/2010/main" val="2842555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596950" y="761264"/>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t>Tyrimo garso lygio </a:t>
            </a:r>
            <a:r>
              <a:rPr lang="lt-LT" dirty="0" smtClean="0"/>
              <a:t>matuokliu  </a:t>
            </a:r>
            <a:r>
              <a:rPr lang="lt-LT" dirty="0"/>
              <a:t>rezultatai</a:t>
            </a:r>
            <a:endParaRPr dirty="0"/>
          </a:p>
        </p:txBody>
      </p:sp>
      <p:graphicFrame>
        <p:nvGraphicFramePr>
          <p:cNvPr id="4" name="Chart 3">
            <a:extLst>
              <a:ext uri="{FF2B5EF4-FFF2-40B4-BE49-F238E27FC236}">
                <a16:creationId xmlns:a16="http://schemas.microsoft.com/office/drawing/2014/main" id="{E2C93CA7-C735-2908-8438-DF4926835602}"/>
              </a:ext>
            </a:extLst>
          </p:cNvPr>
          <p:cNvGraphicFramePr/>
          <p:nvPr>
            <p:extLst>
              <p:ext uri="{D42A27DB-BD31-4B8C-83A1-F6EECF244321}">
                <p14:modId xmlns:p14="http://schemas.microsoft.com/office/powerpoint/2010/main" val="1961189806"/>
              </p:ext>
            </p:extLst>
          </p:nvPr>
        </p:nvGraphicFramePr>
        <p:xfrm>
          <a:off x="1571212" y="1952625"/>
          <a:ext cx="5768975" cy="2609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32399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49" y="425202"/>
            <a:ext cx="7717500" cy="572700"/>
          </a:xfrm>
          <a:prstGeom prst="rect">
            <a:avLst/>
          </a:prstGeom>
        </p:spPr>
        <p:txBody>
          <a:bodyPr spcFirstLastPara="1" wrap="square" lIns="91425" tIns="91425" rIns="91425" bIns="91425" anchor="t" anchorCtr="0">
            <a:noAutofit/>
          </a:bodyPr>
          <a:lstStyle/>
          <a:p>
            <a:pPr algn="ctr"/>
            <a:r>
              <a:rPr lang="lt-LT" sz="2800" b="1" dirty="0">
                <a:effectLst/>
                <a:latin typeface="Times New Roman" panose="02020603050405020304" pitchFamily="18" charset="0"/>
                <a:ea typeface="Times New Roman" panose="02020603050405020304" pitchFamily="18" charset="0"/>
              </a:rPr>
              <a:t>Moksleivių anketinių apklausų ir </a:t>
            </a:r>
            <a:r>
              <a:rPr lang="lt-LT" sz="2800" b="1" dirty="0" smtClean="0">
                <a:effectLst/>
                <a:latin typeface="Times New Roman" panose="02020603050405020304" pitchFamily="18" charset="0"/>
                <a:ea typeface="Times New Roman" panose="02020603050405020304" pitchFamily="18" charset="0"/>
              </a:rPr>
              <a:t>tyrimo garso matuokliu </a:t>
            </a:r>
            <a:r>
              <a:rPr lang="lt-LT" sz="2800" b="1" dirty="0">
                <a:effectLst/>
                <a:latin typeface="Times New Roman" panose="02020603050405020304" pitchFamily="18" charset="0"/>
                <a:ea typeface="Times New Roman" panose="02020603050405020304" pitchFamily="18" charset="0"/>
              </a:rPr>
              <a:t>rezultatų lyginamoji analizė</a:t>
            </a:r>
            <a:r>
              <a:rPr lang="en-US" sz="1800" dirty="0">
                <a:effectLst/>
                <a:latin typeface="Times New Roman" panose="02020603050405020304" pitchFamily="18" charset="0"/>
                <a:ea typeface="Times New Roman" panose="02020603050405020304" pitchFamily="18" charset="0"/>
              </a:rPr>
              <a:t/>
            </a:r>
            <a:br>
              <a:rPr lang="en-US" sz="1800" dirty="0">
                <a:effectLst/>
                <a:latin typeface="Times New Roman" panose="02020603050405020304" pitchFamily="18" charset="0"/>
                <a:ea typeface="Times New Roman" panose="02020603050405020304" pitchFamily="18" charset="0"/>
              </a:rPr>
            </a:br>
            <a:endParaRPr dirty="0"/>
          </a:p>
        </p:txBody>
      </p:sp>
      <p:sp>
        <p:nvSpPr>
          <p:cNvPr id="1587" name="Google Shape;1587;p66"/>
          <p:cNvSpPr txBox="1">
            <a:spLocks noGrp="1"/>
          </p:cNvSpPr>
          <p:nvPr>
            <p:ph type="body" idx="1"/>
          </p:nvPr>
        </p:nvSpPr>
        <p:spPr>
          <a:xfrm>
            <a:off x="351365" y="1621477"/>
            <a:ext cx="8441267" cy="2359998"/>
          </a:xfrm>
          <a:prstGeom prst="rect">
            <a:avLst/>
          </a:prstGeom>
        </p:spPr>
        <p:txBody>
          <a:bodyPr spcFirstLastPara="1" wrap="square" lIns="91425" tIns="91425" rIns="91425" bIns="91425" anchor="t" anchorCtr="0">
            <a:noAutofit/>
          </a:bodyPr>
          <a:lstStyle/>
          <a:p>
            <a:pPr indent="0" algn="just">
              <a:lnSpc>
                <a:spcPct val="150000"/>
              </a:lnSpc>
              <a:buNone/>
            </a:pPr>
            <a:r>
              <a:rPr lang="lt-LT" sz="1800" dirty="0">
                <a:effectLst/>
                <a:latin typeface="Times New Roman" panose="02020603050405020304" pitchFamily="18" charset="0"/>
                <a:ea typeface="Times New Roman" panose="02020603050405020304" pitchFamily="18" charset="0"/>
              </a:rPr>
              <a:t>Lyginant anketinės apklausos ir triukšmingumo lygio mokykloje matavimą triukšmomačio pagalba pastebėta, kad rezultatai atitiko. Garso lygio matuoklio pagalba nustatyta, kad triukšmingiausia mokykloje yra foje (73dB - 65dB) (pertraukų metu) ir valgykloje (75dB) (per pirmąją ilgąją pertrauką.)  </a:t>
            </a:r>
            <a:endParaRPr lang="en-US" sz="1800" dirty="0">
              <a:effectLst/>
              <a:latin typeface="Times New Roman" panose="02020603050405020304" pitchFamily="18" charset="0"/>
              <a:ea typeface="Times New Roman" panose="02020603050405020304" pitchFamily="18" charset="0"/>
            </a:endParaRPr>
          </a:p>
          <a:p>
            <a:pPr marL="139700" indent="0">
              <a:lnSpc>
                <a:spcPct val="150000"/>
              </a:lnSpc>
              <a:buNone/>
            </a:pPr>
            <a:endParaRPr dirty="0"/>
          </a:p>
        </p:txBody>
      </p:sp>
    </p:spTree>
    <p:extLst>
      <p:ext uri="{BB962C8B-B14F-4D97-AF65-F5344CB8AC3E}">
        <p14:creationId xmlns:p14="http://schemas.microsoft.com/office/powerpoint/2010/main" val="1435908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713249" y="473396"/>
            <a:ext cx="7717500" cy="572700"/>
          </a:xfrm>
          <a:prstGeom prst="rect">
            <a:avLst/>
          </a:prstGeom>
        </p:spPr>
        <p:txBody>
          <a:bodyPr spcFirstLastPara="1" wrap="square" lIns="91425" tIns="91425" rIns="91425" bIns="91425" anchor="t" anchorCtr="0">
            <a:noAutofit/>
          </a:bodyPr>
          <a:lstStyle/>
          <a:p>
            <a:pPr algn="ctr"/>
            <a:r>
              <a:rPr lang="lt-LT" sz="2800" b="1" dirty="0">
                <a:effectLst/>
                <a:latin typeface="Times New Roman" panose="02020603050405020304" pitchFamily="18" charset="0"/>
                <a:ea typeface="Times New Roman" panose="02020603050405020304" pitchFamily="18" charset="0"/>
              </a:rPr>
              <a:t>Moksleivių anketinių apklausų ir garso matuoklio rezultatų lyginamoji analizė</a:t>
            </a:r>
            <a:r>
              <a:rPr lang="en-US" sz="1800" dirty="0">
                <a:effectLst/>
                <a:latin typeface="Times New Roman" panose="02020603050405020304" pitchFamily="18" charset="0"/>
                <a:ea typeface="Times New Roman" panose="02020603050405020304" pitchFamily="18" charset="0"/>
              </a:rPr>
              <a:t/>
            </a:r>
            <a:br>
              <a:rPr lang="en-US" sz="1800" dirty="0">
                <a:effectLst/>
                <a:latin typeface="Times New Roman" panose="02020603050405020304" pitchFamily="18" charset="0"/>
                <a:ea typeface="Times New Roman" panose="02020603050405020304" pitchFamily="18" charset="0"/>
              </a:rPr>
            </a:br>
            <a:endParaRPr dirty="0"/>
          </a:p>
        </p:txBody>
      </p:sp>
      <p:sp>
        <p:nvSpPr>
          <p:cNvPr id="1587" name="Google Shape;1587;p66"/>
          <p:cNvSpPr txBox="1">
            <a:spLocks noGrp="1"/>
          </p:cNvSpPr>
          <p:nvPr>
            <p:ph type="body" idx="1"/>
          </p:nvPr>
        </p:nvSpPr>
        <p:spPr>
          <a:xfrm>
            <a:off x="351366" y="1737406"/>
            <a:ext cx="8441267" cy="2359998"/>
          </a:xfrm>
          <a:prstGeom prst="rect">
            <a:avLst/>
          </a:prstGeom>
        </p:spPr>
        <p:txBody>
          <a:bodyPr spcFirstLastPara="1" wrap="square" lIns="91425" tIns="91425" rIns="91425" bIns="91425" anchor="t" anchorCtr="0">
            <a:noAutofit/>
          </a:bodyPr>
          <a:lstStyle/>
          <a:p>
            <a:pPr indent="228600" algn="just">
              <a:lnSpc>
                <a:spcPct val="150000"/>
              </a:lnSpc>
            </a:pPr>
            <a:r>
              <a:rPr lang="lt-LT" sz="1800" dirty="0">
                <a:effectLst/>
                <a:latin typeface="Times New Roman" panose="02020603050405020304" pitchFamily="18" charset="0"/>
                <a:ea typeface="Times New Roman" panose="02020603050405020304" pitchFamily="18" charset="0"/>
              </a:rPr>
              <a:t>Mažiausias triukšmingumas tiek pamokų, tiek pertraukų metu buvo nustatytas bibliotekoje (32dB) ir foje (35dB - 37dB) (atostogų metu.) Analizuojant anketinius duomenis didžioji dalis (73 proc.) moksleivių nurodė, kad mokykloje pamokų metu yra triukšminga. Remiantis garso matuoklio rezultatu triukšmingiausios pamokos yra matematika (54dB) ir anglų kalba (53dB.)</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79741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682334" y="479651"/>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t>Išvados</a:t>
            </a:r>
            <a:endParaRPr dirty="0"/>
          </a:p>
        </p:txBody>
      </p:sp>
      <p:sp>
        <p:nvSpPr>
          <p:cNvPr id="1587" name="Google Shape;1587;p66"/>
          <p:cNvSpPr txBox="1">
            <a:spLocks noGrp="1"/>
          </p:cNvSpPr>
          <p:nvPr>
            <p:ph type="body" idx="1"/>
          </p:nvPr>
        </p:nvSpPr>
        <p:spPr>
          <a:xfrm>
            <a:off x="567982" y="1209776"/>
            <a:ext cx="8028975" cy="3364300"/>
          </a:xfrm>
          <a:prstGeom prst="rect">
            <a:avLst/>
          </a:prstGeom>
        </p:spPr>
        <p:txBody>
          <a:bodyPr spcFirstLastPara="1" wrap="square" lIns="91425" tIns="91425" rIns="91425" bIns="91425" anchor="t" anchorCtr="0">
            <a:noAutofit/>
          </a:bodyPr>
          <a:lstStyle/>
          <a:p>
            <a:pPr marL="285750" indent="-285750" algn="just">
              <a:lnSpc>
                <a:spcPct val="150000"/>
              </a:lnSpc>
            </a:pPr>
            <a:r>
              <a:rPr lang="lt-LT" sz="1800" dirty="0">
                <a:effectLst/>
                <a:latin typeface="Times New Roman" panose="02020603050405020304" pitchFamily="18" charset="0"/>
                <a:ea typeface="Times New Roman" panose="02020603050405020304" pitchFamily="18" charset="0"/>
              </a:rPr>
              <a:t>Triukšmingiausios mokykloje vietos yra pirmo aukšto foje ir koridorius (73dB) bei valgykla (75dB).</a:t>
            </a:r>
          </a:p>
          <a:p>
            <a:pPr marL="285750" indent="-285750" algn="just">
              <a:lnSpc>
                <a:spcPct val="150000"/>
              </a:lnSpc>
            </a:pPr>
            <a:r>
              <a:rPr lang="lt-LT" sz="1800" dirty="0">
                <a:effectLst/>
                <a:latin typeface="Times New Roman" panose="02020603050405020304" pitchFamily="18" charset="0"/>
                <a:ea typeface="Times New Roman" panose="02020603050405020304" pitchFamily="18" charset="0"/>
              </a:rPr>
              <a:t>Pirmo aukšto foje (atostogų metu) nustatytas 35 dB garsas, o antro aukšto foje (atostogų metu) nustatytas 37 dB garsas. Darbo dienomis pirmo aukšto foje užfiksuotas 73 dB triukšmas, o antro aukšto foje 65 dB triukšmas. Valgykloje, vienoje iš triukšmingiausių mokyklos vietų, per pirmąją ilgąją pertrauką nustatytas 75 dB triukšmas, o per antrąją ilgąją pertrauką, šiek tiek mažesnis 68 dB triukšmas.</a:t>
            </a:r>
            <a:endParaRPr lang="en-US" sz="1800" dirty="0">
              <a:effectLst/>
              <a:latin typeface="Times New Roman" panose="02020603050405020304" pitchFamily="18" charset="0"/>
              <a:ea typeface="Times New Roman" panose="02020603050405020304" pitchFamily="18" charset="0"/>
            </a:endParaRPr>
          </a:p>
          <a:p>
            <a:pPr marL="0" lvl="0" indent="0" algn="just">
              <a:lnSpc>
                <a:spcPct val="150000"/>
              </a:lnSpc>
              <a:buNone/>
            </a:pPr>
            <a:endParaRPr lang="en-US" sz="1800" dirty="0">
              <a:effectLst/>
              <a:latin typeface="Times New Roman" panose="02020603050405020304" pitchFamily="18" charset="0"/>
              <a:ea typeface="Times New Roman" panose="02020603050405020304" pitchFamily="18" charset="0"/>
            </a:endParaRPr>
          </a:p>
          <a:p>
            <a:pPr marL="0" lvl="0" indent="0" algn="l" rtl="0">
              <a:spcBef>
                <a:spcPts val="0"/>
              </a:spcBef>
              <a:spcAft>
                <a:spcPts val="0"/>
              </a:spcAft>
              <a:buNone/>
            </a:pPr>
            <a:endParaRPr dirty="0"/>
          </a:p>
        </p:txBody>
      </p:sp>
      <p:grpSp>
        <p:nvGrpSpPr>
          <p:cNvPr id="1588" name="Google Shape;1588;p66"/>
          <p:cNvGrpSpPr/>
          <p:nvPr/>
        </p:nvGrpSpPr>
        <p:grpSpPr>
          <a:xfrm>
            <a:off x="8006733" y="4485084"/>
            <a:ext cx="3209876" cy="2002999"/>
            <a:chOff x="6237199" y="2613951"/>
            <a:chExt cx="3209876" cy="2002999"/>
          </a:xfrm>
        </p:grpSpPr>
        <p:sp>
          <p:nvSpPr>
            <p:cNvPr id="1589" name="Google Shape;1589;p66"/>
            <p:cNvSpPr/>
            <p:nvPr/>
          </p:nvSpPr>
          <p:spPr>
            <a:xfrm flipH="1">
              <a:off x="6237199" y="2613951"/>
              <a:ext cx="3209876" cy="192290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0" name="Google Shape;1590;p66"/>
            <p:cNvGrpSpPr/>
            <p:nvPr/>
          </p:nvGrpSpPr>
          <p:grpSpPr>
            <a:xfrm>
              <a:off x="6630300" y="3290808"/>
              <a:ext cx="1852763" cy="1245904"/>
              <a:chOff x="3856675" y="2798925"/>
              <a:chExt cx="1911050" cy="1285100"/>
            </a:xfrm>
          </p:grpSpPr>
          <p:sp>
            <p:nvSpPr>
              <p:cNvPr id="1591" name="Google Shape;1591;p66"/>
              <p:cNvSpPr/>
              <p:nvPr/>
            </p:nvSpPr>
            <p:spPr>
              <a:xfrm>
                <a:off x="4351025" y="4034500"/>
                <a:ext cx="1372850" cy="49525"/>
              </a:xfrm>
              <a:custGeom>
                <a:avLst/>
                <a:gdLst/>
                <a:ahLst/>
                <a:cxnLst/>
                <a:rect l="l" t="t" r="r" b="b"/>
                <a:pathLst>
                  <a:path w="54914" h="1981" extrusionOk="0">
                    <a:moveTo>
                      <a:pt x="1078" y="0"/>
                    </a:moveTo>
                    <a:cubicBezTo>
                      <a:pt x="477" y="0"/>
                      <a:pt x="1" y="427"/>
                      <a:pt x="1" y="978"/>
                    </a:cubicBezTo>
                    <a:cubicBezTo>
                      <a:pt x="1" y="1529"/>
                      <a:pt x="477" y="1980"/>
                      <a:pt x="1078" y="1980"/>
                    </a:cubicBezTo>
                    <a:lnTo>
                      <a:pt x="53861" y="1980"/>
                    </a:lnTo>
                    <a:cubicBezTo>
                      <a:pt x="54437" y="1980"/>
                      <a:pt x="54913" y="1529"/>
                      <a:pt x="54913" y="978"/>
                    </a:cubicBezTo>
                    <a:cubicBezTo>
                      <a:pt x="54913" y="427"/>
                      <a:pt x="54437" y="0"/>
                      <a:pt x="53861" y="0"/>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66"/>
              <p:cNvSpPr/>
              <p:nvPr/>
            </p:nvSpPr>
            <p:spPr>
              <a:xfrm>
                <a:off x="4340375" y="3018825"/>
                <a:ext cx="1383500" cy="812075"/>
              </a:xfrm>
              <a:custGeom>
                <a:avLst/>
                <a:gdLst/>
                <a:ahLst/>
                <a:cxnLst/>
                <a:rect l="l" t="t" r="r" b="b"/>
                <a:pathLst>
                  <a:path w="55340" h="32483" extrusionOk="0">
                    <a:moveTo>
                      <a:pt x="4261" y="1"/>
                    </a:moveTo>
                    <a:cubicBezTo>
                      <a:pt x="1905" y="1"/>
                      <a:pt x="1" y="1805"/>
                      <a:pt x="1" y="4011"/>
                    </a:cubicBezTo>
                    <a:lnTo>
                      <a:pt x="1" y="28472"/>
                    </a:lnTo>
                    <a:cubicBezTo>
                      <a:pt x="1" y="30678"/>
                      <a:pt x="1905" y="32482"/>
                      <a:pt x="4261" y="32482"/>
                    </a:cubicBezTo>
                    <a:lnTo>
                      <a:pt x="51054" y="32482"/>
                    </a:lnTo>
                    <a:cubicBezTo>
                      <a:pt x="53435" y="32482"/>
                      <a:pt x="55339" y="30678"/>
                      <a:pt x="55339" y="28472"/>
                    </a:cubicBezTo>
                    <a:lnTo>
                      <a:pt x="55339" y="4011"/>
                    </a:lnTo>
                    <a:cubicBezTo>
                      <a:pt x="55339" y="1805"/>
                      <a:pt x="53435" y="1"/>
                      <a:pt x="5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66"/>
              <p:cNvSpPr/>
              <p:nvPr/>
            </p:nvSpPr>
            <p:spPr>
              <a:xfrm>
                <a:off x="4931850" y="3830875"/>
                <a:ext cx="224350" cy="253150"/>
              </a:xfrm>
              <a:custGeom>
                <a:avLst/>
                <a:gdLst/>
                <a:ahLst/>
                <a:cxnLst/>
                <a:rect l="l" t="t" r="r" b="b"/>
                <a:pathLst>
                  <a:path w="8974" h="10126" extrusionOk="0">
                    <a:moveTo>
                      <a:pt x="1" y="0"/>
                    </a:moveTo>
                    <a:lnTo>
                      <a:pt x="1" y="10125"/>
                    </a:lnTo>
                    <a:lnTo>
                      <a:pt x="8973" y="10125"/>
                    </a:lnTo>
                    <a:lnTo>
                      <a:pt x="897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66"/>
              <p:cNvSpPr/>
              <p:nvPr/>
            </p:nvSpPr>
            <p:spPr>
              <a:xfrm>
                <a:off x="4911175" y="3312075"/>
                <a:ext cx="241275" cy="225575"/>
              </a:xfrm>
              <a:custGeom>
                <a:avLst/>
                <a:gdLst/>
                <a:ahLst/>
                <a:cxnLst/>
                <a:rect l="l" t="t" r="r" b="b"/>
                <a:pathLst>
                  <a:path w="9651" h="9023" extrusionOk="0">
                    <a:moveTo>
                      <a:pt x="4838" y="0"/>
                    </a:moveTo>
                    <a:cubicBezTo>
                      <a:pt x="2181" y="0"/>
                      <a:pt x="1" y="2005"/>
                      <a:pt x="1" y="4511"/>
                    </a:cubicBezTo>
                    <a:cubicBezTo>
                      <a:pt x="1" y="6993"/>
                      <a:pt x="2181" y="9023"/>
                      <a:pt x="4838" y="9023"/>
                    </a:cubicBezTo>
                    <a:cubicBezTo>
                      <a:pt x="7495" y="9023"/>
                      <a:pt x="9650" y="6993"/>
                      <a:pt x="9650" y="4511"/>
                    </a:cubicBezTo>
                    <a:cubicBezTo>
                      <a:pt x="9650" y="2005"/>
                      <a:pt x="7495" y="0"/>
                      <a:pt x="48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66"/>
              <p:cNvSpPr/>
              <p:nvPr/>
            </p:nvSpPr>
            <p:spPr>
              <a:xfrm>
                <a:off x="3856675" y="4018200"/>
                <a:ext cx="262550" cy="65825"/>
              </a:xfrm>
              <a:custGeom>
                <a:avLst/>
                <a:gdLst/>
                <a:ahLst/>
                <a:cxnLst/>
                <a:rect l="l" t="t" r="r" b="b"/>
                <a:pathLst>
                  <a:path w="10502" h="2633" extrusionOk="0">
                    <a:moveTo>
                      <a:pt x="5263" y="1"/>
                    </a:moveTo>
                    <a:cubicBezTo>
                      <a:pt x="2356" y="1"/>
                      <a:pt x="0" y="1179"/>
                      <a:pt x="0" y="2632"/>
                    </a:cubicBezTo>
                    <a:lnTo>
                      <a:pt x="10501" y="2632"/>
                    </a:lnTo>
                    <a:cubicBezTo>
                      <a:pt x="10501" y="1179"/>
                      <a:pt x="8146" y="1"/>
                      <a:pt x="5263" y="1"/>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66"/>
              <p:cNvSpPr/>
              <p:nvPr/>
            </p:nvSpPr>
            <p:spPr>
              <a:xfrm>
                <a:off x="4037750" y="4021225"/>
                <a:ext cx="44500" cy="45250"/>
              </a:xfrm>
              <a:custGeom>
                <a:avLst/>
                <a:gdLst/>
                <a:ahLst/>
                <a:cxnLst/>
                <a:rect l="l" t="t" r="r" b="b"/>
                <a:pathLst>
                  <a:path w="1780" h="1810" extrusionOk="0">
                    <a:moveTo>
                      <a:pt x="235" y="0"/>
                    </a:moveTo>
                    <a:cubicBezTo>
                      <a:pt x="145" y="0"/>
                      <a:pt x="47" y="68"/>
                      <a:pt x="25" y="156"/>
                    </a:cubicBezTo>
                    <a:cubicBezTo>
                      <a:pt x="0" y="256"/>
                      <a:pt x="76" y="381"/>
                      <a:pt x="176" y="406"/>
                    </a:cubicBezTo>
                    <a:cubicBezTo>
                      <a:pt x="176" y="406"/>
                      <a:pt x="1354" y="732"/>
                      <a:pt x="1354" y="1609"/>
                    </a:cubicBezTo>
                    <a:cubicBezTo>
                      <a:pt x="1354" y="1709"/>
                      <a:pt x="1454" y="1810"/>
                      <a:pt x="1579" y="1810"/>
                    </a:cubicBezTo>
                    <a:cubicBezTo>
                      <a:pt x="1680" y="1810"/>
                      <a:pt x="1780" y="1709"/>
                      <a:pt x="1780" y="1609"/>
                    </a:cubicBezTo>
                    <a:cubicBezTo>
                      <a:pt x="1780" y="406"/>
                      <a:pt x="351" y="30"/>
                      <a:pt x="276" y="5"/>
                    </a:cubicBezTo>
                    <a:cubicBezTo>
                      <a:pt x="263" y="2"/>
                      <a:pt x="249" y="0"/>
                      <a:pt x="2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66"/>
              <p:cNvSpPr/>
              <p:nvPr/>
            </p:nvSpPr>
            <p:spPr>
              <a:xfrm>
                <a:off x="5443150" y="2890400"/>
                <a:ext cx="216175" cy="320400"/>
              </a:xfrm>
              <a:custGeom>
                <a:avLst/>
                <a:gdLst/>
                <a:ahLst/>
                <a:cxnLst/>
                <a:rect l="l" t="t" r="r" b="b"/>
                <a:pathLst>
                  <a:path w="8647" h="12816" extrusionOk="0">
                    <a:moveTo>
                      <a:pt x="2162" y="1"/>
                    </a:moveTo>
                    <a:cubicBezTo>
                      <a:pt x="2095" y="1"/>
                      <a:pt x="2026" y="9"/>
                      <a:pt x="1955" y="25"/>
                    </a:cubicBezTo>
                    <a:cubicBezTo>
                      <a:pt x="1704" y="75"/>
                      <a:pt x="1404" y="200"/>
                      <a:pt x="1078" y="401"/>
                    </a:cubicBezTo>
                    <a:cubicBezTo>
                      <a:pt x="727" y="576"/>
                      <a:pt x="451" y="752"/>
                      <a:pt x="276" y="927"/>
                    </a:cubicBezTo>
                    <a:cubicBezTo>
                      <a:pt x="100" y="1103"/>
                      <a:pt x="25" y="1278"/>
                      <a:pt x="0" y="1479"/>
                    </a:cubicBezTo>
                    <a:cubicBezTo>
                      <a:pt x="0" y="1654"/>
                      <a:pt x="0" y="1829"/>
                      <a:pt x="50" y="1930"/>
                    </a:cubicBezTo>
                    <a:cubicBezTo>
                      <a:pt x="100" y="2055"/>
                      <a:pt x="176" y="2230"/>
                      <a:pt x="301" y="2481"/>
                    </a:cubicBezTo>
                    <a:lnTo>
                      <a:pt x="3108" y="7644"/>
                    </a:lnTo>
                    <a:cubicBezTo>
                      <a:pt x="3233" y="7870"/>
                      <a:pt x="3334" y="8045"/>
                      <a:pt x="3409" y="8145"/>
                    </a:cubicBezTo>
                    <a:cubicBezTo>
                      <a:pt x="3484" y="8245"/>
                      <a:pt x="3584" y="8346"/>
                      <a:pt x="3735" y="8446"/>
                    </a:cubicBezTo>
                    <a:cubicBezTo>
                      <a:pt x="3837" y="8505"/>
                      <a:pt x="3949" y="8529"/>
                      <a:pt x="4069" y="8529"/>
                    </a:cubicBezTo>
                    <a:cubicBezTo>
                      <a:pt x="4153" y="8529"/>
                      <a:pt x="4243" y="8517"/>
                      <a:pt x="4336" y="8496"/>
                    </a:cubicBezTo>
                    <a:cubicBezTo>
                      <a:pt x="4587" y="8446"/>
                      <a:pt x="4862" y="8321"/>
                      <a:pt x="5213" y="8145"/>
                    </a:cubicBezTo>
                    <a:cubicBezTo>
                      <a:pt x="5564" y="7945"/>
                      <a:pt x="5840" y="7769"/>
                      <a:pt x="6015" y="7594"/>
                    </a:cubicBezTo>
                    <a:cubicBezTo>
                      <a:pt x="6191" y="7443"/>
                      <a:pt x="6266" y="7268"/>
                      <a:pt x="6291" y="7068"/>
                    </a:cubicBezTo>
                    <a:cubicBezTo>
                      <a:pt x="6316" y="6892"/>
                      <a:pt x="6291" y="6742"/>
                      <a:pt x="6241" y="6616"/>
                    </a:cubicBezTo>
                    <a:cubicBezTo>
                      <a:pt x="6216" y="6516"/>
                      <a:pt x="6115" y="6341"/>
                      <a:pt x="5990" y="6115"/>
                    </a:cubicBezTo>
                    <a:lnTo>
                      <a:pt x="3208" y="927"/>
                    </a:lnTo>
                    <a:cubicBezTo>
                      <a:pt x="3083" y="702"/>
                      <a:pt x="2983" y="526"/>
                      <a:pt x="2907" y="426"/>
                    </a:cubicBezTo>
                    <a:cubicBezTo>
                      <a:pt x="2832" y="326"/>
                      <a:pt x="2707" y="225"/>
                      <a:pt x="2557" y="125"/>
                    </a:cubicBezTo>
                    <a:cubicBezTo>
                      <a:pt x="2437" y="39"/>
                      <a:pt x="2305" y="1"/>
                      <a:pt x="2162" y="1"/>
                    </a:cubicBezTo>
                    <a:close/>
                    <a:moveTo>
                      <a:pt x="6996" y="9030"/>
                    </a:moveTo>
                    <a:cubicBezTo>
                      <a:pt x="6732" y="9030"/>
                      <a:pt x="6431" y="9119"/>
                      <a:pt x="6090" y="9298"/>
                    </a:cubicBezTo>
                    <a:cubicBezTo>
                      <a:pt x="5614" y="9574"/>
                      <a:pt x="5288" y="9799"/>
                      <a:pt x="5113" y="9975"/>
                    </a:cubicBezTo>
                    <a:cubicBezTo>
                      <a:pt x="4912" y="10175"/>
                      <a:pt x="4837" y="10426"/>
                      <a:pt x="4837" y="10677"/>
                    </a:cubicBezTo>
                    <a:cubicBezTo>
                      <a:pt x="4837" y="10952"/>
                      <a:pt x="4963" y="11303"/>
                      <a:pt x="5188" y="11729"/>
                    </a:cubicBezTo>
                    <a:cubicBezTo>
                      <a:pt x="5514" y="12331"/>
                      <a:pt x="5840" y="12707"/>
                      <a:pt x="6166" y="12782"/>
                    </a:cubicBezTo>
                    <a:cubicBezTo>
                      <a:pt x="6238" y="12804"/>
                      <a:pt x="6319" y="12815"/>
                      <a:pt x="6409" y="12815"/>
                    </a:cubicBezTo>
                    <a:cubicBezTo>
                      <a:pt x="6722" y="12815"/>
                      <a:pt x="7138" y="12679"/>
                      <a:pt x="7644" y="12406"/>
                    </a:cubicBezTo>
                    <a:cubicBezTo>
                      <a:pt x="8321" y="12055"/>
                      <a:pt x="8647" y="11679"/>
                      <a:pt x="8647" y="11253"/>
                    </a:cubicBezTo>
                    <a:cubicBezTo>
                      <a:pt x="8647" y="11027"/>
                      <a:pt x="8622" y="10852"/>
                      <a:pt x="8572" y="10727"/>
                    </a:cubicBezTo>
                    <a:cubicBezTo>
                      <a:pt x="8522" y="10601"/>
                      <a:pt x="8421" y="10401"/>
                      <a:pt x="8271" y="10125"/>
                    </a:cubicBezTo>
                    <a:lnTo>
                      <a:pt x="8146" y="9875"/>
                    </a:lnTo>
                    <a:cubicBezTo>
                      <a:pt x="7895" y="9423"/>
                      <a:pt x="7619" y="9148"/>
                      <a:pt x="7293" y="9073"/>
                    </a:cubicBezTo>
                    <a:cubicBezTo>
                      <a:pt x="7200" y="9044"/>
                      <a:pt x="7101" y="9030"/>
                      <a:pt x="6996" y="90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66"/>
              <p:cNvSpPr/>
              <p:nvPr/>
            </p:nvSpPr>
            <p:spPr>
              <a:xfrm>
                <a:off x="5550900" y="2798925"/>
                <a:ext cx="216825" cy="320700"/>
              </a:xfrm>
              <a:custGeom>
                <a:avLst/>
                <a:gdLst/>
                <a:ahLst/>
                <a:cxnLst/>
                <a:rect l="l" t="t" r="r" b="b"/>
                <a:pathLst>
                  <a:path w="8673" h="12828" extrusionOk="0">
                    <a:moveTo>
                      <a:pt x="2179" y="0"/>
                    </a:moveTo>
                    <a:cubicBezTo>
                      <a:pt x="2110" y="0"/>
                      <a:pt x="2035" y="9"/>
                      <a:pt x="1956" y="25"/>
                    </a:cubicBezTo>
                    <a:cubicBezTo>
                      <a:pt x="1730" y="100"/>
                      <a:pt x="1430" y="200"/>
                      <a:pt x="1079" y="401"/>
                    </a:cubicBezTo>
                    <a:cubicBezTo>
                      <a:pt x="728" y="576"/>
                      <a:pt x="477" y="752"/>
                      <a:pt x="302" y="927"/>
                    </a:cubicBezTo>
                    <a:cubicBezTo>
                      <a:pt x="126" y="1102"/>
                      <a:pt x="26" y="1278"/>
                      <a:pt x="26" y="1478"/>
                    </a:cubicBezTo>
                    <a:cubicBezTo>
                      <a:pt x="1" y="1654"/>
                      <a:pt x="26" y="1829"/>
                      <a:pt x="76" y="1929"/>
                    </a:cubicBezTo>
                    <a:cubicBezTo>
                      <a:pt x="126" y="2055"/>
                      <a:pt x="201" y="2230"/>
                      <a:pt x="327" y="2481"/>
                    </a:cubicBezTo>
                    <a:lnTo>
                      <a:pt x="3109" y="7644"/>
                    </a:lnTo>
                    <a:cubicBezTo>
                      <a:pt x="3234" y="7869"/>
                      <a:pt x="3334" y="8045"/>
                      <a:pt x="3410" y="8145"/>
                    </a:cubicBezTo>
                    <a:cubicBezTo>
                      <a:pt x="3485" y="8245"/>
                      <a:pt x="3610" y="8346"/>
                      <a:pt x="3760" y="8446"/>
                    </a:cubicBezTo>
                    <a:cubicBezTo>
                      <a:pt x="3851" y="8507"/>
                      <a:pt x="3961" y="8540"/>
                      <a:pt x="4089" y="8540"/>
                    </a:cubicBezTo>
                    <a:cubicBezTo>
                      <a:pt x="4172" y="8540"/>
                      <a:pt x="4263" y="8526"/>
                      <a:pt x="4362" y="8496"/>
                    </a:cubicBezTo>
                    <a:cubicBezTo>
                      <a:pt x="4587" y="8446"/>
                      <a:pt x="4888" y="8320"/>
                      <a:pt x="5239" y="8145"/>
                    </a:cubicBezTo>
                    <a:cubicBezTo>
                      <a:pt x="5590" y="7945"/>
                      <a:pt x="5841" y="7769"/>
                      <a:pt x="6016" y="7594"/>
                    </a:cubicBezTo>
                    <a:cubicBezTo>
                      <a:pt x="6191" y="7443"/>
                      <a:pt x="6292" y="7268"/>
                      <a:pt x="6317" y="7067"/>
                    </a:cubicBezTo>
                    <a:cubicBezTo>
                      <a:pt x="6317" y="6892"/>
                      <a:pt x="6317" y="6742"/>
                      <a:pt x="6267" y="6616"/>
                    </a:cubicBezTo>
                    <a:cubicBezTo>
                      <a:pt x="6217" y="6516"/>
                      <a:pt x="6141" y="6341"/>
                      <a:pt x="6016" y="6115"/>
                    </a:cubicBezTo>
                    <a:lnTo>
                      <a:pt x="3234" y="927"/>
                    </a:lnTo>
                    <a:cubicBezTo>
                      <a:pt x="3109" y="701"/>
                      <a:pt x="3009" y="526"/>
                      <a:pt x="2933" y="426"/>
                    </a:cubicBezTo>
                    <a:cubicBezTo>
                      <a:pt x="2833" y="325"/>
                      <a:pt x="2733" y="225"/>
                      <a:pt x="2557" y="125"/>
                    </a:cubicBezTo>
                    <a:cubicBezTo>
                      <a:pt x="2455" y="39"/>
                      <a:pt x="2328" y="0"/>
                      <a:pt x="2179" y="0"/>
                    </a:cubicBezTo>
                    <a:close/>
                    <a:moveTo>
                      <a:pt x="6997" y="9029"/>
                    </a:moveTo>
                    <a:cubicBezTo>
                      <a:pt x="6735" y="9029"/>
                      <a:pt x="6439" y="9119"/>
                      <a:pt x="6116" y="9298"/>
                    </a:cubicBezTo>
                    <a:cubicBezTo>
                      <a:pt x="5640" y="9574"/>
                      <a:pt x="5314" y="9799"/>
                      <a:pt x="5114" y="9975"/>
                    </a:cubicBezTo>
                    <a:cubicBezTo>
                      <a:pt x="4938" y="10175"/>
                      <a:pt x="4838" y="10426"/>
                      <a:pt x="4863" y="10676"/>
                    </a:cubicBezTo>
                    <a:cubicBezTo>
                      <a:pt x="4863" y="10952"/>
                      <a:pt x="4988" y="11303"/>
                      <a:pt x="5214" y="11729"/>
                    </a:cubicBezTo>
                    <a:cubicBezTo>
                      <a:pt x="5540" y="12331"/>
                      <a:pt x="5866" y="12706"/>
                      <a:pt x="6191" y="12807"/>
                    </a:cubicBezTo>
                    <a:cubicBezTo>
                      <a:pt x="6252" y="12821"/>
                      <a:pt x="6318" y="12828"/>
                      <a:pt x="6391" y="12828"/>
                    </a:cubicBezTo>
                    <a:cubicBezTo>
                      <a:pt x="6708" y="12828"/>
                      <a:pt x="7139" y="12692"/>
                      <a:pt x="7670" y="12406"/>
                    </a:cubicBezTo>
                    <a:cubicBezTo>
                      <a:pt x="8322" y="12055"/>
                      <a:pt x="8673" y="11679"/>
                      <a:pt x="8673" y="11253"/>
                    </a:cubicBezTo>
                    <a:cubicBezTo>
                      <a:pt x="8648" y="11027"/>
                      <a:pt x="8623" y="10852"/>
                      <a:pt x="8572" y="10727"/>
                    </a:cubicBezTo>
                    <a:cubicBezTo>
                      <a:pt x="8522" y="10601"/>
                      <a:pt x="8422" y="10401"/>
                      <a:pt x="8297" y="10125"/>
                    </a:cubicBezTo>
                    <a:lnTo>
                      <a:pt x="8146" y="9874"/>
                    </a:lnTo>
                    <a:cubicBezTo>
                      <a:pt x="7896" y="9423"/>
                      <a:pt x="7620" y="9148"/>
                      <a:pt x="7294" y="9072"/>
                    </a:cubicBezTo>
                    <a:cubicBezTo>
                      <a:pt x="7201" y="9044"/>
                      <a:pt x="7102" y="9029"/>
                      <a:pt x="6997" y="90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9" name="Google Shape;1599;p66"/>
            <p:cNvSpPr/>
            <p:nvPr/>
          </p:nvSpPr>
          <p:spPr>
            <a:xfrm>
              <a:off x="6467325" y="4536725"/>
              <a:ext cx="2896564"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0" name="Google Shape;1600;p66"/>
            <p:cNvGrpSpPr/>
            <p:nvPr/>
          </p:nvGrpSpPr>
          <p:grpSpPr>
            <a:xfrm>
              <a:off x="6704930" y="3194454"/>
              <a:ext cx="302450" cy="420906"/>
              <a:chOff x="6510530" y="3083354"/>
              <a:chExt cx="302450" cy="420906"/>
            </a:xfrm>
          </p:grpSpPr>
          <p:sp>
            <p:nvSpPr>
              <p:cNvPr id="1601" name="Google Shape;1601;p66"/>
              <p:cNvSpPr/>
              <p:nvPr/>
            </p:nvSpPr>
            <p:spPr>
              <a:xfrm rot="-259581">
                <a:off x="6515048" y="3364499"/>
                <a:ext cx="267135" cy="129870"/>
              </a:xfrm>
              <a:custGeom>
                <a:avLst/>
                <a:gdLst/>
                <a:ahLst/>
                <a:cxnLst/>
                <a:rect l="l" t="t" r="r" b="b"/>
                <a:pathLst>
                  <a:path w="12478" h="6067" extrusionOk="0">
                    <a:moveTo>
                      <a:pt x="622" y="1"/>
                    </a:moveTo>
                    <a:cubicBezTo>
                      <a:pt x="419" y="1"/>
                      <a:pt x="216" y="1"/>
                      <a:pt x="13" y="3"/>
                    </a:cubicBezTo>
                    <a:lnTo>
                      <a:pt x="0" y="311"/>
                    </a:lnTo>
                    <a:cubicBezTo>
                      <a:pt x="610" y="380"/>
                      <a:pt x="1213" y="431"/>
                      <a:pt x="1822" y="487"/>
                    </a:cubicBezTo>
                    <a:cubicBezTo>
                      <a:pt x="2432" y="550"/>
                      <a:pt x="3035" y="594"/>
                      <a:pt x="3644" y="644"/>
                    </a:cubicBezTo>
                    <a:cubicBezTo>
                      <a:pt x="4690" y="725"/>
                      <a:pt x="5731" y="792"/>
                      <a:pt x="6776" y="857"/>
                    </a:cubicBezTo>
                    <a:lnTo>
                      <a:pt x="6776" y="857"/>
                    </a:lnTo>
                    <a:lnTo>
                      <a:pt x="6138" y="2454"/>
                    </a:lnTo>
                    <a:lnTo>
                      <a:pt x="5315" y="4552"/>
                    </a:lnTo>
                    <a:lnTo>
                      <a:pt x="5139" y="4998"/>
                    </a:lnTo>
                    <a:lnTo>
                      <a:pt x="5586" y="5074"/>
                    </a:lnTo>
                    <a:cubicBezTo>
                      <a:pt x="6723" y="5262"/>
                      <a:pt x="7860" y="5444"/>
                      <a:pt x="9003" y="5614"/>
                    </a:cubicBezTo>
                    <a:cubicBezTo>
                      <a:pt x="9569" y="5696"/>
                      <a:pt x="10141" y="5783"/>
                      <a:pt x="10712" y="5853"/>
                    </a:cubicBezTo>
                    <a:cubicBezTo>
                      <a:pt x="11284" y="5928"/>
                      <a:pt x="11856" y="6010"/>
                      <a:pt x="12427" y="6066"/>
                    </a:cubicBezTo>
                    <a:lnTo>
                      <a:pt x="12478" y="5765"/>
                    </a:lnTo>
                    <a:cubicBezTo>
                      <a:pt x="11919" y="5626"/>
                      <a:pt x="11353" y="5501"/>
                      <a:pt x="10794" y="5369"/>
                    </a:cubicBezTo>
                    <a:cubicBezTo>
                      <a:pt x="10228" y="5237"/>
                      <a:pt x="9663" y="5117"/>
                      <a:pt x="9104" y="4998"/>
                    </a:cubicBezTo>
                    <a:cubicBezTo>
                      <a:pt x="8123" y="4791"/>
                      <a:pt x="7143" y="4594"/>
                      <a:pt x="6162" y="4405"/>
                    </a:cubicBezTo>
                    <a:lnTo>
                      <a:pt x="6162" y="4405"/>
                    </a:lnTo>
                    <a:lnTo>
                      <a:pt x="6823" y="2755"/>
                    </a:lnTo>
                    <a:lnTo>
                      <a:pt x="7640" y="657"/>
                    </a:lnTo>
                    <a:lnTo>
                      <a:pt x="7841" y="148"/>
                    </a:lnTo>
                    <a:lnTo>
                      <a:pt x="7326" y="129"/>
                    </a:lnTo>
                    <a:cubicBezTo>
                      <a:pt x="6107" y="85"/>
                      <a:pt x="4888" y="47"/>
                      <a:pt x="3669" y="22"/>
                    </a:cubicBezTo>
                    <a:cubicBezTo>
                      <a:pt x="3060" y="16"/>
                      <a:pt x="2450" y="3"/>
                      <a:pt x="1841" y="3"/>
                    </a:cubicBezTo>
                    <a:cubicBezTo>
                      <a:pt x="1435" y="3"/>
                      <a:pt x="1028" y="1"/>
                      <a:pt x="622" y="1"/>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66"/>
              <p:cNvSpPr/>
              <p:nvPr/>
            </p:nvSpPr>
            <p:spPr>
              <a:xfrm rot="-259581">
                <a:off x="6624778" y="3089752"/>
                <a:ext cx="179039" cy="249637"/>
              </a:xfrm>
              <a:custGeom>
                <a:avLst/>
                <a:gdLst/>
                <a:ahLst/>
                <a:cxnLst/>
                <a:rect l="l" t="t" r="r" b="b"/>
                <a:pathLst>
                  <a:path w="8363" h="11662" extrusionOk="0">
                    <a:moveTo>
                      <a:pt x="158" y="0"/>
                    </a:moveTo>
                    <a:lnTo>
                      <a:pt x="1" y="258"/>
                    </a:lnTo>
                    <a:cubicBezTo>
                      <a:pt x="497" y="635"/>
                      <a:pt x="1006" y="987"/>
                      <a:pt x="1508" y="1351"/>
                    </a:cubicBezTo>
                    <a:cubicBezTo>
                      <a:pt x="2011" y="1715"/>
                      <a:pt x="2520" y="2067"/>
                      <a:pt x="3029" y="2419"/>
                    </a:cubicBezTo>
                    <a:cubicBezTo>
                      <a:pt x="3902" y="3023"/>
                      <a:pt x="4780" y="3622"/>
                      <a:pt x="5662" y="4212"/>
                    </a:cubicBezTo>
                    <a:lnTo>
                      <a:pt x="5662" y="4212"/>
                    </a:lnTo>
                    <a:lnTo>
                      <a:pt x="4361" y="5278"/>
                    </a:lnTo>
                    <a:lnTo>
                      <a:pt x="2671" y="6685"/>
                    </a:lnTo>
                    <a:lnTo>
                      <a:pt x="2313" y="6987"/>
                    </a:lnTo>
                    <a:lnTo>
                      <a:pt x="2671" y="7282"/>
                    </a:lnTo>
                    <a:cubicBezTo>
                      <a:pt x="3569" y="8030"/>
                      <a:pt x="4480" y="8777"/>
                      <a:pt x="5397" y="9512"/>
                    </a:cubicBezTo>
                    <a:cubicBezTo>
                      <a:pt x="5856" y="9870"/>
                      <a:pt x="6315" y="10241"/>
                      <a:pt x="6780" y="10593"/>
                    </a:cubicBezTo>
                    <a:cubicBezTo>
                      <a:pt x="7245" y="10951"/>
                      <a:pt x="7703" y="11315"/>
                      <a:pt x="8174" y="11661"/>
                    </a:cubicBezTo>
                    <a:lnTo>
                      <a:pt x="8363" y="11422"/>
                    </a:lnTo>
                    <a:cubicBezTo>
                      <a:pt x="7936" y="11014"/>
                      <a:pt x="7502" y="10612"/>
                      <a:pt x="7075" y="10210"/>
                    </a:cubicBezTo>
                    <a:cubicBezTo>
                      <a:pt x="6641" y="9808"/>
                      <a:pt x="6208" y="9418"/>
                      <a:pt x="5768" y="9022"/>
                    </a:cubicBezTo>
                    <a:cubicBezTo>
                      <a:pt x="5012" y="8337"/>
                      <a:pt x="4251" y="7665"/>
                      <a:pt x="3481" y="6995"/>
                    </a:cubicBezTo>
                    <a:lnTo>
                      <a:pt x="3481" y="6995"/>
                    </a:lnTo>
                    <a:lnTo>
                      <a:pt x="4826" y="5893"/>
                    </a:lnTo>
                    <a:lnTo>
                      <a:pt x="6516" y="4480"/>
                    </a:lnTo>
                    <a:lnTo>
                      <a:pt x="6924" y="4141"/>
                    </a:lnTo>
                    <a:lnTo>
                      <a:pt x="6478" y="3858"/>
                    </a:lnTo>
                    <a:cubicBezTo>
                      <a:pt x="5435" y="3192"/>
                      <a:pt x="4392" y="2538"/>
                      <a:pt x="3337" y="1891"/>
                    </a:cubicBezTo>
                    <a:cubicBezTo>
                      <a:pt x="2809" y="1571"/>
                      <a:pt x="2287" y="1244"/>
                      <a:pt x="1753" y="936"/>
                    </a:cubicBezTo>
                    <a:cubicBezTo>
                      <a:pt x="1219" y="622"/>
                      <a:pt x="692" y="302"/>
                      <a:pt x="158"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3" name="Google Shape;1603;p66"/>
            <p:cNvGrpSpPr/>
            <p:nvPr/>
          </p:nvGrpSpPr>
          <p:grpSpPr>
            <a:xfrm>
              <a:off x="8568242" y="4038329"/>
              <a:ext cx="333170" cy="407609"/>
              <a:chOff x="7735342" y="2999629"/>
              <a:chExt cx="333170" cy="407609"/>
            </a:xfrm>
          </p:grpSpPr>
          <p:sp>
            <p:nvSpPr>
              <p:cNvPr id="1604" name="Google Shape;1604;p66"/>
              <p:cNvSpPr/>
              <p:nvPr/>
            </p:nvSpPr>
            <p:spPr>
              <a:xfrm rot="-259581">
                <a:off x="7797533" y="3267801"/>
                <a:ext cx="266472" cy="129571"/>
              </a:xfrm>
              <a:custGeom>
                <a:avLst/>
                <a:gdLst/>
                <a:ahLst/>
                <a:cxnLst/>
                <a:rect l="l" t="t" r="r" b="b"/>
                <a:pathLst>
                  <a:path w="12447" h="6053" extrusionOk="0">
                    <a:moveTo>
                      <a:pt x="11520" y="0"/>
                    </a:moveTo>
                    <a:cubicBezTo>
                      <a:pt x="11215" y="0"/>
                      <a:pt x="10910" y="2"/>
                      <a:pt x="10605" y="2"/>
                    </a:cubicBezTo>
                    <a:cubicBezTo>
                      <a:pt x="9996" y="2"/>
                      <a:pt x="9393" y="14"/>
                      <a:pt x="8783" y="21"/>
                    </a:cubicBezTo>
                    <a:cubicBezTo>
                      <a:pt x="7571" y="46"/>
                      <a:pt x="6352" y="84"/>
                      <a:pt x="5139" y="128"/>
                    </a:cubicBezTo>
                    <a:lnTo>
                      <a:pt x="4624" y="146"/>
                    </a:lnTo>
                    <a:lnTo>
                      <a:pt x="4819" y="655"/>
                    </a:lnTo>
                    <a:lnTo>
                      <a:pt x="5642" y="2747"/>
                    </a:lnTo>
                    <a:lnTo>
                      <a:pt x="6301" y="4393"/>
                    </a:lnTo>
                    <a:lnTo>
                      <a:pt x="6301" y="4393"/>
                    </a:lnTo>
                    <a:cubicBezTo>
                      <a:pt x="5321" y="4584"/>
                      <a:pt x="4344" y="4777"/>
                      <a:pt x="3368" y="4984"/>
                    </a:cubicBezTo>
                    <a:cubicBezTo>
                      <a:pt x="2802" y="5110"/>
                      <a:pt x="2243" y="5223"/>
                      <a:pt x="1678" y="5355"/>
                    </a:cubicBezTo>
                    <a:cubicBezTo>
                      <a:pt x="1118" y="5487"/>
                      <a:pt x="559" y="5612"/>
                      <a:pt x="0" y="5751"/>
                    </a:cubicBezTo>
                    <a:lnTo>
                      <a:pt x="50" y="6052"/>
                    </a:lnTo>
                    <a:cubicBezTo>
                      <a:pt x="622" y="5996"/>
                      <a:pt x="1188" y="5914"/>
                      <a:pt x="1759" y="5839"/>
                    </a:cubicBezTo>
                    <a:cubicBezTo>
                      <a:pt x="2331" y="5769"/>
                      <a:pt x="2896" y="5682"/>
                      <a:pt x="3468" y="5606"/>
                    </a:cubicBezTo>
                    <a:cubicBezTo>
                      <a:pt x="4605" y="5436"/>
                      <a:pt x="5736" y="5248"/>
                      <a:pt x="6873" y="5060"/>
                    </a:cubicBezTo>
                    <a:lnTo>
                      <a:pt x="7320" y="4984"/>
                    </a:lnTo>
                    <a:lnTo>
                      <a:pt x="7144" y="4538"/>
                    </a:lnTo>
                    <a:lnTo>
                      <a:pt x="6327" y="2446"/>
                    </a:lnTo>
                    <a:lnTo>
                      <a:pt x="5685" y="856"/>
                    </a:lnTo>
                    <a:lnTo>
                      <a:pt x="5685" y="856"/>
                    </a:lnTo>
                    <a:cubicBezTo>
                      <a:pt x="6726" y="791"/>
                      <a:pt x="7767" y="724"/>
                      <a:pt x="8809" y="643"/>
                    </a:cubicBezTo>
                    <a:cubicBezTo>
                      <a:pt x="9418" y="592"/>
                      <a:pt x="10021" y="548"/>
                      <a:pt x="10631" y="486"/>
                    </a:cubicBezTo>
                    <a:cubicBezTo>
                      <a:pt x="11234" y="429"/>
                      <a:pt x="11843" y="379"/>
                      <a:pt x="12446" y="310"/>
                    </a:cubicBezTo>
                    <a:lnTo>
                      <a:pt x="12434" y="8"/>
                    </a:lnTo>
                    <a:cubicBezTo>
                      <a:pt x="12129" y="2"/>
                      <a:pt x="11824" y="0"/>
                      <a:pt x="11520"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66"/>
              <p:cNvSpPr/>
              <p:nvPr/>
            </p:nvSpPr>
            <p:spPr>
              <a:xfrm rot="-259581">
                <a:off x="7744484" y="3006007"/>
                <a:ext cx="178504" cy="249080"/>
              </a:xfrm>
              <a:custGeom>
                <a:avLst/>
                <a:gdLst/>
                <a:ahLst/>
                <a:cxnLst/>
                <a:rect l="l" t="t" r="r" b="b"/>
                <a:pathLst>
                  <a:path w="8338" h="11636" extrusionOk="0">
                    <a:moveTo>
                      <a:pt x="8187" y="0"/>
                    </a:moveTo>
                    <a:cubicBezTo>
                      <a:pt x="7646" y="302"/>
                      <a:pt x="7119" y="622"/>
                      <a:pt x="6591" y="930"/>
                    </a:cubicBezTo>
                    <a:cubicBezTo>
                      <a:pt x="6057" y="1244"/>
                      <a:pt x="5535" y="1565"/>
                      <a:pt x="5008" y="1885"/>
                    </a:cubicBezTo>
                    <a:cubicBezTo>
                      <a:pt x="3958" y="2532"/>
                      <a:pt x="2915" y="3186"/>
                      <a:pt x="1872" y="3851"/>
                    </a:cubicBezTo>
                    <a:lnTo>
                      <a:pt x="1433" y="4128"/>
                    </a:lnTo>
                    <a:lnTo>
                      <a:pt x="1841" y="4467"/>
                    </a:lnTo>
                    <a:lnTo>
                      <a:pt x="3525" y="5875"/>
                    </a:lnTo>
                    <a:lnTo>
                      <a:pt x="4870" y="6977"/>
                    </a:lnTo>
                    <a:lnTo>
                      <a:pt x="4870" y="6977"/>
                    </a:lnTo>
                    <a:cubicBezTo>
                      <a:pt x="4103" y="7643"/>
                      <a:pt x="3340" y="8316"/>
                      <a:pt x="2582" y="8997"/>
                    </a:cubicBezTo>
                    <a:cubicBezTo>
                      <a:pt x="2149" y="9393"/>
                      <a:pt x="1709" y="9782"/>
                      <a:pt x="1282" y="10185"/>
                    </a:cubicBezTo>
                    <a:cubicBezTo>
                      <a:pt x="855" y="10587"/>
                      <a:pt x="421" y="10982"/>
                      <a:pt x="0" y="11397"/>
                    </a:cubicBezTo>
                    <a:lnTo>
                      <a:pt x="182" y="11636"/>
                    </a:lnTo>
                    <a:cubicBezTo>
                      <a:pt x="654" y="11290"/>
                      <a:pt x="1112" y="10926"/>
                      <a:pt x="1577" y="10568"/>
                    </a:cubicBezTo>
                    <a:cubicBezTo>
                      <a:pt x="2042" y="10216"/>
                      <a:pt x="2494" y="9852"/>
                      <a:pt x="2959" y="9487"/>
                    </a:cubicBezTo>
                    <a:cubicBezTo>
                      <a:pt x="3870" y="8752"/>
                      <a:pt x="4775" y="8011"/>
                      <a:pt x="5680" y="7263"/>
                    </a:cubicBezTo>
                    <a:lnTo>
                      <a:pt x="6032" y="6968"/>
                    </a:lnTo>
                    <a:lnTo>
                      <a:pt x="5674" y="6666"/>
                    </a:lnTo>
                    <a:lnTo>
                      <a:pt x="3984" y="5265"/>
                    </a:lnTo>
                    <a:lnTo>
                      <a:pt x="2690" y="4202"/>
                    </a:lnTo>
                    <a:lnTo>
                      <a:pt x="2690" y="4202"/>
                    </a:lnTo>
                    <a:cubicBezTo>
                      <a:pt x="3569" y="3612"/>
                      <a:pt x="4447" y="3017"/>
                      <a:pt x="5315" y="2413"/>
                    </a:cubicBezTo>
                    <a:cubicBezTo>
                      <a:pt x="5824" y="2061"/>
                      <a:pt x="6333" y="1709"/>
                      <a:pt x="6836" y="1345"/>
                    </a:cubicBezTo>
                    <a:cubicBezTo>
                      <a:pt x="7339" y="987"/>
                      <a:pt x="7841" y="628"/>
                      <a:pt x="8337" y="258"/>
                    </a:cubicBezTo>
                    <a:lnTo>
                      <a:pt x="8187" y="0"/>
                    </a:ln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6" name="Google Shape;1606;p66"/>
            <p:cNvGrpSpPr/>
            <p:nvPr/>
          </p:nvGrpSpPr>
          <p:grpSpPr>
            <a:xfrm>
              <a:off x="7701690" y="2782250"/>
              <a:ext cx="508454" cy="508551"/>
              <a:chOff x="3157425" y="1611475"/>
              <a:chExt cx="524450" cy="524550"/>
            </a:xfrm>
          </p:grpSpPr>
          <p:sp>
            <p:nvSpPr>
              <p:cNvPr id="1607" name="Google Shape;1607;p66"/>
              <p:cNvSpPr/>
              <p:nvPr/>
            </p:nvSpPr>
            <p:spPr>
              <a:xfrm>
                <a:off x="3157425" y="1611475"/>
                <a:ext cx="422325" cy="372275"/>
              </a:xfrm>
              <a:custGeom>
                <a:avLst/>
                <a:gdLst/>
                <a:ahLst/>
                <a:cxnLst/>
                <a:rect l="l" t="t" r="r" b="b"/>
                <a:pathLst>
                  <a:path w="16893" h="14891" extrusionOk="0">
                    <a:moveTo>
                      <a:pt x="5849" y="1"/>
                    </a:moveTo>
                    <a:cubicBezTo>
                      <a:pt x="5225" y="1"/>
                      <a:pt x="4630" y="365"/>
                      <a:pt x="4361" y="981"/>
                    </a:cubicBezTo>
                    <a:lnTo>
                      <a:pt x="0" y="11282"/>
                    </a:lnTo>
                    <a:lnTo>
                      <a:pt x="11554" y="14891"/>
                    </a:lnTo>
                    <a:lnTo>
                      <a:pt x="16892" y="4014"/>
                    </a:lnTo>
                    <a:lnTo>
                      <a:pt x="6416" y="104"/>
                    </a:lnTo>
                    <a:cubicBezTo>
                      <a:pt x="6230" y="34"/>
                      <a:pt x="6038" y="1"/>
                      <a:pt x="5849" y="1"/>
                    </a:cubicBezTo>
                    <a:close/>
                  </a:path>
                </a:pathLst>
              </a:custGeom>
              <a:solidFill>
                <a:srgbClr val="6A17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66"/>
              <p:cNvSpPr/>
              <p:nvPr/>
            </p:nvSpPr>
            <p:spPr>
              <a:xfrm>
                <a:off x="3195000" y="1689875"/>
                <a:ext cx="429225" cy="387875"/>
              </a:xfrm>
              <a:custGeom>
                <a:avLst/>
                <a:gdLst/>
                <a:ahLst/>
                <a:cxnLst/>
                <a:rect l="l" t="t" r="r" b="b"/>
                <a:pathLst>
                  <a:path w="17169" h="15515" extrusionOk="0">
                    <a:moveTo>
                      <a:pt x="12432" y="0"/>
                    </a:moveTo>
                    <a:lnTo>
                      <a:pt x="1" y="7544"/>
                    </a:lnTo>
                    <a:lnTo>
                      <a:pt x="3409" y="15514"/>
                    </a:lnTo>
                    <a:lnTo>
                      <a:pt x="17169" y="9474"/>
                    </a:lnTo>
                    <a:lnTo>
                      <a:pt x="124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66"/>
              <p:cNvSpPr/>
              <p:nvPr/>
            </p:nvSpPr>
            <p:spPr>
              <a:xfrm>
                <a:off x="3362925" y="1808675"/>
                <a:ext cx="72075" cy="104775"/>
              </a:xfrm>
              <a:custGeom>
                <a:avLst/>
                <a:gdLst/>
                <a:ahLst/>
                <a:cxnLst/>
                <a:rect l="l" t="t" r="r" b="b"/>
                <a:pathLst>
                  <a:path w="2883" h="4191" extrusionOk="0">
                    <a:moveTo>
                      <a:pt x="713" y="0"/>
                    </a:moveTo>
                    <a:cubicBezTo>
                      <a:pt x="694" y="0"/>
                      <a:pt x="674" y="3"/>
                      <a:pt x="652" y="10"/>
                    </a:cubicBezTo>
                    <a:cubicBezTo>
                      <a:pt x="552" y="35"/>
                      <a:pt x="477" y="61"/>
                      <a:pt x="352" y="136"/>
                    </a:cubicBezTo>
                    <a:cubicBezTo>
                      <a:pt x="251" y="186"/>
                      <a:pt x="151" y="261"/>
                      <a:pt x="101" y="311"/>
                    </a:cubicBezTo>
                    <a:cubicBezTo>
                      <a:pt x="51" y="361"/>
                      <a:pt x="1" y="436"/>
                      <a:pt x="1" y="487"/>
                    </a:cubicBezTo>
                    <a:cubicBezTo>
                      <a:pt x="1" y="562"/>
                      <a:pt x="1" y="612"/>
                      <a:pt x="26" y="637"/>
                    </a:cubicBezTo>
                    <a:cubicBezTo>
                      <a:pt x="51" y="687"/>
                      <a:pt x="76" y="737"/>
                      <a:pt x="101" y="812"/>
                    </a:cubicBezTo>
                    <a:lnTo>
                      <a:pt x="1053" y="2517"/>
                    </a:lnTo>
                    <a:cubicBezTo>
                      <a:pt x="1078" y="2592"/>
                      <a:pt x="1129" y="2642"/>
                      <a:pt x="1154" y="2667"/>
                    </a:cubicBezTo>
                    <a:cubicBezTo>
                      <a:pt x="1179" y="2692"/>
                      <a:pt x="1204" y="2742"/>
                      <a:pt x="1254" y="2767"/>
                    </a:cubicBezTo>
                    <a:cubicBezTo>
                      <a:pt x="1304" y="2792"/>
                      <a:pt x="1379" y="2792"/>
                      <a:pt x="1454" y="2792"/>
                    </a:cubicBezTo>
                    <a:cubicBezTo>
                      <a:pt x="1530" y="2767"/>
                      <a:pt x="1630" y="2717"/>
                      <a:pt x="1730" y="2667"/>
                    </a:cubicBezTo>
                    <a:cubicBezTo>
                      <a:pt x="1855" y="2592"/>
                      <a:pt x="1931" y="2542"/>
                      <a:pt x="2006" y="2492"/>
                    </a:cubicBezTo>
                    <a:cubicBezTo>
                      <a:pt x="2056" y="2416"/>
                      <a:pt x="2081" y="2366"/>
                      <a:pt x="2081" y="2316"/>
                    </a:cubicBezTo>
                    <a:cubicBezTo>
                      <a:pt x="2106" y="2241"/>
                      <a:pt x="2081" y="2191"/>
                      <a:pt x="2081" y="2166"/>
                    </a:cubicBezTo>
                    <a:cubicBezTo>
                      <a:pt x="2056" y="2116"/>
                      <a:pt x="2031" y="2066"/>
                      <a:pt x="1981" y="1990"/>
                    </a:cubicBezTo>
                    <a:lnTo>
                      <a:pt x="1053" y="311"/>
                    </a:lnTo>
                    <a:cubicBezTo>
                      <a:pt x="1028" y="236"/>
                      <a:pt x="978" y="161"/>
                      <a:pt x="953" y="136"/>
                    </a:cubicBezTo>
                    <a:cubicBezTo>
                      <a:pt x="928" y="111"/>
                      <a:pt x="903" y="61"/>
                      <a:pt x="828" y="35"/>
                    </a:cubicBezTo>
                    <a:cubicBezTo>
                      <a:pt x="792" y="18"/>
                      <a:pt x="757" y="0"/>
                      <a:pt x="713" y="0"/>
                    </a:cubicBezTo>
                    <a:close/>
                    <a:moveTo>
                      <a:pt x="2343" y="2934"/>
                    </a:moveTo>
                    <a:cubicBezTo>
                      <a:pt x="2246" y="2934"/>
                      <a:pt x="2146" y="2966"/>
                      <a:pt x="2031" y="3043"/>
                    </a:cubicBezTo>
                    <a:cubicBezTo>
                      <a:pt x="1880" y="3118"/>
                      <a:pt x="1780" y="3193"/>
                      <a:pt x="1705" y="3269"/>
                    </a:cubicBezTo>
                    <a:cubicBezTo>
                      <a:pt x="1655" y="3319"/>
                      <a:pt x="1630" y="3419"/>
                      <a:pt x="1630" y="3494"/>
                    </a:cubicBezTo>
                    <a:cubicBezTo>
                      <a:pt x="1630" y="3594"/>
                      <a:pt x="1680" y="3695"/>
                      <a:pt x="1755" y="3845"/>
                    </a:cubicBezTo>
                    <a:cubicBezTo>
                      <a:pt x="1855" y="4046"/>
                      <a:pt x="1956" y="4146"/>
                      <a:pt x="2081" y="4171"/>
                    </a:cubicBezTo>
                    <a:cubicBezTo>
                      <a:pt x="2107" y="4184"/>
                      <a:pt x="2136" y="4190"/>
                      <a:pt x="2169" y="4190"/>
                    </a:cubicBezTo>
                    <a:cubicBezTo>
                      <a:pt x="2264" y="4190"/>
                      <a:pt x="2390" y="4138"/>
                      <a:pt x="2557" y="4046"/>
                    </a:cubicBezTo>
                    <a:cubicBezTo>
                      <a:pt x="2783" y="3920"/>
                      <a:pt x="2883" y="3795"/>
                      <a:pt x="2883" y="3670"/>
                    </a:cubicBezTo>
                    <a:cubicBezTo>
                      <a:pt x="2883" y="3594"/>
                      <a:pt x="2858" y="3544"/>
                      <a:pt x="2858" y="3494"/>
                    </a:cubicBezTo>
                    <a:cubicBezTo>
                      <a:pt x="2833" y="3444"/>
                      <a:pt x="2808" y="3394"/>
                      <a:pt x="2758" y="3294"/>
                    </a:cubicBezTo>
                    <a:lnTo>
                      <a:pt x="2707" y="3218"/>
                    </a:lnTo>
                    <a:cubicBezTo>
                      <a:pt x="2632" y="3068"/>
                      <a:pt x="2532" y="2993"/>
                      <a:pt x="2432" y="2943"/>
                    </a:cubicBezTo>
                    <a:cubicBezTo>
                      <a:pt x="2402" y="2937"/>
                      <a:pt x="2373" y="2934"/>
                      <a:pt x="2343" y="293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66"/>
              <p:cNvSpPr/>
              <p:nvPr/>
            </p:nvSpPr>
            <p:spPr>
              <a:xfrm>
                <a:off x="3157425" y="1711800"/>
                <a:ext cx="524450" cy="423500"/>
              </a:xfrm>
              <a:custGeom>
                <a:avLst/>
                <a:gdLst/>
                <a:ahLst/>
                <a:cxnLst/>
                <a:rect l="l" t="t" r="r" b="b"/>
                <a:pathLst>
                  <a:path w="20978" h="16940" extrusionOk="0">
                    <a:moveTo>
                      <a:pt x="16892" y="1"/>
                    </a:moveTo>
                    <a:lnTo>
                      <a:pt x="10627" y="8723"/>
                    </a:lnTo>
                    <a:lnTo>
                      <a:pt x="0" y="7269"/>
                    </a:lnTo>
                    <a:lnTo>
                      <a:pt x="3785" y="16041"/>
                    </a:lnTo>
                    <a:cubicBezTo>
                      <a:pt x="4028" y="16602"/>
                      <a:pt x="4578" y="16940"/>
                      <a:pt x="5154" y="16940"/>
                    </a:cubicBezTo>
                    <a:cubicBezTo>
                      <a:pt x="5350" y="16940"/>
                      <a:pt x="5549" y="16901"/>
                      <a:pt x="5739" y="16818"/>
                    </a:cubicBezTo>
                    <a:lnTo>
                      <a:pt x="19875" y="10753"/>
                    </a:lnTo>
                    <a:cubicBezTo>
                      <a:pt x="20627" y="10427"/>
                      <a:pt x="20978" y="9550"/>
                      <a:pt x="20652" y="8773"/>
                    </a:cubicBezTo>
                    <a:lnTo>
                      <a:pt x="16892" y="1"/>
                    </a:lnTo>
                    <a:close/>
                  </a:path>
                </a:pathLst>
              </a:custGeom>
              <a:solidFill>
                <a:srgbClr val="833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66"/>
              <p:cNvSpPr/>
              <p:nvPr/>
            </p:nvSpPr>
            <p:spPr>
              <a:xfrm>
                <a:off x="3262050" y="1924200"/>
                <a:ext cx="419200" cy="211825"/>
              </a:xfrm>
              <a:custGeom>
                <a:avLst/>
                <a:gdLst/>
                <a:ahLst/>
                <a:cxnLst/>
                <a:rect l="l" t="t" r="r" b="b"/>
                <a:pathLst>
                  <a:path w="16768" h="8473" extrusionOk="0">
                    <a:moveTo>
                      <a:pt x="6467" y="1"/>
                    </a:moveTo>
                    <a:cubicBezTo>
                      <a:pt x="6392" y="1"/>
                      <a:pt x="6316" y="26"/>
                      <a:pt x="6266" y="101"/>
                    </a:cubicBezTo>
                    <a:lnTo>
                      <a:pt x="76" y="8121"/>
                    </a:lnTo>
                    <a:cubicBezTo>
                      <a:pt x="1" y="8222"/>
                      <a:pt x="26" y="8347"/>
                      <a:pt x="101" y="8422"/>
                    </a:cubicBezTo>
                    <a:cubicBezTo>
                      <a:pt x="151" y="8447"/>
                      <a:pt x="201" y="8472"/>
                      <a:pt x="251" y="8472"/>
                    </a:cubicBezTo>
                    <a:cubicBezTo>
                      <a:pt x="301" y="8472"/>
                      <a:pt x="377" y="8447"/>
                      <a:pt x="402" y="8372"/>
                    </a:cubicBezTo>
                    <a:lnTo>
                      <a:pt x="6542" y="427"/>
                    </a:lnTo>
                    <a:lnTo>
                      <a:pt x="16517" y="1455"/>
                    </a:lnTo>
                    <a:cubicBezTo>
                      <a:pt x="16530" y="1457"/>
                      <a:pt x="16543" y="1459"/>
                      <a:pt x="16556" y="1459"/>
                    </a:cubicBezTo>
                    <a:cubicBezTo>
                      <a:pt x="16662" y="1459"/>
                      <a:pt x="16743" y="1369"/>
                      <a:pt x="16743" y="1279"/>
                    </a:cubicBezTo>
                    <a:cubicBezTo>
                      <a:pt x="16768" y="1154"/>
                      <a:pt x="16692" y="1054"/>
                      <a:pt x="16567" y="1029"/>
                    </a:cubicBezTo>
                    <a:lnTo>
                      <a:pt x="6467" y="1"/>
                    </a:ln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2" name="Google Shape;1612;p66"/>
            <p:cNvGrpSpPr/>
            <p:nvPr/>
          </p:nvGrpSpPr>
          <p:grpSpPr>
            <a:xfrm>
              <a:off x="6893975" y="2670025"/>
              <a:ext cx="651675" cy="421150"/>
              <a:chOff x="6893975" y="2670025"/>
              <a:chExt cx="651675" cy="421150"/>
            </a:xfrm>
          </p:grpSpPr>
          <p:sp>
            <p:nvSpPr>
              <p:cNvPr id="1613" name="Google Shape;1613;p66"/>
              <p:cNvSpPr/>
              <p:nvPr/>
            </p:nvSpPr>
            <p:spPr>
              <a:xfrm>
                <a:off x="6893975" y="2670025"/>
                <a:ext cx="590275" cy="421150"/>
              </a:xfrm>
              <a:custGeom>
                <a:avLst/>
                <a:gdLst/>
                <a:ahLst/>
                <a:cxnLst/>
                <a:rect l="l" t="t" r="r" b="b"/>
                <a:pathLst>
                  <a:path w="23611" h="16846" extrusionOk="0">
                    <a:moveTo>
                      <a:pt x="3596" y="1"/>
                    </a:moveTo>
                    <a:cubicBezTo>
                      <a:pt x="3041" y="1"/>
                      <a:pt x="2537" y="395"/>
                      <a:pt x="2407" y="958"/>
                    </a:cubicBezTo>
                    <a:lnTo>
                      <a:pt x="151" y="11234"/>
                    </a:lnTo>
                    <a:cubicBezTo>
                      <a:pt x="1" y="11911"/>
                      <a:pt x="427" y="12562"/>
                      <a:pt x="1079" y="12713"/>
                    </a:cubicBezTo>
                    <a:lnTo>
                      <a:pt x="19750" y="16823"/>
                    </a:lnTo>
                    <a:cubicBezTo>
                      <a:pt x="19833" y="16838"/>
                      <a:pt x="19916" y="16846"/>
                      <a:pt x="19997" y="16846"/>
                    </a:cubicBezTo>
                    <a:cubicBezTo>
                      <a:pt x="20579" y="16846"/>
                      <a:pt x="21097" y="16464"/>
                      <a:pt x="21229" y="15871"/>
                    </a:cubicBezTo>
                    <a:lnTo>
                      <a:pt x="23485" y="5595"/>
                    </a:lnTo>
                    <a:cubicBezTo>
                      <a:pt x="23610" y="4943"/>
                      <a:pt x="23209" y="4292"/>
                      <a:pt x="22532" y="4141"/>
                    </a:cubicBezTo>
                    <a:lnTo>
                      <a:pt x="3861" y="31"/>
                    </a:lnTo>
                    <a:cubicBezTo>
                      <a:pt x="3772" y="10"/>
                      <a:pt x="3683" y="1"/>
                      <a:pt x="3596"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66"/>
              <p:cNvSpPr/>
              <p:nvPr/>
            </p:nvSpPr>
            <p:spPr>
              <a:xfrm>
                <a:off x="6894625" y="2864150"/>
                <a:ext cx="523825" cy="226450"/>
              </a:xfrm>
              <a:custGeom>
                <a:avLst/>
                <a:gdLst/>
                <a:ahLst/>
                <a:cxnLst/>
                <a:rect l="l" t="t" r="r" b="b"/>
                <a:pathLst>
                  <a:path w="20953" h="9058" extrusionOk="0">
                    <a:moveTo>
                      <a:pt x="11869" y="0"/>
                    </a:moveTo>
                    <a:cubicBezTo>
                      <a:pt x="11847" y="0"/>
                      <a:pt x="11825" y="4"/>
                      <a:pt x="11805" y="10"/>
                    </a:cubicBezTo>
                    <a:lnTo>
                      <a:pt x="150" y="4146"/>
                    </a:lnTo>
                    <a:cubicBezTo>
                      <a:pt x="50" y="4196"/>
                      <a:pt x="0" y="4321"/>
                      <a:pt x="25" y="4421"/>
                    </a:cubicBezTo>
                    <a:cubicBezTo>
                      <a:pt x="64" y="4500"/>
                      <a:pt x="134" y="4563"/>
                      <a:pt x="222" y="4563"/>
                    </a:cubicBezTo>
                    <a:cubicBezTo>
                      <a:pt x="247" y="4563"/>
                      <a:pt x="273" y="4558"/>
                      <a:pt x="301" y="4547"/>
                    </a:cubicBezTo>
                    <a:lnTo>
                      <a:pt x="11830" y="436"/>
                    </a:lnTo>
                    <a:lnTo>
                      <a:pt x="20577" y="9008"/>
                    </a:lnTo>
                    <a:cubicBezTo>
                      <a:pt x="20627" y="9058"/>
                      <a:pt x="20677" y="9058"/>
                      <a:pt x="20727" y="9058"/>
                    </a:cubicBezTo>
                    <a:cubicBezTo>
                      <a:pt x="20777" y="9058"/>
                      <a:pt x="20827" y="9033"/>
                      <a:pt x="20877" y="9008"/>
                    </a:cubicBezTo>
                    <a:cubicBezTo>
                      <a:pt x="20953" y="8908"/>
                      <a:pt x="20953" y="8782"/>
                      <a:pt x="20877" y="8707"/>
                    </a:cubicBezTo>
                    <a:lnTo>
                      <a:pt x="12030" y="60"/>
                    </a:lnTo>
                    <a:cubicBezTo>
                      <a:pt x="11993" y="24"/>
                      <a:pt x="11930" y="0"/>
                      <a:pt x="11869" y="0"/>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66"/>
              <p:cNvSpPr/>
              <p:nvPr/>
            </p:nvSpPr>
            <p:spPr>
              <a:xfrm>
                <a:off x="6965425" y="2673350"/>
                <a:ext cx="512550" cy="280725"/>
              </a:xfrm>
              <a:custGeom>
                <a:avLst/>
                <a:gdLst/>
                <a:ahLst/>
                <a:cxnLst/>
                <a:rect l="l" t="t" r="r" b="b"/>
                <a:pathLst>
                  <a:path w="20502" h="11229" extrusionOk="0">
                    <a:moveTo>
                      <a:pt x="753" y="1"/>
                    </a:moveTo>
                    <a:cubicBezTo>
                      <a:pt x="473" y="1"/>
                      <a:pt x="214" y="96"/>
                      <a:pt x="0" y="251"/>
                    </a:cubicBezTo>
                    <a:lnTo>
                      <a:pt x="8346" y="11229"/>
                    </a:lnTo>
                    <a:lnTo>
                      <a:pt x="20501" y="4763"/>
                    </a:lnTo>
                    <a:cubicBezTo>
                      <a:pt x="20326" y="4462"/>
                      <a:pt x="20050" y="4211"/>
                      <a:pt x="19674" y="4136"/>
                    </a:cubicBezTo>
                    <a:lnTo>
                      <a:pt x="1003" y="26"/>
                    </a:lnTo>
                    <a:cubicBezTo>
                      <a:pt x="918" y="9"/>
                      <a:pt x="835" y="1"/>
                      <a:pt x="753"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66"/>
              <p:cNvSpPr/>
              <p:nvPr/>
            </p:nvSpPr>
            <p:spPr>
              <a:xfrm>
                <a:off x="6959775" y="2671525"/>
                <a:ext cx="523850" cy="284375"/>
              </a:xfrm>
              <a:custGeom>
                <a:avLst/>
                <a:gdLst/>
                <a:ahLst/>
                <a:cxnLst/>
                <a:rect l="l" t="t" r="r" b="b"/>
                <a:pathLst>
                  <a:path w="20954" h="11375" extrusionOk="0">
                    <a:moveTo>
                      <a:pt x="234" y="1"/>
                    </a:moveTo>
                    <a:cubicBezTo>
                      <a:pt x="189" y="1"/>
                      <a:pt x="143" y="15"/>
                      <a:pt x="101" y="46"/>
                    </a:cubicBezTo>
                    <a:cubicBezTo>
                      <a:pt x="1" y="96"/>
                      <a:pt x="1" y="247"/>
                      <a:pt x="51" y="322"/>
                    </a:cubicBezTo>
                    <a:lnTo>
                      <a:pt x="8397" y="11299"/>
                    </a:lnTo>
                    <a:cubicBezTo>
                      <a:pt x="8447" y="11349"/>
                      <a:pt x="8497" y="11374"/>
                      <a:pt x="8572" y="11374"/>
                    </a:cubicBezTo>
                    <a:cubicBezTo>
                      <a:pt x="8597" y="11374"/>
                      <a:pt x="8622" y="11374"/>
                      <a:pt x="8672" y="11349"/>
                    </a:cubicBezTo>
                    <a:lnTo>
                      <a:pt x="20828" y="4883"/>
                    </a:lnTo>
                    <a:cubicBezTo>
                      <a:pt x="20928" y="4833"/>
                      <a:pt x="20953" y="4708"/>
                      <a:pt x="20903" y="4607"/>
                    </a:cubicBezTo>
                    <a:cubicBezTo>
                      <a:pt x="20870" y="4541"/>
                      <a:pt x="20803" y="4507"/>
                      <a:pt x="20732" y="4507"/>
                    </a:cubicBezTo>
                    <a:cubicBezTo>
                      <a:pt x="20697" y="4507"/>
                      <a:pt x="20661" y="4516"/>
                      <a:pt x="20627" y="4532"/>
                    </a:cubicBezTo>
                    <a:lnTo>
                      <a:pt x="8622" y="10898"/>
                    </a:lnTo>
                    <a:lnTo>
                      <a:pt x="402" y="71"/>
                    </a:lnTo>
                    <a:cubicBezTo>
                      <a:pt x="358" y="27"/>
                      <a:pt x="297" y="1"/>
                      <a:pt x="234" y="1"/>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66"/>
              <p:cNvSpPr/>
              <p:nvPr/>
            </p:nvSpPr>
            <p:spPr>
              <a:xfrm>
                <a:off x="7383350" y="2707125"/>
                <a:ext cx="162300" cy="162300"/>
              </a:xfrm>
              <a:custGeom>
                <a:avLst/>
                <a:gdLst/>
                <a:ahLst/>
                <a:cxnLst/>
                <a:rect l="l" t="t" r="r" b="b"/>
                <a:pathLst>
                  <a:path w="6492" h="6492" extrusionOk="0">
                    <a:moveTo>
                      <a:pt x="3258" y="0"/>
                    </a:moveTo>
                    <a:cubicBezTo>
                      <a:pt x="1454" y="0"/>
                      <a:pt x="0" y="1454"/>
                      <a:pt x="0" y="3234"/>
                    </a:cubicBezTo>
                    <a:cubicBezTo>
                      <a:pt x="0" y="5038"/>
                      <a:pt x="1454" y="6492"/>
                      <a:pt x="3258" y="6492"/>
                    </a:cubicBezTo>
                    <a:cubicBezTo>
                      <a:pt x="5038" y="6492"/>
                      <a:pt x="6491" y="5038"/>
                      <a:pt x="6491" y="3234"/>
                    </a:cubicBezTo>
                    <a:cubicBezTo>
                      <a:pt x="6491" y="1454"/>
                      <a:pt x="5038" y="0"/>
                      <a:pt x="3258" y="0"/>
                    </a:cubicBezTo>
                    <a:close/>
                  </a:path>
                </a:pathLst>
              </a:custGeom>
              <a:solidFill>
                <a:srgbClr val="FB4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66"/>
              <p:cNvSpPr/>
              <p:nvPr/>
            </p:nvSpPr>
            <p:spPr>
              <a:xfrm>
                <a:off x="7402125" y="2753500"/>
                <a:ext cx="28225" cy="69575"/>
              </a:xfrm>
              <a:custGeom>
                <a:avLst/>
                <a:gdLst/>
                <a:ahLst/>
                <a:cxnLst/>
                <a:rect l="l" t="t" r="r" b="b"/>
                <a:pathLst>
                  <a:path w="1129" h="2783" extrusionOk="0">
                    <a:moveTo>
                      <a:pt x="703" y="0"/>
                    </a:moveTo>
                    <a:lnTo>
                      <a:pt x="201" y="201"/>
                    </a:lnTo>
                    <a:cubicBezTo>
                      <a:pt x="151" y="226"/>
                      <a:pt x="101" y="251"/>
                      <a:pt x="51" y="301"/>
                    </a:cubicBezTo>
                    <a:cubicBezTo>
                      <a:pt x="26" y="351"/>
                      <a:pt x="1" y="426"/>
                      <a:pt x="1" y="476"/>
                    </a:cubicBezTo>
                    <a:cubicBezTo>
                      <a:pt x="1" y="577"/>
                      <a:pt x="51" y="652"/>
                      <a:pt x="101" y="702"/>
                    </a:cubicBezTo>
                    <a:cubicBezTo>
                      <a:pt x="151" y="752"/>
                      <a:pt x="226" y="802"/>
                      <a:pt x="327" y="802"/>
                    </a:cubicBezTo>
                    <a:cubicBezTo>
                      <a:pt x="377" y="802"/>
                      <a:pt x="427" y="777"/>
                      <a:pt x="477" y="752"/>
                    </a:cubicBezTo>
                    <a:lnTo>
                      <a:pt x="502" y="752"/>
                    </a:lnTo>
                    <a:lnTo>
                      <a:pt x="502" y="2481"/>
                    </a:lnTo>
                    <a:cubicBezTo>
                      <a:pt x="502" y="2557"/>
                      <a:pt x="552" y="2632"/>
                      <a:pt x="602" y="2707"/>
                    </a:cubicBezTo>
                    <a:cubicBezTo>
                      <a:pt x="653" y="2757"/>
                      <a:pt x="728" y="2782"/>
                      <a:pt x="828" y="2782"/>
                    </a:cubicBezTo>
                    <a:cubicBezTo>
                      <a:pt x="903" y="2782"/>
                      <a:pt x="978" y="2757"/>
                      <a:pt x="1028" y="2682"/>
                    </a:cubicBezTo>
                    <a:cubicBezTo>
                      <a:pt x="1104" y="2632"/>
                      <a:pt x="1129" y="2557"/>
                      <a:pt x="1129" y="2481"/>
                    </a:cubicBezTo>
                    <a:lnTo>
                      <a:pt x="1129" y="301"/>
                    </a:lnTo>
                    <a:cubicBezTo>
                      <a:pt x="1129" y="226"/>
                      <a:pt x="1104" y="150"/>
                      <a:pt x="1054" y="75"/>
                    </a:cubicBezTo>
                    <a:cubicBezTo>
                      <a:pt x="1003" y="50"/>
                      <a:pt x="928" y="0"/>
                      <a:pt x="8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66"/>
              <p:cNvSpPr/>
              <p:nvPr/>
            </p:nvSpPr>
            <p:spPr>
              <a:xfrm>
                <a:off x="7435350" y="2752875"/>
                <a:ext cx="45125" cy="70200"/>
              </a:xfrm>
              <a:custGeom>
                <a:avLst/>
                <a:gdLst/>
                <a:ahLst/>
                <a:cxnLst/>
                <a:rect l="l" t="t" r="r" b="b"/>
                <a:pathLst>
                  <a:path w="1805" h="2808" extrusionOk="0">
                    <a:moveTo>
                      <a:pt x="902" y="627"/>
                    </a:moveTo>
                    <a:cubicBezTo>
                      <a:pt x="953" y="627"/>
                      <a:pt x="1003" y="652"/>
                      <a:pt x="1028" y="702"/>
                    </a:cubicBezTo>
                    <a:cubicBezTo>
                      <a:pt x="1078" y="777"/>
                      <a:pt x="1128" y="852"/>
                      <a:pt x="1153" y="978"/>
                    </a:cubicBezTo>
                    <a:cubicBezTo>
                      <a:pt x="1178" y="1103"/>
                      <a:pt x="1178" y="1253"/>
                      <a:pt x="1178" y="1404"/>
                    </a:cubicBezTo>
                    <a:cubicBezTo>
                      <a:pt x="1178" y="1579"/>
                      <a:pt x="1178" y="1729"/>
                      <a:pt x="1153" y="1855"/>
                    </a:cubicBezTo>
                    <a:cubicBezTo>
                      <a:pt x="1128" y="1955"/>
                      <a:pt x="1078" y="2055"/>
                      <a:pt x="1028" y="2130"/>
                    </a:cubicBezTo>
                    <a:cubicBezTo>
                      <a:pt x="1003" y="2155"/>
                      <a:pt x="953" y="2181"/>
                      <a:pt x="902" y="2181"/>
                    </a:cubicBezTo>
                    <a:cubicBezTo>
                      <a:pt x="852" y="2181"/>
                      <a:pt x="802" y="2155"/>
                      <a:pt x="777" y="2130"/>
                    </a:cubicBezTo>
                    <a:cubicBezTo>
                      <a:pt x="727" y="2055"/>
                      <a:pt x="677" y="1955"/>
                      <a:pt x="652" y="1855"/>
                    </a:cubicBezTo>
                    <a:cubicBezTo>
                      <a:pt x="627" y="1729"/>
                      <a:pt x="602" y="1579"/>
                      <a:pt x="602" y="1404"/>
                    </a:cubicBezTo>
                    <a:cubicBezTo>
                      <a:pt x="602" y="1253"/>
                      <a:pt x="627" y="1103"/>
                      <a:pt x="652" y="978"/>
                    </a:cubicBezTo>
                    <a:cubicBezTo>
                      <a:pt x="677" y="852"/>
                      <a:pt x="727" y="752"/>
                      <a:pt x="777" y="702"/>
                    </a:cubicBezTo>
                    <a:cubicBezTo>
                      <a:pt x="802" y="652"/>
                      <a:pt x="852" y="627"/>
                      <a:pt x="902" y="627"/>
                    </a:cubicBezTo>
                    <a:close/>
                    <a:moveTo>
                      <a:pt x="902" y="0"/>
                    </a:moveTo>
                    <a:cubicBezTo>
                      <a:pt x="702" y="0"/>
                      <a:pt x="527" y="75"/>
                      <a:pt x="401" y="201"/>
                    </a:cubicBezTo>
                    <a:cubicBezTo>
                      <a:pt x="251" y="326"/>
                      <a:pt x="151" y="476"/>
                      <a:pt x="75" y="702"/>
                    </a:cubicBezTo>
                    <a:cubicBezTo>
                      <a:pt x="25" y="902"/>
                      <a:pt x="0" y="1128"/>
                      <a:pt x="0" y="1404"/>
                    </a:cubicBezTo>
                    <a:cubicBezTo>
                      <a:pt x="0" y="1679"/>
                      <a:pt x="25" y="1930"/>
                      <a:pt x="75" y="2130"/>
                    </a:cubicBezTo>
                    <a:cubicBezTo>
                      <a:pt x="151" y="2331"/>
                      <a:pt x="251" y="2506"/>
                      <a:pt x="401" y="2632"/>
                    </a:cubicBezTo>
                    <a:cubicBezTo>
                      <a:pt x="527" y="2757"/>
                      <a:pt x="702" y="2807"/>
                      <a:pt x="902" y="2807"/>
                    </a:cubicBezTo>
                    <a:cubicBezTo>
                      <a:pt x="1103" y="2807"/>
                      <a:pt x="1278" y="2757"/>
                      <a:pt x="1404" y="2632"/>
                    </a:cubicBezTo>
                    <a:cubicBezTo>
                      <a:pt x="1554" y="2506"/>
                      <a:pt x="1654" y="2331"/>
                      <a:pt x="1704" y="2130"/>
                    </a:cubicBezTo>
                    <a:cubicBezTo>
                      <a:pt x="1780" y="1930"/>
                      <a:pt x="1805" y="1679"/>
                      <a:pt x="1805" y="1404"/>
                    </a:cubicBezTo>
                    <a:cubicBezTo>
                      <a:pt x="1805" y="1128"/>
                      <a:pt x="1780" y="902"/>
                      <a:pt x="1704" y="702"/>
                    </a:cubicBezTo>
                    <a:cubicBezTo>
                      <a:pt x="1654" y="476"/>
                      <a:pt x="1554" y="326"/>
                      <a:pt x="1404" y="201"/>
                    </a:cubicBezTo>
                    <a:cubicBezTo>
                      <a:pt x="1278" y="75"/>
                      <a:pt x="1103" y="0"/>
                      <a:pt x="9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66"/>
              <p:cNvSpPr/>
              <p:nvPr/>
            </p:nvSpPr>
            <p:spPr>
              <a:xfrm>
                <a:off x="7481075" y="2752875"/>
                <a:ext cx="45775" cy="70200"/>
              </a:xfrm>
              <a:custGeom>
                <a:avLst/>
                <a:gdLst/>
                <a:ahLst/>
                <a:cxnLst/>
                <a:rect l="l" t="t" r="r" b="b"/>
                <a:pathLst>
                  <a:path w="1831" h="2808" extrusionOk="0">
                    <a:moveTo>
                      <a:pt x="928" y="627"/>
                    </a:moveTo>
                    <a:cubicBezTo>
                      <a:pt x="978" y="627"/>
                      <a:pt x="1003" y="652"/>
                      <a:pt x="1053" y="702"/>
                    </a:cubicBezTo>
                    <a:cubicBezTo>
                      <a:pt x="1104" y="777"/>
                      <a:pt x="1154" y="852"/>
                      <a:pt x="1179" y="978"/>
                    </a:cubicBezTo>
                    <a:cubicBezTo>
                      <a:pt x="1204" y="1103"/>
                      <a:pt x="1204" y="1253"/>
                      <a:pt x="1204" y="1404"/>
                    </a:cubicBezTo>
                    <a:cubicBezTo>
                      <a:pt x="1204" y="1579"/>
                      <a:pt x="1204" y="1729"/>
                      <a:pt x="1179" y="1855"/>
                    </a:cubicBezTo>
                    <a:cubicBezTo>
                      <a:pt x="1154" y="1955"/>
                      <a:pt x="1104" y="2055"/>
                      <a:pt x="1053" y="2130"/>
                    </a:cubicBezTo>
                    <a:cubicBezTo>
                      <a:pt x="1003" y="2155"/>
                      <a:pt x="978" y="2181"/>
                      <a:pt x="928" y="2181"/>
                    </a:cubicBezTo>
                    <a:cubicBezTo>
                      <a:pt x="878" y="2181"/>
                      <a:pt x="828" y="2155"/>
                      <a:pt x="803" y="2130"/>
                    </a:cubicBezTo>
                    <a:cubicBezTo>
                      <a:pt x="753" y="2055"/>
                      <a:pt x="703" y="1955"/>
                      <a:pt x="677" y="1855"/>
                    </a:cubicBezTo>
                    <a:cubicBezTo>
                      <a:pt x="652" y="1729"/>
                      <a:pt x="627" y="1579"/>
                      <a:pt x="627" y="1404"/>
                    </a:cubicBezTo>
                    <a:cubicBezTo>
                      <a:pt x="627" y="1253"/>
                      <a:pt x="652" y="1103"/>
                      <a:pt x="677" y="978"/>
                    </a:cubicBezTo>
                    <a:cubicBezTo>
                      <a:pt x="703" y="852"/>
                      <a:pt x="753" y="752"/>
                      <a:pt x="803" y="702"/>
                    </a:cubicBezTo>
                    <a:cubicBezTo>
                      <a:pt x="828" y="652"/>
                      <a:pt x="878" y="627"/>
                      <a:pt x="928" y="627"/>
                    </a:cubicBezTo>
                    <a:close/>
                    <a:moveTo>
                      <a:pt x="928" y="0"/>
                    </a:moveTo>
                    <a:cubicBezTo>
                      <a:pt x="728" y="0"/>
                      <a:pt x="552" y="75"/>
                      <a:pt x="402" y="201"/>
                    </a:cubicBezTo>
                    <a:cubicBezTo>
                      <a:pt x="276" y="326"/>
                      <a:pt x="176" y="476"/>
                      <a:pt x="101" y="702"/>
                    </a:cubicBezTo>
                    <a:cubicBezTo>
                      <a:pt x="51" y="902"/>
                      <a:pt x="1" y="1128"/>
                      <a:pt x="1" y="1404"/>
                    </a:cubicBezTo>
                    <a:cubicBezTo>
                      <a:pt x="1" y="1679"/>
                      <a:pt x="51" y="1930"/>
                      <a:pt x="101" y="2130"/>
                    </a:cubicBezTo>
                    <a:cubicBezTo>
                      <a:pt x="176" y="2331"/>
                      <a:pt x="276" y="2506"/>
                      <a:pt x="402" y="2632"/>
                    </a:cubicBezTo>
                    <a:cubicBezTo>
                      <a:pt x="552" y="2757"/>
                      <a:pt x="728" y="2807"/>
                      <a:pt x="928" y="2807"/>
                    </a:cubicBezTo>
                    <a:cubicBezTo>
                      <a:pt x="1129" y="2807"/>
                      <a:pt x="1304" y="2757"/>
                      <a:pt x="1429" y="2632"/>
                    </a:cubicBezTo>
                    <a:cubicBezTo>
                      <a:pt x="1580" y="2506"/>
                      <a:pt x="1680" y="2331"/>
                      <a:pt x="1730" y="2130"/>
                    </a:cubicBezTo>
                    <a:cubicBezTo>
                      <a:pt x="1805" y="1930"/>
                      <a:pt x="1830" y="1679"/>
                      <a:pt x="1830" y="1404"/>
                    </a:cubicBezTo>
                    <a:cubicBezTo>
                      <a:pt x="1830" y="1128"/>
                      <a:pt x="1805" y="902"/>
                      <a:pt x="1730" y="702"/>
                    </a:cubicBezTo>
                    <a:cubicBezTo>
                      <a:pt x="1680" y="476"/>
                      <a:pt x="1580" y="326"/>
                      <a:pt x="1429" y="201"/>
                    </a:cubicBezTo>
                    <a:cubicBezTo>
                      <a:pt x="1304" y="75"/>
                      <a:pt x="1129" y="0"/>
                      <a:pt x="9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6" name="Google Shape;1586;p66"/>
          <p:cNvSpPr txBox="1">
            <a:spLocks noGrp="1"/>
          </p:cNvSpPr>
          <p:nvPr>
            <p:ph type="title"/>
          </p:nvPr>
        </p:nvSpPr>
        <p:spPr>
          <a:xfrm>
            <a:off x="682334" y="838421"/>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t>Rekomendacijos</a:t>
            </a:r>
            <a:endParaRPr dirty="0"/>
          </a:p>
        </p:txBody>
      </p:sp>
      <p:sp>
        <p:nvSpPr>
          <p:cNvPr id="1587" name="Google Shape;1587;p66"/>
          <p:cNvSpPr txBox="1">
            <a:spLocks noGrp="1"/>
          </p:cNvSpPr>
          <p:nvPr>
            <p:ph type="body" idx="1"/>
          </p:nvPr>
        </p:nvSpPr>
        <p:spPr>
          <a:xfrm>
            <a:off x="596950" y="1592270"/>
            <a:ext cx="8028975" cy="3364300"/>
          </a:xfrm>
          <a:prstGeom prst="rect">
            <a:avLst/>
          </a:prstGeom>
        </p:spPr>
        <p:txBody>
          <a:bodyPr spcFirstLastPara="1" wrap="square" lIns="91425" tIns="91425" rIns="91425" bIns="91425" anchor="t" anchorCtr="0">
            <a:noAutofit/>
          </a:bodyPr>
          <a:lstStyle/>
          <a:p>
            <a:pPr marL="0" indent="0">
              <a:buNone/>
            </a:pPr>
            <a:r>
              <a:rPr lang="lt-LT" sz="1800" dirty="0">
                <a:effectLst/>
                <a:latin typeface="Times New Roman" panose="02020603050405020304" pitchFamily="18" charset="0"/>
                <a:ea typeface="Times New Roman" panose="02020603050405020304" pitchFamily="18" charset="0"/>
              </a:rPr>
              <a:t>Mažinant triukšmą mokykloje galima pasitelkti kelias veiksmingas strategijas. Štai keletas rekomendacijų:</a:t>
            </a:r>
          </a:p>
          <a:p>
            <a:pPr marL="342900" lvl="0" indent="-342900" algn="just" fontAlgn="base">
              <a:lnSpc>
                <a:spcPct val="150000"/>
              </a:lnSpc>
              <a:buClr>
                <a:srgbClr val="000000"/>
              </a:buClr>
              <a:buSzPts val="1200"/>
              <a:buFont typeface="Symbol" panose="05050102010706020507" pitchFamily="18" charset="2"/>
              <a:buChar char=""/>
            </a:pPr>
            <a:r>
              <a:rPr lang="lt-LT" sz="1800" u="none" strike="noStrike" dirty="0">
                <a:effectLst/>
                <a:uFill>
                  <a:solidFill>
                    <a:srgbClr val="000000"/>
                  </a:solidFill>
                </a:uFill>
                <a:latin typeface="Times New Roman" panose="02020603050405020304" pitchFamily="18" charset="0"/>
                <a:ea typeface="Times New Roman" panose="02020603050405020304" pitchFamily="18" charset="0"/>
              </a:rPr>
              <a:t>Taisyklės ir švietimas: įvesti aiškias taisykles dėl triukšmo lygio įvairiose mokyklos vietose. Organizuoti mokymus mokiniams ir mokytojams apie triukšmo poveikį ir būtinybę jį mažinti.</a:t>
            </a:r>
            <a:endParaRPr lang="en-US" sz="1800" dirty="0">
              <a:effectLst/>
              <a:latin typeface="Times New Roman" panose="02020603050405020304" pitchFamily="18" charset="0"/>
              <a:ea typeface="Times New Roman" panose="02020603050405020304" pitchFamily="18" charset="0"/>
            </a:endParaRPr>
          </a:p>
          <a:p>
            <a:pPr marL="0" lvl="0" indent="0" algn="l" rtl="0">
              <a:spcBef>
                <a:spcPts val="0"/>
              </a:spcBef>
              <a:spcAft>
                <a:spcPts val="0"/>
              </a:spcAft>
              <a:buNone/>
            </a:pPr>
            <a:endParaRPr dirty="0"/>
          </a:p>
        </p:txBody>
      </p:sp>
      <p:grpSp>
        <p:nvGrpSpPr>
          <p:cNvPr id="1588" name="Google Shape;1588;p66"/>
          <p:cNvGrpSpPr/>
          <p:nvPr/>
        </p:nvGrpSpPr>
        <p:grpSpPr>
          <a:xfrm>
            <a:off x="8006733" y="4485084"/>
            <a:ext cx="3209876" cy="2002999"/>
            <a:chOff x="6237199" y="2613951"/>
            <a:chExt cx="3209876" cy="2002999"/>
          </a:xfrm>
        </p:grpSpPr>
        <p:sp>
          <p:nvSpPr>
            <p:cNvPr id="1589" name="Google Shape;1589;p66"/>
            <p:cNvSpPr/>
            <p:nvPr/>
          </p:nvSpPr>
          <p:spPr>
            <a:xfrm flipH="1">
              <a:off x="6237199" y="2613951"/>
              <a:ext cx="3209876" cy="192290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0" name="Google Shape;1590;p66"/>
            <p:cNvGrpSpPr/>
            <p:nvPr/>
          </p:nvGrpSpPr>
          <p:grpSpPr>
            <a:xfrm>
              <a:off x="6630300" y="3290808"/>
              <a:ext cx="1852763" cy="1245904"/>
              <a:chOff x="3856675" y="2798925"/>
              <a:chExt cx="1911050" cy="1285100"/>
            </a:xfrm>
          </p:grpSpPr>
          <p:sp>
            <p:nvSpPr>
              <p:cNvPr id="1591" name="Google Shape;1591;p66"/>
              <p:cNvSpPr/>
              <p:nvPr/>
            </p:nvSpPr>
            <p:spPr>
              <a:xfrm>
                <a:off x="4351025" y="4034500"/>
                <a:ext cx="1372850" cy="49525"/>
              </a:xfrm>
              <a:custGeom>
                <a:avLst/>
                <a:gdLst/>
                <a:ahLst/>
                <a:cxnLst/>
                <a:rect l="l" t="t" r="r" b="b"/>
                <a:pathLst>
                  <a:path w="54914" h="1981" extrusionOk="0">
                    <a:moveTo>
                      <a:pt x="1078" y="0"/>
                    </a:moveTo>
                    <a:cubicBezTo>
                      <a:pt x="477" y="0"/>
                      <a:pt x="1" y="427"/>
                      <a:pt x="1" y="978"/>
                    </a:cubicBezTo>
                    <a:cubicBezTo>
                      <a:pt x="1" y="1529"/>
                      <a:pt x="477" y="1980"/>
                      <a:pt x="1078" y="1980"/>
                    </a:cubicBezTo>
                    <a:lnTo>
                      <a:pt x="53861" y="1980"/>
                    </a:lnTo>
                    <a:cubicBezTo>
                      <a:pt x="54437" y="1980"/>
                      <a:pt x="54913" y="1529"/>
                      <a:pt x="54913" y="978"/>
                    </a:cubicBezTo>
                    <a:cubicBezTo>
                      <a:pt x="54913" y="427"/>
                      <a:pt x="54437" y="0"/>
                      <a:pt x="53861" y="0"/>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66"/>
              <p:cNvSpPr/>
              <p:nvPr/>
            </p:nvSpPr>
            <p:spPr>
              <a:xfrm>
                <a:off x="4340375" y="3018825"/>
                <a:ext cx="1383500" cy="812075"/>
              </a:xfrm>
              <a:custGeom>
                <a:avLst/>
                <a:gdLst/>
                <a:ahLst/>
                <a:cxnLst/>
                <a:rect l="l" t="t" r="r" b="b"/>
                <a:pathLst>
                  <a:path w="55340" h="32483" extrusionOk="0">
                    <a:moveTo>
                      <a:pt x="4261" y="1"/>
                    </a:moveTo>
                    <a:cubicBezTo>
                      <a:pt x="1905" y="1"/>
                      <a:pt x="1" y="1805"/>
                      <a:pt x="1" y="4011"/>
                    </a:cubicBezTo>
                    <a:lnTo>
                      <a:pt x="1" y="28472"/>
                    </a:lnTo>
                    <a:cubicBezTo>
                      <a:pt x="1" y="30678"/>
                      <a:pt x="1905" y="32482"/>
                      <a:pt x="4261" y="32482"/>
                    </a:cubicBezTo>
                    <a:lnTo>
                      <a:pt x="51054" y="32482"/>
                    </a:lnTo>
                    <a:cubicBezTo>
                      <a:pt x="53435" y="32482"/>
                      <a:pt x="55339" y="30678"/>
                      <a:pt x="55339" y="28472"/>
                    </a:cubicBezTo>
                    <a:lnTo>
                      <a:pt x="55339" y="4011"/>
                    </a:lnTo>
                    <a:cubicBezTo>
                      <a:pt x="55339" y="1805"/>
                      <a:pt x="53435" y="1"/>
                      <a:pt x="5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66"/>
              <p:cNvSpPr/>
              <p:nvPr/>
            </p:nvSpPr>
            <p:spPr>
              <a:xfrm>
                <a:off x="4931850" y="3830875"/>
                <a:ext cx="224350" cy="253150"/>
              </a:xfrm>
              <a:custGeom>
                <a:avLst/>
                <a:gdLst/>
                <a:ahLst/>
                <a:cxnLst/>
                <a:rect l="l" t="t" r="r" b="b"/>
                <a:pathLst>
                  <a:path w="8974" h="10126" extrusionOk="0">
                    <a:moveTo>
                      <a:pt x="1" y="0"/>
                    </a:moveTo>
                    <a:lnTo>
                      <a:pt x="1" y="10125"/>
                    </a:lnTo>
                    <a:lnTo>
                      <a:pt x="8973" y="10125"/>
                    </a:lnTo>
                    <a:lnTo>
                      <a:pt x="897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66"/>
              <p:cNvSpPr/>
              <p:nvPr/>
            </p:nvSpPr>
            <p:spPr>
              <a:xfrm>
                <a:off x="4911175" y="3312075"/>
                <a:ext cx="241275" cy="225575"/>
              </a:xfrm>
              <a:custGeom>
                <a:avLst/>
                <a:gdLst/>
                <a:ahLst/>
                <a:cxnLst/>
                <a:rect l="l" t="t" r="r" b="b"/>
                <a:pathLst>
                  <a:path w="9651" h="9023" extrusionOk="0">
                    <a:moveTo>
                      <a:pt x="4838" y="0"/>
                    </a:moveTo>
                    <a:cubicBezTo>
                      <a:pt x="2181" y="0"/>
                      <a:pt x="1" y="2005"/>
                      <a:pt x="1" y="4511"/>
                    </a:cubicBezTo>
                    <a:cubicBezTo>
                      <a:pt x="1" y="6993"/>
                      <a:pt x="2181" y="9023"/>
                      <a:pt x="4838" y="9023"/>
                    </a:cubicBezTo>
                    <a:cubicBezTo>
                      <a:pt x="7495" y="9023"/>
                      <a:pt x="9650" y="6993"/>
                      <a:pt x="9650" y="4511"/>
                    </a:cubicBezTo>
                    <a:cubicBezTo>
                      <a:pt x="9650" y="2005"/>
                      <a:pt x="7495" y="0"/>
                      <a:pt x="48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66"/>
              <p:cNvSpPr/>
              <p:nvPr/>
            </p:nvSpPr>
            <p:spPr>
              <a:xfrm>
                <a:off x="3856675" y="4018200"/>
                <a:ext cx="262550" cy="65825"/>
              </a:xfrm>
              <a:custGeom>
                <a:avLst/>
                <a:gdLst/>
                <a:ahLst/>
                <a:cxnLst/>
                <a:rect l="l" t="t" r="r" b="b"/>
                <a:pathLst>
                  <a:path w="10502" h="2633" extrusionOk="0">
                    <a:moveTo>
                      <a:pt x="5263" y="1"/>
                    </a:moveTo>
                    <a:cubicBezTo>
                      <a:pt x="2356" y="1"/>
                      <a:pt x="0" y="1179"/>
                      <a:pt x="0" y="2632"/>
                    </a:cubicBezTo>
                    <a:lnTo>
                      <a:pt x="10501" y="2632"/>
                    </a:lnTo>
                    <a:cubicBezTo>
                      <a:pt x="10501" y="1179"/>
                      <a:pt x="8146" y="1"/>
                      <a:pt x="5263" y="1"/>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66"/>
              <p:cNvSpPr/>
              <p:nvPr/>
            </p:nvSpPr>
            <p:spPr>
              <a:xfrm>
                <a:off x="4037750" y="4021225"/>
                <a:ext cx="44500" cy="45250"/>
              </a:xfrm>
              <a:custGeom>
                <a:avLst/>
                <a:gdLst/>
                <a:ahLst/>
                <a:cxnLst/>
                <a:rect l="l" t="t" r="r" b="b"/>
                <a:pathLst>
                  <a:path w="1780" h="1810" extrusionOk="0">
                    <a:moveTo>
                      <a:pt x="235" y="0"/>
                    </a:moveTo>
                    <a:cubicBezTo>
                      <a:pt x="145" y="0"/>
                      <a:pt x="47" y="68"/>
                      <a:pt x="25" y="156"/>
                    </a:cubicBezTo>
                    <a:cubicBezTo>
                      <a:pt x="0" y="256"/>
                      <a:pt x="76" y="381"/>
                      <a:pt x="176" y="406"/>
                    </a:cubicBezTo>
                    <a:cubicBezTo>
                      <a:pt x="176" y="406"/>
                      <a:pt x="1354" y="732"/>
                      <a:pt x="1354" y="1609"/>
                    </a:cubicBezTo>
                    <a:cubicBezTo>
                      <a:pt x="1354" y="1709"/>
                      <a:pt x="1454" y="1810"/>
                      <a:pt x="1579" y="1810"/>
                    </a:cubicBezTo>
                    <a:cubicBezTo>
                      <a:pt x="1680" y="1810"/>
                      <a:pt x="1780" y="1709"/>
                      <a:pt x="1780" y="1609"/>
                    </a:cubicBezTo>
                    <a:cubicBezTo>
                      <a:pt x="1780" y="406"/>
                      <a:pt x="351" y="30"/>
                      <a:pt x="276" y="5"/>
                    </a:cubicBezTo>
                    <a:cubicBezTo>
                      <a:pt x="263" y="2"/>
                      <a:pt x="249" y="0"/>
                      <a:pt x="2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66"/>
              <p:cNvSpPr/>
              <p:nvPr/>
            </p:nvSpPr>
            <p:spPr>
              <a:xfrm>
                <a:off x="5443150" y="2890400"/>
                <a:ext cx="216175" cy="320400"/>
              </a:xfrm>
              <a:custGeom>
                <a:avLst/>
                <a:gdLst/>
                <a:ahLst/>
                <a:cxnLst/>
                <a:rect l="l" t="t" r="r" b="b"/>
                <a:pathLst>
                  <a:path w="8647" h="12816" extrusionOk="0">
                    <a:moveTo>
                      <a:pt x="2162" y="1"/>
                    </a:moveTo>
                    <a:cubicBezTo>
                      <a:pt x="2095" y="1"/>
                      <a:pt x="2026" y="9"/>
                      <a:pt x="1955" y="25"/>
                    </a:cubicBezTo>
                    <a:cubicBezTo>
                      <a:pt x="1704" y="75"/>
                      <a:pt x="1404" y="200"/>
                      <a:pt x="1078" y="401"/>
                    </a:cubicBezTo>
                    <a:cubicBezTo>
                      <a:pt x="727" y="576"/>
                      <a:pt x="451" y="752"/>
                      <a:pt x="276" y="927"/>
                    </a:cubicBezTo>
                    <a:cubicBezTo>
                      <a:pt x="100" y="1103"/>
                      <a:pt x="25" y="1278"/>
                      <a:pt x="0" y="1479"/>
                    </a:cubicBezTo>
                    <a:cubicBezTo>
                      <a:pt x="0" y="1654"/>
                      <a:pt x="0" y="1829"/>
                      <a:pt x="50" y="1930"/>
                    </a:cubicBezTo>
                    <a:cubicBezTo>
                      <a:pt x="100" y="2055"/>
                      <a:pt x="176" y="2230"/>
                      <a:pt x="301" y="2481"/>
                    </a:cubicBezTo>
                    <a:lnTo>
                      <a:pt x="3108" y="7644"/>
                    </a:lnTo>
                    <a:cubicBezTo>
                      <a:pt x="3233" y="7870"/>
                      <a:pt x="3334" y="8045"/>
                      <a:pt x="3409" y="8145"/>
                    </a:cubicBezTo>
                    <a:cubicBezTo>
                      <a:pt x="3484" y="8245"/>
                      <a:pt x="3584" y="8346"/>
                      <a:pt x="3735" y="8446"/>
                    </a:cubicBezTo>
                    <a:cubicBezTo>
                      <a:pt x="3837" y="8505"/>
                      <a:pt x="3949" y="8529"/>
                      <a:pt x="4069" y="8529"/>
                    </a:cubicBezTo>
                    <a:cubicBezTo>
                      <a:pt x="4153" y="8529"/>
                      <a:pt x="4243" y="8517"/>
                      <a:pt x="4336" y="8496"/>
                    </a:cubicBezTo>
                    <a:cubicBezTo>
                      <a:pt x="4587" y="8446"/>
                      <a:pt x="4862" y="8321"/>
                      <a:pt x="5213" y="8145"/>
                    </a:cubicBezTo>
                    <a:cubicBezTo>
                      <a:pt x="5564" y="7945"/>
                      <a:pt x="5840" y="7769"/>
                      <a:pt x="6015" y="7594"/>
                    </a:cubicBezTo>
                    <a:cubicBezTo>
                      <a:pt x="6191" y="7443"/>
                      <a:pt x="6266" y="7268"/>
                      <a:pt x="6291" y="7068"/>
                    </a:cubicBezTo>
                    <a:cubicBezTo>
                      <a:pt x="6316" y="6892"/>
                      <a:pt x="6291" y="6742"/>
                      <a:pt x="6241" y="6616"/>
                    </a:cubicBezTo>
                    <a:cubicBezTo>
                      <a:pt x="6216" y="6516"/>
                      <a:pt x="6115" y="6341"/>
                      <a:pt x="5990" y="6115"/>
                    </a:cubicBezTo>
                    <a:lnTo>
                      <a:pt x="3208" y="927"/>
                    </a:lnTo>
                    <a:cubicBezTo>
                      <a:pt x="3083" y="702"/>
                      <a:pt x="2983" y="526"/>
                      <a:pt x="2907" y="426"/>
                    </a:cubicBezTo>
                    <a:cubicBezTo>
                      <a:pt x="2832" y="326"/>
                      <a:pt x="2707" y="225"/>
                      <a:pt x="2557" y="125"/>
                    </a:cubicBezTo>
                    <a:cubicBezTo>
                      <a:pt x="2437" y="39"/>
                      <a:pt x="2305" y="1"/>
                      <a:pt x="2162" y="1"/>
                    </a:cubicBezTo>
                    <a:close/>
                    <a:moveTo>
                      <a:pt x="6996" y="9030"/>
                    </a:moveTo>
                    <a:cubicBezTo>
                      <a:pt x="6732" y="9030"/>
                      <a:pt x="6431" y="9119"/>
                      <a:pt x="6090" y="9298"/>
                    </a:cubicBezTo>
                    <a:cubicBezTo>
                      <a:pt x="5614" y="9574"/>
                      <a:pt x="5288" y="9799"/>
                      <a:pt x="5113" y="9975"/>
                    </a:cubicBezTo>
                    <a:cubicBezTo>
                      <a:pt x="4912" y="10175"/>
                      <a:pt x="4837" y="10426"/>
                      <a:pt x="4837" y="10677"/>
                    </a:cubicBezTo>
                    <a:cubicBezTo>
                      <a:pt x="4837" y="10952"/>
                      <a:pt x="4963" y="11303"/>
                      <a:pt x="5188" y="11729"/>
                    </a:cubicBezTo>
                    <a:cubicBezTo>
                      <a:pt x="5514" y="12331"/>
                      <a:pt x="5840" y="12707"/>
                      <a:pt x="6166" y="12782"/>
                    </a:cubicBezTo>
                    <a:cubicBezTo>
                      <a:pt x="6238" y="12804"/>
                      <a:pt x="6319" y="12815"/>
                      <a:pt x="6409" y="12815"/>
                    </a:cubicBezTo>
                    <a:cubicBezTo>
                      <a:pt x="6722" y="12815"/>
                      <a:pt x="7138" y="12679"/>
                      <a:pt x="7644" y="12406"/>
                    </a:cubicBezTo>
                    <a:cubicBezTo>
                      <a:pt x="8321" y="12055"/>
                      <a:pt x="8647" y="11679"/>
                      <a:pt x="8647" y="11253"/>
                    </a:cubicBezTo>
                    <a:cubicBezTo>
                      <a:pt x="8647" y="11027"/>
                      <a:pt x="8622" y="10852"/>
                      <a:pt x="8572" y="10727"/>
                    </a:cubicBezTo>
                    <a:cubicBezTo>
                      <a:pt x="8522" y="10601"/>
                      <a:pt x="8421" y="10401"/>
                      <a:pt x="8271" y="10125"/>
                    </a:cubicBezTo>
                    <a:lnTo>
                      <a:pt x="8146" y="9875"/>
                    </a:lnTo>
                    <a:cubicBezTo>
                      <a:pt x="7895" y="9423"/>
                      <a:pt x="7619" y="9148"/>
                      <a:pt x="7293" y="9073"/>
                    </a:cubicBezTo>
                    <a:cubicBezTo>
                      <a:pt x="7200" y="9044"/>
                      <a:pt x="7101" y="9030"/>
                      <a:pt x="6996" y="90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66"/>
              <p:cNvSpPr/>
              <p:nvPr/>
            </p:nvSpPr>
            <p:spPr>
              <a:xfrm>
                <a:off x="5550900" y="2798925"/>
                <a:ext cx="216825" cy="320700"/>
              </a:xfrm>
              <a:custGeom>
                <a:avLst/>
                <a:gdLst/>
                <a:ahLst/>
                <a:cxnLst/>
                <a:rect l="l" t="t" r="r" b="b"/>
                <a:pathLst>
                  <a:path w="8673" h="12828" extrusionOk="0">
                    <a:moveTo>
                      <a:pt x="2179" y="0"/>
                    </a:moveTo>
                    <a:cubicBezTo>
                      <a:pt x="2110" y="0"/>
                      <a:pt x="2035" y="9"/>
                      <a:pt x="1956" y="25"/>
                    </a:cubicBezTo>
                    <a:cubicBezTo>
                      <a:pt x="1730" y="100"/>
                      <a:pt x="1430" y="200"/>
                      <a:pt x="1079" y="401"/>
                    </a:cubicBezTo>
                    <a:cubicBezTo>
                      <a:pt x="728" y="576"/>
                      <a:pt x="477" y="752"/>
                      <a:pt x="302" y="927"/>
                    </a:cubicBezTo>
                    <a:cubicBezTo>
                      <a:pt x="126" y="1102"/>
                      <a:pt x="26" y="1278"/>
                      <a:pt x="26" y="1478"/>
                    </a:cubicBezTo>
                    <a:cubicBezTo>
                      <a:pt x="1" y="1654"/>
                      <a:pt x="26" y="1829"/>
                      <a:pt x="76" y="1929"/>
                    </a:cubicBezTo>
                    <a:cubicBezTo>
                      <a:pt x="126" y="2055"/>
                      <a:pt x="201" y="2230"/>
                      <a:pt x="327" y="2481"/>
                    </a:cubicBezTo>
                    <a:lnTo>
                      <a:pt x="3109" y="7644"/>
                    </a:lnTo>
                    <a:cubicBezTo>
                      <a:pt x="3234" y="7869"/>
                      <a:pt x="3334" y="8045"/>
                      <a:pt x="3410" y="8145"/>
                    </a:cubicBezTo>
                    <a:cubicBezTo>
                      <a:pt x="3485" y="8245"/>
                      <a:pt x="3610" y="8346"/>
                      <a:pt x="3760" y="8446"/>
                    </a:cubicBezTo>
                    <a:cubicBezTo>
                      <a:pt x="3851" y="8507"/>
                      <a:pt x="3961" y="8540"/>
                      <a:pt x="4089" y="8540"/>
                    </a:cubicBezTo>
                    <a:cubicBezTo>
                      <a:pt x="4172" y="8540"/>
                      <a:pt x="4263" y="8526"/>
                      <a:pt x="4362" y="8496"/>
                    </a:cubicBezTo>
                    <a:cubicBezTo>
                      <a:pt x="4587" y="8446"/>
                      <a:pt x="4888" y="8320"/>
                      <a:pt x="5239" y="8145"/>
                    </a:cubicBezTo>
                    <a:cubicBezTo>
                      <a:pt x="5590" y="7945"/>
                      <a:pt x="5841" y="7769"/>
                      <a:pt x="6016" y="7594"/>
                    </a:cubicBezTo>
                    <a:cubicBezTo>
                      <a:pt x="6191" y="7443"/>
                      <a:pt x="6292" y="7268"/>
                      <a:pt x="6317" y="7067"/>
                    </a:cubicBezTo>
                    <a:cubicBezTo>
                      <a:pt x="6317" y="6892"/>
                      <a:pt x="6317" y="6742"/>
                      <a:pt x="6267" y="6616"/>
                    </a:cubicBezTo>
                    <a:cubicBezTo>
                      <a:pt x="6217" y="6516"/>
                      <a:pt x="6141" y="6341"/>
                      <a:pt x="6016" y="6115"/>
                    </a:cubicBezTo>
                    <a:lnTo>
                      <a:pt x="3234" y="927"/>
                    </a:lnTo>
                    <a:cubicBezTo>
                      <a:pt x="3109" y="701"/>
                      <a:pt x="3009" y="526"/>
                      <a:pt x="2933" y="426"/>
                    </a:cubicBezTo>
                    <a:cubicBezTo>
                      <a:pt x="2833" y="325"/>
                      <a:pt x="2733" y="225"/>
                      <a:pt x="2557" y="125"/>
                    </a:cubicBezTo>
                    <a:cubicBezTo>
                      <a:pt x="2455" y="39"/>
                      <a:pt x="2328" y="0"/>
                      <a:pt x="2179" y="0"/>
                    </a:cubicBezTo>
                    <a:close/>
                    <a:moveTo>
                      <a:pt x="6997" y="9029"/>
                    </a:moveTo>
                    <a:cubicBezTo>
                      <a:pt x="6735" y="9029"/>
                      <a:pt x="6439" y="9119"/>
                      <a:pt x="6116" y="9298"/>
                    </a:cubicBezTo>
                    <a:cubicBezTo>
                      <a:pt x="5640" y="9574"/>
                      <a:pt x="5314" y="9799"/>
                      <a:pt x="5114" y="9975"/>
                    </a:cubicBezTo>
                    <a:cubicBezTo>
                      <a:pt x="4938" y="10175"/>
                      <a:pt x="4838" y="10426"/>
                      <a:pt x="4863" y="10676"/>
                    </a:cubicBezTo>
                    <a:cubicBezTo>
                      <a:pt x="4863" y="10952"/>
                      <a:pt x="4988" y="11303"/>
                      <a:pt x="5214" y="11729"/>
                    </a:cubicBezTo>
                    <a:cubicBezTo>
                      <a:pt x="5540" y="12331"/>
                      <a:pt x="5866" y="12706"/>
                      <a:pt x="6191" y="12807"/>
                    </a:cubicBezTo>
                    <a:cubicBezTo>
                      <a:pt x="6252" y="12821"/>
                      <a:pt x="6318" y="12828"/>
                      <a:pt x="6391" y="12828"/>
                    </a:cubicBezTo>
                    <a:cubicBezTo>
                      <a:pt x="6708" y="12828"/>
                      <a:pt x="7139" y="12692"/>
                      <a:pt x="7670" y="12406"/>
                    </a:cubicBezTo>
                    <a:cubicBezTo>
                      <a:pt x="8322" y="12055"/>
                      <a:pt x="8673" y="11679"/>
                      <a:pt x="8673" y="11253"/>
                    </a:cubicBezTo>
                    <a:cubicBezTo>
                      <a:pt x="8648" y="11027"/>
                      <a:pt x="8623" y="10852"/>
                      <a:pt x="8572" y="10727"/>
                    </a:cubicBezTo>
                    <a:cubicBezTo>
                      <a:pt x="8522" y="10601"/>
                      <a:pt x="8422" y="10401"/>
                      <a:pt x="8297" y="10125"/>
                    </a:cubicBezTo>
                    <a:lnTo>
                      <a:pt x="8146" y="9874"/>
                    </a:lnTo>
                    <a:cubicBezTo>
                      <a:pt x="7896" y="9423"/>
                      <a:pt x="7620" y="9148"/>
                      <a:pt x="7294" y="9072"/>
                    </a:cubicBezTo>
                    <a:cubicBezTo>
                      <a:pt x="7201" y="9044"/>
                      <a:pt x="7102" y="9029"/>
                      <a:pt x="6997" y="90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9" name="Google Shape;1599;p66"/>
            <p:cNvSpPr/>
            <p:nvPr/>
          </p:nvSpPr>
          <p:spPr>
            <a:xfrm>
              <a:off x="6467325" y="4536725"/>
              <a:ext cx="2896564"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0" name="Google Shape;1600;p66"/>
            <p:cNvGrpSpPr/>
            <p:nvPr/>
          </p:nvGrpSpPr>
          <p:grpSpPr>
            <a:xfrm>
              <a:off x="6704930" y="3194454"/>
              <a:ext cx="302450" cy="420906"/>
              <a:chOff x="6510530" y="3083354"/>
              <a:chExt cx="302450" cy="420906"/>
            </a:xfrm>
          </p:grpSpPr>
          <p:sp>
            <p:nvSpPr>
              <p:cNvPr id="1601" name="Google Shape;1601;p66"/>
              <p:cNvSpPr/>
              <p:nvPr/>
            </p:nvSpPr>
            <p:spPr>
              <a:xfrm rot="-259581">
                <a:off x="6515048" y="3364499"/>
                <a:ext cx="267135" cy="129870"/>
              </a:xfrm>
              <a:custGeom>
                <a:avLst/>
                <a:gdLst/>
                <a:ahLst/>
                <a:cxnLst/>
                <a:rect l="l" t="t" r="r" b="b"/>
                <a:pathLst>
                  <a:path w="12478" h="6067" extrusionOk="0">
                    <a:moveTo>
                      <a:pt x="622" y="1"/>
                    </a:moveTo>
                    <a:cubicBezTo>
                      <a:pt x="419" y="1"/>
                      <a:pt x="216" y="1"/>
                      <a:pt x="13" y="3"/>
                    </a:cubicBezTo>
                    <a:lnTo>
                      <a:pt x="0" y="311"/>
                    </a:lnTo>
                    <a:cubicBezTo>
                      <a:pt x="610" y="380"/>
                      <a:pt x="1213" y="431"/>
                      <a:pt x="1822" y="487"/>
                    </a:cubicBezTo>
                    <a:cubicBezTo>
                      <a:pt x="2432" y="550"/>
                      <a:pt x="3035" y="594"/>
                      <a:pt x="3644" y="644"/>
                    </a:cubicBezTo>
                    <a:cubicBezTo>
                      <a:pt x="4690" y="725"/>
                      <a:pt x="5731" y="792"/>
                      <a:pt x="6776" y="857"/>
                    </a:cubicBezTo>
                    <a:lnTo>
                      <a:pt x="6776" y="857"/>
                    </a:lnTo>
                    <a:lnTo>
                      <a:pt x="6138" y="2454"/>
                    </a:lnTo>
                    <a:lnTo>
                      <a:pt x="5315" y="4552"/>
                    </a:lnTo>
                    <a:lnTo>
                      <a:pt x="5139" y="4998"/>
                    </a:lnTo>
                    <a:lnTo>
                      <a:pt x="5586" y="5074"/>
                    </a:lnTo>
                    <a:cubicBezTo>
                      <a:pt x="6723" y="5262"/>
                      <a:pt x="7860" y="5444"/>
                      <a:pt x="9003" y="5614"/>
                    </a:cubicBezTo>
                    <a:cubicBezTo>
                      <a:pt x="9569" y="5696"/>
                      <a:pt x="10141" y="5783"/>
                      <a:pt x="10712" y="5853"/>
                    </a:cubicBezTo>
                    <a:cubicBezTo>
                      <a:pt x="11284" y="5928"/>
                      <a:pt x="11856" y="6010"/>
                      <a:pt x="12427" y="6066"/>
                    </a:cubicBezTo>
                    <a:lnTo>
                      <a:pt x="12478" y="5765"/>
                    </a:lnTo>
                    <a:cubicBezTo>
                      <a:pt x="11919" y="5626"/>
                      <a:pt x="11353" y="5501"/>
                      <a:pt x="10794" y="5369"/>
                    </a:cubicBezTo>
                    <a:cubicBezTo>
                      <a:pt x="10228" y="5237"/>
                      <a:pt x="9663" y="5117"/>
                      <a:pt x="9104" y="4998"/>
                    </a:cubicBezTo>
                    <a:cubicBezTo>
                      <a:pt x="8123" y="4791"/>
                      <a:pt x="7143" y="4594"/>
                      <a:pt x="6162" y="4405"/>
                    </a:cubicBezTo>
                    <a:lnTo>
                      <a:pt x="6162" y="4405"/>
                    </a:lnTo>
                    <a:lnTo>
                      <a:pt x="6823" y="2755"/>
                    </a:lnTo>
                    <a:lnTo>
                      <a:pt x="7640" y="657"/>
                    </a:lnTo>
                    <a:lnTo>
                      <a:pt x="7841" y="148"/>
                    </a:lnTo>
                    <a:lnTo>
                      <a:pt x="7326" y="129"/>
                    </a:lnTo>
                    <a:cubicBezTo>
                      <a:pt x="6107" y="85"/>
                      <a:pt x="4888" y="47"/>
                      <a:pt x="3669" y="22"/>
                    </a:cubicBezTo>
                    <a:cubicBezTo>
                      <a:pt x="3060" y="16"/>
                      <a:pt x="2450" y="3"/>
                      <a:pt x="1841" y="3"/>
                    </a:cubicBezTo>
                    <a:cubicBezTo>
                      <a:pt x="1435" y="3"/>
                      <a:pt x="1028" y="1"/>
                      <a:pt x="622" y="1"/>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66"/>
              <p:cNvSpPr/>
              <p:nvPr/>
            </p:nvSpPr>
            <p:spPr>
              <a:xfrm rot="-259581">
                <a:off x="6624778" y="3089752"/>
                <a:ext cx="179039" cy="249637"/>
              </a:xfrm>
              <a:custGeom>
                <a:avLst/>
                <a:gdLst/>
                <a:ahLst/>
                <a:cxnLst/>
                <a:rect l="l" t="t" r="r" b="b"/>
                <a:pathLst>
                  <a:path w="8363" h="11662" extrusionOk="0">
                    <a:moveTo>
                      <a:pt x="158" y="0"/>
                    </a:moveTo>
                    <a:lnTo>
                      <a:pt x="1" y="258"/>
                    </a:lnTo>
                    <a:cubicBezTo>
                      <a:pt x="497" y="635"/>
                      <a:pt x="1006" y="987"/>
                      <a:pt x="1508" y="1351"/>
                    </a:cubicBezTo>
                    <a:cubicBezTo>
                      <a:pt x="2011" y="1715"/>
                      <a:pt x="2520" y="2067"/>
                      <a:pt x="3029" y="2419"/>
                    </a:cubicBezTo>
                    <a:cubicBezTo>
                      <a:pt x="3902" y="3023"/>
                      <a:pt x="4780" y="3622"/>
                      <a:pt x="5662" y="4212"/>
                    </a:cubicBezTo>
                    <a:lnTo>
                      <a:pt x="5662" y="4212"/>
                    </a:lnTo>
                    <a:lnTo>
                      <a:pt x="4361" y="5278"/>
                    </a:lnTo>
                    <a:lnTo>
                      <a:pt x="2671" y="6685"/>
                    </a:lnTo>
                    <a:lnTo>
                      <a:pt x="2313" y="6987"/>
                    </a:lnTo>
                    <a:lnTo>
                      <a:pt x="2671" y="7282"/>
                    </a:lnTo>
                    <a:cubicBezTo>
                      <a:pt x="3569" y="8030"/>
                      <a:pt x="4480" y="8777"/>
                      <a:pt x="5397" y="9512"/>
                    </a:cubicBezTo>
                    <a:cubicBezTo>
                      <a:pt x="5856" y="9870"/>
                      <a:pt x="6315" y="10241"/>
                      <a:pt x="6780" y="10593"/>
                    </a:cubicBezTo>
                    <a:cubicBezTo>
                      <a:pt x="7245" y="10951"/>
                      <a:pt x="7703" y="11315"/>
                      <a:pt x="8174" y="11661"/>
                    </a:cubicBezTo>
                    <a:lnTo>
                      <a:pt x="8363" y="11422"/>
                    </a:lnTo>
                    <a:cubicBezTo>
                      <a:pt x="7936" y="11014"/>
                      <a:pt x="7502" y="10612"/>
                      <a:pt x="7075" y="10210"/>
                    </a:cubicBezTo>
                    <a:cubicBezTo>
                      <a:pt x="6641" y="9808"/>
                      <a:pt x="6208" y="9418"/>
                      <a:pt x="5768" y="9022"/>
                    </a:cubicBezTo>
                    <a:cubicBezTo>
                      <a:pt x="5012" y="8337"/>
                      <a:pt x="4251" y="7665"/>
                      <a:pt x="3481" y="6995"/>
                    </a:cubicBezTo>
                    <a:lnTo>
                      <a:pt x="3481" y="6995"/>
                    </a:lnTo>
                    <a:lnTo>
                      <a:pt x="4826" y="5893"/>
                    </a:lnTo>
                    <a:lnTo>
                      <a:pt x="6516" y="4480"/>
                    </a:lnTo>
                    <a:lnTo>
                      <a:pt x="6924" y="4141"/>
                    </a:lnTo>
                    <a:lnTo>
                      <a:pt x="6478" y="3858"/>
                    </a:lnTo>
                    <a:cubicBezTo>
                      <a:pt x="5435" y="3192"/>
                      <a:pt x="4392" y="2538"/>
                      <a:pt x="3337" y="1891"/>
                    </a:cubicBezTo>
                    <a:cubicBezTo>
                      <a:pt x="2809" y="1571"/>
                      <a:pt x="2287" y="1244"/>
                      <a:pt x="1753" y="936"/>
                    </a:cubicBezTo>
                    <a:cubicBezTo>
                      <a:pt x="1219" y="622"/>
                      <a:pt x="692" y="302"/>
                      <a:pt x="158"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3" name="Google Shape;1603;p66"/>
            <p:cNvGrpSpPr/>
            <p:nvPr/>
          </p:nvGrpSpPr>
          <p:grpSpPr>
            <a:xfrm>
              <a:off x="8568242" y="4038329"/>
              <a:ext cx="333170" cy="407609"/>
              <a:chOff x="7735342" y="2999629"/>
              <a:chExt cx="333170" cy="407609"/>
            </a:xfrm>
          </p:grpSpPr>
          <p:sp>
            <p:nvSpPr>
              <p:cNvPr id="1604" name="Google Shape;1604;p66"/>
              <p:cNvSpPr/>
              <p:nvPr/>
            </p:nvSpPr>
            <p:spPr>
              <a:xfrm rot="-259581">
                <a:off x="7797533" y="3267801"/>
                <a:ext cx="266472" cy="129571"/>
              </a:xfrm>
              <a:custGeom>
                <a:avLst/>
                <a:gdLst/>
                <a:ahLst/>
                <a:cxnLst/>
                <a:rect l="l" t="t" r="r" b="b"/>
                <a:pathLst>
                  <a:path w="12447" h="6053" extrusionOk="0">
                    <a:moveTo>
                      <a:pt x="11520" y="0"/>
                    </a:moveTo>
                    <a:cubicBezTo>
                      <a:pt x="11215" y="0"/>
                      <a:pt x="10910" y="2"/>
                      <a:pt x="10605" y="2"/>
                    </a:cubicBezTo>
                    <a:cubicBezTo>
                      <a:pt x="9996" y="2"/>
                      <a:pt x="9393" y="14"/>
                      <a:pt x="8783" y="21"/>
                    </a:cubicBezTo>
                    <a:cubicBezTo>
                      <a:pt x="7571" y="46"/>
                      <a:pt x="6352" y="84"/>
                      <a:pt x="5139" y="128"/>
                    </a:cubicBezTo>
                    <a:lnTo>
                      <a:pt x="4624" y="146"/>
                    </a:lnTo>
                    <a:lnTo>
                      <a:pt x="4819" y="655"/>
                    </a:lnTo>
                    <a:lnTo>
                      <a:pt x="5642" y="2747"/>
                    </a:lnTo>
                    <a:lnTo>
                      <a:pt x="6301" y="4393"/>
                    </a:lnTo>
                    <a:lnTo>
                      <a:pt x="6301" y="4393"/>
                    </a:lnTo>
                    <a:cubicBezTo>
                      <a:pt x="5321" y="4584"/>
                      <a:pt x="4344" y="4777"/>
                      <a:pt x="3368" y="4984"/>
                    </a:cubicBezTo>
                    <a:cubicBezTo>
                      <a:pt x="2802" y="5110"/>
                      <a:pt x="2243" y="5223"/>
                      <a:pt x="1678" y="5355"/>
                    </a:cubicBezTo>
                    <a:cubicBezTo>
                      <a:pt x="1118" y="5487"/>
                      <a:pt x="559" y="5612"/>
                      <a:pt x="0" y="5751"/>
                    </a:cubicBezTo>
                    <a:lnTo>
                      <a:pt x="50" y="6052"/>
                    </a:lnTo>
                    <a:cubicBezTo>
                      <a:pt x="622" y="5996"/>
                      <a:pt x="1188" y="5914"/>
                      <a:pt x="1759" y="5839"/>
                    </a:cubicBezTo>
                    <a:cubicBezTo>
                      <a:pt x="2331" y="5769"/>
                      <a:pt x="2896" y="5682"/>
                      <a:pt x="3468" y="5606"/>
                    </a:cubicBezTo>
                    <a:cubicBezTo>
                      <a:pt x="4605" y="5436"/>
                      <a:pt x="5736" y="5248"/>
                      <a:pt x="6873" y="5060"/>
                    </a:cubicBezTo>
                    <a:lnTo>
                      <a:pt x="7320" y="4984"/>
                    </a:lnTo>
                    <a:lnTo>
                      <a:pt x="7144" y="4538"/>
                    </a:lnTo>
                    <a:lnTo>
                      <a:pt x="6327" y="2446"/>
                    </a:lnTo>
                    <a:lnTo>
                      <a:pt x="5685" y="856"/>
                    </a:lnTo>
                    <a:lnTo>
                      <a:pt x="5685" y="856"/>
                    </a:lnTo>
                    <a:cubicBezTo>
                      <a:pt x="6726" y="791"/>
                      <a:pt x="7767" y="724"/>
                      <a:pt x="8809" y="643"/>
                    </a:cubicBezTo>
                    <a:cubicBezTo>
                      <a:pt x="9418" y="592"/>
                      <a:pt x="10021" y="548"/>
                      <a:pt x="10631" y="486"/>
                    </a:cubicBezTo>
                    <a:cubicBezTo>
                      <a:pt x="11234" y="429"/>
                      <a:pt x="11843" y="379"/>
                      <a:pt x="12446" y="310"/>
                    </a:cubicBezTo>
                    <a:lnTo>
                      <a:pt x="12434" y="8"/>
                    </a:lnTo>
                    <a:cubicBezTo>
                      <a:pt x="12129" y="2"/>
                      <a:pt x="11824" y="0"/>
                      <a:pt x="11520"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66"/>
              <p:cNvSpPr/>
              <p:nvPr/>
            </p:nvSpPr>
            <p:spPr>
              <a:xfrm rot="-259581">
                <a:off x="7744484" y="3006007"/>
                <a:ext cx="178504" cy="249080"/>
              </a:xfrm>
              <a:custGeom>
                <a:avLst/>
                <a:gdLst/>
                <a:ahLst/>
                <a:cxnLst/>
                <a:rect l="l" t="t" r="r" b="b"/>
                <a:pathLst>
                  <a:path w="8338" h="11636" extrusionOk="0">
                    <a:moveTo>
                      <a:pt x="8187" y="0"/>
                    </a:moveTo>
                    <a:cubicBezTo>
                      <a:pt x="7646" y="302"/>
                      <a:pt x="7119" y="622"/>
                      <a:pt x="6591" y="930"/>
                    </a:cubicBezTo>
                    <a:cubicBezTo>
                      <a:pt x="6057" y="1244"/>
                      <a:pt x="5535" y="1565"/>
                      <a:pt x="5008" y="1885"/>
                    </a:cubicBezTo>
                    <a:cubicBezTo>
                      <a:pt x="3958" y="2532"/>
                      <a:pt x="2915" y="3186"/>
                      <a:pt x="1872" y="3851"/>
                    </a:cubicBezTo>
                    <a:lnTo>
                      <a:pt x="1433" y="4128"/>
                    </a:lnTo>
                    <a:lnTo>
                      <a:pt x="1841" y="4467"/>
                    </a:lnTo>
                    <a:lnTo>
                      <a:pt x="3525" y="5875"/>
                    </a:lnTo>
                    <a:lnTo>
                      <a:pt x="4870" y="6977"/>
                    </a:lnTo>
                    <a:lnTo>
                      <a:pt x="4870" y="6977"/>
                    </a:lnTo>
                    <a:cubicBezTo>
                      <a:pt x="4103" y="7643"/>
                      <a:pt x="3340" y="8316"/>
                      <a:pt x="2582" y="8997"/>
                    </a:cubicBezTo>
                    <a:cubicBezTo>
                      <a:pt x="2149" y="9393"/>
                      <a:pt x="1709" y="9782"/>
                      <a:pt x="1282" y="10185"/>
                    </a:cubicBezTo>
                    <a:cubicBezTo>
                      <a:pt x="855" y="10587"/>
                      <a:pt x="421" y="10982"/>
                      <a:pt x="0" y="11397"/>
                    </a:cubicBezTo>
                    <a:lnTo>
                      <a:pt x="182" y="11636"/>
                    </a:lnTo>
                    <a:cubicBezTo>
                      <a:pt x="654" y="11290"/>
                      <a:pt x="1112" y="10926"/>
                      <a:pt x="1577" y="10568"/>
                    </a:cubicBezTo>
                    <a:cubicBezTo>
                      <a:pt x="2042" y="10216"/>
                      <a:pt x="2494" y="9852"/>
                      <a:pt x="2959" y="9487"/>
                    </a:cubicBezTo>
                    <a:cubicBezTo>
                      <a:pt x="3870" y="8752"/>
                      <a:pt x="4775" y="8011"/>
                      <a:pt x="5680" y="7263"/>
                    </a:cubicBezTo>
                    <a:lnTo>
                      <a:pt x="6032" y="6968"/>
                    </a:lnTo>
                    <a:lnTo>
                      <a:pt x="5674" y="6666"/>
                    </a:lnTo>
                    <a:lnTo>
                      <a:pt x="3984" y="5265"/>
                    </a:lnTo>
                    <a:lnTo>
                      <a:pt x="2690" y="4202"/>
                    </a:lnTo>
                    <a:lnTo>
                      <a:pt x="2690" y="4202"/>
                    </a:lnTo>
                    <a:cubicBezTo>
                      <a:pt x="3569" y="3612"/>
                      <a:pt x="4447" y="3017"/>
                      <a:pt x="5315" y="2413"/>
                    </a:cubicBezTo>
                    <a:cubicBezTo>
                      <a:pt x="5824" y="2061"/>
                      <a:pt x="6333" y="1709"/>
                      <a:pt x="6836" y="1345"/>
                    </a:cubicBezTo>
                    <a:cubicBezTo>
                      <a:pt x="7339" y="987"/>
                      <a:pt x="7841" y="628"/>
                      <a:pt x="8337" y="258"/>
                    </a:cubicBezTo>
                    <a:lnTo>
                      <a:pt x="8187" y="0"/>
                    </a:ln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6" name="Google Shape;1606;p66"/>
            <p:cNvGrpSpPr/>
            <p:nvPr/>
          </p:nvGrpSpPr>
          <p:grpSpPr>
            <a:xfrm>
              <a:off x="7701690" y="2782250"/>
              <a:ext cx="508454" cy="508551"/>
              <a:chOff x="3157425" y="1611475"/>
              <a:chExt cx="524450" cy="524550"/>
            </a:xfrm>
          </p:grpSpPr>
          <p:sp>
            <p:nvSpPr>
              <p:cNvPr id="1607" name="Google Shape;1607;p66"/>
              <p:cNvSpPr/>
              <p:nvPr/>
            </p:nvSpPr>
            <p:spPr>
              <a:xfrm>
                <a:off x="3157425" y="1611475"/>
                <a:ext cx="422325" cy="372275"/>
              </a:xfrm>
              <a:custGeom>
                <a:avLst/>
                <a:gdLst/>
                <a:ahLst/>
                <a:cxnLst/>
                <a:rect l="l" t="t" r="r" b="b"/>
                <a:pathLst>
                  <a:path w="16893" h="14891" extrusionOk="0">
                    <a:moveTo>
                      <a:pt x="5849" y="1"/>
                    </a:moveTo>
                    <a:cubicBezTo>
                      <a:pt x="5225" y="1"/>
                      <a:pt x="4630" y="365"/>
                      <a:pt x="4361" y="981"/>
                    </a:cubicBezTo>
                    <a:lnTo>
                      <a:pt x="0" y="11282"/>
                    </a:lnTo>
                    <a:lnTo>
                      <a:pt x="11554" y="14891"/>
                    </a:lnTo>
                    <a:lnTo>
                      <a:pt x="16892" y="4014"/>
                    </a:lnTo>
                    <a:lnTo>
                      <a:pt x="6416" y="104"/>
                    </a:lnTo>
                    <a:cubicBezTo>
                      <a:pt x="6230" y="34"/>
                      <a:pt x="6038" y="1"/>
                      <a:pt x="5849" y="1"/>
                    </a:cubicBezTo>
                    <a:close/>
                  </a:path>
                </a:pathLst>
              </a:custGeom>
              <a:solidFill>
                <a:srgbClr val="6A17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66"/>
              <p:cNvSpPr/>
              <p:nvPr/>
            </p:nvSpPr>
            <p:spPr>
              <a:xfrm>
                <a:off x="3195000" y="1689875"/>
                <a:ext cx="429225" cy="387875"/>
              </a:xfrm>
              <a:custGeom>
                <a:avLst/>
                <a:gdLst/>
                <a:ahLst/>
                <a:cxnLst/>
                <a:rect l="l" t="t" r="r" b="b"/>
                <a:pathLst>
                  <a:path w="17169" h="15515" extrusionOk="0">
                    <a:moveTo>
                      <a:pt x="12432" y="0"/>
                    </a:moveTo>
                    <a:lnTo>
                      <a:pt x="1" y="7544"/>
                    </a:lnTo>
                    <a:lnTo>
                      <a:pt x="3409" y="15514"/>
                    </a:lnTo>
                    <a:lnTo>
                      <a:pt x="17169" y="9474"/>
                    </a:lnTo>
                    <a:lnTo>
                      <a:pt x="124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66"/>
              <p:cNvSpPr/>
              <p:nvPr/>
            </p:nvSpPr>
            <p:spPr>
              <a:xfrm>
                <a:off x="3362925" y="1808675"/>
                <a:ext cx="72075" cy="104775"/>
              </a:xfrm>
              <a:custGeom>
                <a:avLst/>
                <a:gdLst/>
                <a:ahLst/>
                <a:cxnLst/>
                <a:rect l="l" t="t" r="r" b="b"/>
                <a:pathLst>
                  <a:path w="2883" h="4191" extrusionOk="0">
                    <a:moveTo>
                      <a:pt x="713" y="0"/>
                    </a:moveTo>
                    <a:cubicBezTo>
                      <a:pt x="694" y="0"/>
                      <a:pt x="674" y="3"/>
                      <a:pt x="652" y="10"/>
                    </a:cubicBezTo>
                    <a:cubicBezTo>
                      <a:pt x="552" y="35"/>
                      <a:pt x="477" y="61"/>
                      <a:pt x="352" y="136"/>
                    </a:cubicBezTo>
                    <a:cubicBezTo>
                      <a:pt x="251" y="186"/>
                      <a:pt x="151" y="261"/>
                      <a:pt x="101" y="311"/>
                    </a:cubicBezTo>
                    <a:cubicBezTo>
                      <a:pt x="51" y="361"/>
                      <a:pt x="1" y="436"/>
                      <a:pt x="1" y="487"/>
                    </a:cubicBezTo>
                    <a:cubicBezTo>
                      <a:pt x="1" y="562"/>
                      <a:pt x="1" y="612"/>
                      <a:pt x="26" y="637"/>
                    </a:cubicBezTo>
                    <a:cubicBezTo>
                      <a:pt x="51" y="687"/>
                      <a:pt x="76" y="737"/>
                      <a:pt x="101" y="812"/>
                    </a:cubicBezTo>
                    <a:lnTo>
                      <a:pt x="1053" y="2517"/>
                    </a:lnTo>
                    <a:cubicBezTo>
                      <a:pt x="1078" y="2592"/>
                      <a:pt x="1129" y="2642"/>
                      <a:pt x="1154" y="2667"/>
                    </a:cubicBezTo>
                    <a:cubicBezTo>
                      <a:pt x="1179" y="2692"/>
                      <a:pt x="1204" y="2742"/>
                      <a:pt x="1254" y="2767"/>
                    </a:cubicBezTo>
                    <a:cubicBezTo>
                      <a:pt x="1304" y="2792"/>
                      <a:pt x="1379" y="2792"/>
                      <a:pt x="1454" y="2792"/>
                    </a:cubicBezTo>
                    <a:cubicBezTo>
                      <a:pt x="1530" y="2767"/>
                      <a:pt x="1630" y="2717"/>
                      <a:pt x="1730" y="2667"/>
                    </a:cubicBezTo>
                    <a:cubicBezTo>
                      <a:pt x="1855" y="2592"/>
                      <a:pt x="1931" y="2542"/>
                      <a:pt x="2006" y="2492"/>
                    </a:cubicBezTo>
                    <a:cubicBezTo>
                      <a:pt x="2056" y="2416"/>
                      <a:pt x="2081" y="2366"/>
                      <a:pt x="2081" y="2316"/>
                    </a:cubicBezTo>
                    <a:cubicBezTo>
                      <a:pt x="2106" y="2241"/>
                      <a:pt x="2081" y="2191"/>
                      <a:pt x="2081" y="2166"/>
                    </a:cubicBezTo>
                    <a:cubicBezTo>
                      <a:pt x="2056" y="2116"/>
                      <a:pt x="2031" y="2066"/>
                      <a:pt x="1981" y="1990"/>
                    </a:cubicBezTo>
                    <a:lnTo>
                      <a:pt x="1053" y="311"/>
                    </a:lnTo>
                    <a:cubicBezTo>
                      <a:pt x="1028" y="236"/>
                      <a:pt x="978" y="161"/>
                      <a:pt x="953" y="136"/>
                    </a:cubicBezTo>
                    <a:cubicBezTo>
                      <a:pt x="928" y="111"/>
                      <a:pt x="903" y="61"/>
                      <a:pt x="828" y="35"/>
                    </a:cubicBezTo>
                    <a:cubicBezTo>
                      <a:pt x="792" y="18"/>
                      <a:pt x="757" y="0"/>
                      <a:pt x="713" y="0"/>
                    </a:cubicBezTo>
                    <a:close/>
                    <a:moveTo>
                      <a:pt x="2343" y="2934"/>
                    </a:moveTo>
                    <a:cubicBezTo>
                      <a:pt x="2246" y="2934"/>
                      <a:pt x="2146" y="2966"/>
                      <a:pt x="2031" y="3043"/>
                    </a:cubicBezTo>
                    <a:cubicBezTo>
                      <a:pt x="1880" y="3118"/>
                      <a:pt x="1780" y="3193"/>
                      <a:pt x="1705" y="3269"/>
                    </a:cubicBezTo>
                    <a:cubicBezTo>
                      <a:pt x="1655" y="3319"/>
                      <a:pt x="1630" y="3419"/>
                      <a:pt x="1630" y="3494"/>
                    </a:cubicBezTo>
                    <a:cubicBezTo>
                      <a:pt x="1630" y="3594"/>
                      <a:pt x="1680" y="3695"/>
                      <a:pt x="1755" y="3845"/>
                    </a:cubicBezTo>
                    <a:cubicBezTo>
                      <a:pt x="1855" y="4046"/>
                      <a:pt x="1956" y="4146"/>
                      <a:pt x="2081" y="4171"/>
                    </a:cubicBezTo>
                    <a:cubicBezTo>
                      <a:pt x="2107" y="4184"/>
                      <a:pt x="2136" y="4190"/>
                      <a:pt x="2169" y="4190"/>
                    </a:cubicBezTo>
                    <a:cubicBezTo>
                      <a:pt x="2264" y="4190"/>
                      <a:pt x="2390" y="4138"/>
                      <a:pt x="2557" y="4046"/>
                    </a:cubicBezTo>
                    <a:cubicBezTo>
                      <a:pt x="2783" y="3920"/>
                      <a:pt x="2883" y="3795"/>
                      <a:pt x="2883" y="3670"/>
                    </a:cubicBezTo>
                    <a:cubicBezTo>
                      <a:pt x="2883" y="3594"/>
                      <a:pt x="2858" y="3544"/>
                      <a:pt x="2858" y="3494"/>
                    </a:cubicBezTo>
                    <a:cubicBezTo>
                      <a:pt x="2833" y="3444"/>
                      <a:pt x="2808" y="3394"/>
                      <a:pt x="2758" y="3294"/>
                    </a:cubicBezTo>
                    <a:lnTo>
                      <a:pt x="2707" y="3218"/>
                    </a:lnTo>
                    <a:cubicBezTo>
                      <a:pt x="2632" y="3068"/>
                      <a:pt x="2532" y="2993"/>
                      <a:pt x="2432" y="2943"/>
                    </a:cubicBezTo>
                    <a:cubicBezTo>
                      <a:pt x="2402" y="2937"/>
                      <a:pt x="2373" y="2934"/>
                      <a:pt x="2343" y="293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66"/>
              <p:cNvSpPr/>
              <p:nvPr/>
            </p:nvSpPr>
            <p:spPr>
              <a:xfrm>
                <a:off x="3157425" y="1711800"/>
                <a:ext cx="524450" cy="423500"/>
              </a:xfrm>
              <a:custGeom>
                <a:avLst/>
                <a:gdLst/>
                <a:ahLst/>
                <a:cxnLst/>
                <a:rect l="l" t="t" r="r" b="b"/>
                <a:pathLst>
                  <a:path w="20978" h="16940" extrusionOk="0">
                    <a:moveTo>
                      <a:pt x="16892" y="1"/>
                    </a:moveTo>
                    <a:lnTo>
                      <a:pt x="10627" y="8723"/>
                    </a:lnTo>
                    <a:lnTo>
                      <a:pt x="0" y="7269"/>
                    </a:lnTo>
                    <a:lnTo>
                      <a:pt x="3785" y="16041"/>
                    </a:lnTo>
                    <a:cubicBezTo>
                      <a:pt x="4028" y="16602"/>
                      <a:pt x="4578" y="16940"/>
                      <a:pt x="5154" y="16940"/>
                    </a:cubicBezTo>
                    <a:cubicBezTo>
                      <a:pt x="5350" y="16940"/>
                      <a:pt x="5549" y="16901"/>
                      <a:pt x="5739" y="16818"/>
                    </a:cubicBezTo>
                    <a:lnTo>
                      <a:pt x="19875" y="10753"/>
                    </a:lnTo>
                    <a:cubicBezTo>
                      <a:pt x="20627" y="10427"/>
                      <a:pt x="20978" y="9550"/>
                      <a:pt x="20652" y="8773"/>
                    </a:cubicBezTo>
                    <a:lnTo>
                      <a:pt x="16892" y="1"/>
                    </a:lnTo>
                    <a:close/>
                  </a:path>
                </a:pathLst>
              </a:custGeom>
              <a:solidFill>
                <a:srgbClr val="833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66"/>
              <p:cNvSpPr/>
              <p:nvPr/>
            </p:nvSpPr>
            <p:spPr>
              <a:xfrm>
                <a:off x="3262050" y="1924200"/>
                <a:ext cx="419200" cy="211825"/>
              </a:xfrm>
              <a:custGeom>
                <a:avLst/>
                <a:gdLst/>
                <a:ahLst/>
                <a:cxnLst/>
                <a:rect l="l" t="t" r="r" b="b"/>
                <a:pathLst>
                  <a:path w="16768" h="8473" extrusionOk="0">
                    <a:moveTo>
                      <a:pt x="6467" y="1"/>
                    </a:moveTo>
                    <a:cubicBezTo>
                      <a:pt x="6392" y="1"/>
                      <a:pt x="6316" y="26"/>
                      <a:pt x="6266" y="101"/>
                    </a:cubicBezTo>
                    <a:lnTo>
                      <a:pt x="76" y="8121"/>
                    </a:lnTo>
                    <a:cubicBezTo>
                      <a:pt x="1" y="8222"/>
                      <a:pt x="26" y="8347"/>
                      <a:pt x="101" y="8422"/>
                    </a:cubicBezTo>
                    <a:cubicBezTo>
                      <a:pt x="151" y="8447"/>
                      <a:pt x="201" y="8472"/>
                      <a:pt x="251" y="8472"/>
                    </a:cubicBezTo>
                    <a:cubicBezTo>
                      <a:pt x="301" y="8472"/>
                      <a:pt x="377" y="8447"/>
                      <a:pt x="402" y="8372"/>
                    </a:cubicBezTo>
                    <a:lnTo>
                      <a:pt x="6542" y="427"/>
                    </a:lnTo>
                    <a:lnTo>
                      <a:pt x="16517" y="1455"/>
                    </a:lnTo>
                    <a:cubicBezTo>
                      <a:pt x="16530" y="1457"/>
                      <a:pt x="16543" y="1459"/>
                      <a:pt x="16556" y="1459"/>
                    </a:cubicBezTo>
                    <a:cubicBezTo>
                      <a:pt x="16662" y="1459"/>
                      <a:pt x="16743" y="1369"/>
                      <a:pt x="16743" y="1279"/>
                    </a:cubicBezTo>
                    <a:cubicBezTo>
                      <a:pt x="16768" y="1154"/>
                      <a:pt x="16692" y="1054"/>
                      <a:pt x="16567" y="1029"/>
                    </a:cubicBezTo>
                    <a:lnTo>
                      <a:pt x="6467" y="1"/>
                    </a:ln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2" name="Google Shape;1612;p66"/>
            <p:cNvGrpSpPr/>
            <p:nvPr/>
          </p:nvGrpSpPr>
          <p:grpSpPr>
            <a:xfrm>
              <a:off x="6893975" y="2670025"/>
              <a:ext cx="651675" cy="421150"/>
              <a:chOff x="6893975" y="2670025"/>
              <a:chExt cx="651675" cy="421150"/>
            </a:xfrm>
          </p:grpSpPr>
          <p:sp>
            <p:nvSpPr>
              <p:cNvPr id="1613" name="Google Shape;1613;p66"/>
              <p:cNvSpPr/>
              <p:nvPr/>
            </p:nvSpPr>
            <p:spPr>
              <a:xfrm>
                <a:off x="6893975" y="2670025"/>
                <a:ext cx="590275" cy="421150"/>
              </a:xfrm>
              <a:custGeom>
                <a:avLst/>
                <a:gdLst/>
                <a:ahLst/>
                <a:cxnLst/>
                <a:rect l="l" t="t" r="r" b="b"/>
                <a:pathLst>
                  <a:path w="23611" h="16846" extrusionOk="0">
                    <a:moveTo>
                      <a:pt x="3596" y="1"/>
                    </a:moveTo>
                    <a:cubicBezTo>
                      <a:pt x="3041" y="1"/>
                      <a:pt x="2537" y="395"/>
                      <a:pt x="2407" y="958"/>
                    </a:cubicBezTo>
                    <a:lnTo>
                      <a:pt x="151" y="11234"/>
                    </a:lnTo>
                    <a:cubicBezTo>
                      <a:pt x="1" y="11911"/>
                      <a:pt x="427" y="12562"/>
                      <a:pt x="1079" y="12713"/>
                    </a:cubicBezTo>
                    <a:lnTo>
                      <a:pt x="19750" y="16823"/>
                    </a:lnTo>
                    <a:cubicBezTo>
                      <a:pt x="19833" y="16838"/>
                      <a:pt x="19916" y="16846"/>
                      <a:pt x="19997" y="16846"/>
                    </a:cubicBezTo>
                    <a:cubicBezTo>
                      <a:pt x="20579" y="16846"/>
                      <a:pt x="21097" y="16464"/>
                      <a:pt x="21229" y="15871"/>
                    </a:cubicBezTo>
                    <a:lnTo>
                      <a:pt x="23485" y="5595"/>
                    </a:lnTo>
                    <a:cubicBezTo>
                      <a:pt x="23610" y="4943"/>
                      <a:pt x="23209" y="4292"/>
                      <a:pt x="22532" y="4141"/>
                    </a:cubicBezTo>
                    <a:lnTo>
                      <a:pt x="3861" y="31"/>
                    </a:lnTo>
                    <a:cubicBezTo>
                      <a:pt x="3772" y="10"/>
                      <a:pt x="3683" y="1"/>
                      <a:pt x="3596"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66"/>
              <p:cNvSpPr/>
              <p:nvPr/>
            </p:nvSpPr>
            <p:spPr>
              <a:xfrm>
                <a:off x="6894625" y="2864150"/>
                <a:ext cx="523825" cy="226450"/>
              </a:xfrm>
              <a:custGeom>
                <a:avLst/>
                <a:gdLst/>
                <a:ahLst/>
                <a:cxnLst/>
                <a:rect l="l" t="t" r="r" b="b"/>
                <a:pathLst>
                  <a:path w="20953" h="9058" extrusionOk="0">
                    <a:moveTo>
                      <a:pt x="11869" y="0"/>
                    </a:moveTo>
                    <a:cubicBezTo>
                      <a:pt x="11847" y="0"/>
                      <a:pt x="11825" y="4"/>
                      <a:pt x="11805" y="10"/>
                    </a:cubicBezTo>
                    <a:lnTo>
                      <a:pt x="150" y="4146"/>
                    </a:lnTo>
                    <a:cubicBezTo>
                      <a:pt x="50" y="4196"/>
                      <a:pt x="0" y="4321"/>
                      <a:pt x="25" y="4421"/>
                    </a:cubicBezTo>
                    <a:cubicBezTo>
                      <a:pt x="64" y="4500"/>
                      <a:pt x="134" y="4563"/>
                      <a:pt x="222" y="4563"/>
                    </a:cubicBezTo>
                    <a:cubicBezTo>
                      <a:pt x="247" y="4563"/>
                      <a:pt x="273" y="4558"/>
                      <a:pt x="301" y="4547"/>
                    </a:cubicBezTo>
                    <a:lnTo>
                      <a:pt x="11830" y="436"/>
                    </a:lnTo>
                    <a:lnTo>
                      <a:pt x="20577" y="9008"/>
                    </a:lnTo>
                    <a:cubicBezTo>
                      <a:pt x="20627" y="9058"/>
                      <a:pt x="20677" y="9058"/>
                      <a:pt x="20727" y="9058"/>
                    </a:cubicBezTo>
                    <a:cubicBezTo>
                      <a:pt x="20777" y="9058"/>
                      <a:pt x="20827" y="9033"/>
                      <a:pt x="20877" y="9008"/>
                    </a:cubicBezTo>
                    <a:cubicBezTo>
                      <a:pt x="20953" y="8908"/>
                      <a:pt x="20953" y="8782"/>
                      <a:pt x="20877" y="8707"/>
                    </a:cubicBezTo>
                    <a:lnTo>
                      <a:pt x="12030" y="60"/>
                    </a:lnTo>
                    <a:cubicBezTo>
                      <a:pt x="11993" y="24"/>
                      <a:pt x="11930" y="0"/>
                      <a:pt x="11869" y="0"/>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66"/>
              <p:cNvSpPr/>
              <p:nvPr/>
            </p:nvSpPr>
            <p:spPr>
              <a:xfrm>
                <a:off x="6965425" y="2673350"/>
                <a:ext cx="512550" cy="280725"/>
              </a:xfrm>
              <a:custGeom>
                <a:avLst/>
                <a:gdLst/>
                <a:ahLst/>
                <a:cxnLst/>
                <a:rect l="l" t="t" r="r" b="b"/>
                <a:pathLst>
                  <a:path w="20502" h="11229" extrusionOk="0">
                    <a:moveTo>
                      <a:pt x="753" y="1"/>
                    </a:moveTo>
                    <a:cubicBezTo>
                      <a:pt x="473" y="1"/>
                      <a:pt x="214" y="96"/>
                      <a:pt x="0" y="251"/>
                    </a:cubicBezTo>
                    <a:lnTo>
                      <a:pt x="8346" y="11229"/>
                    </a:lnTo>
                    <a:lnTo>
                      <a:pt x="20501" y="4763"/>
                    </a:lnTo>
                    <a:cubicBezTo>
                      <a:pt x="20326" y="4462"/>
                      <a:pt x="20050" y="4211"/>
                      <a:pt x="19674" y="4136"/>
                    </a:cubicBezTo>
                    <a:lnTo>
                      <a:pt x="1003" y="26"/>
                    </a:lnTo>
                    <a:cubicBezTo>
                      <a:pt x="918" y="9"/>
                      <a:pt x="835" y="1"/>
                      <a:pt x="753"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66"/>
              <p:cNvSpPr/>
              <p:nvPr/>
            </p:nvSpPr>
            <p:spPr>
              <a:xfrm>
                <a:off x="6959775" y="2671525"/>
                <a:ext cx="523850" cy="284375"/>
              </a:xfrm>
              <a:custGeom>
                <a:avLst/>
                <a:gdLst/>
                <a:ahLst/>
                <a:cxnLst/>
                <a:rect l="l" t="t" r="r" b="b"/>
                <a:pathLst>
                  <a:path w="20954" h="11375" extrusionOk="0">
                    <a:moveTo>
                      <a:pt x="234" y="1"/>
                    </a:moveTo>
                    <a:cubicBezTo>
                      <a:pt x="189" y="1"/>
                      <a:pt x="143" y="15"/>
                      <a:pt x="101" y="46"/>
                    </a:cubicBezTo>
                    <a:cubicBezTo>
                      <a:pt x="1" y="96"/>
                      <a:pt x="1" y="247"/>
                      <a:pt x="51" y="322"/>
                    </a:cubicBezTo>
                    <a:lnTo>
                      <a:pt x="8397" y="11299"/>
                    </a:lnTo>
                    <a:cubicBezTo>
                      <a:pt x="8447" y="11349"/>
                      <a:pt x="8497" y="11374"/>
                      <a:pt x="8572" y="11374"/>
                    </a:cubicBezTo>
                    <a:cubicBezTo>
                      <a:pt x="8597" y="11374"/>
                      <a:pt x="8622" y="11374"/>
                      <a:pt x="8672" y="11349"/>
                    </a:cubicBezTo>
                    <a:lnTo>
                      <a:pt x="20828" y="4883"/>
                    </a:lnTo>
                    <a:cubicBezTo>
                      <a:pt x="20928" y="4833"/>
                      <a:pt x="20953" y="4708"/>
                      <a:pt x="20903" y="4607"/>
                    </a:cubicBezTo>
                    <a:cubicBezTo>
                      <a:pt x="20870" y="4541"/>
                      <a:pt x="20803" y="4507"/>
                      <a:pt x="20732" y="4507"/>
                    </a:cubicBezTo>
                    <a:cubicBezTo>
                      <a:pt x="20697" y="4507"/>
                      <a:pt x="20661" y="4516"/>
                      <a:pt x="20627" y="4532"/>
                    </a:cubicBezTo>
                    <a:lnTo>
                      <a:pt x="8622" y="10898"/>
                    </a:lnTo>
                    <a:lnTo>
                      <a:pt x="402" y="71"/>
                    </a:lnTo>
                    <a:cubicBezTo>
                      <a:pt x="358" y="27"/>
                      <a:pt x="297" y="1"/>
                      <a:pt x="234" y="1"/>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66"/>
              <p:cNvSpPr/>
              <p:nvPr/>
            </p:nvSpPr>
            <p:spPr>
              <a:xfrm>
                <a:off x="7383350" y="2707125"/>
                <a:ext cx="162300" cy="162300"/>
              </a:xfrm>
              <a:custGeom>
                <a:avLst/>
                <a:gdLst/>
                <a:ahLst/>
                <a:cxnLst/>
                <a:rect l="l" t="t" r="r" b="b"/>
                <a:pathLst>
                  <a:path w="6492" h="6492" extrusionOk="0">
                    <a:moveTo>
                      <a:pt x="3258" y="0"/>
                    </a:moveTo>
                    <a:cubicBezTo>
                      <a:pt x="1454" y="0"/>
                      <a:pt x="0" y="1454"/>
                      <a:pt x="0" y="3234"/>
                    </a:cubicBezTo>
                    <a:cubicBezTo>
                      <a:pt x="0" y="5038"/>
                      <a:pt x="1454" y="6492"/>
                      <a:pt x="3258" y="6492"/>
                    </a:cubicBezTo>
                    <a:cubicBezTo>
                      <a:pt x="5038" y="6492"/>
                      <a:pt x="6491" y="5038"/>
                      <a:pt x="6491" y="3234"/>
                    </a:cubicBezTo>
                    <a:cubicBezTo>
                      <a:pt x="6491" y="1454"/>
                      <a:pt x="5038" y="0"/>
                      <a:pt x="3258" y="0"/>
                    </a:cubicBezTo>
                    <a:close/>
                  </a:path>
                </a:pathLst>
              </a:custGeom>
              <a:solidFill>
                <a:srgbClr val="FB4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66"/>
              <p:cNvSpPr/>
              <p:nvPr/>
            </p:nvSpPr>
            <p:spPr>
              <a:xfrm>
                <a:off x="7402125" y="2753500"/>
                <a:ext cx="28225" cy="69575"/>
              </a:xfrm>
              <a:custGeom>
                <a:avLst/>
                <a:gdLst/>
                <a:ahLst/>
                <a:cxnLst/>
                <a:rect l="l" t="t" r="r" b="b"/>
                <a:pathLst>
                  <a:path w="1129" h="2783" extrusionOk="0">
                    <a:moveTo>
                      <a:pt x="703" y="0"/>
                    </a:moveTo>
                    <a:lnTo>
                      <a:pt x="201" y="201"/>
                    </a:lnTo>
                    <a:cubicBezTo>
                      <a:pt x="151" y="226"/>
                      <a:pt x="101" y="251"/>
                      <a:pt x="51" y="301"/>
                    </a:cubicBezTo>
                    <a:cubicBezTo>
                      <a:pt x="26" y="351"/>
                      <a:pt x="1" y="426"/>
                      <a:pt x="1" y="476"/>
                    </a:cubicBezTo>
                    <a:cubicBezTo>
                      <a:pt x="1" y="577"/>
                      <a:pt x="51" y="652"/>
                      <a:pt x="101" y="702"/>
                    </a:cubicBezTo>
                    <a:cubicBezTo>
                      <a:pt x="151" y="752"/>
                      <a:pt x="226" y="802"/>
                      <a:pt x="327" y="802"/>
                    </a:cubicBezTo>
                    <a:cubicBezTo>
                      <a:pt x="377" y="802"/>
                      <a:pt x="427" y="777"/>
                      <a:pt x="477" y="752"/>
                    </a:cubicBezTo>
                    <a:lnTo>
                      <a:pt x="502" y="752"/>
                    </a:lnTo>
                    <a:lnTo>
                      <a:pt x="502" y="2481"/>
                    </a:lnTo>
                    <a:cubicBezTo>
                      <a:pt x="502" y="2557"/>
                      <a:pt x="552" y="2632"/>
                      <a:pt x="602" y="2707"/>
                    </a:cubicBezTo>
                    <a:cubicBezTo>
                      <a:pt x="653" y="2757"/>
                      <a:pt x="728" y="2782"/>
                      <a:pt x="828" y="2782"/>
                    </a:cubicBezTo>
                    <a:cubicBezTo>
                      <a:pt x="903" y="2782"/>
                      <a:pt x="978" y="2757"/>
                      <a:pt x="1028" y="2682"/>
                    </a:cubicBezTo>
                    <a:cubicBezTo>
                      <a:pt x="1104" y="2632"/>
                      <a:pt x="1129" y="2557"/>
                      <a:pt x="1129" y="2481"/>
                    </a:cubicBezTo>
                    <a:lnTo>
                      <a:pt x="1129" y="301"/>
                    </a:lnTo>
                    <a:cubicBezTo>
                      <a:pt x="1129" y="226"/>
                      <a:pt x="1104" y="150"/>
                      <a:pt x="1054" y="75"/>
                    </a:cubicBezTo>
                    <a:cubicBezTo>
                      <a:pt x="1003" y="50"/>
                      <a:pt x="928" y="0"/>
                      <a:pt x="8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66"/>
              <p:cNvSpPr/>
              <p:nvPr/>
            </p:nvSpPr>
            <p:spPr>
              <a:xfrm>
                <a:off x="7435350" y="2752875"/>
                <a:ext cx="45125" cy="70200"/>
              </a:xfrm>
              <a:custGeom>
                <a:avLst/>
                <a:gdLst/>
                <a:ahLst/>
                <a:cxnLst/>
                <a:rect l="l" t="t" r="r" b="b"/>
                <a:pathLst>
                  <a:path w="1805" h="2808" extrusionOk="0">
                    <a:moveTo>
                      <a:pt x="902" y="627"/>
                    </a:moveTo>
                    <a:cubicBezTo>
                      <a:pt x="953" y="627"/>
                      <a:pt x="1003" y="652"/>
                      <a:pt x="1028" y="702"/>
                    </a:cubicBezTo>
                    <a:cubicBezTo>
                      <a:pt x="1078" y="777"/>
                      <a:pt x="1128" y="852"/>
                      <a:pt x="1153" y="978"/>
                    </a:cubicBezTo>
                    <a:cubicBezTo>
                      <a:pt x="1178" y="1103"/>
                      <a:pt x="1178" y="1253"/>
                      <a:pt x="1178" y="1404"/>
                    </a:cubicBezTo>
                    <a:cubicBezTo>
                      <a:pt x="1178" y="1579"/>
                      <a:pt x="1178" y="1729"/>
                      <a:pt x="1153" y="1855"/>
                    </a:cubicBezTo>
                    <a:cubicBezTo>
                      <a:pt x="1128" y="1955"/>
                      <a:pt x="1078" y="2055"/>
                      <a:pt x="1028" y="2130"/>
                    </a:cubicBezTo>
                    <a:cubicBezTo>
                      <a:pt x="1003" y="2155"/>
                      <a:pt x="953" y="2181"/>
                      <a:pt x="902" y="2181"/>
                    </a:cubicBezTo>
                    <a:cubicBezTo>
                      <a:pt x="852" y="2181"/>
                      <a:pt x="802" y="2155"/>
                      <a:pt x="777" y="2130"/>
                    </a:cubicBezTo>
                    <a:cubicBezTo>
                      <a:pt x="727" y="2055"/>
                      <a:pt x="677" y="1955"/>
                      <a:pt x="652" y="1855"/>
                    </a:cubicBezTo>
                    <a:cubicBezTo>
                      <a:pt x="627" y="1729"/>
                      <a:pt x="602" y="1579"/>
                      <a:pt x="602" y="1404"/>
                    </a:cubicBezTo>
                    <a:cubicBezTo>
                      <a:pt x="602" y="1253"/>
                      <a:pt x="627" y="1103"/>
                      <a:pt x="652" y="978"/>
                    </a:cubicBezTo>
                    <a:cubicBezTo>
                      <a:pt x="677" y="852"/>
                      <a:pt x="727" y="752"/>
                      <a:pt x="777" y="702"/>
                    </a:cubicBezTo>
                    <a:cubicBezTo>
                      <a:pt x="802" y="652"/>
                      <a:pt x="852" y="627"/>
                      <a:pt x="902" y="627"/>
                    </a:cubicBezTo>
                    <a:close/>
                    <a:moveTo>
                      <a:pt x="902" y="0"/>
                    </a:moveTo>
                    <a:cubicBezTo>
                      <a:pt x="702" y="0"/>
                      <a:pt x="527" y="75"/>
                      <a:pt x="401" y="201"/>
                    </a:cubicBezTo>
                    <a:cubicBezTo>
                      <a:pt x="251" y="326"/>
                      <a:pt x="151" y="476"/>
                      <a:pt x="75" y="702"/>
                    </a:cubicBezTo>
                    <a:cubicBezTo>
                      <a:pt x="25" y="902"/>
                      <a:pt x="0" y="1128"/>
                      <a:pt x="0" y="1404"/>
                    </a:cubicBezTo>
                    <a:cubicBezTo>
                      <a:pt x="0" y="1679"/>
                      <a:pt x="25" y="1930"/>
                      <a:pt x="75" y="2130"/>
                    </a:cubicBezTo>
                    <a:cubicBezTo>
                      <a:pt x="151" y="2331"/>
                      <a:pt x="251" y="2506"/>
                      <a:pt x="401" y="2632"/>
                    </a:cubicBezTo>
                    <a:cubicBezTo>
                      <a:pt x="527" y="2757"/>
                      <a:pt x="702" y="2807"/>
                      <a:pt x="902" y="2807"/>
                    </a:cubicBezTo>
                    <a:cubicBezTo>
                      <a:pt x="1103" y="2807"/>
                      <a:pt x="1278" y="2757"/>
                      <a:pt x="1404" y="2632"/>
                    </a:cubicBezTo>
                    <a:cubicBezTo>
                      <a:pt x="1554" y="2506"/>
                      <a:pt x="1654" y="2331"/>
                      <a:pt x="1704" y="2130"/>
                    </a:cubicBezTo>
                    <a:cubicBezTo>
                      <a:pt x="1780" y="1930"/>
                      <a:pt x="1805" y="1679"/>
                      <a:pt x="1805" y="1404"/>
                    </a:cubicBezTo>
                    <a:cubicBezTo>
                      <a:pt x="1805" y="1128"/>
                      <a:pt x="1780" y="902"/>
                      <a:pt x="1704" y="702"/>
                    </a:cubicBezTo>
                    <a:cubicBezTo>
                      <a:pt x="1654" y="476"/>
                      <a:pt x="1554" y="326"/>
                      <a:pt x="1404" y="201"/>
                    </a:cubicBezTo>
                    <a:cubicBezTo>
                      <a:pt x="1278" y="75"/>
                      <a:pt x="1103" y="0"/>
                      <a:pt x="9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66"/>
              <p:cNvSpPr/>
              <p:nvPr/>
            </p:nvSpPr>
            <p:spPr>
              <a:xfrm>
                <a:off x="7481075" y="2752875"/>
                <a:ext cx="45775" cy="70200"/>
              </a:xfrm>
              <a:custGeom>
                <a:avLst/>
                <a:gdLst/>
                <a:ahLst/>
                <a:cxnLst/>
                <a:rect l="l" t="t" r="r" b="b"/>
                <a:pathLst>
                  <a:path w="1831" h="2808" extrusionOk="0">
                    <a:moveTo>
                      <a:pt x="928" y="627"/>
                    </a:moveTo>
                    <a:cubicBezTo>
                      <a:pt x="978" y="627"/>
                      <a:pt x="1003" y="652"/>
                      <a:pt x="1053" y="702"/>
                    </a:cubicBezTo>
                    <a:cubicBezTo>
                      <a:pt x="1104" y="777"/>
                      <a:pt x="1154" y="852"/>
                      <a:pt x="1179" y="978"/>
                    </a:cubicBezTo>
                    <a:cubicBezTo>
                      <a:pt x="1204" y="1103"/>
                      <a:pt x="1204" y="1253"/>
                      <a:pt x="1204" y="1404"/>
                    </a:cubicBezTo>
                    <a:cubicBezTo>
                      <a:pt x="1204" y="1579"/>
                      <a:pt x="1204" y="1729"/>
                      <a:pt x="1179" y="1855"/>
                    </a:cubicBezTo>
                    <a:cubicBezTo>
                      <a:pt x="1154" y="1955"/>
                      <a:pt x="1104" y="2055"/>
                      <a:pt x="1053" y="2130"/>
                    </a:cubicBezTo>
                    <a:cubicBezTo>
                      <a:pt x="1003" y="2155"/>
                      <a:pt x="978" y="2181"/>
                      <a:pt x="928" y="2181"/>
                    </a:cubicBezTo>
                    <a:cubicBezTo>
                      <a:pt x="878" y="2181"/>
                      <a:pt x="828" y="2155"/>
                      <a:pt x="803" y="2130"/>
                    </a:cubicBezTo>
                    <a:cubicBezTo>
                      <a:pt x="753" y="2055"/>
                      <a:pt x="703" y="1955"/>
                      <a:pt x="677" y="1855"/>
                    </a:cubicBezTo>
                    <a:cubicBezTo>
                      <a:pt x="652" y="1729"/>
                      <a:pt x="627" y="1579"/>
                      <a:pt x="627" y="1404"/>
                    </a:cubicBezTo>
                    <a:cubicBezTo>
                      <a:pt x="627" y="1253"/>
                      <a:pt x="652" y="1103"/>
                      <a:pt x="677" y="978"/>
                    </a:cubicBezTo>
                    <a:cubicBezTo>
                      <a:pt x="703" y="852"/>
                      <a:pt x="753" y="752"/>
                      <a:pt x="803" y="702"/>
                    </a:cubicBezTo>
                    <a:cubicBezTo>
                      <a:pt x="828" y="652"/>
                      <a:pt x="878" y="627"/>
                      <a:pt x="928" y="627"/>
                    </a:cubicBezTo>
                    <a:close/>
                    <a:moveTo>
                      <a:pt x="928" y="0"/>
                    </a:moveTo>
                    <a:cubicBezTo>
                      <a:pt x="728" y="0"/>
                      <a:pt x="552" y="75"/>
                      <a:pt x="402" y="201"/>
                    </a:cubicBezTo>
                    <a:cubicBezTo>
                      <a:pt x="276" y="326"/>
                      <a:pt x="176" y="476"/>
                      <a:pt x="101" y="702"/>
                    </a:cubicBezTo>
                    <a:cubicBezTo>
                      <a:pt x="51" y="902"/>
                      <a:pt x="1" y="1128"/>
                      <a:pt x="1" y="1404"/>
                    </a:cubicBezTo>
                    <a:cubicBezTo>
                      <a:pt x="1" y="1679"/>
                      <a:pt x="51" y="1930"/>
                      <a:pt x="101" y="2130"/>
                    </a:cubicBezTo>
                    <a:cubicBezTo>
                      <a:pt x="176" y="2331"/>
                      <a:pt x="276" y="2506"/>
                      <a:pt x="402" y="2632"/>
                    </a:cubicBezTo>
                    <a:cubicBezTo>
                      <a:pt x="552" y="2757"/>
                      <a:pt x="728" y="2807"/>
                      <a:pt x="928" y="2807"/>
                    </a:cubicBezTo>
                    <a:cubicBezTo>
                      <a:pt x="1129" y="2807"/>
                      <a:pt x="1304" y="2757"/>
                      <a:pt x="1429" y="2632"/>
                    </a:cubicBezTo>
                    <a:cubicBezTo>
                      <a:pt x="1580" y="2506"/>
                      <a:pt x="1680" y="2331"/>
                      <a:pt x="1730" y="2130"/>
                    </a:cubicBezTo>
                    <a:cubicBezTo>
                      <a:pt x="1805" y="1930"/>
                      <a:pt x="1830" y="1679"/>
                      <a:pt x="1830" y="1404"/>
                    </a:cubicBezTo>
                    <a:cubicBezTo>
                      <a:pt x="1830" y="1128"/>
                      <a:pt x="1805" y="902"/>
                      <a:pt x="1730" y="702"/>
                    </a:cubicBezTo>
                    <a:cubicBezTo>
                      <a:pt x="1680" y="476"/>
                      <a:pt x="1580" y="326"/>
                      <a:pt x="1429" y="201"/>
                    </a:cubicBezTo>
                    <a:cubicBezTo>
                      <a:pt x="1304" y="75"/>
                      <a:pt x="1129" y="0"/>
                      <a:pt x="9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4107947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7" name="Google Shape;1587;p66"/>
          <p:cNvSpPr txBox="1">
            <a:spLocks noGrp="1"/>
          </p:cNvSpPr>
          <p:nvPr>
            <p:ph type="body" idx="1"/>
          </p:nvPr>
        </p:nvSpPr>
        <p:spPr>
          <a:xfrm>
            <a:off x="484713" y="1311576"/>
            <a:ext cx="8169663" cy="2758734"/>
          </a:xfrm>
          <a:prstGeom prst="rect">
            <a:avLst/>
          </a:prstGeom>
        </p:spPr>
        <p:txBody>
          <a:bodyPr spcFirstLastPara="1" wrap="square" lIns="91425" tIns="91425" rIns="91425" bIns="91425" anchor="t" anchorCtr="0">
            <a:noAutofit/>
          </a:bodyPr>
          <a:lstStyle/>
          <a:p>
            <a:pPr marL="342900" lvl="0" indent="-342900" algn="just" fontAlgn="base">
              <a:lnSpc>
                <a:spcPct val="150000"/>
              </a:lnSpc>
              <a:buClr>
                <a:srgbClr val="000000"/>
              </a:buClr>
              <a:buSzPts val="1200"/>
              <a:buFont typeface="Symbol" panose="05050102010706020507" pitchFamily="18" charset="2"/>
              <a:buChar char=""/>
            </a:pPr>
            <a:r>
              <a:rPr lang="lt-LT" sz="1800" dirty="0">
                <a:latin typeface="Times New Roman" panose="02020603050405020304" pitchFamily="18" charset="0"/>
                <a:cs typeface="Times New Roman" panose="02020603050405020304" pitchFamily="18" charset="0"/>
              </a:rPr>
              <a:t>Tylos zonos: sukurti tylos zonas, kuriose būtų griežtai laikomasi tylos, pavyzdžiui bibliotekose ar foje. Ženklinti šias zonas aiškiais ženklais ir užtikrinti taisyklių laikymąsi.</a:t>
            </a:r>
            <a:endParaRPr lang="en-US" sz="1800" dirty="0">
              <a:latin typeface="Times New Roman" panose="02020603050405020304" pitchFamily="18" charset="0"/>
              <a:cs typeface="Times New Roman" panose="02020603050405020304" pitchFamily="18" charset="0"/>
            </a:endParaRPr>
          </a:p>
          <a:p>
            <a:pPr marL="342900" lvl="0" indent="-342900" algn="just" fontAlgn="base">
              <a:lnSpc>
                <a:spcPct val="150000"/>
              </a:lnSpc>
              <a:buClr>
                <a:srgbClr val="000000"/>
              </a:buClr>
              <a:buSzPts val="1200"/>
              <a:buFont typeface="Symbol" panose="05050102010706020507" pitchFamily="18" charset="2"/>
              <a:buChar char=""/>
            </a:pPr>
            <a:r>
              <a:rPr lang="lt-LT" sz="1800" dirty="0">
                <a:latin typeface="Times New Roman" panose="02020603050405020304" pitchFamily="18" charset="0"/>
                <a:cs typeface="Times New Roman" panose="02020603050405020304" pitchFamily="18" charset="0"/>
              </a:rPr>
              <a:t>Architektūriniai sprendimai: projektuojant naujas mokyklos pastato dalis arba renovuojant senas, atsižvelgti į akustines savybes. Įrengti atskirus mažesnius kabinetus individualiam darbui ar mažoms grupėms.</a:t>
            </a:r>
            <a:endParaRPr lang="en-US" sz="18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sz="1800" dirty="0">
              <a:latin typeface="Times New Roman" panose="02020603050405020304" pitchFamily="18" charset="0"/>
              <a:cs typeface="Times New Roman" panose="02020603050405020304" pitchFamily="18" charset="0"/>
            </a:endParaRPr>
          </a:p>
        </p:txBody>
      </p:sp>
      <p:grpSp>
        <p:nvGrpSpPr>
          <p:cNvPr id="1588" name="Google Shape;1588;p66"/>
          <p:cNvGrpSpPr/>
          <p:nvPr/>
        </p:nvGrpSpPr>
        <p:grpSpPr>
          <a:xfrm>
            <a:off x="8006733" y="4485084"/>
            <a:ext cx="3209876" cy="2002999"/>
            <a:chOff x="6237199" y="2613951"/>
            <a:chExt cx="3209876" cy="2002999"/>
          </a:xfrm>
        </p:grpSpPr>
        <p:sp>
          <p:nvSpPr>
            <p:cNvPr id="1589" name="Google Shape;1589;p66"/>
            <p:cNvSpPr/>
            <p:nvPr/>
          </p:nvSpPr>
          <p:spPr>
            <a:xfrm flipH="1">
              <a:off x="6237199" y="2613951"/>
              <a:ext cx="3209876" cy="192290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0" name="Google Shape;1590;p66"/>
            <p:cNvGrpSpPr/>
            <p:nvPr/>
          </p:nvGrpSpPr>
          <p:grpSpPr>
            <a:xfrm>
              <a:off x="6630300" y="3290808"/>
              <a:ext cx="1852763" cy="1245904"/>
              <a:chOff x="3856675" y="2798925"/>
              <a:chExt cx="1911050" cy="1285100"/>
            </a:xfrm>
          </p:grpSpPr>
          <p:sp>
            <p:nvSpPr>
              <p:cNvPr id="1591" name="Google Shape;1591;p66"/>
              <p:cNvSpPr/>
              <p:nvPr/>
            </p:nvSpPr>
            <p:spPr>
              <a:xfrm>
                <a:off x="4351025" y="4034500"/>
                <a:ext cx="1372850" cy="49525"/>
              </a:xfrm>
              <a:custGeom>
                <a:avLst/>
                <a:gdLst/>
                <a:ahLst/>
                <a:cxnLst/>
                <a:rect l="l" t="t" r="r" b="b"/>
                <a:pathLst>
                  <a:path w="54914" h="1981" extrusionOk="0">
                    <a:moveTo>
                      <a:pt x="1078" y="0"/>
                    </a:moveTo>
                    <a:cubicBezTo>
                      <a:pt x="477" y="0"/>
                      <a:pt x="1" y="427"/>
                      <a:pt x="1" y="978"/>
                    </a:cubicBezTo>
                    <a:cubicBezTo>
                      <a:pt x="1" y="1529"/>
                      <a:pt x="477" y="1980"/>
                      <a:pt x="1078" y="1980"/>
                    </a:cubicBezTo>
                    <a:lnTo>
                      <a:pt x="53861" y="1980"/>
                    </a:lnTo>
                    <a:cubicBezTo>
                      <a:pt x="54437" y="1980"/>
                      <a:pt x="54913" y="1529"/>
                      <a:pt x="54913" y="978"/>
                    </a:cubicBezTo>
                    <a:cubicBezTo>
                      <a:pt x="54913" y="427"/>
                      <a:pt x="54437" y="0"/>
                      <a:pt x="53861" y="0"/>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66"/>
              <p:cNvSpPr/>
              <p:nvPr/>
            </p:nvSpPr>
            <p:spPr>
              <a:xfrm>
                <a:off x="4340375" y="3018825"/>
                <a:ext cx="1383500" cy="812075"/>
              </a:xfrm>
              <a:custGeom>
                <a:avLst/>
                <a:gdLst/>
                <a:ahLst/>
                <a:cxnLst/>
                <a:rect l="l" t="t" r="r" b="b"/>
                <a:pathLst>
                  <a:path w="55340" h="32483" extrusionOk="0">
                    <a:moveTo>
                      <a:pt x="4261" y="1"/>
                    </a:moveTo>
                    <a:cubicBezTo>
                      <a:pt x="1905" y="1"/>
                      <a:pt x="1" y="1805"/>
                      <a:pt x="1" y="4011"/>
                    </a:cubicBezTo>
                    <a:lnTo>
                      <a:pt x="1" y="28472"/>
                    </a:lnTo>
                    <a:cubicBezTo>
                      <a:pt x="1" y="30678"/>
                      <a:pt x="1905" y="32482"/>
                      <a:pt x="4261" y="32482"/>
                    </a:cubicBezTo>
                    <a:lnTo>
                      <a:pt x="51054" y="32482"/>
                    </a:lnTo>
                    <a:cubicBezTo>
                      <a:pt x="53435" y="32482"/>
                      <a:pt x="55339" y="30678"/>
                      <a:pt x="55339" y="28472"/>
                    </a:cubicBezTo>
                    <a:lnTo>
                      <a:pt x="55339" y="4011"/>
                    </a:lnTo>
                    <a:cubicBezTo>
                      <a:pt x="55339" y="1805"/>
                      <a:pt x="53435" y="1"/>
                      <a:pt x="5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66"/>
              <p:cNvSpPr/>
              <p:nvPr/>
            </p:nvSpPr>
            <p:spPr>
              <a:xfrm>
                <a:off x="4931850" y="3830875"/>
                <a:ext cx="224350" cy="253150"/>
              </a:xfrm>
              <a:custGeom>
                <a:avLst/>
                <a:gdLst/>
                <a:ahLst/>
                <a:cxnLst/>
                <a:rect l="l" t="t" r="r" b="b"/>
                <a:pathLst>
                  <a:path w="8974" h="10126" extrusionOk="0">
                    <a:moveTo>
                      <a:pt x="1" y="0"/>
                    </a:moveTo>
                    <a:lnTo>
                      <a:pt x="1" y="10125"/>
                    </a:lnTo>
                    <a:lnTo>
                      <a:pt x="8973" y="10125"/>
                    </a:lnTo>
                    <a:lnTo>
                      <a:pt x="8973" y="0"/>
                    </a:lnTo>
                    <a:close/>
                  </a:path>
                </a:pathLst>
              </a:custGeom>
              <a:solidFill>
                <a:srgbClr val="FFA4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66"/>
              <p:cNvSpPr/>
              <p:nvPr/>
            </p:nvSpPr>
            <p:spPr>
              <a:xfrm>
                <a:off x="4911175" y="3312075"/>
                <a:ext cx="241275" cy="225575"/>
              </a:xfrm>
              <a:custGeom>
                <a:avLst/>
                <a:gdLst/>
                <a:ahLst/>
                <a:cxnLst/>
                <a:rect l="l" t="t" r="r" b="b"/>
                <a:pathLst>
                  <a:path w="9651" h="9023" extrusionOk="0">
                    <a:moveTo>
                      <a:pt x="4838" y="0"/>
                    </a:moveTo>
                    <a:cubicBezTo>
                      <a:pt x="2181" y="0"/>
                      <a:pt x="1" y="2005"/>
                      <a:pt x="1" y="4511"/>
                    </a:cubicBezTo>
                    <a:cubicBezTo>
                      <a:pt x="1" y="6993"/>
                      <a:pt x="2181" y="9023"/>
                      <a:pt x="4838" y="9023"/>
                    </a:cubicBezTo>
                    <a:cubicBezTo>
                      <a:pt x="7495" y="9023"/>
                      <a:pt x="9650" y="6993"/>
                      <a:pt x="9650" y="4511"/>
                    </a:cubicBezTo>
                    <a:cubicBezTo>
                      <a:pt x="9650" y="2005"/>
                      <a:pt x="7495" y="0"/>
                      <a:pt x="48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66"/>
              <p:cNvSpPr/>
              <p:nvPr/>
            </p:nvSpPr>
            <p:spPr>
              <a:xfrm>
                <a:off x="3856675" y="4018200"/>
                <a:ext cx="262550" cy="65825"/>
              </a:xfrm>
              <a:custGeom>
                <a:avLst/>
                <a:gdLst/>
                <a:ahLst/>
                <a:cxnLst/>
                <a:rect l="l" t="t" r="r" b="b"/>
                <a:pathLst>
                  <a:path w="10502" h="2633" extrusionOk="0">
                    <a:moveTo>
                      <a:pt x="5263" y="1"/>
                    </a:moveTo>
                    <a:cubicBezTo>
                      <a:pt x="2356" y="1"/>
                      <a:pt x="0" y="1179"/>
                      <a:pt x="0" y="2632"/>
                    </a:cubicBezTo>
                    <a:lnTo>
                      <a:pt x="10501" y="2632"/>
                    </a:lnTo>
                    <a:cubicBezTo>
                      <a:pt x="10501" y="1179"/>
                      <a:pt x="8146" y="1"/>
                      <a:pt x="5263" y="1"/>
                    </a:cubicBezTo>
                    <a:close/>
                  </a:path>
                </a:pathLst>
              </a:custGeom>
              <a:solidFill>
                <a:srgbClr val="FEC6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66"/>
              <p:cNvSpPr/>
              <p:nvPr/>
            </p:nvSpPr>
            <p:spPr>
              <a:xfrm>
                <a:off x="4037750" y="4021225"/>
                <a:ext cx="44500" cy="45250"/>
              </a:xfrm>
              <a:custGeom>
                <a:avLst/>
                <a:gdLst/>
                <a:ahLst/>
                <a:cxnLst/>
                <a:rect l="l" t="t" r="r" b="b"/>
                <a:pathLst>
                  <a:path w="1780" h="1810" extrusionOk="0">
                    <a:moveTo>
                      <a:pt x="235" y="0"/>
                    </a:moveTo>
                    <a:cubicBezTo>
                      <a:pt x="145" y="0"/>
                      <a:pt x="47" y="68"/>
                      <a:pt x="25" y="156"/>
                    </a:cubicBezTo>
                    <a:cubicBezTo>
                      <a:pt x="0" y="256"/>
                      <a:pt x="76" y="381"/>
                      <a:pt x="176" y="406"/>
                    </a:cubicBezTo>
                    <a:cubicBezTo>
                      <a:pt x="176" y="406"/>
                      <a:pt x="1354" y="732"/>
                      <a:pt x="1354" y="1609"/>
                    </a:cubicBezTo>
                    <a:cubicBezTo>
                      <a:pt x="1354" y="1709"/>
                      <a:pt x="1454" y="1810"/>
                      <a:pt x="1579" y="1810"/>
                    </a:cubicBezTo>
                    <a:cubicBezTo>
                      <a:pt x="1680" y="1810"/>
                      <a:pt x="1780" y="1709"/>
                      <a:pt x="1780" y="1609"/>
                    </a:cubicBezTo>
                    <a:cubicBezTo>
                      <a:pt x="1780" y="406"/>
                      <a:pt x="351" y="30"/>
                      <a:pt x="276" y="5"/>
                    </a:cubicBezTo>
                    <a:cubicBezTo>
                      <a:pt x="263" y="2"/>
                      <a:pt x="249" y="0"/>
                      <a:pt x="2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66"/>
              <p:cNvSpPr/>
              <p:nvPr/>
            </p:nvSpPr>
            <p:spPr>
              <a:xfrm>
                <a:off x="5443150" y="2890400"/>
                <a:ext cx="216175" cy="320400"/>
              </a:xfrm>
              <a:custGeom>
                <a:avLst/>
                <a:gdLst/>
                <a:ahLst/>
                <a:cxnLst/>
                <a:rect l="l" t="t" r="r" b="b"/>
                <a:pathLst>
                  <a:path w="8647" h="12816" extrusionOk="0">
                    <a:moveTo>
                      <a:pt x="2162" y="1"/>
                    </a:moveTo>
                    <a:cubicBezTo>
                      <a:pt x="2095" y="1"/>
                      <a:pt x="2026" y="9"/>
                      <a:pt x="1955" y="25"/>
                    </a:cubicBezTo>
                    <a:cubicBezTo>
                      <a:pt x="1704" y="75"/>
                      <a:pt x="1404" y="200"/>
                      <a:pt x="1078" y="401"/>
                    </a:cubicBezTo>
                    <a:cubicBezTo>
                      <a:pt x="727" y="576"/>
                      <a:pt x="451" y="752"/>
                      <a:pt x="276" y="927"/>
                    </a:cubicBezTo>
                    <a:cubicBezTo>
                      <a:pt x="100" y="1103"/>
                      <a:pt x="25" y="1278"/>
                      <a:pt x="0" y="1479"/>
                    </a:cubicBezTo>
                    <a:cubicBezTo>
                      <a:pt x="0" y="1654"/>
                      <a:pt x="0" y="1829"/>
                      <a:pt x="50" y="1930"/>
                    </a:cubicBezTo>
                    <a:cubicBezTo>
                      <a:pt x="100" y="2055"/>
                      <a:pt x="176" y="2230"/>
                      <a:pt x="301" y="2481"/>
                    </a:cubicBezTo>
                    <a:lnTo>
                      <a:pt x="3108" y="7644"/>
                    </a:lnTo>
                    <a:cubicBezTo>
                      <a:pt x="3233" y="7870"/>
                      <a:pt x="3334" y="8045"/>
                      <a:pt x="3409" y="8145"/>
                    </a:cubicBezTo>
                    <a:cubicBezTo>
                      <a:pt x="3484" y="8245"/>
                      <a:pt x="3584" y="8346"/>
                      <a:pt x="3735" y="8446"/>
                    </a:cubicBezTo>
                    <a:cubicBezTo>
                      <a:pt x="3837" y="8505"/>
                      <a:pt x="3949" y="8529"/>
                      <a:pt x="4069" y="8529"/>
                    </a:cubicBezTo>
                    <a:cubicBezTo>
                      <a:pt x="4153" y="8529"/>
                      <a:pt x="4243" y="8517"/>
                      <a:pt x="4336" y="8496"/>
                    </a:cubicBezTo>
                    <a:cubicBezTo>
                      <a:pt x="4587" y="8446"/>
                      <a:pt x="4862" y="8321"/>
                      <a:pt x="5213" y="8145"/>
                    </a:cubicBezTo>
                    <a:cubicBezTo>
                      <a:pt x="5564" y="7945"/>
                      <a:pt x="5840" y="7769"/>
                      <a:pt x="6015" y="7594"/>
                    </a:cubicBezTo>
                    <a:cubicBezTo>
                      <a:pt x="6191" y="7443"/>
                      <a:pt x="6266" y="7268"/>
                      <a:pt x="6291" y="7068"/>
                    </a:cubicBezTo>
                    <a:cubicBezTo>
                      <a:pt x="6316" y="6892"/>
                      <a:pt x="6291" y="6742"/>
                      <a:pt x="6241" y="6616"/>
                    </a:cubicBezTo>
                    <a:cubicBezTo>
                      <a:pt x="6216" y="6516"/>
                      <a:pt x="6115" y="6341"/>
                      <a:pt x="5990" y="6115"/>
                    </a:cubicBezTo>
                    <a:lnTo>
                      <a:pt x="3208" y="927"/>
                    </a:lnTo>
                    <a:cubicBezTo>
                      <a:pt x="3083" y="702"/>
                      <a:pt x="2983" y="526"/>
                      <a:pt x="2907" y="426"/>
                    </a:cubicBezTo>
                    <a:cubicBezTo>
                      <a:pt x="2832" y="326"/>
                      <a:pt x="2707" y="225"/>
                      <a:pt x="2557" y="125"/>
                    </a:cubicBezTo>
                    <a:cubicBezTo>
                      <a:pt x="2437" y="39"/>
                      <a:pt x="2305" y="1"/>
                      <a:pt x="2162" y="1"/>
                    </a:cubicBezTo>
                    <a:close/>
                    <a:moveTo>
                      <a:pt x="6996" y="9030"/>
                    </a:moveTo>
                    <a:cubicBezTo>
                      <a:pt x="6732" y="9030"/>
                      <a:pt x="6431" y="9119"/>
                      <a:pt x="6090" y="9298"/>
                    </a:cubicBezTo>
                    <a:cubicBezTo>
                      <a:pt x="5614" y="9574"/>
                      <a:pt x="5288" y="9799"/>
                      <a:pt x="5113" y="9975"/>
                    </a:cubicBezTo>
                    <a:cubicBezTo>
                      <a:pt x="4912" y="10175"/>
                      <a:pt x="4837" y="10426"/>
                      <a:pt x="4837" y="10677"/>
                    </a:cubicBezTo>
                    <a:cubicBezTo>
                      <a:pt x="4837" y="10952"/>
                      <a:pt x="4963" y="11303"/>
                      <a:pt x="5188" y="11729"/>
                    </a:cubicBezTo>
                    <a:cubicBezTo>
                      <a:pt x="5514" y="12331"/>
                      <a:pt x="5840" y="12707"/>
                      <a:pt x="6166" y="12782"/>
                    </a:cubicBezTo>
                    <a:cubicBezTo>
                      <a:pt x="6238" y="12804"/>
                      <a:pt x="6319" y="12815"/>
                      <a:pt x="6409" y="12815"/>
                    </a:cubicBezTo>
                    <a:cubicBezTo>
                      <a:pt x="6722" y="12815"/>
                      <a:pt x="7138" y="12679"/>
                      <a:pt x="7644" y="12406"/>
                    </a:cubicBezTo>
                    <a:cubicBezTo>
                      <a:pt x="8321" y="12055"/>
                      <a:pt x="8647" y="11679"/>
                      <a:pt x="8647" y="11253"/>
                    </a:cubicBezTo>
                    <a:cubicBezTo>
                      <a:pt x="8647" y="11027"/>
                      <a:pt x="8622" y="10852"/>
                      <a:pt x="8572" y="10727"/>
                    </a:cubicBezTo>
                    <a:cubicBezTo>
                      <a:pt x="8522" y="10601"/>
                      <a:pt x="8421" y="10401"/>
                      <a:pt x="8271" y="10125"/>
                    </a:cubicBezTo>
                    <a:lnTo>
                      <a:pt x="8146" y="9875"/>
                    </a:lnTo>
                    <a:cubicBezTo>
                      <a:pt x="7895" y="9423"/>
                      <a:pt x="7619" y="9148"/>
                      <a:pt x="7293" y="9073"/>
                    </a:cubicBezTo>
                    <a:cubicBezTo>
                      <a:pt x="7200" y="9044"/>
                      <a:pt x="7101" y="9030"/>
                      <a:pt x="6996" y="903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66"/>
              <p:cNvSpPr/>
              <p:nvPr/>
            </p:nvSpPr>
            <p:spPr>
              <a:xfrm>
                <a:off x="5550900" y="2798925"/>
                <a:ext cx="216825" cy="320700"/>
              </a:xfrm>
              <a:custGeom>
                <a:avLst/>
                <a:gdLst/>
                <a:ahLst/>
                <a:cxnLst/>
                <a:rect l="l" t="t" r="r" b="b"/>
                <a:pathLst>
                  <a:path w="8673" h="12828" extrusionOk="0">
                    <a:moveTo>
                      <a:pt x="2179" y="0"/>
                    </a:moveTo>
                    <a:cubicBezTo>
                      <a:pt x="2110" y="0"/>
                      <a:pt x="2035" y="9"/>
                      <a:pt x="1956" y="25"/>
                    </a:cubicBezTo>
                    <a:cubicBezTo>
                      <a:pt x="1730" y="100"/>
                      <a:pt x="1430" y="200"/>
                      <a:pt x="1079" y="401"/>
                    </a:cubicBezTo>
                    <a:cubicBezTo>
                      <a:pt x="728" y="576"/>
                      <a:pt x="477" y="752"/>
                      <a:pt x="302" y="927"/>
                    </a:cubicBezTo>
                    <a:cubicBezTo>
                      <a:pt x="126" y="1102"/>
                      <a:pt x="26" y="1278"/>
                      <a:pt x="26" y="1478"/>
                    </a:cubicBezTo>
                    <a:cubicBezTo>
                      <a:pt x="1" y="1654"/>
                      <a:pt x="26" y="1829"/>
                      <a:pt x="76" y="1929"/>
                    </a:cubicBezTo>
                    <a:cubicBezTo>
                      <a:pt x="126" y="2055"/>
                      <a:pt x="201" y="2230"/>
                      <a:pt x="327" y="2481"/>
                    </a:cubicBezTo>
                    <a:lnTo>
                      <a:pt x="3109" y="7644"/>
                    </a:lnTo>
                    <a:cubicBezTo>
                      <a:pt x="3234" y="7869"/>
                      <a:pt x="3334" y="8045"/>
                      <a:pt x="3410" y="8145"/>
                    </a:cubicBezTo>
                    <a:cubicBezTo>
                      <a:pt x="3485" y="8245"/>
                      <a:pt x="3610" y="8346"/>
                      <a:pt x="3760" y="8446"/>
                    </a:cubicBezTo>
                    <a:cubicBezTo>
                      <a:pt x="3851" y="8507"/>
                      <a:pt x="3961" y="8540"/>
                      <a:pt x="4089" y="8540"/>
                    </a:cubicBezTo>
                    <a:cubicBezTo>
                      <a:pt x="4172" y="8540"/>
                      <a:pt x="4263" y="8526"/>
                      <a:pt x="4362" y="8496"/>
                    </a:cubicBezTo>
                    <a:cubicBezTo>
                      <a:pt x="4587" y="8446"/>
                      <a:pt x="4888" y="8320"/>
                      <a:pt x="5239" y="8145"/>
                    </a:cubicBezTo>
                    <a:cubicBezTo>
                      <a:pt x="5590" y="7945"/>
                      <a:pt x="5841" y="7769"/>
                      <a:pt x="6016" y="7594"/>
                    </a:cubicBezTo>
                    <a:cubicBezTo>
                      <a:pt x="6191" y="7443"/>
                      <a:pt x="6292" y="7268"/>
                      <a:pt x="6317" y="7067"/>
                    </a:cubicBezTo>
                    <a:cubicBezTo>
                      <a:pt x="6317" y="6892"/>
                      <a:pt x="6317" y="6742"/>
                      <a:pt x="6267" y="6616"/>
                    </a:cubicBezTo>
                    <a:cubicBezTo>
                      <a:pt x="6217" y="6516"/>
                      <a:pt x="6141" y="6341"/>
                      <a:pt x="6016" y="6115"/>
                    </a:cubicBezTo>
                    <a:lnTo>
                      <a:pt x="3234" y="927"/>
                    </a:lnTo>
                    <a:cubicBezTo>
                      <a:pt x="3109" y="701"/>
                      <a:pt x="3009" y="526"/>
                      <a:pt x="2933" y="426"/>
                    </a:cubicBezTo>
                    <a:cubicBezTo>
                      <a:pt x="2833" y="325"/>
                      <a:pt x="2733" y="225"/>
                      <a:pt x="2557" y="125"/>
                    </a:cubicBezTo>
                    <a:cubicBezTo>
                      <a:pt x="2455" y="39"/>
                      <a:pt x="2328" y="0"/>
                      <a:pt x="2179" y="0"/>
                    </a:cubicBezTo>
                    <a:close/>
                    <a:moveTo>
                      <a:pt x="6997" y="9029"/>
                    </a:moveTo>
                    <a:cubicBezTo>
                      <a:pt x="6735" y="9029"/>
                      <a:pt x="6439" y="9119"/>
                      <a:pt x="6116" y="9298"/>
                    </a:cubicBezTo>
                    <a:cubicBezTo>
                      <a:pt x="5640" y="9574"/>
                      <a:pt x="5314" y="9799"/>
                      <a:pt x="5114" y="9975"/>
                    </a:cubicBezTo>
                    <a:cubicBezTo>
                      <a:pt x="4938" y="10175"/>
                      <a:pt x="4838" y="10426"/>
                      <a:pt x="4863" y="10676"/>
                    </a:cubicBezTo>
                    <a:cubicBezTo>
                      <a:pt x="4863" y="10952"/>
                      <a:pt x="4988" y="11303"/>
                      <a:pt x="5214" y="11729"/>
                    </a:cubicBezTo>
                    <a:cubicBezTo>
                      <a:pt x="5540" y="12331"/>
                      <a:pt x="5866" y="12706"/>
                      <a:pt x="6191" y="12807"/>
                    </a:cubicBezTo>
                    <a:cubicBezTo>
                      <a:pt x="6252" y="12821"/>
                      <a:pt x="6318" y="12828"/>
                      <a:pt x="6391" y="12828"/>
                    </a:cubicBezTo>
                    <a:cubicBezTo>
                      <a:pt x="6708" y="12828"/>
                      <a:pt x="7139" y="12692"/>
                      <a:pt x="7670" y="12406"/>
                    </a:cubicBezTo>
                    <a:cubicBezTo>
                      <a:pt x="8322" y="12055"/>
                      <a:pt x="8673" y="11679"/>
                      <a:pt x="8673" y="11253"/>
                    </a:cubicBezTo>
                    <a:cubicBezTo>
                      <a:pt x="8648" y="11027"/>
                      <a:pt x="8623" y="10852"/>
                      <a:pt x="8572" y="10727"/>
                    </a:cubicBezTo>
                    <a:cubicBezTo>
                      <a:pt x="8522" y="10601"/>
                      <a:pt x="8422" y="10401"/>
                      <a:pt x="8297" y="10125"/>
                    </a:cubicBezTo>
                    <a:lnTo>
                      <a:pt x="8146" y="9874"/>
                    </a:lnTo>
                    <a:cubicBezTo>
                      <a:pt x="7896" y="9423"/>
                      <a:pt x="7620" y="9148"/>
                      <a:pt x="7294" y="9072"/>
                    </a:cubicBezTo>
                    <a:cubicBezTo>
                      <a:pt x="7201" y="9044"/>
                      <a:pt x="7102" y="9029"/>
                      <a:pt x="6997" y="90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9" name="Google Shape;1599;p66"/>
            <p:cNvSpPr/>
            <p:nvPr/>
          </p:nvSpPr>
          <p:spPr>
            <a:xfrm>
              <a:off x="6467325" y="4536725"/>
              <a:ext cx="2896564"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0" name="Google Shape;1600;p66"/>
            <p:cNvGrpSpPr/>
            <p:nvPr/>
          </p:nvGrpSpPr>
          <p:grpSpPr>
            <a:xfrm>
              <a:off x="6704930" y="3194454"/>
              <a:ext cx="302450" cy="420906"/>
              <a:chOff x="6510530" y="3083354"/>
              <a:chExt cx="302450" cy="420906"/>
            </a:xfrm>
          </p:grpSpPr>
          <p:sp>
            <p:nvSpPr>
              <p:cNvPr id="1601" name="Google Shape;1601;p66"/>
              <p:cNvSpPr/>
              <p:nvPr/>
            </p:nvSpPr>
            <p:spPr>
              <a:xfrm rot="-259581">
                <a:off x="6515048" y="3364499"/>
                <a:ext cx="267135" cy="129870"/>
              </a:xfrm>
              <a:custGeom>
                <a:avLst/>
                <a:gdLst/>
                <a:ahLst/>
                <a:cxnLst/>
                <a:rect l="l" t="t" r="r" b="b"/>
                <a:pathLst>
                  <a:path w="12478" h="6067" extrusionOk="0">
                    <a:moveTo>
                      <a:pt x="622" y="1"/>
                    </a:moveTo>
                    <a:cubicBezTo>
                      <a:pt x="419" y="1"/>
                      <a:pt x="216" y="1"/>
                      <a:pt x="13" y="3"/>
                    </a:cubicBezTo>
                    <a:lnTo>
                      <a:pt x="0" y="311"/>
                    </a:lnTo>
                    <a:cubicBezTo>
                      <a:pt x="610" y="380"/>
                      <a:pt x="1213" y="431"/>
                      <a:pt x="1822" y="487"/>
                    </a:cubicBezTo>
                    <a:cubicBezTo>
                      <a:pt x="2432" y="550"/>
                      <a:pt x="3035" y="594"/>
                      <a:pt x="3644" y="644"/>
                    </a:cubicBezTo>
                    <a:cubicBezTo>
                      <a:pt x="4690" y="725"/>
                      <a:pt x="5731" y="792"/>
                      <a:pt x="6776" y="857"/>
                    </a:cubicBezTo>
                    <a:lnTo>
                      <a:pt x="6776" y="857"/>
                    </a:lnTo>
                    <a:lnTo>
                      <a:pt x="6138" y="2454"/>
                    </a:lnTo>
                    <a:lnTo>
                      <a:pt x="5315" y="4552"/>
                    </a:lnTo>
                    <a:lnTo>
                      <a:pt x="5139" y="4998"/>
                    </a:lnTo>
                    <a:lnTo>
                      <a:pt x="5586" y="5074"/>
                    </a:lnTo>
                    <a:cubicBezTo>
                      <a:pt x="6723" y="5262"/>
                      <a:pt x="7860" y="5444"/>
                      <a:pt x="9003" y="5614"/>
                    </a:cubicBezTo>
                    <a:cubicBezTo>
                      <a:pt x="9569" y="5696"/>
                      <a:pt x="10141" y="5783"/>
                      <a:pt x="10712" y="5853"/>
                    </a:cubicBezTo>
                    <a:cubicBezTo>
                      <a:pt x="11284" y="5928"/>
                      <a:pt x="11856" y="6010"/>
                      <a:pt x="12427" y="6066"/>
                    </a:cubicBezTo>
                    <a:lnTo>
                      <a:pt x="12478" y="5765"/>
                    </a:lnTo>
                    <a:cubicBezTo>
                      <a:pt x="11919" y="5626"/>
                      <a:pt x="11353" y="5501"/>
                      <a:pt x="10794" y="5369"/>
                    </a:cubicBezTo>
                    <a:cubicBezTo>
                      <a:pt x="10228" y="5237"/>
                      <a:pt x="9663" y="5117"/>
                      <a:pt x="9104" y="4998"/>
                    </a:cubicBezTo>
                    <a:cubicBezTo>
                      <a:pt x="8123" y="4791"/>
                      <a:pt x="7143" y="4594"/>
                      <a:pt x="6162" y="4405"/>
                    </a:cubicBezTo>
                    <a:lnTo>
                      <a:pt x="6162" y="4405"/>
                    </a:lnTo>
                    <a:lnTo>
                      <a:pt x="6823" y="2755"/>
                    </a:lnTo>
                    <a:lnTo>
                      <a:pt x="7640" y="657"/>
                    </a:lnTo>
                    <a:lnTo>
                      <a:pt x="7841" y="148"/>
                    </a:lnTo>
                    <a:lnTo>
                      <a:pt x="7326" y="129"/>
                    </a:lnTo>
                    <a:cubicBezTo>
                      <a:pt x="6107" y="85"/>
                      <a:pt x="4888" y="47"/>
                      <a:pt x="3669" y="22"/>
                    </a:cubicBezTo>
                    <a:cubicBezTo>
                      <a:pt x="3060" y="16"/>
                      <a:pt x="2450" y="3"/>
                      <a:pt x="1841" y="3"/>
                    </a:cubicBezTo>
                    <a:cubicBezTo>
                      <a:pt x="1435" y="3"/>
                      <a:pt x="1028" y="1"/>
                      <a:pt x="622" y="1"/>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66"/>
              <p:cNvSpPr/>
              <p:nvPr/>
            </p:nvSpPr>
            <p:spPr>
              <a:xfrm rot="-259581">
                <a:off x="6624778" y="3089752"/>
                <a:ext cx="179039" cy="249637"/>
              </a:xfrm>
              <a:custGeom>
                <a:avLst/>
                <a:gdLst/>
                <a:ahLst/>
                <a:cxnLst/>
                <a:rect l="l" t="t" r="r" b="b"/>
                <a:pathLst>
                  <a:path w="8363" h="11662" extrusionOk="0">
                    <a:moveTo>
                      <a:pt x="158" y="0"/>
                    </a:moveTo>
                    <a:lnTo>
                      <a:pt x="1" y="258"/>
                    </a:lnTo>
                    <a:cubicBezTo>
                      <a:pt x="497" y="635"/>
                      <a:pt x="1006" y="987"/>
                      <a:pt x="1508" y="1351"/>
                    </a:cubicBezTo>
                    <a:cubicBezTo>
                      <a:pt x="2011" y="1715"/>
                      <a:pt x="2520" y="2067"/>
                      <a:pt x="3029" y="2419"/>
                    </a:cubicBezTo>
                    <a:cubicBezTo>
                      <a:pt x="3902" y="3023"/>
                      <a:pt x="4780" y="3622"/>
                      <a:pt x="5662" y="4212"/>
                    </a:cubicBezTo>
                    <a:lnTo>
                      <a:pt x="5662" y="4212"/>
                    </a:lnTo>
                    <a:lnTo>
                      <a:pt x="4361" y="5278"/>
                    </a:lnTo>
                    <a:lnTo>
                      <a:pt x="2671" y="6685"/>
                    </a:lnTo>
                    <a:lnTo>
                      <a:pt x="2313" y="6987"/>
                    </a:lnTo>
                    <a:lnTo>
                      <a:pt x="2671" y="7282"/>
                    </a:lnTo>
                    <a:cubicBezTo>
                      <a:pt x="3569" y="8030"/>
                      <a:pt x="4480" y="8777"/>
                      <a:pt x="5397" y="9512"/>
                    </a:cubicBezTo>
                    <a:cubicBezTo>
                      <a:pt x="5856" y="9870"/>
                      <a:pt x="6315" y="10241"/>
                      <a:pt x="6780" y="10593"/>
                    </a:cubicBezTo>
                    <a:cubicBezTo>
                      <a:pt x="7245" y="10951"/>
                      <a:pt x="7703" y="11315"/>
                      <a:pt x="8174" y="11661"/>
                    </a:cubicBezTo>
                    <a:lnTo>
                      <a:pt x="8363" y="11422"/>
                    </a:lnTo>
                    <a:cubicBezTo>
                      <a:pt x="7936" y="11014"/>
                      <a:pt x="7502" y="10612"/>
                      <a:pt x="7075" y="10210"/>
                    </a:cubicBezTo>
                    <a:cubicBezTo>
                      <a:pt x="6641" y="9808"/>
                      <a:pt x="6208" y="9418"/>
                      <a:pt x="5768" y="9022"/>
                    </a:cubicBezTo>
                    <a:cubicBezTo>
                      <a:pt x="5012" y="8337"/>
                      <a:pt x="4251" y="7665"/>
                      <a:pt x="3481" y="6995"/>
                    </a:cubicBezTo>
                    <a:lnTo>
                      <a:pt x="3481" y="6995"/>
                    </a:lnTo>
                    <a:lnTo>
                      <a:pt x="4826" y="5893"/>
                    </a:lnTo>
                    <a:lnTo>
                      <a:pt x="6516" y="4480"/>
                    </a:lnTo>
                    <a:lnTo>
                      <a:pt x="6924" y="4141"/>
                    </a:lnTo>
                    <a:lnTo>
                      <a:pt x="6478" y="3858"/>
                    </a:lnTo>
                    <a:cubicBezTo>
                      <a:pt x="5435" y="3192"/>
                      <a:pt x="4392" y="2538"/>
                      <a:pt x="3337" y="1891"/>
                    </a:cubicBezTo>
                    <a:cubicBezTo>
                      <a:pt x="2809" y="1571"/>
                      <a:pt x="2287" y="1244"/>
                      <a:pt x="1753" y="936"/>
                    </a:cubicBezTo>
                    <a:cubicBezTo>
                      <a:pt x="1219" y="622"/>
                      <a:pt x="692" y="302"/>
                      <a:pt x="158"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3" name="Google Shape;1603;p66"/>
            <p:cNvGrpSpPr/>
            <p:nvPr/>
          </p:nvGrpSpPr>
          <p:grpSpPr>
            <a:xfrm>
              <a:off x="8568242" y="4038329"/>
              <a:ext cx="333170" cy="407609"/>
              <a:chOff x="7735342" y="2999629"/>
              <a:chExt cx="333170" cy="407609"/>
            </a:xfrm>
          </p:grpSpPr>
          <p:sp>
            <p:nvSpPr>
              <p:cNvPr id="1604" name="Google Shape;1604;p66"/>
              <p:cNvSpPr/>
              <p:nvPr/>
            </p:nvSpPr>
            <p:spPr>
              <a:xfrm rot="-259581">
                <a:off x="7797533" y="3267801"/>
                <a:ext cx="266472" cy="129571"/>
              </a:xfrm>
              <a:custGeom>
                <a:avLst/>
                <a:gdLst/>
                <a:ahLst/>
                <a:cxnLst/>
                <a:rect l="l" t="t" r="r" b="b"/>
                <a:pathLst>
                  <a:path w="12447" h="6053" extrusionOk="0">
                    <a:moveTo>
                      <a:pt x="11520" y="0"/>
                    </a:moveTo>
                    <a:cubicBezTo>
                      <a:pt x="11215" y="0"/>
                      <a:pt x="10910" y="2"/>
                      <a:pt x="10605" y="2"/>
                    </a:cubicBezTo>
                    <a:cubicBezTo>
                      <a:pt x="9996" y="2"/>
                      <a:pt x="9393" y="14"/>
                      <a:pt x="8783" y="21"/>
                    </a:cubicBezTo>
                    <a:cubicBezTo>
                      <a:pt x="7571" y="46"/>
                      <a:pt x="6352" y="84"/>
                      <a:pt x="5139" y="128"/>
                    </a:cubicBezTo>
                    <a:lnTo>
                      <a:pt x="4624" y="146"/>
                    </a:lnTo>
                    <a:lnTo>
                      <a:pt x="4819" y="655"/>
                    </a:lnTo>
                    <a:lnTo>
                      <a:pt x="5642" y="2747"/>
                    </a:lnTo>
                    <a:lnTo>
                      <a:pt x="6301" y="4393"/>
                    </a:lnTo>
                    <a:lnTo>
                      <a:pt x="6301" y="4393"/>
                    </a:lnTo>
                    <a:cubicBezTo>
                      <a:pt x="5321" y="4584"/>
                      <a:pt x="4344" y="4777"/>
                      <a:pt x="3368" y="4984"/>
                    </a:cubicBezTo>
                    <a:cubicBezTo>
                      <a:pt x="2802" y="5110"/>
                      <a:pt x="2243" y="5223"/>
                      <a:pt x="1678" y="5355"/>
                    </a:cubicBezTo>
                    <a:cubicBezTo>
                      <a:pt x="1118" y="5487"/>
                      <a:pt x="559" y="5612"/>
                      <a:pt x="0" y="5751"/>
                    </a:cubicBezTo>
                    <a:lnTo>
                      <a:pt x="50" y="6052"/>
                    </a:lnTo>
                    <a:cubicBezTo>
                      <a:pt x="622" y="5996"/>
                      <a:pt x="1188" y="5914"/>
                      <a:pt x="1759" y="5839"/>
                    </a:cubicBezTo>
                    <a:cubicBezTo>
                      <a:pt x="2331" y="5769"/>
                      <a:pt x="2896" y="5682"/>
                      <a:pt x="3468" y="5606"/>
                    </a:cubicBezTo>
                    <a:cubicBezTo>
                      <a:pt x="4605" y="5436"/>
                      <a:pt x="5736" y="5248"/>
                      <a:pt x="6873" y="5060"/>
                    </a:cubicBezTo>
                    <a:lnTo>
                      <a:pt x="7320" y="4984"/>
                    </a:lnTo>
                    <a:lnTo>
                      <a:pt x="7144" y="4538"/>
                    </a:lnTo>
                    <a:lnTo>
                      <a:pt x="6327" y="2446"/>
                    </a:lnTo>
                    <a:lnTo>
                      <a:pt x="5685" y="856"/>
                    </a:lnTo>
                    <a:lnTo>
                      <a:pt x="5685" y="856"/>
                    </a:lnTo>
                    <a:cubicBezTo>
                      <a:pt x="6726" y="791"/>
                      <a:pt x="7767" y="724"/>
                      <a:pt x="8809" y="643"/>
                    </a:cubicBezTo>
                    <a:cubicBezTo>
                      <a:pt x="9418" y="592"/>
                      <a:pt x="10021" y="548"/>
                      <a:pt x="10631" y="486"/>
                    </a:cubicBezTo>
                    <a:cubicBezTo>
                      <a:pt x="11234" y="429"/>
                      <a:pt x="11843" y="379"/>
                      <a:pt x="12446" y="310"/>
                    </a:cubicBezTo>
                    <a:lnTo>
                      <a:pt x="12434" y="8"/>
                    </a:lnTo>
                    <a:cubicBezTo>
                      <a:pt x="12129" y="2"/>
                      <a:pt x="11824" y="0"/>
                      <a:pt x="11520" y="0"/>
                    </a:cubicBez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66"/>
              <p:cNvSpPr/>
              <p:nvPr/>
            </p:nvSpPr>
            <p:spPr>
              <a:xfrm rot="-259581">
                <a:off x="7744484" y="3006007"/>
                <a:ext cx="178504" cy="249080"/>
              </a:xfrm>
              <a:custGeom>
                <a:avLst/>
                <a:gdLst/>
                <a:ahLst/>
                <a:cxnLst/>
                <a:rect l="l" t="t" r="r" b="b"/>
                <a:pathLst>
                  <a:path w="8338" h="11636" extrusionOk="0">
                    <a:moveTo>
                      <a:pt x="8187" y="0"/>
                    </a:moveTo>
                    <a:cubicBezTo>
                      <a:pt x="7646" y="302"/>
                      <a:pt x="7119" y="622"/>
                      <a:pt x="6591" y="930"/>
                    </a:cubicBezTo>
                    <a:cubicBezTo>
                      <a:pt x="6057" y="1244"/>
                      <a:pt x="5535" y="1565"/>
                      <a:pt x="5008" y="1885"/>
                    </a:cubicBezTo>
                    <a:cubicBezTo>
                      <a:pt x="3958" y="2532"/>
                      <a:pt x="2915" y="3186"/>
                      <a:pt x="1872" y="3851"/>
                    </a:cubicBezTo>
                    <a:lnTo>
                      <a:pt x="1433" y="4128"/>
                    </a:lnTo>
                    <a:lnTo>
                      <a:pt x="1841" y="4467"/>
                    </a:lnTo>
                    <a:lnTo>
                      <a:pt x="3525" y="5875"/>
                    </a:lnTo>
                    <a:lnTo>
                      <a:pt x="4870" y="6977"/>
                    </a:lnTo>
                    <a:lnTo>
                      <a:pt x="4870" y="6977"/>
                    </a:lnTo>
                    <a:cubicBezTo>
                      <a:pt x="4103" y="7643"/>
                      <a:pt x="3340" y="8316"/>
                      <a:pt x="2582" y="8997"/>
                    </a:cubicBezTo>
                    <a:cubicBezTo>
                      <a:pt x="2149" y="9393"/>
                      <a:pt x="1709" y="9782"/>
                      <a:pt x="1282" y="10185"/>
                    </a:cubicBezTo>
                    <a:cubicBezTo>
                      <a:pt x="855" y="10587"/>
                      <a:pt x="421" y="10982"/>
                      <a:pt x="0" y="11397"/>
                    </a:cubicBezTo>
                    <a:lnTo>
                      <a:pt x="182" y="11636"/>
                    </a:lnTo>
                    <a:cubicBezTo>
                      <a:pt x="654" y="11290"/>
                      <a:pt x="1112" y="10926"/>
                      <a:pt x="1577" y="10568"/>
                    </a:cubicBezTo>
                    <a:cubicBezTo>
                      <a:pt x="2042" y="10216"/>
                      <a:pt x="2494" y="9852"/>
                      <a:pt x="2959" y="9487"/>
                    </a:cubicBezTo>
                    <a:cubicBezTo>
                      <a:pt x="3870" y="8752"/>
                      <a:pt x="4775" y="8011"/>
                      <a:pt x="5680" y="7263"/>
                    </a:cubicBezTo>
                    <a:lnTo>
                      <a:pt x="6032" y="6968"/>
                    </a:lnTo>
                    <a:lnTo>
                      <a:pt x="5674" y="6666"/>
                    </a:lnTo>
                    <a:lnTo>
                      <a:pt x="3984" y="5265"/>
                    </a:lnTo>
                    <a:lnTo>
                      <a:pt x="2690" y="4202"/>
                    </a:lnTo>
                    <a:lnTo>
                      <a:pt x="2690" y="4202"/>
                    </a:lnTo>
                    <a:cubicBezTo>
                      <a:pt x="3569" y="3612"/>
                      <a:pt x="4447" y="3017"/>
                      <a:pt x="5315" y="2413"/>
                    </a:cubicBezTo>
                    <a:cubicBezTo>
                      <a:pt x="5824" y="2061"/>
                      <a:pt x="6333" y="1709"/>
                      <a:pt x="6836" y="1345"/>
                    </a:cubicBezTo>
                    <a:cubicBezTo>
                      <a:pt x="7339" y="987"/>
                      <a:pt x="7841" y="628"/>
                      <a:pt x="8337" y="258"/>
                    </a:cubicBezTo>
                    <a:lnTo>
                      <a:pt x="8187" y="0"/>
                    </a:lnTo>
                    <a:close/>
                  </a:path>
                </a:pathLst>
              </a:custGeom>
              <a:solidFill>
                <a:srgbClr val="F5C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6" name="Google Shape;1606;p66"/>
            <p:cNvGrpSpPr/>
            <p:nvPr/>
          </p:nvGrpSpPr>
          <p:grpSpPr>
            <a:xfrm>
              <a:off x="7701690" y="2782250"/>
              <a:ext cx="508454" cy="508551"/>
              <a:chOff x="3157425" y="1611475"/>
              <a:chExt cx="524450" cy="524550"/>
            </a:xfrm>
          </p:grpSpPr>
          <p:sp>
            <p:nvSpPr>
              <p:cNvPr id="1607" name="Google Shape;1607;p66"/>
              <p:cNvSpPr/>
              <p:nvPr/>
            </p:nvSpPr>
            <p:spPr>
              <a:xfrm>
                <a:off x="3157425" y="1611475"/>
                <a:ext cx="422325" cy="372275"/>
              </a:xfrm>
              <a:custGeom>
                <a:avLst/>
                <a:gdLst/>
                <a:ahLst/>
                <a:cxnLst/>
                <a:rect l="l" t="t" r="r" b="b"/>
                <a:pathLst>
                  <a:path w="16893" h="14891" extrusionOk="0">
                    <a:moveTo>
                      <a:pt x="5849" y="1"/>
                    </a:moveTo>
                    <a:cubicBezTo>
                      <a:pt x="5225" y="1"/>
                      <a:pt x="4630" y="365"/>
                      <a:pt x="4361" y="981"/>
                    </a:cubicBezTo>
                    <a:lnTo>
                      <a:pt x="0" y="11282"/>
                    </a:lnTo>
                    <a:lnTo>
                      <a:pt x="11554" y="14891"/>
                    </a:lnTo>
                    <a:lnTo>
                      <a:pt x="16892" y="4014"/>
                    </a:lnTo>
                    <a:lnTo>
                      <a:pt x="6416" y="104"/>
                    </a:lnTo>
                    <a:cubicBezTo>
                      <a:pt x="6230" y="34"/>
                      <a:pt x="6038" y="1"/>
                      <a:pt x="5849" y="1"/>
                    </a:cubicBezTo>
                    <a:close/>
                  </a:path>
                </a:pathLst>
              </a:custGeom>
              <a:solidFill>
                <a:srgbClr val="6A17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66"/>
              <p:cNvSpPr/>
              <p:nvPr/>
            </p:nvSpPr>
            <p:spPr>
              <a:xfrm>
                <a:off x="3195000" y="1689875"/>
                <a:ext cx="429225" cy="387875"/>
              </a:xfrm>
              <a:custGeom>
                <a:avLst/>
                <a:gdLst/>
                <a:ahLst/>
                <a:cxnLst/>
                <a:rect l="l" t="t" r="r" b="b"/>
                <a:pathLst>
                  <a:path w="17169" h="15515" extrusionOk="0">
                    <a:moveTo>
                      <a:pt x="12432" y="0"/>
                    </a:moveTo>
                    <a:lnTo>
                      <a:pt x="1" y="7544"/>
                    </a:lnTo>
                    <a:lnTo>
                      <a:pt x="3409" y="15514"/>
                    </a:lnTo>
                    <a:lnTo>
                      <a:pt x="17169" y="9474"/>
                    </a:lnTo>
                    <a:lnTo>
                      <a:pt x="124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66"/>
              <p:cNvSpPr/>
              <p:nvPr/>
            </p:nvSpPr>
            <p:spPr>
              <a:xfrm>
                <a:off x="3362925" y="1808675"/>
                <a:ext cx="72075" cy="104775"/>
              </a:xfrm>
              <a:custGeom>
                <a:avLst/>
                <a:gdLst/>
                <a:ahLst/>
                <a:cxnLst/>
                <a:rect l="l" t="t" r="r" b="b"/>
                <a:pathLst>
                  <a:path w="2883" h="4191" extrusionOk="0">
                    <a:moveTo>
                      <a:pt x="713" y="0"/>
                    </a:moveTo>
                    <a:cubicBezTo>
                      <a:pt x="694" y="0"/>
                      <a:pt x="674" y="3"/>
                      <a:pt x="652" y="10"/>
                    </a:cubicBezTo>
                    <a:cubicBezTo>
                      <a:pt x="552" y="35"/>
                      <a:pt x="477" y="61"/>
                      <a:pt x="352" y="136"/>
                    </a:cubicBezTo>
                    <a:cubicBezTo>
                      <a:pt x="251" y="186"/>
                      <a:pt x="151" y="261"/>
                      <a:pt x="101" y="311"/>
                    </a:cubicBezTo>
                    <a:cubicBezTo>
                      <a:pt x="51" y="361"/>
                      <a:pt x="1" y="436"/>
                      <a:pt x="1" y="487"/>
                    </a:cubicBezTo>
                    <a:cubicBezTo>
                      <a:pt x="1" y="562"/>
                      <a:pt x="1" y="612"/>
                      <a:pt x="26" y="637"/>
                    </a:cubicBezTo>
                    <a:cubicBezTo>
                      <a:pt x="51" y="687"/>
                      <a:pt x="76" y="737"/>
                      <a:pt x="101" y="812"/>
                    </a:cubicBezTo>
                    <a:lnTo>
                      <a:pt x="1053" y="2517"/>
                    </a:lnTo>
                    <a:cubicBezTo>
                      <a:pt x="1078" y="2592"/>
                      <a:pt x="1129" y="2642"/>
                      <a:pt x="1154" y="2667"/>
                    </a:cubicBezTo>
                    <a:cubicBezTo>
                      <a:pt x="1179" y="2692"/>
                      <a:pt x="1204" y="2742"/>
                      <a:pt x="1254" y="2767"/>
                    </a:cubicBezTo>
                    <a:cubicBezTo>
                      <a:pt x="1304" y="2792"/>
                      <a:pt x="1379" y="2792"/>
                      <a:pt x="1454" y="2792"/>
                    </a:cubicBezTo>
                    <a:cubicBezTo>
                      <a:pt x="1530" y="2767"/>
                      <a:pt x="1630" y="2717"/>
                      <a:pt x="1730" y="2667"/>
                    </a:cubicBezTo>
                    <a:cubicBezTo>
                      <a:pt x="1855" y="2592"/>
                      <a:pt x="1931" y="2542"/>
                      <a:pt x="2006" y="2492"/>
                    </a:cubicBezTo>
                    <a:cubicBezTo>
                      <a:pt x="2056" y="2416"/>
                      <a:pt x="2081" y="2366"/>
                      <a:pt x="2081" y="2316"/>
                    </a:cubicBezTo>
                    <a:cubicBezTo>
                      <a:pt x="2106" y="2241"/>
                      <a:pt x="2081" y="2191"/>
                      <a:pt x="2081" y="2166"/>
                    </a:cubicBezTo>
                    <a:cubicBezTo>
                      <a:pt x="2056" y="2116"/>
                      <a:pt x="2031" y="2066"/>
                      <a:pt x="1981" y="1990"/>
                    </a:cubicBezTo>
                    <a:lnTo>
                      <a:pt x="1053" y="311"/>
                    </a:lnTo>
                    <a:cubicBezTo>
                      <a:pt x="1028" y="236"/>
                      <a:pt x="978" y="161"/>
                      <a:pt x="953" y="136"/>
                    </a:cubicBezTo>
                    <a:cubicBezTo>
                      <a:pt x="928" y="111"/>
                      <a:pt x="903" y="61"/>
                      <a:pt x="828" y="35"/>
                    </a:cubicBezTo>
                    <a:cubicBezTo>
                      <a:pt x="792" y="18"/>
                      <a:pt x="757" y="0"/>
                      <a:pt x="713" y="0"/>
                    </a:cubicBezTo>
                    <a:close/>
                    <a:moveTo>
                      <a:pt x="2343" y="2934"/>
                    </a:moveTo>
                    <a:cubicBezTo>
                      <a:pt x="2246" y="2934"/>
                      <a:pt x="2146" y="2966"/>
                      <a:pt x="2031" y="3043"/>
                    </a:cubicBezTo>
                    <a:cubicBezTo>
                      <a:pt x="1880" y="3118"/>
                      <a:pt x="1780" y="3193"/>
                      <a:pt x="1705" y="3269"/>
                    </a:cubicBezTo>
                    <a:cubicBezTo>
                      <a:pt x="1655" y="3319"/>
                      <a:pt x="1630" y="3419"/>
                      <a:pt x="1630" y="3494"/>
                    </a:cubicBezTo>
                    <a:cubicBezTo>
                      <a:pt x="1630" y="3594"/>
                      <a:pt x="1680" y="3695"/>
                      <a:pt x="1755" y="3845"/>
                    </a:cubicBezTo>
                    <a:cubicBezTo>
                      <a:pt x="1855" y="4046"/>
                      <a:pt x="1956" y="4146"/>
                      <a:pt x="2081" y="4171"/>
                    </a:cubicBezTo>
                    <a:cubicBezTo>
                      <a:pt x="2107" y="4184"/>
                      <a:pt x="2136" y="4190"/>
                      <a:pt x="2169" y="4190"/>
                    </a:cubicBezTo>
                    <a:cubicBezTo>
                      <a:pt x="2264" y="4190"/>
                      <a:pt x="2390" y="4138"/>
                      <a:pt x="2557" y="4046"/>
                    </a:cubicBezTo>
                    <a:cubicBezTo>
                      <a:pt x="2783" y="3920"/>
                      <a:pt x="2883" y="3795"/>
                      <a:pt x="2883" y="3670"/>
                    </a:cubicBezTo>
                    <a:cubicBezTo>
                      <a:pt x="2883" y="3594"/>
                      <a:pt x="2858" y="3544"/>
                      <a:pt x="2858" y="3494"/>
                    </a:cubicBezTo>
                    <a:cubicBezTo>
                      <a:pt x="2833" y="3444"/>
                      <a:pt x="2808" y="3394"/>
                      <a:pt x="2758" y="3294"/>
                    </a:cubicBezTo>
                    <a:lnTo>
                      <a:pt x="2707" y="3218"/>
                    </a:lnTo>
                    <a:cubicBezTo>
                      <a:pt x="2632" y="3068"/>
                      <a:pt x="2532" y="2993"/>
                      <a:pt x="2432" y="2943"/>
                    </a:cubicBezTo>
                    <a:cubicBezTo>
                      <a:pt x="2402" y="2937"/>
                      <a:pt x="2373" y="2934"/>
                      <a:pt x="2343" y="2934"/>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66"/>
              <p:cNvSpPr/>
              <p:nvPr/>
            </p:nvSpPr>
            <p:spPr>
              <a:xfrm>
                <a:off x="3157425" y="1711800"/>
                <a:ext cx="524450" cy="423500"/>
              </a:xfrm>
              <a:custGeom>
                <a:avLst/>
                <a:gdLst/>
                <a:ahLst/>
                <a:cxnLst/>
                <a:rect l="l" t="t" r="r" b="b"/>
                <a:pathLst>
                  <a:path w="20978" h="16940" extrusionOk="0">
                    <a:moveTo>
                      <a:pt x="16892" y="1"/>
                    </a:moveTo>
                    <a:lnTo>
                      <a:pt x="10627" y="8723"/>
                    </a:lnTo>
                    <a:lnTo>
                      <a:pt x="0" y="7269"/>
                    </a:lnTo>
                    <a:lnTo>
                      <a:pt x="3785" y="16041"/>
                    </a:lnTo>
                    <a:cubicBezTo>
                      <a:pt x="4028" y="16602"/>
                      <a:pt x="4578" y="16940"/>
                      <a:pt x="5154" y="16940"/>
                    </a:cubicBezTo>
                    <a:cubicBezTo>
                      <a:pt x="5350" y="16940"/>
                      <a:pt x="5549" y="16901"/>
                      <a:pt x="5739" y="16818"/>
                    </a:cubicBezTo>
                    <a:lnTo>
                      <a:pt x="19875" y="10753"/>
                    </a:lnTo>
                    <a:cubicBezTo>
                      <a:pt x="20627" y="10427"/>
                      <a:pt x="20978" y="9550"/>
                      <a:pt x="20652" y="8773"/>
                    </a:cubicBezTo>
                    <a:lnTo>
                      <a:pt x="16892" y="1"/>
                    </a:lnTo>
                    <a:close/>
                  </a:path>
                </a:pathLst>
              </a:custGeom>
              <a:solidFill>
                <a:srgbClr val="833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66"/>
              <p:cNvSpPr/>
              <p:nvPr/>
            </p:nvSpPr>
            <p:spPr>
              <a:xfrm>
                <a:off x="3262050" y="1924200"/>
                <a:ext cx="419200" cy="211825"/>
              </a:xfrm>
              <a:custGeom>
                <a:avLst/>
                <a:gdLst/>
                <a:ahLst/>
                <a:cxnLst/>
                <a:rect l="l" t="t" r="r" b="b"/>
                <a:pathLst>
                  <a:path w="16768" h="8473" extrusionOk="0">
                    <a:moveTo>
                      <a:pt x="6467" y="1"/>
                    </a:moveTo>
                    <a:cubicBezTo>
                      <a:pt x="6392" y="1"/>
                      <a:pt x="6316" y="26"/>
                      <a:pt x="6266" y="101"/>
                    </a:cubicBezTo>
                    <a:lnTo>
                      <a:pt x="76" y="8121"/>
                    </a:lnTo>
                    <a:cubicBezTo>
                      <a:pt x="1" y="8222"/>
                      <a:pt x="26" y="8347"/>
                      <a:pt x="101" y="8422"/>
                    </a:cubicBezTo>
                    <a:cubicBezTo>
                      <a:pt x="151" y="8447"/>
                      <a:pt x="201" y="8472"/>
                      <a:pt x="251" y="8472"/>
                    </a:cubicBezTo>
                    <a:cubicBezTo>
                      <a:pt x="301" y="8472"/>
                      <a:pt x="377" y="8447"/>
                      <a:pt x="402" y="8372"/>
                    </a:cubicBezTo>
                    <a:lnTo>
                      <a:pt x="6542" y="427"/>
                    </a:lnTo>
                    <a:lnTo>
                      <a:pt x="16517" y="1455"/>
                    </a:lnTo>
                    <a:cubicBezTo>
                      <a:pt x="16530" y="1457"/>
                      <a:pt x="16543" y="1459"/>
                      <a:pt x="16556" y="1459"/>
                    </a:cubicBezTo>
                    <a:cubicBezTo>
                      <a:pt x="16662" y="1459"/>
                      <a:pt x="16743" y="1369"/>
                      <a:pt x="16743" y="1279"/>
                    </a:cubicBezTo>
                    <a:cubicBezTo>
                      <a:pt x="16768" y="1154"/>
                      <a:pt x="16692" y="1054"/>
                      <a:pt x="16567" y="1029"/>
                    </a:cubicBezTo>
                    <a:lnTo>
                      <a:pt x="6467" y="1"/>
                    </a:ln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2" name="Google Shape;1612;p66"/>
            <p:cNvGrpSpPr/>
            <p:nvPr/>
          </p:nvGrpSpPr>
          <p:grpSpPr>
            <a:xfrm>
              <a:off x="6893975" y="2670025"/>
              <a:ext cx="651675" cy="421150"/>
              <a:chOff x="6893975" y="2670025"/>
              <a:chExt cx="651675" cy="421150"/>
            </a:xfrm>
          </p:grpSpPr>
          <p:sp>
            <p:nvSpPr>
              <p:cNvPr id="1613" name="Google Shape;1613;p66"/>
              <p:cNvSpPr/>
              <p:nvPr/>
            </p:nvSpPr>
            <p:spPr>
              <a:xfrm>
                <a:off x="6893975" y="2670025"/>
                <a:ext cx="590275" cy="421150"/>
              </a:xfrm>
              <a:custGeom>
                <a:avLst/>
                <a:gdLst/>
                <a:ahLst/>
                <a:cxnLst/>
                <a:rect l="l" t="t" r="r" b="b"/>
                <a:pathLst>
                  <a:path w="23611" h="16846" extrusionOk="0">
                    <a:moveTo>
                      <a:pt x="3596" y="1"/>
                    </a:moveTo>
                    <a:cubicBezTo>
                      <a:pt x="3041" y="1"/>
                      <a:pt x="2537" y="395"/>
                      <a:pt x="2407" y="958"/>
                    </a:cubicBezTo>
                    <a:lnTo>
                      <a:pt x="151" y="11234"/>
                    </a:lnTo>
                    <a:cubicBezTo>
                      <a:pt x="1" y="11911"/>
                      <a:pt x="427" y="12562"/>
                      <a:pt x="1079" y="12713"/>
                    </a:cubicBezTo>
                    <a:lnTo>
                      <a:pt x="19750" y="16823"/>
                    </a:lnTo>
                    <a:cubicBezTo>
                      <a:pt x="19833" y="16838"/>
                      <a:pt x="19916" y="16846"/>
                      <a:pt x="19997" y="16846"/>
                    </a:cubicBezTo>
                    <a:cubicBezTo>
                      <a:pt x="20579" y="16846"/>
                      <a:pt x="21097" y="16464"/>
                      <a:pt x="21229" y="15871"/>
                    </a:cubicBezTo>
                    <a:lnTo>
                      <a:pt x="23485" y="5595"/>
                    </a:lnTo>
                    <a:cubicBezTo>
                      <a:pt x="23610" y="4943"/>
                      <a:pt x="23209" y="4292"/>
                      <a:pt x="22532" y="4141"/>
                    </a:cubicBezTo>
                    <a:lnTo>
                      <a:pt x="3861" y="31"/>
                    </a:lnTo>
                    <a:cubicBezTo>
                      <a:pt x="3772" y="10"/>
                      <a:pt x="3683" y="1"/>
                      <a:pt x="3596"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66"/>
              <p:cNvSpPr/>
              <p:nvPr/>
            </p:nvSpPr>
            <p:spPr>
              <a:xfrm>
                <a:off x="6894625" y="2864150"/>
                <a:ext cx="523825" cy="226450"/>
              </a:xfrm>
              <a:custGeom>
                <a:avLst/>
                <a:gdLst/>
                <a:ahLst/>
                <a:cxnLst/>
                <a:rect l="l" t="t" r="r" b="b"/>
                <a:pathLst>
                  <a:path w="20953" h="9058" extrusionOk="0">
                    <a:moveTo>
                      <a:pt x="11869" y="0"/>
                    </a:moveTo>
                    <a:cubicBezTo>
                      <a:pt x="11847" y="0"/>
                      <a:pt x="11825" y="4"/>
                      <a:pt x="11805" y="10"/>
                    </a:cubicBezTo>
                    <a:lnTo>
                      <a:pt x="150" y="4146"/>
                    </a:lnTo>
                    <a:cubicBezTo>
                      <a:pt x="50" y="4196"/>
                      <a:pt x="0" y="4321"/>
                      <a:pt x="25" y="4421"/>
                    </a:cubicBezTo>
                    <a:cubicBezTo>
                      <a:pt x="64" y="4500"/>
                      <a:pt x="134" y="4563"/>
                      <a:pt x="222" y="4563"/>
                    </a:cubicBezTo>
                    <a:cubicBezTo>
                      <a:pt x="247" y="4563"/>
                      <a:pt x="273" y="4558"/>
                      <a:pt x="301" y="4547"/>
                    </a:cubicBezTo>
                    <a:lnTo>
                      <a:pt x="11830" y="436"/>
                    </a:lnTo>
                    <a:lnTo>
                      <a:pt x="20577" y="9008"/>
                    </a:lnTo>
                    <a:cubicBezTo>
                      <a:pt x="20627" y="9058"/>
                      <a:pt x="20677" y="9058"/>
                      <a:pt x="20727" y="9058"/>
                    </a:cubicBezTo>
                    <a:cubicBezTo>
                      <a:pt x="20777" y="9058"/>
                      <a:pt x="20827" y="9033"/>
                      <a:pt x="20877" y="9008"/>
                    </a:cubicBezTo>
                    <a:cubicBezTo>
                      <a:pt x="20953" y="8908"/>
                      <a:pt x="20953" y="8782"/>
                      <a:pt x="20877" y="8707"/>
                    </a:cubicBezTo>
                    <a:lnTo>
                      <a:pt x="12030" y="60"/>
                    </a:lnTo>
                    <a:cubicBezTo>
                      <a:pt x="11993" y="24"/>
                      <a:pt x="11930" y="0"/>
                      <a:pt x="11869" y="0"/>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66"/>
              <p:cNvSpPr/>
              <p:nvPr/>
            </p:nvSpPr>
            <p:spPr>
              <a:xfrm>
                <a:off x="6965425" y="2673350"/>
                <a:ext cx="512550" cy="280725"/>
              </a:xfrm>
              <a:custGeom>
                <a:avLst/>
                <a:gdLst/>
                <a:ahLst/>
                <a:cxnLst/>
                <a:rect l="l" t="t" r="r" b="b"/>
                <a:pathLst>
                  <a:path w="20502" h="11229" extrusionOk="0">
                    <a:moveTo>
                      <a:pt x="753" y="1"/>
                    </a:moveTo>
                    <a:cubicBezTo>
                      <a:pt x="473" y="1"/>
                      <a:pt x="214" y="96"/>
                      <a:pt x="0" y="251"/>
                    </a:cubicBezTo>
                    <a:lnTo>
                      <a:pt x="8346" y="11229"/>
                    </a:lnTo>
                    <a:lnTo>
                      <a:pt x="20501" y="4763"/>
                    </a:lnTo>
                    <a:cubicBezTo>
                      <a:pt x="20326" y="4462"/>
                      <a:pt x="20050" y="4211"/>
                      <a:pt x="19674" y="4136"/>
                    </a:cubicBezTo>
                    <a:lnTo>
                      <a:pt x="1003" y="26"/>
                    </a:lnTo>
                    <a:cubicBezTo>
                      <a:pt x="918" y="9"/>
                      <a:pt x="835" y="1"/>
                      <a:pt x="753" y="1"/>
                    </a:cubicBezTo>
                    <a:close/>
                  </a:path>
                </a:pathLst>
              </a:custGeom>
              <a:solidFill>
                <a:srgbClr val="F9BB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66"/>
              <p:cNvSpPr/>
              <p:nvPr/>
            </p:nvSpPr>
            <p:spPr>
              <a:xfrm>
                <a:off x="6959775" y="2671525"/>
                <a:ext cx="523850" cy="284375"/>
              </a:xfrm>
              <a:custGeom>
                <a:avLst/>
                <a:gdLst/>
                <a:ahLst/>
                <a:cxnLst/>
                <a:rect l="l" t="t" r="r" b="b"/>
                <a:pathLst>
                  <a:path w="20954" h="11375" extrusionOk="0">
                    <a:moveTo>
                      <a:pt x="234" y="1"/>
                    </a:moveTo>
                    <a:cubicBezTo>
                      <a:pt x="189" y="1"/>
                      <a:pt x="143" y="15"/>
                      <a:pt x="101" y="46"/>
                    </a:cubicBezTo>
                    <a:cubicBezTo>
                      <a:pt x="1" y="96"/>
                      <a:pt x="1" y="247"/>
                      <a:pt x="51" y="322"/>
                    </a:cubicBezTo>
                    <a:lnTo>
                      <a:pt x="8397" y="11299"/>
                    </a:lnTo>
                    <a:cubicBezTo>
                      <a:pt x="8447" y="11349"/>
                      <a:pt x="8497" y="11374"/>
                      <a:pt x="8572" y="11374"/>
                    </a:cubicBezTo>
                    <a:cubicBezTo>
                      <a:pt x="8597" y="11374"/>
                      <a:pt x="8622" y="11374"/>
                      <a:pt x="8672" y="11349"/>
                    </a:cubicBezTo>
                    <a:lnTo>
                      <a:pt x="20828" y="4883"/>
                    </a:lnTo>
                    <a:cubicBezTo>
                      <a:pt x="20928" y="4833"/>
                      <a:pt x="20953" y="4708"/>
                      <a:pt x="20903" y="4607"/>
                    </a:cubicBezTo>
                    <a:cubicBezTo>
                      <a:pt x="20870" y="4541"/>
                      <a:pt x="20803" y="4507"/>
                      <a:pt x="20732" y="4507"/>
                    </a:cubicBezTo>
                    <a:cubicBezTo>
                      <a:pt x="20697" y="4507"/>
                      <a:pt x="20661" y="4516"/>
                      <a:pt x="20627" y="4532"/>
                    </a:cubicBezTo>
                    <a:lnTo>
                      <a:pt x="8622" y="10898"/>
                    </a:lnTo>
                    <a:lnTo>
                      <a:pt x="402" y="71"/>
                    </a:lnTo>
                    <a:cubicBezTo>
                      <a:pt x="358" y="27"/>
                      <a:pt x="297" y="1"/>
                      <a:pt x="234" y="1"/>
                    </a:cubicBezTo>
                    <a:close/>
                  </a:path>
                </a:pathLst>
              </a:custGeom>
              <a:solidFill>
                <a:srgbClr val="FE70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66"/>
              <p:cNvSpPr/>
              <p:nvPr/>
            </p:nvSpPr>
            <p:spPr>
              <a:xfrm>
                <a:off x="7383350" y="2707125"/>
                <a:ext cx="162300" cy="162300"/>
              </a:xfrm>
              <a:custGeom>
                <a:avLst/>
                <a:gdLst/>
                <a:ahLst/>
                <a:cxnLst/>
                <a:rect l="l" t="t" r="r" b="b"/>
                <a:pathLst>
                  <a:path w="6492" h="6492" extrusionOk="0">
                    <a:moveTo>
                      <a:pt x="3258" y="0"/>
                    </a:moveTo>
                    <a:cubicBezTo>
                      <a:pt x="1454" y="0"/>
                      <a:pt x="0" y="1454"/>
                      <a:pt x="0" y="3234"/>
                    </a:cubicBezTo>
                    <a:cubicBezTo>
                      <a:pt x="0" y="5038"/>
                      <a:pt x="1454" y="6492"/>
                      <a:pt x="3258" y="6492"/>
                    </a:cubicBezTo>
                    <a:cubicBezTo>
                      <a:pt x="5038" y="6492"/>
                      <a:pt x="6491" y="5038"/>
                      <a:pt x="6491" y="3234"/>
                    </a:cubicBezTo>
                    <a:cubicBezTo>
                      <a:pt x="6491" y="1454"/>
                      <a:pt x="5038" y="0"/>
                      <a:pt x="3258" y="0"/>
                    </a:cubicBezTo>
                    <a:close/>
                  </a:path>
                </a:pathLst>
              </a:custGeom>
              <a:solidFill>
                <a:srgbClr val="FB42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66"/>
              <p:cNvSpPr/>
              <p:nvPr/>
            </p:nvSpPr>
            <p:spPr>
              <a:xfrm>
                <a:off x="7402125" y="2753500"/>
                <a:ext cx="28225" cy="69575"/>
              </a:xfrm>
              <a:custGeom>
                <a:avLst/>
                <a:gdLst/>
                <a:ahLst/>
                <a:cxnLst/>
                <a:rect l="l" t="t" r="r" b="b"/>
                <a:pathLst>
                  <a:path w="1129" h="2783" extrusionOk="0">
                    <a:moveTo>
                      <a:pt x="703" y="0"/>
                    </a:moveTo>
                    <a:lnTo>
                      <a:pt x="201" y="201"/>
                    </a:lnTo>
                    <a:cubicBezTo>
                      <a:pt x="151" y="226"/>
                      <a:pt x="101" y="251"/>
                      <a:pt x="51" y="301"/>
                    </a:cubicBezTo>
                    <a:cubicBezTo>
                      <a:pt x="26" y="351"/>
                      <a:pt x="1" y="426"/>
                      <a:pt x="1" y="476"/>
                    </a:cubicBezTo>
                    <a:cubicBezTo>
                      <a:pt x="1" y="577"/>
                      <a:pt x="51" y="652"/>
                      <a:pt x="101" y="702"/>
                    </a:cubicBezTo>
                    <a:cubicBezTo>
                      <a:pt x="151" y="752"/>
                      <a:pt x="226" y="802"/>
                      <a:pt x="327" y="802"/>
                    </a:cubicBezTo>
                    <a:cubicBezTo>
                      <a:pt x="377" y="802"/>
                      <a:pt x="427" y="777"/>
                      <a:pt x="477" y="752"/>
                    </a:cubicBezTo>
                    <a:lnTo>
                      <a:pt x="502" y="752"/>
                    </a:lnTo>
                    <a:lnTo>
                      <a:pt x="502" y="2481"/>
                    </a:lnTo>
                    <a:cubicBezTo>
                      <a:pt x="502" y="2557"/>
                      <a:pt x="552" y="2632"/>
                      <a:pt x="602" y="2707"/>
                    </a:cubicBezTo>
                    <a:cubicBezTo>
                      <a:pt x="653" y="2757"/>
                      <a:pt x="728" y="2782"/>
                      <a:pt x="828" y="2782"/>
                    </a:cubicBezTo>
                    <a:cubicBezTo>
                      <a:pt x="903" y="2782"/>
                      <a:pt x="978" y="2757"/>
                      <a:pt x="1028" y="2682"/>
                    </a:cubicBezTo>
                    <a:cubicBezTo>
                      <a:pt x="1104" y="2632"/>
                      <a:pt x="1129" y="2557"/>
                      <a:pt x="1129" y="2481"/>
                    </a:cubicBezTo>
                    <a:lnTo>
                      <a:pt x="1129" y="301"/>
                    </a:lnTo>
                    <a:cubicBezTo>
                      <a:pt x="1129" y="226"/>
                      <a:pt x="1104" y="150"/>
                      <a:pt x="1054" y="75"/>
                    </a:cubicBezTo>
                    <a:cubicBezTo>
                      <a:pt x="1003" y="50"/>
                      <a:pt x="928" y="0"/>
                      <a:pt x="8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66"/>
              <p:cNvSpPr/>
              <p:nvPr/>
            </p:nvSpPr>
            <p:spPr>
              <a:xfrm>
                <a:off x="7435350" y="2752875"/>
                <a:ext cx="45125" cy="70200"/>
              </a:xfrm>
              <a:custGeom>
                <a:avLst/>
                <a:gdLst/>
                <a:ahLst/>
                <a:cxnLst/>
                <a:rect l="l" t="t" r="r" b="b"/>
                <a:pathLst>
                  <a:path w="1805" h="2808" extrusionOk="0">
                    <a:moveTo>
                      <a:pt x="902" y="627"/>
                    </a:moveTo>
                    <a:cubicBezTo>
                      <a:pt x="953" y="627"/>
                      <a:pt x="1003" y="652"/>
                      <a:pt x="1028" y="702"/>
                    </a:cubicBezTo>
                    <a:cubicBezTo>
                      <a:pt x="1078" y="777"/>
                      <a:pt x="1128" y="852"/>
                      <a:pt x="1153" y="978"/>
                    </a:cubicBezTo>
                    <a:cubicBezTo>
                      <a:pt x="1178" y="1103"/>
                      <a:pt x="1178" y="1253"/>
                      <a:pt x="1178" y="1404"/>
                    </a:cubicBezTo>
                    <a:cubicBezTo>
                      <a:pt x="1178" y="1579"/>
                      <a:pt x="1178" y="1729"/>
                      <a:pt x="1153" y="1855"/>
                    </a:cubicBezTo>
                    <a:cubicBezTo>
                      <a:pt x="1128" y="1955"/>
                      <a:pt x="1078" y="2055"/>
                      <a:pt x="1028" y="2130"/>
                    </a:cubicBezTo>
                    <a:cubicBezTo>
                      <a:pt x="1003" y="2155"/>
                      <a:pt x="953" y="2181"/>
                      <a:pt x="902" y="2181"/>
                    </a:cubicBezTo>
                    <a:cubicBezTo>
                      <a:pt x="852" y="2181"/>
                      <a:pt x="802" y="2155"/>
                      <a:pt x="777" y="2130"/>
                    </a:cubicBezTo>
                    <a:cubicBezTo>
                      <a:pt x="727" y="2055"/>
                      <a:pt x="677" y="1955"/>
                      <a:pt x="652" y="1855"/>
                    </a:cubicBezTo>
                    <a:cubicBezTo>
                      <a:pt x="627" y="1729"/>
                      <a:pt x="602" y="1579"/>
                      <a:pt x="602" y="1404"/>
                    </a:cubicBezTo>
                    <a:cubicBezTo>
                      <a:pt x="602" y="1253"/>
                      <a:pt x="627" y="1103"/>
                      <a:pt x="652" y="978"/>
                    </a:cubicBezTo>
                    <a:cubicBezTo>
                      <a:pt x="677" y="852"/>
                      <a:pt x="727" y="752"/>
                      <a:pt x="777" y="702"/>
                    </a:cubicBezTo>
                    <a:cubicBezTo>
                      <a:pt x="802" y="652"/>
                      <a:pt x="852" y="627"/>
                      <a:pt x="902" y="627"/>
                    </a:cubicBezTo>
                    <a:close/>
                    <a:moveTo>
                      <a:pt x="902" y="0"/>
                    </a:moveTo>
                    <a:cubicBezTo>
                      <a:pt x="702" y="0"/>
                      <a:pt x="527" y="75"/>
                      <a:pt x="401" y="201"/>
                    </a:cubicBezTo>
                    <a:cubicBezTo>
                      <a:pt x="251" y="326"/>
                      <a:pt x="151" y="476"/>
                      <a:pt x="75" y="702"/>
                    </a:cubicBezTo>
                    <a:cubicBezTo>
                      <a:pt x="25" y="902"/>
                      <a:pt x="0" y="1128"/>
                      <a:pt x="0" y="1404"/>
                    </a:cubicBezTo>
                    <a:cubicBezTo>
                      <a:pt x="0" y="1679"/>
                      <a:pt x="25" y="1930"/>
                      <a:pt x="75" y="2130"/>
                    </a:cubicBezTo>
                    <a:cubicBezTo>
                      <a:pt x="151" y="2331"/>
                      <a:pt x="251" y="2506"/>
                      <a:pt x="401" y="2632"/>
                    </a:cubicBezTo>
                    <a:cubicBezTo>
                      <a:pt x="527" y="2757"/>
                      <a:pt x="702" y="2807"/>
                      <a:pt x="902" y="2807"/>
                    </a:cubicBezTo>
                    <a:cubicBezTo>
                      <a:pt x="1103" y="2807"/>
                      <a:pt x="1278" y="2757"/>
                      <a:pt x="1404" y="2632"/>
                    </a:cubicBezTo>
                    <a:cubicBezTo>
                      <a:pt x="1554" y="2506"/>
                      <a:pt x="1654" y="2331"/>
                      <a:pt x="1704" y="2130"/>
                    </a:cubicBezTo>
                    <a:cubicBezTo>
                      <a:pt x="1780" y="1930"/>
                      <a:pt x="1805" y="1679"/>
                      <a:pt x="1805" y="1404"/>
                    </a:cubicBezTo>
                    <a:cubicBezTo>
                      <a:pt x="1805" y="1128"/>
                      <a:pt x="1780" y="902"/>
                      <a:pt x="1704" y="702"/>
                    </a:cubicBezTo>
                    <a:cubicBezTo>
                      <a:pt x="1654" y="476"/>
                      <a:pt x="1554" y="326"/>
                      <a:pt x="1404" y="201"/>
                    </a:cubicBezTo>
                    <a:cubicBezTo>
                      <a:pt x="1278" y="75"/>
                      <a:pt x="1103" y="0"/>
                      <a:pt x="9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66"/>
              <p:cNvSpPr/>
              <p:nvPr/>
            </p:nvSpPr>
            <p:spPr>
              <a:xfrm>
                <a:off x="7481075" y="2752875"/>
                <a:ext cx="45775" cy="70200"/>
              </a:xfrm>
              <a:custGeom>
                <a:avLst/>
                <a:gdLst/>
                <a:ahLst/>
                <a:cxnLst/>
                <a:rect l="l" t="t" r="r" b="b"/>
                <a:pathLst>
                  <a:path w="1831" h="2808" extrusionOk="0">
                    <a:moveTo>
                      <a:pt x="928" y="627"/>
                    </a:moveTo>
                    <a:cubicBezTo>
                      <a:pt x="978" y="627"/>
                      <a:pt x="1003" y="652"/>
                      <a:pt x="1053" y="702"/>
                    </a:cubicBezTo>
                    <a:cubicBezTo>
                      <a:pt x="1104" y="777"/>
                      <a:pt x="1154" y="852"/>
                      <a:pt x="1179" y="978"/>
                    </a:cubicBezTo>
                    <a:cubicBezTo>
                      <a:pt x="1204" y="1103"/>
                      <a:pt x="1204" y="1253"/>
                      <a:pt x="1204" y="1404"/>
                    </a:cubicBezTo>
                    <a:cubicBezTo>
                      <a:pt x="1204" y="1579"/>
                      <a:pt x="1204" y="1729"/>
                      <a:pt x="1179" y="1855"/>
                    </a:cubicBezTo>
                    <a:cubicBezTo>
                      <a:pt x="1154" y="1955"/>
                      <a:pt x="1104" y="2055"/>
                      <a:pt x="1053" y="2130"/>
                    </a:cubicBezTo>
                    <a:cubicBezTo>
                      <a:pt x="1003" y="2155"/>
                      <a:pt x="978" y="2181"/>
                      <a:pt x="928" y="2181"/>
                    </a:cubicBezTo>
                    <a:cubicBezTo>
                      <a:pt x="878" y="2181"/>
                      <a:pt x="828" y="2155"/>
                      <a:pt x="803" y="2130"/>
                    </a:cubicBezTo>
                    <a:cubicBezTo>
                      <a:pt x="753" y="2055"/>
                      <a:pt x="703" y="1955"/>
                      <a:pt x="677" y="1855"/>
                    </a:cubicBezTo>
                    <a:cubicBezTo>
                      <a:pt x="652" y="1729"/>
                      <a:pt x="627" y="1579"/>
                      <a:pt x="627" y="1404"/>
                    </a:cubicBezTo>
                    <a:cubicBezTo>
                      <a:pt x="627" y="1253"/>
                      <a:pt x="652" y="1103"/>
                      <a:pt x="677" y="978"/>
                    </a:cubicBezTo>
                    <a:cubicBezTo>
                      <a:pt x="703" y="852"/>
                      <a:pt x="753" y="752"/>
                      <a:pt x="803" y="702"/>
                    </a:cubicBezTo>
                    <a:cubicBezTo>
                      <a:pt x="828" y="652"/>
                      <a:pt x="878" y="627"/>
                      <a:pt x="928" y="627"/>
                    </a:cubicBezTo>
                    <a:close/>
                    <a:moveTo>
                      <a:pt x="928" y="0"/>
                    </a:moveTo>
                    <a:cubicBezTo>
                      <a:pt x="728" y="0"/>
                      <a:pt x="552" y="75"/>
                      <a:pt x="402" y="201"/>
                    </a:cubicBezTo>
                    <a:cubicBezTo>
                      <a:pt x="276" y="326"/>
                      <a:pt x="176" y="476"/>
                      <a:pt x="101" y="702"/>
                    </a:cubicBezTo>
                    <a:cubicBezTo>
                      <a:pt x="51" y="902"/>
                      <a:pt x="1" y="1128"/>
                      <a:pt x="1" y="1404"/>
                    </a:cubicBezTo>
                    <a:cubicBezTo>
                      <a:pt x="1" y="1679"/>
                      <a:pt x="51" y="1930"/>
                      <a:pt x="101" y="2130"/>
                    </a:cubicBezTo>
                    <a:cubicBezTo>
                      <a:pt x="176" y="2331"/>
                      <a:pt x="276" y="2506"/>
                      <a:pt x="402" y="2632"/>
                    </a:cubicBezTo>
                    <a:cubicBezTo>
                      <a:pt x="552" y="2757"/>
                      <a:pt x="728" y="2807"/>
                      <a:pt x="928" y="2807"/>
                    </a:cubicBezTo>
                    <a:cubicBezTo>
                      <a:pt x="1129" y="2807"/>
                      <a:pt x="1304" y="2757"/>
                      <a:pt x="1429" y="2632"/>
                    </a:cubicBezTo>
                    <a:cubicBezTo>
                      <a:pt x="1580" y="2506"/>
                      <a:pt x="1680" y="2331"/>
                      <a:pt x="1730" y="2130"/>
                    </a:cubicBezTo>
                    <a:cubicBezTo>
                      <a:pt x="1805" y="1930"/>
                      <a:pt x="1830" y="1679"/>
                      <a:pt x="1830" y="1404"/>
                    </a:cubicBezTo>
                    <a:cubicBezTo>
                      <a:pt x="1830" y="1128"/>
                      <a:pt x="1805" y="902"/>
                      <a:pt x="1730" y="702"/>
                    </a:cubicBezTo>
                    <a:cubicBezTo>
                      <a:pt x="1680" y="476"/>
                      <a:pt x="1580" y="326"/>
                      <a:pt x="1429" y="201"/>
                    </a:cubicBezTo>
                    <a:cubicBezTo>
                      <a:pt x="1304" y="75"/>
                      <a:pt x="1129" y="0"/>
                      <a:pt x="9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 name="Google Shape;1586;p66">
            <a:extLst>
              <a:ext uri="{FF2B5EF4-FFF2-40B4-BE49-F238E27FC236}">
                <a16:creationId xmlns:a16="http://schemas.microsoft.com/office/drawing/2014/main" id="{F55B22C6-E769-F6D5-8854-7B1B77F087EC}"/>
              </a:ext>
            </a:extLst>
          </p:cNvPr>
          <p:cNvSpPr txBox="1">
            <a:spLocks/>
          </p:cNvSpPr>
          <p:nvPr/>
        </p:nvSpPr>
        <p:spPr>
          <a:xfrm>
            <a:off x="710794" y="596459"/>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Hepta Slab"/>
              <a:buNone/>
              <a:defRPr sz="3000" b="1" i="0" u="none" strike="noStrike" cap="none">
                <a:solidFill>
                  <a:schemeClr val="dk1"/>
                </a:solidFill>
                <a:latin typeface="Hepta Slab"/>
                <a:ea typeface="Hepta Slab"/>
                <a:cs typeface="Hepta Slab"/>
                <a:sym typeface="Hepta Slab"/>
              </a:defRPr>
            </a:lvl1pPr>
            <a:lvl2pPr marR="0" lvl="1" algn="l" rtl="0">
              <a:lnSpc>
                <a:spcPct val="100000"/>
              </a:lnSpc>
              <a:spcBef>
                <a:spcPts val="0"/>
              </a:spcBef>
              <a:spcAft>
                <a:spcPts val="0"/>
              </a:spcAft>
              <a:buClr>
                <a:schemeClr val="dk1"/>
              </a:buClr>
              <a:buSzPts val="3000"/>
              <a:buFont typeface="Hepta Slab"/>
              <a:buNone/>
              <a:defRPr sz="3000" b="1" i="0" u="none" strike="noStrike" cap="none">
                <a:solidFill>
                  <a:schemeClr val="dk1"/>
                </a:solidFill>
                <a:latin typeface="Hepta Slab"/>
                <a:ea typeface="Hepta Slab"/>
                <a:cs typeface="Hepta Slab"/>
                <a:sym typeface="Hepta Slab"/>
              </a:defRPr>
            </a:lvl2pPr>
            <a:lvl3pPr marR="0" lvl="2" algn="l" rtl="0">
              <a:lnSpc>
                <a:spcPct val="100000"/>
              </a:lnSpc>
              <a:spcBef>
                <a:spcPts val="0"/>
              </a:spcBef>
              <a:spcAft>
                <a:spcPts val="0"/>
              </a:spcAft>
              <a:buClr>
                <a:schemeClr val="dk1"/>
              </a:buClr>
              <a:buSzPts val="3000"/>
              <a:buFont typeface="Hepta Slab"/>
              <a:buNone/>
              <a:defRPr sz="3000" b="1" i="0" u="none" strike="noStrike" cap="none">
                <a:solidFill>
                  <a:schemeClr val="dk1"/>
                </a:solidFill>
                <a:latin typeface="Hepta Slab"/>
                <a:ea typeface="Hepta Slab"/>
                <a:cs typeface="Hepta Slab"/>
                <a:sym typeface="Hepta Slab"/>
              </a:defRPr>
            </a:lvl3pPr>
            <a:lvl4pPr marR="0" lvl="3" algn="l" rtl="0">
              <a:lnSpc>
                <a:spcPct val="100000"/>
              </a:lnSpc>
              <a:spcBef>
                <a:spcPts val="0"/>
              </a:spcBef>
              <a:spcAft>
                <a:spcPts val="0"/>
              </a:spcAft>
              <a:buClr>
                <a:schemeClr val="dk1"/>
              </a:buClr>
              <a:buSzPts val="3000"/>
              <a:buFont typeface="Hepta Slab"/>
              <a:buNone/>
              <a:defRPr sz="3000" b="1" i="0" u="none" strike="noStrike" cap="none">
                <a:solidFill>
                  <a:schemeClr val="dk1"/>
                </a:solidFill>
                <a:latin typeface="Hepta Slab"/>
                <a:ea typeface="Hepta Slab"/>
                <a:cs typeface="Hepta Slab"/>
                <a:sym typeface="Hepta Slab"/>
              </a:defRPr>
            </a:lvl4pPr>
            <a:lvl5pPr marR="0" lvl="4" algn="l" rtl="0">
              <a:lnSpc>
                <a:spcPct val="100000"/>
              </a:lnSpc>
              <a:spcBef>
                <a:spcPts val="0"/>
              </a:spcBef>
              <a:spcAft>
                <a:spcPts val="0"/>
              </a:spcAft>
              <a:buClr>
                <a:schemeClr val="dk1"/>
              </a:buClr>
              <a:buSzPts val="3000"/>
              <a:buFont typeface="Hepta Slab"/>
              <a:buNone/>
              <a:defRPr sz="3000" b="1" i="0" u="none" strike="noStrike" cap="none">
                <a:solidFill>
                  <a:schemeClr val="dk1"/>
                </a:solidFill>
                <a:latin typeface="Hepta Slab"/>
                <a:ea typeface="Hepta Slab"/>
                <a:cs typeface="Hepta Slab"/>
                <a:sym typeface="Hepta Slab"/>
              </a:defRPr>
            </a:lvl5pPr>
            <a:lvl6pPr marR="0" lvl="5" algn="l" rtl="0">
              <a:lnSpc>
                <a:spcPct val="100000"/>
              </a:lnSpc>
              <a:spcBef>
                <a:spcPts val="0"/>
              </a:spcBef>
              <a:spcAft>
                <a:spcPts val="0"/>
              </a:spcAft>
              <a:buClr>
                <a:schemeClr val="dk1"/>
              </a:buClr>
              <a:buSzPts val="3000"/>
              <a:buFont typeface="Hepta Slab"/>
              <a:buNone/>
              <a:defRPr sz="3000" b="1" i="0" u="none" strike="noStrike" cap="none">
                <a:solidFill>
                  <a:schemeClr val="dk1"/>
                </a:solidFill>
                <a:latin typeface="Hepta Slab"/>
                <a:ea typeface="Hepta Slab"/>
                <a:cs typeface="Hepta Slab"/>
                <a:sym typeface="Hepta Slab"/>
              </a:defRPr>
            </a:lvl6pPr>
            <a:lvl7pPr marR="0" lvl="6" algn="l" rtl="0">
              <a:lnSpc>
                <a:spcPct val="100000"/>
              </a:lnSpc>
              <a:spcBef>
                <a:spcPts val="0"/>
              </a:spcBef>
              <a:spcAft>
                <a:spcPts val="0"/>
              </a:spcAft>
              <a:buClr>
                <a:schemeClr val="dk1"/>
              </a:buClr>
              <a:buSzPts val="3000"/>
              <a:buFont typeface="Hepta Slab"/>
              <a:buNone/>
              <a:defRPr sz="3000" b="1" i="0" u="none" strike="noStrike" cap="none">
                <a:solidFill>
                  <a:schemeClr val="dk1"/>
                </a:solidFill>
                <a:latin typeface="Hepta Slab"/>
                <a:ea typeface="Hepta Slab"/>
                <a:cs typeface="Hepta Slab"/>
                <a:sym typeface="Hepta Slab"/>
              </a:defRPr>
            </a:lvl7pPr>
            <a:lvl8pPr marR="0" lvl="7" algn="l" rtl="0">
              <a:lnSpc>
                <a:spcPct val="100000"/>
              </a:lnSpc>
              <a:spcBef>
                <a:spcPts val="0"/>
              </a:spcBef>
              <a:spcAft>
                <a:spcPts val="0"/>
              </a:spcAft>
              <a:buClr>
                <a:schemeClr val="dk1"/>
              </a:buClr>
              <a:buSzPts val="3000"/>
              <a:buFont typeface="Hepta Slab"/>
              <a:buNone/>
              <a:defRPr sz="3000" b="1" i="0" u="none" strike="noStrike" cap="none">
                <a:solidFill>
                  <a:schemeClr val="dk1"/>
                </a:solidFill>
                <a:latin typeface="Hepta Slab"/>
                <a:ea typeface="Hepta Slab"/>
                <a:cs typeface="Hepta Slab"/>
                <a:sym typeface="Hepta Slab"/>
              </a:defRPr>
            </a:lvl8pPr>
            <a:lvl9pPr marR="0" lvl="8" algn="l" rtl="0">
              <a:lnSpc>
                <a:spcPct val="100000"/>
              </a:lnSpc>
              <a:spcBef>
                <a:spcPts val="0"/>
              </a:spcBef>
              <a:spcAft>
                <a:spcPts val="0"/>
              </a:spcAft>
              <a:buClr>
                <a:schemeClr val="dk1"/>
              </a:buClr>
              <a:buSzPts val="3000"/>
              <a:buFont typeface="Hepta Slab"/>
              <a:buNone/>
              <a:defRPr sz="3000" b="1" i="0" u="none" strike="noStrike" cap="none">
                <a:solidFill>
                  <a:schemeClr val="dk1"/>
                </a:solidFill>
                <a:latin typeface="Hepta Slab"/>
                <a:ea typeface="Hepta Slab"/>
                <a:cs typeface="Hepta Slab"/>
                <a:sym typeface="Hepta Slab"/>
              </a:defRPr>
            </a:lvl9pPr>
          </a:lstStyle>
          <a:p>
            <a:pPr algn="ctr"/>
            <a:r>
              <a:rPr lang="lt-LT" dirty="0"/>
              <a:t>Rekomendacijos</a:t>
            </a:r>
          </a:p>
        </p:txBody>
      </p:sp>
    </p:spTree>
    <p:extLst>
      <p:ext uri="{BB962C8B-B14F-4D97-AF65-F5344CB8AC3E}">
        <p14:creationId xmlns:p14="http://schemas.microsoft.com/office/powerpoint/2010/main" val="1428404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2DFFF"/>
        </a:solidFill>
        <a:effectLst/>
      </p:bgPr>
    </p:bg>
    <p:spTree>
      <p:nvGrpSpPr>
        <p:cNvPr id="1" name="Shape 639"/>
        <p:cNvGrpSpPr/>
        <p:nvPr/>
      </p:nvGrpSpPr>
      <p:grpSpPr>
        <a:xfrm>
          <a:off x="0" y="0"/>
          <a:ext cx="0" cy="0"/>
          <a:chOff x="0" y="0"/>
          <a:chExt cx="0" cy="0"/>
        </a:xfrm>
      </p:grpSpPr>
      <p:sp>
        <p:nvSpPr>
          <p:cNvPr id="640" name="Google Shape;640;p51"/>
          <p:cNvSpPr txBox="1">
            <a:spLocks noGrp="1"/>
          </p:cNvSpPr>
          <p:nvPr>
            <p:ph type="title"/>
          </p:nvPr>
        </p:nvSpPr>
        <p:spPr>
          <a:xfrm>
            <a:off x="-43345" y="1954500"/>
            <a:ext cx="5984462" cy="1234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lt-LT" dirty="0"/>
              <a:t>PASITIKRINKITE</a:t>
            </a:r>
            <a:r>
              <a:rPr lang="ru-RU" dirty="0"/>
              <a:t>!</a:t>
            </a:r>
            <a:endParaRPr dirty="0"/>
          </a:p>
        </p:txBody>
      </p:sp>
      <p:grpSp>
        <p:nvGrpSpPr>
          <p:cNvPr id="643" name="Google Shape;643;p51"/>
          <p:cNvGrpSpPr/>
          <p:nvPr/>
        </p:nvGrpSpPr>
        <p:grpSpPr>
          <a:xfrm>
            <a:off x="5162750" y="1907329"/>
            <a:ext cx="4503825" cy="3236171"/>
            <a:chOff x="5569150" y="1407567"/>
            <a:chExt cx="4503825" cy="3236171"/>
          </a:xfrm>
        </p:grpSpPr>
        <p:grpSp>
          <p:nvGrpSpPr>
            <p:cNvPr id="644" name="Google Shape;644;p51"/>
            <p:cNvGrpSpPr/>
            <p:nvPr/>
          </p:nvGrpSpPr>
          <p:grpSpPr>
            <a:xfrm>
              <a:off x="5569150" y="1905588"/>
              <a:ext cx="4503825" cy="2738150"/>
              <a:chOff x="1778225" y="1502525"/>
              <a:chExt cx="4503825" cy="2738150"/>
            </a:xfrm>
          </p:grpSpPr>
          <p:sp>
            <p:nvSpPr>
              <p:cNvPr id="645" name="Google Shape;645;p51"/>
              <p:cNvSpPr/>
              <p:nvPr/>
            </p:nvSpPr>
            <p:spPr>
              <a:xfrm>
                <a:off x="1778225" y="1502525"/>
                <a:ext cx="4503825" cy="269805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rgbClr val="F9F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51"/>
              <p:cNvSpPr/>
              <p:nvPr/>
            </p:nvSpPr>
            <p:spPr>
              <a:xfrm>
                <a:off x="1936750" y="4161075"/>
                <a:ext cx="4150425" cy="79600"/>
              </a:xfrm>
              <a:custGeom>
                <a:avLst/>
                <a:gdLst/>
                <a:ahLst/>
                <a:cxnLst/>
                <a:rect l="l" t="t" r="r" b="b"/>
                <a:pathLst>
                  <a:path w="166017" h="3184" extrusionOk="0">
                    <a:moveTo>
                      <a:pt x="1580" y="0"/>
                    </a:moveTo>
                    <a:cubicBezTo>
                      <a:pt x="703" y="0"/>
                      <a:pt x="1" y="702"/>
                      <a:pt x="1" y="1579"/>
                    </a:cubicBezTo>
                    <a:cubicBezTo>
                      <a:pt x="1" y="2481"/>
                      <a:pt x="703" y="3183"/>
                      <a:pt x="1580" y="3183"/>
                    </a:cubicBezTo>
                    <a:lnTo>
                      <a:pt x="164413" y="3183"/>
                    </a:lnTo>
                    <a:cubicBezTo>
                      <a:pt x="165290" y="3183"/>
                      <a:pt x="166017" y="2481"/>
                      <a:pt x="166017" y="1579"/>
                    </a:cubicBezTo>
                    <a:cubicBezTo>
                      <a:pt x="166017" y="702"/>
                      <a:pt x="165290" y="0"/>
                      <a:pt x="164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7" name="Google Shape;647;p51"/>
            <p:cNvGrpSpPr/>
            <p:nvPr/>
          </p:nvGrpSpPr>
          <p:grpSpPr>
            <a:xfrm>
              <a:off x="5988996" y="1407567"/>
              <a:ext cx="3020523" cy="3155045"/>
              <a:chOff x="5451271" y="1637592"/>
              <a:chExt cx="3020523" cy="3155045"/>
            </a:xfrm>
          </p:grpSpPr>
          <p:sp>
            <p:nvSpPr>
              <p:cNvPr id="648" name="Google Shape;648;p51"/>
              <p:cNvSpPr/>
              <p:nvPr/>
            </p:nvSpPr>
            <p:spPr>
              <a:xfrm>
                <a:off x="6595490" y="4429829"/>
                <a:ext cx="243670" cy="362113"/>
              </a:xfrm>
              <a:custGeom>
                <a:avLst/>
                <a:gdLst/>
                <a:ahLst/>
                <a:cxnLst/>
                <a:rect l="l" t="t" r="r" b="b"/>
                <a:pathLst>
                  <a:path w="10883" h="16173" extrusionOk="0">
                    <a:moveTo>
                      <a:pt x="0" y="1"/>
                    </a:moveTo>
                    <a:lnTo>
                      <a:pt x="1646" y="16172"/>
                    </a:lnTo>
                    <a:lnTo>
                      <a:pt x="9236" y="16172"/>
                    </a:lnTo>
                    <a:lnTo>
                      <a:pt x="108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51"/>
              <p:cNvSpPr/>
              <p:nvPr/>
            </p:nvSpPr>
            <p:spPr>
              <a:xfrm>
                <a:off x="6555814" y="4323051"/>
                <a:ext cx="185143" cy="449614"/>
              </a:xfrm>
              <a:custGeom>
                <a:avLst/>
                <a:gdLst/>
                <a:ahLst/>
                <a:cxnLst/>
                <a:rect l="l" t="t" r="r" b="b"/>
                <a:pathLst>
                  <a:path w="8269" h="20081" extrusionOk="0">
                    <a:moveTo>
                      <a:pt x="5046" y="1"/>
                    </a:moveTo>
                    <a:lnTo>
                      <a:pt x="0" y="1848"/>
                    </a:lnTo>
                    <a:lnTo>
                      <a:pt x="145" y="2231"/>
                    </a:lnTo>
                    <a:lnTo>
                      <a:pt x="4719" y="554"/>
                    </a:lnTo>
                    <a:lnTo>
                      <a:pt x="7860" y="20081"/>
                    </a:lnTo>
                    <a:lnTo>
                      <a:pt x="8269" y="20018"/>
                    </a:lnTo>
                    <a:lnTo>
                      <a:pt x="5046" y="1"/>
                    </a:lnTo>
                    <a:close/>
                  </a:path>
                </a:pathLst>
              </a:custGeom>
              <a:solidFill>
                <a:srgbClr val="7252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51"/>
              <p:cNvSpPr/>
              <p:nvPr/>
            </p:nvSpPr>
            <p:spPr>
              <a:xfrm>
                <a:off x="6630642" y="4506918"/>
                <a:ext cx="173343" cy="266866"/>
              </a:xfrm>
              <a:custGeom>
                <a:avLst/>
                <a:gdLst/>
                <a:ahLst/>
                <a:cxnLst/>
                <a:rect l="l" t="t" r="r" b="b"/>
                <a:pathLst>
                  <a:path w="7742" h="11919" extrusionOk="0">
                    <a:moveTo>
                      <a:pt x="6675" y="1"/>
                    </a:moveTo>
                    <a:cubicBezTo>
                      <a:pt x="4879" y="1"/>
                      <a:pt x="3892" y="1018"/>
                      <a:pt x="2465" y="1018"/>
                    </a:cubicBezTo>
                    <a:cubicBezTo>
                      <a:pt x="1788" y="1018"/>
                      <a:pt x="1011" y="789"/>
                      <a:pt x="1" y="114"/>
                    </a:cubicBezTo>
                    <a:lnTo>
                      <a:pt x="1" y="114"/>
                    </a:lnTo>
                    <a:lnTo>
                      <a:pt x="1170" y="11919"/>
                    </a:lnTo>
                    <a:lnTo>
                      <a:pt x="6573" y="11919"/>
                    </a:lnTo>
                    <a:lnTo>
                      <a:pt x="7741" y="114"/>
                    </a:lnTo>
                    <a:cubicBezTo>
                      <a:pt x="7354" y="34"/>
                      <a:pt x="7001" y="1"/>
                      <a:pt x="66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1" name="Google Shape;651;p51"/>
              <p:cNvGrpSpPr/>
              <p:nvPr/>
            </p:nvGrpSpPr>
            <p:grpSpPr>
              <a:xfrm>
                <a:off x="6058420" y="1637592"/>
                <a:ext cx="1011737" cy="847865"/>
                <a:chOff x="8553495" y="3039567"/>
                <a:chExt cx="1011737" cy="847865"/>
              </a:xfrm>
            </p:grpSpPr>
            <p:sp>
              <p:nvSpPr>
                <p:cNvPr id="652" name="Google Shape;652;p51"/>
                <p:cNvSpPr/>
                <p:nvPr/>
              </p:nvSpPr>
              <p:spPr>
                <a:xfrm>
                  <a:off x="8924296" y="3340332"/>
                  <a:ext cx="640936" cy="547100"/>
                </a:xfrm>
                <a:custGeom>
                  <a:avLst/>
                  <a:gdLst/>
                  <a:ahLst/>
                  <a:cxnLst/>
                  <a:rect l="l" t="t" r="r" b="b"/>
                  <a:pathLst>
                    <a:path w="28626" h="24435" extrusionOk="0">
                      <a:moveTo>
                        <a:pt x="4034" y="0"/>
                      </a:moveTo>
                      <a:lnTo>
                        <a:pt x="4034" y="214"/>
                      </a:lnTo>
                      <a:lnTo>
                        <a:pt x="5781" y="214"/>
                      </a:lnTo>
                      <a:lnTo>
                        <a:pt x="5781" y="0"/>
                      </a:lnTo>
                      <a:close/>
                      <a:moveTo>
                        <a:pt x="7528" y="0"/>
                      </a:moveTo>
                      <a:lnTo>
                        <a:pt x="7528" y="214"/>
                      </a:lnTo>
                      <a:lnTo>
                        <a:pt x="9268" y="214"/>
                      </a:lnTo>
                      <a:lnTo>
                        <a:pt x="9268" y="0"/>
                      </a:lnTo>
                      <a:close/>
                      <a:moveTo>
                        <a:pt x="11014" y="0"/>
                      </a:moveTo>
                      <a:lnTo>
                        <a:pt x="11014" y="214"/>
                      </a:lnTo>
                      <a:lnTo>
                        <a:pt x="12761" y="214"/>
                      </a:lnTo>
                      <a:lnTo>
                        <a:pt x="12761" y="0"/>
                      </a:lnTo>
                      <a:close/>
                      <a:moveTo>
                        <a:pt x="14508" y="0"/>
                      </a:moveTo>
                      <a:lnTo>
                        <a:pt x="14508" y="214"/>
                      </a:lnTo>
                      <a:lnTo>
                        <a:pt x="16254" y="214"/>
                      </a:lnTo>
                      <a:lnTo>
                        <a:pt x="16254" y="0"/>
                      </a:lnTo>
                      <a:close/>
                      <a:moveTo>
                        <a:pt x="17995" y="0"/>
                      </a:moveTo>
                      <a:lnTo>
                        <a:pt x="17995" y="214"/>
                      </a:lnTo>
                      <a:lnTo>
                        <a:pt x="19741" y="214"/>
                      </a:lnTo>
                      <a:lnTo>
                        <a:pt x="19741" y="0"/>
                      </a:lnTo>
                      <a:close/>
                      <a:moveTo>
                        <a:pt x="21488" y="0"/>
                      </a:moveTo>
                      <a:lnTo>
                        <a:pt x="21488" y="214"/>
                      </a:lnTo>
                      <a:lnTo>
                        <a:pt x="23234" y="214"/>
                      </a:lnTo>
                      <a:lnTo>
                        <a:pt x="23234" y="0"/>
                      </a:lnTo>
                      <a:close/>
                      <a:moveTo>
                        <a:pt x="24975" y="0"/>
                      </a:moveTo>
                      <a:lnTo>
                        <a:pt x="24975" y="214"/>
                      </a:lnTo>
                      <a:lnTo>
                        <a:pt x="26256" y="214"/>
                      </a:lnTo>
                      <a:cubicBezTo>
                        <a:pt x="26407" y="214"/>
                        <a:pt x="26552" y="233"/>
                        <a:pt x="26696" y="264"/>
                      </a:cubicBezTo>
                      <a:lnTo>
                        <a:pt x="26740" y="51"/>
                      </a:lnTo>
                      <a:cubicBezTo>
                        <a:pt x="26583" y="13"/>
                        <a:pt x="26420" y="0"/>
                        <a:pt x="26256" y="0"/>
                      </a:cubicBezTo>
                      <a:close/>
                      <a:moveTo>
                        <a:pt x="2288" y="0"/>
                      </a:moveTo>
                      <a:cubicBezTo>
                        <a:pt x="1666" y="19"/>
                        <a:pt x="1088" y="277"/>
                        <a:pt x="654" y="729"/>
                      </a:cubicBezTo>
                      <a:lnTo>
                        <a:pt x="817" y="880"/>
                      </a:lnTo>
                      <a:cubicBezTo>
                        <a:pt x="1207" y="472"/>
                        <a:pt x="1729" y="239"/>
                        <a:pt x="2294" y="220"/>
                      </a:cubicBezTo>
                      <a:lnTo>
                        <a:pt x="2288" y="0"/>
                      </a:lnTo>
                      <a:close/>
                      <a:moveTo>
                        <a:pt x="28223" y="1043"/>
                      </a:moveTo>
                      <a:lnTo>
                        <a:pt x="28041" y="1169"/>
                      </a:lnTo>
                      <a:cubicBezTo>
                        <a:pt x="28280" y="1521"/>
                        <a:pt x="28405" y="1935"/>
                        <a:pt x="28405" y="2369"/>
                      </a:cubicBezTo>
                      <a:lnTo>
                        <a:pt x="28405" y="2771"/>
                      </a:lnTo>
                      <a:lnTo>
                        <a:pt x="28625" y="2771"/>
                      </a:lnTo>
                      <a:lnTo>
                        <a:pt x="28625" y="2369"/>
                      </a:lnTo>
                      <a:cubicBezTo>
                        <a:pt x="28625" y="1891"/>
                        <a:pt x="28487" y="1433"/>
                        <a:pt x="28223" y="1043"/>
                      </a:cubicBezTo>
                      <a:close/>
                      <a:moveTo>
                        <a:pt x="1" y="2388"/>
                      </a:moveTo>
                      <a:lnTo>
                        <a:pt x="1" y="4128"/>
                      </a:lnTo>
                      <a:lnTo>
                        <a:pt x="214" y="4128"/>
                      </a:lnTo>
                      <a:lnTo>
                        <a:pt x="214" y="2388"/>
                      </a:lnTo>
                      <a:close/>
                      <a:moveTo>
                        <a:pt x="28405" y="4518"/>
                      </a:moveTo>
                      <a:lnTo>
                        <a:pt x="28405" y="6264"/>
                      </a:lnTo>
                      <a:lnTo>
                        <a:pt x="28625" y="6264"/>
                      </a:lnTo>
                      <a:lnTo>
                        <a:pt x="28625" y="4518"/>
                      </a:lnTo>
                      <a:close/>
                      <a:moveTo>
                        <a:pt x="1" y="5875"/>
                      </a:moveTo>
                      <a:lnTo>
                        <a:pt x="1" y="7621"/>
                      </a:lnTo>
                      <a:lnTo>
                        <a:pt x="214" y="7621"/>
                      </a:lnTo>
                      <a:lnTo>
                        <a:pt x="214" y="5875"/>
                      </a:lnTo>
                      <a:close/>
                      <a:moveTo>
                        <a:pt x="28405" y="8011"/>
                      </a:moveTo>
                      <a:lnTo>
                        <a:pt x="28405" y="9757"/>
                      </a:lnTo>
                      <a:lnTo>
                        <a:pt x="28625" y="9757"/>
                      </a:lnTo>
                      <a:lnTo>
                        <a:pt x="28625" y="8011"/>
                      </a:lnTo>
                      <a:close/>
                      <a:moveTo>
                        <a:pt x="1" y="9368"/>
                      </a:moveTo>
                      <a:lnTo>
                        <a:pt x="1" y="11115"/>
                      </a:lnTo>
                      <a:lnTo>
                        <a:pt x="214" y="11115"/>
                      </a:lnTo>
                      <a:lnTo>
                        <a:pt x="214" y="9368"/>
                      </a:lnTo>
                      <a:close/>
                      <a:moveTo>
                        <a:pt x="28405" y="11498"/>
                      </a:moveTo>
                      <a:lnTo>
                        <a:pt x="28405" y="13244"/>
                      </a:lnTo>
                      <a:lnTo>
                        <a:pt x="28625" y="13244"/>
                      </a:lnTo>
                      <a:lnTo>
                        <a:pt x="28625" y="11498"/>
                      </a:lnTo>
                      <a:close/>
                      <a:moveTo>
                        <a:pt x="1" y="12855"/>
                      </a:moveTo>
                      <a:lnTo>
                        <a:pt x="1" y="14602"/>
                      </a:lnTo>
                      <a:lnTo>
                        <a:pt x="214" y="14602"/>
                      </a:lnTo>
                      <a:lnTo>
                        <a:pt x="214" y="12855"/>
                      </a:lnTo>
                      <a:close/>
                      <a:moveTo>
                        <a:pt x="28405" y="14991"/>
                      </a:moveTo>
                      <a:lnTo>
                        <a:pt x="28405" y="16738"/>
                      </a:lnTo>
                      <a:lnTo>
                        <a:pt x="28625" y="16738"/>
                      </a:lnTo>
                      <a:lnTo>
                        <a:pt x="28625" y="14991"/>
                      </a:lnTo>
                      <a:close/>
                      <a:moveTo>
                        <a:pt x="1" y="16348"/>
                      </a:moveTo>
                      <a:lnTo>
                        <a:pt x="1" y="18095"/>
                      </a:lnTo>
                      <a:lnTo>
                        <a:pt x="214" y="18095"/>
                      </a:lnTo>
                      <a:lnTo>
                        <a:pt x="214" y="16348"/>
                      </a:lnTo>
                      <a:close/>
                      <a:moveTo>
                        <a:pt x="28405" y="18478"/>
                      </a:moveTo>
                      <a:lnTo>
                        <a:pt x="28405" y="20225"/>
                      </a:lnTo>
                      <a:lnTo>
                        <a:pt x="28625" y="20225"/>
                      </a:lnTo>
                      <a:lnTo>
                        <a:pt x="28625" y="18478"/>
                      </a:lnTo>
                      <a:close/>
                      <a:moveTo>
                        <a:pt x="1" y="19835"/>
                      </a:moveTo>
                      <a:lnTo>
                        <a:pt x="1" y="21582"/>
                      </a:lnTo>
                      <a:lnTo>
                        <a:pt x="214" y="21582"/>
                      </a:lnTo>
                      <a:lnTo>
                        <a:pt x="214" y="19835"/>
                      </a:lnTo>
                      <a:close/>
                      <a:moveTo>
                        <a:pt x="28405" y="21971"/>
                      </a:moveTo>
                      <a:lnTo>
                        <a:pt x="28405" y="22065"/>
                      </a:lnTo>
                      <a:cubicBezTo>
                        <a:pt x="28405" y="22600"/>
                        <a:pt x="28210" y="23108"/>
                        <a:pt x="27859" y="23498"/>
                      </a:cubicBezTo>
                      <a:lnTo>
                        <a:pt x="28022" y="23649"/>
                      </a:lnTo>
                      <a:cubicBezTo>
                        <a:pt x="28411" y="23215"/>
                        <a:pt x="28625" y="22650"/>
                        <a:pt x="28625" y="22065"/>
                      </a:cubicBezTo>
                      <a:lnTo>
                        <a:pt x="28625" y="21971"/>
                      </a:lnTo>
                      <a:close/>
                      <a:moveTo>
                        <a:pt x="541" y="23209"/>
                      </a:moveTo>
                      <a:lnTo>
                        <a:pt x="359" y="23322"/>
                      </a:lnTo>
                      <a:cubicBezTo>
                        <a:pt x="686" y="23850"/>
                        <a:pt x="1201" y="24220"/>
                        <a:pt x="1804" y="24371"/>
                      </a:cubicBezTo>
                      <a:lnTo>
                        <a:pt x="1854" y="24158"/>
                      </a:lnTo>
                      <a:cubicBezTo>
                        <a:pt x="1308" y="24026"/>
                        <a:pt x="843" y="23686"/>
                        <a:pt x="541" y="23209"/>
                      </a:cubicBezTo>
                      <a:close/>
                      <a:moveTo>
                        <a:pt x="3569" y="24220"/>
                      </a:moveTo>
                      <a:lnTo>
                        <a:pt x="3569" y="24434"/>
                      </a:lnTo>
                      <a:lnTo>
                        <a:pt x="5316" y="24434"/>
                      </a:lnTo>
                      <a:lnTo>
                        <a:pt x="5316" y="24220"/>
                      </a:lnTo>
                      <a:close/>
                      <a:moveTo>
                        <a:pt x="7056" y="24220"/>
                      </a:moveTo>
                      <a:lnTo>
                        <a:pt x="7056" y="24434"/>
                      </a:lnTo>
                      <a:lnTo>
                        <a:pt x="8803" y="24434"/>
                      </a:lnTo>
                      <a:lnTo>
                        <a:pt x="8803" y="24220"/>
                      </a:lnTo>
                      <a:close/>
                      <a:moveTo>
                        <a:pt x="10550" y="24220"/>
                      </a:moveTo>
                      <a:lnTo>
                        <a:pt x="10550" y="24434"/>
                      </a:lnTo>
                      <a:lnTo>
                        <a:pt x="12296" y="24434"/>
                      </a:lnTo>
                      <a:lnTo>
                        <a:pt x="12296" y="24220"/>
                      </a:lnTo>
                      <a:close/>
                      <a:moveTo>
                        <a:pt x="14043" y="24220"/>
                      </a:moveTo>
                      <a:lnTo>
                        <a:pt x="14043" y="24434"/>
                      </a:lnTo>
                      <a:lnTo>
                        <a:pt x="15783" y="24434"/>
                      </a:lnTo>
                      <a:lnTo>
                        <a:pt x="15783" y="24220"/>
                      </a:lnTo>
                      <a:close/>
                      <a:moveTo>
                        <a:pt x="17530" y="24220"/>
                      </a:moveTo>
                      <a:lnTo>
                        <a:pt x="17530" y="24434"/>
                      </a:lnTo>
                      <a:lnTo>
                        <a:pt x="19276" y="24434"/>
                      </a:lnTo>
                      <a:lnTo>
                        <a:pt x="19276" y="24220"/>
                      </a:lnTo>
                      <a:close/>
                      <a:moveTo>
                        <a:pt x="21023" y="24220"/>
                      </a:moveTo>
                      <a:lnTo>
                        <a:pt x="21023" y="24434"/>
                      </a:lnTo>
                      <a:lnTo>
                        <a:pt x="22763" y="24434"/>
                      </a:lnTo>
                      <a:lnTo>
                        <a:pt x="22763" y="24220"/>
                      </a:lnTo>
                      <a:close/>
                      <a:moveTo>
                        <a:pt x="26407" y="24214"/>
                      </a:moveTo>
                      <a:cubicBezTo>
                        <a:pt x="26357" y="24214"/>
                        <a:pt x="26307" y="24220"/>
                        <a:pt x="26256" y="24220"/>
                      </a:cubicBezTo>
                      <a:lnTo>
                        <a:pt x="24510" y="24220"/>
                      </a:lnTo>
                      <a:lnTo>
                        <a:pt x="24510" y="24434"/>
                      </a:lnTo>
                      <a:lnTo>
                        <a:pt x="26256" y="24434"/>
                      </a:lnTo>
                      <a:cubicBezTo>
                        <a:pt x="26313" y="24434"/>
                        <a:pt x="26363" y="24434"/>
                        <a:pt x="26420" y="24428"/>
                      </a:cubicBezTo>
                      <a:lnTo>
                        <a:pt x="26407" y="24214"/>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51"/>
                <p:cNvSpPr/>
                <p:nvPr/>
              </p:nvSpPr>
              <p:spPr>
                <a:xfrm>
                  <a:off x="8553495" y="3196700"/>
                  <a:ext cx="879636" cy="546114"/>
                </a:xfrm>
                <a:custGeom>
                  <a:avLst/>
                  <a:gdLst/>
                  <a:ahLst/>
                  <a:cxnLst/>
                  <a:rect l="l" t="t" r="r" b="b"/>
                  <a:pathLst>
                    <a:path w="39287" h="24391" extrusionOk="0">
                      <a:moveTo>
                        <a:pt x="0" y="1"/>
                      </a:moveTo>
                      <a:lnTo>
                        <a:pt x="0" y="21362"/>
                      </a:lnTo>
                      <a:cubicBezTo>
                        <a:pt x="0" y="23033"/>
                        <a:pt x="1351" y="24390"/>
                        <a:pt x="3022" y="24390"/>
                      </a:cubicBezTo>
                      <a:lnTo>
                        <a:pt x="36258" y="24390"/>
                      </a:lnTo>
                      <a:cubicBezTo>
                        <a:pt x="37929" y="24390"/>
                        <a:pt x="39287" y="23033"/>
                        <a:pt x="39287" y="21362"/>
                      </a:cubicBezTo>
                      <a:lnTo>
                        <a:pt x="3928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51"/>
                <p:cNvSpPr/>
                <p:nvPr/>
              </p:nvSpPr>
              <p:spPr>
                <a:xfrm>
                  <a:off x="8553495" y="3039567"/>
                  <a:ext cx="879636" cy="157155"/>
                </a:xfrm>
                <a:custGeom>
                  <a:avLst/>
                  <a:gdLst/>
                  <a:ahLst/>
                  <a:cxnLst/>
                  <a:rect l="l" t="t" r="r" b="b"/>
                  <a:pathLst>
                    <a:path w="39287" h="7019" extrusionOk="0">
                      <a:moveTo>
                        <a:pt x="3022" y="1"/>
                      </a:moveTo>
                      <a:cubicBezTo>
                        <a:pt x="1351" y="1"/>
                        <a:pt x="0" y="1358"/>
                        <a:pt x="0" y="3029"/>
                      </a:cubicBezTo>
                      <a:lnTo>
                        <a:pt x="0" y="7019"/>
                      </a:lnTo>
                      <a:lnTo>
                        <a:pt x="39287" y="7019"/>
                      </a:lnTo>
                      <a:lnTo>
                        <a:pt x="39287" y="3029"/>
                      </a:lnTo>
                      <a:cubicBezTo>
                        <a:pt x="39287" y="1358"/>
                        <a:pt x="37929" y="1"/>
                        <a:pt x="362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51"/>
                <p:cNvSpPr/>
                <p:nvPr/>
              </p:nvSpPr>
              <p:spPr>
                <a:xfrm>
                  <a:off x="9183281" y="3085019"/>
                  <a:ext cx="66274" cy="66274"/>
                </a:xfrm>
                <a:custGeom>
                  <a:avLst/>
                  <a:gdLst/>
                  <a:ahLst/>
                  <a:cxnLst/>
                  <a:rect l="l" t="t" r="r" b="b"/>
                  <a:pathLst>
                    <a:path w="2960" h="2960" extrusionOk="0">
                      <a:moveTo>
                        <a:pt x="1477" y="239"/>
                      </a:moveTo>
                      <a:cubicBezTo>
                        <a:pt x="2162" y="239"/>
                        <a:pt x="2721" y="798"/>
                        <a:pt x="2721" y="1476"/>
                      </a:cubicBezTo>
                      <a:cubicBezTo>
                        <a:pt x="2721" y="2161"/>
                        <a:pt x="2162" y="2720"/>
                        <a:pt x="1477" y="2720"/>
                      </a:cubicBezTo>
                      <a:cubicBezTo>
                        <a:pt x="798" y="2720"/>
                        <a:pt x="239" y="2161"/>
                        <a:pt x="239" y="1476"/>
                      </a:cubicBezTo>
                      <a:cubicBezTo>
                        <a:pt x="239" y="798"/>
                        <a:pt x="798" y="239"/>
                        <a:pt x="1477" y="239"/>
                      </a:cubicBezTo>
                      <a:close/>
                      <a:moveTo>
                        <a:pt x="1477" y="0"/>
                      </a:moveTo>
                      <a:cubicBezTo>
                        <a:pt x="666" y="0"/>
                        <a:pt x="0" y="666"/>
                        <a:pt x="0" y="1476"/>
                      </a:cubicBezTo>
                      <a:cubicBezTo>
                        <a:pt x="0" y="2293"/>
                        <a:pt x="666" y="2959"/>
                        <a:pt x="1477" y="2959"/>
                      </a:cubicBezTo>
                      <a:cubicBezTo>
                        <a:pt x="2294" y="2959"/>
                        <a:pt x="2960" y="2293"/>
                        <a:pt x="2960" y="1476"/>
                      </a:cubicBezTo>
                      <a:cubicBezTo>
                        <a:pt x="2960" y="666"/>
                        <a:pt x="2294" y="0"/>
                        <a:pt x="1477" y="0"/>
                      </a:cubicBezTo>
                      <a:close/>
                    </a:path>
                  </a:pathLst>
                </a:custGeom>
                <a:solidFill>
                  <a:srgbClr val="2519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51"/>
                <p:cNvSpPr/>
                <p:nvPr/>
              </p:nvSpPr>
              <p:spPr>
                <a:xfrm>
                  <a:off x="9287238" y="3085019"/>
                  <a:ext cx="66140" cy="66274"/>
                </a:xfrm>
                <a:custGeom>
                  <a:avLst/>
                  <a:gdLst/>
                  <a:ahLst/>
                  <a:cxnLst/>
                  <a:rect l="l" t="t" r="r" b="b"/>
                  <a:pathLst>
                    <a:path w="2954" h="2960" extrusionOk="0">
                      <a:moveTo>
                        <a:pt x="1477" y="239"/>
                      </a:moveTo>
                      <a:cubicBezTo>
                        <a:pt x="2162" y="239"/>
                        <a:pt x="2714" y="798"/>
                        <a:pt x="2714" y="1476"/>
                      </a:cubicBezTo>
                      <a:cubicBezTo>
                        <a:pt x="2714" y="2161"/>
                        <a:pt x="2162" y="2720"/>
                        <a:pt x="1477" y="2720"/>
                      </a:cubicBezTo>
                      <a:cubicBezTo>
                        <a:pt x="798" y="2720"/>
                        <a:pt x="239" y="2161"/>
                        <a:pt x="239" y="1476"/>
                      </a:cubicBezTo>
                      <a:cubicBezTo>
                        <a:pt x="239" y="798"/>
                        <a:pt x="798" y="239"/>
                        <a:pt x="1477" y="239"/>
                      </a:cubicBezTo>
                      <a:close/>
                      <a:moveTo>
                        <a:pt x="1477" y="0"/>
                      </a:moveTo>
                      <a:cubicBezTo>
                        <a:pt x="666" y="0"/>
                        <a:pt x="0" y="666"/>
                        <a:pt x="0" y="1476"/>
                      </a:cubicBezTo>
                      <a:cubicBezTo>
                        <a:pt x="0" y="2293"/>
                        <a:pt x="666" y="2959"/>
                        <a:pt x="1477" y="2959"/>
                      </a:cubicBezTo>
                      <a:cubicBezTo>
                        <a:pt x="2294" y="2959"/>
                        <a:pt x="2953" y="2293"/>
                        <a:pt x="2953" y="1476"/>
                      </a:cubicBezTo>
                      <a:cubicBezTo>
                        <a:pt x="2953" y="666"/>
                        <a:pt x="2294" y="0"/>
                        <a:pt x="1477" y="0"/>
                      </a:cubicBezTo>
                      <a:close/>
                    </a:path>
                  </a:pathLst>
                </a:custGeom>
                <a:solidFill>
                  <a:srgbClr val="2519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51"/>
                <p:cNvSpPr/>
                <p:nvPr/>
              </p:nvSpPr>
              <p:spPr>
                <a:xfrm>
                  <a:off x="8922482" y="3319375"/>
                  <a:ext cx="141527" cy="96232"/>
                </a:xfrm>
                <a:custGeom>
                  <a:avLst/>
                  <a:gdLst/>
                  <a:ahLst/>
                  <a:cxnLst/>
                  <a:rect l="l" t="t" r="r" b="b"/>
                  <a:pathLst>
                    <a:path w="6321" h="4298" extrusionOk="0">
                      <a:moveTo>
                        <a:pt x="3160" y="0"/>
                      </a:moveTo>
                      <a:cubicBezTo>
                        <a:pt x="1414" y="0"/>
                        <a:pt x="0" y="1414"/>
                        <a:pt x="0" y="3160"/>
                      </a:cubicBezTo>
                      <a:lnTo>
                        <a:pt x="0" y="4298"/>
                      </a:lnTo>
                      <a:lnTo>
                        <a:pt x="6321" y="4298"/>
                      </a:lnTo>
                      <a:lnTo>
                        <a:pt x="6321" y="3160"/>
                      </a:lnTo>
                      <a:cubicBezTo>
                        <a:pt x="6321" y="1414"/>
                        <a:pt x="4907" y="0"/>
                        <a:pt x="31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51"/>
                <p:cNvSpPr/>
                <p:nvPr/>
              </p:nvSpPr>
              <p:spPr>
                <a:xfrm>
                  <a:off x="8961575" y="3272669"/>
                  <a:ext cx="63319" cy="63319"/>
                </a:xfrm>
                <a:custGeom>
                  <a:avLst/>
                  <a:gdLst/>
                  <a:ahLst/>
                  <a:cxnLst/>
                  <a:rect l="l" t="t" r="r" b="b"/>
                  <a:pathLst>
                    <a:path w="2828" h="2828" extrusionOk="0">
                      <a:moveTo>
                        <a:pt x="1414" y="0"/>
                      </a:moveTo>
                      <a:cubicBezTo>
                        <a:pt x="635" y="0"/>
                        <a:pt x="1" y="635"/>
                        <a:pt x="1" y="1414"/>
                      </a:cubicBezTo>
                      <a:cubicBezTo>
                        <a:pt x="1" y="2193"/>
                        <a:pt x="635" y="2828"/>
                        <a:pt x="1414" y="2828"/>
                      </a:cubicBezTo>
                      <a:cubicBezTo>
                        <a:pt x="2193" y="2828"/>
                        <a:pt x="2828" y="2193"/>
                        <a:pt x="2828" y="1414"/>
                      </a:cubicBezTo>
                      <a:cubicBezTo>
                        <a:pt x="2828" y="635"/>
                        <a:pt x="2193" y="0"/>
                        <a:pt x="14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51"/>
                <p:cNvSpPr/>
                <p:nvPr/>
              </p:nvSpPr>
              <p:spPr>
                <a:xfrm>
                  <a:off x="8696970" y="3472007"/>
                  <a:ext cx="201600" cy="201600"/>
                </a:xfrm>
                <a:custGeom>
                  <a:avLst/>
                  <a:gdLst/>
                  <a:ahLst/>
                  <a:cxnLst/>
                  <a:rect l="l" t="t" r="r" b="b"/>
                  <a:pathLst>
                    <a:path w="9004" h="9004" extrusionOk="0">
                      <a:moveTo>
                        <a:pt x="4506" y="0"/>
                      </a:moveTo>
                      <a:cubicBezTo>
                        <a:pt x="2018" y="0"/>
                        <a:pt x="1" y="2017"/>
                        <a:pt x="1" y="4498"/>
                      </a:cubicBezTo>
                      <a:cubicBezTo>
                        <a:pt x="1" y="6986"/>
                        <a:pt x="2018" y="9003"/>
                        <a:pt x="4506" y="9003"/>
                      </a:cubicBezTo>
                      <a:cubicBezTo>
                        <a:pt x="6987" y="9003"/>
                        <a:pt x="9004" y="6986"/>
                        <a:pt x="9004" y="4498"/>
                      </a:cubicBezTo>
                      <a:cubicBezTo>
                        <a:pt x="9004" y="2017"/>
                        <a:pt x="6987" y="0"/>
                        <a:pt x="45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51"/>
                <p:cNvSpPr/>
                <p:nvPr/>
              </p:nvSpPr>
              <p:spPr>
                <a:xfrm>
                  <a:off x="8740720" y="3514683"/>
                  <a:ext cx="110450" cy="116226"/>
                </a:xfrm>
                <a:custGeom>
                  <a:avLst/>
                  <a:gdLst/>
                  <a:ahLst/>
                  <a:cxnLst/>
                  <a:rect l="l" t="t" r="r" b="b"/>
                  <a:pathLst>
                    <a:path w="4933" h="5191" extrusionOk="0">
                      <a:moveTo>
                        <a:pt x="1508" y="1"/>
                      </a:moveTo>
                      <a:cubicBezTo>
                        <a:pt x="1417" y="1"/>
                        <a:pt x="1326" y="30"/>
                        <a:pt x="1251" y="92"/>
                      </a:cubicBezTo>
                      <a:lnTo>
                        <a:pt x="598" y="613"/>
                      </a:lnTo>
                      <a:cubicBezTo>
                        <a:pt x="1" y="1091"/>
                        <a:pt x="183" y="1688"/>
                        <a:pt x="610" y="2322"/>
                      </a:cubicBezTo>
                      <a:cubicBezTo>
                        <a:pt x="874" y="2712"/>
                        <a:pt x="1163" y="3095"/>
                        <a:pt x="1458" y="3466"/>
                      </a:cubicBezTo>
                      <a:cubicBezTo>
                        <a:pt x="1458" y="3472"/>
                        <a:pt x="1465" y="3472"/>
                        <a:pt x="1471" y="3478"/>
                      </a:cubicBezTo>
                      <a:cubicBezTo>
                        <a:pt x="1471" y="3485"/>
                        <a:pt x="1471" y="3485"/>
                        <a:pt x="1477" y="3491"/>
                      </a:cubicBezTo>
                      <a:cubicBezTo>
                        <a:pt x="1772" y="3862"/>
                        <a:pt x="2087" y="4226"/>
                        <a:pt x="2407" y="4565"/>
                      </a:cubicBezTo>
                      <a:cubicBezTo>
                        <a:pt x="2749" y="4932"/>
                        <a:pt x="3102" y="5191"/>
                        <a:pt x="3472" y="5191"/>
                      </a:cubicBezTo>
                      <a:cubicBezTo>
                        <a:pt x="3667" y="5191"/>
                        <a:pt x="3866" y="5119"/>
                        <a:pt x="4072" y="4955"/>
                      </a:cubicBezTo>
                      <a:lnTo>
                        <a:pt x="4725" y="4433"/>
                      </a:lnTo>
                      <a:cubicBezTo>
                        <a:pt x="4901" y="4289"/>
                        <a:pt x="4933" y="4031"/>
                        <a:pt x="4788" y="3849"/>
                      </a:cubicBezTo>
                      <a:lnTo>
                        <a:pt x="4235" y="3158"/>
                      </a:lnTo>
                      <a:cubicBezTo>
                        <a:pt x="4156" y="3057"/>
                        <a:pt x="4036" y="3004"/>
                        <a:pt x="3913" y="3004"/>
                      </a:cubicBezTo>
                      <a:cubicBezTo>
                        <a:pt x="3821" y="3004"/>
                        <a:pt x="3729" y="3033"/>
                        <a:pt x="3651" y="3095"/>
                      </a:cubicBezTo>
                      <a:lnTo>
                        <a:pt x="3538" y="3183"/>
                      </a:lnTo>
                      <a:cubicBezTo>
                        <a:pt x="3462" y="3246"/>
                        <a:pt x="3369" y="3276"/>
                        <a:pt x="3277" y="3276"/>
                      </a:cubicBezTo>
                      <a:cubicBezTo>
                        <a:pt x="3156" y="3276"/>
                        <a:pt x="3036" y="3224"/>
                        <a:pt x="2954" y="3120"/>
                      </a:cubicBezTo>
                      <a:lnTo>
                        <a:pt x="2558" y="2624"/>
                      </a:lnTo>
                      <a:lnTo>
                        <a:pt x="2539" y="2599"/>
                      </a:lnTo>
                      <a:lnTo>
                        <a:pt x="2143" y="2109"/>
                      </a:lnTo>
                      <a:cubicBezTo>
                        <a:pt x="1999" y="1927"/>
                        <a:pt x="2030" y="1663"/>
                        <a:pt x="2206" y="1518"/>
                      </a:cubicBezTo>
                      <a:lnTo>
                        <a:pt x="2319" y="1430"/>
                      </a:lnTo>
                      <a:cubicBezTo>
                        <a:pt x="2501" y="1286"/>
                        <a:pt x="2533" y="1028"/>
                        <a:pt x="2388" y="846"/>
                      </a:cubicBezTo>
                      <a:lnTo>
                        <a:pt x="1835" y="155"/>
                      </a:lnTo>
                      <a:cubicBezTo>
                        <a:pt x="1752" y="54"/>
                        <a:pt x="1630" y="1"/>
                        <a:pt x="15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51"/>
                <p:cNvSpPr/>
                <p:nvPr/>
              </p:nvSpPr>
              <p:spPr>
                <a:xfrm>
                  <a:off x="9087900" y="3472007"/>
                  <a:ext cx="201600" cy="201600"/>
                </a:xfrm>
                <a:custGeom>
                  <a:avLst/>
                  <a:gdLst/>
                  <a:ahLst/>
                  <a:cxnLst/>
                  <a:rect l="l" t="t" r="r" b="b"/>
                  <a:pathLst>
                    <a:path w="9004" h="9004" extrusionOk="0">
                      <a:moveTo>
                        <a:pt x="4505" y="0"/>
                      </a:moveTo>
                      <a:cubicBezTo>
                        <a:pt x="2017" y="0"/>
                        <a:pt x="1" y="2017"/>
                        <a:pt x="1" y="4498"/>
                      </a:cubicBezTo>
                      <a:cubicBezTo>
                        <a:pt x="1" y="6986"/>
                        <a:pt x="2017" y="9003"/>
                        <a:pt x="4505" y="9003"/>
                      </a:cubicBezTo>
                      <a:cubicBezTo>
                        <a:pt x="6987" y="9003"/>
                        <a:pt x="9004" y="6986"/>
                        <a:pt x="9004" y="4498"/>
                      </a:cubicBezTo>
                      <a:cubicBezTo>
                        <a:pt x="9004" y="2017"/>
                        <a:pt x="6987" y="0"/>
                        <a:pt x="45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51"/>
                <p:cNvSpPr/>
                <p:nvPr/>
              </p:nvSpPr>
              <p:spPr>
                <a:xfrm>
                  <a:off x="9139665" y="3525072"/>
                  <a:ext cx="98068" cy="95493"/>
                </a:xfrm>
                <a:custGeom>
                  <a:avLst/>
                  <a:gdLst/>
                  <a:ahLst/>
                  <a:cxnLst/>
                  <a:rect l="l" t="t" r="r" b="b"/>
                  <a:pathLst>
                    <a:path w="4380" h="4265" extrusionOk="0">
                      <a:moveTo>
                        <a:pt x="654" y="0"/>
                      </a:moveTo>
                      <a:cubicBezTo>
                        <a:pt x="502" y="0"/>
                        <a:pt x="349" y="58"/>
                        <a:pt x="233" y="175"/>
                      </a:cubicBezTo>
                      <a:cubicBezTo>
                        <a:pt x="1" y="407"/>
                        <a:pt x="1" y="778"/>
                        <a:pt x="233" y="1010"/>
                      </a:cubicBezTo>
                      <a:lnTo>
                        <a:pt x="3312" y="4089"/>
                      </a:lnTo>
                      <a:cubicBezTo>
                        <a:pt x="3425" y="4202"/>
                        <a:pt x="3576" y="4265"/>
                        <a:pt x="3733" y="4265"/>
                      </a:cubicBezTo>
                      <a:cubicBezTo>
                        <a:pt x="3883" y="4265"/>
                        <a:pt x="4034" y="4202"/>
                        <a:pt x="4147" y="4089"/>
                      </a:cubicBezTo>
                      <a:cubicBezTo>
                        <a:pt x="4380" y="3856"/>
                        <a:pt x="4380" y="3479"/>
                        <a:pt x="4147" y="3253"/>
                      </a:cubicBezTo>
                      <a:lnTo>
                        <a:pt x="1075" y="175"/>
                      </a:lnTo>
                      <a:cubicBezTo>
                        <a:pt x="959" y="58"/>
                        <a:pt x="806" y="0"/>
                        <a:pt x="654" y="0"/>
                      </a:cubicBezTo>
                      <a:close/>
                    </a:path>
                  </a:pathLst>
                </a:custGeom>
                <a:solidFill>
                  <a:srgbClr val="FF9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51"/>
                <p:cNvSpPr/>
                <p:nvPr/>
              </p:nvSpPr>
              <p:spPr>
                <a:xfrm>
                  <a:off x="9139665" y="3525072"/>
                  <a:ext cx="98068" cy="95493"/>
                </a:xfrm>
                <a:custGeom>
                  <a:avLst/>
                  <a:gdLst/>
                  <a:ahLst/>
                  <a:cxnLst/>
                  <a:rect l="l" t="t" r="r" b="b"/>
                  <a:pathLst>
                    <a:path w="4380" h="4265" extrusionOk="0">
                      <a:moveTo>
                        <a:pt x="3730" y="0"/>
                      </a:moveTo>
                      <a:cubicBezTo>
                        <a:pt x="3579" y="0"/>
                        <a:pt x="3428" y="58"/>
                        <a:pt x="3312" y="175"/>
                      </a:cubicBezTo>
                      <a:lnTo>
                        <a:pt x="233" y="3253"/>
                      </a:lnTo>
                      <a:cubicBezTo>
                        <a:pt x="1" y="3479"/>
                        <a:pt x="1" y="3856"/>
                        <a:pt x="233" y="4089"/>
                      </a:cubicBezTo>
                      <a:cubicBezTo>
                        <a:pt x="353" y="4202"/>
                        <a:pt x="503" y="4265"/>
                        <a:pt x="654" y="4265"/>
                      </a:cubicBezTo>
                      <a:cubicBezTo>
                        <a:pt x="805" y="4265"/>
                        <a:pt x="956" y="4202"/>
                        <a:pt x="1075" y="4089"/>
                      </a:cubicBezTo>
                      <a:lnTo>
                        <a:pt x="4147" y="1010"/>
                      </a:lnTo>
                      <a:cubicBezTo>
                        <a:pt x="4380" y="778"/>
                        <a:pt x="4380" y="407"/>
                        <a:pt x="4147" y="175"/>
                      </a:cubicBezTo>
                      <a:cubicBezTo>
                        <a:pt x="4031" y="58"/>
                        <a:pt x="3880" y="0"/>
                        <a:pt x="37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 name="Google Shape;664;p51"/>
              <p:cNvGrpSpPr/>
              <p:nvPr/>
            </p:nvGrpSpPr>
            <p:grpSpPr>
              <a:xfrm>
                <a:off x="5451271" y="2907757"/>
                <a:ext cx="548353" cy="514880"/>
                <a:chOff x="1570500" y="2534625"/>
                <a:chExt cx="612275" cy="574900"/>
              </a:xfrm>
            </p:grpSpPr>
            <p:sp>
              <p:nvSpPr>
                <p:cNvPr id="665" name="Google Shape;665;p51"/>
                <p:cNvSpPr/>
                <p:nvPr/>
              </p:nvSpPr>
              <p:spPr>
                <a:xfrm>
                  <a:off x="1660650" y="2668600"/>
                  <a:ext cx="522125" cy="440925"/>
                </a:xfrm>
                <a:custGeom>
                  <a:avLst/>
                  <a:gdLst/>
                  <a:ahLst/>
                  <a:cxnLst/>
                  <a:rect l="l" t="t" r="r" b="b"/>
                  <a:pathLst>
                    <a:path w="20885" h="17637" extrusionOk="0">
                      <a:moveTo>
                        <a:pt x="2224" y="1"/>
                      </a:moveTo>
                      <a:cubicBezTo>
                        <a:pt x="993" y="1"/>
                        <a:pt x="0" y="994"/>
                        <a:pt x="0" y="2225"/>
                      </a:cubicBezTo>
                      <a:lnTo>
                        <a:pt x="0" y="11304"/>
                      </a:lnTo>
                      <a:cubicBezTo>
                        <a:pt x="0" y="12529"/>
                        <a:pt x="993" y="13522"/>
                        <a:pt x="2224" y="13522"/>
                      </a:cubicBezTo>
                      <a:lnTo>
                        <a:pt x="14155" y="13522"/>
                      </a:lnTo>
                      <a:lnTo>
                        <a:pt x="16072" y="17637"/>
                      </a:lnTo>
                      <a:cubicBezTo>
                        <a:pt x="16072" y="17637"/>
                        <a:pt x="16857" y="15105"/>
                        <a:pt x="17316" y="13522"/>
                      </a:cubicBezTo>
                      <a:lnTo>
                        <a:pt x="18660" y="13522"/>
                      </a:lnTo>
                      <a:cubicBezTo>
                        <a:pt x="19892" y="13522"/>
                        <a:pt x="20884" y="12529"/>
                        <a:pt x="20884" y="11304"/>
                      </a:cubicBezTo>
                      <a:lnTo>
                        <a:pt x="20884" y="2225"/>
                      </a:lnTo>
                      <a:cubicBezTo>
                        <a:pt x="20884" y="994"/>
                        <a:pt x="19892" y="1"/>
                        <a:pt x="186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51"/>
                <p:cNvSpPr/>
                <p:nvPr/>
              </p:nvSpPr>
              <p:spPr>
                <a:xfrm>
                  <a:off x="1742625" y="2740400"/>
                  <a:ext cx="358150" cy="28125"/>
                </a:xfrm>
                <a:custGeom>
                  <a:avLst/>
                  <a:gdLst/>
                  <a:ahLst/>
                  <a:cxnLst/>
                  <a:rect l="l" t="t" r="r" b="b"/>
                  <a:pathLst>
                    <a:path w="14326" h="1125" extrusionOk="0">
                      <a:moveTo>
                        <a:pt x="1" y="0"/>
                      </a:moveTo>
                      <a:lnTo>
                        <a:pt x="1" y="1125"/>
                      </a:lnTo>
                      <a:lnTo>
                        <a:pt x="14326" y="1125"/>
                      </a:lnTo>
                      <a:lnTo>
                        <a:pt x="143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51"/>
                <p:cNvSpPr/>
                <p:nvPr/>
              </p:nvSpPr>
              <p:spPr>
                <a:xfrm>
                  <a:off x="1742625" y="2821750"/>
                  <a:ext cx="358150" cy="28150"/>
                </a:xfrm>
                <a:custGeom>
                  <a:avLst/>
                  <a:gdLst/>
                  <a:ahLst/>
                  <a:cxnLst/>
                  <a:rect l="l" t="t" r="r" b="b"/>
                  <a:pathLst>
                    <a:path w="14326" h="1126" extrusionOk="0">
                      <a:moveTo>
                        <a:pt x="1" y="1"/>
                      </a:moveTo>
                      <a:lnTo>
                        <a:pt x="1" y="1125"/>
                      </a:lnTo>
                      <a:lnTo>
                        <a:pt x="14326" y="1125"/>
                      </a:lnTo>
                      <a:lnTo>
                        <a:pt x="1432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51"/>
                <p:cNvSpPr/>
                <p:nvPr/>
              </p:nvSpPr>
              <p:spPr>
                <a:xfrm>
                  <a:off x="1742625" y="2902950"/>
                  <a:ext cx="358150" cy="28150"/>
                </a:xfrm>
                <a:custGeom>
                  <a:avLst/>
                  <a:gdLst/>
                  <a:ahLst/>
                  <a:cxnLst/>
                  <a:rect l="l" t="t" r="r" b="b"/>
                  <a:pathLst>
                    <a:path w="14326" h="1126" extrusionOk="0">
                      <a:moveTo>
                        <a:pt x="1" y="1"/>
                      </a:moveTo>
                      <a:lnTo>
                        <a:pt x="1" y="1125"/>
                      </a:lnTo>
                      <a:lnTo>
                        <a:pt x="14326" y="1125"/>
                      </a:lnTo>
                      <a:lnTo>
                        <a:pt x="1432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51"/>
                <p:cNvSpPr/>
                <p:nvPr/>
              </p:nvSpPr>
              <p:spPr>
                <a:xfrm>
                  <a:off x="1570500" y="2534625"/>
                  <a:ext cx="274425" cy="274275"/>
                </a:xfrm>
                <a:custGeom>
                  <a:avLst/>
                  <a:gdLst/>
                  <a:ahLst/>
                  <a:cxnLst/>
                  <a:rect l="l" t="t" r="r" b="b"/>
                  <a:pathLst>
                    <a:path w="10977" h="10971" extrusionOk="0">
                      <a:moveTo>
                        <a:pt x="5491" y="1"/>
                      </a:moveTo>
                      <a:cubicBezTo>
                        <a:pt x="2457" y="1"/>
                        <a:pt x="0" y="2457"/>
                        <a:pt x="0" y="5486"/>
                      </a:cubicBezTo>
                      <a:cubicBezTo>
                        <a:pt x="0" y="8514"/>
                        <a:pt x="2457" y="10970"/>
                        <a:pt x="5491" y="10970"/>
                      </a:cubicBezTo>
                      <a:cubicBezTo>
                        <a:pt x="8520" y="10970"/>
                        <a:pt x="10976" y="8514"/>
                        <a:pt x="10976" y="5486"/>
                      </a:cubicBezTo>
                      <a:cubicBezTo>
                        <a:pt x="10976" y="2457"/>
                        <a:pt x="8520" y="1"/>
                        <a:pt x="5491"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51"/>
                <p:cNvSpPr/>
                <p:nvPr/>
              </p:nvSpPr>
              <p:spPr>
                <a:xfrm>
                  <a:off x="1629850" y="2616925"/>
                  <a:ext cx="69450" cy="107475"/>
                </a:xfrm>
                <a:custGeom>
                  <a:avLst/>
                  <a:gdLst/>
                  <a:ahLst/>
                  <a:cxnLst/>
                  <a:rect l="l" t="t" r="r" b="b"/>
                  <a:pathLst>
                    <a:path w="2778" h="4299" extrusionOk="0">
                      <a:moveTo>
                        <a:pt x="1333" y="1"/>
                      </a:moveTo>
                      <a:cubicBezTo>
                        <a:pt x="1069" y="1"/>
                        <a:pt x="824" y="51"/>
                        <a:pt x="598" y="152"/>
                      </a:cubicBezTo>
                      <a:cubicBezTo>
                        <a:pt x="372" y="246"/>
                        <a:pt x="171" y="378"/>
                        <a:pt x="1" y="541"/>
                      </a:cubicBezTo>
                      <a:lnTo>
                        <a:pt x="365" y="1056"/>
                      </a:lnTo>
                      <a:cubicBezTo>
                        <a:pt x="390" y="1025"/>
                        <a:pt x="434" y="987"/>
                        <a:pt x="491" y="943"/>
                      </a:cubicBezTo>
                      <a:cubicBezTo>
                        <a:pt x="548" y="893"/>
                        <a:pt x="610" y="849"/>
                        <a:pt x="686" y="805"/>
                      </a:cubicBezTo>
                      <a:cubicBezTo>
                        <a:pt x="761" y="761"/>
                        <a:pt x="849" y="723"/>
                        <a:pt x="943" y="692"/>
                      </a:cubicBezTo>
                      <a:cubicBezTo>
                        <a:pt x="1044" y="661"/>
                        <a:pt x="1144" y="642"/>
                        <a:pt x="1258" y="642"/>
                      </a:cubicBezTo>
                      <a:cubicBezTo>
                        <a:pt x="1433" y="642"/>
                        <a:pt x="1584" y="686"/>
                        <a:pt x="1704" y="774"/>
                      </a:cubicBezTo>
                      <a:cubicBezTo>
                        <a:pt x="1823" y="868"/>
                        <a:pt x="1886" y="1012"/>
                        <a:pt x="1886" y="1226"/>
                      </a:cubicBezTo>
                      <a:cubicBezTo>
                        <a:pt x="1886" y="1320"/>
                        <a:pt x="1867" y="1415"/>
                        <a:pt x="1823" y="1509"/>
                      </a:cubicBezTo>
                      <a:cubicBezTo>
                        <a:pt x="1785" y="1597"/>
                        <a:pt x="1729" y="1685"/>
                        <a:pt x="1666" y="1773"/>
                      </a:cubicBezTo>
                      <a:cubicBezTo>
                        <a:pt x="1597" y="1861"/>
                        <a:pt x="1521" y="1949"/>
                        <a:pt x="1427" y="2037"/>
                      </a:cubicBezTo>
                      <a:cubicBezTo>
                        <a:pt x="1339" y="2124"/>
                        <a:pt x="1251" y="2219"/>
                        <a:pt x="1151" y="2307"/>
                      </a:cubicBezTo>
                      <a:cubicBezTo>
                        <a:pt x="1025" y="2432"/>
                        <a:pt x="899" y="2552"/>
                        <a:pt x="774" y="2677"/>
                      </a:cubicBezTo>
                      <a:cubicBezTo>
                        <a:pt x="648" y="2803"/>
                        <a:pt x="535" y="2935"/>
                        <a:pt x="434" y="3079"/>
                      </a:cubicBezTo>
                      <a:cubicBezTo>
                        <a:pt x="334" y="3218"/>
                        <a:pt x="252" y="3375"/>
                        <a:pt x="189" y="3538"/>
                      </a:cubicBezTo>
                      <a:cubicBezTo>
                        <a:pt x="127" y="3701"/>
                        <a:pt x="95" y="3877"/>
                        <a:pt x="95" y="4072"/>
                      </a:cubicBezTo>
                      <a:lnTo>
                        <a:pt x="95" y="4179"/>
                      </a:lnTo>
                      <a:cubicBezTo>
                        <a:pt x="95" y="4223"/>
                        <a:pt x="101" y="4261"/>
                        <a:pt x="101" y="4298"/>
                      </a:cubicBezTo>
                      <a:lnTo>
                        <a:pt x="2778" y="4298"/>
                      </a:lnTo>
                      <a:lnTo>
                        <a:pt x="2778" y="3676"/>
                      </a:lnTo>
                      <a:lnTo>
                        <a:pt x="912" y="3676"/>
                      </a:lnTo>
                      <a:cubicBezTo>
                        <a:pt x="912" y="3626"/>
                        <a:pt x="943" y="3557"/>
                        <a:pt x="994" y="3482"/>
                      </a:cubicBezTo>
                      <a:cubicBezTo>
                        <a:pt x="1044" y="3400"/>
                        <a:pt x="1107" y="3318"/>
                        <a:pt x="1182" y="3237"/>
                      </a:cubicBezTo>
                      <a:cubicBezTo>
                        <a:pt x="1251" y="3149"/>
                        <a:pt x="1333" y="3067"/>
                        <a:pt x="1415" y="2979"/>
                      </a:cubicBezTo>
                      <a:cubicBezTo>
                        <a:pt x="1490" y="2897"/>
                        <a:pt x="1565" y="2822"/>
                        <a:pt x="1628" y="2765"/>
                      </a:cubicBezTo>
                      <a:cubicBezTo>
                        <a:pt x="1754" y="2646"/>
                        <a:pt x="1873" y="2527"/>
                        <a:pt x="1993" y="2401"/>
                      </a:cubicBezTo>
                      <a:cubicBezTo>
                        <a:pt x="2112" y="2282"/>
                        <a:pt x="2225" y="2150"/>
                        <a:pt x="2319" y="2024"/>
                      </a:cubicBezTo>
                      <a:cubicBezTo>
                        <a:pt x="2414" y="1892"/>
                        <a:pt x="2489" y="1754"/>
                        <a:pt x="2552" y="1616"/>
                      </a:cubicBezTo>
                      <a:cubicBezTo>
                        <a:pt x="2608" y="1477"/>
                        <a:pt x="2640" y="1333"/>
                        <a:pt x="2640" y="1188"/>
                      </a:cubicBezTo>
                      <a:cubicBezTo>
                        <a:pt x="2640" y="818"/>
                        <a:pt x="2533" y="529"/>
                        <a:pt x="2326" y="321"/>
                      </a:cubicBezTo>
                      <a:cubicBezTo>
                        <a:pt x="2112" y="108"/>
                        <a:pt x="1779" y="1"/>
                        <a:pt x="1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51"/>
                <p:cNvSpPr/>
                <p:nvPr/>
              </p:nvSpPr>
              <p:spPr>
                <a:xfrm>
                  <a:off x="1716250" y="2616925"/>
                  <a:ext cx="69300" cy="109675"/>
                </a:xfrm>
                <a:custGeom>
                  <a:avLst/>
                  <a:gdLst/>
                  <a:ahLst/>
                  <a:cxnLst/>
                  <a:rect l="l" t="t" r="r" b="b"/>
                  <a:pathLst>
                    <a:path w="2772" h="4387" extrusionOk="0">
                      <a:moveTo>
                        <a:pt x="1232" y="1"/>
                      </a:moveTo>
                      <a:cubicBezTo>
                        <a:pt x="1106" y="1"/>
                        <a:pt x="987" y="13"/>
                        <a:pt x="874" y="32"/>
                      </a:cubicBezTo>
                      <a:cubicBezTo>
                        <a:pt x="761" y="57"/>
                        <a:pt x="654" y="83"/>
                        <a:pt x="560" y="120"/>
                      </a:cubicBezTo>
                      <a:cubicBezTo>
                        <a:pt x="459" y="158"/>
                        <a:pt x="371" y="196"/>
                        <a:pt x="289" y="240"/>
                      </a:cubicBezTo>
                      <a:cubicBezTo>
                        <a:pt x="208" y="277"/>
                        <a:pt x="139" y="315"/>
                        <a:pt x="82" y="353"/>
                      </a:cubicBezTo>
                      <a:lnTo>
                        <a:pt x="346" y="899"/>
                      </a:lnTo>
                      <a:cubicBezTo>
                        <a:pt x="459" y="830"/>
                        <a:pt x="585" y="767"/>
                        <a:pt x="723" y="711"/>
                      </a:cubicBezTo>
                      <a:cubicBezTo>
                        <a:pt x="868" y="661"/>
                        <a:pt x="1025" y="629"/>
                        <a:pt x="1207" y="629"/>
                      </a:cubicBezTo>
                      <a:cubicBezTo>
                        <a:pt x="1295" y="629"/>
                        <a:pt x="1376" y="642"/>
                        <a:pt x="1452" y="661"/>
                      </a:cubicBezTo>
                      <a:cubicBezTo>
                        <a:pt x="1527" y="679"/>
                        <a:pt x="1596" y="711"/>
                        <a:pt x="1653" y="755"/>
                      </a:cubicBezTo>
                      <a:cubicBezTo>
                        <a:pt x="1716" y="805"/>
                        <a:pt x="1760" y="862"/>
                        <a:pt x="1797" y="924"/>
                      </a:cubicBezTo>
                      <a:cubicBezTo>
                        <a:pt x="1835" y="994"/>
                        <a:pt x="1854" y="1082"/>
                        <a:pt x="1854" y="1176"/>
                      </a:cubicBezTo>
                      <a:cubicBezTo>
                        <a:pt x="1854" y="1295"/>
                        <a:pt x="1829" y="1396"/>
                        <a:pt x="1779" y="1471"/>
                      </a:cubicBezTo>
                      <a:cubicBezTo>
                        <a:pt x="1728" y="1546"/>
                        <a:pt x="1665" y="1609"/>
                        <a:pt x="1590" y="1660"/>
                      </a:cubicBezTo>
                      <a:cubicBezTo>
                        <a:pt x="1515" y="1704"/>
                        <a:pt x="1427" y="1735"/>
                        <a:pt x="1332" y="1754"/>
                      </a:cubicBezTo>
                      <a:cubicBezTo>
                        <a:pt x="1238" y="1773"/>
                        <a:pt x="1144" y="1779"/>
                        <a:pt x="1050" y="1779"/>
                      </a:cubicBezTo>
                      <a:lnTo>
                        <a:pt x="748" y="1779"/>
                      </a:lnTo>
                      <a:lnTo>
                        <a:pt x="748" y="2376"/>
                      </a:lnTo>
                      <a:lnTo>
                        <a:pt x="999" y="2376"/>
                      </a:lnTo>
                      <a:cubicBezTo>
                        <a:pt x="1131" y="2376"/>
                        <a:pt x="1263" y="2388"/>
                        <a:pt x="1389" y="2407"/>
                      </a:cubicBezTo>
                      <a:cubicBezTo>
                        <a:pt x="1508" y="2432"/>
                        <a:pt x="1621" y="2470"/>
                        <a:pt x="1716" y="2527"/>
                      </a:cubicBezTo>
                      <a:cubicBezTo>
                        <a:pt x="1810" y="2577"/>
                        <a:pt x="1885" y="2652"/>
                        <a:pt x="1942" y="2740"/>
                      </a:cubicBezTo>
                      <a:cubicBezTo>
                        <a:pt x="1992" y="2828"/>
                        <a:pt x="2024" y="2941"/>
                        <a:pt x="2024" y="3073"/>
                      </a:cubicBezTo>
                      <a:cubicBezTo>
                        <a:pt x="2024" y="3281"/>
                        <a:pt x="1948" y="3444"/>
                        <a:pt x="1810" y="3563"/>
                      </a:cubicBezTo>
                      <a:cubicBezTo>
                        <a:pt x="1665" y="3689"/>
                        <a:pt x="1439" y="3752"/>
                        <a:pt x="1119" y="3752"/>
                      </a:cubicBezTo>
                      <a:cubicBezTo>
                        <a:pt x="880" y="3752"/>
                        <a:pt x="679" y="3727"/>
                        <a:pt x="516" y="3676"/>
                      </a:cubicBezTo>
                      <a:cubicBezTo>
                        <a:pt x="359" y="3626"/>
                        <a:pt x="233" y="3582"/>
                        <a:pt x="151" y="3538"/>
                      </a:cubicBezTo>
                      <a:lnTo>
                        <a:pt x="0" y="4160"/>
                      </a:lnTo>
                      <a:cubicBezTo>
                        <a:pt x="51" y="4185"/>
                        <a:pt x="114" y="4210"/>
                        <a:pt x="195" y="4236"/>
                      </a:cubicBezTo>
                      <a:cubicBezTo>
                        <a:pt x="283" y="4267"/>
                        <a:pt x="377" y="4292"/>
                        <a:pt x="478" y="4311"/>
                      </a:cubicBezTo>
                      <a:cubicBezTo>
                        <a:pt x="585" y="4336"/>
                        <a:pt x="692" y="4349"/>
                        <a:pt x="805" y="4367"/>
                      </a:cubicBezTo>
                      <a:cubicBezTo>
                        <a:pt x="924" y="4380"/>
                        <a:pt x="1031" y="4386"/>
                        <a:pt x="1144" y="4386"/>
                      </a:cubicBezTo>
                      <a:cubicBezTo>
                        <a:pt x="1427" y="4386"/>
                        <a:pt x="1665" y="4355"/>
                        <a:pt x="1873" y="4286"/>
                      </a:cubicBezTo>
                      <a:cubicBezTo>
                        <a:pt x="2074" y="4223"/>
                        <a:pt x="2243" y="4129"/>
                        <a:pt x="2375" y="4016"/>
                      </a:cubicBezTo>
                      <a:cubicBezTo>
                        <a:pt x="2514" y="3896"/>
                        <a:pt x="2608" y="3764"/>
                        <a:pt x="2677" y="3601"/>
                      </a:cubicBezTo>
                      <a:cubicBezTo>
                        <a:pt x="2740" y="3444"/>
                        <a:pt x="2771" y="3268"/>
                        <a:pt x="2771" y="3086"/>
                      </a:cubicBezTo>
                      <a:cubicBezTo>
                        <a:pt x="2771" y="2803"/>
                        <a:pt x="2702" y="2577"/>
                        <a:pt x="2558" y="2401"/>
                      </a:cubicBezTo>
                      <a:cubicBezTo>
                        <a:pt x="2413" y="2225"/>
                        <a:pt x="2231" y="2093"/>
                        <a:pt x="2017" y="2018"/>
                      </a:cubicBezTo>
                      <a:cubicBezTo>
                        <a:pt x="2187" y="1936"/>
                        <a:pt x="2325" y="1823"/>
                        <a:pt x="2432" y="1666"/>
                      </a:cubicBezTo>
                      <a:cubicBezTo>
                        <a:pt x="2539" y="1515"/>
                        <a:pt x="2589" y="1339"/>
                        <a:pt x="2589" y="1144"/>
                      </a:cubicBezTo>
                      <a:cubicBezTo>
                        <a:pt x="2589" y="981"/>
                        <a:pt x="2564" y="830"/>
                        <a:pt x="2507" y="686"/>
                      </a:cubicBezTo>
                      <a:cubicBezTo>
                        <a:pt x="2457" y="548"/>
                        <a:pt x="2369" y="428"/>
                        <a:pt x="2262" y="328"/>
                      </a:cubicBezTo>
                      <a:cubicBezTo>
                        <a:pt x="2149" y="221"/>
                        <a:pt x="2011" y="139"/>
                        <a:pt x="1841" y="83"/>
                      </a:cubicBezTo>
                      <a:cubicBezTo>
                        <a:pt x="1672" y="26"/>
                        <a:pt x="1464" y="1"/>
                        <a:pt x="12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2" name="Google Shape;672;p51"/>
              <p:cNvGrpSpPr/>
              <p:nvPr/>
            </p:nvGrpSpPr>
            <p:grpSpPr>
              <a:xfrm>
                <a:off x="7851119" y="1834252"/>
                <a:ext cx="597029" cy="596895"/>
                <a:chOff x="8234169" y="1975952"/>
                <a:chExt cx="597029" cy="596895"/>
              </a:xfrm>
            </p:grpSpPr>
            <p:sp>
              <p:nvSpPr>
                <p:cNvPr id="673" name="Google Shape;673;p51"/>
                <p:cNvSpPr/>
                <p:nvPr/>
              </p:nvSpPr>
              <p:spPr>
                <a:xfrm>
                  <a:off x="8234169" y="1975952"/>
                  <a:ext cx="597029" cy="596895"/>
                </a:xfrm>
                <a:custGeom>
                  <a:avLst/>
                  <a:gdLst/>
                  <a:ahLst/>
                  <a:cxnLst/>
                  <a:rect l="l" t="t" r="r" b="b"/>
                  <a:pathLst>
                    <a:path w="26665" h="26659" extrusionOk="0">
                      <a:moveTo>
                        <a:pt x="13332" y="0"/>
                      </a:moveTo>
                      <a:cubicBezTo>
                        <a:pt x="5969" y="0"/>
                        <a:pt x="0" y="5969"/>
                        <a:pt x="0" y="13333"/>
                      </a:cubicBezTo>
                      <a:cubicBezTo>
                        <a:pt x="0" y="20696"/>
                        <a:pt x="5969" y="26658"/>
                        <a:pt x="13332" y="26658"/>
                      </a:cubicBezTo>
                      <a:cubicBezTo>
                        <a:pt x="20696" y="26658"/>
                        <a:pt x="26665" y="20696"/>
                        <a:pt x="26665" y="13333"/>
                      </a:cubicBezTo>
                      <a:cubicBezTo>
                        <a:pt x="26665" y="5969"/>
                        <a:pt x="20696" y="0"/>
                        <a:pt x="1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51"/>
                <p:cNvSpPr/>
                <p:nvPr/>
              </p:nvSpPr>
              <p:spPr>
                <a:xfrm>
                  <a:off x="8449538" y="2088059"/>
                  <a:ext cx="150259" cy="192890"/>
                </a:xfrm>
                <a:custGeom>
                  <a:avLst/>
                  <a:gdLst/>
                  <a:ahLst/>
                  <a:cxnLst/>
                  <a:rect l="l" t="t" r="r" b="b"/>
                  <a:pathLst>
                    <a:path w="6711" h="8615" extrusionOk="0">
                      <a:moveTo>
                        <a:pt x="252" y="1"/>
                      </a:moveTo>
                      <a:lnTo>
                        <a:pt x="0" y="108"/>
                      </a:lnTo>
                      <a:lnTo>
                        <a:pt x="3688" y="8615"/>
                      </a:lnTo>
                      <a:lnTo>
                        <a:pt x="6710" y="3959"/>
                      </a:lnTo>
                      <a:lnTo>
                        <a:pt x="6484" y="3808"/>
                      </a:lnTo>
                      <a:lnTo>
                        <a:pt x="3739" y="8037"/>
                      </a:lnTo>
                      <a:lnTo>
                        <a:pt x="252" y="1"/>
                      </a:lnTo>
                      <a:close/>
                    </a:path>
                  </a:pathLst>
                </a:custGeom>
                <a:solidFill>
                  <a:srgbClr val="013D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5" name="Google Shape;675;p51"/>
              <p:cNvSpPr/>
              <p:nvPr/>
            </p:nvSpPr>
            <p:spPr>
              <a:xfrm>
                <a:off x="7302364" y="2289793"/>
                <a:ext cx="316527" cy="481564"/>
              </a:xfrm>
              <a:custGeom>
                <a:avLst/>
                <a:gdLst/>
                <a:ahLst/>
                <a:cxnLst/>
                <a:rect l="l" t="t" r="r" b="b"/>
                <a:pathLst>
                  <a:path w="14137" h="21508" extrusionOk="0">
                    <a:moveTo>
                      <a:pt x="10823" y="2846"/>
                    </a:moveTo>
                    <a:cubicBezTo>
                      <a:pt x="11383" y="2846"/>
                      <a:pt x="11906" y="3050"/>
                      <a:pt x="12340" y="3556"/>
                    </a:cubicBezTo>
                    <a:cubicBezTo>
                      <a:pt x="14136" y="5661"/>
                      <a:pt x="9010" y="7785"/>
                      <a:pt x="7690" y="8300"/>
                    </a:cubicBezTo>
                    <a:cubicBezTo>
                      <a:pt x="6834" y="8634"/>
                      <a:pt x="5847" y="8847"/>
                      <a:pt x="4879" y="8847"/>
                    </a:cubicBezTo>
                    <a:cubicBezTo>
                      <a:pt x="4847" y="8847"/>
                      <a:pt x="4814" y="8847"/>
                      <a:pt x="4782" y="8847"/>
                    </a:cubicBezTo>
                    <a:lnTo>
                      <a:pt x="4782" y="8847"/>
                    </a:lnTo>
                    <a:cubicBezTo>
                      <a:pt x="4910" y="7712"/>
                      <a:pt x="5474" y="6569"/>
                      <a:pt x="6189" y="5749"/>
                    </a:cubicBezTo>
                    <a:cubicBezTo>
                      <a:pt x="7086" y="4724"/>
                      <a:pt x="9125" y="2846"/>
                      <a:pt x="10823" y="2846"/>
                    </a:cubicBezTo>
                    <a:close/>
                    <a:moveTo>
                      <a:pt x="10951" y="9184"/>
                    </a:moveTo>
                    <a:cubicBezTo>
                      <a:pt x="12074" y="9184"/>
                      <a:pt x="13486" y="9935"/>
                      <a:pt x="12585" y="11221"/>
                    </a:cubicBezTo>
                    <a:cubicBezTo>
                      <a:pt x="11912" y="12176"/>
                      <a:pt x="10279" y="12409"/>
                      <a:pt x="9192" y="12535"/>
                    </a:cubicBezTo>
                    <a:cubicBezTo>
                      <a:pt x="8922" y="12564"/>
                      <a:pt x="8645" y="12583"/>
                      <a:pt x="8367" y="12583"/>
                    </a:cubicBezTo>
                    <a:cubicBezTo>
                      <a:pt x="7929" y="12583"/>
                      <a:pt x="7489" y="12537"/>
                      <a:pt x="7071" y="12421"/>
                    </a:cubicBezTo>
                    <a:lnTo>
                      <a:pt x="7071" y="12421"/>
                    </a:lnTo>
                    <a:cubicBezTo>
                      <a:pt x="7197" y="11813"/>
                      <a:pt x="7466" y="11230"/>
                      <a:pt x="7879" y="10744"/>
                    </a:cubicBezTo>
                    <a:cubicBezTo>
                      <a:pt x="8564" y="9934"/>
                      <a:pt x="9588" y="9349"/>
                      <a:pt x="10643" y="9205"/>
                    </a:cubicBezTo>
                    <a:cubicBezTo>
                      <a:pt x="10742" y="9191"/>
                      <a:pt x="10845" y="9184"/>
                      <a:pt x="10951" y="9184"/>
                    </a:cubicBezTo>
                    <a:close/>
                    <a:moveTo>
                      <a:pt x="11393" y="13785"/>
                    </a:moveTo>
                    <a:cubicBezTo>
                      <a:pt x="11399" y="13785"/>
                      <a:pt x="11404" y="13785"/>
                      <a:pt x="11410" y="13785"/>
                    </a:cubicBezTo>
                    <a:cubicBezTo>
                      <a:pt x="12365" y="13791"/>
                      <a:pt x="12899" y="14677"/>
                      <a:pt x="12409" y="15506"/>
                    </a:cubicBezTo>
                    <a:cubicBezTo>
                      <a:pt x="11958" y="16277"/>
                      <a:pt x="11062" y="16615"/>
                      <a:pt x="10186" y="16615"/>
                    </a:cubicBezTo>
                    <a:cubicBezTo>
                      <a:pt x="9877" y="16615"/>
                      <a:pt x="9570" y="16573"/>
                      <a:pt x="9286" y="16493"/>
                    </a:cubicBezTo>
                    <a:cubicBezTo>
                      <a:pt x="9061" y="16428"/>
                      <a:pt x="8852" y="16342"/>
                      <a:pt x="8660" y="16239"/>
                    </a:cubicBezTo>
                    <a:lnTo>
                      <a:pt x="8660" y="16239"/>
                    </a:lnTo>
                    <a:cubicBezTo>
                      <a:pt x="8988" y="15607"/>
                      <a:pt x="9399" y="15025"/>
                      <a:pt x="9896" y="14526"/>
                    </a:cubicBezTo>
                    <a:cubicBezTo>
                      <a:pt x="10294" y="14122"/>
                      <a:pt x="10804" y="13785"/>
                      <a:pt x="11393" y="13785"/>
                    </a:cubicBezTo>
                    <a:close/>
                    <a:moveTo>
                      <a:pt x="4855" y="0"/>
                    </a:moveTo>
                    <a:cubicBezTo>
                      <a:pt x="4825" y="0"/>
                      <a:pt x="4794" y="8"/>
                      <a:pt x="4763" y="26"/>
                    </a:cubicBezTo>
                    <a:cubicBezTo>
                      <a:pt x="3330" y="849"/>
                      <a:pt x="1803" y="1728"/>
                      <a:pt x="924" y="3180"/>
                    </a:cubicBezTo>
                    <a:cubicBezTo>
                      <a:pt x="226" y="4329"/>
                      <a:pt x="0" y="5755"/>
                      <a:pt x="647" y="6974"/>
                    </a:cubicBezTo>
                    <a:cubicBezTo>
                      <a:pt x="1431" y="8449"/>
                      <a:pt x="2866" y="9094"/>
                      <a:pt x="4398" y="9205"/>
                    </a:cubicBezTo>
                    <a:lnTo>
                      <a:pt x="4398" y="9205"/>
                    </a:lnTo>
                    <a:cubicBezTo>
                      <a:pt x="4364" y="10483"/>
                      <a:pt x="4844" y="11706"/>
                      <a:pt x="6107" y="12434"/>
                    </a:cubicBezTo>
                    <a:cubicBezTo>
                      <a:pt x="6282" y="12535"/>
                      <a:pt x="6463" y="12620"/>
                      <a:pt x="6649" y="12690"/>
                    </a:cubicBezTo>
                    <a:lnTo>
                      <a:pt x="6649" y="12690"/>
                    </a:lnTo>
                    <a:cubicBezTo>
                      <a:pt x="6459" y="14109"/>
                      <a:pt x="6947" y="15588"/>
                      <a:pt x="8193" y="16406"/>
                    </a:cubicBezTo>
                    <a:lnTo>
                      <a:pt x="8193" y="16406"/>
                    </a:lnTo>
                    <a:cubicBezTo>
                      <a:pt x="7466" y="17937"/>
                      <a:pt x="7165" y="19633"/>
                      <a:pt x="7288" y="21324"/>
                    </a:cubicBezTo>
                    <a:cubicBezTo>
                      <a:pt x="7298" y="21447"/>
                      <a:pt x="7398" y="21508"/>
                      <a:pt x="7494" y="21508"/>
                    </a:cubicBezTo>
                    <a:cubicBezTo>
                      <a:pt x="7590" y="21508"/>
                      <a:pt x="7681" y="21447"/>
                      <a:pt x="7672" y="21324"/>
                    </a:cubicBezTo>
                    <a:cubicBezTo>
                      <a:pt x="7556" y="19768"/>
                      <a:pt x="7813" y="18059"/>
                      <a:pt x="8493" y="16582"/>
                    </a:cubicBezTo>
                    <a:lnTo>
                      <a:pt x="8493" y="16582"/>
                    </a:lnTo>
                    <a:cubicBezTo>
                      <a:pt x="8592" y="16633"/>
                      <a:pt x="8695" y="16681"/>
                      <a:pt x="8802" y="16725"/>
                    </a:cubicBezTo>
                    <a:cubicBezTo>
                      <a:pt x="9236" y="16903"/>
                      <a:pt x="9722" y="16998"/>
                      <a:pt x="10207" y="16998"/>
                    </a:cubicBezTo>
                    <a:cubicBezTo>
                      <a:pt x="11090" y="16998"/>
                      <a:pt x="11973" y="16684"/>
                      <a:pt x="12541" y="15990"/>
                    </a:cubicBezTo>
                    <a:cubicBezTo>
                      <a:pt x="13383" y="14966"/>
                      <a:pt x="12962" y="13552"/>
                      <a:pt x="11579" y="13408"/>
                    </a:cubicBezTo>
                    <a:cubicBezTo>
                      <a:pt x="11509" y="13400"/>
                      <a:pt x="11439" y="13397"/>
                      <a:pt x="11370" y="13397"/>
                    </a:cubicBezTo>
                    <a:cubicBezTo>
                      <a:pt x="9955" y="13397"/>
                      <a:pt x="8951" y="14936"/>
                      <a:pt x="8366" y="16059"/>
                    </a:cubicBezTo>
                    <a:lnTo>
                      <a:pt x="8366" y="16059"/>
                    </a:lnTo>
                    <a:cubicBezTo>
                      <a:pt x="7329" y="15340"/>
                      <a:pt x="6876" y="14054"/>
                      <a:pt x="7010" y="12806"/>
                    </a:cubicBezTo>
                    <a:lnTo>
                      <a:pt x="7010" y="12806"/>
                    </a:lnTo>
                    <a:cubicBezTo>
                      <a:pt x="7441" y="12922"/>
                      <a:pt x="7890" y="12969"/>
                      <a:pt x="8342" y="12969"/>
                    </a:cubicBezTo>
                    <a:cubicBezTo>
                      <a:pt x="8980" y="12969"/>
                      <a:pt x="9624" y="12875"/>
                      <a:pt x="10229" y="12748"/>
                    </a:cubicBezTo>
                    <a:cubicBezTo>
                      <a:pt x="11391" y="12497"/>
                      <a:pt x="13056" y="12070"/>
                      <a:pt x="13232" y="10643"/>
                    </a:cubicBezTo>
                    <a:cubicBezTo>
                      <a:pt x="13376" y="9500"/>
                      <a:pt x="12271" y="8878"/>
                      <a:pt x="11278" y="8803"/>
                    </a:cubicBezTo>
                    <a:cubicBezTo>
                      <a:pt x="11191" y="8796"/>
                      <a:pt x="11103" y="8792"/>
                      <a:pt x="11016" y="8792"/>
                    </a:cubicBezTo>
                    <a:cubicBezTo>
                      <a:pt x="9854" y="8792"/>
                      <a:pt x="8672" y="9397"/>
                      <a:pt x="7860" y="10197"/>
                    </a:cubicBezTo>
                    <a:cubicBezTo>
                      <a:pt x="7279" y="10777"/>
                      <a:pt x="6894" y="11521"/>
                      <a:pt x="6718" y="12304"/>
                    </a:cubicBezTo>
                    <a:lnTo>
                      <a:pt x="6718" y="12304"/>
                    </a:lnTo>
                    <a:cubicBezTo>
                      <a:pt x="6417" y="12185"/>
                      <a:pt x="6132" y="12023"/>
                      <a:pt x="5875" y="11806"/>
                    </a:cubicBezTo>
                    <a:cubicBezTo>
                      <a:pt x="5046" y="11111"/>
                      <a:pt x="4732" y="10182"/>
                      <a:pt x="4756" y="9221"/>
                    </a:cubicBezTo>
                    <a:lnTo>
                      <a:pt x="4756" y="9221"/>
                    </a:lnTo>
                    <a:cubicBezTo>
                      <a:pt x="4801" y="9222"/>
                      <a:pt x="4846" y="9222"/>
                      <a:pt x="4891" y="9222"/>
                    </a:cubicBezTo>
                    <a:cubicBezTo>
                      <a:pt x="5893" y="9222"/>
                      <a:pt x="6909" y="9012"/>
                      <a:pt x="7791" y="8671"/>
                    </a:cubicBezTo>
                    <a:cubicBezTo>
                      <a:pt x="9205" y="8124"/>
                      <a:pt x="10756" y="7383"/>
                      <a:pt x="11925" y="6415"/>
                    </a:cubicBezTo>
                    <a:cubicBezTo>
                      <a:pt x="12811" y="5680"/>
                      <a:pt x="13502" y="4480"/>
                      <a:pt x="12717" y="3412"/>
                    </a:cubicBezTo>
                    <a:cubicBezTo>
                      <a:pt x="12248" y="2780"/>
                      <a:pt x="11528" y="2521"/>
                      <a:pt x="10790" y="2521"/>
                    </a:cubicBezTo>
                    <a:cubicBezTo>
                      <a:pt x="10340" y="2521"/>
                      <a:pt x="9884" y="2617"/>
                      <a:pt x="9475" y="2784"/>
                    </a:cubicBezTo>
                    <a:cubicBezTo>
                      <a:pt x="8055" y="3368"/>
                      <a:pt x="6673" y="4537"/>
                      <a:pt x="5711" y="5718"/>
                    </a:cubicBezTo>
                    <a:cubicBezTo>
                      <a:pt x="5027" y="6567"/>
                      <a:pt x="4537" y="7703"/>
                      <a:pt x="4422" y="8831"/>
                    </a:cubicBezTo>
                    <a:lnTo>
                      <a:pt x="4422" y="8831"/>
                    </a:lnTo>
                    <a:cubicBezTo>
                      <a:pt x="3078" y="8733"/>
                      <a:pt x="1819" y="8184"/>
                      <a:pt x="1062" y="6924"/>
                    </a:cubicBezTo>
                    <a:cubicBezTo>
                      <a:pt x="302" y="5667"/>
                      <a:pt x="666" y="4147"/>
                      <a:pt x="1496" y="3016"/>
                    </a:cubicBezTo>
                    <a:cubicBezTo>
                      <a:pt x="2363" y="1822"/>
                      <a:pt x="3701" y="1075"/>
                      <a:pt x="4957" y="359"/>
                    </a:cubicBezTo>
                    <a:cubicBezTo>
                      <a:pt x="5139" y="257"/>
                      <a:pt x="5025" y="0"/>
                      <a:pt x="4855"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51"/>
              <p:cNvSpPr/>
              <p:nvPr/>
            </p:nvSpPr>
            <p:spPr>
              <a:xfrm>
                <a:off x="6080206" y="3688541"/>
                <a:ext cx="197950" cy="427604"/>
              </a:xfrm>
              <a:custGeom>
                <a:avLst/>
                <a:gdLst/>
                <a:ahLst/>
                <a:cxnLst/>
                <a:rect l="l" t="t" r="r" b="b"/>
                <a:pathLst>
                  <a:path w="8841" h="19098" extrusionOk="0">
                    <a:moveTo>
                      <a:pt x="1955" y="1"/>
                    </a:moveTo>
                    <a:cubicBezTo>
                      <a:pt x="1790" y="1"/>
                      <a:pt x="1649" y="170"/>
                      <a:pt x="1546" y="564"/>
                    </a:cubicBezTo>
                    <a:cubicBezTo>
                      <a:pt x="798" y="3435"/>
                      <a:pt x="0" y="13984"/>
                      <a:pt x="1207" y="15196"/>
                    </a:cubicBezTo>
                    <a:cubicBezTo>
                      <a:pt x="2727" y="16723"/>
                      <a:pt x="4499" y="18017"/>
                      <a:pt x="6465" y="19098"/>
                    </a:cubicBezTo>
                    <a:cubicBezTo>
                      <a:pt x="7559" y="16817"/>
                      <a:pt x="8432" y="13745"/>
                      <a:pt x="8840" y="9058"/>
                    </a:cubicBezTo>
                    <a:cubicBezTo>
                      <a:pt x="7590" y="8430"/>
                      <a:pt x="6321" y="7663"/>
                      <a:pt x="5033" y="6740"/>
                    </a:cubicBezTo>
                    <a:cubicBezTo>
                      <a:pt x="5033" y="6740"/>
                      <a:pt x="2997" y="1"/>
                      <a:pt x="1955" y="1"/>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51"/>
              <p:cNvSpPr/>
              <p:nvPr/>
            </p:nvSpPr>
            <p:spPr>
              <a:xfrm>
                <a:off x="6224957" y="3535304"/>
                <a:ext cx="1284492" cy="675394"/>
              </a:xfrm>
              <a:custGeom>
                <a:avLst/>
                <a:gdLst/>
                <a:ahLst/>
                <a:cxnLst/>
                <a:rect l="l" t="t" r="r" b="b"/>
                <a:pathLst>
                  <a:path w="57369" h="30165" extrusionOk="0">
                    <a:moveTo>
                      <a:pt x="53812" y="0"/>
                    </a:moveTo>
                    <a:cubicBezTo>
                      <a:pt x="48887" y="459"/>
                      <a:pt x="39865" y="2740"/>
                      <a:pt x="31207" y="10122"/>
                    </a:cubicBezTo>
                    <a:cubicBezTo>
                      <a:pt x="27784" y="13037"/>
                      <a:pt x="20836" y="18311"/>
                      <a:pt x="12231" y="18311"/>
                    </a:cubicBezTo>
                    <a:cubicBezTo>
                      <a:pt x="9132" y="18311"/>
                      <a:pt x="5817" y="17627"/>
                      <a:pt x="2375" y="15902"/>
                    </a:cubicBezTo>
                    <a:cubicBezTo>
                      <a:pt x="1967" y="20589"/>
                      <a:pt x="1094" y="23661"/>
                      <a:pt x="0" y="25942"/>
                    </a:cubicBezTo>
                    <a:cubicBezTo>
                      <a:pt x="5245" y="28832"/>
                      <a:pt x="11829" y="30165"/>
                      <a:pt x="18439" y="30165"/>
                    </a:cubicBezTo>
                    <a:cubicBezTo>
                      <a:pt x="27608" y="30165"/>
                      <a:pt x="36829" y="27599"/>
                      <a:pt x="42598" y="23064"/>
                    </a:cubicBezTo>
                    <a:lnTo>
                      <a:pt x="57368" y="12534"/>
                    </a:lnTo>
                    <a:lnTo>
                      <a:pt x="538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51"/>
              <p:cNvSpPr/>
              <p:nvPr/>
            </p:nvSpPr>
            <p:spPr>
              <a:xfrm>
                <a:off x="6287873" y="3929458"/>
                <a:ext cx="33473" cy="153080"/>
              </a:xfrm>
              <a:custGeom>
                <a:avLst/>
                <a:gdLst/>
                <a:ahLst/>
                <a:cxnLst/>
                <a:rect l="l" t="t" r="r" b="b"/>
                <a:pathLst>
                  <a:path w="1495" h="6837" extrusionOk="0">
                    <a:moveTo>
                      <a:pt x="1054" y="1"/>
                    </a:moveTo>
                    <a:cubicBezTo>
                      <a:pt x="985" y="1"/>
                      <a:pt x="922" y="45"/>
                      <a:pt x="935" y="133"/>
                    </a:cubicBezTo>
                    <a:cubicBezTo>
                      <a:pt x="1218" y="2363"/>
                      <a:pt x="916" y="4600"/>
                      <a:pt x="43" y="6673"/>
                    </a:cubicBezTo>
                    <a:cubicBezTo>
                      <a:pt x="1" y="6772"/>
                      <a:pt x="82" y="6837"/>
                      <a:pt x="167" y="6837"/>
                    </a:cubicBezTo>
                    <a:cubicBezTo>
                      <a:pt x="223" y="6837"/>
                      <a:pt x="280" y="6810"/>
                      <a:pt x="307" y="6748"/>
                    </a:cubicBezTo>
                    <a:cubicBezTo>
                      <a:pt x="1186" y="4650"/>
                      <a:pt x="1494" y="2388"/>
                      <a:pt x="1205" y="133"/>
                    </a:cubicBezTo>
                    <a:cubicBezTo>
                      <a:pt x="1196" y="45"/>
                      <a:pt x="1122" y="1"/>
                      <a:pt x="1054"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51"/>
              <p:cNvSpPr/>
              <p:nvPr/>
            </p:nvSpPr>
            <p:spPr>
              <a:xfrm>
                <a:off x="5749909" y="3845137"/>
                <a:ext cx="153349" cy="55729"/>
              </a:xfrm>
              <a:custGeom>
                <a:avLst/>
                <a:gdLst/>
                <a:ahLst/>
                <a:cxnLst/>
                <a:rect l="l" t="t" r="r" b="b"/>
                <a:pathLst>
                  <a:path w="6849" h="2489" extrusionOk="0">
                    <a:moveTo>
                      <a:pt x="1962" y="0"/>
                    </a:moveTo>
                    <a:cubicBezTo>
                      <a:pt x="992" y="0"/>
                      <a:pt x="197" y="155"/>
                      <a:pt x="126" y="500"/>
                    </a:cubicBezTo>
                    <a:cubicBezTo>
                      <a:pt x="0" y="1084"/>
                      <a:pt x="2005" y="1995"/>
                      <a:pt x="3607" y="2328"/>
                    </a:cubicBezTo>
                    <a:cubicBezTo>
                      <a:pt x="4130" y="2437"/>
                      <a:pt x="4632" y="2489"/>
                      <a:pt x="5074" y="2489"/>
                    </a:cubicBezTo>
                    <a:cubicBezTo>
                      <a:pt x="5985" y="2489"/>
                      <a:pt x="6645" y="2269"/>
                      <a:pt x="6729" y="1876"/>
                    </a:cubicBezTo>
                    <a:cubicBezTo>
                      <a:pt x="6849" y="1291"/>
                      <a:pt x="5649" y="550"/>
                      <a:pt x="4047" y="211"/>
                    </a:cubicBezTo>
                    <a:cubicBezTo>
                      <a:pt x="3391" y="74"/>
                      <a:pt x="2635" y="0"/>
                      <a:pt x="1962" y="0"/>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51"/>
              <p:cNvSpPr/>
              <p:nvPr/>
            </p:nvSpPr>
            <p:spPr>
              <a:xfrm>
                <a:off x="5809690" y="3554089"/>
                <a:ext cx="307258" cy="527799"/>
              </a:xfrm>
              <a:custGeom>
                <a:avLst/>
                <a:gdLst/>
                <a:ahLst/>
                <a:cxnLst/>
                <a:rect l="l" t="t" r="r" b="b"/>
                <a:pathLst>
                  <a:path w="13723" h="23573" extrusionOk="0">
                    <a:moveTo>
                      <a:pt x="2735" y="0"/>
                    </a:moveTo>
                    <a:cubicBezTo>
                      <a:pt x="1928" y="0"/>
                      <a:pt x="1255" y="631"/>
                      <a:pt x="1207" y="1448"/>
                    </a:cubicBezTo>
                    <a:lnTo>
                      <a:pt x="51" y="21409"/>
                    </a:lnTo>
                    <a:cubicBezTo>
                      <a:pt x="1" y="22251"/>
                      <a:pt x="648" y="22979"/>
                      <a:pt x="1490" y="23030"/>
                    </a:cubicBezTo>
                    <a:lnTo>
                      <a:pt x="10895" y="23570"/>
                    </a:lnTo>
                    <a:cubicBezTo>
                      <a:pt x="10926" y="23572"/>
                      <a:pt x="10957" y="23573"/>
                      <a:pt x="10988" y="23573"/>
                    </a:cubicBezTo>
                    <a:cubicBezTo>
                      <a:pt x="11795" y="23573"/>
                      <a:pt x="12467" y="22948"/>
                      <a:pt x="12516" y="22131"/>
                    </a:cubicBezTo>
                    <a:lnTo>
                      <a:pt x="13672" y="2171"/>
                    </a:lnTo>
                    <a:cubicBezTo>
                      <a:pt x="13722" y="1323"/>
                      <a:pt x="13075" y="600"/>
                      <a:pt x="12233" y="550"/>
                    </a:cubicBezTo>
                    <a:lnTo>
                      <a:pt x="2828" y="3"/>
                    </a:lnTo>
                    <a:cubicBezTo>
                      <a:pt x="2797" y="1"/>
                      <a:pt x="2766" y="0"/>
                      <a:pt x="27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51"/>
              <p:cNvSpPr/>
              <p:nvPr/>
            </p:nvSpPr>
            <p:spPr>
              <a:xfrm>
                <a:off x="5840633" y="3585189"/>
                <a:ext cx="248596" cy="409603"/>
              </a:xfrm>
              <a:custGeom>
                <a:avLst/>
                <a:gdLst/>
                <a:ahLst/>
                <a:cxnLst/>
                <a:rect l="l" t="t" r="r" b="b"/>
                <a:pathLst>
                  <a:path w="11103" h="18294" extrusionOk="0">
                    <a:moveTo>
                      <a:pt x="2149" y="1"/>
                    </a:moveTo>
                    <a:cubicBezTo>
                      <a:pt x="1507" y="1"/>
                      <a:pt x="973" y="497"/>
                      <a:pt x="937" y="1146"/>
                    </a:cubicBezTo>
                    <a:lnTo>
                      <a:pt x="39" y="16558"/>
                    </a:lnTo>
                    <a:cubicBezTo>
                      <a:pt x="1" y="17230"/>
                      <a:pt x="516" y="17802"/>
                      <a:pt x="1182" y="17840"/>
                    </a:cubicBezTo>
                    <a:lnTo>
                      <a:pt x="8885" y="18292"/>
                    </a:lnTo>
                    <a:cubicBezTo>
                      <a:pt x="8908" y="18293"/>
                      <a:pt x="8931" y="18294"/>
                      <a:pt x="8954" y="18294"/>
                    </a:cubicBezTo>
                    <a:cubicBezTo>
                      <a:pt x="9596" y="18294"/>
                      <a:pt x="10136" y="17791"/>
                      <a:pt x="10173" y="17142"/>
                    </a:cubicBezTo>
                    <a:lnTo>
                      <a:pt x="11065" y="1737"/>
                    </a:lnTo>
                    <a:cubicBezTo>
                      <a:pt x="11102" y="1064"/>
                      <a:pt x="10594" y="486"/>
                      <a:pt x="9921" y="449"/>
                    </a:cubicBezTo>
                    <a:lnTo>
                      <a:pt x="2219" y="3"/>
                    </a:lnTo>
                    <a:cubicBezTo>
                      <a:pt x="2195" y="1"/>
                      <a:pt x="2172" y="1"/>
                      <a:pt x="21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51"/>
              <p:cNvSpPr/>
              <p:nvPr/>
            </p:nvSpPr>
            <p:spPr>
              <a:xfrm>
                <a:off x="5880174" y="3633775"/>
                <a:ext cx="81052" cy="83582"/>
              </a:xfrm>
              <a:custGeom>
                <a:avLst/>
                <a:gdLst/>
                <a:ahLst/>
                <a:cxnLst/>
                <a:rect l="l" t="t" r="r" b="b"/>
                <a:pathLst>
                  <a:path w="3620" h="3733" extrusionOk="0">
                    <a:moveTo>
                      <a:pt x="503" y="0"/>
                    </a:moveTo>
                    <a:cubicBezTo>
                      <a:pt x="333" y="0"/>
                      <a:pt x="188" y="130"/>
                      <a:pt x="176" y="302"/>
                    </a:cubicBezTo>
                    <a:lnTo>
                      <a:pt x="7" y="3236"/>
                    </a:lnTo>
                    <a:cubicBezTo>
                      <a:pt x="0" y="3412"/>
                      <a:pt x="132" y="3563"/>
                      <a:pt x="308" y="3569"/>
                    </a:cubicBezTo>
                    <a:lnTo>
                      <a:pt x="3104" y="3732"/>
                    </a:lnTo>
                    <a:cubicBezTo>
                      <a:pt x="3111" y="3733"/>
                      <a:pt x="3119" y="3733"/>
                      <a:pt x="3126" y="3733"/>
                    </a:cubicBezTo>
                    <a:cubicBezTo>
                      <a:pt x="3292" y="3733"/>
                      <a:pt x="3431" y="3599"/>
                      <a:pt x="3437" y="3437"/>
                    </a:cubicBezTo>
                    <a:lnTo>
                      <a:pt x="3607" y="503"/>
                    </a:lnTo>
                    <a:cubicBezTo>
                      <a:pt x="3619" y="327"/>
                      <a:pt x="3487" y="176"/>
                      <a:pt x="3311" y="164"/>
                    </a:cubicBezTo>
                    <a:lnTo>
                      <a:pt x="515" y="0"/>
                    </a:lnTo>
                    <a:cubicBezTo>
                      <a:pt x="511" y="0"/>
                      <a:pt x="507" y="0"/>
                      <a:pt x="503" y="0"/>
                    </a:cubicBezTo>
                    <a:close/>
                  </a:path>
                </a:pathLst>
              </a:custGeom>
              <a:solidFill>
                <a:srgbClr val="C2A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51"/>
              <p:cNvSpPr/>
              <p:nvPr/>
            </p:nvSpPr>
            <p:spPr>
              <a:xfrm>
                <a:off x="5874688" y="3744046"/>
                <a:ext cx="81186" cy="83604"/>
              </a:xfrm>
              <a:custGeom>
                <a:avLst/>
                <a:gdLst/>
                <a:ahLst/>
                <a:cxnLst/>
                <a:rect l="l" t="t" r="r" b="b"/>
                <a:pathLst>
                  <a:path w="3626" h="3734" extrusionOk="0">
                    <a:moveTo>
                      <a:pt x="494" y="0"/>
                    </a:moveTo>
                    <a:cubicBezTo>
                      <a:pt x="333" y="0"/>
                      <a:pt x="194" y="134"/>
                      <a:pt x="182" y="296"/>
                    </a:cubicBezTo>
                    <a:lnTo>
                      <a:pt x="13" y="3230"/>
                    </a:lnTo>
                    <a:cubicBezTo>
                      <a:pt x="0" y="3406"/>
                      <a:pt x="138" y="3557"/>
                      <a:pt x="314" y="3570"/>
                    </a:cubicBezTo>
                    <a:lnTo>
                      <a:pt x="3110" y="3733"/>
                    </a:lnTo>
                    <a:cubicBezTo>
                      <a:pt x="3114" y="3733"/>
                      <a:pt x="3118" y="3733"/>
                      <a:pt x="3122" y="3733"/>
                    </a:cubicBezTo>
                    <a:cubicBezTo>
                      <a:pt x="3293" y="3733"/>
                      <a:pt x="3437" y="3603"/>
                      <a:pt x="3443" y="3431"/>
                    </a:cubicBezTo>
                    <a:lnTo>
                      <a:pt x="3613" y="497"/>
                    </a:lnTo>
                    <a:cubicBezTo>
                      <a:pt x="3625" y="321"/>
                      <a:pt x="3493" y="171"/>
                      <a:pt x="3318" y="164"/>
                    </a:cubicBezTo>
                    <a:lnTo>
                      <a:pt x="515" y="1"/>
                    </a:lnTo>
                    <a:cubicBezTo>
                      <a:pt x="508" y="0"/>
                      <a:pt x="501" y="0"/>
                      <a:pt x="494" y="0"/>
                    </a:cubicBezTo>
                    <a:close/>
                  </a:path>
                </a:pathLst>
              </a:custGeom>
              <a:solidFill>
                <a:srgbClr val="C2A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51"/>
              <p:cNvSpPr/>
              <p:nvPr/>
            </p:nvSpPr>
            <p:spPr>
              <a:xfrm>
                <a:off x="5977369" y="3748681"/>
                <a:ext cx="81052" cy="83470"/>
              </a:xfrm>
              <a:custGeom>
                <a:avLst/>
                <a:gdLst/>
                <a:ahLst/>
                <a:cxnLst/>
                <a:rect l="l" t="t" r="r" b="b"/>
                <a:pathLst>
                  <a:path w="3620" h="3728" extrusionOk="0">
                    <a:moveTo>
                      <a:pt x="493" y="0"/>
                    </a:moveTo>
                    <a:cubicBezTo>
                      <a:pt x="327" y="0"/>
                      <a:pt x="189" y="128"/>
                      <a:pt x="177" y="297"/>
                    </a:cubicBezTo>
                    <a:lnTo>
                      <a:pt x="7" y="3231"/>
                    </a:lnTo>
                    <a:cubicBezTo>
                      <a:pt x="1" y="3407"/>
                      <a:pt x="133" y="3557"/>
                      <a:pt x="309" y="3564"/>
                    </a:cubicBezTo>
                    <a:lnTo>
                      <a:pt x="3104" y="3727"/>
                    </a:lnTo>
                    <a:cubicBezTo>
                      <a:pt x="3112" y="3728"/>
                      <a:pt x="3120" y="3728"/>
                      <a:pt x="3128" y="3728"/>
                    </a:cubicBezTo>
                    <a:cubicBezTo>
                      <a:pt x="3293" y="3728"/>
                      <a:pt x="3431" y="3600"/>
                      <a:pt x="3437" y="3432"/>
                    </a:cubicBezTo>
                    <a:lnTo>
                      <a:pt x="3607" y="498"/>
                    </a:lnTo>
                    <a:cubicBezTo>
                      <a:pt x="3620" y="322"/>
                      <a:pt x="3488" y="171"/>
                      <a:pt x="3312" y="158"/>
                    </a:cubicBezTo>
                    <a:lnTo>
                      <a:pt x="516" y="1"/>
                    </a:lnTo>
                    <a:cubicBezTo>
                      <a:pt x="508" y="1"/>
                      <a:pt x="500" y="0"/>
                      <a:pt x="493" y="0"/>
                    </a:cubicBezTo>
                    <a:close/>
                  </a:path>
                </a:pathLst>
              </a:custGeom>
              <a:solidFill>
                <a:srgbClr val="C2A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51"/>
              <p:cNvSpPr/>
              <p:nvPr/>
            </p:nvSpPr>
            <p:spPr>
              <a:xfrm>
                <a:off x="5982720" y="3639932"/>
                <a:ext cx="81052" cy="83604"/>
              </a:xfrm>
              <a:custGeom>
                <a:avLst/>
                <a:gdLst/>
                <a:ahLst/>
                <a:cxnLst/>
                <a:rect l="l" t="t" r="r" b="b"/>
                <a:pathLst>
                  <a:path w="3620" h="3734" extrusionOk="0">
                    <a:moveTo>
                      <a:pt x="493" y="1"/>
                    </a:moveTo>
                    <a:cubicBezTo>
                      <a:pt x="327" y="1"/>
                      <a:pt x="188" y="135"/>
                      <a:pt x="176" y="297"/>
                    </a:cubicBezTo>
                    <a:lnTo>
                      <a:pt x="7" y="3237"/>
                    </a:lnTo>
                    <a:cubicBezTo>
                      <a:pt x="0" y="3407"/>
                      <a:pt x="132" y="3558"/>
                      <a:pt x="308" y="3570"/>
                    </a:cubicBezTo>
                    <a:lnTo>
                      <a:pt x="3104" y="3734"/>
                    </a:lnTo>
                    <a:cubicBezTo>
                      <a:pt x="3108" y="3734"/>
                      <a:pt x="3112" y="3734"/>
                      <a:pt x="3116" y="3734"/>
                    </a:cubicBezTo>
                    <a:cubicBezTo>
                      <a:pt x="3287" y="3734"/>
                      <a:pt x="3431" y="3604"/>
                      <a:pt x="3437" y="3432"/>
                    </a:cubicBezTo>
                    <a:lnTo>
                      <a:pt x="3607" y="498"/>
                    </a:lnTo>
                    <a:cubicBezTo>
                      <a:pt x="3619" y="322"/>
                      <a:pt x="3487" y="171"/>
                      <a:pt x="3311" y="165"/>
                    </a:cubicBezTo>
                    <a:lnTo>
                      <a:pt x="516" y="2"/>
                    </a:lnTo>
                    <a:cubicBezTo>
                      <a:pt x="508" y="1"/>
                      <a:pt x="501" y="1"/>
                      <a:pt x="493" y="1"/>
                    </a:cubicBezTo>
                    <a:close/>
                  </a:path>
                </a:pathLst>
              </a:custGeom>
              <a:solidFill>
                <a:srgbClr val="C2A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51"/>
              <p:cNvSpPr/>
              <p:nvPr/>
            </p:nvSpPr>
            <p:spPr>
              <a:xfrm>
                <a:off x="5904355" y="4016801"/>
                <a:ext cx="92874" cy="34525"/>
              </a:xfrm>
              <a:custGeom>
                <a:avLst/>
                <a:gdLst/>
                <a:ahLst/>
                <a:cxnLst/>
                <a:rect l="l" t="t" r="r" b="b"/>
                <a:pathLst>
                  <a:path w="4148" h="1542" extrusionOk="0">
                    <a:moveTo>
                      <a:pt x="576" y="0"/>
                    </a:moveTo>
                    <a:cubicBezTo>
                      <a:pt x="290" y="0"/>
                      <a:pt x="50" y="226"/>
                      <a:pt x="32" y="516"/>
                    </a:cubicBezTo>
                    <a:lnTo>
                      <a:pt x="20" y="787"/>
                    </a:lnTo>
                    <a:cubicBezTo>
                      <a:pt x="1" y="1088"/>
                      <a:pt x="233" y="1346"/>
                      <a:pt x="535" y="1365"/>
                    </a:cubicBezTo>
                    <a:lnTo>
                      <a:pt x="3538" y="1541"/>
                    </a:lnTo>
                    <a:cubicBezTo>
                      <a:pt x="3546" y="1541"/>
                      <a:pt x="3554" y="1541"/>
                      <a:pt x="3562" y="1541"/>
                    </a:cubicBezTo>
                    <a:cubicBezTo>
                      <a:pt x="3853" y="1541"/>
                      <a:pt x="4098" y="1319"/>
                      <a:pt x="4116" y="1025"/>
                    </a:cubicBezTo>
                    <a:lnTo>
                      <a:pt x="4129" y="749"/>
                    </a:lnTo>
                    <a:cubicBezTo>
                      <a:pt x="4148" y="447"/>
                      <a:pt x="3915" y="190"/>
                      <a:pt x="3614" y="171"/>
                    </a:cubicBezTo>
                    <a:lnTo>
                      <a:pt x="610" y="1"/>
                    </a:lnTo>
                    <a:cubicBezTo>
                      <a:pt x="599" y="1"/>
                      <a:pt x="587" y="0"/>
                      <a:pt x="5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51"/>
              <p:cNvSpPr/>
              <p:nvPr/>
            </p:nvSpPr>
            <p:spPr>
              <a:xfrm>
                <a:off x="5804205" y="3725104"/>
                <a:ext cx="71626" cy="49661"/>
              </a:xfrm>
              <a:custGeom>
                <a:avLst/>
                <a:gdLst/>
                <a:ahLst/>
                <a:cxnLst/>
                <a:rect l="l" t="t" r="r" b="b"/>
                <a:pathLst>
                  <a:path w="3199" h="2218" extrusionOk="0">
                    <a:moveTo>
                      <a:pt x="1360" y="0"/>
                    </a:moveTo>
                    <a:cubicBezTo>
                      <a:pt x="713" y="0"/>
                      <a:pt x="167" y="373"/>
                      <a:pt x="89" y="910"/>
                    </a:cubicBezTo>
                    <a:cubicBezTo>
                      <a:pt x="1" y="1513"/>
                      <a:pt x="535" y="2085"/>
                      <a:pt x="1282" y="2198"/>
                    </a:cubicBezTo>
                    <a:cubicBezTo>
                      <a:pt x="1375" y="2211"/>
                      <a:pt x="1472" y="2218"/>
                      <a:pt x="1571" y="2218"/>
                    </a:cubicBezTo>
                    <a:cubicBezTo>
                      <a:pt x="2263" y="2218"/>
                      <a:pt x="3034" y="1897"/>
                      <a:pt x="3111" y="1375"/>
                    </a:cubicBezTo>
                    <a:cubicBezTo>
                      <a:pt x="3199" y="772"/>
                      <a:pt x="2350" y="124"/>
                      <a:pt x="1603" y="18"/>
                    </a:cubicBezTo>
                    <a:cubicBezTo>
                      <a:pt x="1521" y="6"/>
                      <a:pt x="1439" y="0"/>
                      <a:pt x="1360" y="0"/>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51"/>
              <p:cNvSpPr/>
              <p:nvPr/>
            </p:nvSpPr>
            <p:spPr>
              <a:xfrm>
                <a:off x="5796189" y="3758689"/>
                <a:ext cx="71626" cy="49594"/>
              </a:xfrm>
              <a:custGeom>
                <a:avLst/>
                <a:gdLst/>
                <a:ahLst/>
                <a:cxnLst/>
                <a:rect l="l" t="t" r="r" b="b"/>
                <a:pathLst>
                  <a:path w="3199" h="2215" extrusionOk="0">
                    <a:moveTo>
                      <a:pt x="1351" y="0"/>
                    </a:moveTo>
                    <a:cubicBezTo>
                      <a:pt x="708" y="0"/>
                      <a:pt x="166" y="377"/>
                      <a:pt x="88" y="911"/>
                    </a:cubicBezTo>
                    <a:cubicBezTo>
                      <a:pt x="0" y="1508"/>
                      <a:pt x="534" y="2086"/>
                      <a:pt x="1282" y="2193"/>
                    </a:cubicBezTo>
                    <a:cubicBezTo>
                      <a:pt x="1379" y="2208"/>
                      <a:pt x="1481" y="2215"/>
                      <a:pt x="1584" y="2215"/>
                    </a:cubicBezTo>
                    <a:cubicBezTo>
                      <a:pt x="2273" y="2215"/>
                      <a:pt x="3034" y="1895"/>
                      <a:pt x="3110" y="1370"/>
                    </a:cubicBezTo>
                    <a:cubicBezTo>
                      <a:pt x="3198" y="773"/>
                      <a:pt x="2350" y="126"/>
                      <a:pt x="1603" y="19"/>
                    </a:cubicBezTo>
                    <a:cubicBezTo>
                      <a:pt x="1518" y="6"/>
                      <a:pt x="1433" y="0"/>
                      <a:pt x="1351" y="0"/>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51"/>
              <p:cNvSpPr/>
              <p:nvPr/>
            </p:nvSpPr>
            <p:spPr>
              <a:xfrm>
                <a:off x="5787054" y="3800603"/>
                <a:ext cx="71469" cy="49616"/>
              </a:xfrm>
              <a:custGeom>
                <a:avLst/>
                <a:gdLst/>
                <a:ahLst/>
                <a:cxnLst/>
                <a:rect l="l" t="t" r="r" b="b"/>
                <a:pathLst>
                  <a:path w="3192" h="2216" extrusionOk="0">
                    <a:moveTo>
                      <a:pt x="1344" y="0"/>
                    </a:moveTo>
                    <a:cubicBezTo>
                      <a:pt x="703" y="0"/>
                      <a:pt x="166" y="376"/>
                      <a:pt x="88" y="905"/>
                    </a:cubicBezTo>
                    <a:cubicBezTo>
                      <a:pt x="0" y="1508"/>
                      <a:pt x="534" y="2087"/>
                      <a:pt x="1282" y="2193"/>
                    </a:cubicBezTo>
                    <a:cubicBezTo>
                      <a:pt x="1379" y="2208"/>
                      <a:pt x="1480" y="2215"/>
                      <a:pt x="1583" y="2215"/>
                    </a:cubicBezTo>
                    <a:cubicBezTo>
                      <a:pt x="2271" y="2215"/>
                      <a:pt x="3027" y="1895"/>
                      <a:pt x="3104" y="1370"/>
                    </a:cubicBezTo>
                    <a:cubicBezTo>
                      <a:pt x="3192" y="767"/>
                      <a:pt x="2344" y="126"/>
                      <a:pt x="1596" y="19"/>
                    </a:cubicBezTo>
                    <a:cubicBezTo>
                      <a:pt x="1511" y="7"/>
                      <a:pt x="1427" y="0"/>
                      <a:pt x="1344" y="0"/>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51"/>
              <p:cNvSpPr/>
              <p:nvPr/>
            </p:nvSpPr>
            <p:spPr>
              <a:xfrm>
                <a:off x="6958275" y="3537409"/>
                <a:ext cx="1513519" cy="1255228"/>
              </a:xfrm>
              <a:custGeom>
                <a:avLst/>
                <a:gdLst/>
                <a:ahLst/>
                <a:cxnLst/>
                <a:rect l="l" t="t" r="r" b="b"/>
                <a:pathLst>
                  <a:path w="67598" h="56062" extrusionOk="0">
                    <a:moveTo>
                      <a:pt x="26941" y="1"/>
                    </a:moveTo>
                    <a:lnTo>
                      <a:pt x="15042" y="5058"/>
                    </a:lnTo>
                    <a:lnTo>
                      <a:pt x="1" y="21054"/>
                    </a:lnTo>
                    <a:cubicBezTo>
                      <a:pt x="95" y="34361"/>
                      <a:pt x="780" y="45444"/>
                      <a:pt x="2784" y="56062"/>
                    </a:cubicBezTo>
                    <a:lnTo>
                      <a:pt x="44985" y="56062"/>
                    </a:lnTo>
                    <a:cubicBezTo>
                      <a:pt x="44985" y="56062"/>
                      <a:pt x="59656" y="48755"/>
                      <a:pt x="64493" y="39928"/>
                    </a:cubicBezTo>
                    <a:cubicBezTo>
                      <a:pt x="67597" y="34273"/>
                      <a:pt x="63199" y="22857"/>
                      <a:pt x="53630" y="11473"/>
                    </a:cubicBezTo>
                    <a:cubicBezTo>
                      <a:pt x="49377" y="6403"/>
                      <a:pt x="43446" y="3010"/>
                      <a:pt x="36937" y="1823"/>
                    </a:cubicBezTo>
                    <a:lnTo>
                      <a:pt x="2694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51"/>
              <p:cNvSpPr/>
              <p:nvPr/>
            </p:nvSpPr>
            <p:spPr>
              <a:xfrm>
                <a:off x="7338636" y="3682988"/>
                <a:ext cx="287062" cy="55236"/>
              </a:xfrm>
              <a:custGeom>
                <a:avLst/>
                <a:gdLst/>
                <a:ahLst/>
                <a:cxnLst/>
                <a:rect l="l" t="t" r="r" b="b"/>
                <a:pathLst>
                  <a:path w="12821" h="2467" extrusionOk="0">
                    <a:moveTo>
                      <a:pt x="12607" y="1"/>
                    </a:moveTo>
                    <a:cubicBezTo>
                      <a:pt x="12576" y="1"/>
                      <a:pt x="12545" y="10"/>
                      <a:pt x="12516" y="33"/>
                    </a:cubicBezTo>
                    <a:cubicBezTo>
                      <a:pt x="10752" y="1473"/>
                      <a:pt x="8520" y="2193"/>
                      <a:pt x="6285" y="2193"/>
                    </a:cubicBezTo>
                    <a:cubicBezTo>
                      <a:pt x="4135" y="2193"/>
                      <a:pt x="1984" y="1527"/>
                      <a:pt x="246" y="196"/>
                    </a:cubicBezTo>
                    <a:cubicBezTo>
                      <a:pt x="221" y="175"/>
                      <a:pt x="196" y="166"/>
                      <a:pt x="172" y="166"/>
                    </a:cubicBezTo>
                    <a:cubicBezTo>
                      <a:pt x="68" y="166"/>
                      <a:pt x="0" y="341"/>
                      <a:pt x="108" y="428"/>
                    </a:cubicBezTo>
                    <a:cubicBezTo>
                      <a:pt x="1881" y="1792"/>
                      <a:pt x="4070" y="2466"/>
                      <a:pt x="6260" y="2466"/>
                    </a:cubicBezTo>
                    <a:cubicBezTo>
                      <a:pt x="8572" y="2466"/>
                      <a:pt x="10885" y="1715"/>
                      <a:pt x="12711" y="227"/>
                    </a:cubicBezTo>
                    <a:cubicBezTo>
                      <a:pt x="12821" y="138"/>
                      <a:pt x="12721" y="1"/>
                      <a:pt x="12607"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51"/>
              <p:cNvSpPr/>
              <p:nvPr/>
            </p:nvSpPr>
            <p:spPr>
              <a:xfrm>
                <a:off x="7906446" y="3957512"/>
                <a:ext cx="128899" cy="206951"/>
              </a:xfrm>
              <a:custGeom>
                <a:avLst/>
                <a:gdLst/>
                <a:ahLst/>
                <a:cxnLst/>
                <a:rect l="l" t="t" r="r" b="b"/>
                <a:pathLst>
                  <a:path w="5757" h="9243" extrusionOk="0">
                    <a:moveTo>
                      <a:pt x="185" y="0"/>
                    </a:moveTo>
                    <a:cubicBezTo>
                      <a:pt x="92" y="0"/>
                      <a:pt x="1" y="95"/>
                      <a:pt x="61" y="199"/>
                    </a:cubicBezTo>
                    <a:cubicBezTo>
                      <a:pt x="1858" y="3196"/>
                      <a:pt x="3661" y="6186"/>
                      <a:pt x="5458" y="9177"/>
                    </a:cubicBezTo>
                    <a:cubicBezTo>
                      <a:pt x="5485" y="9223"/>
                      <a:pt x="5526" y="9242"/>
                      <a:pt x="5567" y="9242"/>
                    </a:cubicBezTo>
                    <a:cubicBezTo>
                      <a:pt x="5661" y="9242"/>
                      <a:pt x="5756" y="9144"/>
                      <a:pt x="5691" y="9039"/>
                    </a:cubicBezTo>
                    <a:cubicBezTo>
                      <a:pt x="3894" y="6048"/>
                      <a:pt x="2097" y="3058"/>
                      <a:pt x="300" y="67"/>
                    </a:cubicBezTo>
                    <a:cubicBezTo>
                      <a:pt x="271" y="20"/>
                      <a:pt x="228" y="0"/>
                      <a:pt x="185"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51"/>
              <p:cNvSpPr/>
              <p:nvPr/>
            </p:nvSpPr>
            <p:spPr>
              <a:xfrm>
                <a:off x="6960850" y="3983395"/>
                <a:ext cx="971748" cy="94329"/>
              </a:xfrm>
              <a:custGeom>
                <a:avLst/>
                <a:gdLst/>
                <a:ahLst/>
                <a:cxnLst/>
                <a:rect l="l" t="t" r="r" b="b"/>
                <a:pathLst>
                  <a:path w="43401" h="4213" extrusionOk="0">
                    <a:moveTo>
                      <a:pt x="34365" y="1213"/>
                    </a:moveTo>
                    <a:cubicBezTo>
                      <a:pt x="34492" y="1366"/>
                      <a:pt x="34586" y="1543"/>
                      <a:pt x="34629" y="1745"/>
                    </a:cubicBezTo>
                    <a:cubicBezTo>
                      <a:pt x="34730" y="2241"/>
                      <a:pt x="34485" y="2913"/>
                      <a:pt x="34014" y="3133"/>
                    </a:cubicBezTo>
                    <a:cubicBezTo>
                      <a:pt x="33905" y="3184"/>
                      <a:pt x="33816" y="3207"/>
                      <a:pt x="33741" y="3207"/>
                    </a:cubicBezTo>
                    <a:cubicBezTo>
                      <a:pt x="33221" y="3207"/>
                      <a:pt x="33480" y="2089"/>
                      <a:pt x="33706" y="1776"/>
                    </a:cubicBezTo>
                    <a:cubicBezTo>
                      <a:pt x="33880" y="1529"/>
                      <a:pt x="34108" y="1347"/>
                      <a:pt x="34365" y="1213"/>
                    </a:cubicBezTo>
                    <a:close/>
                    <a:moveTo>
                      <a:pt x="25540" y="1145"/>
                    </a:moveTo>
                    <a:lnTo>
                      <a:pt x="25540" y="1145"/>
                    </a:lnTo>
                    <a:cubicBezTo>
                      <a:pt x="25595" y="1183"/>
                      <a:pt x="25649" y="1223"/>
                      <a:pt x="25701" y="1267"/>
                    </a:cubicBezTo>
                    <a:cubicBezTo>
                      <a:pt x="26185" y="1669"/>
                      <a:pt x="26512" y="2354"/>
                      <a:pt x="26141" y="2945"/>
                    </a:cubicBezTo>
                    <a:cubicBezTo>
                      <a:pt x="25943" y="3257"/>
                      <a:pt x="25644" y="3404"/>
                      <a:pt x="25358" y="3404"/>
                    </a:cubicBezTo>
                    <a:cubicBezTo>
                      <a:pt x="24948" y="3404"/>
                      <a:pt x="24567" y="3101"/>
                      <a:pt x="24552" y="2549"/>
                    </a:cubicBezTo>
                    <a:cubicBezTo>
                      <a:pt x="24534" y="1850"/>
                      <a:pt x="24976" y="1424"/>
                      <a:pt x="25540" y="1145"/>
                    </a:cubicBezTo>
                    <a:close/>
                    <a:moveTo>
                      <a:pt x="16444" y="1201"/>
                    </a:moveTo>
                    <a:lnTo>
                      <a:pt x="16444" y="1201"/>
                    </a:lnTo>
                    <a:cubicBezTo>
                      <a:pt x="16742" y="1369"/>
                      <a:pt x="17000" y="1596"/>
                      <a:pt x="17151" y="1908"/>
                    </a:cubicBezTo>
                    <a:cubicBezTo>
                      <a:pt x="17377" y="2367"/>
                      <a:pt x="17276" y="3045"/>
                      <a:pt x="16818" y="3309"/>
                    </a:cubicBezTo>
                    <a:cubicBezTo>
                      <a:pt x="16700" y="3377"/>
                      <a:pt x="16585" y="3407"/>
                      <a:pt x="16477" y="3407"/>
                    </a:cubicBezTo>
                    <a:cubicBezTo>
                      <a:pt x="16126" y="3407"/>
                      <a:pt x="15846" y="3087"/>
                      <a:pt x="15750" y="2712"/>
                    </a:cubicBezTo>
                    <a:cubicBezTo>
                      <a:pt x="15630" y="2247"/>
                      <a:pt x="15756" y="1770"/>
                      <a:pt x="16114" y="1443"/>
                    </a:cubicBezTo>
                    <a:cubicBezTo>
                      <a:pt x="16215" y="1349"/>
                      <a:pt x="16326" y="1269"/>
                      <a:pt x="16444" y="1201"/>
                    </a:cubicBezTo>
                    <a:close/>
                    <a:moveTo>
                      <a:pt x="7990" y="1682"/>
                    </a:moveTo>
                    <a:cubicBezTo>
                      <a:pt x="8056" y="1727"/>
                      <a:pt x="8119" y="1775"/>
                      <a:pt x="8179" y="1826"/>
                    </a:cubicBezTo>
                    <a:cubicBezTo>
                      <a:pt x="8637" y="2222"/>
                      <a:pt x="8914" y="2806"/>
                      <a:pt x="8600" y="3397"/>
                    </a:cubicBezTo>
                    <a:cubicBezTo>
                      <a:pt x="8430" y="3719"/>
                      <a:pt x="8135" y="3887"/>
                      <a:pt x="7852" y="3887"/>
                    </a:cubicBezTo>
                    <a:cubicBezTo>
                      <a:pt x="7538" y="3887"/>
                      <a:pt x="7238" y="3681"/>
                      <a:pt x="7136" y="3252"/>
                    </a:cubicBezTo>
                    <a:cubicBezTo>
                      <a:pt x="6966" y="2531"/>
                      <a:pt x="7408" y="2033"/>
                      <a:pt x="7990" y="1682"/>
                    </a:cubicBezTo>
                    <a:close/>
                    <a:moveTo>
                      <a:pt x="30759" y="0"/>
                    </a:moveTo>
                    <a:cubicBezTo>
                      <a:pt x="29277" y="0"/>
                      <a:pt x="27780" y="178"/>
                      <a:pt x="26355" y="557"/>
                    </a:cubicBezTo>
                    <a:cubicBezTo>
                      <a:pt x="26098" y="626"/>
                      <a:pt x="25829" y="718"/>
                      <a:pt x="25571" y="837"/>
                    </a:cubicBezTo>
                    <a:lnTo>
                      <a:pt x="25571" y="837"/>
                    </a:lnTo>
                    <a:cubicBezTo>
                      <a:pt x="25513" y="802"/>
                      <a:pt x="25454" y="769"/>
                      <a:pt x="25394" y="739"/>
                    </a:cubicBezTo>
                    <a:cubicBezTo>
                      <a:pt x="24841" y="468"/>
                      <a:pt x="24205" y="416"/>
                      <a:pt x="23594" y="416"/>
                    </a:cubicBezTo>
                    <a:cubicBezTo>
                      <a:pt x="23510" y="416"/>
                      <a:pt x="23428" y="417"/>
                      <a:pt x="23345" y="419"/>
                    </a:cubicBezTo>
                    <a:cubicBezTo>
                      <a:pt x="22403" y="431"/>
                      <a:pt x="21454" y="469"/>
                      <a:pt x="20512" y="494"/>
                    </a:cubicBezTo>
                    <a:cubicBezTo>
                      <a:pt x="20428" y="496"/>
                      <a:pt x="20342" y="497"/>
                      <a:pt x="20254" y="497"/>
                    </a:cubicBezTo>
                    <a:cubicBezTo>
                      <a:pt x="19840" y="497"/>
                      <a:pt x="19383" y="479"/>
                      <a:pt x="18916" y="479"/>
                    </a:cubicBezTo>
                    <a:cubicBezTo>
                      <a:pt x="18047" y="479"/>
                      <a:pt x="17146" y="541"/>
                      <a:pt x="16437" y="899"/>
                    </a:cubicBezTo>
                    <a:lnTo>
                      <a:pt x="16437" y="899"/>
                    </a:lnTo>
                    <a:cubicBezTo>
                      <a:pt x="16248" y="799"/>
                      <a:pt x="16048" y="719"/>
                      <a:pt x="15850" y="658"/>
                    </a:cubicBezTo>
                    <a:cubicBezTo>
                      <a:pt x="14959" y="382"/>
                      <a:pt x="13997" y="266"/>
                      <a:pt x="13040" y="266"/>
                    </a:cubicBezTo>
                    <a:cubicBezTo>
                      <a:pt x="12337" y="266"/>
                      <a:pt x="11636" y="329"/>
                      <a:pt x="10968" y="438"/>
                    </a:cubicBezTo>
                    <a:cubicBezTo>
                      <a:pt x="10095" y="582"/>
                      <a:pt x="8867" y="806"/>
                      <a:pt x="7966" y="1340"/>
                    </a:cubicBezTo>
                    <a:lnTo>
                      <a:pt x="7966" y="1340"/>
                    </a:lnTo>
                    <a:cubicBezTo>
                      <a:pt x="7257" y="921"/>
                      <a:pt x="6364" y="767"/>
                      <a:pt x="5503" y="767"/>
                    </a:cubicBezTo>
                    <a:cubicBezTo>
                      <a:pt x="5038" y="767"/>
                      <a:pt x="4583" y="812"/>
                      <a:pt x="4170" y="884"/>
                    </a:cubicBezTo>
                    <a:cubicBezTo>
                      <a:pt x="2600" y="1154"/>
                      <a:pt x="1161" y="1939"/>
                      <a:pt x="93" y="3121"/>
                    </a:cubicBezTo>
                    <a:cubicBezTo>
                      <a:pt x="1" y="3218"/>
                      <a:pt x="96" y="3356"/>
                      <a:pt x="199" y="3356"/>
                    </a:cubicBezTo>
                    <a:cubicBezTo>
                      <a:pt x="229" y="3356"/>
                      <a:pt x="260" y="3344"/>
                      <a:pt x="288" y="3315"/>
                    </a:cubicBezTo>
                    <a:cubicBezTo>
                      <a:pt x="1582" y="1889"/>
                      <a:pt x="3435" y="1053"/>
                      <a:pt x="5364" y="1047"/>
                    </a:cubicBezTo>
                    <a:cubicBezTo>
                      <a:pt x="6118" y="1047"/>
                      <a:pt x="7002" y="1145"/>
                      <a:pt x="7705" y="1511"/>
                    </a:cubicBezTo>
                    <a:lnTo>
                      <a:pt x="7705" y="1511"/>
                    </a:lnTo>
                    <a:cubicBezTo>
                      <a:pt x="7460" y="1688"/>
                      <a:pt x="7250" y="1894"/>
                      <a:pt x="7092" y="2134"/>
                    </a:cubicBezTo>
                    <a:cubicBezTo>
                      <a:pt x="6632" y="2827"/>
                      <a:pt x="6885" y="4213"/>
                      <a:pt x="7811" y="4213"/>
                    </a:cubicBezTo>
                    <a:cubicBezTo>
                      <a:pt x="7909" y="4213"/>
                      <a:pt x="8015" y="4197"/>
                      <a:pt x="8129" y="4163"/>
                    </a:cubicBezTo>
                    <a:cubicBezTo>
                      <a:pt x="9322" y="3805"/>
                      <a:pt x="9134" y="2260"/>
                      <a:pt x="8361" y="1619"/>
                    </a:cubicBezTo>
                    <a:cubicBezTo>
                      <a:pt x="8327" y="1590"/>
                      <a:pt x="8292" y="1563"/>
                      <a:pt x="8257" y="1536"/>
                    </a:cubicBezTo>
                    <a:lnTo>
                      <a:pt x="8257" y="1536"/>
                    </a:lnTo>
                    <a:cubicBezTo>
                      <a:pt x="8620" y="1354"/>
                      <a:pt x="9008" y="1219"/>
                      <a:pt x="9322" y="1116"/>
                    </a:cubicBezTo>
                    <a:cubicBezTo>
                      <a:pt x="10397" y="771"/>
                      <a:pt x="11521" y="582"/>
                      <a:pt x="12652" y="557"/>
                    </a:cubicBezTo>
                    <a:cubicBezTo>
                      <a:pt x="12767" y="554"/>
                      <a:pt x="12883" y="553"/>
                      <a:pt x="12999" y="553"/>
                    </a:cubicBezTo>
                    <a:cubicBezTo>
                      <a:pt x="13930" y="553"/>
                      <a:pt x="14892" y="648"/>
                      <a:pt x="15775" y="922"/>
                    </a:cubicBezTo>
                    <a:cubicBezTo>
                      <a:pt x="15903" y="961"/>
                      <a:pt x="16032" y="1007"/>
                      <a:pt x="16159" y="1061"/>
                    </a:cubicBezTo>
                    <a:lnTo>
                      <a:pt x="16159" y="1061"/>
                    </a:lnTo>
                    <a:cubicBezTo>
                      <a:pt x="16135" y="1077"/>
                      <a:pt x="16112" y="1093"/>
                      <a:pt x="16089" y="1110"/>
                    </a:cubicBezTo>
                    <a:cubicBezTo>
                      <a:pt x="15404" y="1613"/>
                      <a:pt x="15190" y="2624"/>
                      <a:pt x="15737" y="3315"/>
                    </a:cubicBezTo>
                    <a:cubicBezTo>
                      <a:pt x="15941" y="3571"/>
                      <a:pt x="16201" y="3683"/>
                      <a:pt x="16458" y="3683"/>
                    </a:cubicBezTo>
                    <a:cubicBezTo>
                      <a:pt x="16890" y="3683"/>
                      <a:pt x="17318" y="3368"/>
                      <a:pt x="17471" y="2888"/>
                    </a:cubicBezTo>
                    <a:cubicBezTo>
                      <a:pt x="17724" y="2091"/>
                      <a:pt x="17319" y="1473"/>
                      <a:pt x="16720" y="1068"/>
                    </a:cubicBezTo>
                    <a:lnTo>
                      <a:pt x="16720" y="1068"/>
                    </a:lnTo>
                    <a:cubicBezTo>
                      <a:pt x="17460" y="770"/>
                      <a:pt x="18393" y="821"/>
                      <a:pt x="19136" y="802"/>
                    </a:cubicBezTo>
                    <a:cubicBezTo>
                      <a:pt x="20267" y="771"/>
                      <a:pt x="21392" y="739"/>
                      <a:pt x="22516" y="714"/>
                    </a:cubicBezTo>
                    <a:cubicBezTo>
                      <a:pt x="22861" y="704"/>
                      <a:pt x="23227" y="682"/>
                      <a:pt x="23595" y="682"/>
                    </a:cubicBezTo>
                    <a:cubicBezTo>
                      <a:pt x="24180" y="682"/>
                      <a:pt x="24767" y="738"/>
                      <a:pt x="25276" y="990"/>
                    </a:cubicBezTo>
                    <a:lnTo>
                      <a:pt x="25276" y="990"/>
                    </a:lnTo>
                    <a:cubicBezTo>
                      <a:pt x="24643" y="1356"/>
                      <a:pt x="24163" y="1915"/>
                      <a:pt x="24294" y="2737"/>
                    </a:cubicBezTo>
                    <a:cubicBezTo>
                      <a:pt x="24393" y="3357"/>
                      <a:pt x="24853" y="3696"/>
                      <a:pt x="25344" y="3696"/>
                    </a:cubicBezTo>
                    <a:cubicBezTo>
                      <a:pt x="25665" y="3696"/>
                      <a:pt x="25999" y="3551"/>
                      <a:pt x="26254" y="3246"/>
                    </a:cubicBezTo>
                    <a:cubicBezTo>
                      <a:pt x="26887" y="2493"/>
                      <a:pt x="26497" y="1566"/>
                      <a:pt x="25826" y="1019"/>
                    </a:cubicBezTo>
                    <a:lnTo>
                      <a:pt x="25826" y="1019"/>
                    </a:lnTo>
                    <a:cubicBezTo>
                      <a:pt x="26215" y="866"/>
                      <a:pt x="26631" y="768"/>
                      <a:pt x="26983" y="689"/>
                    </a:cubicBezTo>
                    <a:cubicBezTo>
                      <a:pt x="28127" y="438"/>
                      <a:pt x="29289" y="306"/>
                      <a:pt x="30458" y="281"/>
                    </a:cubicBezTo>
                    <a:cubicBezTo>
                      <a:pt x="30672" y="276"/>
                      <a:pt x="30891" y="272"/>
                      <a:pt x="31111" y="272"/>
                    </a:cubicBezTo>
                    <a:cubicBezTo>
                      <a:pt x="31858" y="272"/>
                      <a:pt x="32623" y="318"/>
                      <a:pt x="33316" y="551"/>
                    </a:cubicBezTo>
                    <a:cubicBezTo>
                      <a:pt x="33605" y="648"/>
                      <a:pt x="33911" y="798"/>
                      <a:pt x="34157" y="1005"/>
                    </a:cubicBezTo>
                    <a:lnTo>
                      <a:pt x="34157" y="1005"/>
                    </a:lnTo>
                    <a:cubicBezTo>
                      <a:pt x="33890" y="1161"/>
                      <a:pt x="33654" y="1367"/>
                      <a:pt x="33467" y="1638"/>
                    </a:cubicBezTo>
                    <a:cubicBezTo>
                      <a:pt x="33121" y="2143"/>
                      <a:pt x="32892" y="3496"/>
                      <a:pt x="33696" y="3496"/>
                    </a:cubicBezTo>
                    <a:cubicBezTo>
                      <a:pt x="33782" y="3496"/>
                      <a:pt x="33879" y="3480"/>
                      <a:pt x="33988" y="3447"/>
                    </a:cubicBezTo>
                    <a:cubicBezTo>
                      <a:pt x="34793" y="3208"/>
                      <a:pt x="35126" y="2078"/>
                      <a:pt x="34793" y="1368"/>
                    </a:cubicBezTo>
                    <a:cubicBezTo>
                      <a:pt x="34745" y="1269"/>
                      <a:pt x="34690" y="1178"/>
                      <a:pt x="34629" y="1093"/>
                    </a:cubicBezTo>
                    <a:lnTo>
                      <a:pt x="34629" y="1093"/>
                    </a:lnTo>
                    <a:cubicBezTo>
                      <a:pt x="34923" y="980"/>
                      <a:pt x="35240" y="913"/>
                      <a:pt x="35547" y="871"/>
                    </a:cubicBezTo>
                    <a:cubicBezTo>
                      <a:pt x="36784" y="689"/>
                      <a:pt x="38066" y="677"/>
                      <a:pt x="39310" y="595"/>
                    </a:cubicBezTo>
                    <a:cubicBezTo>
                      <a:pt x="40617" y="507"/>
                      <a:pt x="41924" y="419"/>
                      <a:pt x="43224" y="331"/>
                    </a:cubicBezTo>
                    <a:cubicBezTo>
                      <a:pt x="43396" y="325"/>
                      <a:pt x="43400" y="60"/>
                      <a:pt x="43236" y="60"/>
                    </a:cubicBezTo>
                    <a:cubicBezTo>
                      <a:pt x="43232" y="60"/>
                      <a:pt x="43228" y="61"/>
                      <a:pt x="43224" y="61"/>
                    </a:cubicBezTo>
                    <a:cubicBezTo>
                      <a:pt x="41289" y="186"/>
                      <a:pt x="39354" y="318"/>
                      <a:pt x="37419" y="444"/>
                    </a:cubicBezTo>
                    <a:cubicBezTo>
                      <a:pt x="36508" y="506"/>
                      <a:pt x="35338" y="468"/>
                      <a:pt x="34431" y="866"/>
                    </a:cubicBezTo>
                    <a:lnTo>
                      <a:pt x="34431" y="866"/>
                    </a:lnTo>
                    <a:cubicBezTo>
                      <a:pt x="33747" y="198"/>
                      <a:pt x="32569" y="70"/>
                      <a:pt x="31683" y="23"/>
                    </a:cubicBezTo>
                    <a:cubicBezTo>
                      <a:pt x="31376" y="8"/>
                      <a:pt x="31068" y="0"/>
                      <a:pt x="30759"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51"/>
              <p:cNvSpPr/>
              <p:nvPr/>
            </p:nvSpPr>
            <p:spPr>
              <a:xfrm>
                <a:off x="6955051" y="3972222"/>
                <a:ext cx="19703" cy="275330"/>
              </a:xfrm>
              <a:custGeom>
                <a:avLst/>
                <a:gdLst/>
                <a:ahLst/>
                <a:cxnLst/>
                <a:rect l="l" t="t" r="r" b="b"/>
                <a:pathLst>
                  <a:path w="880" h="12297" extrusionOk="0">
                    <a:moveTo>
                      <a:pt x="748" y="1"/>
                    </a:moveTo>
                    <a:cubicBezTo>
                      <a:pt x="680" y="1"/>
                      <a:pt x="609" y="45"/>
                      <a:pt x="603" y="133"/>
                    </a:cubicBezTo>
                    <a:cubicBezTo>
                      <a:pt x="302" y="4135"/>
                      <a:pt x="0" y="8156"/>
                      <a:pt x="283" y="12164"/>
                    </a:cubicBezTo>
                    <a:cubicBezTo>
                      <a:pt x="289" y="12252"/>
                      <a:pt x="361" y="12296"/>
                      <a:pt x="430" y="12296"/>
                    </a:cubicBezTo>
                    <a:cubicBezTo>
                      <a:pt x="500" y="12296"/>
                      <a:pt x="565" y="12252"/>
                      <a:pt x="559" y="12164"/>
                    </a:cubicBezTo>
                    <a:cubicBezTo>
                      <a:pt x="270" y="8156"/>
                      <a:pt x="578" y="4135"/>
                      <a:pt x="873" y="133"/>
                    </a:cubicBezTo>
                    <a:cubicBezTo>
                      <a:pt x="880" y="45"/>
                      <a:pt x="815" y="1"/>
                      <a:pt x="748"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51"/>
              <p:cNvSpPr/>
              <p:nvPr/>
            </p:nvSpPr>
            <p:spPr>
              <a:xfrm>
                <a:off x="6808038" y="2827287"/>
                <a:ext cx="210891" cy="146610"/>
              </a:xfrm>
              <a:custGeom>
                <a:avLst/>
                <a:gdLst/>
                <a:ahLst/>
                <a:cxnLst/>
                <a:rect l="l" t="t" r="r" b="b"/>
                <a:pathLst>
                  <a:path w="9419" h="6548" extrusionOk="0">
                    <a:moveTo>
                      <a:pt x="57" y="1"/>
                    </a:moveTo>
                    <a:lnTo>
                      <a:pt x="1" y="315"/>
                    </a:lnTo>
                    <a:cubicBezTo>
                      <a:pt x="440" y="422"/>
                      <a:pt x="874" y="516"/>
                      <a:pt x="1314" y="617"/>
                    </a:cubicBezTo>
                    <a:cubicBezTo>
                      <a:pt x="1747" y="711"/>
                      <a:pt x="2187" y="805"/>
                      <a:pt x="2620" y="893"/>
                    </a:cubicBezTo>
                    <a:cubicBezTo>
                      <a:pt x="3353" y="1040"/>
                      <a:pt x="4081" y="1182"/>
                      <a:pt x="4812" y="1312"/>
                    </a:cubicBezTo>
                    <a:lnTo>
                      <a:pt x="4812" y="1312"/>
                    </a:lnTo>
                    <a:cubicBezTo>
                      <a:pt x="4623" y="1903"/>
                      <a:pt x="4444" y="2495"/>
                      <a:pt x="4260" y="3086"/>
                    </a:cubicBezTo>
                    <a:lnTo>
                      <a:pt x="3934" y="4179"/>
                    </a:lnTo>
                    <a:lnTo>
                      <a:pt x="3613" y="5279"/>
                    </a:lnTo>
                    <a:lnTo>
                      <a:pt x="3481" y="5712"/>
                    </a:lnTo>
                    <a:lnTo>
                      <a:pt x="3915" y="5781"/>
                    </a:lnTo>
                    <a:cubicBezTo>
                      <a:pt x="4819" y="5938"/>
                      <a:pt x="5724" y="6083"/>
                      <a:pt x="6629" y="6208"/>
                    </a:cubicBezTo>
                    <a:cubicBezTo>
                      <a:pt x="7081" y="6271"/>
                      <a:pt x="7534" y="6340"/>
                      <a:pt x="7992" y="6391"/>
                    </a:cubicBezTo>
                    <a:cubicBezTo>
                      <a:pt x="8445" y="6447"/>
                      <a:pt x="8897" y="6504"/>
                      <a:pt x="9356" y="6548"/>
                    </a:cubicBezTo>
                    <a:lnTo>
                      <a:pt x="9418" y="6233"/>
                    </a:lnTo>
                    <a:cubicBezTo>
                      <a:pt x="8972" y="6108"/>
                      <a:pt x="8526" y="6001"/>
                      <a:pt x="8080" y="5894"/>
                    </a:cubicBezTo>
                    <a:cubicBezTo>
                      <a:pt x="7640" y="5781"/>
                      <a:pt x="7194" y="5681"/>
                      <a:pt x="6748" y="5574"/>
                    </a:cubicBezTo>
                    <a:cubicBezTo>
                      <a:pt x="6001" y="5405"/>
                      <a:pt x="5250" y="5246"/>
                      <a:pt x="4497" y="5091"/>
                    </a:cubicBezTo>
                    <a:lnTo>
                      <a:pt x="4497" y="5091"/>
                    </a:lnTo>
                    <a:lnTo>
                      <a:pt x="4706" y="4418"/>
                    </a:lnTo>
                    <a:lnTo>
                      <a:pt x="5039" y="3318"/>
                    </a:lnTo>
                    <a:cubicBezTo>
                      <a:pt x="5259" y="2589"/>
                      <a:pt x="5479" y="1861"/>
                      <a:pt x="5680" y="1126"/>
                    </a:cubicBezTo>
                    <a:lnTo>
                      <a:pt x="5800" y="692"/>
                    </a:lnTo>
                    <a:lnTo>
                      <a:pt x="5372" y="636"/>
                    </a:lnTo>
                    <a:cubicBezTo>
                      <a:pt x="4493" y="504"/>
                      <a:pt x="3607" y="384"/>
                      <a:pt x="2721" y="277"/>
                    </a:cubicBezTo>
                    <a:cubicBezTo>
                      <a:pt x="2281" y="221"/>
                      <a:pt x="1835" y="177"/>
                      <a:pt x="1389" y="133"/>
                    </a:cubicBezTo>
                    <a:cubicBezTo>
                      <a:pt x="943" y="83"/>
                      <a:pt x="503" y="39"/>
                      <a:pt x="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51"/>
              <p:cNvSpPr/>
              <p:nvPr/>
            </p:nvSpPr>
            <p:spPr>
              <a:xfrm>
                <a:off x="6704215" y="3066569"/>
                <a:ext cx="254641" cy="121018"/>
              </a:xfrm>
              <a:custGeom>
                <a:avLst/>
                <a:gdLst/>
                <a:ahLst/>
                <a:cxnLst/>
                <a:rect l="l" t="t" r="r" b="b"/>
                <a:pathLst>
                  <a:path w="11373" h="5405" extrusionOk="0">
                    <a:moveTo>
                      <a:pt x="5014" y="1"/>
                    </a:moveTo>
                    <a:lnTo>
                      <a:pt x="4638" y="208"/>
                    </a:lnTo>
                    <a:cubicBezTo>
                      <a:pt x="3852" y="629"/>
                      <a:pt x="3073" y="1069"/>
                      <a:pt x="2300" y="1515"/>
                    </a:cubicBezTo>
                    <a:cubicBezTo>
                      <a:pt x="1911" y="1735"/>
                      <a:pt x="1528" y="1961"/>
                      <a:pt x="1144" y="2194"/>
                    </a:cubicBezTo>
                    <a:cubicBezTo>
                      <a:pt x="761" y="2420"/>
                      <a:pt x="378" y="2652"/>
                      <a:pt x="1" y="2891"/>
                    </a:cubicBezTo>
                    <a:lnTo>
                      <a:pt x="145" y="3174"/>
                    </a:lnTo>
                    <a:cubicBezTo>
                      <a:pt x="560" y="2998"/>
                      <a:pt x="968" y="2809"/>
                      <a:pt x="1370" y="2627"/>
                    </a:cubicBezTo>
                    <a:cubicBezTo>
                      <a:pt x="1779" y="2445"/>
                      <a:pt x="2187" y="2257"/>
                      <a:pt x="2589" y="2062"/>
                    </a:cubicBezTo>
                    <a:cubicBezTo>
                      <a:pt x="3259" y="1743"/>
                      <a:pt x="3929" y="1419"/>
                      <a:pt x="4595" y="1087"/>
                    </a:cubicBezTo>
                    <a:lnTo>
                      <a:pt x="4595" y="1087"/>
                    </a:lnTo>
                    <a:cubicBezTo>
                      <a:pt x="4797" y="1672"/>
                      <a:pt x="5006" y="2253"/>
                      <a:pt x="5216" y="2835"/>
                    </a:cubicBezTo>
                    <a:lnTo>
                      <a:pt x="5611" y="3909"/>
                    </a:lnTo>
                    <a:lnTo>
                      <a:pt x="6007" y="4983"/>
                    </a:lnTo>
                    <a:lnTo>
                      <a:pt x="6164" y="5404"/>
                    </a:lnTo>
                    <a:lnTo>
                      <a:pt x="6554" y="5203"/>
                    </a:lnTo>
                    <a:cubicBezTo>
                      <a:pt x="7371" y="4782"/>
                      <a:pt x="8181" y="4355"/>
                      <a:pt x="8985" y="3921"/>
                    </a:cubicBezTo>
                    <a:cubicBezTo>
                      <a:pt x="9381" y="3695"/>
                      <a:pt x="9783" y="3482"/>
                      <a:pt x="10179" y="3249"/>
                    </a:cubicBezTo>
                    <a:cubicBezTo>
                      <a:pt x="10581" y="3017"/>
                      <a:pt x="10977" y="2797"/>
                      <a:pt x="11373" y="2552"/>
                    </a:cubicBezTo>
                    <a:lnTo>
                      <a:pt x="11228" y="2269"/>
                    </a:lnTo>
                    <a:cubicBezTo>
                      <a:pt x="10801" y="2432"/>
                      <a:pt x="10380" y="2615"/>
                      <a:pt x="9959" y="2791"/>
                    </a:cubicBezTo>
                    <a:cubicBezTo>
                      <a:pt x="9532" y="2966"/>
                      <a:pt x="9117" y="3155"/>
                      <a:pt x="8696" y="3343"/>
                    </a:cubicBezTo>
                    <a:cubicBezTo>
                      <a:pt x="7996" y="3654"/>
                      <a:pt x="7300" y="3973"/>
                      <a:pt x="6609" y="4302"/>
                    </a:cubicBezTo>
                    <a:lnTo>
                      <a:pt x="6609" y="4302"/>
                    </a:lnTo>
                    <a:lnTo>
                      <a:pt x="6372" y="3632"/>
                    </a:lnTo>
                    <a:lnTo>
                      <a:pt x="5982" y="2558"/>
                    </a:lnTo>
                    <a:cubicBezTo>
                      <a:pt x="5718" y="1842"/>
                      <a:pt x="5454" y="1126"/>
                      <a:pt x="5178" y="416"/>
                    </a:cubicBezTo>
                    <a:lnTo>
                      <a:pt x="50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51"/>
              <p:cNvSpPr/>
              <p:nvPr/>
            </p:nvSpPr>
            <p:spPr>
              <a:xfrm>
                <a:off x="7909357" y="2868082"/>
                <a:ext cx="210757" cy="14661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51"/>
              <p:cNvSpPr/>
              <p:nvPr/>
            </p:nvSpPr>
            <p:spPr>
              <a:xfrm>
                <a:off x="7963384" y="3064465"/>
                <a:ext cx="254619" cy="120996"/>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51"/>
              <p:cNvSpPr/>
              <p:nvPr/>
            </p:nvSpPr>
            <p:spPr>
              <a:xfrm>
                <a:off x="7055201" y="2866201"/>
                <a:ext cx="892018" cy="596671"/>
              </a:xfrm>
              <a:custGeom>
                <a:avLst/>
                <a:gdLst/>
                <a:ahLst/>
                <a:cxnLst/>
                <a:rect l="l" t="t" r="r" b="b"/>
                <a:pathLst>
                  <a:path w="39840" h="26649" extrusionOk="0">
                    <a:moveTo>
                      <a:pt x="16306" y="0"/>
                    </a:moveTo>
                    <a:cubicBezTo>
                      <a:pt x="14076" y="0"/>
                      <a:pt x="9850" y="944"/>
                      <a:pt x="7433" y="7511"/>
                    </a:cubicBezTo>
                    <a:cubicBezTo>
                      <a:pt x="5378" y="13078"/>
                      <a:pt x="5517" y="14146"/>
                      <a:pt x="2991" y="17193"/>
                    </a:cubicBezTo>
                    <a:cubicBezTo>
                      <a:pt x="0" y="20799"/>
                      <a:pt x="1006" y="25128"/>
                      <a:pt x="2922" y="26649"/>
                    </a:cubicBezTo>
                    <a:cubicBezTo>
                      <a:pt x="2922" y="26649"/>
                      <a:pt x="20451" y="26498"/>
                      <a:pt x="20451" y="26385"/>
                    </a:cubicBezTo>
                    <a:lnTo>
                      <a:pt x="33205" y="26385"/>
                    </a:lnTo>
                    <a:cubicBezTo>
                      <a:pt x="36076" y="26115"/>
                      <a:pt x="39840" y="20623"/>
                      <a:pt x="36283" y="17425"/>
                    </a:cubicBezTo>
                    <a:cubicBezTo>
                      <a:pt x="35014" y="16276"/>
                      <a:pt x="33997" y="15453"/>
                      <a:pt x="33261" y="14171"/>
                    </a:cubicBezTo>
                    <a:cubicBezTo>
                      <a:pt x="32665" y="13122"/>
                      <a:pt x="32218" y="11972"/>
                      <a:pt x="31879" y="10785"/>
                    </a:cubicBezTo>
                    <a:cubicBezTo>
                      <a:pt x="29175" y="1230"/>
                      <a:pt x="22679" y="11"/>
                      <a:pt x="19539" y="11"/>
                    </a:cubicBezTo>
                    <a:cubicBezTo>
                      <a:pt x="18463" y="11"/>
                      <a:pt x="17781" y="154"/>
                      <a:pt x="17781" y="154"/>
                    </a:cubicBezTo>
                    <a:cubicBezTo>
                      <a:pt x="17781" y="154"/>
                      <a:pt x="17206" y="0"/>
                      <a:pt x="16306"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51"/>
              <p:cNvSpPr/>
              <p:nvPr/>
            </p:nvSpPr>
            <p:spPr>
              <a:xfrm>
                <a:off x="7347525" y="3339347"/>
                <a:ext cx="259276" cy="318251"/>
              </a:xfrm>
              <a:custGeom>
                <a:avLst/>
                <a:gdLst/>
                <a:ahLst/>
                <a:cxnLst/>
                <a:rect l="l" t="t" r="r" b="b"/>
                <a:pathLst>
                  <a:path w="11580" h="14214" extrusionOk="0">
                    <a:moveTo>
                      <a:pt x="0" y="0"/>
                    </a:moveTo>
                    <a:lnTo>
                      <a:pt x="0" y="8394"/>
                    </a:lnTo>
                    <a:cubicBezTo>
                      <a:pt x="0" y="11590"/>
                      <a:pt x="2572" y="14214"/>
                      <a:pt x="5726" y="14214"/>
                    </a:cubicBezTo>
                    <a:cubicBezTo>
                      <a:pt x="5827" y="14214"/>
                      <a:pt x="5929" y="14211"/>
                      <a:pt x="6031" y="14206"/>
                    </a:cubicBezTo>
                    <a:cubicBezTo>
                      <a:pt x="6082" y="14206"/>
                      <a:pt x="6132" y="14199"/>
                      <a:pt x="6182" y="14199"/>
                    </a:cubicBezTo>
                    <a:cubicBezTo>
                      <a:pt x="9223" y="13998"/>
                      <a:pt x="11579" y="11448"/>
                      <a:pt x="11579" y="8394"/>
                    </a:cubicBezTo>
                    <a:lnTo>
                      <a:pt x="11579" y="0"/>
                    </a:ln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51"/>
              <p:cNvSpPr/>
              <p:nvPr/>
            </p:nvSpPr>
            <p:spPr>
              <a:xfrm>
                <a:off x="7347525" y="3339347"/>
                <a:ext cx="259276" cy="167320"/>
              </a:xfrm>
              <a:custGeom>
                <a:avLst/>
                <a:gdLst/>
                <a:ahLst/>
                <a:cxnLst/>
                <a:rect l="l" t="t" r="r" b="b"/>
                <a:pathLst>
                  <a:path w="11580" h="7473" extrusionOk="0">
                    <a:moveTo>
                      <a:pt x="0" y="0"/>
                    </a:moveTo>
                    <a:lnTo>
                      <a:pt x="0" y="2501"/>
                    </a:lnTo>
                    <a:cubicBezTo>
                      <a:pt x="1449" y="5737"/>
                      <a:pt x="3710" y="7473"/>
                      <a:pt x="5914" y="7473"/>
                    </a:cubicBezTo>
                    <a:cubicBezTo>
                      <a:pt x="8174" y="7473"/>
                      <a:pt x="10374" y="5649"/>
                      <a:pt x="11579" y="1747"/>
                    </a:cubicBezTo>
                    <a:lnTo>
                      <a:pt x="11579" y="0"/>
                    </a:ln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51"/>
              <p:cNvSpPr/>
              <p:nvPr/>
            </p:nvSpPr>
            <p:spPr>
              <a:xfrm>
                <a:off x="7262264" y="2947992"/>
                <a:ext cx="401497" cy="500842"/>
              </a:xfrm>
              <a:custGeom>
                <a:avLst/>
                <a:gdLst/>
                <a:ahLst/>
                <a:cxnLst/>
                <a:rect l="l" t="t" r="r" b="b"/>
                <a:pathLst>
                  <a:path w="17932" h="22369" extrusionOk="0">
                    <a:moveTo>
                      <a:pt x="9349" y="1"/>
                    </a:moveTo>
                    <a:cubicBezTo>
                      <a:pt x="4744" y="1"/>
                      <a:pt x="1" y="4505"/>
                      <a:pt x="101" y="10461"/>
                    </a:cubicBezTo>
                    <a:cubicBezTo>
                      <a:pt x="230" y="18401"/>
                      <a:pt x="5247" y="22368"/>
                      <a:pt x="9559" y="22368"/>
                    </a:cubicBezTo>
                    <a:cubicBezTo>
                      <a:pt x="9665" y="22368"/>
                      <a:pt x="9771" y="22366"/>
                      <a:pt x="9877" y="22361"/>
                    </a:cubicBezTo>
                    <a:cubicBezTo>
                      <a:pt x="13766" y="22179"/>
                      <a:pt x="17806" y="17982"/>
                      <a:pt x="17875" y="11008"/>
                    </a:cubicBezTo>
                    <a:cubicBezTo>
                      <a:pt x="17932" y="5052"/>
                      <a:pt x="13961" y="1"/>
                      <a:pt x="9349" y="1"/>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51"/>
              <p:cNvSpPr/>
              <p:nvPr/>
            </p:nvSpPr>
            <p:spPr>
              <a:xfrm>
                <a:off x="7227671" y="2917474"/>
                <a:ext cx="459308" cy="258716"/>
              </a:xfrm>
              <a:custGeom>
                <a:avLst/>
                <a:gdLst/>
                <a:ahLst/>
                <a:cxnLst/>
                <a:rect l="l" t="t" r="r" b="b"/>
                <a:pathLst>
                  <a:path w="20514" h="11555" extrusionOk="0">
                    <a:moveTo>
                      <a:pt x="8344" y="0"/>
                    </a:moveTo>
                    <a:lnTo>
                      <a:pt x="1370" y="4235"/>
                    </a:lnTo>
                    <a:lnTo>
                      <a:pt x="0" y="9500"/>
                    </a:lnTo>
                    <a:lnTo>
                      <a:pt x="1162" y="11554"/>
                    </a:lnTo>
                    <a:cubicBezTo>
                      <a:pt x="1985" y="9500"/>
                      <a:pt x="3738" y="5278"/>
                      <a:pt x="8482" y="4781"/>
                    </a:cubicBezTo>
                    <a:cubicBezTo>
                      <a:pt x="11127" y="7473"/>
                      <a:pt x="15746" y="9173"/>
                      <a:pt x="19557" y="9173"/>
                    </a:cubicBezTo>
                    <a:cubicBezTo>
                      <a:pt x="19882" y="9173"/>
                      <a:pt x="20202" y="9161"/>
                      <a:pt x="20513" y="9135"/>
                    </a:cubicBezTo>
                    <a:lnTo>
                      <a:pt x="18597" y="2733"/>
                    </a:lnTo>
                    <a:lnTo>
                      <a:pt x="8344" y="0"/>
                    </a:ln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51"/>
              <p:cNvSpPr/>
              <p:nvPr/>
            </p:nvSpPr>
            <p:spPr>
              <a:xfrm>
                <a:off x="7201206" y="3146479"/>
                <a:ext cx="134653" cy="134788"/>
              </a:xfrm>
              <a:custGeom>
                <a:avLst/>
                <a:gdLst/>
                <a:ahLst/>
                <a:cxnLst/>
                <a:rect l="l" t="t" r="r" b="b"/>
                <a:pathLst>
                  <a:path w="6014" h="6020" extrusionOk="0">
                    <a:moveTo>
                      <a:pt x="3010" y="1"/>
                    </a:moveTo>
                    <a:cubicBezTo>
                      <a:pt x="1345" y="1"/>
                      <a:pt x="1" y="1351"/>
                      <a:pt x="1" y="3010"/>
                    </a:cubicBezTo>
                    <a:cubicBezTo>
                      <a:pt x="1" y="4675"/>
                      <a:pt x="1345" y="6020"/>
                      <a:pt x="3010" y="6020"/>
                    </a:cubicBezTo>
                    <a:cubicBezTo>
                      <a:pt x="4669" y="6020"/>
                      <a:pt x="6014" y="4675"/>
                      <a:pt x="6014" y="3010"/>
                    </a:cubicBezTo>
                    <a:cubicBezTo>
                      <a:pt x="6014" y="1351"/>
                      <a:pt x="4669" y="1"/>
                      <a:pt x="3010" y="1"/>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51"/>
              <p:cNvSpPr/>
              <p:nvPr/>
            </p:nvSpPr>
            <p:spPr>
              <a:xfrm>
                <a:off x="7589897" y="3146479"/>
                <a:ext cx="134788" cy="134788"/>
              </a:xfrm>
              <a:custGeom>
                <a:avLst/>
                <a:gdLst/>
                <a:ahLst/>
                <a:cxnLst/>
                <a:rect l="l" t="t" r="r" b="b"/>
                <a:pathLst>
                  <a:path w="6020" h="6020" extrusionOk="0">
                    <a:moveTo>
                      <a:pt x="3010" y="1"/>
                    </a:moveTo>
                    <a:cubicBezTo>
                      <a:pt x="1345" y="1"/>
                      <a:pt x="0" y="1351"/>
                      <a:pt x="0" y="3010"/>
                    </a:cubicBezTo>
                    <a:cubicBezTo>
                      <a:pt x="0" y="4675"/>
                      <a:pt x="1345" y="6020"/>
                      <a:pt x="3010" y="6020"/>
                    </a:cubicBezTo>
                    <a:cubicBezTo>
                      <a:pt x="4668" y="6020"/>
                      <a:pt x="6019" y="4675"/>
                      <a:pt x="6019" y="3010"/>
                    </a:cubicBezTo>
                    <a:cubicBezTo>
                      <a:pt x="6019" y="1351"/>
                      <a:pt x="4668" y="1"/>
                      <a:pt x="3010" y="1"/>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51"/>
              <p:cNvSpPr/>
              <p:nvPr/>
            </p:nvSpPr>
            <p:spPr>
              <a:xfrm>
                <a:off x="7455825" y="3164638"/>
                <a:ext cx="21405" cy="92292"/>
              </a:xfrm>
              <a:custGeom>
                <a:avLst/>
                <a:gdLst/>
                <a:ahLst/>
                <a:cxnLst/>
                <a:rect l="l" t="t" r="r" b="b"/>
                <a:pathLst>
                  <a:path w="956" h="4122" extrusionOk="0">
                    <a:moveTo>
                      <a:pt x="478" y="0"/>
                    </a:moveTo>
                    <a:cubicBezTo>
                      <a:pt x="214" y="0"/>
                      <a:pt x="1" y="214"/>
                      <a:pt x="1" y="478"/>
                    </a:cubicBezTo>
                    <a:lnTo>
                      <a:pt x="1" y="3644"/>
                    </a:lnTo>
                    <a:cubicBezTo>
                      <a:pt x="1" y="3908"/>
                      <a:pt x="214" y="4122"/>
                      <a:pt x="478" y="4122"/>
                    </a:cubicBezTo>
                    <a:cubicBezTo>
                      <a:pt x="742" y="4122"/>
                      <a:pt x="956" y="3908"/>
                      <a:pt x="956" y="3644"/>
                    </a:cubicBezTo>
                    <a:lnTo>
                      <a:pt x="956" y="478"/>
                    </a:lnTo>
                    <a:cubicBezTo>
                      <a:pt x="956" y="214"/>
                      <a:pt x="742" y="0"/>
                      <a:pt x="478" y="0"/>
                    </a:cubicBezTo>
                    <a:close/>
                  </a:path>
                </a:pathLst>
              </a:custGeom>
              <a:solidFill>
                <a:srgbClr val="8043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51"/>
              <p:cNvSpPr/>
              <p:nvPr/>
            </p:nvSpPr>
            <p:spPr>
              <a:xfrm>
                <a:off x="7350883" y="3105707"/>
                <a:ext cx="83448" cy="47691"/>
              </a:xfrm>
              <a:custGeom>
                <a:avLst/>
                <a:gdLst/>
                <a:ahLst/>
                <a:cxnLst/>
                <a:rect l="l" t="t" r="r" b="b"/>
                <a:pathLst>
                  <a:path w="3727" h="2130" extrusionOk="0">
                    <a:moveTo>
                      <a:pt x="2973" y="0"/>
                    </a:moveTo>
                    <a:cubicBezTo>
                      <a:pt x="2594" y="0"/>
                      <a:pt x="2084" y="121"/>
                      <a:pt x="1559" y="358"/>
                    </a:cubicBezTo>
                    <a:cubicBezTo>
                      <a:pt x="604" y="779"/>
                      <a:pt x="1" y="1231"/>
                      <a:pt x="126" y="1771"/>
                    </a:cubicBezTo>
                    <a:cubicBezTo>
                      <a:pt x="185" y="2029"/>
                      <a:pt x="367" y="2129"/>
                      <a:pt x="625" y="2129"/>
                    </a:cubicBezTo>
                    <a:cubicBezTo>
                      <a:pt x="1011" y="2129"/>
                      <a:pt x="1566" y="1907"/>
                      <a:pt x="2137" y="1652"/>
                    </a:cubicBezTo>
                    <a:cubicBezTo>
                      <a:pt x="3086" y="1231"/>
                      <a:pt x="3726" y="596"/>
                      <a:pt x="3569" y="238"/>
                    </a:cubicBezTo>
                    <a:cubicBezTo>
                      <a:pt x="3497" y="79"/>
                      <a:pt x="3277" y="0"/>
                      <a:pt x="2973"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51"/>
              <p:cNvSpPr/>
              <p:nvPr/>
            </p:nvSpPr>
            <p:spPr>
              <a:xfrm>
                <a:off x="7522928" y="3111058"/>
                <a:ext cx="84701" cy="38376"/>
              </a:xfrm>
              <a:custGeom>
                <a:avLst/>
                <a:gdLst/>
                <a:ahLst/>
                <a:cxnLst/>
                <a:rect l="l" t="t" r="r" b="b"/>
                <a:pathLst>
                  <a:path w="3783" h="1714" extrusionOk="0">
                    <a:moveTo>
                      <a:pt x="1090" y="0"/>
                    </a:moveTo>
                    <a:cubicBezTo>
                      <a:pt x="544" y="0"/>
                      <a:pt x="152" y="135"/>
                      <a:pt x="95" y="383"/>
                    </a:cubicBezTo>
                    <a:cubicBezTo>
                      <a:pt x="1" y="766"/>
                      <a:pt x="755" y="1268"/>
                      <a:pt x="1766" y="1507"/>
                    </a:cubicBezTo>
                    <a:cubicBezTo>
                      <a:pt x="2241" y="1619"/>
                      <a:pt x="2706" y="1713"/>
                      <a:pt x="3068" y="1713"/>
                    </a:cubicBezTo>
                    <a:cubicBezTo>
                      <a:pt x="3477" y="1713"/>
                      <a:pt x="3754" y="1593"/>
                      <a:pt x="3764" y="1243"/>
                    </a:cubicBezTo>
                    <a:cubicBezTo>
                      <a:pt x="3783" y="690"/>
                      <a:pt x="3104" y="357"/>
                      <a:pt x="2093" y="125"/>
                    </a:cubicBezTo>
                    <a:cubicBezTo>
                      <a:pt x="1733" y="41"/>
                      <a:pt x="1388" y="0"/>
                      <a:pt x="1090"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51"/>
              <p:cNvSpPr/>
              <p:nvPr/>
            </p:nvSpPr>
            <p:spPr>
              <a:xfrm>
                <a:off x="7416441" y="3282252"/>
                <a:ext cx="101740" cy="54744"/>
              </a:xfrm>
              <a:custGeom>
                <a:avLst/>
                <a:gdLst/>
                <a:ahLst/>
                <a:cxnLst/>
                <a:rect l="l" t="t" r="r" b="b"/>
                <a:pathLst>
                  <a:path w="4544" h="2445" extrusionOk="0">
                    <a:moveTo>
                      <a:pt x="2457" y="0"/>
                    </a:moveTo>
                    <a:cubicBezTo>
                      <a:pt x="2118" y="0"/>
                      <a:pt x="1780" y="64"/>
                      <a:pt x="1477" y="188"/>
                    </a:cubicBezTo>
                    <a:cubicBezTo>
                      <a:pt x="792" y="471"/>
                      <a:pt x="1" y="1394"/>
                      <a:pt x="371" y="2192"/>
                    </a:cubicBezTo>
                    <a:cubicBezTo>
                      <a:pt x="462" y="2384"/>
                      <a:pt x="647" y="2444"/>
                      <a:pt x="854" y="2444"/>
                    </a:cubicBezTo>
                    <a:cubicBezTo>
                      <a:pt x="1108" y="2444"/>
                      <a:pt x="1394" y="2354"/>
                      <a:pt x="1578" y="2305"/>
                    </a:cubicBezTo>
                    <a:cubicBezTo>
                      <a:pt x="1886" y="2222"/>
                      <a:pt x="2199" y="2165"/>
                      <a:pt x="2515" y="2165"/>
                    </a:cubicBezTo>
                    <a:cubicBezTo>
                      <a:pt x="2604" y="2165"/>
                      <a:pt x="2694" y="2170"/>
                      <a:pt x="2784" y="2180"/>
                    </a:cubicBezTo>
                    <a:cubicBezTo>
                      <a:pt x="3127" y="2218"/>
                      <a:pt x="3470" y="2418"/>
                      <a:pt x="3821" y="2418"/>
                    </a:cubicBezTo>
                    <a:cubicBezTo>
                      <a:pt x="3869" y="2418"/>
                      <a:pt x="3917" y="2414"/>
                      <a:pt x="3965" y="2406"/>
                    </a:cubicBezTo>
                    <a:cubicBezTo>
                      <a:pt x="4022" y="2393"/>
                      <a:pt x="4078" y="2381"/>
                      <a:pt x="4128" y="2356"/>
                    </a:cubicBezTo>
                    <a:cubicBezTo>
                      <a:pt x="4430" y="2224"/>
                      <a:pt x="4543" y="1884"/>
                      <a:pt x="4493" y="1539"/>
                    </a:cubicBezTo>
                    <a:cubicBezTo>
                      <a:pt x="4424" y="1042"/>
                      <a:pt x="4241" y="640"/>
                      <a:pt x="3695" y="320"/>
                    </a:cubicBezTo>
                    <a:cubicBezTo>
                      <a:pt x="3328" y="105"/>
                      <a:pt x="2892" y="0"/>
                      <a:pt x="245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51"/>
              <p:cNvSpPr/>
              <p:nvPr/>
            </p:nvSpPr>
            <p:spPr>
              <a:xfrm>
                <a:off x="7395619" y="3157450"/>
                <a:ext cx="37436" cy="37302"/>
              </a:xfrm>
              <a:custGeom>
                <a:avLst/>
                <a:gdLst/>
                <a:ahLst/>
                <a:cxnLst/>
                <a:rect l="l" t="t" r="r" b="b"/>
                <a:pathLst>
                  <a:path w="1672" h="1666" extrusionOk="0">
                    <a:moveTo>
                      <a:pt x="836" y="1"/>
                    </a:moveTo>
                    <a:cubicBezTo>
                      <a:pt x="378" y="1"/>
                      <a:pt x="1" y="371"/>
                      <a:pt x="1" y="836"/>
                    </a:cubicBezTo>
                    <a:cubicBezTo>
                      <a:pt x="1" y="1295"/>
                      <a:pt x="378" y="1666"/>
                      <a:pt x="836" y="1666"/>
                    </a:cubicBezTo>
                    <a:cubicBezTo>
                      <a:pt x="1295" y="1666"/>
                      <a:pt x="1672" y="1295"/>
                      <a:pt x="1672" y="836"/>
                    </a:cubicBezTo>
                    <a:cubicBezTo>
                      <a:pt x="1672" y="371"/>
                      <a:pt x="1295" y="1"/>
                      <a:pt x="836"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51"/>
              <p:cNvSpPr/>
              <p:nvPr/>
            </p:nvSpPr>
            <p:spPr>
              <a:xfrm>
                <a:off x="7541221" y="3157450"/>
                <a:ext cx="37436" cy="37302"/>
              </a:xfrm>
              <a:custGeom>
                <a:avLst/>
                <a:gdLst/>
                <a:ahLst/>
                <a:cxnLst/>
                <a:rect l="l" t="t" r="r" b="b"/>
                <a:pathLst>
                  <a:path w="1672" h="1666" extrusionOk="0">
                    <a:moveTo>
                      <a:pt x="836" y="1"/>
                    </a:moveTo>
                    <a:cubicBezTo>
                      <a:pt x="371" y="1"/>
                      <a:pt x="0" y="371"/>
                      <a:pt x="0" y="836"/>
                    </a:cubicBezTo>
                    <a:cubicBezTo>
                      <a:pt x="0" y="1295"/>
                      <a:pt x="371" y="1666"/>
                      <a:pt x="836" y="1666"/>
                    </a:cubicBezTo>
                    <a:cubicBezTo>
                      <a:pt x="1295" y="1666"/>
                      <a:pt x="1672" y="1295"/>
                      <a:pt x="1672" y="836"/>
                    </a:cubicBezTo>
                    <a:cubicBezTo>
                      <a:pt x="1672" y="371"/>
                      <a:pt x="1295" y="1"/>
                      <a:pt x="836"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51"/>
              <p:cNvSpPr/>
              <p:nvPr/>
            </p:nvSpPr>
            <p:spPr>
              <a:xfrm>
                <a:off x="7021997" y="2905182"/>
                <a:ext cx="323625" cy="538524"/>
              </a:xfrm>
              <a:custGeom>
                <a:avLst/>
                <a:gdLst/>
                <a:ahLst/>
                <a:cxnLst/>
                <a:rect l="l" t="t" r="r" b="b"/>
                <a:pathLst>
                  <a:path w="14454" h="24052" extrusionOk="0">
                    <a:moveTo>
                      <a:pt x="14246" y="0"/>
                    </a:moveTo>
                    <a:cubicBezTo>
                      <a:pt x="14237" y="0"/>
                      <a:pt x="14228" y="1"/>
                      <a:pt x="14219" y="3"/>
                    </a:cubicBezTo>
                    <a:cubicBezTo>
                      <a:pt x="9821" y="788"/>
                      <a:pt x="8464" y="5726"/>
                      <a:pt x="6805" y="9176"/>
                    </a:cubicBezTo>
                    <a:cubicBezTo>
                      <a:pt x="6290" y="10237"/>
                      <a:pt x="5693" y="11274"/>
                      <a:pt x="4901" y="12154"/>
                    </a:cubicBezTo>
                    <a:cubicBezTo>
                      <a:pt x="4154" y="12977"/>
                      <a:pt x="3243" y="13617"/>
                      <a:pt x="2413" y="14359"/>
                    </a:cubicBezTo>
                    <a:cubicBezTo>
                      <a:pt x="893" y="15716"/>
                      <a:pt x="1" y="17550"/>
                      <a:pt x="321" y="19624"/>
                    </a:cubicBezTo>
                    <a:cubicBezTo>
                      <a:pt x="660" y="21810"/>
                      <a:pt x="2382" y="23544"/>
                      <a:pt x="4512" y="24047"/>
                    </a:cubicBezTo>
                    <a:cubicBezTo>
                      <a:pt x="4525" y="24050"/>
                      <a:pt x="4537" y="24052"/>
                      <a:pt x="4549" y="24052"/>
                    </a:cubicBezTo>
                    <a:cubicBezTo>
                      <a:pt x="4690" y="24052"/>
                      <a:pt x="4737" y="23824"/>
                      <a:pt x="4581" y="23783"/>
                    </a:cubicBezTo>
                    <a:cubicBezTo>
                      <a:pt x="2577" y="23312"/>
                      <a:pt x="956" y="21710"/>
                      <a:pt x="604" y="19655"/>
                    </a:cubicBezTo>
                    <a:cubicBezTo>
                      <a:pt x="403" y="18499"/>
                      <a:pt x="610" y="17268"/>
                      <a:pt x="1176" y="16250"/>
                    </a:cubicBezTo>
                    <a:cubicBezTo>
                      <a:pt x="1678" y="15345"/>
                      <a:pt x="2457" y="14660"/>
                      <a:pt x="3243" y="14013"/>
                    </a:cubicBezTo>
                    <a:cubicBezTo>
                      <a:pt x="3990" y="13391"/>
                      <a:pt x="4750" y="12788"/>
                      <a:pt x="5366" y="12028"/>
                    </a:cubicBezTo>
                    <a:cubicBezTo>
                      <a:pt x="5957" y="11312"/>
                      <a:pt x="6434" y="10520"/>
                      <a:pt x="6849" y="9697"/>
                    </a:cubicBezTo>
                    <a:cubicBezTo>
                      <a:pt x="7747" y="7925"/>
                      <a:pt x="8363" y="6015"/>
                      <a:pt x="9362" y="4300"/>
                    </a:cubicBezTo>
                    <a:cubicBezTo>
                      <a:pt x="10461" y="2409"/>
                      <a:pt x="12045" y="669"/>
                      <a:pt x="14288" y="267"/>
                    </a:cubicBezTo>
                    <a:cubicBezTo>
                      <a:pt x="14454" y="237"/>
                      <a:pt x="14396" y="0"/>
                      <a:pt x="14246"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51"/>
              <p:cNvSpPr/>
              <p:nvPr/>
            </p:nvSpPr>
            <p:spPr>
              <a:xfrm>
                <a:off x="7225477" y="3182438"/>
                <a:ext cx="40526" cy="38802"/>
              </a:xfrm>
              <a:custGeom>
                <a:avLst/>
                <a:gdLst/>
                <a:ahLst/>
                <a:cxnLst/>
                <a:rect l="l" t="t" r="r" b="b"/>
                <a:pathLst>
                  <a:path w="1810" h="1733" extrusionOk="0">
                    <a:moveTo>
                      <a:pt x="208" y="0"/>
                    </a:moveTo>
                    <a:cubicBezTo>
                      <a:pt x="53" y="0"/>
                      <a:pt x="1" y="237"/>
                      <a:pt x="161" y="267"/>
                    </a:cubicBezTo>
                    <a:cubicBezTo>
                      <a:pt x="871" y="374"/>
                      <a:pt x="1417" y="927"/>
                      <a:pt x="1531" y="1637"/>
                    </a:cubicBezTo>
                    <a:cubicBezTo>
                      <a:pt x="1540" y="1703"/>
                      <a:pt x="1587" y="1732"/>
                      <a:pt x="1639" y="1732"/>
                    </a:cubicBezTo>
                    <a:cubicBezTo>
                      <a:pt x="1719" y="1732"/>
                      <a:pt x="1810" y="1664"/>
                      <a:pt x="1794" y="1561"/>
                    </a:cubicBezTo>
                    <a:cubicBezTo>
                      <a:pt x="1669" y="770"/>
                      <a:pt x="1028" y="122"/>
                      <a:pt x="236" y="3"/>
                    </a:cubicBezTo>
                    <a:cubicBezTo>
                      <a:pt x="226" y="1"/>
                      <a:pt x="217" y="0"/>
                      <a:pt x="208"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51"/>
              <p:cNvSpPr/>
              <p:nvPr/>
            </p:nvSpPr>
            <p:spPr>
              <a:xfrm>
                <a:off x="7663963" y="3181923"/>
                <a:ext cx="31704" cy="38578"/>
              </a:xfrm>
              <a:custGeom>
                <a:avLst/>
                <a:gdLst/>
                <a:ahLst/>
                <a:cxnLst/>
                <a:rect l="l" t="t" r="r" b="b"/>
                <a:pathLst>
                  <a:path w="1416" h="1723" extrusionOk="0">
                    <a:moveTo>
                      <a:pt x="1232" y="1"/>
                    </a:moveTo>
                    <a:cubicBezTo>
                      <a:pt x="1219" y="1"/>
                      <a:pt x="1205" y="3"/>
                      <a:pt x="1191" y="7"/>
                    </a:cubicBezTo>
                    <a:cubicBezTo>
                      <a:pt x="506" y="240"/>
                      <a:pt x="35" y="862"/>
                      <a:pt x="3" y="1590"/>
                    </a:cubicBezTo>
                    <a:cubicBezTo>
                      <a:pt x="0" y="1678"/>
                      <a:pt x="68" y="1722"/>
                      <a:pt x="137" y="1722"/>
                    </a:cubicBezTo>
                    <a:cubicBezTo>
                      <a:pt x="206" y="1722"/>
                      <a:pt x="277" y="1678"/>
                      <a:pt x="280" y="1590"/>
                    </a:cubicBezTo>
                    <a:cubicBezTo>
                      <a:pt x="305" y="987"/>
                      <a:pt x="694" y="460"/>
                      <a:pt x="1266" y="271"/>
                    </a:cubicBezTo>
                    <a:cubicBezTo>
                      <a:pt x="1415" y="225"/>
                      <a:pt x="1371" y="1"/>
                      <a:pt x="1232"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51"/>
              <p:cNvSpPr/>
              <p:nvPr/>
            </p:nvSpPr>
            <p:spPr>
              <a:xfrm>
                <a:off x="7315015" y="3113432"/>
                <a:ext cx="141818" cy="141818"/>
              </a:xfrm>
              <a:custGeom>
                <a:avLst/>
                <a:gdLst/>
                <a:ahLst/>
                <a:cxnLst/>
                <a:rect l="l" t="t" r="r" b="b"/>
                <a:pathLst>
                  <a:path w="6334" h="6334" extrusionOk="0">
                    <a:moveTo>
                      <a:pt x="3167" y="409"/>
                    </a:moveTo>
                    <a:cubicBezTo>
                      <a:pt x="4688" y="409"/>
                      <a:pt x="5925" y="1646"/>
                      <a:pt x="5925" y="3167"/>
                    </a:cubicBezTo>
                    <a:cubicBezTo>
                      <a:pt x="5925" y="4687"/>
                      <a:pt x="4688" y="5925"/>
                      <a:pt x="3167" y="5925"/>
                    </a:cubicBezTo>
                    <a:cubicBezTo>
                      <a:pt x="1647" y="5925"/>
                      <a:pt x="409" y="4687"/>
                      <a:pt x="409" y="3167"/>
                    </a:cubicBezTo>
                    <a:cubicBezTo>
                      <a:pt x="409" y="1646"/>
                      <a:pt x="1647" y="409"/>
                      <a:pt x="3167" y="409"/>
                    </a:cubicBezTo>
                    <a:close/>
                    <a:moveTo>
                      <a:pt x="3167" y="0"/>
                    </a:moveTo>
                    <a:cubicBezTo>
                      <a:pt x="1421" y="0"/>
                      <a:pt x="1" y="1420"/>
                      <a:pt x="1" y="3167"/>
                    </a:cubicBezTo>
                    <a:cubicBezTo>
                      <a:pt x="1" y="4913"/>
                      <a:pt x="1421" y="6333"/>
                      <a:pt x="3167" y="6333"/>
                    </a:cubicBezTo>
                    <a:cubicBezTo>
                      <a:pt x="4914" y="6333"/>
                      <a:pt x="6334" y="4913"/>
                      <a:pt x="6334" y="3167"/>
                    </a:cubicBezTo>
                    <a:cubicBezTo>
                      <a:pt x="6334" y="1420"/>
                      <a:pt x="4914" y="0"/>
                      <a:pt x="31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51"/>
              <p:cNvSpPr/>
              <p:nvPr/>
            </p:nvSpPr>
            <p:spPr>
              <a:xfrm>
                <a:off x="7474118" y="3113432"/>
                <a:ext cx="141953" cy="141818"/>
              </a:xfrm>
              <a:custGeom>
                <a:avLst/>
                <a:gdLst/>
                <a:ahLst/>
                <a:cxnLst/>
                <a:rect l="l" t="t" r="r" b="b"/>
                <a:pathLst>
                  <a:path w="6340" h="6334" extrusionOk="0">
                    <a:moveTo>
                      <a:pt x="3173" y="409"/>
                    </a:moveTo>
                    <a:cubicBezTo>
                      <a:pt x="4694" y="409"/>
                      <a:pt x="5931" y="1646"/>
                      <a:pt x="5931" y="3167"/>
                    </a:cubicBezTo>
                    <a:cubicBezTo>
                      <a:pt x="5931" y="4687"/>
                      <a:pt x="4694" y="5925"/>
                      <a:pt x="3173" y="5925"/>
                    </a:cubicBezTo>
                    <a:cubicBezTo>
                      <a:pt x="1653" y="5925"/>
                      <a:pt x="415" y="4687"/>
                      <a:pt x="415" y="3167"/>
                    </a:cubicBezTo>
                    <a:cubicBezTo>
                      <a:pt x="415" y="1646"/>
                      <a:pt x="1653" y="409"/>
                      <a:pt x="3173" y="409"/>
                    </a:cubicBezTo>
                    <a:close/>
                    <a:moveTo>
                      <a:pt x="3173" y="0"/>
                    </a:moveTo>
                    <a:cubicBezTo>
                      <a:pt x="1427" y="0"/>
                      <a:pt x="1" y="1420"/>
                      <a:pt x="1" y="3167"/>
                    </a:cubicBezTo>
                    <a:cubicBezTo>
                      <a:pt x="1" y="4913"/>
                      <a:pt x="1427" y="6333"/>
                      <a:pt x="3173" y="6333"/>
                    </a:cubicBezTo>
                    <a:cubicBezTo>
                      <a:pt x="4920" y="6333"/>
                      <a:pt x="6340" y="4913"/>
                      <a:pt x="6340" y="3167"/>
                    </a:cubicBezTo>
                    <a:cubicBezTo>
                      <a:pt x="6340" y="1420"/>
                      <a:pt x="4920" y="0"/>
                      <a:pt x="31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51"/>
              <p:cNvSpPr/>
              <p:nvPr/>
            </p:nvSpPr>
            <p:spPr>
              <a:xfrm>
                <a:off x="7264100" y="3141128"/>
                <a:ext cx="59378" cy="26622"/>
              </a:xfrm>
              <a:custGeom>
                <a:avLst/>
                <a:gdLst/>
                <a:ahLst/>
                <a:cxnLst/>
                <a:rect l="l" t="t" r="r" b="b"/>
                <a:pathLst>
                  <a:path w="2652" h="1189" extrusionOk="0">
                    <a:moveTo>
                      <a:pt x="126" y="1"/>
                    </a:moveTo>
                    <a:lnTo>
                      <a:pt x="0" y="390"/>
                    </a:lnTo>
                    <a:lnTo>
                      <a:pt x="2532" y="1188"/>
                    </a:lnTo>
                    <a:lnTo>
                      <a:pt x="2652" y="799"/>
                    </a:lnTo>
                    <a:lnTo>
                      <a:pt x="12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51"/>
              <p:cNvSpPr/>
              <p:nvPr/>
            </p:nvSpPr>
            <p:spPr>
              <a:xfrm>
                <a:off x="7448660" y="3161391"/>
                <a:ext cx="32645" cy="9158"/>
              </a:xfrm>
              <a:custGeom>
                <a:avLst/>
                <a:gdLst/>
                <a:ahLst/>
                <a:cxnLst/>
                <a:rect l="l" t="t" r="r" b="b"/>
                <a:pathLst>
                  <a:path w="1458" h="409" extrusionOk="0">
                    <a:moveTo>
                      <a:pt x="0" y="1"/>
                    </a:moveTo>
                    <a:lnTo>
                      <a:pt x="0" y="409"/>
                    </a:lnTo>
                    <a:lnTo>
                      <a:pt x="1458" y="409"/>
                    </a:lnTo>
                    <a:lnTo>
                      <a:pt x="145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51"/>
              <p:cNvSpPr/>
              <p:nvPr/>
            </p:nvSpPr>
            <p:spPr>
              <a:xfrm>
                <a:off x="7605928" y="3142113"/>
                <a:ext cx="54878" cy="25211"/>
              </a:xfrm>
              <a:custGeom>
                <a:avLst/>
                <a:gdLst/>
                <a:ahLst/>
                <a:cxnLst/>
                <a:rect l="l" t="t" r="r" b="b"/>
                <a:pathLst>
                  <a:path w="2451" h="1126" extrusionOk="0">
                    <a:moveTo>
                      <a:pt x="2325" y="1"/>
                    </a:moveTo>
                    <a:lnTo>
                      <a:pt x="0" y="730"/>
                    </a:lnTo>
                    <a:lnTo>
                      <a:pt x="126" y="1125"/>
                    </a:lnTo>
                    <a:lnTo>
                      <a:pt x="2451" y="397"/>
                    </a:lnTo>
                    <a:lnTo>
                      <a:pt x="232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51"/>
              <p:cNvSpPr/>
              <p:nvPr/>
            </p:nvSpPr>
            <p:spPr>
              <a:xfrm>
                <a:off x="7416732" y="3023670"/>
                <a:ext cx="240558" cy="124108"/>
              </a:xfrm>
              <a:custGeom>
                <a:avLst/>
                <a:gdLst/>
                <a:ahLst/>
                <a:cxnLst/>
                <a:rect l="l" t="t" r="r" b="b"/>
                <a:pathLst>
                  <a:path w="10744" h="5543" extrusionOk="0">
                    <a:moveTo>
                      <a:pt x="76" y="1"/>
                    </a:moveTo>
                    <a:lnTo>
                      <a:pt x="0" y="76"/>
                    </a:lnTo>
                    <a:cubicBezTo>
                      <a:pt x="704" y="824"/>
                      <a:pt x="1458" y="1527"/>
                      <a:pt x="2262" y="2168"/>
                    </a:cubicBezTo>
                    <a:cubicBezTo>
                      <a:pt x="3066" y="2809"/>
                      <a:pt x="3927" y="3381"/>
                      <a:pt x="4832" y="3877"/>
                    </a:cubicBezTo>
                    <a:cubicBezTo>
                      <a:pt x="5743" y="4367"/>
                      <a:pt x="6698" y="4769"/>
                      <a:pt x="7690" y="5058"/>
                    </a:cubicBezTo>
                    <a:cubicBezTo>
                      <a:pt x="7942" y="5128"/>
                      <a:pt x="8193" y="5184"/>
                      <a:pt x="8444" y="5247"/>
                    </a:cubicBezTo>
                    <a:cubicBezTo>
                      <a:pt x="8696" y="5303"/>
                      <a:pt x="8947" y="5341"/>
                      <a:pt x="9204" y="5391"/>
                    </a:cubicBezTo>
                    <a:lnTo>
                      <a:pt x="9971" y="5492"/>
                    </a:lnTo>
                    <a:lnTo>
                      <a:pt x="10737" y="5542"/>
                    </a:lnTo>
                    <a:lnTo>
                      <a:pt x="10744" y="5435"/>
                    </a:lnTo>
                    <a:lnTo>
                      <a:pt x="9990" y="5341"/>
                    </a:lnTo>
                    <a:lnTo>
                      <a:pt x="9236" y="5203"/>
                    </a:lnTo>
                    <a:cubicBezTo>
                      <a:pt x="8991" y="5146"/>
                      <a:pt x="8739" y="5096"/>
                      <a:pt x="8494" y="5040"/>
                    </a:cubicBezTo>
                    <a:cubicBezTo>
                      <a:pt x="8249" y="4964"/>
                      <a:pt x="8004" y="4901"/>
                      <a:pt x="7759" y="4826"/>
                    </a:cubicBezTo>
                    <a:cubicBezTo>
                      <a:pt x="6792" y="4524"/>
                      <a:pt x="5856" y="4122"/>
                      <a:pt x="4964" y="3638"/>
                    </a:cubicBezTo>
                    <a:cubicBezTo>
                      <a:pt x="4065" y="3161"/>
                      <a:pt x="3217" y="2596"/>
                      <a:pt x="2406" y="1986"/>
                    </a:cubicBezTo>
                    <a:cubicBezTo>
                      <a:pt x="1596" y="1370"/>
                      <a:pt x="817" y="704"/>
                      <a:pt x="76"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51"/>
              <p:cNvSpPr/>
              <p:nvPr/>
            </p:nvSpPr>
            <p:spPr>
              <a:xfrm>
                <a:off x="7265085" y="4172971"/>
                <a:ext cx="789315" cy="619531"/>
              </a:xfrm>
              <a:custGeom>
                <a:avLst/>
                <a:gdLst/>
                <a:ahLst/>
                <a:cxnLst/>
                <a:rect l="l" t="t" r="r" b="b"/>
                <a:pathLst>
                  <a:path w="35253" h="27670" extrusionOk="0">
                    <a:moveTo>
                      <a:pt x="0" y="0"/>
                    </a:moveTo>
                    <a:lnTo>
                      <a:pt x="0" y="27670"/>
                    </a:lnTo>
                    <a:lnTo>
                      <a:pt x="35253" y="27670"/>
                    </a:lnTo>
                    <a:lnTo>
                      <a:pt x="3525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51"/>
              <p:cNvSpPr/>
              <p:nvPr/>
            </p:nvSpPr>
            <p:spPr>
              <a:xfrm>
                <a:off x="7623235" y="4408312"/>
                <a:ext cx="73036" cy="75410"/>
              </a:xfrm>
              <a:custGeom>
                <a:avLst/>
                <a:gdLst/>
                <a:ahLst/>
                <a:cxnLst/>
                <a:rect l="l" t="t" r="r" b="b"/>
                <a:pathLst>
                  <a:path w="3262" h="3368" extrusionOk="0">
                    <a:moveTo>
                      <a:pt x="2991" y="270"/>
                    </a:moveTo>
                    <a:lnTo>
                      <a:pt x="2991" y="3091"/>
                    </a:lnTo>
                    <a:lnTo>
                      <a:pt x="270" y="3091"/>
                    </a:lnTo>
                    <a:lnTo>
                      <a:pt x="270" y="270"/>
                    </a:lnTo>
                    <a:close/>
                    <a:moveTo>
                      <a:pt x="0" y="0"/>
                    </a:moveTo>
                    <a:lnTo>
                      <a:pt x="0" y="3368"/>
                    </a:lnTo>
                    <a:lnTo>
                      <a:pt x="3261" y="3368"/>
                    </a:lnTo>
                    <a:lnTo>
                      <a:pt x="3261" y="0"/>
                    </a:lnTo>
                    <a:close/>
                  </a:path>
                </a:pathLst>
              </a:custGeom>
              <a:solidFill>
                <a:srgbClr val="013D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6" name="Google Shape;1626;p67"/>
          <p:cNvSpPr txBox="1">
            <a:spLocks noGrp="1"/>
          </p:cNvSpPr>
          <p:nvPr>
            <p:ph type="subTitle" idx="1"/>
          </p:nvPr>
        </p:nvSpPr>
        <p:spPr>
          <a:xfrm>
            <a:off x="863991" y="1492294"/>
            <a:ext cx="4832100" cy="2669884"/>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ct val="111000"/>
            </a:pPr>
            <a:r>
              <a:rPr lang="lt-LT" b="1" dirty="0"/>
              <a:t>1. Ar triukšmas gali sukelti sveikatos sutrikimus?</a:t>
            </a:r>
          </a:p>
          <a:p>
            <a:pPr lvl="0" indent="-457200" algn="l" rtl="0">
              <a:lnSpc>
                <a:spcPct val="150000"/>
              </a:lnSpc>
              <a:spcBef>
                <a:spcPts val="0"/>
              </a:spcBef>
              <a:spcAft>
                <a:spcPts val="0"/>
              </a:spcAft>
              <a:buFont typeface="+mj-lt"/>
              <a:buAutoNum type="alphaUcPeriod"/>
            </a:pPr>
            <a:r>
              <a:rPr lang="lt-LT" dirty="0"/>
              <a:t>Taip</a:t>
            </a:r>
          </a:p>
          <a:p>
            <a:pPr lvl="0" indent="-457200" algn="l" rtl="0">
              <a:lnSpc>
                <a:spcPct val="150000"/>
              </a:lnSpc>
              <a:spcBef>
                <a:spcPts val="0"/>
              </a:spcBef>
              <a:spcAft>
                <a:spcPts val="0"/>
              </a:spcAft>
              <a:buFont typeface="+mj-lt"/>
              <a:buAutoNum type="alphaUcPeriod"/>
            </a:pPr>
            <a:r>
              <a:rPr lang="lt-LT" dirty="0"/>
              <a:t>Ne</a:t>
            </a:r>
          </a:p>
          <a:p>
            <a:pPr lvl="0" indent="-457200" algn="l" rtl="0">
              <a:lnSpc>
                <a:spcPct val="150000"/>
              </a:lnSpc>
              <a:spcBef>
                <a:spcPts val="0"/>
              </a:spcBef>
              <a:spcAft>
                <a:spcPts val="0"/>
              </a:spcAft>
              <a:buFont typeface="+mj-lt"/>
              <a:buAutoNum type="alphaUcPeriod"/>
            </a:pPr>
            <a:r>
              <a:rPr lang="lt-LT" dirty="0"/>
              <a:t>Nežinau</a:t>
            </a:r>
            <a:endParaRPr dirty="0"/>
          </a:p>
        </p:txBody>
      </p:sp>
      <p:grpSp>
        <p:nvGrpSpPr>
          <p:cNvPr id="1627" name="Google Shape;1627;p67"/>
          <p:cNvGrpSpPr/>
          <p:nvPr/>
        </p:nvGrpSpPr>
        <p:grpSpPr>
          <a:xfrm>
            <a:off x="4821875" y="1971274"/>
            <a:ext cx="4322125" cy="3172226"/>
            <a:chOff x="4821875" y="1473525"/>
            <a:chExt cx="4322125" cy="3172226"/>
          </a:xfrm>
        </p:grpSpPr>
        <p:grpSp>
          <p:nvGrpSpPr>
            <p:cNvPr id="1628" name="Google Shape;1628;p67"/>
            <p:cNvGrpSpPr/>
            <p:nvPr/>
          </p:nvGrpSpPr>
          <p:grpSpPr>
            <a:xfrm>
              <a:off x="4821875" y="1908638"/>
              <a:ext cx="4322125" cy="2699925"/>
              <a:chOff x="4418000" y="1917013"/>
              <a:chExt cx="4322125" cy="2699925"/>
            </a:xfrm>
          </p:grpSpPr>
          <p:sp>
            <p:nvSpPr>
              <p:cNvPr id="1629" name="Google Shape;1629;p67"/>
              <p:cNvSpPr/>
              <p:nvPr/>
            </p:nvSpPr>
            <p:spPr>
              <a:xfrm>
                <a:off x="4460000" y="1917013"/>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rgbClr val="F9F2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7"/>
              <p:cNvSpPr/>
              <p:nvPr/>
            </p:nvSpPr>
            <p:spPr>
              <a:xfrm>
                <a:off x="4418000" y="453671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1" name="Google Shape;1631;p67"/>
            <p:cNvGrpSpPr/>
            <p:nvPr/>
          </p:nvGrpSpPr>
          <p:grpSpPr>
            <a:xfrm>
              <a:off x="5745936" y="2844731"/>
              <a:ext cx="2802274" cy="1801020"/>
              <a:chOff x="461950" y="2466850"/>
              <a:chExt cx="3065275" cy="1970050"/>
            </a:xfrm>
          </p:grpSpPr>
          <p:sp>
            <p:nvSpPr>
              <p:cNvPr id="1632" name="Google Shape;1632;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7"/>
              <p:cNvSpPr/>
              <p:nvPr/>
            </p:nvSpPr>
            <p:spPr>
              <a:xfrm>
                <a:off x="461950" y="3206925"/>
                <a:ext cx="2017475" cy="1119625"/>
              </a:xfrm>
              <a:custGeom>
                <a:avLst/>
                <a:gdLst/>
                <a:ahLst/>
                <a:cxnLst/>
                <a:rect l="l" t="t" r="r" b="b"/>
                <a:pathLst>
                  <a:path w="80699" h="44785" extrusionOk="0">
                    <a:moveTo>
                      <a:pt x="21768" y="9388"/>
                    </a:moveTo>
                    <a:lnTo>
                      <a:pt x="21768" y="9388"/>
                    </a:lnTo>
                    <a:cubicBezTo>
                      <a:pt x="22981" y="9439"/>
                      <a:pt x="24075" y="10242"/>
                      <a:pt x="24707" y="11267"/>
                    </a:cubicBezTo>
                    <a:cubicBezTo>
                      <a:pt x="25356" y="12309"/>
                      <a:pt x="25612" y="13523"/>
                      <a:pt x="25749" y="14736"/>
                    </a:cubicBezTo>
                    <a:cubicBezTo>
                      <a:pt x="26040" y="17572"/>
                      <a:pt x="25749" y="20460"/>
                      <a:pt x="25237" y="23245"/>
                    </a:cubicBezTo>
                    <a:cubicBezTo>
                      <a:pt x="24562" y="22688"/>
                      <a:pt x="23687" y="22382"/>
                      <a:pt x="22815" y="22382"/>
                    </a:cubicBezTo>
                    <a:cubicBezTo>
                      <a:pt x="22671" y="22382"/>
                      <a:pt x="22526" y="22390"/>
                      <a:pt x="22383" y="22407"/>
                    </a:cubicBezTo>
                    <a:cubicBezTo>
                      <a:pt x="23135" y="23091"/>
                      <a:pt x="23887" y="23791"/>
                      <a:pt x="24639" y="24492"/>
                    </a:cubicBezTo>
                    <a:cubicBezTo>
                      <a:pt x="23340" y="24142"/>
                      <a:pt x="22025" y="23825"/>
                      <a:pt x="20710" y="23556"/>
                    </a:cubicBezTo>
                    <a:lnTo>
                      <a:pt x="20710" y="23556"/>
                    </a:lnTo>
                    <a:cubicBezTo>
                      <a:pt x="21070" y="23537"/>
                      <a:pt x="21431" y="23528"/>
                      <a:pt x="21791" y="23528"/>
                    </a:cubicBezTo>
                    <a:cubicBezTo>
                      <a:pt x="21971" y="23528"/>
                      <a:pt x="22152" y="23530"/>
                      <a:pt x="22332" y="23535"/>
                    </a:cubicBezTo>
                    <a:cubicBezTo>
                      <a:pt x="20045" y="22520"/>
                      <a:pt x="17530" y="21991"/>
                      <a:pt x="15016" y="21991"/>
                    </a:cubicBezTo>
                    <a:cubicBezTo>
                      <a:pt x="14863" y="21991"/>
                      <a:pt x="14710" y="21993"/>
                      <a:pt x="14558" y="21997"/>
                    </a:cubicBezTo>
                    <a:cubicBezTo>
                      <a:pt x="16329" y="21019"/>
                      <a:pt x="18349" y="20519"/>
                      <a:pt x="20366" y="20519"/>
                    </a:cubicBezTo>
                    <a:cubicBezTo>
                      <a:pt x="21695" y="20519"/>
                      <a:pt x="23024" y="20736"/>
                      <a:pt x="24280" y="21177"/>
                    </a:cubicBezTo>
                    <a:cubicBezTo>
                      <a:pt x="22759" y="19691"/>
                      <a:pt x="21033" y="18426"/>
                      <a:pt x="19154" y="17470"/>
                    </a:cubicBezTo>
                    <a:lnTo>
                      <a:pt x="19154" y="17470"/>
                    </a:lnTo>
                    <a:cubicBezTo>
                      <a:pt x="20965" y="17862"/>
                      <a:pt x="22725" y="18580"/>
                      <a:pt x="24297" y="19571"/>
                    </a:cubicBezTo>
                    <a:cubicBezTo>
                      <a:pt x="22930" y="17726"/>
                      <a:pt x="21460" y="15966"/>
                      <a:pt x="19871" y="14309"/>
                    </a:cubicBezTo>
                    <a:lnTo>
                      <a:pt x="19871" y="14309"/>
                    </a:lnTo>
                    <a:cubicBezTo>
                      <a:pt x="21495" y="14872"/>
                      <a:pt x="23032" y="15675"/>
                      <a:pt x="24433" y="16684"/>
                    </a:cubicBezTo>
                    <a:cubicBezTo>
                      <a:pt x="23255" y="14360"/>
                      <a:pt x="22366" y="11917"/>
                      <a:pt x="21768" y="9388"/>
                    </a:cubicBezTo>
                    <a:close/>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lnTo>
                      <a:pt x="17445" y="12395"/>
                    </a:ln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7791" y="43338"/>
                      <a:pt x="9739" y="43526"/>
                      <a:pt x="10850" y="42859"/>
                    </a:cubicBezTo>
                    <a:cubicBezTo>
                      <a:pt x="10081" y="41475"/>
                      <a:pt x="8543" y="40604"/>
                      <a:pt x="7843" y="38981"/>
                    </a:cubicBezTo>
                    <a:cubicBezTo>
                      <a:pt x="7176" y="37426"/>
                      <a:pt x="6937" y="35666"/>
                      <a:pt x="7176" y="33992"/>
                    </a:cubicBezTo>
                    <a:cubicBezTo>
                      <a:pt x="7655" y="30660"/>
                      <a:pt x="9842" y="27721"/>
                      <a:pt x="12695" y="25944"/>
                    </a:cubicBezTo>
                    <a:cubicBezTo>
                      <a:pt x="15074" y="24449"/>
                      <a:pt x="17857" y="23713"/>
                      <a:pt x="20657" y="23559"/>
                    </a:cubicBezTo>
                    <a:lnTo>
                      <a:pt x="20657" y="23559"/>
                    </a:lnTo>
                    <a:cubicBezTo>
                      <a:pt x="22744" y="24568"/>
                      <a:pt x="23948" y="27175"/>
                      <a:pt x="23084" y="29327"/>
                    </a:cubicBezTo>
                    <a:cubicBezTo>
                      <a:pt x="21973" y="32061"/>
                      <a:pt x="20589" y="34726"/>
                      <a:pt x="19649" y="37597"/>
                    </a:cubicBezTo>
                    <a:cubicBezTo>
                      <a:pt x="19325" y="38588"/>
                      <a:pt x="19051" y="39733"/>
                      <a:pt x="19632" y="40604"/>
                    </a:cubicBezTo>
                    <a:cubicBezTo>
                      <a:pt x="19906" y="40997"/>
                      <a:pt x="20316" y="41270"/>
                      <a:pt x="20726" y="41493"/>
                    </a:cubicBezTo>
                    <a:cubicBezTo>
                      <a:pt x="22538" y="42467"/>
                      <a:pt x="24684" y="42669"/>
                      <a:pt x="26837" y="42669"/>
                    </a:cubicBezTo>
                    <a:cubicBezTo>
                      <a:pt x="28361" y="42669"/>
                      <a:pt x="29889" y="42568"/>
                      <a:pt x="31305" y="42568"/>
                    </a:cubicBezTo>
                    <a:cubicBezTo>
                      <a:pt x="31396" y="42568"/>
                      <a:pt x="31486" y="42568"/>
                      <a:pt x="31576" y="42569"/>
                    </a:cubicBezTo>
                    <a:cubicBezTo>
                      <a:pt x="35676" y="42620"/>
                      <a:pt x="39777" y="42740"/>
                      <a:pt x="43878" y="42842"/>
                    </a:cubicBezTo>
                    <a:cubicBezTo>
                      <a:pt x="49670" y="43013"/>
                      <a:pt x="55462" y="43099"/>
                      <a:pt x="61237" y="43475"/>
                    </a:cubicBezTo>
                    <a:cubicBezTo>
                      <a:pt x="61408" y="43492"/>
                      <a:pt x="61596" y="43526"/>
                      <a:pt x="61681" y="43663"/>
                    </a:cubicBezTo>
                    <a:cubicBezTo>
                      <a:pt x="61767" y="43799"/>
                      <a:pt x="61716" y="43987"/>
                      <a:pt x="61767" y="44141"/>
                    </a:cubicBezTo>
                    <a:cubicBezTo>
                      <a:pt x="61835" y="44346"/>
                      <a:pt x="62074" y="44414"/>
                      <a:pt x="62279" y="44466"/>
                    </a:cubicBezTo>
                    <a:cubicBezTo>
                      <a:pt x="63477" y="44718"/>
                      <a:pt x="64691" y="44784"/>
                      <a:pt x="65909" y="44784"/>
                    </a:cubicBezTo>
                    <a:cubicBezTo>
                      <a:pt x="67244" y="44784"/>
                      <a:pt x="68585"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75" y="31036"/>
                      <a:pt x="77811" y="27704"/>
                      <a:pt x="76239" y="24594"/>
                    </a:cubicBezTo>
                    <a:cubicBezTo>
                      <a:pt x="75504" y="26576"/>
                      <a:pt x="73915" y="28251"/>
                      <a:pt x="71950" y="29071"/>
                    </a:cubicBezTo>
                    <a:cubicBezTo>
                      <a:pt x="72514" y="27755"/>
                      <a:pt x="73420" y="26611"/>
                      <a:pt x="74120" y="25363"/>
                    </a:cubicBezTo>
                    <a:cubicBezTo>
                      <a:pt x="74821" y="24099"/>
                      <a:pt x="75299" y="22612"/>
                      <a:pt x="74906" y="21228"/>
                    </a:cubicBezTo>
                    <a:lnTo>
                      <a:pt x="74906" y="21228"/>
                    </a:lnTo>
                    <a:cubicBezTo>
                      <a:pt x="73232" y="24270"/>
                      <a:pt x="70635" y="26764"/>
                      <a:pt x="67525" y="28302"/>
                    </a:cubicBezTo>
                    <a:cubicBezTo>
                      <a:pt x="69695" y="25466"/>
                      <a:pt x="71506" y="22356"/>
                      <a:pt x="72907" y="19076"/>
                    </a:cubicBezTo>
                    <a:lnTo>
                      <a:pt x="72907" y="19076"/>
                    </a:lnTo>
                    <a:cubicBezTo>
                      <a:pt x="70105" y="19503"/>
                      <a:pt x="68020" y="21826"/>
                      <a:pt x="66175" y="23996"/>
                    </a:cubicBezTo>
                    <a:cubicBezTo>
                      <a:pt x="64808" y="19520"/>
                      <a:pt x="66636" y="14257"/>
                      <a:pt x="70481" y="11609"/>
                    </a:cubicBezTo>
                    <a:cubicBezTo>
                      <a:pt x="70105" y="11318"/>
                      <a:pt x="69633" y="11174"/>
                      <a:pt x="69162" y="11174"/>
                    </a:cubicBezTo>
                    <a:cubicBezTo>
                      <a:pt x="68583" y="11174"/>
                      <a:pt x="68006" y="11390"/>
                      <a:pt x="67610" y="11814"/>
                    </a:cubicBezTo>
                    <a:cubicBezTo>
                      <a:pt x="68020" y="11028"/>
                      <a:pt x="69439" y="9781"/>
                      <a:pt x="69473" y="8995"/>
                    </a:cubicBezTo>
                    <a:cubicBezTo>
                      <a:pt x="69507" y="8311"/>
                      <a:pt x="68379" y="7098"/>
                      <a:pt x="67952" y="6688"/>
                    </a:cubicBezTo>
                    <a:cubicBezTo>
                      <a:pt x="66466" y="5236"/>
                      <a:pt x="64432" y="4416"/>
                      <a:pt x="62553" y="3630"/>
                    </a:cubicBezTo>
                    <a:cubicBezTo>
                      <a:pt x="61186" y="3066"/>
                      <a:pt x="59853" y="2451"/>
                      <a:pt x="58486" y="1921"/>
                    </a:cubicBezTo>
                    <a:lnTo>
                      <a:pt x="58486" y="1921"/>
                    </a:lnTo>
                    <a:lnTo>
                      <a:pt x="66261" y="5971"/>
                    </a:lnTo>
                    <a:cubicBezTo>
                      <a:pt x="62382" y="14941"/>
                      <a:pt x="63595" y="25192"/>
                      <a:pt x="62553" y="34914"/>
                    </a:cubicBezTo>
                    <a:cubicBezTo>
                      <a:pt x="62519" y="35256"/>
                      <a:pt x="62433" y="35666"/>
                      <a:pt x="62126" y="35854"/>
                    </a:cubicBezTo>
                    <a:cubicBezTo>
                      <a:pt x="62023" y="35917"/>
                      <a:pt x="61912" y="35943"/>
                      <a:pt x="61799" y="35943"/>
                    </a:cubicBezTo>
                    <a:cubicBezTo>
                      <a:pt x="61480" y="35943"/>
                      <a:pt x="61134" y="35736"/>
                      <a:pt x="60844" y="35547"/>
                    </a:cubicBezTo>
                    <a:cubicBezTo>
                      <a:pt x="59732" y="34856"/>
                      <a:pt x="58419" y="34494"/>
                      <a:pt x="57110" y="34494"/>
                    </a:cubicBezTo>
                    <a:cubicBezTo>
                      <a:pt x="56508" y="34494"/>
                      <a:pt x="55906" y="34570"/>
                      <a:pt x="55325" y="34726"/>
                    </a:cubicBezTo>
                    <a:cubicBezTo>
                      <a:pt x="54830" y="32027"/>
                      <a:pt x="54608" y="29259"/>
                      <a:pt x="54710" y="26525"/>
                    </a:cubicBezTo>
                    <a:cubicBezTo>
                      <a:pt x="54727" y="26252"/>
                      <a:pt x="54744" y="25944"/>
                      <a:pt x="54949" y="25773"/>
                    </a:cubicBezTo>
                    <a:cubicBezTo>
                      <a:pt x="55072" y="25651"/>
                      <a:pt x="55236" y="25609"/>
                      <a:pt x="55409" y="25609"/>
                    </a:cubicBezTo>
                    <a:cubicBezTo>
                      <a:pt x="55574" y="25609"/>
                      <a:pt x="55748" y="25646"/>
                      <a:pt x="55906" y="25688"/>
                    </a:cubicBezTo>
                    <a:cubicBezTo>
                      <a:pt x="56692" y="25876"/>
                      <a:pt x="57478" y="26064"/>
                      <a:pt x="58281" y="26252"/>
                    </a:cubicBezTo>
                    <a:cubicBezTo>
                      <a:pt x="58657" y="22288"/>
                      <a:pt x="59512" y="18375"/>
                      <a:pt x="60793" y="14616"/>
                    </a:cubicBezTo>
                    <a:cubicBezTo>
                      <a:pt x="61118" y="13676"/>
                      <a:pt x="61476" y="12702"/>
                      <a:pt x="61442" y="11694"/>
                    </a:cubicBezTo>
                    <a:cubicBezTo>
                      <a:pt x="61408" y="10908"/>
                      <a:pt x="61152" y="10157"/>
                      <a:pt x="60878" y="9405"/>
                    </a:cubicBezTo>
                    <a:cubicBezTo>
                      <a:pt x="60144" y="7286"/>
                      <a:pt x="59512" y="5065"/>
                      <a:pt x="58623" y="3015"/>
                    </a:cubicBezTo>
                    <a:cubicBezTo>
                      <a:pt x="57974" y="1477"/>
                      <a:pt x="57051" y="1323"/>
                      <a:pt x="55377" y="930"/>
                    </a:cubicBezTo>
                    <a:cubicBezTo>
                      <a:pt x="52028"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7"/>
              <p:cNvSpPr/>
              <p:nvPr/>
            </p:nvSpPr>
            <p:spPr>
              <a:xfrm>
                <a:off x="1417050" y="3580000"/>
                <a:ext cx="434875" cy="350500"/>
              </a:xfrm>
              <a:custGeom>
                <a:avLst/>
                <a:gdLst/>
                <a:ahLst/>
                <a:cxnLst/>
                <a:rect l="l" t="t" r="r" b="b"/>
                <a:pathLst>
                  <a:path w="17395" h="14020" extrusionOk="0">
                    <a:moveTo>
                      <a:pt x="15379" y="1"/>
                    </a:moveTo>
                    <a:cubicBezTo>
                      <a:pt x="13174" y="3162"/>
                      <a:pt x="11415" y="6630"/>
                      <a:pt x="10133" y="10252"/>
                    </a:cubicBezTo>
                    <a:cubicBezTo>
                      <a:pt x="8732" y="8612"/>
                      <a:pt x="7331" y="6989"/>
                      <a:pt x="5930" y="5349"/>
                    </a:cubicBezTo>
                    <a:cubicBezTo>
                      <a:pt x="4734" y="3948"/>
                      <a:pt x="3623" y="2461"/>
                      <a:pt x="2120" y="1419"/>
                    </a:cubicBezTo>
                    <a:cubicBezTo>
                      <a:pt x="1112" y="2495"/>
                      <a:pt x="445" y="4187"/>
                      <a:pt x="1" y="5588"/>
                    </a:cubicBezTo>
                    <a:cubicBezTo>
                      <a:pt x="1129" y="5605"/>
                      <a:pt x="2103" y="6493"/>
                      <a:pt x="2906" y="7416"/>
                    </a:cubicBezTo>
                    <a:cubicBezTo>
                      <a:pt x="3282" y="7860"/>
                      <a:pt x="3623" y="8305"/>
                      <a:pt x="3931" y="8680"/>
                    </a:cubicBezTo>
                    <a:cubicBezTo>
                      <a:pt x="5127" y="10167"/>
                      <a:pt x="6135" y="11824"/>
                      <a:pt x="6904" y="13601"/>
                    </a:cubicBezTo>
                    <a:cubicBezTo>
                      <a:pt x="6955" y="13704"/>
                      <a:pt x="7006" y="13840"/>
                      <a:pt x="7109" y="13909"/>
                    </a:cubicBezTo>
                    <a:cubicBezTo>
                      <a:pt x="7220" y="13996"/>
                      <a:pt x="7350" y="14019"/>
                      <a:pt x="7485" y="14019"/>
                    </a:cubicBezTo>
                    <a:cubicBezTo>
                      <a:pt x="7535" y="14019"/>
                      <a:pt x="7587" y="14016"/>
                      <a:pt x="7639" y="14011"/>
                    </a:cubicBezTo>
                    <a:cubicBezTo>
                      <a:pt x="9313" y="13926"/>
                      <a:pt x="10987" y="13840"/>
                      <a:pt x="12662" y="13755"/>
                    </a:cubicBezTo>
                    <a:cubicBezTo>
                      <a:pt x="13482" y="9859"/>
                      <a:pt x="14746" y="5349"/>
                      <a:pt x="17173" y="2102"/>
                    </a:cubicBezTo>
                    <a:cubicBezTo>
                      <a:pt x="17395" y="1812"/>
                      <a:pt x="15567" y="189"/>
                      <a:pt x="1537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7"/>
              <p:cNvSpPr/>
              <p:nvPr/>
            </p:nvSpPr>
            <p:spPr>
              <a:xfrm>
                <a:off x="1424750" y="3609475"/>
                <a:ext cx="443850" cy="324925"/>
              </a:xfrm>
              <a:custGeom>
                <a:avLst/>
                <a:gdLst/>
                <a:ahLst/>
                <a:cxnLst/>
                <a:rect l="l" t="t" r="r" b="b"/>
                <a:pathLst>
                  <a:path w="17754" h="12997" extrusionOk="0">
                    <a:moveTo>
                      <a:pt x="957" y="2478"/>
                    </a:moveTo>
                    <a:cubicBezTo>
                      <a:pt x="958" y="2478"/>
                      <a:pt x="958" y="2478"/>
                      <a:pt x="958" y="2478"/>
                    </a:cubicBezTo>
                    <a:lnTo>
                      <a:pt x="958" y="2478"/>
                    </a:lnTo>
                    <a:cubicBezTo>
                      <a:pt x="958" y="2478"/>
                      <a:pt x="958" y="2478"/>
                      <a:pt x="957" y="2478"/>
                    </a:cubicBezTo>
                    <a:close/>
                    <a:moveTo>
                      <a:pt x="684" y="2974"/>
                    </a:moveTo>
                    <a:cubicBezTo>
                      <a:pt x="680" y="2982"/>
                      <a:pt x="678" y="2990"/>
                      <a:pt x="677" y="2998"/>
                    </a:cubicBezTo>
                    <a:lnTo>
                      <a:pt x="677" y="2998"/>
                    </a:lnTo>
                    <a:cubicBezTo>
                      <a:pt x="679" y="2990"/>
                      <a:pt x="682" y="2982"/>
                      <a:pt x="684" y="2974"/>
                    </a:cubicBezTo>
                    <a:close/>
                    <a:moveTo>
                      <a:pt x="16403" y="1"/>
                    </a:moveTo>
                    <a:cubicBezTo>
                      <a:pt x="14097" y="2119"/>
                      <a:pt x="12542" y="5554"/>
                      <a:pt x="11089" y="8287"/>
                    </a:cubicBezTo>
                    <a:cubicBezTo>
                      <a:pt x="10987" y="8509"/>
                      <a:pt x="9776" y="10829"/>
                      <a:pt x="9791" y="10850"/>
                    </a:cubicBezTo>
                    <a:lnTo>
                      <a:pt x="9791" y="10850"/>
                    </a:lnTo>
                    <a:cubicBezTo>
                      <a:pt x="7143" y="7655"/>
                      <a:pt x="4341" y="4888"/>
                      <a:pt x="958" y="2478"/>
                    </a:cubicBezTo>
                    <a:lnTo>
                      <a:pt x="958" y="2478"/>
                    </a:lnTo>
                    <a:cubicBezTo>
                      <a:pt x="1007" y="2516"/>
                      <a:pt x="735" y="3008"/>
                      <a:pt x="701" y="3059"/>
                    </a:cubicBezTo>
                    <a:cubicBezTo>
                      <a:pt x="688" y="3046"/>
                      <a:pt x="675" y="3023"/>
                      <a:pt x="677" y="2998"/>
                    </a:cubicBezTo>
                    <a:lnTo>
                      <a:pt x="677" y="2998"/>
                    </a:lnTo>
                    <a:cubicBezTo>
                      <a:pt x="522" y="3536"/>
                      <a:pt x="254" y="4075"/>
                      <a:pt x="35" y="4597"/>
                    </a:cubicBezTo>
                    <a:cubicBezTo>
                      <a:pt x="18" y="4614"/>
                      <a:pt x="18" y="4648"/>
                      <a:pt x="1" y="4665"/>
                    </a:cubicBezTo>
                    <a:cubicBezTo>
                      <a:pt x="581" y="4751"/>
                      <a:pt x="1111" y="5041"/>
                      <a:pt x="1607" y="5349"/>
                    </a:cubicBezTo>
                    <a:cubicBezTo>
                      <a:pt x="4887" y="7365"/>
                      <a:pt x="7706" y="9671"/>
                      <a:pt x="9740" y="12969"/>
                    </a:cubicBezTo>
                    <a:cubicBezTo>
                      <a:pt x="9850" y="12987"/>
                      <a:pt x="9960" y="12997"/>
                      <a:pt x="10071" y="12997"/>
                    </a:cubicBezTo>
                    <a:cubicBezTo>
                      <a:pt x="10268" y="12997"/>
                      <a:pt x="10465" y="12966"/>
                      <a:pt x="10662" y="12901"/>
                    </a:cubicBezTo>
                    <a:cubicBezTo>
                      <a:pt x="12200" y="8561"/>
                      <a:pt x="14626" y="4546"/>
                      <a:pt x="17753" y="1162"/>
                    </a:cubicBezTo>
                    <a:cubicBezTo>
                      <a:pt x="17275" y="804"/>
                      <a:pt x="16848" y="411"/>
                      <a:pt x="164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7"/>
              <p:cNvSpPr/>
              <p:nvPr/>
            </p:nvSpPr>
            <p:spPr>
              <a:xfrm>
                <a:off x="1593475" y="3961025"/>
                <a:ext cx="256750" cy="322100"/>
              </a:xfrm>
              <a:custGeom>
                <a:avLst/>
                <a:gdLst/>
                <a:ahLst/>
                <a:cxnLst/>
                <a:rect l="l" t="t" r="r" b="b"/>
                <a:pathLst>
                  <a:path w="10270" h="12884" extrusionOk="0">
                    <a:moveTo>
                      <a:pt x="5485" y="0"/>
                    </a:moveTo>
                    <a:cubicBezTo>
                      <a:pt x="4238" y="120"/>
                      <a:pt x="2974" y="308"/>
                      <a:pt x="1726" y="513"/>
                    </a:cubicBezTo>
                    <a:cubicBezTo>
                      <a:pt x="1316" y="3571"/>
                      <a:pt x="1026" y="6596"/>
                      <a:pt x="633" y="9654"/>
                    </a:cubicBezTo>
                    <a:cubicBezTo>
                      <a:pt x="479" y="10645"/>
                      <a:pt x="257" y="11619"/>
                      <a:pt x="1" y="12593"/>
                    </a:cubicBezTo>
                    <a:cubicBezTo>
                      <a:pt x="789" y="12573"/>
                      <a:pt x="1577" y="12564"/>
                      <a:pt x="2364" y="12564"/>
                    </a:cubicBezTo>
                    <a:cubicBezTo>
                      <a:pt x="5005" y="12564"/>
                      <a:pt x="7637" y="12673"/>
                      <a:pt x="10269" y="12883"/>
                    </a:cubicBezTo>
                    <a:cubicBezTo>
                      <a:pt x="9108" y="8441"/>
                      <a:pt x="7501" y="4118"/>
                      <a:pt x="54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7"/>
              <p:cNvSpPr/>
              <p:nvPr/>
            </p:nvSpPr>
            <p:spPr>
              <a:xfrm>
                <a:off x="1565700" y="3829275"/>
                <a:ext cx="193100" cy="171850"/>
              </a:xfrm>
              <a:custGeom>
                <a:avLst/>
                <a:gdLst/>
                <a:ahLst/>
                <a:cxnLst/>
                <a:rect l="l" t="t" r="r" b="b"/>
                <a:pathLst>
                  <a:path w="7724" h="6874" extrusionOk="0">
                    <a:moveTo>
                      <a:pt x="6253" y="1"/>
                    </a:moveTo>
                    <a:cubicBezTo>
                      <a:pt x="5919" y="1"/>
                      <a:pt x="5575" y="56"/>
                      <a:pt x="5246" y="110"/>
                    </a:cubicBezTo>
                    <a:cubicBezTo>
                      <a:pt x="3965" y="316"/>
                      <a:pt x="1" y="213"/>
                      <a:pt x="189" y="2161"/>
                    </a:cubicBezTo>
                    <a:cubicBezTo>
                      <a:pt x="257" y="2964"/>
                      <a:pt x="1060" y="3699"/>
                      <a:pt x="1522" y="4297"/>
                    </a:cubicBezTo>
                    <a:cubicBezTo>
                      <a:pt x="1846" y="4690"/>
                      <a:pt x="1966" y="4758"/>
                      <a:pt x="1983" y="5322"/>
                    </a:cubicBezTo>
                    <a:cubicBezTo>
                      <a:pt x="2000" y="5732"/>
                      <a:pt x="1812" y="6125"/>
                      <a:pt x="2051" y="6501"/>
                    </a:cubicBezTo>
                    <a:cubicBezTo>
                      <a:pt x="2224" y="6778"/>
                      <a:pt x="2530" y="6874"/>
                      <a:pt x="2863" y="6874"/>
                    </a:cubicBezTo>
                    <a:cubicBezTo>
                      <a:pt x="3123" y="6874"/>
                      <a:pt x="3400" y="6815"/>
                      <a:pt x="3640" y="6740"/>
                    </a:cubicBezTo>
                    <a:cubicBezTo>
                      <a:pt x="4614" y="6432"/>
                      <a:pt x="5554" y="6108"/>
                      <a:pt x="6494" y="5732"/>
                    </a:cubicBezTo>
                    <a:cubicBezTo>
                      <a:pt x="6716" y="5646"/>
                      <a:pt x="6938" y="5561"/>
                      <a:pt x="7126" y="5390"/>
                    </a:cubicBezTo>
                    <a:cubicBezTo>
                      <a:pt x="7724" y="4878"/>
                      <a:pt x="7553" y="3904"/>
                      <a:pt x="7228" y="3169"/>
                    </a:cubicBezTo>
                    <a:cubicBezTo>
                      <a:pt x="6989" y="2605"/>
                      <a:pt x="6682" y="1956"/>
                      <a:pt x="6972" y="1426"/>
                    </a:cubicBezTo>
                    <a:cubicBezTo>
                      <a:pt x="7160" y="1084"/>
                      <a:pt x="7553" y="760"/>
                      <a:pt x="7399" y="418"/>
                    </a:cubicBezTo>
                    <a:cubicBezTo>
                      <a:pt x="7331" y="298"/>
                      <a:pt x="7211" y="230"/>
                      <a:pt x="7092" y="162"/>
                    </a:cubicBezTo>
                    <a:cubicBezTo>
                      <a:pt x="6829" y="42"/>
                      <a:pt x="6545" y="1"/>
                      <a:pt x="62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7"/>
              <p:cNvSpPr/>
              <p:nvPr/>
            </p:nvSpPr>
            <p:spPr>
              <a:xfrm>
                <a:off x="1201775" y="3152675"/>
                <a:ext cx="771900" cy="703300"/>
              </a:xfrm>
              <a:custGeom>
                <a:avLst/>
                <a:gdLst/>
                <a:ahLst/>
                <a:cxnLst/>
                <a:rect l="l" t="t" r="r" b="b"/>
                <a:pathLst>
                  <a:path w="30876" h="28132" extrusionOk="0">
                    <a:moveTo>
                      <a:pt x="26006" y="24934"/>
                    </a:moveTo>
                    <a:lnTo>
                      <a:pt x="26006" y="24934"/>
                    </a:lnTo>
                    <a:cubicBezTo>
                      <a:pt x="26006" y="24935"/>
                      <a:pt x="26006" y="24936"/>
                      <a:pt x="26006" y="24936"/>
                    </a:cubicBezTo>
                    <a:cubicBezTo>
                      <a:pt x="26006" y="24936"/>
                      <a:pt x="26006" y="24935"/>
                      <a:pt x="26006" y="24934"/>
                    </a:cubicBezTo>
                    <a:close/>
                    <a:moveTo>
                      <a:pt x="16855" y="1"/>
                    </a:moveTo>
                    <a:cubicBezTo>
                      <a:pt x="15438" y="1"/>
                      <a:pt x="14022" y="112"/>
                      <a:pt x="12627" y="332"/>
                    </a:cubicBezTo>
                    <a:cubicBezTo>
                      <a:pt x="9535" y="811"/>
                      <a:pt x="6459" y="1853"/>
                      <a:pt x="4067" y="3852"/>
                    </a:cubicBezTo>
                    <a:cubicBezTo>
                      <a:pt x="1658" y="5851"/>
                      <a:pt x="1" y="8892"/>
                      <a:pt x="206" y="12019"/>
                    </a:cubicBezTo>
                    <a:cubicBezTo>
                      <a:pt x="359" y="14309"/>
                      <a:pt x="1419" y="16256"/>
                      <a:pt x="2427" y="18238"/>
                    </a:cubicBezTo>
                    <a:cubicBezTo>
                      <a:pt x="3435" y="20203"/>
                      <a:pt x="4682" y="22049"/>
                      <a:pt x="6134" y="23740"/>
                    </a:cubicBezTo>
                    <a:cubicBezTo>
                      <a:pt x="6852" y="24577"/>
                      <a:pt x="7621" y="25380"/>
                      <a:pt x="8441" y="26115"/>
                    </a:cubicBezTo>
                    <a:cubicBezTo>
                      <a:pt x="8851" y="26508"/>
                      <a:pt x="9295" y="26884"/>
                      <a:pt x="9740" y="27243"/>
                    </a:cubicBezTo>
                    <a:cubicBezTo>
                      <a:pt x="10028" y="27481"/>
                      <a:pt x="10739" y="27820"/>
                      <a:pt x="10899" y="28126"/>
                    </a:cubicBezTo>
                    <a:lnTo>
                      <a:pt x="10899" y="28126"/>
                    </a:lnTo>
                    <a:cubicBezTo>
                      <a:pt x="8632" y="23685"/>
                      <a:pt x="12595" y="18665"/>
                      <a:pt x="16301" y="16513"/>
                    </a:cubicBezTo>
                    <a:cubicBezTo>
                      <a:pt x="16677" y="16291"/>
                      <a:pt x="17070" y="16086"/>
                      <a:pt x="17497" y="16017"/>
                    </a:cubicBezTo>
                    <a:cubicBezTo>
                      <a:pt x="17668" y="15983"/>
                      <a:pt x="17839" y="15966"/>
                      <a:pt x="18009" y="15966"/>
                    </a:cubicBezTo>
                    <a:cubicBezTo>
                      <a:pt x="20162" y="16051"/>
                      <a:pt x="22127" y="17845"/>
                      <a:pt x="23426" y="19417"/>
                    </a:cubicBezTo>
                    <a:cubicBezTo>
                      <a:pt x="24092" y="20220"/>
                      <a:pt x="24656" y="21126"/>
                      <a:pt x="25100" y="22083"/>
                    </a:cubicBezTo>
                    <a:cubicBezTo>
                      <a:pt x="25373" y="22697"/>
                      <a:pt x="26192" y="24267"/>
                      <a:pt x="26006" y="24934"/>
                    </a:cubicBezTo>
                    <a:lnTo>
                      <a:pt x="26006" y="24934"/>
                    </a:lnTo>
                    <a:cubicBezTo>
                      <a:pt x="26638" y="22680"/>
                      <a:pt x="27373" y="20476"/>
                      <a:pt x="28261" y="18307"/>
                    </a:cubicBezTo>
                    <a:cubicBezTo>
                      <a:pt x="29013" y="16444"/>
                      <a:pt x="29884" y="14599"/>
                      <a:pt x="30311" y="12634"/>
                    </a:cubicBezTo>
                    <a:cubicBezTo>
                      <a:pt x="30875" y="10037"/>
                      <a:pt x="30704" y="6637"/>
                      <a:pt x="29167" y="4382"/>
                    </a:cubicBezTo>
                    <a:cubicBezTo>
                      <a:pt x="27749" y="2280"/>
                      <a:pt x="25220" y="1238"/>
                      <a:pt x="22759" y="657"/>
                    </a:cubicBezTo>
                    <a:cubicBezTo>
                      <a:pt x="20825" y="218"/>
                      <a:pt x="18839" y="1"/>
                      <a:pt x="16855" y="1"/>
                    </a:cubicBezTo>
                    <a:close/>
                    <a:moveTo>
                      <a:pt x="10899" y="28126"/>
                    </a:moveTo>
                    <a:lnTo>
                      <a:pt x="10899" y="28126"/>
                    </a:lnTo>
                    <a:cubicBezTo>
                      <a:pt x="10900" y="28128"/>
                      <a:pt x="10901" y="28129"/>
                      <a:pt x="10902" y="28131"/>
                    </a:cubicBezTo>
                    <a:lnTo>
                      <a:pt x="10902" y="28131"/>
                    </a:lnTo>
                    <a:cubicBezTo>
                      <a:pt x="10901" y="28129"/>
                      <a:pt x="10900" y="28128"/>
                      <a:pt x="10899" y="2812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7"/>
              <p:cNvSpPr/>
              <p:nvPr/>
            </p:nvSpPr>
            <p:spPr>
              <a:xfrm>
                <a:off x="1063375" y="3458700"/>
                <a:ext cx="113650" cy="490400"/>
              </a:xfrm>
              <a:custGeom>
                <a:avLst/>
                <a:gdLst/>
                <a:ahLst/>
                <a:cxnLst/>
                <a:rect l="l" t="t" r="r" b="b"/>
                <a:pathLst>
                  <a:path w="4546" h="19616" extrusionOk="0">
                    <a:moveTo>
                      <a:pt x="3845" y="0"/>
                    </a:moveTo>
                    <a:cubicBezTo>
                      <a:pt x="4546" y="6766"/>
                      <a:pt x="2529" y="13413"/>
                      <a:pt x="1" y="19615"/>
                    </a:cubicBezTo>
                    <a:cubicBezTo>
                      <a:pt x="2529" y="14301"/>
                      <a:pt x="4392" y="8475"/>
                      <a:pt x="4118" y="2529"/>
                    </a:cubicBezTo>
                    <a:lnTo>
                      <a:pt x="4016" y="1265"/>
                    </a:lnTo>
                    <a:lnTo>
                      <a:pt x="38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7"/>
              <p:cNvSpPr/>
              <p:nvPr/>
            </p:nvSpPr>
            <p:spPr>
              <a:xfrm>
                <a:off x="1174450" y="3478775"/>
                <a:ext cx="23925" cy="137550"/>
              </a:xfrm>
              <a:custGeom>
                <a:avLst/>
                <a:gdLst/>
                <a:ahLst/>
                <a:cxnLst/>
                <a:rect l="l" t="t" r="r" b="b"/>
                <a:pathLst>
                  <a:path w="957" h="5502" extrusionOk="0">
                    <a:moveTo>
                      <a:pt x="820" y="0"/>
                    </a:moveTo>
                    <a:lnTo>
                      <a:pt x="820" y="0"/>
                    </a:lnTo>
                    <a:cubicBezTo>
                      <a:pt x="564" y="1846"/>
                      <a:pt x="290" y="3657"/>
                      <a:pt x="0" y="5502"/>
                    </a:cubicBezTo>
                    <a:cubicBezTo>
                      <a:pt x="666" y="3759"/>
                      <a:pt x="957" y="1863"/>
                      <a:pt x="8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7"/>
              <p:cNvSpPr/>
              <p:nvPr/>
            </p:nvSpPr>
            <p:spPr>
              <a:xfrm>
                <a:off x="963850" y="3454000"/>
                <a:ext cx="77350" cy="148675"/>
              </a:xfrm>
              <a:custGeom>
                <a:avLst/>
                <a:gdLst/>
                <a:ahLst/>
                <a:cxnLst/>
                <a:rect l="l" t="t" r="r" b="b"/>
                <a:pathLst>
                  <a:path w="3094" h="5947" extrusionOk="0">
                    <a:moveTo>
                      <a:pt x="0" y="0"/>
                    </a:moveTo>
                    <a:lnTo>
                      <a:pt x="0" y="0"/>
                    </a:lnTo>
                    <a:cubicBezTo>
                      <a:pt x="616" y="2153"/>
                      <a:pt x="1692" y="4203"/>
                      <a:pt x="3093" y="5946"/>
                    </a:cubicBezTo>
                    <a:cubicBezTo>
                      <a:pt x="2017" y="3981"/>
                      <a:pt x="991" y="2016"/>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67"/>
              <p:cNvSpPr/>
              <p:nvPr/>
            </p:nvSpPr>
            <p:spPr>
              <a:xfrm>
                <a:off x="823325" y="3635075"/>
                <a:ext cx="238375" cy="106000"/>
              </a:xfrm>
              <a:custGeom>
                <a:avLst/>
                <a:gdLst/>
                <a:ahLst/>
                <a:cxnLst/>
                <a:rect l="l" t="t" r="r" b="b"/>
                <a:pathLst>
                  <a:path w="9535" h="4240" extrusionOk="0">
                    <a:moveTo>
                      <a:pt x="177" y="0"/>
                    </a:moveTo>
                    <a:cubicBezTo>
                      <a:pt x="118" y="0"/>
                      <a:pt x="59" y="1"/>
                      <a:pt x="0" y="2"/>
                    </a:cubicBezTo>
                    <a:cubicBezTo>
                      <a:pt x="3076" y="309"/>
                      <a:pt x="6066" y="1488"/>
                      <a:pt x="8509" y="3402"/>
                    </a:cubicBezTo>
                    <a:cubicBezTo>
                      <a:pt x="8817" y="3624"/>
                      <a:pt x="9244" y="4000"/>
                      <a:pt x="9534" y="4239"/>
                    </a:cubicBezTo>
                    <a:cubicBezTo>
                      <a:pt x="9380" y="4085"/>
                      <a:pt x="9227" y="3914"/>
                      <a:pt x="9073" y="3761"/>
                    </a:cubicBezTo>
                    <a:cubicBezTo>
                      <a:pt x="6756" y="1411"/>
                      <a:pt x="3483"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67"/>
              <p:cNvSpPr/>
              <p:nvPr/>
            </p:nvSpPr>
            <p:spPr>
              <a:xfrm>
                <a:off x="930100" y="3598375"/>
                <a:ext cx="123050" cy="104675"/>
              </a:xfrm>
              <a:custGeom>
                <a:avLst/>
                <a:gdLst/>
                <a:ahLst/>
                <a:cxnLst/>
                <a:rect l="l" t="t" r="r" b="b"/>
                <a:pathLst>
                  <a:path w="4922" h="4187" extrusionOk="0">
                    <a:moveTo>
                      <a:pt x="1" y="0"/>
                    </a:moveTo>
                    <a:lnTo>
                      <a:pt x="1" y="0"/>
                    </a:lnTo>
                    <a:cubicBezTo>
                      <a:pt x="1812" y="1213"/>
                      <a:pt x="3435" y="2580"/>
                      <a:pt x="4922" y="4186"/>
                    </a:cubicBezTo>
                    <a:cubicBezTo>
                      <a:pt x="3760" y="2341"/>
                      <a:pt x="2000" y="85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67"/>
              <p:cNvSpPr/>
              <p:nvPr/>
            </p:nvSpPr>
            <p:spPr>
              <a:xfrm>
                <a:off x="682350" y="3790675"/>
                <a:ext cx="416500" cy="69575"/>
              </a:xfrm>
              <a:custGeom>
                <a:avLst/>
                <a:gdLst/>
                <a:ahLst/>
                <a:cxnLst/>
                <a:rect l="l" t="t" r="r" b="b"/>
                <a:pathLst>
                  <a:path w="16660" h="2783" extrusionOk="0">
                    <a:moveTo>
                      <a:pt x="9436" y="0"/>
                    </a:moveTo>
                    <a:cubicBezTo>
                      <a:pt x="7617" y="0"/>
                      <a:pt x="5798" y="281"/>
                      <a:pt x="4067" y="817"/>
                    </a:cubicBezTo>
                    <a:cubicBezTo>
                      <a:pt x="2632" y="1279"/>
                      <a:pt x="1265" y="1928"/>
                      <a:pt x="1" y="2748"/>
                    </a:cubicBezTo>
                    <a:cubicBezTo>
                      <a:pt x="2615" y="1313"/>
                      <a:pt x="5537" y="441"/>
                      <a:pt x="8527" y="305"/>
                    </a:cubicBezTo>
                    <a:cubicBezTo>
                      <a:pt x="8890" y="284"/>
                      <a:pt x="9255" y="273"/>
                      <a:pt x="9620" y="273"/>
                    </a:cubicBezTo>
                    <a:cubicBezTo>
                      <a:pt x="10736" y="273"/>
                      <a:pt x="11858" y="372"/>
                      <a:pt x="12952" y="578"/>
                    </a:cubicBezTo>
                    <a:cubicBezTo>
                      <a:pt x="14404" y="783"/>
                      <a:pt x="15840" y="1518"/>
                      <a:pt x="16660" y="2782"/>
                    </a:cubicBezTo>
                    <a:cubicBezTo>
                      <a:pt x="15942" y="1449"/>
                      <a:pt x="14490" y="612"/>
                      <a:pt x="13003" y="373"/>
                    </a:cubicBezTo>
                    <a:cubicBezTo>
                      <a:pt x="11830" y="122"/>
                      <a:pt x="10633" y="0"/>
                      <a:pt x="94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67"/>
              <p:cNvSpPr/>
              <p:nvPr/>
            </p:nvSpPr>
            <p:spPr>
              <a:xfrm>
                <a:off x="913875" y="3767900"/>
                <a:ext cx="184975" cy="67150"/>
              </a:xfrm>
              <a:custGeom>
                <a:avLst/>
                <a:gdLst/>
                <a:ahLst/>
                <a:cxnLst/>
                <a:rect l="l" t="t" r="r" b="b"/>
                <a:pathLst>
                  <a:path w="7399" h="2686" extrusionOk="0">
                    <a:moveTo>
                      <a:pt x="1013" y="1"/>
                    </a:moveTo>
                    <a:cubicBezTo>
                      <a:pt x="667" y="1"/>
                      <a:pt x="328" y="14"/>
                      <a:pt x="0" y="37"/>
                    </a:cubicBezTo>
                    <a:cubicBezTo>
                      <a:pt x="2427" y="259"/>
                      <a:pt x="5229" y="549"/>
                      <a:pt x="7074" y="2292"/>
                    </a:cubicBezTo>
                    <a:cubicBezTo>
                      <a:pt x="7194" y="2429"/>
                      <a:pt x="7296" y="2548"/>
                      <a:pt x="7399" y="2685"/>
                    </a:cubicBezTo>
                    <a:cubicBezTo>
                      <a:pt x="7313" y="2548"/>
                      <a:pt x="7228" y="2395"/>
                      <a:pt x="7142" y="2241"/>
                    </a:cubicBezTo>
                    <a:cubicBezTo>
                      <a:pt x="5724" y="526"/>
                      <a:pt x="3231" y="1"/>
                      <a:pt x="10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67"/>
              <p:cNvSpPr/>
              <p:nvPr/>
            </p:nvSpPr>
            <p:spPr>
              <a:xfrm>
                <a:off x="1155650" y="3899525"/>
                <a:ext cx="277250" cy="51125"/>
              </a:xfrm>
              <a:custGeom>
                <a:avLst/>
                <a:gdLst/>
                <a:ahLst/>
                <a:cxnLst/>
                <a:rect l="l" t="t" r="r" b="b"/>
                <a:pathLst>
                  <a:path w="11090" h="2045" extrusionOk="0">
                    <a:moveTo>
                      <a:pt x="11089" y="0"/>
                    </a:moveTo>
                    <a:lnTo>
                      <a:pt x="11089" y="0"/>
                    </a:lnTo>
                    <a:cubicBezTo>
                      <a:pt x="10149" y="222"/>
                      <a:pt x="9210" y="478"/>
                      <a:pt x="8270" y="718"/>
                    </a:cubicBezTo>
                    <a:cubicBezTo>
                      <a:pt x="7330" y="957"/>
                      <a:pt x="6390" y="1196"/>
                      <a:pt x="5451" y="1384"/>
                    </a:cubicBezTo>
                    <a:cubicBezTo>
                      <a:pt x="4492" y="1531"/>
                      <a:pt x="3380" y="1833"/>
                      <a:pt x="2344" y="1833"/>
                    </a:cubicBezTo>
                    <a:cubicBezTo>
                      <a:pt x="1459" y="1833"/>
                      <a:pt x="630" y="1613"/>
                      <a:pt x="0" y="889"/>
                    </a:cubicBezTo>
                    <a:lnTo>
                      <a:pt x="0" y="889"/>
                    </a:lnTo>
                    <a:cubicBezTo>
                      <a:pt x="628" y="1787"/>
                      <a:pt x="1586" y="2044"/>
                      <a:pt x="2610" y="2044"/>
                    </a:cubicBezTo>
                    <a:cubicBezTo>
                      <a:pt x="3591" y="2044"/>
                      <a:pt x="4632" y="1808"/>
                      <a:pt x="5502" y="1675"/>
                    </a:cubicBezTo>
                    <a:cubicBezTo>
                      <a:pt x="6937" y="1367"/>
                      <a:pt x="8338" y="957"/>
                      <a:pt x="9722" y="478"/>
                    </a:cubicBezTo>
                    <a:cubicBezTo>
                      <a:pt x="10184" y="325"/>
                      <a:pt x="10645" y="171"/>
                      <a:pt x="11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7"/>
              <p:cNvSpPr/>
              <p:nvPr/>
            </p:nvSpPr>
            <p:spPr>
              <a:xfrm>
                <a:off x="1449525" y="3979150"/>
                <a:ext cx="26925" cy="9475"/>
              </a:xfrm>
              <a:custGeom>
                <a:avLst/>
                <a:gdLst/>
                <a:ahLst/>
                <a:cxnLst/>
                <a:rect l="l" t="t" r="r" b="b"/>
                <a:pathLst>
                  <a:path w="1077" h="379" extrusionOk="0">
                    <a:moveTo>
                      <a:pt x="823" y="0"/>
                    </a:moveTo>
                    <a:cubicBezTo>
                      <a:pt x="517" y="0"/>
                      <a:pt x="243" y="123"/>
                      <a:pt x="1" y="352"/>
                    </a:cubicBezTo>
                    <a:cubicBezTo>
                      <a:pt x="87" y="370"/>
                      <a:pt x="173" y="379"/>
                      <a:pt x="256" y="379"/>
                    </a:cubicBezTo>
                    <a:cubicBezTo>
                      <a:pt x="566" y="379"/>
                      <a:pt x="848" y="256"/>
                      <a:pt x="1077" y="27"/>
                    </a:cubicBezTo>
                    <a:cubicBezTo>
                      <a:pt x="990" y="9"/>
                      <a:pt x="905"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7"/>
              <p:cNvSpPr/>
              <p:nvPr/>
            </p:nvSpPr>
            <p:spPr>
              <a:xfrm>
                <a:off x="1801500" y="3819625"/>
                <a:ext cx="164050" cy="74800"/>
              </a:xfrm>
              <a:custGeom>
                <a:avLst/>
                <a:gdLst/>
                <a:ahLst/>
                <a:cxnLst/>
                <a:rect l="l" t="t" r="r" b="b"/>
                <a:pathLst>
                  <a:path w="6562" h="2992" extrusionOk="0">
                    <a:moveTo>
                      <a:pt x="6562" y="1"/>
                    </a:moveTo>
                    <a:lnTo>
                      <a:pt x="6562" y="1"/>
                    </a:lnTo>
                    <a:cubicBezTo>
                      <a:pt x="6322" y="206"/>
                      <a:pt x="6100" y="411"/>
                      <a:pt x="5861" y="616"/>
                    </a:cubicBezTo>
                    <a:cubicBezTo>
                      <a:pt x="4682" y="1556"/>
                      <a:pt x="3349" y="2444"/>
                      <a:pt x="1846" y="2701"/>
                    </a:cubicBezTo>
                    <a:cubicBezTo>
                      <a:pt x="1231" y="2820"/>
                      <a:pt x="599" y="2854"/>
                      <a:pt x="1" y="2974"/>
                    </a:cubicBezTo>
                    <a:cubicBezTo>
                      <a:pt x="616" y="2957"/>
                      <a:pt x="1231" y="2991"/>
                      <a:pt x="1863" y="2923"/>
                    </a:cubicBezTo>
                    <a:cubicBezTo>
                      <a:pt x="3452" y="2769"/>
                      <a:pt x="4853" y="1795"/>
                      <a:pt x="5947" y="719"/>
                    </a:cubicBezTo>
                    <a:cubicBezTo>
                      <a:pt x="6169" y="479"/>
                      <a:pt x="6374" y="257"/>
                      <a:pt x="65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7"/>
              <p:cNvSpPr/>
              <p:nvPr/>
            </p:nvSpPr>
            <p:spPr>
              <a:xfrm>
                <a:off x="2061225" y="3371125"/>
                <a:ext cx="60675" cy="801375"/>
              </a:xfrm>
              <a:custGeom>
                <a:avLst/>
                <a:gdLst/>
                <a:ahLst/>
                <a:cxnLst/>
                <a:rect l="l" t="t" r="r" b="b"/>
                <a:pathLst>
                  <a:path w="2427" h="32055" extrusionOk="0">
                    <a:moveTo>
                      <a:pt x="2426" y="1"/>
                    </a:moveTo>
                    <a:lnTo>
                      <a:pt x="2426" y="1"/>
                    </a:lnTo>
                    <a:cubicBezTo>
                      <a:pt x="0" y="4904"/>
                      <a:pt x="393" y="10594"/>
                      <a:pt x="496" y="15908"/>
                    </a:cubicBezTo>
                    <a:cubicBezTo>
                      <a:pt x="666" y="19803"/>
                      <a:pt x="888" y="24092"/>
                      <a:pt x="1111" y="28022"/>
                    </a:cubicBezTo>
                    <a:lnTo>
                      <a:pt x="1367" y="32054"/>
                    </a:lnTo>
                    <a:lnTo>
                      <a:pt x="1247" y="28005"/>
                    </a:lnTo>
                    <a:cubicBezTo>
                      <a:pt x="1162" y="25442"/>
                      <a:pt x="888" y="18556"/>
                      <a:pt x="786" y="15891"/>
                    </a:cubicBezTo>
                    <a:cubicBezTo>
                      <a:pt x="649" y="10577"/>
                      <a:pt x="222" y="4973"/>
                      <a:pt x="24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7"/>
              <p:cNvSpPr/>
              <p:nvPr/>
            </p:nvSpPr>
            <p:spPr>
              <a:xfrm>
                <a:off x="2113750" y="3438625"/>
                <a:ext cx="83325" cy="106800"/>
              </a:xfrm>
              <a:custGeom>
                <a:avLst/>
                <a:gdLst/>
                <a:ahLst/>
                <a:cxnLst/>
                <a:rect l="l" t="t" r="r" b="b"/>
                <a:pathLst>
                  <a:path w="3333" h="4272" extrusionOk="0">
                    <a:moveTo>
                      <a:pt x="3332" y="0"/>
                    </a:moveTo>
                    <a:lnTo>
                      <a:pt x="3332" y="0"/>
                    </a:lnTo>
                    <a:cubicBezTo>
                      <a:pt x="1778" y="974"/>
                      <a:pt x="564" y="2529"/>
                      <a:pt x="1" y="4272"/>
                    </a:cubicBezTo>
                    <a:cubicBezTo>
                      <a:pt x="923" y="2700"/>
                      <a:pt x="2017" y="1299"/>
                      <a:pt x="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7"/>
              <p:cNvSpPr/>
              <p:nvPr/>
            </p:nvSpPr>
            <p:spPr>
              <a:xfrm>
                <a:off x="2148350" y="3490725"/>
                <a:ext cx="56850" cy="24800"/>
              </a:xfrm>
              <a:custGeom>
                <a:avLst/>
                <a:gdLst/>
                <a:ahLst/>
                <a:cxnLst/>
                <a:rect l="l" t="t" r="r" b="b"/>
                <a:pathLst>
                  <a:path w="2274" h="992" extrusionOk="0">
                    <a:moveTo>
                      <a:pt x="2273" y="1"/>
                    </a:moveTo>
                    <a:cubicBezTo>
                      <a:pt x="1436" y="86"/>
                      <a:pt x="633" y="428"/>
                      <a:pt x="1" y="992"/>
                    </a:cubicBezTo>
                    <a:cubicBezTo>
                      <a:pt x="821" y="770"/>
                      <a:pt x="1555" y="462"/>
                      <a:pt x="2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7"/>
              <p:cNvSpPr/>
              <p:nvPr/>
            </p:nvSpPr>
            <p:spPr>
              <a:xfrm>
                <a:off x="2147500" y="3904650"/>
                <a:ext cx="234525" cy="233250"/>
              </a:xfrm>
              <a:custGeom>
                <a:avLst/>
                <a:gdLst/>
                <a:ahLst/>
                <a:cxnLst/>
                <a:rect l="l" t="t" r="r" b="b"/>
                <a:pathLst>
                  <a:path w="9381" h="9330" extrusionOk="0">
                    <a:moveTo>
                      <a:pt x="9381" y="0"/>
                    </a:moveTo>
                    <a:lnTo>
                      <a:pt x="9381" y="0"/>
                    </a:lnTo>
                    <a:cubicBezTo>
                      <a:pt x="7057" y="3520"/>
                      <a:pt x="3025" y="5348"/>
                      <a:pt x="479" y="8646"/>
                    </a:cubicBezTo>
                    <a:cubicBezTo>
                      <a:pt x="308" y="8885"/>
                      <a:pt x="154" y="9107"/>
                      <a:pt x="0" y="9329"/>
                    </a:cubicBezTo>
                    <a:cubicBezTo>
                      <a:pt x="308" y="8970"/>
                      <a:pt x="769" y="8441"/>
                      <a:pt x="1111" y="8099"/>
                    </a:cubicBezTo>
                    <a:cubicBezTo>
                      <a:pt x="3811" y="5365"/>
                      <a:pt x="7501" y="3486"/>
                      <a:pt x="9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7"/>
              <p:cNvSpPr/>
              <p:nvPr/>
            </p:nvSpPr>
            <p:spPr>
              <a:xfrm>
                <a:off x="2109050" y="3998175"/>
                <a:ext cx="121350" cy="169625"/>
              </a:xfrm>
              <a:custGeom>
                <a:avLst/>
                <a:gdLst/>
                <a:ahLst/>
                <a:cxnLst/>
                <a:rect l="l" t="t" r="r" b="b"/>
                <a:pathLst>
                  <a:path w="4854" h="6785" extrusionOk="0">
                    <a:moveTo>
                      <a:pt x="4853" y="1"/>
                    </a:moveTo>
                    <a:cubicBezTo>
                      <a:pt x="4546" y="189"/>
                      <a:pt x="4238" y="377"/>
                      <a:pt x="3948" y="582"/>
                    </a:cubicBezTo>
                    <a:cubicBezTo>
                      <a:pt x="1897" y="1966"/>
                      <a:pt x="1" y="4170"/>
                      <a:pt x="86" y="6784"/>
                    </a:cubicBezTo>
                    <a:cubicBezTo>
                      <a:pt x="359" y="4255"/>
                      <a:pt x="2136" y="2239"/>
                      <a:pt x="4033" y="702"/>
                    </a:cubicBezTo>
                    <a:cubicBezTo>
                      <a:pt x="4306" y="462"/>
                      <a:pt x="4580" y="240"/>
                      <a:pt x="4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67"/>
              <p:cNvSpPr/>
              <p:nvPr/>
            </p:nvSpPr>
            <p:spPr>
              <a:xfrm>
                <a:off x="2208575" y="3738900"/>
                <a:ext cx="143975" cy="175600"/>
              </a:xfrm>
              <a:custGeom>
                <a:avLst/>
                <a:gdLst/>
                <a:ahLst/>
                <a:cxnLst/>
                <a:rect l="l" t="t" r="r" b="b"/>
                <a:pathLst>
                  <a:path w="5759" h="7024" extrusionOk="0">
                    <a:moveTo>
                      <a:pt x="5058" y="1"/>
                    </a:moveTo>
                    <a:lnTo>
                      <a:pt x="5058" y="1"/>
                    </a:lnTo>
                    <a:cubicBezTo>
                      <a:pt x="5178" y="752"/>
                      <a:pt x="4802" y="1436"/>
                      <a:pt x="4375" y="2017"/>
                    </a:cubicBezTo>
                    <a:cubicBezTo>
                      <a:pt x="3948" y="2615"/>
                      <a:pt x="3469" y="3179"/>
                      <a:pt x="2974" y="3708"/>
                    </a:cubicBezTo>
                    <a:cubicBezTo>
                      <a:pt x="2000" y="4802"/>
                      <a:pt x="906" y="5878"/>
                      <a:pt x="1" y="7023"/>
                    </a:cubicBezTo>
                    <a:cubicBezTo>
                      <a:pt x="1402" y="5588"/>
                      <a:pt x="5759" y="2136"/>
                      <a:pt x="50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7"/>
              <p:cNvSpPr/>
              <p:nvPr/>
            </p:nvSpPr>
            <p:spPr>
              <a:xfrm>
                <a:off x="2206875" y="3693200"/>
                <a:ext cx="65375" cy="65375"/>
              </a:xfrm>
              <a:custGeom>
                <a:avLst/>
                <a:gdLst/>
                <a:ahLst/>
                <a:cxnLst/>
                <a:rect l="l" t="t" r="r" b="b"/>
                <a:pathLst>
                  <a:path w="2615" h="2615" extrusionOk="0">
                    <a:moveTo>
                      <a:pt x="2615" y="0"/>
                    </a:moveTo>
                    <a:lnTo>
                      <a:pt x="2615" y="0"/>
                    </a:lnTo>
                    <a:cubicBezTo>
                      <a:pt x="1812" y="991"/>
                      <a:pt x="974" y="1812"/>
                      <a:pt x="0" y="2615"/>
                    </a:cubicBezTo>
                    <a:cubicBezTo>
                      <a:pt x="1179" y="2170"/>
                      <a:pt x="2170" y="1179"/>
                      <a:pt x="2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7"/>
              <p:cNvSpPr/>
              <p:nvPr/>
            </p:nvSpPr>
            <p:spPr>
              <a:xfrm>
                <a:off x="1772025" y="3841425"/>
                <a:ext cx="280675" cy="159350"/>
              </a:xfrm>
              <a:custGeom>
                <a:avLst/>
                <a:gdLst/>
                <a:ahLst/>
                <a:cxnLst/>
                <a:rect l="l" t="t" r="r" b="b"/>
                <a:pathLst>
                  <a:path w="11227" h="6374" extrusionOk="0">
                    <a:moveTo>
                      <a:pt x="11226" y="0"/>
                    </a:moveTo>
                    <a:lnTo>
                      <a:pt x="11226" y="0"/>
                    </a:lnTo>
                    <a:cubicBezTo>
                      <a:pt x="10902" y="342"/>
                      <a:pt x="10406" y="821"/>
                      <a:pt x="10047" y="1145"/>
                    </a:cubicBezTo>
                    <a:cubicBezTo>
                      <a:pt x="7211" y="3708"/>
                      <a:pt x="3725" y="5502"/>
                      <a:pt x="1" y="6373"/>
                    </a:cubicBezTo>
                    <a:cubicBezTo>
                      <a:pt x="4101" y="5827"/>
                      <a:pt x="7963" y="3708"/>
                      <a:pt x="10697" y="633"/>
                    </a:cubicBezTo>
                    <a:cubicBezTo>
                      <a:pt x="10885" y="428"/>
                      <a:pt x="11055" y="222"/>
                      <a:pt x="11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7"/>
              <p:cNvSpPr/>
              <p:nvPr/>
            </p:nvSpPr>
            <p:spPr>
              <a:xfrm>
                <a:off x="2033450" y="3885425"/>
                <a:ext cx="30350" cy="24800"/>
              </a:xfrm>
              <a:custGeom>
                <a:avLst/>
                <a:gdLst/>
                <a:ahLst/>
                <a:cxnLst/>
                <a:rect l="l" t="t" r="r" b="b"/>
                <a:pathLst>
                  <a:path w="1214" h="992" extrusionOk="0">
                    <a:moveTo>
                      <a:pt x="1214" y="0"/>
                    </a:moveTo>
                    <a:lnTo>
                      <a:pt x="1214" y="0"/>
                    </a:lnTo>
                    <a:cubicBezTo>
                      <a:pt x="701" y="171"/>
                      <a:pt x="291" y="513"/>
                      <a:pt x="0" y="991"/>
                    </a:cubicBezTo>
                    <a:cubicBezTo>
                      <a:pt x="530" y="820"/>
                      <a:pt x="940" y="479"/>
                      <a:pt x="1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7"/>
              <p:cNvSpPr/>
              <p:nvPr/>
            </p:nvSpPr>
            <p:spPr>
              <a:xfrm>
                <a:off x="2000975" y="3568475"/>
                <a:ext cx="40175" cy="32900"/>
              </a:xfrm>
              <a:custGeom>
                <a:avLst/>
                <a:gdLst/>
                <a:ahLst/>
                <a:cxnLst/>
                <a:rect l="l" t="t" r="r" b="b"/>
                <a:pathLst>
                  <a:path w="1607" h="1316" extrusionOk="0">
                    <a:moveTo>
                      <a:pt x="1607" y="0"/>
                    </a:moveTo>
                    <a:cubicBezTo>
                      <a:pt x="992" y="393"/>
                      <a:pt x="496" y="786"/>
                      <a:pt x="1" y="1316"/>
                    </a:cubicBezTo>
                    <a:cubicBezTo>
                      <a:pt x="684" y="1128"/>
                      <a:pt x="1282" y="650"/>
                      <a:pt x="16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7"/>
              <p:cNvSpPr/>
              <p:nvPr/>
            </p:nvSpPr>
            <p:spPr>
              <a:xfrm>
                <a:off x="1898050" y="4101325"/>
                <a:ext cx="22650" cy="10625"/>
              </a:xfrm>
              <a:custGeom>
                <a:avLst/>
                <a:gdLst/>
                <a:ahLst/>
                <a:cxnLst/>
                <a:rect l="l" t="t" r="r" b="b"/>
                <a:pathLst>
                  <a:path w="906" h="425" extrusionOk="0">
                    <a:moveTo>
                      <a:pt x="766" y="0"/>
                    </a:moveTo>
                    <a:cubicBezTo>
                      <a:pt x="453" y="0"/>
                      <a:pt x="194" y="151"/>
                      <a:pt x="0" y="420"/>
                    </a:cubicBezTo>
                    <a:cubicBezTo>
                      <a:pt x="38" y="423"/>
                      <a:pt x="75" y="425"/>
                      <a:pt x="111" y="425"/>
                    </a:cubicBezTo>
                    <a:cubicBezTo>
                      <a:pt x="437" y="425"/>
                      <a:pt x="706" y="287"/>
                      <a:pt x="906" y="10"/>
                    </a:cubicBezTo>
                    <a:cubicBezTo>
                      <a:pt x="858" y="3"/>
                      <a:pt x="811" y="0"/>
                      <a:pt x="7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7"/>
              <p:cNvSpPr/>
              <p:nvPr/>
            </p:nvSpPr>
            <p:spPr>
              <a:xfrm>
                <a:off x="1179125" y="3721825"/>
                <a:ext cx="47875" cy="27775"/>
              </a:xfrm>
              <a:custGeom>
                <a:avLst/>
                <a:gdLst/>
                <a:ahLst/>
                <a:cxnLst/>
                <a:rect l="l" t="t" r="r" b="b"/>
                <a:pathLst>
                  <a:path w="1915" h="1111" extrusionOk="0">
                    <a:moveTo>
                      <a:pt x="1915" y="0"/>
                    </a:moveTo>
                    <a:cubicBezTo>
                      <a:pt x="1197" y="274"/>
                      <a:pt x="599" y="632"/>
                      <a:pt x="1" y="1111"/>
                    </a:cubicBezTo>
                    <a:cubicBezTo>
                      <a:pt x="753" y="991"/>
                      <a:pt x="1436" y="598"/>
                      <a:pt x="19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7"/>
              <p:cNvSpPr/>
              <p:nvPr/>
            </p:nvSpPr>
            <p:spPr>
              <a:xfrm>
                <a:off x="973250" y="2596900"/>
                <a:ext cx="1121725" cy="1084050"/>
              </a:xfrm>
              <a:custGeom>
                <a:avLst/>
                <a:gdLst/>
                <a:ahLst/>
                <a:cxnLst/>
                <a:rect l="l" t="t" r="r" b="b"/>
                <a:pathLst>
                  <a:path w="44869" h="43362" extrusionOk="0">
                    <a:moveTo>
                      <a:pt x="23690" y="0"/>
                    </a:moveTo>
                    <a:cubicBezTo>
                      <a:pt x="22404" y="0"/>
                      <a:pt x="21117" y="120"/>
                      <a:pt x="19855" y="351"/>
                    </a:cubicBezTo>
                    <a:cubicBezTo>
                      <a:pt x="14490" y="1342"/>
                      <a:pt x="8971" y="4845"/>
                      <a:pt x="6169" y="9595"/>
                    </a:cubicBezTo>
                    <a:cubicBezTo>
                      <a:pt x="5895" y="10039"/>
                      <a:pt x="5656" y="10500"/>
                      <a:pt x="5434" y="10962"/>
                    </a:cubicBezTo>
                    <a:cubicBezTo>
                      <a:pt x="3725" y="14601"/>
                      <a:pt x="3349" y="18873"/>
                      <a:pt x="4614" y="22700"/>
                    </a:cubicBezTo>
                    <a:cubicBezTo>
                      <a:pt x="4110" y="22171"/>
                      <a:pt x="3598" y="21953"/>
                      <a:pt x="3110" y="21953"/>
                    </a:cubicBezTo>
                    <a:cubicBezTo>
                      <a:pt x="1611" y="21953"/>
                      <a:pt x="334" y="24015"/>
                      <a:pt x="205" y="25485"/>
                    </a:cubicBezTo>
                    <a:cubicBezTo>
                      <a:pt x="0" y="27723"/>
                      <a:pt x="1026" y="30184"/>
                      <a:pt x="2410" y="31892"/>
                    </a:cubicBezTo>
                    <a:cubicBezTo>
                      <a:pt x="3161" y="32832"/>
                      <a:pt x="4101" y="33635"/>
                      <a:pt x="5246" y="33943"/>
                    </a:cubicBezTo>
                    <a:cubicBezTo>
                      <a:pt x="5561" y="34032"/>
                      <a:pt x="5891" y="34077"/>
                      <a:pt x="6220" y="34077"/>
                    </a:cubicBezTo>
                    <a:cubicBezTo>
                      <a:pt x="7089" y="34077"/>
                      <a:pt x="7952" y="33762"/>
                      <a:pt x="8509" y="33105"/>
                    </a:cubicBezTo>
                    <a:cubicBezTo>
                      <a:pt x="11004" y="37838"/>
                      <a:pt x="15634" y="41221"/>
                      <a:pt x="20726" y="42708"/>
                    </a:cubicBezTo>
                    <a:cubicBezTo>
                      <a:pt x="22189" y="43130"/>
                      <a:pt x="23711" y="43362"/>
                      <a:pt x="25220" y="43362"/>
                    </a:cubicBezTo>
                    <a:cubicBezTo>
                      <a:pt x="27925" y="43362"/>
                      <a:pt x="30591" y="42618"/>
                      <a:pt x="32806" y="40897"/>
                    </a:cubicBezTo>
                    <a:cubicBezTo>
                      <a:pt x="36309" y="38197"/>
                      <a:pt x="38376" y="32917"/>
                      <a:pt x="39572" y="28800"/>
                    </a:cubicBezTo>
                    <a:cubicBezTo>
                      <a:pt x="39813" y="29193"/>
                      <a:pt x="40289" y="29379"/>
                      <a:pt x="40763" y="29379"/>
                    </a:cubicBezTo>
                    <a:cubicBezTo>
                      <a:pt x="40928" y="29379"/>
                      <a:pt x="41092" y="29356"/>
                      <a:pt x="41247" y="29312"/>
                    </a:cubicBezTo>
                    <a:cubicBezTo>
                      <a:pt x="44202" y="28407"/>
                      <a:pt x="44869" y="22717"/>
                      <a:pt x="44425" y="20257"/>
                    </a:cubicBezTo>
                    <a:cubicBezTo>
                      <a:pt x="44254" y="19368"/>
                      <a:pt x="43946" y="18445"/>
                      <a:pt x="43280" y="17830"/>
                    </a:cubicBezTo>
                    <a:cubicBezTo>
                      <a:pt x="42871" y="17442"/>
                      <a:pt x="42301" y="17209"/>
                      <a:pt x="41748" y="17209"/>
                    </a:cubicBezTo>
                    <a:cubicBezTo>
                      <a:pt x="41400" y="17209"/>
                      <a:pt x="41058" y="17301"/>
                      <a:pt x="40768" y="17506"/>
                    </a:cubicBezTo>
                    <a:cubicBezTo>
                      <a:pt x="40597" y="14994"/>
                      <a:pt x="40392" y="12448"/>
                      <a:pt x="39521" y="10090"/>
                    </a:cubicBezTo>
                    <a:cubicBezTo>
                      <a:pt x="38154" y="6348"/>
                      <a:pt x="35130" y="3324"/>
                      <a:pt x="31524" y="1650"/>
                    </a:cubicBezTo>
                    <a:cubicBezTo>
                      <a:pt x="29082" y="527"/>
                      <a:pt x="26389" y="0"/>
                      <a:pt x="23690"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7"/>
              <p:cNvSpPr/>
              <p:nvPr/>
            </p:nvSpPr>
            <p:spPr>
              <a:xfrm>
                <a:off x="1627650" y="3117825"/>
                <a:ext cx="105525" cy="394625"/>
              </a:xfrm>
              <a:custGeom>
                <a:avLst/>
                <a:gdLst/>
                <a:ahLst/>
                <a:cxnLst/>
                <a:rect l="l" t="t" r="r" b="b"/>
                <a:pathLst>
                  <a:path w="4221" h="15785" extrusionOk="0">
                    <a:moveTo>
                      <a:pt x="752" y="0"/>
                    </a:moveTo>
                    <a:lnTo>
                      <a:pt x="752" y="0"/>
                    </a:lnTo>
                    <a:cubicBezTo>
                      <a:pt x="2820" y="4785"/>
                      <a:pt x="3298" y="10081"/>
                      <a:pt x="2956" y="15224"/>
                    </a:cubicBezTo>
                    <a:cubicBezTo>
                      <a:pt x="2859" y="15237"/>
                      <a:pt x="2763" y="15243"/>
                      <a:pt x="2667" y="15243"/>
                    </a:cubicBezTo>
                    <a:cubicBezTo>
                      <a:pt x="1625" y="15243"/>
                      <a:pt x="705" y="14505"/>
                      <a:pt x="0" y="13738"/>
                    </a:cubicBezTo>
                    <a:lnTo>
                      <a:pt x="0" y="13738"/>
                    </a:lnTo>
                    <a:cubicBezTo>
                      <a:pt x="547" y="14729"/>
                      <a:pt x="1538" y="15668"/>
                      <a:pt x="2734" y="15771"/>
                    </a:cubicBezTo>
                    <a:cubicBezTo>
                      <a:pt x="2798" y="15780"/>
                      <a:pt x="2856" y="15785"/>
                      <a:pt x="2911" y="15785"/>
                    </a:cubicBezTo>
                    <a:cubicBezTo>
                      <a:pt x="3661" y="15785"/>
                      <a:pt x="3578" y="14944"/>
                      <a:pt x="3674" y="14370"/>
                    </a:cubicBezTo>
                    <a:cubicBezTo>
                      <a:pt x="4221" y="9466"/>
                      <a:pt x="3606" y="4118"/>
                      <a:pt x="75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7"/>
              <p:cNvSpPr/>
              <p:nvPr/>
            </p:nvSpPr>
            <p:spPr>
              <a:xfrm>
                <a:off x="1581950" y="3571125"/>
                <a:ext cx="168750" cy="45200"/>
              </a:xfrm>
              <a:custGeom>
                <a:avLst/>
                <a:gdLst/>
                <a:ahLst/>
                <a:cxnLst/>
                <a:rect l="l" t="t" r="r" b="b"/>
                <a:pathLst>
                  <a:path w="6750" h="1808" extrusionOk="0">
                    <a:moveTo>
                      <a:pt x="4192" y="0"/>
                    </a:moveTo>
                    <a:cubicBezTo>
                      <a:pt x="2577" y="0"/>
                      <a:pt x="871" y="508"/>
                      <a:pt x="0" y="1808"/>
                    </a:cubicBezTo>
                    <a:cubicBezTo>
                      <a:pt x="1880" y="937"/>
                      <a:pt x="3913" y="851"/>
                      <a:pt x="5929" y="629"/>
                    </a:cubicBezTo>
                    <a:cubicBezTo>
                      <a:pt x="5972" y="627"/>
                      <a:pt x="6015" y="625"/>
                      <a:pt x="6057" y="625"/>
                    </a:cubicBezTo>
                    <a:cubicBezTo>
                      <a:pt x="6300" y="625"/>
                      <a:pt x="6531" y="671"/>
                      <a:pt x="6749" y="817"/>
                    </a:cubicBezTo>
                    <a:cubicBezTo>
                      <a:pt x="6630" y="509"/>
                      <a:pt x="6305" y="321"/>
                      <a:pt x="5998" y="219"/>
                    </a:cubicBezTo>
                    <a:cubicBezTo>
                      <a:pt x="5448" y="79"/>
                      <a:pt x="4827" y="0"/>
                      <a:pt x="419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7"/>
              <p:cNvSpPr/>
              <p:nvPr/>
            </p:nvSpPr>
            <p:spPr>
              <a:xfrm>
                <a:off x="1369650" y="3166000"/>
                <a:ext cx="60675" cy="107500"/>
              </a:xfrm>
              <a:custGeom>
                <a:avLst/>
                <a:gdLst/>
                <a:ahLst/>
                <a:cxnLst/>
                <a:rect l="l" t="t" r="r" b="b"/>
                <a:pathLst>
                  <a:path w="2427" h="4300" extrusionOk="0">
                    <a:moveTo>
                      <a:pt x="957" y="1"/>
                    </a:moveTo>
                    <a:cubicBezTo>
                      <a:pt x="906" y="1"/>
                      <a:pt x="855" y="7"/>
                      <a:pt x="803" y="21"/>
                    </a:cubicBezTo>
                    <a:cubicBezTo>
                      <a:pt x="462" y="124"/>
                      <a:pt x="291" y="517"/>
                      <a:pt x="205" y="859"/>
                    </a:cubicBezTo>
                    <a:cubicBezTo>
                      <a:pt x="0" y="1815"/>
                      <a:pt x="171" y="2875"/>
                      <a:pt x="684" y="3695"/>
                    </a:cubicBezTo>
                    <a:cubicBezTo>
                      <a:pt x="947" y="4097"/>
                      <a:pt x="1255" y="4300"/>
                      <a:pt x="1533" y="4300"/>
                    </a:cubicBezTo>
                    <a:cubicBezTo>
                      <a:pt x="1869" y="4300"/>
                      <a:pt x="2161" y="4003"/>
                      <a:pt x="2273" y="3404"/>
                    </a:cubicBezTo>
                    <a:cubicBezTo>
                      <a:pt x="2427" y="2499"/>
                      <a:pt x="2290" y="1559"/>
                      <a:pt x="1880" y="756"/>
                    </a:cubicBezTo>
                    <a:cubicBezTo>
                      <a:pt x="1699" y="378"/>
                      <a:pt x="1344" y="1"/>
                      <a:pt x="95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7"/>
              <p:cNvSpPr/>
              <p:nvPr/>
            </p:nvSpPr>
            <p:spPr>
              <a:xfrm>
                <a:off x="1754100" y="3139575"/>
                <a:ext cx="49575" cy="95225"/>
              </a:xfrm>
              <a:custGeom>
                <a:avLst/>
                <a:gdLst/>
                <a:ahLst/>
                <a:cxnLst/>
                <a:rect l="l" t="t" r="r" b="b"/>
                <a:pathLst>
                  <a:path w="1983" h="3809" extrusionOk="0">
                    <a:moveTo>
                      <a:pt x="837" y="0"/>
                    </a:moveTo>
                    <a:cubicBezTo>
                      <a:pt x="792" y="0"/>
                      <a:pt x="746" y="6"/>
                      <a:pt x="701" y="19"/>
                    </a:cubicBezTo>
                    <a:cubicBezTo>
                      <a:pt x="410" y="104"/>
                      <a:pt x="256" y="344"/>
                      <a:pt x="171" y="668"/>
                    </a:cubicBezTo>
                    <a:cubicBezTo>
                      <a:pt x="0" y="1386"/>
                      <a:pt x="222" y="2462"/>
                      <a:pt x="376" y="2907"/>
                    </a:cubicBezTo>
                    <a:cubicBezTo>
                      <a:pt x="484" y="3265"/>
                      <a:pt x="818" y="3809"/>
                      <a:pt x="1161" y="3809"/>
                    </a:cubicBezTo>
                    <a:cubicBezTo>
                      <a:pt x="1307" y="3809"/>
                      <a:pt x="1456" y="3709"/>
                      <a:pt x="1589" y="3453"/>
                    </a:cubicBezTo>
                    <a:cubicBezTo>
                      <a:pt x="1982" y="2684"/>
                      <a:pt x="1862" y="1198"/>
                      <a:pt x="1469" y="429"/>
                    </a:cubicBezTo>
                    <a:cubicBezTo>
                      <a:pt x="1338" y="196"/>
                      <a:pt x="1096" y="0"/>
                      <a:pt x="8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7"/>
              <p:cNvSpPr/>
              <p:nvPr/>
            </p:nvSpPr>
            <p:spPr>
              <a:xfrm>
                <a:off x="1267125" y="3001650"/>
                <a:ext cx="215450" cy="171150"/>
              </a:xfrm>
              <a:custGeom>
                <a:avLst/>
                <a:gdLst/>
                <a:ahLst/>
                <a:cxnLst/>
                <a:rect l="l" t="t" r="r" b="b"/>
                <a:pathLst>
                  <a:path w="8618" h="6846" extrusionOk="0">
                    <a:moveTo>
                      <a:pt x="7912" y="0"/>
                    </a:moveTo>
                    <a:lnTo>
                      <a:pt x="7912" y="0"/>
                    </a:lnTo>
                    <a:cubicBezTo>
                      <a:pt x="6818" y="1504"/>
                      <a:pt x="5844" y="2734"/>
                      <a:pt x="4460" y="3844"/>
                    </a:cubicBezTo>
                    <a:cubicBezTo>
                      <a:pt x="3093" y="4972"/>
                      <a:pt x="1692" y="5724"/>
                      <a:pt x="1" y="6476"/>
                    </a:cubicBezTo>
                    <a:cubicBezTo>
                      <a:pt x="605" y="6730"/>
                      <a:pt x="1234" y="6846"/>
                      <a:pt x="1862" y="6846"/>
                    </a:cubicBezTo>
                    <a:cubicBezTo>
                      <a:pt x="5251" y="6846"/>
                      <a:pt x="8618" y="3459"/>
                      <a:pt x="7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7"/>
              <p:cNvSpPr/>
              <p:nvPr/>
            </p:nvSpPr>
            <p:spPr>
              <a:xfrm>
                <a:off x="1682325" y="2982850"/>
                <a:ext cx="217025" cy="138425"/>
              </a:xfrm>
              <a:custGeom>
                <a:avLst/>
                <a:gdLst/>
                <a:ahLst/>
                <a:cxnLst/>
                <a:rect l="l" t="t" r="r" b="b"/>
                <a:pathLst>
                  <a:path w="8681" h="5537" extrusionOk="0">
                    <a:moveTo>
                      <a:pt x="1" y="0"/>
                    </a:moveTo>
                    <a:cubicBezTo>
                      <a:pt x="86" y="3042"/>
                      <a:pt x="3042" y="5434"/>
                      <a:pt x="5981" y="5536"/>
                    </a:cubicBezTo>
                    <a:cubicBezTo>
                      <a:pt x="6006" y="5537"/>
                      <a:pt x="6032" y="5537"/>
                      <a:pt x="6057" y="5537"/>
                    </a:cubicBezTo>
                    <a:cubicBezTo>
                      <a:pt x="7017" y="5537"/>
                      <a:pt x="8181" y="5222"/>
                      <a:pt x="8680" y="4340"/>
                    </a:cubicBezTo>
                    <a:lnTo>
                      <a:pt x="8680" y="4340"/>
                    </a:lnTo>
                    <a:cubicBezTo>
                      <a:pt x="8494" y="4365"/>
                      <a:pt x="8311" y="4376"/>
                      <a:pt x="8131" y="4376"/>
                    </a:cubicBezTo>
                    <a:cubicBezTo>
                      <a:pt x="6670" y="4376"/>
                      <a:pt x="5377" y="3627"/>
                      <a:pt x="4084" y="2973"/>
                    </a:cubicBezTo>
                    <a:cubicBezTo>
                      <a:pt x="2581" y="2153"/>
                      <a:pt x="1385" y="1179"/>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7"/>
              <p:cNvSpPr/>
              <p:nvPr/>
            </p:nvSpPr>
            <p:spPr>
              <a:xfrm>
                <a:off x="1018100" y="2466850"/>
                <a:ext cx="1101650" cy="882950"/>
              </a:xfrm>
              <a:custGeom>
                <a:avLst/>
                <a:gdLst/>
                <a:ahLst/>
                <a:cxnLst/>
                <a:rect l="l" t="t" r="r" b="b"/>
                <a:pathLst>
                  <a:path w="44066" h="35318" extrusionOk="0">
                    <a:moveTo>
                      <a:pt x="17686" y="18574"/>
                    </a:moveTo>
                    <a:cubicBezTo>
                      <a:pt x="17530" y="18574"/>
                      <a:pt x="17375" y="18653"/>
                      <a:pt x="17275" y="18778"/>
                    </a:cubicBezTo>
                    <a:cubicBezTo>
                      <a:pt x="17250" y="18809"/>
                      <a:pt x="17228" y="18843"/>
                      <a:pt x="17209" y="18878"/>
                    </a:cubicBezTo>
                    <a:lnTo>
                      <a:pt x="17209" y="18878"/>
                    </a:lnTo>
                    <a:cubicBezTo>
                      <a:pt x="17370" y="18712"/>
                      <a:pt x="17580" y="18606"/>
                      <a:pt x="17808" y="18606"/>
                    </a:cubicBezTo>
                    <a:cubicBezTo>
                      <a:pt x="17824" y="18606"/>
                      <a:pt x="17840" y="18606"/>
                      <a:pt x="17856" y="18607"/>
                    </a:cubicBezTo>
                    <a:cubicBezTo>
                      <a:pt x="17801" y="18584"/>
                      <a:pt x="17743" y="18574"/>
                      <a:pt x="17686" y="18574"/>
                    </a:cubicBezTo>
                    <a:close/>
                    <a:moveTo>
                      <a:pt x="24878" y="0"/>
                    </a:moveTo>
                    <a:lnTo>
                      <a:pt x="24878" y="0"/>
                    </a:lnTo>
                    <a:cubicBezTo>
                      <a:pt x="23272" y="718"/>
                      <a:pt x="21956" y="2068"/>
                      <a:pt x="21307" y="3708"/>
                    </a:cubicBezTo>
                    <a:lnTo>
                      <a:pt x="21409" y="837"/>
                    </a:lnTo>
                    <a:lnTo>
                      <a:pt x="21409" y="837"/>
                    </a:lnTo>
                    <a:cubicBezTo>
                      <a:pt x="20589" y="1692"/>
                      <a:pt x="20196" y="2956"/>
                      <a:pt x="20401" y="4118"/>
                    </a:cubicBezTo>
                    <a:cubicBezTo>
                      <a:pt x="19769" y="2614"/>
                      <a:pt x="18351" y="1453"/>
                      <a:pt x="16745" y="1128"/>
                    </a:cubicBezTo>
                    <a:lnTo>
                      <a:pt x="16745" y="1128"/>
                    </a:lnTo>
                    <a:cubicBezTo>
                      <a:pt x="17941" y="1863"/>
                      <a:pt x="18864" y="3024"/>
                      <a:pt x="19325" y="4357"/>
                    </a:cubicBezTo>
                    <a:cubicBezTo>
                      <a:pt x="18310" y="3634"/>
                      <a:pt x="17055" y="3253"/>
                      <a:pt x="15807" y="3253"/>
                    </a:cubicBezTo>
                    <a:cubicBezTo>
                      <a:pt x="15227" y="3253"/>
                      <a:pt x="14649" y="3335"/>
                      <a:pt x="14097" y="3503"/>
                    </a:cubicBezTo>
                    <a:cubicBezTo>
                      <a:pt x="14678" y="4152"/>
                      <a:pt x="15481" y="4306"/>
                      <a:pt x="16079" y="5006"/>
                    </a:cubicBezTo>
                    <a:cubicBezTo>
                      <a:pt x="14558" y="4340"/>
                      <a:pt x="12935" y="3947"/>
                      <a:pt x="11260" y="3896"/>
                    </a:cubicBezTo>
                    <a:cubicBezTo>
                      <a:pt x="11207" y="3895"/>
                      <a:pt x="11154" y="3894"/>
                      <a:pt x="11101" y="3894"/>
                    </a:cubicBezTo>
                    <a:cubicBezTo>
                      <a:pt x="9217" y="3894"/>
                      <a:pt x="7499" y="4750"/>
                      <a:pt x="5657" y="4750"/>
                    </a:cubicBezTo>
                    <a:cubicBezTo>
                      <a:pt x="5640" y="4750"/>
                      <a:pt x="5622" y="4750"/>
                      <a:pt x="5605" y="4750"/>
                    </a:cubicBezTo>
                    <a:lnTo>
                      <a:pt x="5605" y="4750"/>
                    </a:lnTo>
                    <a:cubicBezTo>
                      <a:pt x="6748" y="5083"/>
                      <a:pt x="7928" y="5244"/>
                      <a:pt x="9114" y="5244"/>
                    </a:cubicBezTo>
                    <a:cubicBezTo>
                      <a:pt x="9328" y="5244"/>
                      <a:pt x="9542" y="5239"/>
                      <a:pt x="9757" y="5229"/>
                    </a:cubicBezTo>
                    <a:lnTo>
                      <a:pt x="9757" y="5229"/>
                    </a:lnTo>
                    <a:cubicBezTo>
                      <a:pt x="8082" y="5485"/>
                      <a:pt x="6408" y="5963"/>
                      <a:pt x="5024" y="6988"/>
                    </a:cubicBezTo>
                    <a:cubicBezTo>
                      <a:pt x="5563" y="6970"/>
                      <a:pt x="6103" y="6960"/>
                      <a:pt x="6643" y="6960"/>
                    </a:cubicBezTo>
                    <a:cubicBezTo>
                      <a:pt x="7607" y="6960"/>
                      <a:pt x="8571" y="6991"/>
                      <a:pt x="9535" y="7057"/>
                    </a:cubicBezTo>
                    <a:cubicBezTo>
                      <a:pt x="7911" y="7211"/>
                      <a:pt x="6305" y="7723"/>
                      <a:pt x="4887" y="8560"/>
                    </a:cubicBezTo>
                    <a:cubicBezTo>
                      <a:pt x="3264" y="9500"/>
                      <a:pt x="1965" y="10713"/>
                      <a:pt x="0" y="10901"/>
                    </a:cubicBezTo>
                    <a:cubicBezTo>
                      <a:pt x="213" y="10903"/>
                      <a:pt x="426" y="10904"/>
                      <a:pt x="640" y="10904"/>
                    </a:cubicBezTo>
                    <a:cubicBezTo>
                      <a:pt x="2631" y="10904"/>
                      <a:pt x="4673" y="10788"/>
                      <a:pt x="6339" y="9739"/>
                    </a:cubicBezTo>
                    <a:lnTo>
                      <a:pt x="6339" y="9739"/>
                    </a:lnTo>
                    <a:cubicBezTo>
                      <a:pt x="4631" y="10935"/>
                      <a:pt x="2905" y="12148"/>
                      <a:pt x="923" y="12798"/>
                    </a:cubicBezTo>
                    <a:cubicBezTo>
                      <a:pt x="1107" y="12833"/>
                      <a:pt x="1295" y="12850"/>
                      <a:pt x="1482" y="12850"/>
                    </a:cubicBezTo>
                    <a:cubicBezTo>
                      <a:pt x="1937" y="12850"/>
                      <a:pt x="2391" y="12747"/>
                      <a:pt x="2803" y="12541"/>
                    </a:cubicBezTo>
                    <a:lnTo>
                      <a:pt x="2803" y="12541"/>
                    </a:lnTo>
                    <a:cubicBezTo>
                      <a:pt x="2017" y="13550"/>
                      <a:pt x="1111" y="14438"/>
                      <a:pt x="120" y="15224"/>
                    </a:cubicBezTo>
                    <a:cubicBezTo>
                      <a:pt x="1195" y="14763"/>
                      <a:pt x="2201" y="14133"/>
                      <a:pt x="3089" y="13365"/>
                    </a:cubicBezTo>
                    <a:lnTo>
                      <a:pt x="3089" y="13365"/>
                    </a:lnTo>
                    <a:cubicBezTo>
                      <a:pt x="2866" y="13562"/>
                      <a:pt x="2528" y="14474"/>
                      <a:pt x="2393" y="14763"/>
                    </a:cubicBezTo>
                    <a:cubicBezTo>
                      <a:pt x="2187" y="15190"/>
                      <a:pt x="2068" y="15651"/>
                      <a:pt x="1897" y="16095"/>
                    </a:cubicBezTo>
                    <a:cubicBezTo>
                      <a:pt x="1436" y="17360"/>
                      <a:pt x="1043" y="18641"/>
                      <a:pt x="821" y="19957"/>
                    </a:cubicBezTo>
                    <a:cubicBezTo>
                      <a:pt x="616" y="21136"/>
                      <a:pt x="564" y="22332"/>
                      <a:pt x="667" y="23528"/>
                    </a:cubicBezTo>
                    <a:cubicBezTo>
                      <a:pt x="769" y="24468"/>
                      <a:pt x="1282" y="25322"/>
                      <a:pt x="1282" y="26279"/>
                    </a:cubicBezTo>
                    <a:cubicBezTo>
                      <a:pt x="1333" y="26552"/>
                      <a:pt x="1367" y="26825"/>
                      <a:pt x="1504" y="27065"/>
                    </a:cubicBezTo>
                    <a:cubicBezTo>
                      <a:pt x="1641" y="27304"/>
                      <a:pt x="1846" y="27492"/>
                      <a:pt x="2034" y="27680"/>
                    </a:cubicBezTo>
                    <a:cubicBezTo>
                      <a:pt x="4101" y="29730"/>
                      <a:pt x="4409" y="33011"/>
                      <a:pt x="6186" y="35317"/>
                    </a:cubicBezTo>
                    <a:cubicBezTo>
                      <a:pt x="3623" y="28978"/>
                      <a:pt x="6083" y="21870"/>
                      <a:pt x="9586" y="16369"/>
                    </a:cubicBezTo>
                    <a:lnTo>
                      <a:pt x="9586" y="16369"/>
                    </a:lnTo>
                    <a:cubicBezTo>
                      <a:pt x="8321" y="19034"/>
                      <a:pt x="7040" y="21785"/>
                      <a:pt x="6852" y="24724"/>
                    </a:cubicBezTo>
                    <a:cubicBezTo>
                      <a:pt x="7365" y="23272"/>
                      <a:pt x="8612" y="22229"/>
                      <a:pt x="9774" y="21221"/>
                    </a:cubicBezTo>
                    <a:cubicBezTo>
                      <a:pt x="12713" y="18658"/>
                      <a:pt x="15566" y="15583"/>
                      <a:pt x="16215" y="11738"/>
                    </a:cubicBezTo>
                    <a:lnTo>
                      <a:pt x="16215" y="11738"/>
                    </a:lnTo>
                    <a:cubicBezTo>
                      <a:pt x="16403" y="13806"/>
                      <a:pt x="15856" y="15925"/>
                      <a:pt x="14763" y="17684"/>
                    </a:cubicBezTo>
                    <a:cubicBezTo>
                      <a:pt x="13669" y="19461"/>
                      <a:pt x="12029" y="20862"/>
                      <a:pt x="10167" y="21768"/>
                    </a:cubicBezTo>
                    <a:cubicBezTo>
                      <a:pt x="12644" y="21170"/>
                      <a:pt x="14917" y="19718"/>
                      <a:pt x="16489" y="17701"/>
                    </a:cubicBezTo>
                    <a:cubicBezTo>
                      <a:pt x="18005" y="15793"/>
                      <a:pt x="18740" y="13579"/>
                      <a:pt x="18896" y="11161"/>
                    </a:cubicBezTo>
                    <a:lnTo>
                      <a:pt x="18896" y="11161"/>
                    </a:lnTo>
                    <a:cubicBezTo>
                      <a:pt x="18832" y="12199"/>
                      <a:pt x="18985" y="13454"/>
                      <a:pt x="19222" y="14438"/>
                    </a:cubicBezTo>
                    <a:cubicBezTo>
                      <a:pt x="19547" y="15737"/>
                      <a:pt x="19974" y="16847"/>
                      <a:pt x="19906" y="18231"/>
                    </a:cubicBezTo>
                    <a:cubicBezTo>
                      <a:pt x="19889" y="18710"/>
                      <a:pt x="19820" y="19188"/>
                      <a:pt x="19598" y="19598"/>
                    </a:cubicBezTo>
                    <a:cubicBezTo>
                      <a:pt x="19376" y="20025"/>
                      <a:pt x="19000" y="20384"/>
                      <a:pt x="18539" y="20452"/>
                    </a:cubicBezTo>
                    <a:cubicBezTo>
                      <a:pt x="18475" y="20464"/>
                      <a:pt x="18411" y="20470"/>
                      <a:pt x="18347" y="20470"/>
                    </a:cubicBezTo>
                    <a:cubicBezTo>
                      <a:pt x="17761" y="20470"/>
                      <a:pt x="17198" y="19994"/>
                      <a:pt x="17121" y="19393"/>
                    </a:cubicBezTo>
                    <a:cubicBezTo>
                      <a:pt x="17107" y="19226"/>
                      <a:pt x="17127" y="19035"/>
                      <a:pt x="17209" y="18878"/>
                    </a:cubicBezTo>
                    <a:lnTo>
                      <a:pt x="17209" y="18878"/>
                    </a:lnTo>
                    <a:cubicBezTo>
                      <a:pt x="17012" y="19082"/>
                      <a:pt x="16890" y="19374"/>
                      <a:pt x="16899" y="19666"/>
                    </a:cubicBezTo>
                    <a:cubicBezTo>
                      <a:pt x="16899" y="20435"/>
                      <a:pt x="17651" y="21085"/>
                      <a:pt x="18419" y="21102"/>
                    </a:cubicBezTo>
                    <a:cubicBezTo>
                      <a:pt x="18432" y="21102"/>
                      <a:pt x="18444" y="21102"/>
                      <a:pt x="18456" y="21102"/>
                    </a:cubicBezTo>
                    <a:cubicBezTo>
                      <a:pt x="19228" y="21102"/>
                      <a:pt x="19929" y="20578"/>
                      <a:pt x="20282" y="19906"/>
                    </a:cubicBezTo>
                    <a:cubicBezTo>
                      <a:pt x="20624" y="19205"/>
                      <a:pt x="20641" y="18385"/>
                      <a:pt x="20436" y="17633"/>
                    </a:cubicBezTo>
                    <a:lnTo>
                      <a:pt x="20436" y="17633"/>
                    </a:lnTo>
                    <a:cubicBezTo>
                      <a:pt x="21068" y="19017"/>
                      <a:pt x="20692" y="20726"/>
                      <a:pt x="19684" y="21888"/>
                    </a:cubicBezTo>
                    <a:cubicBezTo>
                      <a:pt x="20965" y="21187"/>
                      <a:pt x="21563" y="19461"/>
                      <a:pt x="20999" y="18129"/>
                    </a:cubicBezTo>
                    <a:lnTo>
                      <a:pt x="20999" y="18129"/>
                    </a:lnTo>
                    <a:cubicBezTo>
                      <a:pt x="21785" y="19530"/>
                      <a:pt x="22247" y="21119"/>
                      <a:pt x="22332" y="22725"/>
                    </a:cubicBezTo>
                    <a:cubicBezTo>
                      <a:pt x="22435" y="21392"/>
                      <a:pt x="22742" y="20094"/>
                      <a:pt x="22554" y="18778"/>
                    </a:cubicBezTo>
                    <a:cubicBezTo>
                      <a:pt x="22315" y="17206"/>
                      <a:pt x="21734" y="15719"/>
                      <a:pt x="21153" y="14250"/>
                    </a:cubicBezTo>
                    <a:lnTo>
                      <a:pt x="21153" y="14250"/>
                    </a:lnTo>
                    <a:cubicBezTo>
                      <a:pt x="22059" y="15685"/>
                      <a:pt x="22913" y="16967"/>
                      <a:pt x="24007" y="18265"/>
                    </a:cubicBezTo>
                    <a:cubicBezTo>
                      <a:pt x="25408" y="19974"/>
                      <a:pt x="26552" y="22315"/>
                      <a:pt x="25698" y="24519"/>
                    </a:cubicBezTo>
                    <a:cubicBezTo>
                      <a:pt x="27048" y="22417"/>
                      <a:pt x="26382" y="20469"/>
                      <a:pt x="24929" y="18675"/>
                    </a:cubicBezTo>
                    <a:lnTo>
                      <a:pt x="24929" y="18675"/>
                    </a:lnTo>
                    <a:cubicBezTo>
                      <a:pt x="26347" y="20179"/>
                      <a:pt x="27971" y="21238"/>
                      <a:pt x="30055" y="21375"/>
                    </a:cubicBezTo>
                    <a:cubicBezTo>
                      <a:pt x="28722" y="19957"/>
                      <a:pt x="27424" y="18385"/>
                      <a:pt x="26587" y="16642"/>
                    </a:cubicBezTo>
                    <a:lnTo>
                      <a:pt x="26587" y="16642"/>
                    </a:lnTo>
                    <a:cubicBezTo>
                      <a:pt x="27595" y="18043"/>
                      <a:pt x="29252" y="18949"/>
                      <a:pt x="30978" y="19034"/>
                    </a:cubicBezTo>
                    <a:cubicBezTo>
                      <a:pt x="29115" y="18265"/>
                      <a:pt x="27509" y="16864"/>
                      <a:pt x="26484" y="15121"/>
                    </a:cubicBezTo>
                    <a:lnTo>
                      <a:pt x="26484" y="15121"/>
                    </a:lnTo>
                    <a:cubicBezTo>
                      <a:pt x="27287" y="15822"/>
                      <a:pt x="28107" y="16505"/>
                      <a:pt x="29064" y="16967"/>
                    </a:cubicBezTo>
                    <a:cubicBezTo>
                      <a:pt x="29715" y="17298"/>
                      <a:pt x="30449" y="17507"/>
                      <a:pt x="31179" y="17507"/>
                    </a:cubicBezTo>
                    <a:cubicBezTo>
                      <a:pt x="31502" y="17507"/>
                      <a:pt x="31825" y="17466"/>
                      <a:pt x="32140" y="17377"/>
                    </a:cubicBezTo>
                    <a:cubicBezTo>
                      <a:pt x="31217" y="17103"/>
                      <a:pt x="30346" y="16710"/>
                      <a:pt x="29525" y="16215"/>
                    </a:cubicBezTo>
                    <a:lnTo>
                      <a:pt x="29525" y="16215"/>
                    </a:lnTo>
                    <a:cubicBezTo>
                      <a:pt x="32755" y="16625"/>
                      <a:pt x="35471" y="19564"/>
                      <a:pt x="35642" y="22810"/>
                    </a:cubicBezTo>
                    <a:cubicBezTo>
                      <a:pt x="35779" y="21221"/>
                      <a:pt x="35454" y="19598"/>
                      <a:pt x="34703" y="18180"/>
                    </a:cubicBezTo>
                    <a:lnTo>
                      <a:pt x="34703" y="18180"/>
                    </a:lnTo>
                    <a:cubicBezTo>
                      <a:pt x="35779" y="19205"/>
                      <a:pt x="36445" y="20606"/>
                      <a:pt x="36736" y="22058"/>
                    </a:cubicBezTo>
                    <a:cubicBezTo>
                      <a:pt x="37043" y="23511"/>
                      <a:pt x="36992" y="25014"/>
                      <a:pt x="36753" y="26467"/>
                    </a:cubicBezTo>
                    <a:cubicBezTo>
                      <a:pt x="37520" y="24984"/>
                      <a:pt x="37862" y="23280"/>
                      <a:pt x="37728" y="21609"/>
                    </a:cubicBezTo>
                    <a:lnTo>
                      <a:pt x="37728" y="21609"/>
                    </a:lnTo>
                    <a:cubicBezTo>
                      <a:pt x="37865" y="23296"/>
                      <a:pt x="38103" y="24933"/>
                      <a:pt x="38154" y="26638"/>
                    </a:cubicBezTo>
                    <a:cubicBezTo>
                      <a:pt x="38205" y="28483"/>
                      <a:pt x="38086" y="30362"/>
                      <a:pt x="38051" y="32208"/>
                    </a:cubicBezTo>
                    <a:cubicBezTo>
                      <a:pt x="38803" y="29012"/>
                      <a:pt x="39179" y="25800"/>
                      <a:pt x="39453" y="22554"/>
                    </a:cubicBezTo>
                    <a:cubicBezTo>
                      <a:pt x="39561" y="22538"/>
                      <a:pt x="39671" y="22530"/>
                      <a:pt x="39780" y="22530"/>
                    </a:cubicBezTo>
                    <a:cubicBezTo>
                      <a:pt x="40493" y="22530"/>
                      <a:pt x="41193" y="22862"/>
                      <a:pt x="41622" y="23425"/>
                    </a:cubicBezTo>
                    <a:cubicBezTo>
                      <a:pt x="41896" y="21255"/>
                      <a:pt x="41845" y="19034"/>
                      <a:pt x="41435" y="16864"/>
                    </a:cubicBezTo>
                    <a:lnTo>
                      <a:pt x="41435" y="16864"/>
                    </a:lnTo>
                    <a:cubicBezTo>
                      <a:pt x="42067" y="17326"/>
                      <a:pt x="42477" y="18094"/>
                      <a:pt x="42511" y="18863"/>
                    </a:cubicBezTo>
                    <a:cubicBezTo>
                      <a:pt x="42528" y="17787"/>
                      <a:pt x="42374" y="16710"/>
                      <a:pt x="42067" y="15685"/>
                    </a:cubicBezTo>
                    <a:cubicBezTo>
                      <a:pt x="41486" y="13789"/>
                      <a:pt x="40375" y="12046"/>
                      <a:pt x="38855" y="10765"/>
                    </a:cubicBezTo>
                    <a:lnTo>
                      <a:pt x="38855" y="10765"/>
                    </a:lnTo>
                    <a:cubicBezTo>
                      <a:pt x="40973" y="11072"/>
                      <a:pt x="42921" y="12354"/>
                      <a:pt x="44066" y="14182"/>
                    </a:cubicBezTo>
                    <a:cubicBezTo>
                      <a:pt x="43861" y="12234"/>
                      <a:pt x="42699" y="10440"/>
                      <a:pt x="41144" y="9244"/>
                    </a:cubicBezTo>
                    <a:cubicBezTo>
                      <a:pt x="39589" y="8048"/>
                      <a:pt x="37658" y="7416"/>
                      <a:pt x="35711" y="7159"/>
                    </a:cubicBezTo>
                    <a:cubicBezTo>
                      <a:pt x="35840" y="7151"/>
                      <a:pt x="35970" y="7146"/>
                      <a:pt x="36101" y="7146"/>
                    </a:cubicBezTo>
                    <a:cubicBezTo>
                      <a:pt x="36748" y="7146"/>
                      <a:pt x="37406" y="7251"/>
                      <a:pt x="38017" y="7450"/>
                    </a:cubicBezTo>
                    <a:cubicBezTo>
                      <a:pt x="37197" y="6476"/>
                      <a:pt x="36001" y="5878"/>
                      <a:pt x="34754" y="5604"/>
                    </a:cubicBezTo>
                    <a:cubicBezTo>
                      <a:pt x="33507" y="5314"/>
                      <a:pt x="32225" y="5297"/>
                      <a:pt x="30944" y="5297"/>
                    </a:cubicBezTo>
                    <a:cubicBezTo>
                      <a:pt x="32121" y="4557"/>
                      <a:pt x="33518" y="4170"/>
                      <a:pt x="34910" y="4170"/>
                    </a:cubicBezTo>
                    <a:cubicBezTo>
                      <a:pt x="35639" y="4170"/>
                      <a:pt x="36367" y="4276"/>
                      <a:pt x="37060" y="4494"/>
                    </a:cubicBezTo>
                    <a:cubicBezTo>
                      <a:pt x="35576" y="3346"/>
                      <a:pt x="33666" y="2815"/>
                      <a:pt x="31774" y="2815"/>
                    </a:cubicBezTo>
                    <a:cubicBezTo>
                      <a:pt x="31554" y="2815"/>
                      <a:pt x="31334" y="2822"/>
                      <a:pt x="31114" y="2837"/>
                    </a:cubicBezTo>
                    <a:cubicBezTo>
                      <a:pt x="29286" y="2973"/>
                      <a:pt x="27680" y="3674"/>
                      <a:pt x="26006" y="4323"/>
                    </a:cubicBezTo>
                    <a:cubicBezTo>
                      <a:pt x="27099" y="3230"/>
                      <a:pt x="28381" y="2307"/>
                      <a:pt x="29765" y="1606"/>
                    </a:cubicBezTo>
                    <a:cubicBezTo>
                      <a:pt x="29437" y="1568"/>
                      <a:pt x="29107" y="1549"/>
                      <a:pt x="28778" y="1549"/>
                    </a:cubicBezTo>
                    <a:cubicBezTo>
                      <a:pt x="26483" y="1549"/>
                      <a:pt x="24202" y="2470"/>
                      <a:pt x="22588" y="4084"/>
                    </a:cubicBezTo>
                    <a:cubicBezTo>
                      <a:pt x="23101" y="2597"/>
                      <a:pt x="23887" y="1213"/>
                      <a:pt x="248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7"/>
              <p:cNvSpPr/>
              <p:nvPr/>
            </p:nvSpPr>
            <p:spPr>
              <a:xfrm>
                <a:off x="1226550" y="2466850"/>
                <a:ext cx="643325" cy="245625"/>
              </a:xfrm>
              <a:custGeom>
                <a:avLst/>
                <a:gdLst/>
                <a:ahLst/>
                <a:cxnLst/>
                <a:rect l="l" t="t" r="r" b="b"/>
                <a:pathLst>
                  <a:path w="25733" h="9825" extrusionOk="0">
                    <a:moveTo>
                      <a:pt x="21522" y="8352"/>
                    </a:moveTo>
                    <a:lnTo>
                      <a:pt x="21522" y="8352"/>
                    </a:lnTo>
                    <a:cubicBezTo>
                      <a:pt x="21524" y="8353"/>
                      <a:pt x="21527" y="8354"/>
                      <a:pt x="21529" y="8355"/>
                    </a:cubicBezTo>
                    <a:cubicBezTo>
                      <a:pt x="21527" y="8354"/>
                      <a:pt x="21524" y="8353"/>
                      <a:pt x="21522" y="8352"/>
                    </a:cubicBezTo>
                    <a:close/>
                    <a:moveTo>
                      <a:pt x="16540" y="0"/>
                    </a:moveTo>
                    <a:lnTo>
                      <a:pt x="16540" y="0"/>
                    </a:lnTo>
                    <a:cubicBezTo>
                      <a:pt x="14934" y="718"/>
                      <a:pt x="13618" y="2068"/>
                      <a:pt x="12969" y="3708"/>
                    </a:cubicBezTo>
                    <a:cubicBezTo>
                      <a:pt x="13003" y="2751"/>
                      <a:pt x="13037" y="1794"/>
                      <a:pt x="13071" y="837"/>
                    </a:cubicBezTo>
                    <a:lnTo>
                      <a:pt x="13071" y="837"/>
                    </a:lnTo>
                    <a:cubicBezTo>
                      <a:pt x="12251" y="1692"/>
                      <a:pt x="11858" y="2956"/>
                      <a:pt x="12063" y="4118"/>
                    </a:cubicBezTo>
                    <a:cubicBezTo>
                      <a:pt x="11431" y="2614"/>
                      <a:pt x="10013" y="1453"/>
                      <a:pt x="8407" y="1128"/>
                    </a:cubicBezTo>
                    <a:lnTo>
                      <a:pt x="8407" y="1128"/>
                    </a:lnTo>
                    <a:cubicBezTo>
                      <a:pt x="9603" y="1863"/>
                      <a:pt x="10526" y="3024"/>
                      <a:pt x="10987" y="4357"/>
                    </a:cubicBezTo>
                    <a:cubicBezTo>
                      <a:pt x="9972" y="3634"/>
                      <a:pt x="8717" y="3253"/>
                      <a:pt x="7469" y="3253"/>
                    </a:cubicBezTo>
                    <a:cubicBezTo>
                      <a:pt x="6889" y="3253"/>
                      <a:pt x="6311" y="3335"/>
                      <a:pt x="5759" y="3503"/>
                    </a:cubicBezTo>
                    <a:cubicBezTo>
                      <a:pt x="6340" y="4152"/>
                      <a:pt x="7143" y="4306"/>
                      <a:pt x="7741" y="5006"/>
                    </a:cubicBezTo>
                    <a:cubicBezTo>
                      <a:pt x="6220" y="4357"/>
                      <a:pt x="4597" y="3947"/>
                      <a:pt x="2922" y="3896"/>
                    </a:cubicBezTo>
                    <a:cubicBezTo>
                      <a:pt x="2852" y="3894"/>
                      <a:pt x="2783" y="3892"/>
                      <a:pt x="2713" y="3892"/>
                    </a:cubicBezTo>
                    <a:cubicBezTo>
                      <a:pt x="1754" y="3892"/>
                      <a:pt x="877" y="4111"/>
                      <a:pt x="1" y="4494"/>
                    </a:cubicBezTo>
                    <a:cubicBezTo>
                      <a:pt x="1333" y="4528"/>
                      <a:pt x="2683" y="4648"/>
                      <a:pt x="3999" y="4887"/>
                    </a:cubicBezTo>
                    <a:cubicBezTo>
                      <a:pt x="3042" y="5212"/>
                      <a:pt x="2085" y="5604"/>
                      <a:pt x="1179" y="6083"/>
                    </a:cubicBezTo>
                    <a:cubicBezTo>
                      <a:pt x="2478" y="6220"/>
                      <a:pt x="3777" y="6305"/>
                      <a:pt x="5075" y="6339"/>
                    </a:cubicBezTo>
                    <a:cubicBezTo>
                      <a:pt x="3982" y="6886"/>
                      <a:pt x="3127" y="7877"/>
                      <a:pt x="2734" y="9022"/>
                    </a:cubicBezTo>
                    <a:cubicBezTo>
                      <a:pt x="3930" y="8287"/>
                      <a:pt x="5212" y="7689"/>
                      <a:pt x="6562" y="7245"/>
                    </a:cubicBezTo>
                    <a:lnTo>
                      <a:pt x="6562" y="7245"/>
                    </a:lnTo>
                    <a:cubicBezTo>
                      <a:pt x="6032" y="7860"/>
                      <a:pt x="5656" y="8577"/>
                      <a:pt x="5468" y="9363"/>
                    </a:cubicBezTo>
                    <a:cubicBezTo>
                      <a:pt x="7023" y="8167"/>
                      <a:pt x="8697" y="7142"/>
                      <a:pt x="10457" y="6271"/>
                    </a:cubicBezTo>
                    <a:lnTo>
                      <a:pt x="10457" y="6271"/>
                    </a:lnTo>
                    <a:cubicBezTo>
                      <a:pt x="10252" y="7074"/>
                      <a:pt x="10218" y="7928"/>
                      <a:pt x="10372" y="8748"/>
                    </a:cubicBezTo>
                    <a:cubicBezTo>
                      <a:pt x="10799" y="8099"/>
                      <a:pt x="11124" y="7399"/>
                      <a:pt x="11329" y="6647"/>
                    </a:cubicBezTo>
                    <a:cubicBezTo>
                      <a:pt x="11551" y="7262"/>
                      <a:pt x="11910" y="7826"/>
                      <a:pt x="12371" y="8287"/>
                    </a:cubicBezTo>
                    <a:cubicBezTo>
                      <a:pt x="12559" y="7604"/>
                      <a:pt x="12713" y="6920"/>
                      <a:pt x="12781" y="6203"/>
                    </a:cubicBezTo>
                    <a:cubicBezTo>
                      <a:pt x="13464" y="7159"/>
                      <a:pt x="14524" y="7843"/>
                      <a:pt x="15686" y="8065"/>
                    </a:cubicBezTo>
                    <a:cubicBezTo>
                      <a:pt x="15310" y="7364"/>
                      <a:pt x="14934" y="6664"/>
                      <a:pt x="14575" y="5963"/>
                    </a:cubicBezTo>
                    <a:lnTo>
                      <a:pt x="14575" y="5963"/>
                    </a:lnTo>
                    <a:cubicBezTo>
                      <a:pt x="16523" y="6903"/>
                      <a:pt x="18163" y="8492"/>
                      <a:pt x="19855" y="9825"/>
                    </a:cubicBezTo>
                    <a:cubicBezTo>
                      <a:pt x="19530" y="8560"/>
                      <a:pt x="18932" y="7381"/>
                      <a:pt x="18095" y="6373"/>
                    </a:cubicBezTo>
                    <a:lnTo>
                      <a:pt x="18095" y="6373"/>
                    </a:lnTo>
                    <a:cubicBezTo>
                      <a:pt x="19152" y="7192"/>
                      <a:pt x="20294" y="7857"/>
                      <a:pt x="21522" y="8352"/>
                    </a:cubicBezTo>
                    <a:lnTo>
                      <a:pt x="21522" y="8352"/>
                    </a:lnTo>
                    <a:cubicBezTo>
                      <a:pt x="21334" y="8270"/>
                      <a:pt x="21083" y="7635"/>
                      <a:pt x="20948" y="7450"/>
                    </a:cubicBezTo>
                    <a:cubicBezTo>
                      <a:pt x="20692" y="7091"/>
                      <a:pt x="20384" y="6766"/>
                      <a:pt x="20145" y="6408"/>
                    </a:cubicBezTo>
                    <a:lnTo>
                      <a:pt x="20145" y="6408"/>
                    </a:lnTo>
                    <a:cubicBezTo>
                      <a:pt x="21085" y="6715"/>
                      <a:pt x="21973" y="7142"/>
                      <a:pt x="22811" y="7672"/>
                    </a:cubicBezTo>
                    <a:cubicBezTo>
                      <a:pt x="22332" y="7142"/>
                      <a:pt x="21820" y="6647"/>
                      <a:pt x="21256" y="6203"/>
                    </a:cubicBezTo>
                    <a:cubicBezTo>
                      <a:pt x="21688" y="6177"/>
                      <a:pt x="22120" y="6163"/>
                      <a:pt x="22552" y="6163"/>
                    </a:cubicBezTo>
                    <a:cubicBezTo>
                      <a:pt x="23554" y="6163"/>
                      <a:pt x="24553" y="6235"/>
                      <a:pt x="25544" y="6390"/>
                    </a:cubicBezTo>
                    <a:cubicBezTo>
                      <a:pt x="24622" y="6049"/>
                      <a:pt x="23665" y="5792"/>
                      <a:pt x="22708" y="5604"/>
                    </a:cubicBezTo>
                    <a:cubicBezTo>
                      <a:pt x="21734" y="5434"/>
                      <a:pt x="20743" y="5314"/>
                      <a:pt x="19752" y="5280"/>
                    </a:cubicBezTo>
                    <a:cubicBezTo>
                      <a:pt x="21478" y="3998"/>
                      <a:pt x="23580" y="3161"/>
                      <a:pt x="25732" y="3161"/>
                    </a:cubicBezTo>
                    <a:cubicBezTo>
                      <a:pt x="25374" y="3161"/>
                      <a:pt x="24929" y="2939"/>
                      <a:pt x="24571" y="2888"/>
                    </a:cubicBezTo>
                    <a:cubicBezTo>
                      <a:pt x="24232" y="2830"/>
                      <a:pt x="23888" y="2810"/>
                      <a:pt x="23548" y="2810"/>
                    </a:cubicBezTo>
                    <a:cubicBezTo>
                      <a:pt x="23287" y="2810"/>
                      <a:pt x="23029" y="2822"/>
                      <a:pt x="22776" y="2837"/>
                    </a:cubicBezTo>
                    <a:cubicBezTo>
                      <a:pt x="20948" y="2973"/>
                      <a:pt x="19342" y="3674"/>
                      <a:pt x="17668" y="4323"/>
                    </a:cubicBezTo>
                    <a:cubicBezTo>
                      <a:pt x="18761" y="3230"/>
                      <a:pt x="20043" y="2307"/>
                      <a:pt x="21427" y="1606"/>
                    </a:cubicBezTo>
                    <a:cubicBezTo>
                      <a:pt x="21099" y="1568"/>
                      <a:pt x="20769" y="1549"/>
                      <a:pt x="20440" y="1549"/>
                    </a:cubicBezTo>
                    <a:cubicBezTo>
                      <a:pt x="18145" y="1549"/>
                      <a:pt x="15864" y="2470"/>
                      <a:pt x="14250" y="4084"/>
                    </a:cubicBezTo>
                    <a:cubicBezTo>
                      <a:pt x="14763" y="2597"/>
                      <a:pt x="15549" y="1213"/>
                      <a:pt x="165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7"/>
              <p:cNvSpPr/>
              <p:nvPr/>
            </p:nvSpPr>
            <p:spPr>
              <a:xfrm>
                <a:off x="1018100" y="2671450"/>
                <a:ext cx="1101650" cy="678350"/>
              </a:xfrm>
              <a:custGeom>
                <a:avLst/>
                <a:gdLst/>
                <a:ahLst/>
                <a:cxnLst/>
                <a:rect l="l" t="t" r="r" b="b"/>
                <a:pathLst>
                  <a:path w="44066" h="27134" extrusionOk="0">
                    <a:moveTo>
                      <a:pt x="36702" y="411"/>
                    </a:moveTo>
                    <a:cubicBezTo>
                      <a:pt x="36703" y="411"/>
                      <a:pt x="36705" y="412"/>
                      <a:pt x="36707" y="413"/>
                    </a:cubicBezTo>
                    <a:lnTo>
                      <a:pt x="36707" y="413"/>
                    </a:lnTo>
                    <a:cubicBezTo>
                      <a:pt x="36705" y="412"/>
                      <a:pt x="36703" y="411"/>
                      <a:pt x="36702" y="411"/>
                    </a:cubicBezTo>
                    <a:close/>
                    <a:moveTo>
                      <a:pt x="0" y="2717"/>
                    </a:moveTo>
                    <a:cubicBezTo>
                      <a:pt x="1" y="2717"/>
                      <a:pt x="1" y="2717"/>
                      <a:pt x="1" y="2717"/>
                    </a:cubicBezTo>
                    <a:lnTo>
                      <a:pt x="1" y="2717"/>
                    </a:lnTo>
                    <a:cubicBezTo>
                      <a:pt x="1" y="2717"/>
                      <a:pt x="1" y="2717"/>
                      <a:pt x="0" y="2717"/>
                    </a:cubicBezTo>
                    <a:close/>
                    <a:moveTo>
                      <a:pt x="17686" y="10390"/>
                    </a:moveTo>
                    <a:cubicBezTo>
                      <a:pt x="17530" y="10390"/>
                      <a:pt x="17375" y="10469"/>
                      <a:pt x="17275" y="10594"/>
                    </a:cubicBezTo>
                    <a:cubicBezTo>
                      <a:pt x="17250" y="10625"/>
                      <a:pt x="17228" y="10659"/>
                      <a:pt x="17209" y="10694"/>
                    </a:cubicBezTo>
                    <a:lnTo>
                      <a:pt x="17209" y="10694"/>
                    </a:lnTo>
                    <a:cubicBezTo>
                      <a:pt x="17370" y="10528"/>
                      <a:pt x="17580" y="10422"/>
                      <a:pt x="17808" y="10422"/>
                    </a:cubicBezTo>
                    <a:cubicBezTo>
                      <a:pt x="17824" y="10422"/>
                      <a:pt x="17840" y="10422"/>
                      <a:pt x="17856" y="10423"/>
                    </a:cubicBezTo>
                    <a:cubicBezTo>
                      <a:pt x="17801" y="10400"/>
                      <a:pt x="17743" y="10390"/>
                      <a:pt x="17686" y="10390"/>
                    </a:cubicBezTo>
                    <a:close/>
                    <a:moveTo>
                      <a:pt x="6032" y="1"/>
                    </a:moveTo>
                    <a:lnTo>
                      <a:pt x="6032" y="1"/>
                    </a:lnTo>
                    <a:cubicBezTo>
                      <a:pt x="4058" y="681"/>
                      <a:pt x="2186" y="2717"/>
                      <a:pt x="27" y="2717"/>
                    </a:cubicBezTo>
                    <a:cubicBezTo>
                      <a:pt x="19" y="2717"/>
                      <a:pt x="10" y="2717"/>
                      <a:pt x="1" y="2717"/>
                    </a:cubicBezTo>
                    <a:lnTo>
                      <a:pt x="1" y="2717"/>
                    </a:lnTo>
                    <a:cubicBezTo>
                      <a:pt x="213" y="2719"/>
                      <a:pt x="426" y="2720"/>
                      <a:pt x="640" y="2720"/>
                    </a:cubicBezTo>
                    <a:cubicBezTo>
                      <a:pt x="2631" y="2720"/>
                      <a:pt x="4673" y="2604"/>
                      <a:pt x="6339" y="1555"/>
                    </a:cubicBezTo>
                    <a:lnTo>
                      <a:pt x="6339" y="1555"/>
                    </a:lnTo>
                    <a:cubicBezTo>
                      <a:pt x="4631" y="2751"/>
                      <a:pt x="2905" y="3964"/>
                      <a:pt x="923" y="4614"/>
                    </a:cubicBezTo>
                    <a:cubicBezTo>
                      <a:pt x="1107" y="4649"/>
                      <a:pt x="1295" y="4666"/>
                      <a:pt x="1482" y="4666"/>
                    </a:cubicBezTo>
                    <a:cubicBezTo>
                      <a:pt x="1937" y="4666"/>
                      <a:pt x="2391" y="4563"/>
                      <a:pt x="2803" y="4357"/>
                    </a:cubicBezTo>
                    <a:lnTo>
                      <a:pt x="2803" y="4357"/>
                    </a:lnTo>
                    <a:cubicBezTo>
                      <a:pt x="2017" y="5366"/>
                      <a:pt x="1111" y="6254"/>
                      <a:pt x="120" y="7040"/>
                    </a:cubicBezTo>
                    <a:cubicBezTo>
                      <a:pt x="1195" y="6579"/>
                      <a:pt x="2201" y="5949"/>
                      <a:pt x="3089" y="5181"/>
                    </a:cubicBezTo>
                    <a:lnTo>
                      <a:pt x="3089" y="5181"/>
                    </a:lnTo>
                    <a:cubicBezTo>
                      <a:pt x="2866" y="5378"/>
                      <a:pt x="2528" y="6290"/>
                      <a:pt x="2393" y="6579"/>
                    </a:cubicBezTo>
                    <a:cubicBezTo>
                      <a:pt x="2187" y="7006"/>
                      <a:pt x="2068" y="7467"/>
                      <a:pt x="1897" y="7911"/>
                    </a:cubicBezTo>
                    <a:cubicBezTo>
                      <a:pt x="1436" y="9176"/>
                      <a:pt x="1043" y="10457"/>
                      <a:pt x="821" y="11773"/>
                    </a:cubicBezTo>
                    <a:cubicBezTo>
                      <a:pt x="616" y="12952"/>
                      <a:pt x="564" y="14148"/>
                      <a:pt x="667" y="15344"/>
                    </a:cubicBezTo>
                    <a:cubicBezTo>
                      <a:pt x="769" y="16284"/>
                      <a:pt x="1282" y="17138"/>
                      <a:pt x="1282" y="18095"/>
                    </a:cubicBezTo>
                    <a:cubicBezTo>
                      <a:pt x="1333" y="18368"/>
                      <a:pt x="1367" y="18641"/>
                      <a:pt x="1504" y="18881"/>
                    </a:cubicBezTo>
                    <a:cubicBezTo>
                      <a:pt x="1641" y="19120"/>
                      <a:pt x="1846" y="19308"/>
                      <a:pt x="2034" y="19496"/>
                    </a:cubicBezTo>
                    <a:cubicBezTo>
                      <a:pt x="4101" y="21546"/>
                      <a:pt x="4409" y="24827"/>
                      <a:pt x="6186" y="27133"/>
                    </a:cubicBezTo>
                    <a:cubicBezTo>
                      <a:pt x="3623" y="20794"/>
                      <a:pt x="6083" y="13686"/>
                      <a:pt x="9586" y="8185"/>
                    </a:cubicBezTo>
                    <a:lnTo>
                      <a:pt x="9586" y="8185"/>
                    </a:lnTo>
                    <a:cubicBezTo>
                      <a:pt x="8321" y="10850"/>
                      <a:pt x="7040" y="13601"/>
                      <a:pt x="6852" y="16540"/>
                    </a:cubicBezTo>
                    <a:cubicBezTo>
                      <a:pt x="7365" y="15088"/>
                      <a:pt x="8612" y="14045"/>
                      <a:pt x="9774" y="13037"/>
                    </a:cubicBezTo>
                    <a:cubicBezTo>
                      <a:pt x="12713" y="10474"/>
                      <a:pt x="15566" y="7399"/>
                      <a:pt x="16215" y="3554"/>
                    </a:cubicBezTo>
                    <a:lnTo>
                      <a:pt x="16215" y="3554"/>
                    </a:lnTo>
                    <a:cubicBezTo>
                      <a:pt x="16403" y="5622"/>
                      <a:pt x="15856" y="7741"/>
                      <a:pt x="14763" y="9500"/>
                    </a:cubicBezTo>
                    <a:cubicBezTo>
                      <a:pt x="13669" y="11277"/>
                      <a:pt x="12029" y="12678"/>
                      <a:pt x="10167" y="13584"/>
                    </a:cubicBezTo>
                    <a:cubicBezTo>
                      <a:pt x="12644" y="12986"/>
                      <a:pt x="14917" y="11534"/>
                      <a:pt x="16489" y="9517"/>
                    </a:cubicBezTo>
                    <a:cubicBezTo>
                      <a:pt x="18005" y="7609"/>
                      <a:pt x="18740" y="5395"/>
                      <a:pt x="18896" y="2977"/>
                    </a:cubicBezTo>
                    <a:lnTo>
                      <a:pt x="18896" y="2977"/>
                    </a:lnTo>
                    <a:cubicBezTo>
                      <a:pt x="18832" y="4015"/>
                      <a:pt x="18985" y="5270"/>
                      <a:pt x="19222" y="6254"/>
                    </a:cubicBezTo>
                    <a:cubicBezTo>
                      <a:pt x="19547" y="7553"/>
                      <a:pt x="19974" y="8663"/>
                      <a:pt x="19906" y="10047"/>
                    </a:cubicBezTo>
                    <a:cubicBezTo>
                      <a:pt x="19889" y="10526"/>
                      <a:pt x="19820" y="11004"/>
                      <a:pt x="19598" y="11414"/>
                    </a:cubicBezTo>
                    <a:cubicBezTo>
                      <a:pt x="19376" y="11841"/>
                      <a:pt x="19000" y="12200"/>
                      <a:pt x="18539" y="12268"/>
                    </a:cubicBezTo>
                    <a:cubicBezTo>
                      <a:pt x="18475" y="12280"/>
                      <a:pt x="18411" y="12286"/>
                      <a:pt x="18347" y="12286"/>
                    </a:cubicBezTo>
                    <a:cubicBezTo>
                      <a:pt x="17761" y="12286"/>
                      <a:pt x="17198" y="11810"/>
                      <a:pt x="17121" y="11209"/>
                    </a:cubicBezTo>
                    <a:cubicBezTo>
                      <a:pt x="17107" y="11042"/>
                      <a:pt x="17127" y="10851"/>
                      <a:pt x="17209" y="10694"/>
                    </a:cubicBezTo>
                    <a:lnTo>
                      <a:pt x="17209" y="10694"/>
                    </a:lnTo>
                    <a:cubicBezTo>
                      <a:pt x="17012" y="10898"/>
                      <a:pt x="16890" y="11190"/>
                      <a:pt x="16899" y="11482"/>
                    </a:cubicBezTo>
                    <a:cubicBezTo>
                      <a:pt x="16899" y="12251"/>
                      <a:pt x="17651" y="12901"/>
                      <a:pt x="18419" y="12918"/>
                    </a:cubicBezTo>
                    <a:cubicBezTo>
                      <a:pt x="18432" y="12918"/>
                      <a:pt x="18444" y="12918"/>
                      <a:pt x="18456" y="12918"/>
                    </a:cubicBezTo>
                    <a:cubicBezTo>
                      <a:pt x="19228" y="12918"/>
                      <a:pt x="19929" y="12394"/>
                      <a:pt x="20282" y="11722"/>
                    </a:cubicBezTo>
                    <a:cubicBezTo>
                      <a:pt x="20624" y="11021"/>
                      <a:pt x="20641" y="10201"/>
                      <a:pt x="20436" y="9449"/>
                    </a:cubicBezTo>
                    <a:lnTo>
                      <a:pt x="20436" y="9449"/>
                    </a:lnTo>
                    <a:cubicBezTo>
                      <a:pt x="21068" y="10833"/>
                      <a:pt x="20692" y="12542"/>
                      <a:pt x="19684" y="13704"/>
                    </a:cubicBezTo>
                    <a:cubicBezTo>
                      <a:pt x="20965" y="13003"/>
                      <a:pt x="21563" y="11277"/>
                      <a:pt x="20999" y="9945"/>
                    </a:cubicBezTo>
                    <a:lnTo>
                      <a:pt x="20999" y="9945"/>
                    </a:lnTo>
                    <a:cubicBezTo>
                      <a:pt x="21785" y="11346"/>
                      <a:pt x="22247" y="12935"/>
                      <a:pt x="22332" y="14541"/>
                    </a:cubicBezTo>
                    <a:cubicBezTo>
                      <a:pt x="22435" y="13208"/>
                      <a:pt x="22742" y="11910"/>
                      <a:pt x="22554" y="10594"/>
                    </a:cubicBezTo>
                    <a:cubicBezTo>
                      <a:pt x="22315" y="9022"/>
                      <a:pt x="21734" y="7535"/>
                      <a:pt x="21153" y="6066"/>
                    </a:cubicBezTo>
                    <a:lnTo>
                      <a:pt x="21153" y="6066"/>
                    </a:lnTo>
                    <a:cubicBezTo>
                      <a:pt x="22059" y="7501"/>
                      <a:pt x="22913" y="8783"/>
                      <a:pt x="24007" y="10081"/>
                    </a:cubicBezTo>
                    <a:cubicBezTo>
                      <a:pt x="25408" y="11790"/>
                      <a:pt x="26552" y="14131"/>
                      <a:pt x="25698" y="16335"/>
                    </a:cubicBezTo>
                    <a:cubicBezTo>
                      <a:pt x="27048" y="14233"/>
                      <a:pt x="26382" y="12285"/>
                      <a:pt x="24929" y="10491"/>
                    </a:cubicBezTo>
                    <a:lnTo>
                      <a:pt x="24929" y="10491"/>
                    </a:lnTo>
                    <a:cubicBezTo>
                      <a:pt x="26347" y="11995"/>
                      <a:pt x="27971" y="13054"/>
                      <a:pt x="30055" y="13191"/>
                    </a:cubicBezTo>
                    <a:cubicBezTo>
                      <a:pt x="28722" y="11773"/>
                      <a:pt x="27424" y="10201"/>
                      <a:pt x="26587" y="8458"/>
                    </a:cubicBezTo>
                    <a:lnTo>
                      <a:pt x="26587" y="8458"/>
                    </a:lnTo>
                    <a:cubicBezTo>
                      <a:pt x="27595" y="9859"/>
                      <a:pt x="29252" y="10765"/>
                      <a:pt x="30978" y="10850"/>
                    </a:cubicBezTo>
                    <a:cubicBezTo>
                      <a:pt x="29115" y="10081"/>
                      <a:pt x="27509" y="8680"/>
                      <a:pt x="26484" y="6937"/>
                    </a:cubicBezTo>
                    <a:lnTo>
                      <a:pt x="26484" y="6937"/>
                    </a:lnTo>
                    <a:cubicBezTo>
                      <a:pt x="27287" y="7638"/>
                      <a:pt x="28107" y="8321"/>
                      <a:pt x="29064" y="8783"/>
                    </a:cubicBezTo>
                    <a:cubicBezTo>
                      <a:pt x="29715" y="9114"/>
                      <a:pt x="30449" y="9323"/>
                      <a:pt x="31179" y="9323"/>
                    </a:cubicBezTo>
                    <a:cubicBezTo>
                      <a:pt x="31502" y="9323"/>
                      <a:pt x="31825" y="9282"/>
                      <a:pt x="32140" y="9193"/>
                    </a:cubicBezTo>
                    <a:cubicBezTo>
                      <a:pt x="31217" y="8919"/>
                      <a:pt x="30346" y="8526"/>
                      <a:pt x="29525" y="8031"/>
                    </a:cubicBezTo>
                    <a:lnTo>
                      <a:pt x="29525" y="8031"/>
                    </a:lnTo>
                    <a:cubicBezTo>
                      <a:pt x="32755" y="8441"/>
                      <a:pt x="35471" y="11380"/>
                      <a:pt x="35642" y="14626"/>
                    </a:cubicBezTo>
                    <a:cubicBezTo>
                      <a:pt x="35779" y="13037"/>
                      <a:pt x="35454" y="11414"/>
                      <a:pt x="34703" y="9996"/>
                    </a:cubicBezTo>
                    <a:lnTo>
                      <a:pt x="34703" y="9996"/>
                    </a:lnTo>
                    <a:cubicBezTo>
                      <a:pt x="35779" y="11021"/>
                      <a:pt x="36445" y="12422"/>
                      <a:pt x="36736" y="13874"/>
                    </a:cubicBezTo>
                    <a:cubicBezTo>
                      <a:pt x="37043" y="15327"/>
                      <a:pt x="36992" y="16830"/>
                      <a:pt x="36753" y="18283"/>
                    </a:cubicBezTo>
                    <a:cubicBezTo>
                      <a:pt x="37520" y="16800"/>
                      <a:pt x="37862" y="15096"/>
                      <a:pt x="37728" y="13425"/>
                    </a:cubicBezTo>
                    <a:lnTo>
                      <a:pt x="37728" y="13425"/>
                    </a:lnTo>
                    <a:cubicBezTo>
                      <a:pt x="37865" y="15112"/>
                      <a:pt x="38103" y="16749"/>
                      <a:pt x="38154" y="18454"/>
                    </a:cubicBezTo>
                    <a:cubicBezTo>
                      <a:pt x="38205" y="20299"/>
                      <a:pt x="38086" y="22178"/>
                      <a:pt x="38051" y="24024"/>
                    </a:cubicBezTo>
                    <a:cubicBezTo>
                      <a:pt x="38803" y="20828"/>
                      <a:pt x="39179" y="17616"/>
                      <a:pt x="39453" y="14370"/>
                    </a:cubicBezTo>
                    <a:cubicBezTo>
                      <a:pt x="39561" y="14354"/>
                      <a:pt x="39671" y="14346"/>
                      <a:pt x="39780" y="14346"/>
                    </a:cubicBezTo>
                    <a:cubicBezTo>
                      <a:pt x="40493" y="14346"/>
                      <a:pt x="41193" y="14678"/>
                      <a:pt x="41622" y="15241"/>
                    </a:cubicBezTo>
                    <a:cubicBezTo>
                      <a:pt x="41896" y="13071"/>
                      <a:pt x="41845" y="10850"/>
                      <a:pt x="41435" y="8680"/>
                    </a:cubicBezTo>
                    <a:lnTo>
                      <a:pt x="41435" y="8680"/>
                    </a:lnTo>
                    <a:cubicBezTo>
                      <a:pt x="42067" y="9142"/>
                      <a:pt x="42477" y="9910"/>
                      <a:pt x="42511" y="10679"/>
                    </a:cubicBezTo>
                    <a:cubicBezTo>
                      <a:pt x="42528" y="9603"/>
                      <a:pt x="42374" y="8526"/>
                      <a:pt x="42067" y="7501"/>
                    </a:cubicBezTo>
                    <a:cubicBezTo>
                      <a:pt x="41486" y="5605"/>
                      <a:pt x="40375" y="3862"/>
                      <a:pt x="38855" y="2581"/>
                    </a:cubicBezTo>
                    <a:lnTo>
                      <a:pt x="38855" y="2581"/>
                    </a:lnTo>
                    <a:cubicBezTo>
                      <a:pt x="40973" y="2888"/>
                      <a:pt x="42921" y="4170"/>
                      <a:pt x="44066" y="5998"/>
                    </a:cubicBezTo>
                    <a:cubicBezTo>
                      <a:pt x="43912" y="4511"/>
                      <a:pt x="43126" y="2632"/>
                      <a:pt x="41845" y="1777"/>
                    </a:cubicBezTo>
                    <a:cubicBezTo>
                      <a:pt x="41093" y="1265"/>
                      <a:pt x="40085" y="957"/>
                      <a:pt x="39213" y="752"/>
                    </a:cubicBezTo>
                    <a:cubicBezTo>
                      <a:pt x="38549" y="582"/>
                      <a:pt x="37273" y="717"/>
                      <a:pt x="36707" y="413"/>
                    </a:cubicBezTo>
                    <a:lnTo>
                      <a:pt x="36707" y="413"/>
                    </a:lnTo>
                    <a:cubicBezTo>
                      <a:pt x="37337" y="755"/>
                      <a:pt x="37916" y="1232"/>
                      <a:pt x="38359" y="1795"/>
                    </a:cubicBezTo>
                    <a:cubicBezTo>
                      <a:pt x="36650" y="1333"/>
                      <a:pt x="34908" y="940"/>
                      <a:pt x="33148" y="667"/>
                    </a:cubicBezTo>
                    <a:lnTo>
                      <a:pt x="33148" y="667"/>
                    </a:lnTo>
                    <a:cubicBezTo>
                      <a:pt x="34292" y="1743"/>
                      <a:pt x="35437" y="2820"/>
                      <a:pt x="36565" y="3896"/>
                    </a:cubicBezTo>
                    <a:cubicBezTo>
                      <a:pt x="34446" y="3144"/>
                      <a:pt x="32293" y="2393"/>
                      <a:pt x="30055" y="2034"/>
                    </a:cubicBezTo>
                    <a:lnTo>
                      <a:pt x="30055" y="2034"/>
                    </a:lnTo>
                    <a:cubicBezTo>
                      <a:pt x="31234" y="2905"/>
                      <a:pt x="32293" y="3913"/>
                      <a:pt x="33233" y="5024"/>
                    </a:cubicBezTo>
                    <a:cubicBezTo>
                      <a:pt x="31849" y="4528"/>
                      <a:pt x="30551" y="3811"/>
                      <a:pt x="29423" y="2888"/>
                    </a:cubicBezTo>
                    <a:lnTo>
                      <a:pt x="29423" y="2888"/>
                    </a:lnTo>
                    <a:cubicBezTo>
                      <a:pt x="30311" y="4340"/>
                      <a:pt x="31507" y="5605"/>
                      <a:pt x="32891" y="6579"/>
                    </a:cubicBezTo>
                    <a:cubicBezTo>
                      <a:pt x="30294" y="5741"/>
                      <a:pt x="27954" y="4306"/>
                      <a:pt x="25613" y="2888"/>
                    </a:cubicBezTo>
                    <a:lnTo>
                      <a:pt x="25613" y="2888"/>
                    </a:lnTo>
                    <a:cubicBezTo>
                      <a:pt x="26450" y="3999"/>
                      <a:pt x="27099" y="5246"/>
                      <a:pt x="27526" y="6562"/>
                    </a:cubicBezTo>
                    <a:cubicBezTo>
                      <a:pt x="26040" y="4716"/>
                      <a:pt x="24331" y="3025"/>
                      <a:pt x="22469" y="1572"/>
                    </a:cubicBezTo>
                    <a:lnTo>
                      <a:pt x="22469" y="1572"/>
                    </a:lnTo>
                    <a:cubicBezTo>
                      <a:pt x="22862" y="2973"/>
                      <a:pt x="23272" y="4357"/>
                      <a:pt x="23665" y="5759"/>
                    </a:cubicBezTo>
                    <a:cubicBezTo>
                      <a:pt x="22435" y="4204"/>
                      <a:pt x="21375" y="2512"/>
                      <a:pt x="20521" y="718"/>
                    </a:cubicBezTo>
                    <a:lnTo>
                      <a:pt x="20521" y="718"/>
                    </a:lnTo>
                    <a:cubicBezTo>
                      <a:pt x="20658" y="2068"/>
                      <a:pt x="20692" y="3418"/>
                      <a:pt x="20624" y="4768"/>
                    </a:cubicBezTo>
                    <a:cubicBezTo>
                      <a:pt x="20111" y="3247"/>
                      <a:pt x="19445" y="1777"/>
                      <a:pt x="18659" y="393"/>
                    </a:cubicBezTo>
                    <a:cubicBezTo>
                      <a:pt x="18436" y="2375"/>
                      <a:pt x="17856" y="4306"/>
                      <a:pt x="16933" y="6066"/>
                    </a:cubicBezTo>
                    <a:cubicBezTo>
                      <a:pt x="17104" y="4204"/>
                      <a:pt x="17001" y="2324"/>
                      <a:pt x="16608" y="496"/>
                    </a:cubicBezTo>
                    <a:cubicBezTo>
                      <a:pt x="16079" y="1726"/>
                      <a:pt x="15241" y="2529"/>
                      <a:pt x="14336" y="3469"/>
                    </a:cubicBezTo>
                    <a:cubicBezTo>
                      <a:pt x="13328" y="4511"/>
                      <a:pt x="12388" y="5553"/>
                      <a:pt x="11243" y="6459"/>
                    </a:cubicBezTo>
                    <a:cubicBezTo>
                      <a:pt x="11482" y="5126"/>
                      <a:pt x="11705" y="3794"/>
                      <a:pt x="11944" y="2461"/>
                    </a:cubicBezTo>
                    <a:lnTo>
                      <a:pt x="11944" y="2461"/>
                    </a:lnTo>
                    <a:cubicBezTo>
                      <a:pt x="9979" y="3828"/>
                      <a:pt x="8133" y="5366"/>
                      <a:pt x="6442" y="7057"/>
                    </a:cubicBezTo>
                    <a:cubicBezTo>
                      <a:pt x="6322" y="4597"/>
                      <a:pt x="7245" y="2102"/>
                      <a:pt x="8919" y="308"/>
                    </a:cubicBezTo>
                    <a:lnTo>
                      <a:pt x="8919" y="308"/>
                    </a:lnTo>
                    <a:cubicBezTo>
                      <a:pt x="7433" y="599"/>
                      <a:pt x="5981" y="991"/>
                      <a:pt x="4545" y="1487"/>
                    </a:cubicBezTo>
                    <a:cubicBezTo>
                      <a:pt x="5041" y="991"/>
                      <a:pt x="5536" y="496"/>
                      <a:pt x="6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7"/>
              <p:cNvSpPr/>
              <p:nvPr/>
            </p:nvSpPr>
            <p:spPr>
              <a:xfrm>
                <a:off x="2002700" y="3027700"/>
                <a:ext cx="75625" cy="382325"/>
              </a:xfrm>
              <a:custGeom>
                <a:avLst/>
                <a:gdLst/>
                <a:ahLst/>
                <a:cxnLst/>
                <a:rect l="l" t="t" r="r" b="b"/>
                <a:pathLst>
                  <a:path w="3025" h="15293" fill="none" extrusionOk="0">
                    <a:moveTo>
                      <a:pt x="3024" y="15292"/>
                    </a:moveTo>
                    <a:cubicBezTo>
                      <a:pt x="2238" y="10149"/>
                      <a:pt x="889" y="5126"/>
                      <a:pt x="0" y="0"/>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7"/>
              <p:cNvSpPr/>
              <p:nvPr/>
            </p:nvSpPr>
            <p:spPr>
              <a:xfrm>
                <a:off x="926250" y="2921325"/>
                <a:ext cx="292200" cy="231125"/>
              </a:xfrm>
              <a:custGeom>
                <a:avLst/>
                <a:gdLst/>
                <a:ahLst/>
                <a:cxnLst/>
                <a:rect l="l" t="t" r="r" b="b"/>
                <a:pathLst>
                  <a:path w="11688" h="9245" fill="none" extrusionOk="0">
                    <a:moveTo>
                      <a:pt x="11688" y="9244"/>
                    </a:moveTo>
                    <a:cubicBezTo>
                      <a:pt x="8766" y="6237"/>
                      <a:pt x="5605" y="3521"/>
                      <a:pt x="2427" y="804"/>
                    </a:cubicBezTo>
                    <a:cubicBezTo>
                      <a:pt x="1504" y="1"/>
                      <a:pt x="240" y="1"/>
                      <a:pt x="69" y="1487"/>
                    </a:cubicBezTo>
                    <a:cubicBezTo>
                      <a:pt x="1" y="2068"/>
                      <a:pt x="274" y="2683"/>
                      <a:pt x="770" y="3008"/>
                    </a:cubicBezTo>
                    <a:cubicBezTo>
                      <a:pt x="889" y="3093"/>
                      <a:pt x="1026" y="3162"/>
                      <a:pt x="1163" y="3145"/>
                    </a:cubicBezTo>
                    <a:cubicBezTo>
                      <a:pt x="1317" y="3128"/>
                      <a:pt x="1453" y="3025"/>
                      <a:pt x="1453" y="2871"/>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7"/>
              <p:cNvSpPr/>
              <p:nvPr/>
            </p:nvSpPr>
            <p:spPr>
              <a:xfrm>
                <a:off x="1567000" y="3145175"/>
                <a:ext cx="184550" cy="94425"/>
              </a:xfrm>
              <a:custGeom>
                <a:avLst/>
                <a:gdLst/>
                <a:ahLst/>
                <a:cxnLst/>
                <a:rect l="l" t="t" r="r" b="b"/>
                <a:pathLst>
                  <a:path w="7382" h="3777" fill="none" extrusionOk="0">
                    <a:moveTo>
                      <a:pt x="0" y="2102"/>
                    </a:moveTo>
                    <a:cubicBezTo>
                      <a:pt x="462" y="1076"/>
                      <a:pt x="1538" y="444"/>
                      <a:pt x="2632" y="205"/>
                    </a:cubicBezTo>
                    <a:cubicBezTo>
                      <a:pt x="3315" y="51"/>
                      <a:pt x="4033" y="0"/>
                      <a:pt x="4716" y="188"/>
                    </a:cubicBezTo>
                    <a:cubicBezTo>
                      <a:pt x="6254" y="581"/>
                      <a:pt x="7381" y="2187"/>
                      <a:pt x="7245" y="3776"/>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7"/>
              <p:cNvSpPr/>
              <p:nvPr/>
            </p:nvSpPr>
            <p:spPr>
              <a:xfrm>
                <a:off x="1202625" y="2975575"/>
                <a:ext cx="416500" cy="410525"/>
              </a:xfrm>
              <a:custGeom>
                <a:avLst/>
                <a:gdLst/>
                <a:ahLst/>
                <a:cxnLst/>
                <a:rect l="l" t="t" r="r" b="b"/>
                <a:pathLst>
                  <a:path w="16660" h="16421" fill="none" extrusionOk="0">
                    <a:moveTo>
                      <a:pt x="9569" y="650"/>
                    </a:moveTo>
                    <a:cubicBezTo>
                      <a:pt x="6869" y="1"/>
                      <a:pt x="3811" y="1009"/>
                      <a:pt x="2068" y="3196"/>
                    </a:cubicBezTo>
                    <a:cubicBezTo>
                      <a:pt x="1265" y="4204"/>
                      <a:pt x="735" y="5417"/>
                      <a:pt x="479" y="6681"/>
                    </a:cubicBezTo>
                    <a:cubicBezTo>
                      <a:pt x="1" y="8937"/>
                      <a:pt x="479" y="11431"/>
                      <a:pt x="1829" y="13311"/>
                    </a:cubicBezTo>
                    <a:cubicBezTo>
                      <a:pt x="3333" y="15395"/>
                      <a:pt x="5588" y="16421"/>
                      <a:pt x="8185" y="16267"/>
                    </a:cubicBezTo>
                    <a:cubicBezTo>
                      <a:pt x="11226" y="16096"/>
                      <a:pt x="13396" y="14404"/>
                      <a:pt x="14627" y="11722"/>
                    </a:cubicBezTo>
                    <a:cubicBezTo>
                      <a:pt x="16660" y="7331"/>
                      <a:pt x="14439" y="1812"/>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7"/>
              <p:cNvSpPr/>
              <p:nvPr/>
            </p:nvSpPr>
            <p:spPr>
              <a:xfrm>
                <a:off x="1723750" y="3093050"/>
                <a:ext cx="416075" cy="410525"/>
              </a:xfrm>
              <a:custGeom>
                <a:avLst/>
                <a:gdLst/>
                <a:ahLst/>
                <a:cxnLst/>
                <a:rect l="l" t="t" r="r" b="b"/>
                <a:pathLst>
                  <a:path w="16643" h="16421" fill="none" extrusionOk="0">
                    <a:moveTo>
                      <a:pt x="9569" y="650"/>
                    </a:moveTo>
                    <a:cubicBezTo>
                      <a:pt x="6870" y="0"/>
                      <a:pt x="3811" y="1026"/>
                      <a:pt x="2068" y="3196"/>
                    </a:cubicBezTo>
                    <a:cubicBezTo>
                      <a:pt x="1265" y="4204"/>
                      <a:pt x="736" y="5417"/>
                      <a:pt x="479" y="6681"/>
                    </a:cubicBezTo>
                    <a:cubicBezTo>
                      <a:pt x="1" y="8937"/>
                      <a:pt x="479" y="11431"/>
                      <a:pt x="1829" y="13311"/>
                    </a:cubicBezTo>
                    <a:cubicBezTo>
                      <a:pt x="3333" y="15395"/>
                      <a:pt x="5588" y="16420"/>
                      <a:pt x="8185" y="16266"/>
                    </a:cubicBezTo>
                    <a:cubicBezTo>
                      <a:pt x="11209" y="16096"/>
                      <a:pt x="13396" y="14421"/>
                      <a:pt x="14627" y="11722"/>
                    </a:cubicBezTo>
                    <a:cubicBezTo>
                      <a:pt x="16643" y="7330"/>
                      <a:pt x="14422" y="1829"/>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7"/>
              <p:cNvSpPr/>
              <p:nvPr/>
            </p:nvSpPr>
            <p:spPr>
              <a:xfrm>
                <a:off x="2380300" y="4071925"/>
                <a:ext cx="1146925" cy="323125"/>
              </a:xfrm>
              <a:custGeom>
                <a:avLst/>
                <a:gdLst/>
                <a:ahLst/>
                <a:cxnLst/>
                <a:rect l="l" t="t" r="r" b="b"/>
                <a:pathLst>
                  <a:path w="45877" h="12925" extrusionOk="0">
                    <a:moveTo>
                      <a:pt x="6932" y="0"/>
                    </a:moveTo>
                    <a:cubicBezTo>
                      <a:pt x="6718" y="0"/>
                      <a:pt x="6503" y="12"/>
                      <a:pt x="6288" y="41"/>
                    </a:cubicBezTo>
                    <a:cubicBezTo>
                      <a:pt x="5314" y="161"/>
                      <a:pt x="4426" y="622"/>
                      <a:pt x="3640" y="1203"/>
                    </a:cubicBezTo>
                    <a:cubicBezTo>
                      <a:pt x="1572" y="2724"/>
                      <a:pt x="137" y="5167"/>
                      <a:pt x="18" y="7730"/>
                    </a:cubicBezTo>
                    <a:cubicBezTo>
                      <a:pt x="0" y="8294"/>
                      <a:pt x="35" y="8960"/>
                      <a:pt x="325" y="9455"/>
                    </a:cubicBezTo>
                    <a:cubicBezTo>
                      <a:pt x="410" y="9609"/>
                      <a:pt x="513" y="9746"/>
                      <a:pt x="650" y="9848"/>
                    </a:cubicBezTo>
                    <a:cubicBezTo>
                      <a:pt x="1196" y="10327"/>
                      <a:pt x="2102" y="10395"/>
                      <a:pt x="2785" y="10464"/>
                    </a:cubicBezTo>
                    <a:cubicBezTo>
                      <a:pt x="4778" y="10641"/>
                      <a:pt x="6774" y="10718"/>
                      <a:pt x="8771" y="10718"/>
                    </a:cubicBezTo>
                    <a:cubicBezTo>
                      <a:pt x="15647" y="10718"/>
                      <a:pt x="22540" y="9801"/>
                      <a:pt x="29372" y="8875"/>
                    </a:cubicBezTo>
                    <a:lnTo>
                      <a:pt x="29372" y="8875"/>
                    </a:lnTo>
                    <a:cubicBezTo>
                      <a:pt x="29337" y="9165"/>
                      <a:pt x="29474" y="9507"/>
                      <a:pt x="29679" y="9695"/>
                    </a:cubicBezTo>
                    <a:cubicBezTo>
                      <a:pt x="29953" y="9917"/>
                      <a:pt x="30277" y="10036"/>
                      <a:pt x="30585" y="10190"/>
                    </a:cubicBezTo>
                    <a:cubicBezTo>
                      <a:pt x="31337" y="10583"/>
                      <a:pt x="31986" y="11147"/>
                      <a:pt x="32703" y="11574"/>
                    </a:cubicBezTo>
                    <a:cubicBezTo>
                      <a:pt x="33243" y="11908"/>
                      <a:pt x="33880" y="12156"/>
                      <a:pt x="34504" y="12156"/>
                    </a:cubicBezTo>
                    <a:cubicBezTo>
                      <a:pt x="34710" y="12156"/>
                      <a:pt x="34914" y="12129"/>
                      <a:pt x="35113" y="12070"/>
                    </a:cubicBezTo>
                    <a:cubicBezTo>
                      <a:pt x="35301" y="12001"/>
                      <a:pt x="35489" y="11899"/>
                      <a:pt x="35574" y="11728"/>
                    </a:cubicBezTo>
                    <a:cubicBezTo>
                      <a:pt x="35745" y="11420"/>
                      <a:pt x="35506" y="11062"/>
                      <a:pt x="35266" y="10805"/>
                    </a:cubicBezTo>
                    <a:cubicBezTo>
                      <a:pt x="34651" y="10105"/>
                      <a:pt x="33985" y="9455"/>
                      <a:pt x="33250" y="8892"/>
                    </a:cubicBezTo>
                    <a:cubicBezTo>
                      <a:pt x="33414" y="8849"/>
                      <a:pt x="33572" y="8829"/>
                      <a:pt x="33724" y="8829"/>
                    </a:cubicBezTo>
                    <a:cubicBezTo>
                      <a:pt x="34600" y="8829"/>
                      <a:pt x="35279" y="9486"/>
                      <a:pt x="35847" y="10156"/>
                    </a:cubicBezTo>
                    <a:cubicBezTo>
                      <a:pt x="36360" y="10771"/>
                      <a:pt x="36702" y="11540"/>
                      <a:pt x="37300" y="12104"/>
                    </a:cubicBezTo>
                    <a:cubicBezTo>
                      <a:pt x="37570" y="12362"/>
                      <a:pt x="38348" y="12766"/>
                      <a:pt x="38936" y="12766"/>
                    </a:cubicBezTo>
                    <a:cubicBezTo>
                      <a:pt x="39204" y="12766"/>
                      <a:pt x="39432" y="12682"/>
                      <a:pt x="39555" y="12463"/>
                    </a:cubicBezTo>
                    <a:cubicBezTo>
                      <a:pt x="39640" y="12292"/>
                      <a:pt x="39658" y="12087"/>
                      <a:pt x="39640" y="11882"/>
                    </a:cubicBezTo>
                    <a:lnTo>
                      <a:pt x="39640" y="11882"/>
                    </a:lnTo>
                    <a:cubicBezTo>
                      <a:pt x="39948" y="12411"/>
                      <a:pt x="40273" y="12821"/>
                      <a:pt x="40905" y="12907"/>
                    </a:cubicBezTo>
                    <a:cubicBezTo>
                      <a:pt x="40974" y="12919"/>
                      <a:pt x="41042" y="12925"/>
                      <a:pt x="41108" y="12925"/>
                    </a:cubicBezTo>
                    <a:cubicBezTo>
                      <a:pt x="41699" y="12925"/>
                      <a:pt x="42166" y="12462"/>
                      <a:pt x="42135" y="11848"/>
                    </a:cubicBezTo>
                    <a:lnTo>
                      <a:pt x="42135" y="11848"/>
                    </a:lnTo>
                    <a:cubicBezTo>
                      <a:pt x="42282" y="12109"/>
                      <a:pt x="42576" y="12236"/>
                      <a:pt x="42876" y="12236"/>
                    </a:cubicBezTo>
                    <a:cubicBezTo>
                      <a:pt x="43066" y="12236"/>
                      <a:pt x="43258" y="12186"/>
                      <a:pt x="43417" y="12087"/>
                    </a:cubicBezTo>
                    <a:cubicBezTo>
                      <a:pt x="44066" y="11677"/>
                      <a:pt x="44151" y="10976"/>
                      <a:pt x="44168" y="10276"/>
                    </a:cubicBezTo>
                    <a:cubicBezTo>
                      <a:pt x="44267" y="10461"/>
                      <a:pt x="44474" y="10557"/>
                      <a:pt x="44677" y="10557"/>
                    </a:cubicBezTo>
                    <a:cubicBezTo>
                      <a:pt x="44755" y="10557"/>
                      <a:pt x="44832" y="10543"/>
                      <a:pt x="44903" y="10515"/>
                    </a:cubicBezTo>
                    <a:cubicBezTo>
                      <a:pt x="45159" y="10412"/>
                      <a:pt x="45330" y="10156"/>
                      <a:pt x="45416" y="9883"/>
                    </a:cubicBezTo>
                    <a:cubicBezTo>
                      <a:pt x="45877" y="8328"/>
                      <a:pt x="43707" y="6312"/>
                      <a:pt x="42596" y="5526"/>
                    </a:cubicBezTo>
                    <a:cubicBezTo>
                      <a:pt x="41264" y="4569"/>
                      <a:pt x="40051" y="3903"/>
                      <a:pt x="38462" y="3492"/>
                    </a:cubicBezTo>
                    <a:cubicBezTo>
                      <a:pt x="36599" y="3031"/>
                      <a:pt x="34703" y="2672"/>
                      <a:pt x="32789" y="2365"/>
                    </a:cubicBezTo>
                    <a:cubicBezTo>
                      <a:pt x="29150" y="1801"/>
                      <a:pt x="25408" y="1476"/>
                      <a:pt x="21768" y="1083"/>
                    </a:cubicBezTo>
                    <a:cubicBezTo>
                      <a:pt x="19086" y="793"/>
                      <a:pt x="16386" y="537"/>
                      <a:pt x="13704" y="297"/>
                    </a:cubicBezTo>
                    <a:cubicBezTo>
                      <a:pt x="12822" y="225"/>
                      <a:pt x="11974" y="152"/>
                      <a:pt x="11118" y="152"/>
                    </a:cubicBezTo>
                    <a:cubicBezTo>
                      <a:pt x="10763" y="152"/>
                      <a:pt x="10407" y="165"/>
                      <a:pt x="10047" y="195"/>
                    </a:cubicBezTo>
                    <a:cubicBezTo>
                      <a:pt x="9910" y="206"/>
                      <a:pt x="9774" y="211"/>
                      <a:pt x="9637" y="211"/>
                    </a:cubicBezTo>
                    <a:cubicBezTo>
                      <a:pt x="8739" y="211"/>
                      <a:pt x="7839" y="0"/>
                      <a:pt x="6932"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7"/>
              <p:cNvSpPr/>
              <p:nvPr/>
            </p:nvSpPr>
            <p:spPr>
              <a:xfrm>
                <a:off x="3255975" y="4225425"/>
                <a:ext cx="120900" cy="157650"/>
              </a:xfrm>
              <a:custGeom>
                <a:avLst/>
                <a:gdLst/>
                <a:ahLst/>
                <a:cxnLst/>
                <a:rect l="l" t="t" r="r" b="b"/>
                <a:pathLst>
                  <a:path w="4836" h="6306" extrusionOk="0">
                    <a:moveTo>
                      <a:pt x="0" y="1"/>
                    </a:moveTo>
                    <a:lnTo>
                      <a:pt x="0" y="1"/>
                    </a:lnTo>
                    <a:cubicBezTo>
                      <a:pt x="274" y="206"/>
                      <a:pt x="547" y="411"/>
                      <a:pt x="803" y="616"/>
                    </a:cubicBezTo>
                    <a:cubicBezTo>
                      <a:pt x="2119" y="1675"/>
                      <a:pt x="3212" y="2974"/>
                      <a:pt x="4033" y="4426"/>
                    </a:cubicBezTo>
                    <a:cubicBezTo>
                      <a:pt x="4357" y="5007"/>
                      <a:pt x="4716" y="5639"/>
                      <a:pt x="4562" y="6306"/>
                    </a:cubicBezTo>
                    <a:cubicBezTo>
                      <a:pt x="4836" y="5656"/>
                      <a:pt x="4511" y="4922"/>
                      <a:pt x="4220" y="4324"/>
                    </a:cubicBezTo>
                    <a:cubicBezTo>
                      <a:pt x="3332" y="2478"/>
                      <a:pt x="1828" y="923"/>
                      <a:pt x="0"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7"/>
              <p:cNvSpPr/>
              <p:nvPr/>
            </p:nvSpPr>
            <p:spPr>
              <a:xfrm>
                <a:off x="3284575" y="4185700"/>
                <a:ext cx="147825" cy="195675"/>
              </a:xfrm>
              <a:custGeom>
                <a:avLst/>
                <a:gdLst/>
                <a:ahLst/>
                <a:cxnLst/>
                <a:rect l="l" t="t" r="r" b="b"/>
                <a:pathLst>
                  <a:path w="5913" h="7827" extrusionOk="0">
                    <a:moveTo>
                      <a:pt x="1" y="1"/>
                    </a:moveTo>
                    <a:cubicBezTo>
                      <a:pt x="2735" y="1675"/>
                      <a:pt x="5827" y="4358"/>
                      <a:pt x="5862" y="7826"/>
                    </a:cubicBezTo>
                    <a:cubicBezTo>
                      <a:pt x="5879" y="7621"/>
                      <a:pt x="5896" y="7399"/>
                      <a:pt x="5913" y="7177"/>
                    </a:cubicBezTo>
                    <a:cubicBezTo>
                      <a:pt x="5759" y="3879"/>
                      <a:pt x="2837" y="1282"/>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7"/>
              <p:cNvSpPr/>
              <p:nvPr/>
            </p:nvSpPr>
            <p:spPr>
              <a:xfrm>
                <a:off x="3337975" y="4164350"/>
                <a:ext cx="151675" cy="184550"/>
              </a:xfrm>
              <a:custGeom>
                <a:avLst/>
                <a:gdLst/>
                <a:ahLst/>
                <a:cxnLst/>
                <a:rect l="l" t="t" r="r" b="b"/>
                <a:pathLst>
                  <a:path w="6067" h="7382" extrusionOk="0">
                    <a:moveTo>
                      <a:pt x="1" y="0"/>
                    </a:moveTo>
                    <a:lnTo>
                      <a:pt x="1" y="0"/>
                    </a:lnTo>
                    <a:cubicBezTo>
                      <a:pt x="342" y="240"/>
                      <a:pt x="684" y="445"/>
                      <a:pt x="1026" y="684"/>
                    </a:cubicBezTo>
                    <a:cubicBezTo>
                      <a:pt x="3350" y="2222"/>
                      <a:pt x="5690" y="4409"/>
                      <a:pt x="5810" y="7382"/>
                    </a:cubicBezTo>
                    <a:cubicBezTo>
                      <a:pt x="6066" y="4340"/>
                      <a:pt x="3572" y="1914"/>
                      <a:pt x="1094" y="564"/>
                    </a:cubicBezTo>
                    <a:cubicBezTo>
                      <a:pt x="735" y="376"/>
                      <a:pt x="377" y="171"/>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7"/>
              <p:cNvSpPr/>
              <p:nvPr/>
            </p:nvSpPr>
            <p:spPr>
              <a:xfrm>
                <a:off x="2253850" y="4009725"/>
                <a:ext cx="235825" cy="310125"/>
              </a:xfrm>
              <a:custGeom>
                <a:avLst/>
                <a:gdLst/>
                <a:ahLst/>
                <a:cxnLst/>
                <a:rect l="l" t="t" r="r" b="b"/>
                <a:pathLst>
                  <a:path w="9433" h="12405" extrusionOk="0">
                    <a:moveTo>
                      <a:pt x="9432" y="0"/>
                    </a:moveTo>
                    <a:cubicBezTo>
                      <a:pt x="5400" y="2358"/>
                      <a:pt x="1846" y="5912"/>
                      <a:pt x="428" y="10440"/>
                    </a:cubicBezTo>
                    <a:cubicBezTo>
                      <a:pt x="240" y="11089"/>
                      <a:pt x="86" y="11738"/>
                      <a:pt x="1" y="12405"/>
                    </a:cubicBezTo>
                    <a:cubicBezTo>
                      <a:pt x="1163" y="7108"/>
                      <a:pt x="5093" y="2990"/>
                      <a:pt x="9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7"/>
              <p:cNvSpPr/>
              <p:nvPr/>
            </p:nvSpPr>
            <p:spPr>
              <a:xfrm>
                <a:off x="2234650" y="4005450"/>
                <a:ext cx="187525" cy="322525"/>
              </a:xfrm>
              <a:custGeom>
                <a:avLst/>
                <a:gdLst/>
                <a:ahLst/>
                <a:cxnLst/>
                <a:rect l="l" t="t" r="r" b="b"/>
                <a:pathLst>
                  <a:path w="7501" h="12901" extrusionOk="0">
                    <a:moveTo>
                      <a:pt x="7501" y="0"/>
                    </a:moveTo>
                    <a:cubicBezTo>
                      <a:pt x="3161" y="2666"/>
                      <a:pt x="0" y="7758"/>
                      <a:pt x="68" y="12900"/>
                    </a:cubicBezTo>
                    <a:cubicBezTo>
                      <a:pt x="393" y="8099"/>
                      <a:pt x="3058" y="3623"/>
                      <a:pt x="6732" y="581"/>
                    </a:cubicBezTo>
                    <a:lnTo>
                      <a:pt x="75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67"/>
              <p:cNvSpPr/>
              <p:nvPr/>
            </p:nvSpPr>
            <p:spPr>
              <a:xfrm>
                <a:off x="2319225" y="4043475"/>
                <a:ext cx="207600" cy="291750"/>
              </a:xfrm>
              <a:custGeom>
                <a:avLst/>
                <a:gdLst/>
                <a:ahLst/>
                <a:cxnLst/>
                <a:rect l="l" t="t" r="r" b="b"/>
                <a:pathLst>
                  <a:path w="8304" h="11670" extrusionOk="0">
                    <a:moveTo>
                      <a:pt x="8304" y="0"/>
                    </a:moveTo>
                    <a:lnTo>
                      <a:pt x="8304" y="0"/>
                    </a:lnTo>
                    <a:cubicBezTo>
                      <a:pt x="7843" y="256"/>
                      <a:pt x="7193" y="684"/>
                      <a:pt x="6749" y="991"/>
                    </a:cubicBezTo>
                    <a:cubicBezTo>
                      <a:pt x="3281" y="3537"/>
                      <a:pt x="752" y="7415"/>
                      <a:pt x="0" y="11670"/>
                    </a:cubicBezTo>
                    <a:cubicBezTo>
                      <a:pt x="1094" y="7535"/>
                      <a:pt x="3520" y="3793"/>
                      <a:pt x="6835" y="1094"/>
                    </a:cubicBezTo>
                    <a:cubicBezTo>
                      <a:pt x="7245" y="769"/>
                      <a:pt x="7877" y="308"/>
                      <a:pt x="8304" y="0"/>
                    </a:cubicBezTo>
                    <a:close/>
                  </a:path>
                </a:pathLst>
              </a:custGeom>
              <a:solidFill>
                <a:srgbClr val="65C1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7"/>
              <p:cNvSpPr/>
              <p:nvPr/>
            </p:nvSpPr>
            <p:spPr>
              <a:xfrm>
                <a:off x="2347825" y="4160075"/>
                <a:ext cx="88025" cy="138000"/>
              </a:xfrm>
              <a:custGeom>
                <a:avLst/>
                <a:gdLst/>
                <a:ahLst/>
                <a:cxnLst/>
                <a:rect l="l" t="t" r="r" b="b"/>
                <a:pathLst>
                  <a:path w="3521" h="5520" extrusionOk="0">
                    <a:moveTo>
                      <a:pt x="3521" y="1"/>
                    </a:moveTo>
                    <a:lnTo>
                      <a:pt x="3521" y="1"/>
                    </a:lnTo>
                    <a:cubicBezTo>
                      <a:pt x="1863" y="1436"/>
                      <a:pt x="599" y="3401"/>
                      <a:pt x="1" y="5519"/>
                    </a:cubicBezTo>
                    <a:cubicBezTo>
                      <a:pt x="975" y="3537"/>
                      <a:pt x="2137" y="1726"/>
                      <a:pt x="35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7"/>
              <p:cNvSpPr/>
              <p:nvPr/>
            </p:nvSpPr>
            <p:spPr>
              <a:xfrm>
                <a:off x="2380725" y="3503950"/>
                <a:ext cx="1028200" cy="932950"/>
              </a:xfrm>
              <a:custGeom>
                <a:avLst/>
                <a:gdLst/>
                <a:ahLst/>
                <a:cxnLst/>
                <a:rect l="l" t="t" r="r" b="b"/>
                <a:pathLst>
                  <a:path w="41128" h="37318" extrusionOk="0">
                    <a:moveTo>
                      <a:pt x="7211" y="1"/>
                    </a:moveTo>
                    <a:cubicBezTo>
                      <a:pt x="6422" y="1"/>
                      <a:pt x="5757" y="576"/>
                      <a:pt x="5622" y="1351"/>
                    </a:cubicBezTo>
                    <a:lnTo>
                      <a:pt x="1" y="37317"/>
                    </a:lnTo>
                    <a:lnTo>
                      <a:pt x="1" y="37317"/>
                    </a:lnTo>
                    <a:lnTo>
                      <a:pt x="32977" y="36651"/>
                    </a:lnTo>
                    <a:lnTo>
                      <a:pt x="41042" y="1659"/>
                    </a:lnTo>
                    <a:cubicBezTo>
                      <a:pt x="41127" y="1300"/>
                      <a:pt x="40854" y="958"/>
                      <a:pt x="40495" y="958"/>
                    </a:cubicBezTo>
                    <a:lnTo>
                      <a:pt x="7245" y="1"/>
                    </a:lnTo>
                    <a:cubicBezTo>
                      <a:pt x="7234" y="1"/>
                      <a:pt x="7222" y="1"/>
                      <a:pt x="7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7"/>
              <p:cNvSpPr/>
              <p:nvPr/>
            </p:nvSpPr>
            <p:spPr>
              <a:xfrm>
                <a:off x="1806625" y="4304450"/>
                <a:ext cx="586500" cy="132450"/>
              </a:xfrm>
              <a:custGeom>
                <a:avLst/>
                <a:gdLst/>
                <a:ahLst/>
                <a:cxnLst/>
                <a:rect l="l" t="t" r="r" b="b"/>
                <a:pathLst>
                  <a:path w="23460" h="5298" extrusionOk="0">
                    <a:moveTo>
                      <a:pt x="1" y="1"/>
                    </a:moveTo>
                    <a:lnTo>
                      <a:pt x="1" y="3076"/>
                    </a:lnTo>
                    <a:lnTo>
                      <a:pt x="22965" y="5297"/>
                    </a:lnTo>
                    <a:lnTo>
                      <a:pt x="23460" y="2119"/>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7"/>
              <p:cNvSpPr/>
              <p:nvPr/>
            </p:nvSpPr>
            <p:spPr>
              <a:xfrm>
                <a:off x="1806625" y="4304450"/>
                <a:ext cx="594625" cy="53000"/>
              </a:xfrm>
              <a:custGeom>
                <a:avLst/>
                <a:gdLst/>
                <a:ahLst/>
                <a:cxnLst/>
                <a:rect l="l" t="t" r="r" b="b"/>
                <a:pathLst>
                  <a:path w="23785" h="2120" extrusionOk="0">
                    <a:moveTo>
                      <a:pt x="1" y="1"/>
                    </a:moveTo>
                    <a:lnTo>
                      <a:pt x="23460" y="2119"/>
                    </a:lnTo>
                    <a:lnTo>
                      <a:pt x="237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7"/>
              <p:cNvSpPr/>
              <p:nvPr/>
            </p:nvSpPr>
            <p:spPr>
              <a:xfrm>
                <a:off x="2380725" y="4357425"/>
                <a:ext cx="838950" cy="79475"/>
              </a:xfrm>
              <a:custGeom>
                <a:avLst/>
                <a:gdLst/>
                <a:ahLst/>
                <a:cxnLst/>
                <a:rect l="l" t="t" r="r" b="b"/>
                <a:pathLst>
                  <a:path w="33558" h="3179" extrusionOk="0">
                    <a:moveTo>
                      <a:pt x="496" y="0"/>
                    </a:moveTo>
                    <a:lnTo>
                      <a:pt x="1" y="3178"/>
                    </a:lnTo>
                    <a:lnTo>
                      <a:pt x="32977" y="2512"/>
                    </a:lnTo>
                    <a:lnTo>
                      <a:pt x="335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7"/>
              <p:cNvSpPr/>
              <p:nvPr/>
            </p:nvSpPr>
            <p:spPr>
              <a:xfrm>
                <a:off x="2329475" y="3483850"/>
                <a:ext cx="1063625" cy="873600"/>
              </a:xfrm>
              <a:custGeom>
                <a:avLst/>
                <a:gdLst/>
                <a:ahLst/>
                <a:cxnLst/>
                <a:rect l="l" t="t" r="r" b="b"/>
                <a:pathLst>
                  <a:path w="42545" h="34944" extrusionOk="0">
                    <a:moveTo>
                      <a:pt x="6630" y="1"/>
                    </a:moveTo>
                    <a:cubicBezTo>
                      <a:pt x="5958" y="1"/>
                      <a:pt x="5379" y="486"/>
                      <a:pt x="5280" y="1164"/>
                    </a:cubicBezTo>
                    <a:lnTo>
                      <a:pt x="0" y="34704"/>
                    </a:lnTo>
                    <a:lnTo>
                      <a:pt x="2546" y="34943"/>
                    </a:lnTo>
                    <a:lnTo>
                      <a:pt x="7689" y="2053"/>
                    </a:lnTo>
                    <a:cubicBezTo>
                      <a:pt x="7807" y="1329"/>
                      <a:pt x="8438" y="805"/>
                      <a:pt x="9158" y="805"/>
                    </a:cubicBezTo>
                    <a:cubicBezTo>
                      <a:pt x="9169" y="805"/>
                      <a:pt x="9181" y="805"/>
                      <a:pt x="9193" y="805"/>
                    </a:cubicBezTo>
                    <a:lnTo>
                      <a:pt x="42545" y="1762"/>
                    </a:lnTo>
                    <a:lnTo>
                      <a:pt x="6698" y="2"/>
                    </a:lnTo>
                    <a:cubicBezTo>
                      <a:pt x="6675" y="1"/>
                      <a:pt x="6652" y="1"/>
                      <a:pt x="66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7"/>
              <p:cNvSpPr/>
              <p:nvPr/>
            </p:nvSpPr>
            <p:spPr>
              <a:xfrm>
                <a:off x="2924500" y="3727250"/>
                <a:ext cx="91000" cy="90825"/>
              </a:xfrm>
              <a:custGeom>
                <a:avLst/>
                <a:gdLst/>
                <a:ahLst/>
                <a:cxnLst/>
                <a:rect l="l" t="t" r="r" b="b"/>
                <a:pathLst>
                  <a:path w="3640" h="3633" extrusionOk="0">
                    <a:moveTo>
                      <a:pt x="1901" y="1"/>
                    </a:moveTo>
                    <a:cubicBezTo>
                      <a:pt x="1134" y="1"/>
                      <a:pt x="431" y="591"/>
                      <a:pt x="222" y="1441"/>
                    </a:cubicBezTo>
                    <a:cubicBezTo>
                      <a:pt x="0" y="2415"/>
                      <a:pt x="513" y="3371"/>
                      <a:pt x="1384" y="3593"/>
                    </a:cubicBezTo>
                    <a:cubicBezTo>
                      <a:pt x="1497" y="3620"/>
                      <a:pt x="1611" y="3632"/>
                      <a:pt x="1723" y="3632"/>
                    </a:cubicBezTo>
                    <a:cubicBezTo>
                      <a:pt x="2492" y="3632"/>
                      <a:pt x="3207" y="3042"/>
                      <a:pt x="3400" y="2192"/>
                    </a:cubicBezTo>
                    <a:cubicBezTo>
                      <a:pt x="3640" y="1218"/>
                      <a:pt x="3110" y="262"/>
                      <a:pt x="2239" y="40"/>
                    </a:cubicBezTo>
                    <a:cubicBezTo>
                      <a:pt x="2126" y="13"/>
                      <a:pt x="2012" y="1"/>
                      <a:pt x="1901"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7"/>
              <p:cNvSpPr/>
              <p:nvPr/>
            </p:nvSpPr>
            <p:spPr>
              <a:xfrm>
                <a:off x="743000" y="3994625"/>
                <a:ext cx="1419050" cy="341725"/>
              </a:xfrm>
              <a:custGeom>
                <a:avLst/>
                <a:gdLst/>
                <a:ahLst/>
                <a:cxnLst/>
                <a:rect l="l" t="t" r="r" b="b"/>
                <a:pathLst>
                  <a:path w="56762" h="13669" extrusionOk="0">
                    <a:moveTo>
                      <a:pt x="14477" y="1"/>
                    </a:moveTo>
                    <a:cubicBezTo>
                      <a:pt x="14396" y="1"/>
                      <a:pt x="14315" y="2"/>
                      <a:pt x="14234" y="6"/>
                    </a:cubicBezTo>
                    <a:cubicBezTo>
                      <a:pt x="13123" y="58"/>
                      <a:pt x="11842" y="570"/>
                      <a:pt x="10816" y="1014"/>
                    </a:cubicBezTo>
                    <a:cubicBezTo>
                      <a:pt x="8459" y="2005"/>
                      <a:pt x="6374" y="3611"/>
                      <a:pt x="4495" y="5320"/>
                    </a:cubicBezTo>
                    <a:cubicBezTo>
                      <a:pt x="2205" y="7387"/>
                      <a:pt x="719" y="10104"/>
                      <a:pt x="1" y="13094"/>
                    </a:cubicBezTo>
                    <a:cubicBezTo>
                      <a:pt x="770" y="13470"/>
                      <a:pt x="1658" y="13521"/>
                      <a:pt x="2513" y="13538"/>
                    </a:cubicBezTo>
                    <a:cubicBezTo>
                      <a:pt x="3083" y="13554"/>
                      <a:pt x="3654" y="13560"/>
                      <a:pt x="4224" y="13560"/>
                    </a:cubicBezTo>
                    <a:cubicBezTo>
                      <a:pt x="5600" y="13560"/>
                      <a:pt x="6974" y="13523"/>
                      <a:pt x="8339" y="13487"/>
                    </a:cubicBezTo>
                    <a:cubicBezTo>
                      <a:pt x="16540" y="13248"/>
                      <a:pt x="24725" y="12975"/>
                      <a:pt x="32909" y="12411"/>
                    </a:cubicBezTo>
                    <a:lnTo>
                      <a:pt x="37744" y="12069"/>
                    </a:lnTo>
                    <a:cubicBezTo>
                      <a:pt x="37799" y="12065"/>
                      <a:pt x="37850" y="12063"/>
                      <a:pt x="37899" y="12063"/>
                    </a:cubicBezTo>
                    <a:cubicBezTo>
                      <a:pt x="38715" y="12063"/>
                      <a:pt x="38708" y="12588"/>
                      <a:pt x="39402" y="12975"/>
                    </a:cubicBezTo>
                    <a:cubicBezTo>
                      <a:pt x="39910" y="13255"/>
                      <a:pt x="40522" y="13353"/>
                      <a:pt x="41162" y="13353"/>
                    </a:cubicBezTo>
                    <a:cubicBezTo>
                      <a:pt x="42203" y="13353"/>
                      <a:pt x="43319" y="13093"/>
                      <a:pt x="44186" y="12923"/>
                    </a:cubicBezTo>
                    <a:cubicBezTo>
                      <a:pt x="45408" y="12689"/>
                      <a:pt x="46657" y="12401"/>
                      <a:pt x="47907" y="12401"/>
                    </a:cubicBezTo>
                    <a:cubicBezTo>
                      <a:pt x="48387" y="12401"/>
                      <a:pt x="48867" y="12443"/>
                      <a:pt x="49346" y="12547"/>
                    </a:cubicBezTo>
                    <a:cubicBezTo>
                      <a:pt x="50286" y="12735"/>
                      <a:pt x="51157" y="13163"/>
                      <a:pt x="52063" y="13487"/>
                    </a:cubicBezTo>
                    <a:cubicBezTo>
                      <a:pt x="52345" y="13593"/>
                      <a:pt x="52691" y="13668"/>
                      <a:pt x="53013" y="13668"/>
                    </a:cubicBezTo>
                    <a:cubicBezTo>
                      <a:pt x="53627" y="13668"/>
                      <a:pt x="54150" y="13394"/>
                      <a:pt x="53959" y="12530"/>
                    </a:cubicBezTo>
                    <a:lnTo>
                      <a:pt x="53959" y="12530"/>
                    </a:lnTo>
                    <a:cubicBezTo>
                      <a:pt x="54250" y="12735"/>
                      <a:pt x="54574" y="12958"/>
                      <a:pt x="54933" y="13009"/>
                    </a:cubicBezTo>
                    <a:cubicBezTo>
                      <a:pt x="54998" y="13021"/>
                      <a:pt x="55064" y="13027"/>
                      <a:pt x="55131" y="13027"/>
                    </a:cubicBezTo>
                    <a:cubicBezTo>
                      <a:pt x="55432" y="13027"/>
                      <a:pt x="55733" y="12899"/>
                      <a:pt x="55873" y="12633"/>
                    </a:cubicBezTo>
                    <a:cubicBezTo>
                      <a:pt x="56061" y="12308"/>
                      <a:pt x="55907" y="11898"/>
                      <a:pt x="55753" y="11556"/>
                    </a:cubicBezTo>
                    <a:cubicBezTo>
                      <a:pt x="55761" y="11555"/>
                      <a:pt x="55769" y="11554"/>
                      <a:pt x="55777" y="11554"/>
                    </a:cubicBezTo>
                    <a:cubicBezTo>
                      <a:pt x="55857" y="11554"/>
                      <a:pt x="55949" y="11628"/>
                      <a:pt x="56027" y="11659"/>
                    </a:cubicBezTo>
                    <a:cubicBezTo>
                      <a:pt x="56053" y="11667"/>
                      <a:pt x="56079" y="11671"/>
                      <a:pt x="56104" y="11671"/>
                    </a:cubicBezTo>
                    <a:cubicBezTo>
                      <a:pt x="56288" y="11671"/>
                      <a:pt x="56428" y="11464"/>
                      <a:pt x="56488" y="11283"/>
                    </a:cubicBezTo>
                    <a:cubicBezTo>
                      <a:pt x="56761" y="10378"/>
                      <a:pt x="55975" y="9694"/>
                      <a:pt x="55377" y="9164"/>
                    </a:cubicBezTo>
                    <a:cubicBezTo>
                      <a:pt x="52466" y="6594"/>
                      <a:pt x="48460" y="5048"/>
                      <a:pt x="44542" y="5048"/>
                    </a:cubicBezTo>
                    <a:cubicBezTo>
                      <a:pt x="44137" y="5048"/>
                      <a:pt x="43733" y="5064"/>
                      <a:pt x="43332" y="5098"/>
                    </a:cubicBezTo>
                    <a:cubicBezTo>
                      <a:pt x="43297" y="5115"/>
                      <a:pt x="43246" y="5115"/>
                      <a:pt x="43212" y="5115"/>
                    </a:cubicBezTo>
                    <a:cubicBezTo>
                      <a:pt x="42204" y="5218"/>
                      <a:pt x="41213" y="5440"/>
                      <a:pt x="40222" y="5679"/>
                    </a:cubicBezTo>
                    <a:cubicBezTo>
                      <a:pt x="39696" y="5810"/>
                      <a:pt x="39195" y="5967"/>
                      <a:pt x="38666" y="5967"/>
                    </a:cubicBezTo>
                    <a:cubicBezTo>
                      <a:pt x="38576" y="5967"/>
                      <a:pt x="38486" y="5962"/>
                      <a:pt x="38394" y="5952"/>
                    </a:cubicBezTo>
                    <a:cubicBezTo>
                      <a:pt x="37676" y="5867"/>
                      <a:pt x="36958" y="5679"/>
                      <a:pt x="36241" y="5508"/>
                    </a:cubicBezTo>
                    <a:cubicBezTo>
                      <a:pt x="32243" y="4534"/>
                      <a:pt x="28244" y="3560"/>
                      <a:pt x="24229" y="2569"/>
                    </a:cubicBezTo>
                    <a:cubicBezTo>
                      <a:pt x="22298" y="2091"/>
                      <a:pt x="20351" y="1629"/>
                      <a:pt x="18454" y="980"/>
                    </a:cubicBezTo>
                    <a:cubicBezTo>
                      <a:pt x="17180" y="528"/>
                      <a:pt x="15844" y="1"/>
                      <a:pt x="14477" y="1"/>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7"/>
              <p:cNvSpPr/>
              <p:nvPr/>
            </p:nvSpPr>
            <p:spPr>
              <a:xfrm>
                <a:off x="1936900" y="4228850"/>
                <a:ext cx="156375" cy="85450"/>
              </a:xfrm>
              <a:custGeom>
                <a:avLst/>
                <a:gdLst/>
                <a:ahLst/>
                <a:cxnLst/>
                <a:rect l="l" t="t" r="r" b="b"/>
                <a:pathLst>
                  <a:path w="6255" h="3418" extrusionOk="0">
                    <a:moveTo>
                      <a:pt x="1" y="0"/>
                    </a:moveTo>
                    <a:lnTo>
                      <a:pt x="1" y="0"/>
                    </a:lnTo>
                    <a:cubicBezTo>
                      <a:pt x="1112" y="513"/>
                      <a:pt x="2205" y="957"/>
                      <a:pt x="3281" y="1504"/>
                    </a:cubicBezTo>
                    <a:cubicBezTo>
                      <a:pt x="4324" y="2068"/>
                      <a:pt x="5451" y="2495"/>
                      <a:pt x="6254" y="3418"/>
                    </a:cubicBezTo>
                    <a:cubicBezTo>
                      <a:pt x="5537" y="1487"/>
                      <a:pt x="1932" y="86"/>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7"/>
              <p:cNvSpPr/>
              <p:nvPr/>
            </p:nvSpPr>
            <p:spPr>
              <a:xfrm>
                <a:off x="1954850" y="4171175"/>
                <a:ext cx="189675" cy="127325"/>
              </a:xfrm>
              <a:custGeom>
                <a:avLst/>
                <a:gdLst/>
                <a:ahLst/>
                <a:cxnLst/>
                <a:rect l="l" t="t" r="r" b="b"/>
                <a:pathLst>
                  <a:path w="7587" h="5093" extrusionOk="0">
                    <a:moveTo>
                      <a:pt x="1" y="1"/>
                    </a:moveTo>
                    <a:lnTo>
                      <a:pt x="1" y="1"/>
                    </a:lnTo>
                    <a:cubicBezTo>
                      <a:pt x="1402" y="701"/>
                      <a:pt x="2769" y="1385"/>
                      <a:pt x="4101" y="2188"/>
                    </a:cubicBezTo>
                    <a:cubicBezTo>
                      <a:pt x="5331" y="3025"/>
                      <a:pt x="6903" y="3691"/>
                      <a:pt x="7587" y="5093"/>
                    </a:cubicBezTo>
                    <a:cubicBezTo>
                      <a:pt x="7484" y="4289"/>
                      <a:pt x="6938" y="3572"/>
                      <a:pt x="6322" y="3093"/>
                    </a:cubicBezTo>
                    <a:cubicBezTo>
                      <a:pt x="4511" y="1573"/>
                      <a:pt x="2324" y="428"/>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7"/>
              <p:cNvSpPr/>
              <p:nvPr/>
            </p:nvSpPr>
            <p:spPr>
              <a:xfrm>
                <a:off x="471350" y="3914675"/>
                <a:ext cx="557450" cy="422275"/>
              </a:xfrm>
              <a:custGeom>
                <a:avLst/>
                <a:gdLst/>
                <a:ahLst/>
                <a:cxnLst/>
                <a:rect l="l" t="t" r="r" b="b"/>
                <a:pathLst>
                  <a:path w="22298" h="16891" extrusionOk="0">
                    <a:moveTo>
                      <a:pt x="13190" y="0"/>
                    </a:moveTo>
                    <a:cubicBezTo>
                      <a:pt x="11092" y="0"/>
                      <a:pt x="5748" y="2340"/>
                      <a:pt x="4733" y="2760"/>
                    </a:cubicBezTo>
                    <a:cubicBezTo>
                      <a:pt x="3913" y="3102"/>
                      <a:pt x="3076" y="3478"/>
                      <a:pt x="2460" y="4144"/>
                    </a:cubicBezTo>
                    <a:cubicBezTo>
                      <a:pt x="1862" y="4793"/>
                      <a:pt x="1521" y="5784"/>
                      <a:pt x="1897" y="6604"/>
                    </a:cubicBezTo>
                    <a:cubicBezTo>
                      <a:pt x="1128" y="6792"/>
                      <a:pt x="854" y="7698"/>
                      <a:pt x="701" y="8467"/>
                    </a:cubicBezTo>
                    <a:cubicBezTo>
                      <a:pt x="342" y="10329"/>
                      <a:pt x="0" y="12380"/>
                      <a:pt x="991" y="14003"/>
                    </a:cubicBezTo>
                    <a:cubicBezTo>
                      <a:pt x="2016" y="15711"/>
                      <a:pt x="4186" y="16344"/>
                      <a:pt x="6185" y="16463"/>
                    </a:cubicBezTo>
                    <a:cubicBezTo>
                      <a:pt x="8184" y="16583"/>
                      <a:pt x="10218" y="16344"/>
                      <a:pt x="12131" y="16890"/>
                    </a:cubicBezTo>
                    <a:cubicBezTo>
                      <a:pt x="13344" y="14498"/>
                      <a:pt x="14558" y="12072"/>
                      <a:pt x="16181" y="9919"/>
                    </a:cubicBezTo>
                    <a:cubicBezTo>
                      <a:pt x="16967" y="8877"/>
                      <a:pt x="18470" y="7800"/>
                      <a:pt x="18897" y="6570"/>
                    </a:cubicBezTo>
                    <a:lnTo>
                      <a:pt x="18897" y="6570"/>
                    </a:lnTo>
                    <a:cubicBezTo>
                      <a:pt x="18129" y="6878"/>
                      <a:pt x="17360" y="7185"/>
                      <a:pt x="16591" y="7493"/>
                    </a:cubicBezTo>
                    <a:cubicBezTo>
                      <a:pt x="18214" y="5733"/>
                      <a:pt x="20145" y="4264"/>
                      <a:pt x="22298" y="3187"/>
                    </a:cubicBezTo>
                    <a:lnTo>
                      <a:pt x="22298" y="3187"/>
                    </a:lnTo>
                    <a:cubicBezTo>
                      <a:pt x="19290" y="3649"/>
                      <a:pt x="16574" y="5272"/>
                      <a:pt x="14318" y="7305"/>
                    </a:cubicBezTo>
                    <a:cubicBezTo>
                      <a:pt x="12080" y="9355"/>
                      <a:pt x="10252" y="11799"/>
                      <a:pt x="8441" y="14242"/>
                    </a:cubicBezTo>
                    <a:cubicBezTo>
                      <a:pt x="8663" y="11320"/>
                      <a:pt x="9996" y="8535"/>
                      <a:pt x="11909" y="6314"/>
                    </a:cubicBezTo>
                    <a:cubicBezTo>
                      <a:pt x="13840" y="4110"/>
                      <a:pt x="16352" y="2452"/>
                      <a:pt x="19034" y="1291"/>
                    </a:cubicBezTo>
                    <a:cubicBezTo>
                      <a:pt x="18983" y="1290"/>
                      <a:pt x="18933" y="1289"/>
                      <a:pt x="18882" y="1289"/>
                    </a:cubicBezTo>
                    <a:cubicBezTo>
                      <a:pt x="17226" y="1289"/>
                      <a:pt x="15604" y="1825"/>
                      <a:pt x="14079" y="2521"/>
                    </a:cubicBezTo>
                    <a:cubicBezTo>
                      <a:pt x="11004" y="3905"/>
                      <a:pt x="8219" y="5972"/>
                      <a:pt x="5997" y="8518"/>
                    </a:cubicBezTo>
                    <a:cubicBezTo>
                      <a:pt x="7279" y="5921"/>
                      <a:pt x="9244" y="3683"/>
                      <a:pt x="11636" y="2060"/>
                    </a:cubicBezTo>
                    <a:lnTo>
                      <a:pt x="11636" y="2060"/>
                    </a:lnTo>
                    <a:cubicBezTo>
                      <a:pt x="10423" y="2333"/>
                      <a:pt x="9192" y="2606"/>
                      <a:pt x="7979" y="2897"/>
                    </a:cubicBezTo>
                    <a:cubicBezTo>
                      <a:pt x="9773" y="1632"/>
                      <a:pt x="11807" y="727"/>
                      <a:pt x="13960" y="248"/>
                    </a:cubicBezTo>
                    <a:cubicBezTo>
                      <a:pt x="13835" y="75"/>
                      <a:pt x="13564" y="0"/>
                      <a:pt x="131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7"/>
              <p:cNvSpPr/>
              <p:nvPr/>
            </p:nvSpPr>
            <p:spPr>
              <a:xfrm>
                <a:off x="695600" y="3968725"/>
                <a:ext cx="370800" cy="341725"/>
              </a:xfrm>
              <a:custGeom>
                <a:avLst/>
                <a:gdLst/>
                <a:ahLst/>
                <a:cxnLst/>
                <a:rect l="l" t="t" r="r" b="b"/>
                <a:pathLst>
                  <a:path w="14832" h="13669" extrusionOk="0">
                    <a:moveTo>
                      <a:pt x="14831" y="0"/>
                    </a:moveTo>
                    <a:lnTo>
                      <a:pt x="13618" y="444"/>
                    </a:lnTo>
                    <a:cubicBezTo>
                      <a:pt x="7587" y="2819"/>
                      <a:pt x="2512" y="7689"/>
                      <a:pt x="0" y="13669"/>
                    </a:cubicBezTo>
                    <a:cubicBezTo>
                      <a:pt x="2649" y="8270"/>
                      <a:pt x="7091" y="3776"/>
                      <a:pt x="12473" y="1076"/>
                    </a:cubicBezTo>
                    <a:lnTo>
                      <a:pt x="13635" y="513"/>
                    </a:lnTo>
                    <a:lnTo>
                      <a:pt x="148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7"/>
              <p:cNvSpPr/>
              <p:nvPr/>
            </p:nvSpPr>
            <p:spPr>
              <a:xfrm>
                <a:off x="502950" y="3927700"/>
                <a:ext cx="538250" cy="163625"/>
              </a:xfrm>
              <a:custGeom>
                <a:avLst/>
                <a:gdLst/>
                <a:ahLst/>
                <a:cxnLst/>
                <a:rect l="l" t="t" r="r" b="b"/>
                <a:pathLst>
                  <a:path w="21530" h="6545" extrusionOk="0">
                    <a:moveTo>
                      <a:pt x="17804" y="1"/>
                    </a:moveTo>
                    <a:cubicBezTo>
                      <a:pt x="14239" y="1"/>
                      <a:pt x="10717" y="855"/>
                      <a:pt x="7399" y="2119"/>
                    </a:cubicBezTo>
                    <a:cubicBezTo>
                      <a:pt x="6510" y="2461"/>
                      <a:pt x="5622" y="2905"/>
                      <a:pt x="4836" y="3435"/>
                    </a:cubicBezTo>
                    <a:cubicBezTo>
                      <a:pt x="3213" y="4460"/>
                      <a:pt x="1589" y="5485"/>
                      <a:pt x="0" y="6545"/>
                    </a:cubicBezTo>
                    <a:cubicBezTo>
                      <a:pt x="1658" y="5588"/>
                      <a:pt x="3298" y="4614"/>
                      <a:pt x="4955" y="3623"/>
                    </a:cubicBezTo>
                    <a:cubicBezTo>
                      <a:pt x="6544" y="2581"/>
                      <a:pt x="8390" y="2000"/>
                      <a:pt x="10218" y="1470"/>
                    </a:cubicBezTo>
                    <a:cubicBezTo>
                      <a:pt x="12906" y="647"/>
                      <a:pt x="15710" y="154"/>
                      <a:pt x="18532" y="154"/>
                    </a:cubicBezTo>
                    <a:cubicBezTo>
                      <a:pt x="18580" y="154"/>
                      <a:pt x="18628" y="154"/>
                      <a:pt x="18676" y="155"/>
                    </a:cubicBezTo>
                    <a:cubicBezTo>
                      <a:pt x="19633" y="155"/>
                      <a:pt x="20589" y="223"/>
                      <a:pt x="21529" y="342"/>
                    </a:cubicBezTo>
                    <a:cubicBezTo>
                      <a:pt x="20589" y="155"/>
                      <a:pt x="19633" y="52"/>
                      <a:pt x="18676" y="18"/>
                    </a:cubicBezTo>
                    <a:cubicBezTo>
                      <a:pt x="18385" y="6"/>
                      <a:pt x="18094" y="1"/>
                      <a:pt x="17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7"/>
              <p:cNvSpPr/>
              <p:nvPr/>
            </p:nvSpPr>
            <p:spPr>
              <a:xfrm>
                <a:off x="751550" y="4057125"/>
                <a:ext cx="169175" cy="258900"/>
              </a:xfrm>
              <a:custGeom>
                <a:avLst/>
                <a:gdLst/>
                <a:ahLst/>
                <a:cxnLst/>
                <a:rect l="l" t="t" r="r" b="b"/>
                <a:pathLst>
                  <a:path w="6767" h="10356" extrusionOk="0">
                    <a:moveTo>
                      <a:pt x="6767" y="1"/>
                    </a:moveTo>
                    <a:lnTo>
                      <a:pt x="6767" y="1"/>
                    </a:lnTo>
                    <a:cubicBezTo>
                      <a:pt x="3537" y="2290"/>
                      <a:pt x="1180" y="5776"/>
                      <a:pt x="189" y="9586"/>
                    </a:cubicBezTo>
                    <a:cubicBezTo>
                      <a:pt x="120" y="9842"/>
                      <a:pt x="69" y="10099"/>
                      <a:pt x="1" y="10355"/>
                    </a:cubicBezTo>
                    <a:cubicBezTo>
                      <a:pt x="154" y="9928"/>
                      <a:pt x="359" y="9313"/>
                      <a:pt x="530" y="8886"/>
                    </a:cubicBezTo>
                    <a:cubicBezTo>
                      <a:pt x="1829" y="5451"/>
                      <a:pt x="3999" y="2393"/>
                      <a:pt x="67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2" name="Google Shape;1702;p67"/>
            <p:cNvGrpSpPr/>
            <p:nvPr/>
          </p:nvGrpSpPr>
          <p:grpSpPr>
            <a:xfrm rot="-2438688">
              <a:off x="7022260" y="2469768"/>
              <a:ext cx="344642" cy="354393"/>
              <a:chOff x="4315125" y="2490325"/>
              <a:chExt cx="344625" cy="354375"/>
            </a:xfrm>
          </p:grpSpPr>
          <p:sp>
            <p:nvSpPr>
              <p:cNvPr id="1703" name="Google Shape;1703;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5" name="Google Shape;1705;p67"/>
            <p:cNvGrpSpPr/>
            <p:nvPr/>
          </p:nvGrpSpPr>
          <p:grpSpPr>
            <a:xfrm rot="-5400000">
              <a:off x="6107861" y="2544150"/>
              <a:ext cx="344625" cy="354375"/>
              <a:chOff x="4315125" y="2490325"/>
              <a:chExt cx="344625" cy="354375"/>
            </a:xfrm>
          </p:grpSpPr>
          <p:sp>
            <p:nvSpPr>
              <p:cNvPr id="1706" name="Google Shape;1706;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8" name="Google Shape;1708;p67"/>
            <p:cNvGrpSpPr/>
            <p:nvPr/>
          </p:nvGrpSpPr>
          <p:grpSpPr>
            <a:xfrm>
              <a:off x="7592652" y="2764216"/>
              <a:ext cx="807583" cy="632308"/>
              <a:chOff x="1995125" y="1892875"/>
              <a:chExt cx="738125" cy="577925"/>
            </a:xfrm>
          </p:grpSpPr>
          <p:sp>
            <p:nvSpPr>
              <p:cNvPr id="1709" name="Google Shape;1709;p67"/>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7"/>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67"/>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67"/>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67"/>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67"/>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67"/>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7"/>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7" name="Google Shape;1717;p67"/>
            <p:cNvGrpSpPr/>
            <p:nvPr/>
          </p:nvGrpSpPr>
          <p:grpSpPr>
            <a:xfrm>
              <a:off x="7194900" y="1473525"/>
              <a:ext cx="1149775" cy="1075494"/>
              <a:chOff x="7606350" y="247700"/>
              <a:chExt cx="1149775" cy="1075494"/>
            </a:xfrm>
          </p:grpSpPr>
          <p:grpSp>
            <p:nvGrpSpPr>
              <p:cNvPr id="1718" name="Google Shape;1718;p67"/>
              <p:cNvGrpSpPr/>
              <p:nvPr/>
            </p:nvGrpSpPr>
            <p:grpSpPr>
              <a:xfrm>
                <a:off x="7606350" y="247700"/>
                <a:ext cx="1149775" cy="583600"/>
                <a:chOff x="3592250" y="2215325"/>
                <a:chExt cx="1149775" cy="583600"/>
              </a:xfrm>
            </p:grpSpPr>
            <p:sp>
              <p:nvSpPr>
                <p:cNvPr id="1719" name="Google Shape;1719;p67"/>
                <p:cNvSpPr/>
                <p:nvPr/>
              </p:nvSpPr>
              <p:spPr>
                <a:xfrm>
                  <a:off x="4366700" y="2215325"/>
                  <a:ext cx="375325" cy="451400"/>
                </a:xfrm>
                <a:custGeom>
                  <a:avLst/>
                  <a:gdLst/>
                  <a:ahLst/>
                  <a:cxnLst/>
                  <a:rect l="l" t="t" r="r" b="b"/>
                  <a:pathLst>
                    <a:path w="15013" h="18056" extrusionOk="0">
                      <a:moveTo>
                        <a:pt x="5926" y="0"/>
                      </a:moveTo>
                      <a:cubicBezTo>
                        <a:pt x="5865" y="0"/>
                        <a:pt x="5801" y="24"/>
                        <a:pt x="5765" y="60"/>
                      </a:cubicBezTo>
                      <a:lnTo>
                        <a:pt x="75" y="5750"/>
                      </a:lnTo>
                      <a:cubicBezTo>
                        <a:pt x="0" y="5850"/>
                        <a:pt x="0" y="5975"/>
                        <a:pt x="75" y="6050"/>
                      </a:cubicBezTo>
                      <a:cubicBezTo>
                        <a:pt x="122" y="6097"/>
                        <a:pt x="174" y="6116"/>
                        <a:pt x="224" y="6116"/>
                      </a:cubicBezTo>
                      <a:cubicBezTo>
                        <a:pt x="281" y="6116"/>
                        <a:pt x="336" y="6091"/>
                        <a:pt x="376" y="6050"/>
                      </a:cubicBezTo>
                      <a:lnTo>
                        <a:pt x="5664" y="737"/>
                      </a:lnTo>
                      <a:lnTo>
                        <a:pt x="5339" y="8080"/>
                      </a:lnTo>
                      <a:cubicBezTo>
                        <a:pt x="5339" y="8131"/>
                        <a:pt x="5364" y="8181"/>
                        <a:pt x="5389" y="8231"/>
                      </a:cubicBezTo>
                      <a:cubicBezTo>
                        <a:pt x="5439" y="8281"/>
                        <a:pt x="5489" y="8281"/>
                        <a:pt x="5564" y="8281"/>
                      </a:cubicBezTo>
                      <a:lnTo>
                        <a:pt x="13284" y="7880"/>
                      </a:lnTo>
                      <a:lnTo>
                        <a:pt x="9875" y="12692"/>
                      </a:lnTo>
                      <a:cubicBezTo>
                        <a:pt x="9825" y="12767"/>
                        <a:pt x="9825" y="12842"/>
                        <a:pt x="9850" y="12892"/>
                      </a:cubicBezTo>
                      <a:cubicBezTo>
                        <a:pt x="9875" y="12968"/>
                        <a:pt x="9925" y="13018"/>
                        <a:pt x="10000" y="13018"/>
                      </a:cubicBezTo>
                      <a:lnTo>
                        <a:pt x="14361" y="13820"/>
                      </a:lnTo>
                      <a:lnTo>
                        <a:pt x="10502" y="17705"/>
                      </a:lnTo>
                      <a:cubicBezTo>
                        <a:pt x="10426" y="17780"/>
                        <a:pt x="10426" y="17905"/>
                        <a:pt x="10502" y="17980"/>
                      </a:cubicBezTo>
                      <a:cubicBezTo>
                        <a:pt x="10552" y="18030"/>
                        <a:pt x="10602" y="18055"/>
                        <a:pt x="10652" y="18055"/>
                      </a:cubicBezTo>
                      <a:cubicBezTo>
                        <a:pt x="10702" y="18055"/>
                        <a:pt x="10752" y="18030"/>
                        <a:pt x="10802" y="17980"/>
                      </a:cubicBezTo>
                      <a:lnTo>
                        <a:pt x="14938" y="13845"/>
                      </a:lnTo>
                      <a:cubicBezTo>
                        <a:pt x="14988" y="13770"/>
                        <a:pt x="15013" y="13694"/>
                        <a:pt x="14988" y="13619"/>
                      </a:cubicBezTo>
                      <a:cubicBezTo>
                        <a:pt x="14963" y="13544"/>
                        <a:pt x="14888" y="13494"/>
                        <a:pt x="14812" y="13469"/>
                      </a:cubicBezTo>
                      <a:lnTo>
                        <a:pt x="10401" y="12667"/>
                      </a:lnTo>
                      <a:lnTo>
                        <a:pt x="13860" y="7780"/>
                      </a:lnTo>
                      <a:cubicBezTo>
                        <a:pt x="13910" y="7704"/>
                        <a:pt x="13935" y="7629"/>
                        <a:pt x="13885" y="7554"/>
                      </a:cubicBezTo>
                      <a:cubicBezTo>
                        <a:pt x="13835" y="7479"/>
                        <a:pt x="13760" y="7429"/>
                        <a:pt x="13685" y="7429"/>
                      </a:cubicBezTo>
                      <a:lnTo>
                        <a:pt x="5765" y="7855"/>
                      </a:lnTo>
                      <a:lnTo>
                        <a:pt x="6116" y="211"/>
                      </a:lnTo>
                      <a:cubicBezTo>
                        <a:pt x="6116" y="135"/>
                        <a:pt x="6065" y="60"/>
                        <a:pt x="5990" y="10"/>
                      </a:cubicBezTo>
                      <a:cubicBezTo>
                        <a:pt x="5970" y="3"/>
                        <a:pt x="5948" y="0"/>
                        <a:pt x="592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7"/>
                <p:cNvSpPr/>
                <p:nvPr/>
              </p:nvSpPr>
              <p:spPr>
                <a:xfrm>
                  <a:off x="3592250" y="2523050"/>
                  <a:ext cx="158550" cy="275875"/>
                </a:xfrm>
                <a:custGeom>
                  <a:avLst/>
                  <a:gdLst/>
                  <a:ahLst/>
                  <a:cxnLst/>
                  <a:rect l="l" t="t" r="r" b="b"/>
                  <a:pathLst>
                    <a:path w="6342" h="11035" extrusionOk="0">
                      <a:moveTo>
                        <a:pt x="6017" y="1"/>
                      </a:moveTo>
                      <a:cubicBezTo>
                        <a:pt x="6000" y="1"/>
                        <a:pt x="5982" y="3"/>
                        <a:pt x="5966" y="7"/>
                      </a:cubicBezTo>
                      <a:lnTo>
                        <a:pt x="828" y="1711"/>
                      </a:lnTo>
                      <a:cubicBezTo>
                        <a:pt x="753" y="1736"/>
                        <a:pt x="702" y="1812"/>
                        <a:pt x="677" y="1887"/>
                      </a:cubicBezTo>
                      <a:cubicBezTo>
                        <a:pt x="677" y="1962"/>
                        <a:pt x="702" y="2037"/>
                        <a:pt x="753" y="2087"/>
                      </a:cubicBezTo>
                      <a:lnTo>
                        <a:pt x="5715" y="5872"/>
                      </a:lnTo>
                      <a:lnTo>
                        <a:pt x="151" y="8177"/>
                      </a:lnTo>
                      <a:cubicBezTo>
                        <a:pt x="76" y="8203"/>
                        <a:pt x="26" y="8278"/>
                        <a:pt x="26" y="8353"/>
                      </a:cubicBezTo>
                      <a:cubicBezTo>
                        <a:pt x="1" y="8428"/>
                        <a:pt x="51" y="8503"/>
                        <a:pt x="126" y="8553"/>
                      </a:cubicBezTo>
                      <a:lnTo>
                        <a:pt x="4587" y="11010"/>
                      </a:lnTo>
                      <a:cubicBezTo>
                        <a:pt x="4637" y="11035"/>
                        <a:pt x="4662" y="11035"/>
                        <a:pt x="4687" y="11035"/>
                      </a:cubicBezTo>
                      <a:cubicBezTo>
                        <a:pt x="4763" y="11035"/>
                        <a:pt x="4838" y="11010"/>
                        <a:pt x="4888" y="10934"/>
                      </a:cubicBezTo>
                      <a:cubicBezTo>
                        <a:pt x="4938" y="10834"/>
                        <a:pt x="4888" y="10709"/>
                        <a:pt x="4788" y="10659"/>
                      </a:cubicBezTo>
                      <a:lnTo>
                        <a:pt x="702" y="8378"/>
                      </a:lnTo>
                      <a:lnTo>
                        <a:pt x="6216" y="6122"/>
                      </a:lnTo>
                      <a:cubicBezTo>
                        <a:pt x="6291" y="6097"/>
                        <a:pt x="6342" y="6022"/>
                        <a:pt x="6342" y="5947"/>
                      </a:cubicBezTo>
                      <a:cubicBezTo>
                        <a:pt x="6342" y="5872"/>
                        <a:pt x="6317" y="5797"/>
                        <a:pt x="6266" y="5771"/>
                      </a:cubicBezTo>
                      <a:lnTo>
                        <a:pt x="1329" y="1987"/>
                      </a:lnTo>
                      <a:lnTo>
                        <a:pt x="6091" y="408"/>
                      </a:lnTo>
                      <a:cubicBezTo>
                        <a:pt x="6191" y="383"/>
                        <a:pt x="6266" y="258"/>
                        <a:pt x="6216" y="157"/>
                      </a:cubicBezTo>
                      <a:cubicBezTo>
                        <a:pt x="6195" y="53"/>
                        <a:pt x="6105" y="1"/>
                        <a:pt x="60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1" name="Google Shape;1721;p67"/>
              <p:cNvGrpSpPr/>
              <p:nvPr/>
            </p:nvGrpSpPr>
            <p:grpSpPr>
              <a:xfrm>
                <a:off x="7789853" y="539496"/>
                <a:ext cx="887074" cy="783698"/>
                <a:chOff x="3985125" y="1533925"/>
                <a:chExt cx="624700" cy="551900"/>
              </a:xfrm>
            </p:grpSpPr>
            <p:sp>
              <p:nvSpPr>
                <p:cNvPr id="1722" name="Google Shape;1722;p67"/>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67"/>
                <p:cNvGrpSpPr/>
                <p:nvPr/>
              </p:nvGrpSpPr>
              <p:grpSpPr>
                <a:xfrm>
                  <a:off x="3985125" y="1533925"/>
                  <a:ext cx="624700" cy="551900"/>
                  <a:chOff x="3985125" y="1533925"/>
                  <a:chExt cx="624700" cy="551900"/>
                </a:xfrm>
              </p:grpSpPr>
              <p:sp>
                <p:nvSpPr>
                  <p:cNvPr id="1724" name="Google Shape;1724;p67"/>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7"/>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7"/>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7"/>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7"/>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7"/>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7"/>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7"/>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7"/>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7"/>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67"/>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67"/>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7"/>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67"/>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67"/>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6" name="Google Shape;1626;p67"/>
          <p:cNvSpPr txBox="1">
            <a:spLocks noGrp="1"/>
          </p:cNvSpPr>
          <p:nvPr>
            <p:ph type="subTitle" idx="1"/>
          </p:nvPr>
        </p:nvSpPr>
        <p:spPr>
          <a:xfrm>
            <a:off x="912995" y="1645216"/>
            <a:ext cx="4832100" cy="2305629"/>
          </a:xfrm>
          <a:prstGeom prst="rect">
            <a:avLst/>
          </a:prstGeom>
        </p:spPr>
        <p:txBody>
          <a:bodyPr spcFirstLastPara="1" wrap="square" lIns="91425" tIns="91425" rIns="91425" bIns="91425" anchor="b" anchorCtr="0">
            <a:noAutofit/>
          </a:bodyPr>
          <a:lstStyle/>
          <a:p>
            <a:pPr marL="0" lvl="0" indent="0" algn="l" rtl="0">
              <a:spcBef>
                <a:spcPts val="0"/>
              </a:spcBef>
              <a:spcAft>
                <a:spcPts val="0"/>
              </a:spcAft>
            </a:pPr>
            <a:r>
              <a:rPr lang="lt-LT" b="1" dirty="0"/>
              <a:t>2. Triukšmas skirstomas į:</a:t>
            </a:r>
          </a:p>
          <a:p>
            <a:pPr lvl="0" indent="-457200" algn="l" rtl="0">
              <a:lnSpc>
                <a:spcPct val="150000"/>
              </a:lnSpc>
              <a:spcBef>
                <a:spcPts val="0"/>
              </a:spcBef>
              <a:spcAft>
                <a:spcPts val="0"/>
              </a:spcAft>
              <a:buFont typeface="+mj-lt"/>
              <a:buAutoNum type="alphaUcPeriod"/>
            </a:pPr>
            <a:r>
              <a:rPr lang="lt-LT" dirty="0"/>
              <a:t>Garsų ir tylų</a:t>
            </a:r>
          </a:p>
          <a:p>
            <a:pPr lvl="0" indent="-457200" algn="l" rtl="0">
              <a:lnSpc>
                <a:spcPct val="150000"/>
              </a:lnSpc>
              <a:spcBef>
                <a:spcPts val="0"/>
              </a:spcBef>
              <a:spcAft>
                <a:spcPts val="0"/>
              </a:spcAft>
              <a:buFont typeface="+mj-lt"/>
              <a:buAutoNum type="alphaUcPeriod"/>
            </a:pPr>
            <a:r>
              <a:rPr lang="lt-LT" dirty="0"/>
              <a:t>Pastovų nepastovų</a:t>
            </a:r>
          </a:p>
          <a:p>
            <a:pPr lvl="0" indent="-457200" algn="l" rtl="0">
              <a:lnSpc>
                <a:spcPct val="150000"/>
              </a:lnSpc>
              <a:spcBef>
                <a:spcPts val="0"/>
              </a:spcBef>
              <a:spcAft>
                <a:spcPts val="0"/>
              </a:spcAft>
              <a:buFont typeface="+mj-lt"/>
              <a:buAutoNum type="alphaUcPeriod"/>
            </a:pPr>
            <a:r>
              <a:rPr lang="lt-LT" dirty="0"/>
              <a:t>Pastovų ir pastovesnį</a:t>
            </a:r>
            <a:endParaRPr dirty="0"/>
          </a:p>
        </p:txBody>
      </p:sp>
      <p:grpSp>
        <p:nvGrpSpPr>
          <p:cNvPr id="1627" name="Google Shape;1627;p67"/>
          <p:cNvGrpSpPr/>
          <p:nvPr/>
        </p:nvGrpSpPr>
        <p:grpSpPr>
          <a:xfrm>
            <a:off x="4825795" y="1977072"/>
            <a:ext cx="4322125" cy="3172226"/>
            <a:chOff x="4821875" y="1473525"/>
            <a:chExt cx="4322125" cy="3172226"/>
          </a:xfrm>
        </p:grpSpPr>
        <p:grpSp>
          <p:nvGrpSpPr>
            <p:cNvPr id="1628" name="Google Shape;1628;p67"/>
            <p:cNvGrpSpPr/>
            <p:nvPr/>
          </p:nvGrpSpPr>
          <p:grpSpPr>
            <a:xfrm>
              <a:off x="4821875" y="1908638"/>
              <a:ext cx="4322125" cy="2699925"/>
              <a:chOff x="4418000" y="1917013"/>
              <a:chExt cx="4322125" cy="2699925"/>
            </a:xfrm>
          </p:grpSpPr>
          <p:sp>
            <p:nvSpPr>
              <p:cNvPr id="1629" name="Google Shape;1629;p67"/>
              <p:cNvSpPr/>
              <p:nvPr/>
            </p:nvSpPr>
            <p:spPr>
              <a:xfrm>
                <a:off x="4460000" y="1917013"/>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rgbClr val="F9F2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7"/>
              <p:cNvSpPr/>
              <p:nvPr/>
            </p:nvSpPr>
            <p:spPr>
              <a:xfrm>
                <a:off x="4418000" y="453671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1" name="Google Shape;1631;p67"/>
            <p:cNvGrpSpPr/>
            <p:nvPr/>
          </p:nvGrpSpPr>
          <p:grpSpPr>
            <a:xfrm>
              <a:off x="5745936" y="2844731"/>
              <a:ext cx="2802274" cy="1801020"/>
              <a:chOff x="461950" y="2466850"/>
              <a:chExt cx="3065275" cy="1970050"/>
            </a:xfrm>
          </p:grpSpPr>
          <p:sp>
            <p:nvSpPr>
              <p:cNvPr id="1632" name="Google Shape;1632;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7"/>
              <p:cNvSpPr/>
              <p:nvPr/>
            </p:nvSpPr>
            <p:spPr>
              <a:xfrm>
                <a:off x="461950" y="3206925"/>
                <a:ext cx="2017475" cy="1119625"/>
              </a:xfrm>
              <a:custGeom>
                <a:avLst/>
                <a:gdLst/>
                <a:ahLst/>
                <a:cxnLst/>
                <a:rect l="l" t="t" r="r" b="b"/>
                <a:pathLst>
                  <a:path w="80699" h="44785" extrusionOk="0">
                    <a:moveTo>
                      <a:pt x="21768" y="9388"/>
                    </a:moveTo>
                    <a:lnTo>
                      <a:pt x="21768" y="9388"/>
                    </a:lnTo>
                    <a:cubicBezTo>
                      <a:pt x="22981" y="9439"/>
                      <a:pt x="24075" y="10242"/>
                      <a:pt x="24707" y="11267"/>
                    </a:cubicBezTo>
                    <a:cubicBezTo>
                      <a:pt x="25356" y="12309"/>
                      <a:pt x="25612" y="13523"/>
                      <a:pt x="25749" y="14736"/>
                    </a:cubicBezTo>
                    <a:cubicBezTo>
                      <a:pt x="26040" y="17572"/>
                      <a:pt x="25749" y="20460"/>
                      <a:pt x="25237" y="23245"/>
                    </a:cubicBezTo>
                    <a:cubicBezTo>
                      <a:pt x="24562" y="22688"/>
                      <a:pt x="23687" y="22382"/>
                      <a:pt x="22815" y="22382"/>
                    </a:cubicBezTo>
                    <a:cubicBezTo>
                      <a:pt x="22671" y="22382"/>
                      <a:pt x="22526" y="22390"/>
                      <a:pt x="22383" y="22407"/>
                    </a:cubicBezTo>
                    <a:cubicBezTo>
                      <a:pt x="23135" y="23091"/>
                      <a:pt x="23887" y="23791"/>
                      <a:pt x="24639" y="24492"/>
                    </a:cubicBezTo>
                    <a:cubicBezTo>
                      <a:pt x="23340" y="24142"/>
                      <a:pt x="22025" y="23825"/>
                      <a:pt x="20710" y="23556"/>
                    </a:cubicBezTo>
                    <a:lnTo>
                      <a:pt x="20710" y="23556"/>
                    </a:lnTo>
                    <a:cubicBezTo>
                      <a:pt x="21070" y="23537"/>
                      <a:pt x="21431" y="23528"/>
                      <a:pt x="21791" y="23528"/>
                    </a:cubicBezTo>
                    <a:cubicBezTo>
                      <a:pt x="21971" y="23528"/>
                      <a:pt x="22152" y="23530"/>
                      <a:pt x="22332" y="23535"/>
                    </a:cubicBezTo>
                    <a:cubicBezTo>
                      <a:pt x="20045" y="22520"/>
                      <a:pt x="17530" y="21991"/>
                      <a:pt x="15016" y="21991"/>
                    </a:cubicBezTo>
                    <a:cubicBezTo>
                      <a:pt x="14863" y="21991"/>
                      <a:pt x="14710" y="21993"/>
                      <a:pt x="14558" y="21997"/>
                    </a:cubicBezTo>
                    <a:cubicBezTo>
                      <a:pt x="16329" y="21019"/>
                      <a:pt x="18349" y="20519"/>
                      <a:pt x="20366" y="20519"/>
                    </a:cubicBezTo>
                    <a:cubicBezTo>
                      <a:pt x="21695" y="20519"/>
                      <a:pt x="23024" y="20736"/>
                      <a:pt x="24280" y="21177"/>
                    </a:cubicBezTo>
                    <a:cubicBezTo>
                      <a:pt x="22759" y="19691"/>
                      <a:pt x="21033" y="18426"/>
                      <a:pt x="19154" y="17470"/>
                    </a:cubicBezTo>
                    <a:lnTo>
                      <a:pt x="19154" y="17470"/>
                    </a:lnTo>
                    <a:cubicBezTo>
                      <a:pt x="20965" y="17862"/>
                      <a:pt x="22725" y="18580"/>
                      <a:pt x="24297" y="19571"/>
                    </a:cubicBezTo>
                    <a:cubicBezTo>
                      <a:pt x="22930" y="17726"/>
                      <a:pt x="21460" y="15966"/>
                      <a:pt x="19871" y="14309"/>
                    </a:cubicBezTo>
                    <a:lnTo>
                      <a:pt x="19871" y="14309"/>
                    </a:lnTo>
                    <a:cubicBezTo>
                      <a:pt x="21495" y="14872"/>
                      <a:pt x="23032" y="15675"/>
                      <a:pt x="24433" y="16684"/>
                    </a:cubicBezTo>
                    <a:cubicBezTo>
                      <a:pt x="23255" y="14360"/>
                      <a:pt x="22366" y="11917"/>
                      <a:pt x="21768" y="9388"/>
                    </a:cubicBezTo>
                    <a:close/>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lnTo>
                      <a:pt x="17445" y="12395"/>
                    </a:ln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7791" y="43338"/>
                      <a:pt x="9739" y="43526"/>
                      <a:pt x="10850" y="42859"/>
                    </a:cubicBezTo>
                    <a:cubicBezTo>
                      <a:pt x="10081" y="41475"/>
                      <a:pt x="8543" y="40604"/>
                      <a:pt x="7843" y="38981"/>
                    </a:cubicBezTo>
                    <a:cubicBezTo>
                      <a:pt x="7176" y="37426"/>
                      <a:pt x="6937" y="35666"/>
                      <a:pt x="7176" y="33992"/>
                    </a:cubicBezTo>
                    <a:cubicBezTo>
                      <a:pt x="7655" y="30660"/>
                      <a:pt x="9842" y="27721"/>
                      <a:pt x="12695" y="25944"/>
                    </a:cubicBezTo>
                    <a:cubicBezTo>
                      <a:pt x="15074" y="24449"/>
                      <a:pt x="17857" y="23713"/>
                      <a:pt x="20657" y="23559"/>
                    </a:cubicBezTo>
                    <a:lnTo>
                      <a:pt x="20657" y="23559"/>
                    </a:lnTo>
                    <a:cubicBezTo>
                      <a:pt x="22744" y="24568"/>
                      <a:pt x="23948" y="27175"/>
                      <a:pt x="23084" y="29327"/>
                    </a:cubicBezTo>
                    <a:cubicBezTo>
                      <a:pt x="21973" y="32061"/>
                      <a:pt x="20589" y="34726"/>
                      <a:pt x="19649" y="37597"/>
                    </a:cubicBezTo>
                    <a:cubicBezTo>
                      <a:pt x="19325" y="38588"/>
                      <a:pt x="19051" y="39733"/>
                      <a:pt x="19632" y="40604"/>
                    </a:cubicBezTo>
                    <a:cubicBezTo>
                      <a:pt x="19906" y="40997"/>
                      <a:pt x="20316" y="41270"/>
                      <a:pt x="20726" y="41493"/>
                    </a:cubicBezTo>
                    <a:cubicBezTo>
                      <a:pt x="22538" y="42467"/>
                      <a:pt x="24684" y="42669"/>
                      <a:pt x="26837" y="42669"/>
                    </a:cubicBezTo>
                    <a:cubicBezTo>
                      <a:pt x="28361" y="42669"/>
                      <a:pt x="29889" y="42568"/>
                      <a:pt x="31305" y="42568"/>
                    </a:cubicBezTo>
                    <a:cubicBezTo>
                      <a:pt x="31396" y="42568"/>
                      <a:pt x="31486" y="42568"/>
                      <a:pt x="31576" y="42569"/>
                    </a:cubicBezTo>
                    <a:cubicBezTo>
                      <a:pt x="35676" y="42620"/>
                      <a:pt x="39777" y="42740"/>
                      <a:pt x="43878" y="42842"/>
                    </a:cubicBezTo>
                    <a:cubicBezTo>
                      <a:pt x="49670" y="43013"/>
                      <a:pt x="55462" y="43099"/>
                      <a:pt x="61237" y="43475"/>
                    </a:cubicBezTo>
                    <a:cubicBezTo>
                      <a:pt x="61408" y="43492"/>
                      <a:pt x="61596" y="43526"/>
                      <a:pt x="61681" y="43663"/>
                    </a:cubicBezTo>
                    <a:cubicBezTo>
                      <a:pt x="61767" y="43799"/>
                      <a:pt x="61716" y="43987"/>
                      <a:pt x="61767" y="44141"/>
                    </a:cubicBezTo>
                    <a:cubicBezTo>
                      <a:pt x="61835" y="44346"/>
                      <a:pt x="62074" y="44414"/>
                      <a:pt x="62279" y="44466"/>
                    </a:cubicBezTo>
                    <a:cubicBezTo>
                      <a:pt x="63477" y="44718"/>
                      <a:pt x="64691" y="44784"/>
                      <a:pt x="65909" y="44784"/>
                    </a:cubicBezTo>
                    <a:cubicBezTo>
                      <a:pt x="67244" y="44784"/>
                      <a:pt x="68585"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75" y="31036"/>
                      <a:pt x="77811" y="27704"/>
                      <a:pt x="76239" y="24594"/>
                    </a:cubicBezTo>
                    <a:cubicBezTo>
                      <a:pt x="75504" y="26576"/>
                      <a:pt x="73915" y="28251"/>
                      <a:pt x="71950" y="29071"/>
                    </a:cubicBezTo>
                    <a:cubicBezTo>
                      <a:pt x="72514" y="27755"/>
                      <a:pt x="73420" y="26611"/>
                      <a:pt x="74120" y="25363"/>
                    </a:cubicBezTo>
                    <a:cubicBezTo>
                      <a:pt x="74821" y="24099"/>
                      <a:pt x="75299" y="22612"/>
                      <a:pt x="74906" y="21228"/>
                    </a:cubicBezTo>
                    <a:lnTo>
                      <a:pt x="74906" y="21228"/>
                    </a:lnTo>
                    <a:cubicBezTo>
                      <a:pt x="73232" y="24270"/>
                      <a:pt x="70635" y="26764"/>
                      <a:pt x="67525" y="28302"/>
                    </a:cubicBezTo>
                    <a:cubicBezTo>
                      <a:pt x="69695" y="25466"/>
                      <a:pt x="71506" y="22356"/>
                      <a:pt x="72907" y="19076"/>
                    </a:cubicBezTo>
                    <a:lnTo>
                      <a:pt x="72907" y="19076"/>
                    </a:lnTo>
                    <a:cubicBezTo>
                      <a:pt x="70105" y="19503"/>
                      <a:pt x="68020" y="21826"/>
                      <a:pt x="66175" y="23996"/>
                    </a:cubicBezTo>
                    <a:cubicBezTo>
                      <a:pt x="64808" y="19520"/>
                      <a:pt x="66636" y="14257"/>
                      <a:pt x="70481" y="11609"/>
                    </a:cubicBezTo>
                    <a:cubicBezTo>
                      <a:pt x="70105" y="11318"/>
                      <a:pt x="69633" y="11174"/>
                      <a:pt x="69162" y="11174"/>
                    </a:cubicBezTo>
                    <a:cubicBezTo>
                      <a:pt x="68583" y="11174"/>
                      <a:pt x="68006" y="11390"/>
                      <a:pt x="67610" y="11814"/>
                    </a:cubicBezTo>
                    <a:cubicBezTo>
                      <a:pt x="68020" y="11028"/>
                      <a:pt x="69439" y="9781"/>
                      <a:pt x="69473" y="8995"/>
                    </a:cubicBezTo>
                    <a:cubicBezTo>
                      <a:pt x="69507" y="8311"/>
                      <a:pt x="68379" y="7098"/>
                      <a:pt x="67952" y="6688"/>
                    </a:cubicBezTo>
                    <a:cubicBezTo>
                      <a:pt x="66466" y="5236"/>
                      <a:pt x="64432" y="4416"/>
                      <a:pt x="62553" y="3630"/>
                    </a:cubicBezTo>
                    <a:cubicBezTo>
                      <a:pt x="61186" y="3066"/>
                      <a:pt x="59853" y="2451"/>
                      <a:pt x="58486" y="1921"/>
                    </a:cubicBezTo>
                    <a:lnTo>
                      <a:pt x="58486" y="1921"/>
                    </a:lnTo>
                    <a:lnTo>
                      <a:pt x="66261" y="5971"/>
                    </a:lnTo>
                    <a:cubicBezTo>
                      <a:pt x="62382" y="14941"/>
                      <a:pt x="63595" y="25192"/>
                      <a:pt x="62553" y="34914"/>
                    </a:cubicBezTo>
                    <a:cubicBezTo>
                      <a:pt x="62519" y="35256"/>
                      <a:pt x="62433" y="35666"/>
                      <a:pt x="62126" y="35854"/>
                    </a:cubicBezTo>
                    <a:cubicBezTo>
                      <a:pt x="62023" y="35917"/>
                      <a:pt x="61912" y="35943"/>
                      <a:pt x="61799" y="35943"/>
                    </a:cubicBezTo>
                    <a:cubicBezTo>
                      <a:pt x="61480" y="35943"/>
                      <a:pt x="61134" y="35736"/>
                      <a:pt x="60844" y="35547"/>
                    </a:cubicBezTo>
                    <a:cubicBezTo>
                      <a:pt x="59732" y="34856"/>
                      <a:pt x="58419" y="34494"/>
                      <a:pt x="57110" y="34494"/>
                    </a:cubicBezTo>
                    <a:cubicBezTo>
                      <a:pt x="56508" y="34494"/>
                      <a:pt x="55906" y="34570"/>
                      <a:pt x="55325" y="34726"/>
                    </a:cubicBezTo>
                    <a:cubicBezTo>
                      <a:pt x="54830" y="32027"/>
                      <a:pt x="54608" y="29259"/>
                      <a:pt x="54710" y="26525"/>
                    </a:cubicBezTo>
                    <a:cubicBezTo>
                      <a:pt x="54727" y="26252"/>
                      <a:pt x="54744" y="25944"/>
                      <a:pt x="54949" y="25773"/>
                    </a:cubicBezTo>
                    <a:cubicBezTo>
                      <a:pt x="55072" y="25651"/>
                      <a:pt x="55236" y="25609"/>
                      <a:pt x="55409" y="25609"/>
                    </a:cubicBezTo>
                    <a:cubicBezTo>
                      <a:pt x="55574" y="25609"/>
                      <a:pt x="55748" y="25646"/>
                      <a:pt x="55906" y="25688"/>
                    </a:cubicBezTo>
                    <a:cubicBezTo>
                      <a:pt x="56692" y="25876"/>
                      <a:pt x="57478" y="26064"/>
                      <a:pt x="58281" y="26252"/>
                    </a:cubicBezTo>
                    <a:cubicBezTo>
                      <a:pt x="58657" y="22288"/>
                      <a:pt x="59512" y="18375"/>
                      <a:pt x="60793" y="14616"/>
                    </a:cubicBezTo>
                    <a:cubicBezTo>
                      <a:pt x="61118" y="13676"/>
                      <a:pt x="61476" y="12702"/>
                      <a:pt x="61442" y="11694"/>
                    </a:cubicBezTo>
                    <a:cubicBezTo>
                      <a:pt x="61408" y="10908"/>
                      <a:pt x="61152" y="10157"/>
                      <a:pt x="60878" y="9405"/>
                    </a:cubicBezTo>
                    <a:cubicBezTo>
                      <a:pt x="60144" y="7286"/>
                      <a:pt x="59512" y="5065"/>
                      <a:pt x="58623" y="3015"/>
                    </a:cubicBezTo>
                    <a:cubicBezTo>
                      <a:pt x="57974" y="1477"/>
                      <a:pt x="57051" y="1323"/>
                      <a:pt x="55377" y="930"/>
                    </a:cubicBezTo>
                    <a:cubicBezTo>
                      <a:pt x="52028"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7"/>
              <p:cNvSpPr/>
              <p:nvPr/>
            </p:nvSpPr>
            <p:spPr>
              <a:xfrm>
                <a:off x="1417050" y="3580000"/>
                <a:ext cx="434875" cy="350500"/>
              </a:xfrm>
              <a:custGeom>
                <a:avLst/>
                <a:gdLst/>
                <a:ahLst/>
                <a:cxnLst/>
                <a:rect l="l" t="t" r="r" b="b"/>
                <a:pathLst>
                  <a:path w="17395" h="14020" extrusionOk="0">
                    <a:moveTo>
                      <a:pt x="15379" y="1"/>
                    </a:moveTo>
                    <a:cubicBezTo>
                      <a:pt x="13174" y="3162"/>
                      <a:pt x="11415" y="6630"/>
                      <a:pt x="10133" y="10252"/>
                    </a:cubicBezTo>
                    <a:cubicBezTo>
                      <a:pt x="8732" y="8612"/>
                      <a:pt x="7331" y="6989"/>
                      <a:pt x="5930" y="5349"/>
                    </a:cubicBezTo>
                    <a:cubicBezTo>
                      <a:pt x="4734" y="3948"/>
                      <a:pt x="3623" y="2461"/>
                      <a:pt x="2120" y="1419"/>
                    </a:cubicBezTo>
                    <a:cubicBezTo>
                      <a:pt x="1112" y="2495"/>
                      <a:pt x="445" y="4187"/>
                      <a:pt x="1" y="5588"/>
                    </a:cubicBezTo>
                    <a:cubicBezTo>
                      <a:pt x="1129" y="5605"/>
                      <a:pt x="2103" y="6493"/>
                      <a:pt x="2906" y="7416"/>
                    </a:cubicBezTo>
                    <a:cubicBezTo>
                      <a:pt x="3282" y="7860"/>
                      <a:pt x="3623" y="8305"/>
                      <a:pt x="3931" y="8680"/>
                    </a:cubicBezTo>
                    <a:cubicBezTo>
                      <a:pt x="5127" y="10167"/>
                      <a:pt x="6135" y="11824"/>
                      <a:pt x="6904" y="13601"/>
                    </a:cubicBezTo>
                    <a:cubicBezTo>
                      <a:pt x="6955" y="13704"/>
                      <a:pt x="7006" y="13840"/>
                      <a:pt x="7109" y="13909"/>
                    </a:cubicBezTo>
                    <a:cubicBezTo>
                      <a:pt x="7220" y="13996"/>
                      <a:pt x="7350" y="14019"/>
                      <a:pt x="7485" y="14019"/>
                    </a:cubicBezTo>
                    <a:cubicBezTo>
                      <a:pt x="7535" y="14019"/>
                      <a:pt x="7587" y="14016"/>
                      <a:pt x="7639" y="14011"/>
                    </a:cubicBezTo>
                    <a:cubicBezTo>
                      <a:pt x="9313" y="13926"/>
                      <a:pt x="10987" y="13840"/>
                      <a:pt x="12662" y="13755"/>
                    </a:cubicBezTo>
                    <a:cubicBezTo>
                      <a:pt x="13482" y="9859"/>
                      <a:pt x="14746" y="5349"/>
                      <a:pt x="17173" y="2102"/>
                    </a:cubicBezTo>
                    <a:cubicBezTo>
                      <a:pt x="17395" y="1812"/>
                      <a:pt x="15567" y="189"/>
                      <a:pt x="1537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7"/>
              <p:cNvSpPr/>
              <p:nvPr/>
            </p:nvSpPr>
            <p:spPr>
              <a:xfrm>
                <a:off x="1424750" y="3609475"/>
                <a:ext cx="443850" cy="324925"/>
              </a:xfrm>
              <a:custGeom>
                <a:avLst/>
                <a:gdLst/>
                <a:ahLst/>
                <a:cxnLst/>
                <a:rect l="l" t="t" r="r" b="b"/>
                <a:pathLst>
                  <a:path w="17754" h="12997" extrusionOk="0">
                    <a:moveTo>
                      <a:pt x="957" y="2478"/>
                    </a:moveTo>
                    <a:cubicBezTo>
                      <a:pt x="958" y="2478"/>
                      <a:pt x="958" y="2478"/>
                      <a:pt x="958" y="2478"/>
                    </a:cubicBezTo>
                    <a:lnTo>
                      <a:pt x="958" y="2478"/>
                    </a:lnTo>
                    <a:cubicBezTo>
                      <a:pt x="958" y="2478"/>
                      <a:pt x="958" y="2478"/>
                      <a:pt x="957" y="2478"/>
                    </a:cubicBezTo>
                    <a:close/>
                    <a:moveTo>
                      <a:pt x="684" y="2974"/>
                    </a:moveTo>
                    <a:cubicBezTo>
                      <a:pt x="680" y="2982"/>
                      <a:pt x="678" y="2990"/>
                      <a:pt x="677" y="2998"/>
                    </a:cubicBezTo>
                    <a:lnTo>
                      <a:pt x="677" y="2998"/>
                    </a:lnTo>
                    <a:cubicBezTo>
                      <a:pt x="679" y="2990"/>
                      <a:pt x="682" y="2982"/>
                      <a:pt x="684" y="2974"/>
                    </a:cubicBezTo>
                    <a:close/>
                    <a:moveTo>
                      <a:pt x="16403" y="1"/>
                    </a:moveTo>
                    <a:cubicBezTo>
                      <a:pt x="14097" y="2119"/>
                      <a:pt x="12542" y="5554"/>
                      <a:pt x="11089" y="8287"/>
                    </a:cubicBezTo>
                    <a:cubicBezTo>
                      <a:pt x="10987" y="8509"/>
                      <a:pt x="9776" y="10829"/>
                      <a:pt x="9791" y="10850"/>
                    </a:cubicBezTo>
                    <a:lnTo>
                      <a:pt x="9791" y="10850"/>
                    </a:lnTo>
                    <a:cubicBezTo>
                      <a:pt x="7143" y="7655"/>
                      <a:pt x="4341" y="4888"/>
                      <a:pt x="958" y="2478"/>
                    </a:cubicBezTo>
                    <a:lnTo>
                      <a:pt x="958" y="2478"/>
                    </a:lnTo>
                    <a:cubicBezTo>
                      <a:pt x="1007" y="2516"/>
                      <a:pt x="735" y="3008"/>
                      <a:pt x="701" y="3059"/>
                    </a:cubicBezTo>
                    <a:cubicBezTo>
                      <a:pt x="688" y="3046"/>
                      <a:pt x="675" y="3023"/>
                      <a:pt x="677" y="2998"/>
                    </a:cubicBezTo>
                    <a:lnTo>
                      <a:pt x="677" y="2998"/>
                    </a:lnTo>
                    <a:cubicBezTo>
                      <a:pt x="522" y="3536"/>
                      <a:pt x="254" y="4075"/>
                      <a:pt x="35" y="4597"/>
                    </a:cubicBezTo>
                    <a:cubicBezTo>
                      <a:pt x="18" y="4614"/>
                      <a:pt x="18" y="4648"/>
                      <a:pt x="1" y="4665"/>
                    </a:cubicBezTo>
                    <a:cubicBezTo>
                      <a:pt x="581" y="4751"/>
                      <a:pt x="1111" y="5041"/>
                      <a:pt x="1607" y="5349"/>
                    </a:cubicBezTo>
                    <a:cubicBezTo>
                      <a:pt x="4887" y="7365"/>
                      <a:pt x="7706" y="9671"/>
                      <a:pt x="9740" y="12969"/>
                    </a:cubicBezTo>
                    <a:cubicBezTo>
                      <a:pt x="9850" y="12987"/>
                      <a:pt x="9960" y="12997"/>
                      <a:pt x="10071" y="12997"/>
                    </a:cubicBezTo>
                    <a:cubicBezTo>
                      <a:pt x="10268" y="12997"/>
                      <a:pt x="10465" y="12966"/>
                      <a:pt x="10662" y="12901"/>
                    </a:cubicBezTo>
                    <a:cubicBezTo>
                      <a:pt x="12200" y="8561"/>
                      <a:pt x="14626" y="4546"/>
                      <a:pt x="17753" y="1162"/>
                    </a:cubicBezTo>
                    <a:cubicBezTo>
                      <a:pt x="17275" y="804"/>
                      <a:pt x="16848" y="411"/>
                      <a:pt x="164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7"/>
              <p:cNvSpPr/>
              <p:nvPr/>
            </p:nvSpPr>
            <p:spPr>
              <a:xfrm>
                <a:off x="1593475" y="3961025"/>
                <a:ext cx="256750" cy="322100"/>
              </a:xfrm>
              <a:custGeom>
                <a:avLst/>
                <a:gdLst/>
                <a:ahLst/>
                <a:cxnLst/>
                <a:rect l="l" t="t" r="r" b="b"/>
                <a:pathLst>
                  <a:path w="10270" h="12884" extrusionOk="0">
                    <a:moveTo>
                      <a:pt x="5485" y="0"/>
                    </a:moveTo>
                    <a:cubicBezTo>
                      <a:pt x="4238" y="120"/>
                      <a:pt x="2974" y="308"/>
                      <a:pt x="1726" y="513"/>
                    </a:cubicBezTo>
                    <a:cubicBezTo>
                      <a:pt x="1316" y="3571"/>
                      <a:pt x="1026" y="6596"/>
                      <a:pt x="633" y="9654"/>
                    </a:cubicBezTo>
                    <a:cubicBezTo>
                      <a:pt x="479" y="10645"/>
                      <a:pt x="257" y="11619"/>
                      <a:pt x="1" y="12593"/>
                    </a:cubicBezTo>
                    <a:cubicBezTo>
                      <a:pt x="789" y="12573"/>
                      <a:pt x="1577" y="12564"/>
                      <a:pt x="2364" y="12564"/>
                    </a:cubicBezTo>
                    <a:cubicBezTo>
                      <a:pt x="5005" y="12564"/>
                      <a:pt x="7637" y="12673"/>
                      <a:pt x="10269" y="12883"/>
                    </a:cubicBezTo>
                    <a:cubicBezTo>
                      <a:pt x="9108" y="8441"/>
                      <a:pt x="7501" y="4118"/>
                      <a:pt x="54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7"/>
              <p:cNvSpPr/>
              <p:nvPr/>
            </p:nvSpPr>
            <p:spPr>
              <a:xfrm>
                <a:off x="1565700" y="3829275"/>
                <a:ext cx="193100" cy="171850"/>
              </a:xfrm>
              <a:custGeom>
                <a:avLst/>
                <a:gdLst/>
                <a:ahLst/>
                <a:cxnLst/>
                <a:rect l="l" t="t" r="r" b="b"/>
                <a:pathLst>
                  <a:path w="7724" h="6874" extrusionOk="0">
                    <a:moveTo>
                      <a:pt x="6253" y="1"/>
                    </a:moveTo>
                    <a:cubicBezTo>
                      <a:pt x="5919" y="1"/>
                      <a:pt x="5575" y="56"/>
                      <a:pt x="5246" y="110"/>
                    </a:cubicBezTo>
                    <a:cubicBezTo>
                      <a:pt x="3965" y="316"/>
                      <a:pt x="1" y="213"/>
                      <a:pt x="189" y="2161"/>
                    </a:cubicBezTo>
                    <a:cubicBezTo>
                      <a:pt x="257" y="2964"/>
                      <a:pt x="1060" y="3699"/>
                      <a:pt x="1522" y="4297"/>
                    </a:cubicBezTo>
                    <a:cubicBezTo>
                      <a:pt x="1846" y="4690"/>
                      <a:pt x="1966" y="4758"/>
                      <a:pt x="1983" y="5322"/>
                    </a:cubicBezTo>
                    <a:cubicBezTo>
                      <a:pt x="2000" y="5732"/>
                      <a:pt x="1812" y="6125"/>
                      <a:pt x="2051" y="6501"/>
                    </a:cubicBezTo>
                    <a:cubicBezTo>
                      <a:pt x="2224" y="6778"/>
                      <a:pt x="2530" y="6874"/>
                      <a:pt x="2863" y="6874"/>
                    </a:cubicBezTo>
                    <a:cubicBezTo>
                      <a:pt x="3123" y="6874"/>
                      <a:pt x="3400" y="6815"/>
                      <a:pt x="3640" y="6740"/>
                    </a:cubicBezTo>
                    <a:cubicBezTo>
                      <a:pt x="4614" y="6432"/>
                      <a:pt x="5554" y="6108"/>
                      <a:pt x="6494" y="5732"/>
                    </a:cubicBezTo>
                    <a:cubicBezTo>
                      <a:pt x="6716" y="5646"/>
                      <a:pt x="6938" y="5561"/>
                      <a:pt x="7126" y="5390"/>
                    </a:cubicBezTo>
                    <a:cubicBezTo>
                      <a:pt x="7724" y="4878"/>
                      <a:pt x="7553" y="3904"/>
                      <a:pt x="7228" y="3169"/>
                    </a:cubicBezTo>
                    <a:cubicBezTo>
                      <a:pt x="6989" y="2605"/>
                      <a:pt x="6682" y="1956"/>
                      <a:pt x="6972" y="1426"/>
                    </a:cubicBezTo>
                    <a:cubicBezTo>
                      <a:pt x="7160" y="1084"/>
                      <a:pt x="7553" y="760"/>
                      <a:pt x="7399" y="418"/>
                    </a:cubicBezTo>
                    <a:cubicBezTo>
                      <a:pt x="7331" y="298"/>
                      <a:pt x="7211" y="230"/>
                      <a:pt x="7092" y="162"/>
                    </a:cubicBezTo>
                    <a:cubicBezTo>
                      <a:pt x="6829" y="42"/>
                      <a:pt x="6545" y="1"/>
                      <a:pt x="62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7"/>
              <p:cNvSpPr/>
              <p:nvPr/>
            </p:nvSpPr>
            <p:spPr>
              <a:xfrm>
                <a:off x="1201775" y="3152675"/>
                <a:ext cx="771900" cy="703300"/>
              </a:xfrm>
              <a:custGeom>
                <a:avLst/>
                <a:gdLst/>
                <a:ahLst/>
                <a:cxnLst/>
                <a:rect l="l" t="t" r="r" b="b"/>
                <a:pathLst>
                  <a:path w="30876" h="28132" extrusionOk="0">
                    <a:moveTo>
                      <a:pt x="26006" y="24934"/>
                    </a:moveTo>
                    <a:lnTo>
                      <a:pt x="26006" y="24934"/>
                    </a:lnTo>
                    <a:cubicBezTo>
                      <a:pt x="26006" y="24935"/>
                      <a:pt x="26006" y="24936"/>
                      <a:pt x="26006" y="24936"/>
                    </a:cubicBezTo>
                    <a:cubicBezTo>
                      <a:pt x="26006" y="24936"/>
                      <a:pt x="26006" y="24935"/>
                      <a:pt x="26006" y="24934"/>
                    </a:cubicBezTo>
                    <a:close/>
                    <a:moveTo>
                      <a:pt x="16855" y="1"/>
                    </a:moveTo>
                    <a:cubicBezTo>
                      <a:pt x="15438" y="1"/>
                      <a:pt x="14022" y="112"/>
                      <a:pt x="12627" y="332"/>
                    </a:cubicBezTo>
                    <a:cubicBezTo>
                      <a:pt x="9535" y="811"/>
                      <a:pt x="6459" y="1853"/>
                      <a:pt x="4067" y="3852"/>
                    </a:cubicBezTo>
                    <a:cubicBezTo>
                      <a:pt x="1658" y="5851"/>
                      <a:pt x="1" y="8892"/>
                      <a:pt x="206" y="12019"/>
                    </a:cubicBezTo>
                    <a:cubicBezTo>
                      <a:pt x="359" y="14309"/>
                      <a:pt x="1419" y="16256"/>
                      <a:pt x="2427" y="18238"/>
                    </a:cubicBezTo>
                    <a:cubicBezTo>
                      <a:pt x="3435" y="20203"/>
                      <a:pt x="4682" y="22049"/>
                      <a:pt x="6134" y="23740"/>
                    </a:cubicBezTo>
                    <a:cubicBezTo>
                      <a:pt x="6852" y="24577"/>
                      <a:pt x="7621" y="25380"/>
                      <a:pt x="8441" y="26115"/>
                    </a:cubicBezTo>
                    <a:cubicBezTo>
                      <a:pt x="8851" y="26508"/>
                      <a:pt x="9295" y="26884"/>
                      <a:pt x="9740" y="27243"/>
                    </a:cubicBezTo>
                    <a:cubicBezTo>
                      <a:pt x="10028" y="27481"/>
                      <a:pt x="10739" y="27820"/>
                      <a:pt x="10899" y="28126"/>
                    </a:cubicBezTo>
                    <a:lnTo>
                      <a:pt x="10899" y="28126"/>
                    </a:lnTo>
                    <a:cubicBezTo>
                      <a:pt x="8632" y="23685"/>
                      <a:pt x="12595" y="18665"/>
                      <a:pt x="16301" y="16513"/>
                    </a:cubicBezTo>
                    <a:cubicBezTo>
                      <a:pt x="16677" y="16291"/>
                      <a:pt x="17070" y="16086"/>
                      <a:pt x="17497" y="16017"/>
                    </a:cubicBezTo>
                    <a:cubicBezTo>
                      <a:pt x="17668" y="15983"/>
                      <a:pt x="17839" y="15966"/>
                      <a:pt x="18009" y="15966"/>
                    </a:cubicBezTo>
                    <a:cubicBezTo>
                      <a:pt x="20162" y="16051"/>
                      <a:pt x="22127" y="17845"/>
                      <a:pt x="23426" y="19417"/>
                    </a:cubicBezTo>
                    <a:cubicBezTo>
                      <a:pt x="24092" y="20220"/>
                      <a:pt x="24656" y="21126"/>
                      <a:pt x="25100" y="22083"/>
                    </a:cubicBezTo>
                    <a:cubicBezTo>
                      <a:pt x="25373" y="22697"/>
                      <a:pt x="26192" y="24267"/>
                      <a:pt x="26006" y="24934"/>
                    </a:cubicBezTo>
                    <a:lnTo>
                      <a:pt x="26006" y="24934"/>
                    </a:lnTo>
                    <a:cubicBezTo>
                      <a:pt x="26638" y="22680"/>
                      <a:pt x="27373" y="20476"/>
                      <a:pt x="28261" y="18307"/>
                    </a:cubicBezTo>
                    <a:cubicBezTo>
                      <a:pt x="29013" y="16444"/>
                      <a:pt x="29884" y="14599"/>
                      <a:pt x="30311" y="12634"/>
                    </a:cubicBezTo>
                    <a:cubicBezTo>
                      <a:pt x="30875" y="10037"/>
                      <a:pt x="30704" y="6637"/>
                      <a:pt x="29167" y="4382"/>
                    </a:cubicBezTo>
                    <a:cubicBezTo>
                      <a:pt x="27749" y="2280"/>
                      <a:pt x="25220" y="1238"/>
                      <a:pt x="22759" y="657"/>
                    </a:cubicBezTo>
                    <a:cubicBezTo>
                      <a:pt x="20825" y="218"/>
                      <a:pt x="18839" y="1"/>
                      <a:pt x="16855" y="1"/>
                    </a:cubicBezTo>
                    <a:close/>
                    <a:moveTo>
                      <a:pt x="10899" y="28126"/>
                    </a:moveTo>
                    <a:lnTo>
                      <a:pt x="10899" y="28126"/>
                    </a:lnTo>
                    <a:cubicBezTo>
                      <a:pt x="10900" y="28128"/>
                      <a:pt x="10901" y="28129"/>
                      <a:pt x="10902" y="28131"/>
                    </a:cubicBezTo>
                    <a:lnTo>
                      <a:pt x="10902" y="28131"/>
                    </a:lnTo>
                    <a:cubicBezTo>
                      <a:pt x="10901" y="28129"/>
                      <a:pt x="10900" y="28128"/>
                      <a:pt x="10899" y="2812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7"/>
              <p:cNvSpPr/>
              <p:nvPr/>
            </p:nvSpPr>
            <p:spPr>
              <a:xfrm>
                <a:off x="1063375" y="3458700"/>
                <a:ext cx="113650" cy="490400"/>
              </a:xfrm>
              <a:custGeom>
                <a:avLst/>
                <a:gdLst/>
                <a:ahLst/>
                <a:cxnLst/>
                <a:rect l="l" t="t" r="r" b="b"/>
                <a:pathLst>
                  <a:path w="4546" h="19616" extrusionOk="0">
                    <a:moveTo>
                      <a:pt x="3845" y="0"/>
                    </a:moveTo>
                    <a:cubicBezTo>
                      <a:pt x="4546" y="6766"/>
                      <a:pt x="2529" y="13413"/>
                      <a:pt x="1" y="19615"/>
                    </a:cubicBezTo>
                    <a:cubicBezTo>
                      <a:pt x="2529" y="14301"/>
                      <a:pt x="4392" y="8475"/>
                      <a:pt x="4118" y="2529"/>
                    </a:cubicBezTo>
                    <a:lnTo>
                      <a:pt x="4016" y="1265"/>
                    </a:lnTo>
                    <a:lnTo>
                      <a:pt x="38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7"/>
              <p:cNvSpPr/>
              <p:nvPr/>
            </p:nvSpPr>
            <p:spPr>
              <a:xfrm>
                <a:off x="1174450" y="3478775"/>
                <a:ext cx="23925" cy="137550"/>
              </a:xfrm>
              <a:custGeom>
                <a:avLst/>
                <a:gdLst/>
                <a:ahLst/>
                <a:cxnLst/>
                <a:rect l="l" t="t" r="r" b="b"/>
                <a:pathLst>
                  <a:path w="957" h="5502" extrusionOk="0">
                    <a:moveTo>
                      <a:pt x="820" y="0"/>
                    </a:moveTo>
                    <a:lnTo>
                      <a:pt x="820" y="0"/>
                    </a:lnTo>
                    <a:cubicBezTo>
                      <a:pt x="564" y="1846"/>
                      <a:pt x="290" y="3657"/>
                      <a:pt x="0" y="5502"/>
                    </a:cubicBezTo>
                    <a:cubicBezTo>
                      <a:pt x="666" y="3759"/>
                      <a:pt x="957" y="1863"/>
                      <a:pt x="8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7"/>
              <p:cNvSpPr/>
              <p:nvPr/>
            </p:nvSpPr>
            <p:spPr>
              <a:xfrm>
                <a:off x="963850" y="3454000"/>
                <a:ext cx="77350" cy="148675"/>
              </a:xfrm>
              <a:custGeom>
                <a:avLst/>
                <a:gdLst/>
                <a:ahLst/>
                <a:cxnLst/>
                <a:rect l="l" t="t" r="r" b="b"/>
                <a:pathLst>
                  <a:path w="3094" h="5947" extrusionOk="0">
                    <a:moveTo>
                      <a:pt x="0" y="0"/>
                    </a:moveTo>
                    <a:lnTo>
                      <a:pt x="0" y="0"/>
                    </a:lnTo>
                    <a:cubicBezTo>
                      <a:pt x="616" y="2153"/>
                      <a:pt x="1692" y="4203"/>
                      <a:pt x="3093" y="5946"/>
                    </a:cubicBezTo>
                    <a:cubicBezTo>
                      <a:pt x="2017" y="3981"/>
                      <a:pt x="991" y="2016"/>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67"/>
              <p:cNvSpPr/>
              <p:nvPr/>
            </p:nvSpPr>
            <p:spPr>
              <a:xfrm>
                <a:off x="823325" y="3635075"/>
                <a:ext cx="238375" cy="106000"/>
              </a:xfrm>
              <a:custGeom>
                <a:avLst/>
                <a:gdLst/>
                <a:ahLst/>
                <a:cxnLst/>
                <a:rect l="l" t="t" r="r" b="b"/>
                <a:pathLst>
                  <a:path w="9535" h="4240" extrusionOk="0">
                    <a:moveTo>
                      <a:pt x="177" y="0"/>
                    </a:moveTo>
                    <a:cubicBezTo>
                      <a:pt x="118" y="0"/>
                      <a:pt x="59" y="1"/>
                      <a:pt x="0" y="2"/>
                    </a:cubicBezTo>
                    <a:cubicBezTo>
                      <a:pt x="3076" y="309"/>
                      <a:pt x="6066" y="1488"/>
                      <a:pt x="8509" y="3402"/>
                    </a:cubicBezTo>
                    <a:cubicBezTo>
                      <a:pt x="8817" y="3624"/>
                      <a:pt x="9244" y="4000"/>
                      <a:pt x="9534" y="4239"/>
                    </a:cubicBezTo>
                    <a:cubicBezTo>
                      <a:pt x="9380" y="4085"/>
                      <a:pt x="9227" y="3914"/>
                      <a:pt x="9073" y="3761"/>
                    </a:cubicBezTo>
                    <a:cubicBezTo>
                      <a:pt x="6756" y="1411"/>
                      <a:pt x="3483"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67"/>
              <p:cNvSpPr/>
              <p:nvPr/>
            </p:nvSpPr>
            <p:spPr>
              <a:xfrm>
                <a:off x="930100" y="3598375"/>
                <a:ext cx="123050" cy="104675"/>
              </a:xfrm>
              <a:custGeom>
                <a:avLst/>
                <a:gdLst/>
                <a:ahLst/>
                <a:cxnLst/>
                <a:rect l="l" t="t" r="r" b="b"/>
                <a:pathLst>
                  <a:path w="4922" h="4187" extrusionOk="0">
                    <a:moveTo>
                      <a:pt x="1" y="0"/>
                    </a:moveTo>
                    <a:lnTo>
                      <a:pt x="1" y="0"/>
                    </a:lnTo>
                    <a:cubicBezTo>
                      <a:pt x="1812" y="1213"/>
                      <a:pt x="3435" y="2580"/>
                      <a:pt x="4922" y="4186"/>
                    </a:cubicBezTo>
                    <a:cubicBezTo>
                      <a:pt x="3760" y="2341"/>
                      <a:pt x="2000" y="85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67"/>
              <p:cNvSpPr/>
              <p:nvPr/>
            </p:nvSpPr>
            <p:spPr>
              <a:xfrm>
                <a:off x="682350" y="3790675"/>
                <a:ext cx="416500" cy="69575"/>
              </a:xfrm>
              <a:custGeom>
                <a:avLst/>
                <a:gdLst/>
                <a:ahLst/>
                <a:cxnLst/>
                <a:rect l="l" t="t" r="r" b="b"/>
                <a:pathLst>
                  <a:path w="16660" h="2783" extrusionOk="0">
                    <a:moveTo>
                      <a:pt x="9436" y="0"/>
                    </a:moveTo>
                    <a:cubicBezTo>
                      <a:pt x="7617" y="0"/>
                      <a:pt x="5798" y="281"/>
                      <a:pt x="4067" y="817"/>
                    </a:cubicBezTo>
                    <a:cubicBezTo>
                      <a:pt x="2632" y="1279"/>
                      <a:pt x="1265" y="1928"/>
                      <a:pt x="1" y="2748"/>
                    </a:cubicBezTo>
                    <a:cubicBezTo>
                      <a:pt x="2615" y="1313"/>
                      <a:pt x="5537" y="441"/>
                      <a:pt x="8527" y="305"/>
                    </a:cubicBezTo>
                    <a:cubicBezTo>
                      <a:pt x="8890" y="284"/>
                      <a:pt x="9255" y="273"/>
                      <a:pt x="9620" y="273"/>
                    </a:cubicBezTo>
                    <a:cubicBezTo>
                      <a:pt x="10736" y="273"/>
                      <a:pt x="11858" y="372"/>
                      <a:pt x="12952" y="578"/>
                    </a:cubicBezTo>
                    <a:cubicBezTo>
                      <a:pt x="14404" y="783"/>
                      <a:pt x="15840" y="1518"/>
                      <a:pt x="16660" y="2782"/>
                    </a:cubicBezTo>
                    <a:cubicBezTo>
                      <a:pt x="15942" y="1449"/>
                      <a:pt x="14490" y="612"/>
                      <a:pt x="13003" y="373"/>
                    </a:cubicBezTo>
                    <a:cubicBezTo>
                      <a:pt x="11830" y="122"/>
                      <a:pt x="10633" y="0"/>
                      <a:pt x="94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67"/>
              <p:cNvSpPr/>
              <p:nvPr/>
            </p:nvSpPr>
            <p:spPr>
              <a:xfrm>
                <a:off x="913875" y="3767900"/>
                <a:ext cx="184975" cy="67150"/>
              </a:xfrm>
              <a:custGeom>
                <a:avLst/>
                <a:gdLst/>
                <a:ahLst/>
                <a:cxnLst/>
                <a:rect l="l" t="t" r="r" b="b"/>
                <a:pathLst>
                  <a:path w="7399" h="2686" extrusionOk="0">
                    <a:moveTo>
                      <a:pt x="1013" y="1"/>
                    </a:moveTo>
                    <a:cubicBezTo>
                      <a:pt x="667" y="1"/>
                      <a:pt x="328" y="14"/>
                      <a:pt x="0" y="37"/>
                    </a:cubicBezTo>
                    <a:cubicBezTo>
                      <a:pt x="2427" y="259"/>
                      <a:pt x="5229" y="549"/>
                      <a:pt x="7074" y="2292"/>
                    </a:cubicBezTo>
                    <a:cubicBezTo>
                      <a:pt x="7194" y="2429"/>
                      <a:pt x="7296" y="2548"/>
                      <a:pt x="7399" y="2685"/>
                    </a:cubicBezTo>
                    <a:cubicBezTo>
                      <a:pt x="7313" y="2548"/>
                      <a:pt x="7228" y="2395"/>
                      <a:pt x="7142" y="2241"/>
                    </a:cubicBezTo>
                    <a:cubicBezTo>
                      <a:pt x="5724" y="526"/>
                      <a:pt x="3231" y="1"/>
                      <a:pt x="10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67"/>
              <p:cNvSpPr/>
              <p:nvPr/>
            </p:nvSpPr>
            <p:spPr>
              <a:xfrm>
                <a:off x="1155650" y="3899525"/>
                <a:ext cx="277250" cy="51125"/>
              </a:xfrm>
              <a:custGeom>
                <a:avLst/>
                <a:gdLst/>
                <a:ahLst/>
                <a:cxnLst/>
                <a:rect l="l" t="t" r="r" b="b"/>
                <a:pathLst>
                  <a:path w="11090" h="2045" extrusionOk="0">
                    <a:moveTo>
                      <a:pt x="11089" y="0"/>
                    </a:moveTo>
                    <a:lnTo>
                      <a:pt x="11089" y="0"/>
                    </a:lnTo>
                    <a:cubicBezTo>
                      <a:pt x="10149" y="222"/>
                      <a:pt x="9210" y="478"/>
                      <a:pt x="8270" y="718"/>
                    </a:cubicBezTo>
                    <a:cubicBezTo>
                      <a:pt x="7330" y="957"/>
                      <a:pt x="6390" y="1196"/>
                      <a:pt x="5451" y="1384"/>
                    </a:cubicBezTo>
                    <a:cubicBezTo>
                      <a:pt x="4492" y="1531"/>
                      <a:pt x="3380" y="1833"/>
                      <a:pt x="2344" y="1833"/>
                    </a:cubicBezTo>
                    <a:cubicBezTo>
                      <a:pt x="1459" y="1833"/>
                      <a:pt x="630" y="1613"/>
                      <a:pt x="0" y="889"/>
                    </a:cubicBezTo>
                    <a:lnTo>
                      <a:pt x="0" y="889"/>
                    </a:lnTo>
                    <a:cubicBezTo>
                      <a:pt x="628" y="1787"/>
                      <a:pt x="1586" y="2044"/>
                      <a:pt x="2610" y="2044"/>
                    </a:cubicBezTo>
                    <a:cubicBezTo>
                      <a:pt x="3591" y="2044"/>
                      <a:pt x="4632" y="1808"/>
                      <a:pt x="5502" y="1675"/>
                    </a:cubicBezTo>
                    <a:cubicBezTo>
                      <a:pt x="6937" y="1367"/>
                      <a:pt x="8338" y="957"/>
                      <a:pt x="9722" y="478"/>
                    </a:cubicBezTo>
                    <a:cubicBezTo>
                      <a:pt x="10184" y="325"/>
                      <a:pt x="10645" y="171"/>
                      <a:pt x="11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7"/>
              <p:cNvSpPr/>
              <p:nvPr/>
            </p:nvSpPr>
            <p:spPr>
              <a:xfrm>
                <a:off x="1449525" y="3979150"/>
                <a:ext cx="26925" cy="9475"/>
              </a:xfrm>
              <a:custGeom>
                <a:avLst/>
                <a:gdLst/>
                <a:ahLst/>
                <a:cxnLst/>
                <a:rect l="l" t="t" r="r" b="b"/>
                <a:pathLst>
                  <a:path w="1077" h="379" extrusionOk="0">
                    <a:moveTo>
                      <a:pt x="823" y="0"/>
                    </a:moveTo>
                    <a:cubicBezTo>
                      <a:pt x="517" y="0"/>
                      <a:pt x="243" y="123"/>
                      <a:pt x="1" y="352"/>
                    </a:cubicBezTo>
                    <a:cubicBezTo>
                      <a:pt x="87" y="370"/>
                      <a:pt x="173" y="379"/>
                      <a:pt x="256" y="379"/>
                    </a:cubicBezTo>
                    <a:cubicBezTo>
                      <a:pt x="566" y="379"/>
                      <a:pt x="848" y="256"/>
                      <a:pt x="1077" y="27"/>
                    </a:cubicBezTo>
                    <a:cubicBezTo>
                      <a:pt x="990" y="9"/>
                      <a:pt x="905"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7"/>
              <p:cNvSpPr/>
              <p:nvPr/>
            </p:nvSpPr>
            <p:spPr>
              <a:xfrm>
                <a:off x="1801500" y="3819625"/>
                <a:ext cx="164050" cy="74800"/>
              </a:xfrm>
              <a:custGeom>
                <a:avLst/>
                <a:gdLst/>
                <a:ahLst/>
                <a:cxnLst/>
                <a:rect l="l" t="t" r="r" b="b"/>
                <a:pathLst>
                  <a:path w="6562" h="2992" extrusionOk="0">
                    <a:moveTo>
                      <a:pt x="6562" y="1"/>
                    </a:moveTo>
                    <a:lnTo>
                      <a:pt x="6562" y="1"/>
                    </a:lnTo>
                    <a:cubicBezTo>
                      <a:pt x="6322" y="206"/>
                      <a:pt x="6100" y="411"/>
                      <a:pt x="5861" y="616"/>
                    </a:cubicBezTo>
                    <a:cubicBezTo>
                      <a:pt x="4682" y="1556"/>
                      <a:pt x="3349" y="2444"/>
                      <a:pt x="1846" y="2701"/>
                    </a:cubicBezTo>
                    <a:cubicBezTo>
                      <a:pt x="1231" y="2820"/>
                      <a:pt x="599" y="2854"/>
                      <a:pt x="1" y="2974"/>
                    </a:cubicBezTo>
                    <a:cubicBezTo>
                      <a:pt x="616" y="2957"/>
                      <a:pt x="1231" y="2991"/>
                      <a:pt x="1863" y="2923"/>
                    </a:cubicBezTo>
                    <a:cubicBezTo>
                      <a:pt x="3452" y="2769"/>
                      <a:pt x="4853" y="1795"/>
                      <a:pt x="5947" y="719"/>
                    </a:cubicBezTo>
                    <a:cubicBezTo>
                      <a:pt x="6169" y="479"/>
                      <a:pt x="6374" y="257"/>
                      <a:pt x="65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7"/>
              <p:cNvSpPr/>
              <p:nvPr/>
            </p:nvSpPr>
            <p:spPr>
              <a:xfrm>
                <a:off x="2061225" y="3371125"/>
                <a:ext cx="60675" cy="801375"/>
              </a:xfrm>
              <a:custGeom>
                <a:avLst/>
                <a:gdLst/>
                <a:ahLst/>
                <a:cxnLst/>
                <a:rect l="l" t="t" r="r" b="b"/>
                <a:pathLst>
                  <a:path w="2427" h="32055" extrusionOk="0">
                    <a:moveTo>
                      <a:pt x="2426" y="1"/>
                    </a:moveTo>
                    <a:lnTo>
                      <a:pt x="2426" y="1"/>
                    </a:lnTo>
                    <a:cubicBezTo>
                      <a:pt x="0" y="4904"/>
                      <a:pt x="393" y="10594"/>
                      <a:pt x="496" y="15908"/>
                    </a:cubicBezTo>
                    <a:cubicBezTo>
                      <a:pt x="666" y="19803"/>
                      <a:pt x="888" y="24092"/>
                      <a:pt x="1111" y="28022"/>
                    </a:cubicBezTo>
                    <a:lnTo>
                      <a:pt x="1367" y="32054"/>
                    </a:lnTo>
                    <a:lnTo>
                      <a:pt x="1247" y="28005"/>
                    </a:lnTo>
                    <a:cubicBezTo>
                      <a:pt x="1162" y="25442"/>
                      <a:pt x="888" y="18556"/>
                      <a:pt x="786" y="15891"/>
                    </a:cubicBezTo>
                    <a:cubicBezTo>
                      <a:pt x="649" y="10577"/>
                      <a:pt x="222" y="4973"/>
                      <a:pt x="24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7"/>
              <p:cNvSpPr/>
              <p:nvPr/>
            </p:nvSpPr>
            <p:spPr>
              <a:xfrm>
                <a:off x="2113750" y="3438625"/>
                <a:ext cx="83325" cy="106800"/>
              </a:xfrm>
              <a:custGeom>
                <a:avLst/>
                <a:gdLst/>
                <a:ahLst/>
                <a:cxnLst/>
                <a:rect l="l" t="t" r="r" b="b"/>
                <a:pathLst>
                  <a:path w="3333" h="4272" extrusionOk="0">
                    <a:moveTo>
                      <a:pt x="3332" y="0"/>
                    </a:moveTo>
                    <a:lnTo>
                      <a:pt x="3332" y="0"/>
                    </a:lnTo>
                    <a:cubicBezTo>
                      <a:pt x="1778" y="974"/>
                      <a:pt x="564" y="2529"/>
                      <a:pt x="1" y="4272"/>
                    </a:cubicBezTo>
                    <a:cubicBezTo>
                      <a:pt x="923" y="2700"/>
                      <a:pt x="2017" y="1299"/>
                      <a:pt x="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7"/>
              <p:cNvSpPr/>
              <p:nvPr/>
            </p:nvSpPr>
            <p:spPr>
              <a:xfrm>
                <a:off x="2148350" y="3490725"/>
                <a:ext cx="56850" cy="24800"/>
              </a:xfrm>
              <a:custGeom>
                <a:avLst/>
                <a:gdLst/>
                <a:ahLst/>
                <a:cxnLst/>
                <a:rect l="l" t="t" r="r" b="b"/>
                <a:pathLst>
                  <a:path w="2274" h="992" extrusionOk="0">
                    <a:moveTo>
                      <a:pt x="2273" y="1"/>
                    </a:moveTo>
                    <a:cubicBezTo>
                      <a:pt x="1436" y="86"/>
                      <a:pt x="633" y="428"/>
                      <a:pt x="1" y="992"/>
                    </a:cubicBezTo>
                    <a:cubicBezTo>
                      <a:pt x="821" y="770"/>
                      <a:pt x="1555" y="462"/>
                      <a:pt x="2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7"/>
              <p:cNvSpPr/>
              <p:nvPr/>
            </p:nvSpPr>
            <p:spPr>
              <a:xfrm>
                <a:off x="2147500" y="3904650"/>
                <a:ext cx="234525" cy="233250"/>
              </a:xfrm>
              <a:custGeom>
                <a:avLst/>
                <a:gdLst/>
                <a:ahLst/>
                <a:cxnLst/>
                <a:rect l="l" t="t" r="r" b="b"/>
                <a:pathLst>
                  <a:path w="9381" h="9330" extrusionOk="0">
                    <a:moveTo>
                      <a:pt x="9381" y="0"/>
                    </a:moveTo>
                    <a:lnTo>
                      <a:pt x="9381" y="0"/>
                    </a:lnTo>
                    <a:cubicBezTo>
                      <a:pt x="7057" y="3520"/>
                      <a:pt x="3025" y="5348"/>
                      <a:pt x="479" y="8646"/>
                    </a:cubicBezTo>
                    <a:cubicBezTo>
                      <a:pt x="308" y="8885"/>
                      <a:pt x="154" y="9107"/>
                      <a:pt x="0" y="9329"/>
                    </a:cubicBezTo>
                    <a:cubicBezTo>
                      <a:pt x="308" y="8970"/>
                      <a:pt x="769" y="8441"/>
                      <a:pt x="1111" y="8099"/>
                    </a:cubicBezTo>
                    <a:cubicBezTo>
                      <a:pt x="3811" y="5365"/>
                      <a:pt x="7501" y="3486"/>
                      <a:pt x="9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7"/>
              <p:cNvSpPr/>
              <p:nvPr/>
            </p:nvSpPr>
            <p:spPr>
              <a:xfrm>
                <a:off x="2109050" y="3998175"/>
                <a:ext cx="121350" cy="169625"/>
              </a:xfrm>
              <a:custGeom>
                <a:avLst/>
                <a:gdLst/>
                <a:ahLst/>
                <a:cxnLst/>
                <a:rect l="l" t="t" r="r" b="b"/>
                <a:pathLst>
                  <a:path w="4854" h="6785" extrusionOk="0">
                    <a:moveTo>
                      <a:pt x="4853" y="1"/>
                    </a:moveTo>
                    <a:cubicBezTo>
                      <a:pt x="4546" y="189"/>
                      <a:pt x="4238" y="377"/>
                      <a:pt x="3948" y="582"/>
                    </a:cubicBezTo>
                    <a:cubicBezTo>
                      <a:pt x="1897" y="1966"/>
                      <a:pt x="1" y="4170"/>
                      <a:pt x="86" y="6784"/>
                    </a:cubicBezTo>
                    <a:cubicBezTo>
                      <a:pt x="359" y="4255"/>
                      <a:pt x="2136" y="2239"/>
                      <a:pt x="4033" y="702"/>
                    </a:cubicBezTo>
                    <a:cubicBezTo>
                      <a:pt x="4306" y="462"/>
                      <a:pt x="4580" y="240"/>
                      <a:pt x="4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67"/>
              <p:cNvSpPr/>
              <p:nvPr/>
            </p:nvSpPr>
            <p:spPr>
              <a:xfrm>
                <a:off x="2208575" y="3738900"/>
                <a:ext cx="143975" cy="175600"/>
              </a:xfrm>
              <a:custGeom>
                <a:avLst/>
                <a:gdLst/>
                <a:ahLst/>
                <a:cxnLst/>
                <a:rect l="l" t="t" r="r" b="b"/>
                <a:pathLst>
                  <a:path w="5759" h="7024" extrusionOk="0">
                    <a:moveTo>
                      <a:pt x="5058" y="1"/>
                    </a:moveTo>
                    <a:lnTo>
                      <a:pt x="5058" y="1"/>
                    </a:lnTo>
                    <a:cubicBezTo>
                      <a:pt x="5178" y="752"/>
                      <a:pt x="4802" y="1436"/>
                      <a:pt x="4375" y="2017"/>
                    </a:cubicBezTo>
                    <a:cubicBezTo>
                      <a:pt x="3948" y="2615"/>
                      <a:pt x="3469" y="3179"/>
                      <a:pt x="2974" y="3708"/>
                    </a:cubicBezTo>
                    <a:cubicBezTo>
                      <a:pt x="2000" y="4802"/>
                      <a:pt x="906" y="5878"/>
                      <a:pt x="1" y="7023"/>
                    </a:cubicBezTo>
                    <a:cubicBezTo>
                      <a:pt x="1402" y="5588"/>
                      <a:pt x="5759" y="2136"/>
                      <a:pt x="50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7"/>
              <p:cNvSpPr/>
              <p:nvPr/>
            </p:nvSpPr>
            <p:spPr>
              <a:xfrm>
                <a:off x="2206875" y="3693200"/>
                <a:ext cx="65375" cy="65375"/>
              </a:xfrm>
              <a:custGeom>
                <a:avLst/>
                <a:gdLst/>
                <a:ahLst/>
                <a:cxnLst/>
                <a:rect l="l" t="t" r="r" b="b"/>
                <a:pathLst>
                  <a:path w="2615" h="2615" extrusionOk="0">
                    <a:moveTo>
                      <a:pt x="2615" y="0"/>
                    </a:moveTo>
                    <a:lnTo>
                      <a:pt x="2615" y="0"/>
                    </a:lnTo>
                    <a:cubicBezTo>
                      <a:pt x="1812" y="991"/>
                      <a:pt x="974" y="1812"/>
                      <a:pt x="0" y="2615"/>
                    </a:cubicBezTo>
                    <a:cubicBezTo>
                      <a:pt x="1179" y="2170"/>
                      <a:pt x="2170" y="1179"/>
                      <a:pt x="2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7"/>
              <p:cNvSpPr/>
              <p:nvPr/>
            </p:nvSpPr>
            <p:spPr>
              <a:xfrm>
                <a:off x="1772025" y="3841425"/>
                <a:ext cx="280675" cy="159350"/>
              </a:xfrm>
              <a:custGeom>
                <a:avLst/>
                <a:gdLst/>
                <a:ahLst/>
                <a:cxnLst/>
                <a:rect l="l" t="t" r="r" b="b"/>
                <a:pathLst>
                  <a:path w="11227" h="6374" extrusionOk="0">
                    <a:moveTo>
                      <a:pt x="11226" y="0"/>
                    </a:moveTo>
                    <a:lnTo>
                      <a:pt x="11226" y="0"/>
                    </a:lnTo>
                    <a:cubicBezTo>
                      <a:pt x="10902" y="342"/>
                      <a:pt x="10406" y="821"/>
                      <a:pt x="10047" y="1145"/>
                    </a:cubicBezTo>
                    <a:cubicBezTo>
                      <a:pt x="7211" y="3708"/>
                      <a:pt x="3725" y="5502"/>
                      <a:pt x="1" y="6373"/>
                    </a:cubicBezTo>
                    <a:cubicBezTo>
                      <a:pt x="4101" y="5827"/>
                      <a:pt x="7963" y="3708"/>
                      <a:pt x="10697" y="633"/>
                    </a:cubicBezTo>
                    <a:cubicBezTo>
                      <a:pt x="10885" y="428"/>
                      <a:pt x="11055" y="222"/>
                      <a:pt x="11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7"/>
              <p:cNvSpPr/>
              <p:nvPr/>
            </p:nvSpPr>
            <p:spPr>
              <a:xfrm>
                <a:off x="2033450" y="3885425"/>
                <a:ext cx="30350" cy="24800"/>
              </a:xfrm>
              <a:custGeom>
                <a:avLst/>
                <a:gdLst/>
                <a:ahLst/>
                <a:cxnLst/>
                <a:rect l="l" t="t" r="r" b="b"/>
                <a:pathLst>
                  <a:path w="1214" h="992" extrusionOk="0">
                    <a:moveTo>
                      <a:pt x="1214" y="0"/>
                    </a:moveTo>
                    <a:lnTo>
                      <a:pt x="1214" y="0"/>
                    </a:lnTo>
                    <a:cubicBezTo>
                      <a:pt x="701" y="171"/>
                      <a:pt x="291" y="513"/>
                      <a:pt x="0" y="991"/>
                    </a:cubicBezTo>
                    <a:cubicBezTo>
                      <a:pt x="530" y="820"/>
                      <a:pt x="940" y="479"/>
                      <a:pt x="1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7"/>
              <p:cNvSpPr/>
              <p:nvPr/>
            </p:nvSpPr>
            <p:spPr>
              <a:xfrm>
                <a:off x="2000975" y="3568475"/>
                <a:ext cx="40175" cy="32900"/>
              </a:xfrm>
              <a:custGeom>
                <a:avLst/>
                <a:gdLst/>
                <a:ahLst/>
                <a:cxnLst/>
                <a:rect l="l" t="t" r="r" b="b"/>
                <a:pathLst>
                  <a:path w="1607" h="1316" extrusionOk="0">
                    <a:moveTo>
                      <a:pt x="1607" y="0"/>
                    </a:moveTo>
                    <a:cubicBezTo>
                      <a:pt x="992" y="393"/>
                      <a:pt x="496" y="786"/>
                      <a:pt x="1" y="1316"/>
                    </a:cubicBezTo>
                    <a:cubicBezTo>
                      <a:pt x="684" y="1128"/>
                      <a:pt x="1282" y="650"/>
                      <a:pt x="16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7"/>
              <p:cNvSpPr/>
              <p:nvPr/>
            </p:nvSpPr>
            <p:spPr>
              <a:xfrm>
                <a:off x="1898050" y="4101325"/>
                <a:ext cx="22650" cy="10625"/>
              </a:xfrm>
              <a:custGeom>
                <a:avLst/>
                <a:gdLst/>
                <a:ahLst/>
                <a:cxnLst/>
                <a:rect l="l" t="t" r="r" b="b"/>
                <a:pathLst>
                  <a:path w="906" h="425" extrusionOk="0">
                    <a:moveTo>
                      <a:pt x="766" y="0"/>
                    </a:moveTo>
                    <a:cubicBezTo>
                      <a:pt x="453" y="0"/>
                      <a:pt x="194" y="151"/>
                      <a:pt x="0" y="420"/>
                    </a:cubicBezTo>
                    <a:cubicBezTo>
                      <a:pt x="38" y="423"/>
                      <a:pt x="75" y="425"/>
                      <a:pt x="111" y="425"/>
                    </a:cubicBezTo>
                    <a:cubicBezTo>
                      <a:pt x="437" y="425"/>
                      <a:pt x="706" y="287"/>
                      <a:pt x="906" y="10"/>
                    </a:cubicBezTo>
                    <a:cubicBezTo>
                      <a:pt x="858" y="3"/>
                      <a:pt x="811" y="0"/>
                      <a:pt x="7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7"/>
              <p:cNvSpPr/>
              <p:nvPr/>
            </p:nvSpPr>
            <p:spPr>
              <a:xfrm>
                <a:off x="1179125" y="3721825"/>
                <a:ext cx="47875" cy="27775"/>
              </a:xfrm>
              <a:custGeom>
                <a:avLst/>
                <a:gdLst/>
                <a:ahLst/>
                <a:cxnLst/>
                <a:rect l="l" t="t" r="r" b="b"/>
                <a:pathLst>
                  <a:path w="1915" h="1111" extrusionOk="0">
                    <a:moveTo>
                      <a:pt x="1915" y="0"/>
                    </a:moveTo>
                    <a:cubicBezTo>
                      <a:pt x="1197" y="274"/>
                      <a:pt x="599" y="632"/>
                      <a:pt x="1" y="1111"/>
                    </a:cubicBezTo>
                    <a:cubicBezTo>
                      <a:pt x="753" y="991"/>
                      <a:pt x="1436" y="598"/>
                      <a:pt x="19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7"/>
              <p:cNvSpPr/>
              <p:nvPr/>
            </p:nvSpPr>
            <p:spPr>
              <a:xfrm>
                <a:off x="973250" y="2596900"/>
                <a:ext cx="1121725" cy="1084050"/>
              </a:xfrm>
              <a:custGeom>
                <a:avLst/>
                <a:gdLst/>
                <a:ahLst/>
                <a:cxnLst/>
                <a:rect l="l" t="t" r="r" b="b"/>
                <a:pathLst>
                  <a:path w="44869" h="43362" extrusionOk="0">
                    <a:moveTo>
                      <a:pt x="23690" y="0"/>
                    </a:moveTo>
                    <a:cubicBezTo>
                      <a:pt x="22404" y="0"/>
                      <a:pt x="21117" y="120"/>
                      <a:pt x="19855" y="351"/>
                    </a:cubicBezTo>
                    <a:cubicBezTo>
                      <a:pt x="14490" y="1342"/>
                      <a:pt x="8971" y="4845"/>
                      <a:pt x="6169" y="9595"/>
                    </a:cubicBezTo>
                    <a:cubicBezTo>
                      <a:pt x="5895" y="10039"/>
                      <a:pt x="5656" y="10500"/>
                      <a:pt x="5434" y="10962"/>
                    </a:cubicBezTo>
                    <a:cubicBezTo>
                      <a:pt x="3725" y="14601"/>
                      <a:pt x="3349" y="18873"/>
                      <a:pt x="4614" y="22700"/>
                    </a:cubicBezTo>
                    <a:cubicBezTo>
                      <a:pt x="4110" y="22171"/>
                      <a:pt x="3598" y="21953"/>
                      <a:pt x="3110" y="21953"/>
                    </a:cubicBezTo>
                    <a:cubicBezTo>
                      <a:pt x="1611" y="21953"/>
                      <a:pt x="334" y="24015"/>
                      <a:pt x="205" y="25485"/>
                    </a:cubicBezTo>
                    <a:cubicBezTo>
                      <a:pt x="0" y="27723"/>
                      <a:pt x="1026" y="30184"/>
                      <a:pt x="2410" y="31892"/>
                    </a:cubicBezTo>
                    <a:cubicBezTo>
                      <a:pt x="3161" y="32832"/>
                      <a:pt x="4101" y="33635"/>
                      <a:pt x="5246" y="33943"/>
                    </a:cubicBezTo>
                    <a:cubicBezTo>
                      <a:pt x="5561" y="34032"/>
                      <a:pt x="5891" y="34077"/>
                      <a:pt x="6220" y="34077"/>
                    </a:cubicBezTo>
                    <a:cubicBezTo>
                      <a:pt x="7089" y="34077"/>
                      <a:pt x="7952" y="33762"/>
                      <a:pt x="8509" y="33105"/>
                    </a:cubicBezTo>
                    <a:cubicBezTo>
                      <a:pt x="11004" y="37838"/>
                      <a:pt x="15634" y="41221"/>
                      <a:pt x="20726" y="42708"/>
                    </a:cubicBezTo>
                    <a:cubicBezTo>
                      <a:pt x="22189" y="43130"/>
                      <a:pt x="23711" y="43362"/>
                      <a:pt x="25220" y="43362"/>
                    </a:cubicBezTo>
                    <a:cubicBezTo>
                      <a:pt x="27925" y="43362"/>
                      <a:pt x="30591" y="42618"/>
                      <a:pt x="32806" y="40897"/>
                    </a:cubicBezTo>
                    <a:cubicBezTo>
                      <a:pt x="36309" y="38197"/>
                      <a:pt x="38376" y="32917"/>
                      <a:pt x="39572" y="28800"/>
                    </a:cubicBezTo>
                    <a:cubicBezTo>
                      <a:pt x="39813" y="29193"/>
                      <a:pt x="40289" y="29379"/>
                      <a:pt x="40763" y="29379"/>
                    </a:cubicBezTo>
                    <a:cubicBezTo>
                      <a:pt x="40928" y="29379"/>
                      <a:pt x="41092" y="29356"/>
                      <a:pt x="41247" y="29312"/>
                    </a:cubicBezTo>
                    <a:cubicBezTo>
                      <a:pt x="44202" y="28407"/>
                      <a:pt x="44869" y="22717"/>
                      <a:pt x="44425" y="20257"/>
                    </a:cubicBezTo>
                    <a:cubicBezTo>
                      <a:pt x="44254" y="19368"/>
                      <a:pt x="43946" y="18445"/>
                      <a:pt x="43280" y="17830"/>
                    </a:cubicBezTo>
                    <a:cubicBezTo>
                      <a:pt x="42871" y="17442"/>
                      <a:pt x="42301" y="17209"/>
                      <a:pt x="41748" y="17209"/>
                    </a:cubicBezTo>
                    <a:cubicBezTo>
                      <a:pt x="41400" y="17209"/>
                      <a:pt x="41058" y="17301"/>
                      <a:pt x="40768" y="17506"/>
                    </a:cubicBezTo>
                    <a:cubicBezTo>
                      <a:pt x="40597" y="14994"/>
                      <a:pt x="40392" y="12448"/>
                      <a:pt x="39521" y="10090"/>
                    </a:cubicBezTo>
                    <a:cubicBezTo>
                      <a:pt x="38154" y="6348"/>
                      <a:pt x="35130" y="3324"/>
                      <a:pt x="31524" y="1650"/>
                    </a:cubicBezTo>
                    <a:cubicBezTo>
                      <a:pt x="29082" y="527"/>
                      <a:pt x="26389" y="0"/>
                      <a:pt x="23690"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7"/>
              <p:cNvSpPr/>
              <p:nvPr/>
            </p:nvSpPr>
            <p:spPr>
              <a:xfrm>
                <a:off x="1627650" y="3117825"/>
                <a:ext cx="105525" cy="394625"/>
              </a:xfrm>
              <a:custGeom>
                <a:avLst/>
                <a:gdLst/>
                <a:ahLst/>
                <a:cxnLst/>
                <a:rect l="l" t="t" r="r" b="b"/>
                <a:pathLst>
                  <a:path w="4221" h="15785" extrusionOk="0">
                    <a:moveTo>
                      <a:pt x="752" y="0"/>
                    </a:moveTo>
                    <a:lnTo>
                      <a:pt x="752" y="0"/>
                    </a:lnTo>
                    <a:cubicBezTo>
                      <a:pt x="2820" y="4785"/>
                      <a:pt x="3298" y="10081"/>
                      <a:pt x="2956" y="15224"/>
                    </a:cubicBezTo>
                    <a:cubicBezTo>
                      <a:pt x="2859" y="15237"/>
                      <a:pt x="2763" y="15243"/>
                      <a:pt x="2667" y="15243"/>
                    </a:cubicBezTo>
                    <a:cubicBezTo>
                      <a:pt x="1625" y="15243"/>
                      <a:pt x="705" y="14505"/>
                      <a:pt x="0" y="13738"/>
                    </a:cubicBezTo>
                    <a:lnTo>
                      <a:pt x="0" y="13738"/>
                    </a:lnTo>
                    <a:cubicBezTo>
                      <a:pt x="547" y="14729"/>
                      <a:pt x="1538" y="15668"/>
                      <a:pt x="2734" y="15771"/>
                    </a:cubicBezTo>
                    <a:cubicBezTo>
                      <a:pt x="2798" y="15780"/>
                      <a:pt x="2856" y="15785"/>
                      <a:pt x="2911" y="15785"/>
                    </a:cubicBezTo>
                    <a:cubicBezTo>
                      <a:pt x="3661" y="15785"/>
                      <a:pt x="3578" y="14944"/>
                      <a:pt x="3674" y="14370"/>
                    </a:cubicBezTo>
                    <a:cubicBezTo>
                      <a:pt x="4221" y="9466"/>
                      <a:pt x="3606" y="4118"/>
                      <a:pt x="75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7"/>
              <p:cNvSpPr/>
              <p:nvPr/>
            </p:nvSpPr>
            <p:spPr>
              <a:xfrm>
                <a:off x="1581950" y="3571125"/>
                <a:ext cx="168750" cy="45200"/>
              </a:xfrm>
              <a:custGeom>
                <a:avLst/>
                <a:gdLst/>
                <a:ahLst/>
                <a:cxnLst/>
                <a:rect l="l" t="t" r="r" b="b"/>
                <a:pathLst>
                  <a:path w="6750" h="1808" extrusionOk="0">
                    <a:moveTo>
                      <a:pt x="4192" y="0"/>
                    </a:moveTo>
                    <a:cubicBezTo>
                      <a:pt x="2577" y="0"/>
                      <a:pt x="871" y="508"/>
                      <a:pt x="0" y="1808"/>
                    </a:cubicBezTo>
                    <a:cubicBezTo>
                      <a:pt x="1880" y="937"/>
                      <a:pt x="3913" y="851"/>
                      <a:pt x="5929" y="629"/>
                    </a:cubicBezTo>
                    <a:cubicBezTo>
                      <a:pt x="5972" y="627"/>
                      <a:pt x="6015" y="625"/>
                      <a:pt x="6057" y="625"/>
                    </a:cubicBezTo>
                    <a:cubicBezTo>
                      <a:pt x="6300" y="625"/>
                      <a:pt x="6531" y="671"/>
                      <a:pt x="6749" y="817"/>
                    </a:cubicBezTo>
                    <a:cubicBezTo>
                      <a:pt x="6630" y="509"/>
                      <a:pt x="6305" y="321"/>
                      <a:pt x="5998" y="219"/>
                    </a:cubicBezTo>
                    <a:cubicBezTo>
                      <a:pt x="5448" y="79"/>
                      <a:pt x="4827" y="0"/>
                      <a:pt x="419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7"/>
              <p:cNvSpPr/>
              <p:nvPr/>
            </p:nvSpPr>
            <p:spPr>
              <a:xfrm>
                <a:off x="1369650" y="3166000"/>
                <a:ext cx="60675" cy="107500"/>
              </a:xfrm>
              <a:custGeom>
                <a:avLst/>
                <a:gdLst/>
                <a:ahLst/>
                <a:cxnLst/>
                <a:rect l="l" t="t" r="r" b="b"/>
                <a:pathLst>
                  <a:path w="2427" h="4300" extrusionOk="0">
                    <a:moveTo>
                      <a:pt x="957" y="1"/>
                    </a:moveTo>
                    <a:cubicBezTo>
                      <a:pt x="906" y="1"/>
                      <a:pt x="855" y="7"/>
                      <a:pt x="803" y="21"/>
                    </a:cubicBezTo>
                    <a:cubicBezTo>
                      <a:pt x="462" y="124"/>
                      <a:pt x="291" y="517"/>
                      <a:pt x="205" y="859"/>
                    </a:cubicBezTo>
                    <a:cubicBezTo>
                      <a:pt x="0" y="1815"/>
                      <a:pt x="171" y="2875"/>
                      <a:pt x="684" y="3695"/>
                    </a:cubicBezTo>
                    <a:cubicBezTo>
                      <a:pt x="947" y="4097"/>
                      <a:pt x="1255" y="4300"/>
                      <a:pt x="1533" y="4300"/>
                    </a:cubicBezTo>
                    <a:cubicBezTo>
                      <a:pt x="1869" y="4300"/>
                      <a:pt x="2161" y="4003"/>
                      <a:pt x="2273" y="3404"/>
                    </a:cubicBezTo>
                    <a:cubicBezTo>
                      <a:pt x="2427" y="2499"/>
                      <a:pt x="2290" y="1559"/>
                      <a:pt x="1880" y="756"/>
                    </a:cubicBezTo>
                    <a:cubicBezTo>
                      <a:pt x="1699" y="378"/>
                      <a:pt x="1344" y="1"/>
                      <a:pt x="95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7"/>
              <p:cNvSpPr/>
              <p:nvPr/>
            </p:nvSpPr>
            <p:spPr>
              <a:xfrm>
                <a:off x="1754100" y="3139575"/>
                <a:ext cx="49575" cy="95225"/>
              </a:xfrm>
              <a:custGeom>
                <a:avLst/>
                <a:gdLst/>
                <a:ahLst/>
                <a:cxnLst/>
                <a:rect l="l" t="t" r="r" b="b"/>
                <a:pathLst>
                  <a:path w="1983" h="3809" extrusionOk="0">
                    <a:moveTo>
                      <a:pt x="837" y="0"/>
                    </a:moveTo>
                    <a:cubicBezTo>
                      <a:pt x="792" y="0"/>
                      <a:pt x="746" y="6"/>
                      <a:pt x="701" y="19"/>
                    </a:cubicBezTo>
                    <a:cubicBezTo>
                      <a:pt x="410" y="104"/>
                      <a:pt x="256" y="344"/>
                      <a:pt x="171" y="668"/>
                    </a:cubicBezTo>
                    <a:cubicBezTo>
                      <a:pt x="0" y="1386"/>
                      <a:pt x="222" y="2462"/>
                      <a:pt x="376" y="2907"/>
                    </a:cubicBezTo>
                    <a:cubicBezTo>
                      <a:pt x="484" y="3265"/>
                      <a:pt x="818" y="3809"/>
                      <a:pt x="1161" y="3809"/>
                    </a:cubicBezTo>
                    <a:cubicBezTo>
                      <a:pt x="1307" y="3809"/>
                      <a:pt x="1456" y="3709"/>
                      <a:pt x="1589" y="3453"/>
                    </a:cubicBezTo>
                    <a:cubicBezTo>
                      <a:pt x="1982" y="2684"/>
                      <a:pt x="1862" y="1198"/>
                      <a:pt x="1469" y="429"/>
                    </a:cubicBezTo>
                    <a:cubicBezTo>
                      <a:pt x="1338" y="196"/>
                      <a:pt x="1096" y="0"/>
                      <a:pt x="8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7"/>
              <p:cNvSpPr/>
              <p:nvPr/>
            </p:nvSpPr>
            <p:spPr>
              <a:xfrm>
                <a:off x="1267125" y="3001650"/>
                <a:ext cx="215450" cy="171150"/>
              </a:xfrm>
              <a:custGeom>
                <a:avLst/>
                <a:gdLst/>
                <a:ahLst/>
                <a:cxnLst/>
                <a:rect l="l" t="t" r="r" b="b"/>
                <a:pathLst>
                  <a:path w="8618" h="6846" extrusionOk="0">
                    <a:moveTo>
                      <a:pt x="7912" y="0"/>
                    </a:moveTo>
                    <a:lnTo>
                      <a:pt x="7912" y="0"/>
                    </a:lnTo>
                    <a:cubicBezTo>
                      <a:pt x="6818" y="1504"/>
                      <a:pt x="5844" y="2734"/>
                      <a:pt x="4460" y="3844"/>
                    </a:cubicBezTo>
                    <a:cubicBezTo>
                      <a:pt x="3093" y="4972"/>
                      <a:pt x="1692" y="5724"/>
                      <a:pt x="1" y="6476"/>
                    </a:cubicBezTo>
                    <a:cubicBezTo>
                      <a:pt x="605" y="6730"/>
                      <a:pt x="1234" y="6846"/>
                      <a:pt x="1862" y="6846"/>
                    </a:cubicBezTo>
                    <a:cubicBezTo>
                      <a:pt x="5251" y="6846"/>
                      <a:pt x="8618" y="3459"/>
                      <a:pt x="7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7"/>
              <p:cNvSpPr/>
              <p:nvPr/>
            </p:nvSpPr>
            <p:spPr>
              <a:xfrm>
                <a:off x="1682325" y="2982850"/>
                <a:ext cx="217025" cy="138425"/>
              </a:xfrm>
              <a:custGeom>
                <a:avLst/>
                <a:gdLst/>
                <a:ahLst/>
                <a:cxnLst/>
                <a:rect l="l" t="t" r="r" b="b"/>
                <a:pathLst>
                  <a:path w="8681" h="5537" extrusionOk="0">
                    <a:moveTo>
                      <a:pt x="1" y="0"/>
                    </a:moveTo>
                    <a:cubicBezTo>
                      <a:pt x="86" y="3042"/>
                      <a:pt x="3042" y="5434"/>
                      <a:pt x="5981" y="5536"/>
                    </a:cubicBezTo>
                    <a:cubicBezTo>
                      <a:pt x="6006" y="5537"/>
                      <a:pt x="6032" y="5537"/>
                      <a:pt x="6057" y="5537"/>
                    </a:cubicBezTo>
                    <a:cubicBezTo>
                      <a:pt x="7017" y="5537"/>
                      <a:pt x="8181" y="5222"/>
                      <a:pt x="8680" y="4340"/>
                    </a:cubicBezTo>
                    <a:lnTo>
                      <a:pt x="8680" y="4340"/>
                    </a:lnTo>
                    <a:cubicBezTo>
                      <a:pt x="8494" y="4365"/>
                      <a:pt x="8311" y="4376"/>
                      <a:pt x="8131" y="4376"/>
                    </a:cubicBezTo>
                    <a:cubicBezTo>
                      <a:pt x="6670" y="4376"/>
                      <a:pt x="5377" y="3627"/>
                      <a:pt x="4084" y="2973"/>
                    </a:cubicBezTo>
                    <a:cubicBezTo>
                      <a:pt x="2581" y="2153"/>
                      <a:pt x="1385" y="1179"/>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7"/>
              <p:cNvSpPr/>
              <p:nvPr/>
            </p:nvSpPr>
            <p:spPr>
              <a:xfrm>
                <a:off x="1018100" y="2466850"/>
                <a:ext cx="1101650" cy="882950"/>
              </a:xfrm>
              <a:custGeom>
                <a:avLst/>
                <a:gdLst/>
                <a:ahLst/>
                <a:cxnLst/>
                <a:rect l="l" t="t" r="r" b="b"/>
                <a:pathLst>
                  <a:path w="44066" h="35318" extrusionOk="0">
                    <a:moveTo>
                      <a:pt x="17686" y="18574"/>
                    </a:moveTo>
                    <a:cubicBezTo>
                      <a:pt x="17530" y="18574"/>
                      <a:pt x="17375" y="18653"/>
                      <a:pt x="17275" y="18778"/>
                    </a:cubicBezTo>
                    <a:cubicBezTo>
                      <a:pt x="17250" y="18809"/>
                      <a:pt x="17228" y="18843"/>
                      <a:pt x="17209" y="18878"/>
                    </a:cubicBezTo>
                    <a:lnTo>
                      <a:pt x="17209" y="18878"/>
                    </a:lnTo>
                    <a:cubicBezTo>
                      <a:pt x="17370" y="18712"/>
                      <a:pt x="17580" y="18606"/>
                      <a:pt x="17808" y="18606"/>
                    </a:cubicBezTo>
                    <a:cubicBezTo>
                      <a:pt x="17824" y="18606"/>
                      <a:pt x="17840" y="18606"/>
                      <a:pt x="17856" y="18607"/>
                    </a:cubicBezTo>
                    <a:cubicBezTo>
                      <a:pt x="17801" y="18584"/>
                      <a:pt x="17743" y="18574"/>
                      <a:pt x="17686" y="18574"/>
                    </a:cubicBezTo>
                    <a:close/>
                    <a:moveTo>
                      <a:pt x="24878" y="0"/>
                    </a:moveTo>
                    <a:lnTo>
                      <a:pt x="24878" y="0"/>
                    </a:lnTo>
                    <a:cubicBezTo>
                      <a:pt x="23272" y="718"/>
                      <a:pt x="21956" y="2068"/>
                      <a:pt x="21307" y="3708"/>
                    </a:cubicBezTo>
                    <a:lnTo>
                      <a:pt x="21409" y="837"/>
                    </a:lnTo>
                    <a:lnTo>
                      <a:pt x="21409" y="837"/>
                    </a:lnTo>
                    <a:cubicBezTo>
                      <a:pt x="20589" y="1692"/>
                      <a:pt x="20196" y="2956"/>
                      <a:pt x="20401" y="4118"/>
                    </a:cubicBezTo>
                    <a:cubicBezTo>
                      <a:pt x="19769" y="2614"/>
                      <a:pt x="18351" y="1453"/>
                      <a:pt x="16745" y="1128"/>
                    </a:cubicBezTo>
                    <a:lnTo>
                      <a:pt x="16745" y="1128"/>
                    </a:lnTo>
                    <a:cubicBezTo>
                      <a:pt x="17941" y="1863"/>
                      <a:pt x="18864" y="3024"/>
                      <a:pt x="19325" y="4357"/>
                    </a:cubicBezTo>
                    <a:cubicBezTo>
                      <a:pt x="18310" y="3634"/>
                      <a:pt x="17055" y="3253"/>
                      <a:pt x="15807" y="3253"/>
                    </a:cubicBezTo>
                    <a:cubicBezTo>
                      <a:pt x="15227" y="3253"/>
                      <a:pt x="14649" y="3335"/>
                      <a:pt x="14097" y="3503"/>
                    </a:cubicBezTo>
                    <a:cubicBezTo>
                      <a:pt x="14678" y="4152"/>
                      <a:pt x="15481" y="4306"/>
                      <a:pt x="16079" y="5006"/>
                    </a:cubicBezTo>
                    <a:cubicBezTo>
                      <a:pt x="14558" y="4340"/>
                      <a:pt x="12935" y="3947"/>
                      <a:pt x="11260" y="3896"/>
                    </a:cubicBezTo>
                    <a:cubicBezTo>
                      <a:pt x="11207" y="3895"/>
                      <a:pt x="11154" y="3894"/>
                      <a:pt x="11101" y="3894"/>
                    </a:cubicBezTo>
                    <a:cubicBezTo>
                      <a:pt x="9217" y="3894"/>
                      <a:pt x="7499" y="4750"/>
                      <a:pt x="5657" y="4750"/>
                    </a:cubicBezTo>
                    <a:cubicBezTo>
                      <a:pt x="5640" y="4750"/>
                      <a:pt x="5622" y="4750"/>
                      <a:pt x="5605" y="4750"/>
                    </a:cubicBezTo>
                    <a:lnTo>
                      <a:pt x="5605" y="4750"/>
                    </a:lnTo>
                    <a:cubicBezTo>
                      <a:pt x="6748" y="5083"/>
                      <a:pt x="7928" y="5244"/>
                      <a:pt x="9114" y="5244"/>
                    </a:cubicBezTo>
                    <a:cubicBezTo>
                      <a:pt x="9328" y="5244"/>
                      <a:pt x="9542" y="5239"/>
                      <a:pt x="9757" y="5229"/>
                    </a:cubicBezTo>
                    <a:lnTo>
                      <a:pt x="9757" y="5229"/>
                    </a:lnTo>
                    <a:cubicBezTo>
                      <a:pt x="8082" y="5485"/>
                      <a:pt x="6408" y="5963"/>
                      <a:pt x="5024" y="6988"/>
                    </a:cubicBezTo>
                    <a:cubicBezTo>
                      <a:pt x="5563" y="6970"/>
                      <a:pt x="6103" y="6960"/>
                      <a:pt x="6643" y="6960"/>
                    </a:cubicBezTo>
                    <a:cubicBezTo>
                      <a:pt x="7607" y="6960"/>
                      <a:pt x="8571" y="6991"/>
                      <a:pt x="9535" y="7057"/>
                    </a:cubicBezTo>
                    <a:cubicBezTo>
                      <a:pt x="7911" y="7211"/>
                      <a:pt x="6305" y="7723"/>
                      <a:pt x="4887" y="8560"/>
                    </a:cubicBezTo>
                    <a:cubicBezTo>
                      <a:pt x="3264" y="9500"/>
                      <a:pt x="1965" y="10713"/>
                      <a:pt x="0" y="10901"/>
                    </a:cubicBezTo>
                    <a:cubicBezTo>
                      <a:pt x="213" y="10903"/>
                      <a:pt x="426" y="10904"/>
                      <a:pt x="640" y="10904"/>
                    </a:cubicBezTo>
                    <a:cubicBezTo>
                      <a:pt x="2631" y="10904"/>
                      <a:pt x="4673" y="10788"/>
                      <a:pt x="6339" y="9739"/>
                    </a:cubicBezTo>
                    <a:lnTo>
                      <a:pt x="6339" y="9739"/>
                    </a:lnTo>
                    <a:cubicBezTo>
                      <a:pt x="4631" y="10935"/>
                      <a:pt x="2905" y="12148"/>
                      <a:pt x="923" y="12798"/>
                    </a:cubicBezTo>
                    <a:cubicBezTo>
                      <a:pt x="1107" y="12833"/>
                      <a:pt x="1295" y="12850"/>
                      <a:pt x="1482" y="12850"/>
                    </a:cubicBezTo>
                    <a:cubicBezTo>
                      <a:pt x="1937" y="12850"/>
                      <a:pt x="2391" y="12747"/>
                      <a:pt x="2803" y="12541"/>
                    </a:cubicBezTo>
                    <a:lnTo>
                      <a:pt x="2803" y="12541"/>
                    </a:lnTo>
                    <a:cubicBezTo>
                      <a:pt x="2017" y="13550"/>
                      <a:pt x="1111" y="14438"/>
                      <a:pt x="120" y="15224"/>
                    </a:cubicBezTo>
                    <a:cubicBezTo>
                      <a:pt x="1195" y="14763"/>
                      <a:pt x="2201" y="14133"/>
                      <a:pt x="3089" y="13365"/>
                    </a:cubicBezTo>
                    <a:lnTo>
                      <a:pt x="3089" y="13365"/>
                    </a:lnTo>
                    <a:cubicBezTo>
                      <a:pt x="2866" y="13562"/>
                      <a:pt x="2528" y="14474"/>
                      <a:pt x="2393" y="14763"/>
                    </a:cubicBezTo>
                    <a:cubicBezTo>
                      <a:pt x="2187" y="15190"/>
                      <a:pt x="2068" y="15651"/>
                      <a:pt x="1897" y="16095"/>
                    </a:cubicBezTo>
                    <a:cubicBezTo>
                      <a:pt x="1436" y="17360"/>
                      <a:pt x="1043" y="18641"/>
                      <a:pt x="821" y="19957"/>
                    </a:cubicBezTo>
                    <a:cubicBezTo>
                      <a:pt x="616" y="21136"/>
                      <a:pt x="564" y="22332"/>
                      <a:pt x="667" y="23528"/>
                    </a:cubicBezTo>
                    <a:cubicBezTo>
                      <a:pt x="769" y="24468"/>
                      <a:pt x="1282" y="25322"/>
                      <a:pt x="1282" y="26279"/>
                    </a:cubicBezTo>
                    <a:cubicBezTo>
                      <a:pt x="1333" y="26552"/>
                      <a:pt x="1367" y="26825"/>
                      <a:pt x="1504" y="27065"/>
                    </a:cubicBezTo>
                    <a:cubicBezTo>
                      <a:pt x="1641" y="27304"/>
                      <a:pt x="1846" y="27492"/>
                      <a:pt x="2034" y="27680"/>
                    </a:cubicBezTo>
                    <a:cubicBezTo>
                      <a:pt x="4101" y="29730"/>
                      <a:pt x="4409" y="33011"/>
                      <a:pt x="6186" y="35317"/>
                    </a:cubicBezTo>
                    <a:cubicBezTo>
                      <a:pt x="3623" y="28978"/>
                      <a:pt x="6083" y="21870"/>
                      <a:pt x="9586" y="16369"/>
                    </a:cubicBezTo>
                    <a:lnTo>
                      <a:pt x="9586" y="16369"/>
                    </a:lnTo>
                    <a:cubicBezTo>
                      <a:pt x="8321" y="19034"/>
                      <a:pt x="7040" y="21785"/>
                      <a:pt x="6852" y="24724"/>
                    </a:cubicBezTo>
                    <a:cubicBezTo>
                      <a:pt x="7365" y="23272"/>
                      <a:pt x="8612" y="22229"/>
                      <a:pt x="9774" y="21221"/>
                    </a:cubicBezTo>
                    <a:cubicBezTo>
                      <a:pt x="12713" y="18658"/>
                      <a:pt x="15566" y="15583"/>
                      <a:pt x="16215" y="11738"/>
                    </a:cubicBezTo>
                    <a:lnTo>
                      <a:pt x="16215" y="11738"/>
                    </a:lnTo>
                    <a:cubicBezTo>
                      <a:pt x="16403" y="13806"/>
                      <a:pt x="15856" y="15925"/>
                      <a:pt x="14763" y="17684"/>
                    </a:cubicBezTo>
                    <a:cubicBezTo>
                      <a:pt x="13669" y="19461"/>
                      <a:pt x="12029" y="20862"/>
                      <a:pt x="10167" y="21768"/>
                    </a:cubicBezTo>
                    <a:cubicBezTo>
                      <a:pt x="12644" y="21170"/>
                      <a:pt x="14917" y="19718"/>
                      <a:pt x="16489" y="17701"/>
                    </a:cubicBezTo>
                    <a:cubicBezTo>
                      <a:pt x="18005" y="15793"/>
                      <a:pt x="18740" y="13579"/>
                      <a:pt x="18896" y="11161"/>
                    </a:cubicBezTo>
                    <a:lnTo>
                      <a:pt x="18896" y="11161"/>
                    </a:lnTo>
                    <a:cubicBezTo>
                      <a:pt x="18832" y="12199"/>
                      <a:pt x="18985" y="13454"/>
                      <a:pt x="19222" y="14438"/>
                    </a:cubicBezTo>
                    <a:cubicBezTo>
                      <a:pt x="19547" y="15737"/>
                      <a:pt x="19974" y="16847"/>
                      <a:pt x="19906" y="18231"/>
                    </a:cubicBezTo>
                    <a:cubicBezTo>
                      <a:pt x="19889" y="18710"/>
                      <a:pt x="19820" y="19188"/>
                      <a:pt x="19598" y="19598"/>
                    </a:cubicBezTo>
                    <a:cubicBezTo>
                      <a:pt x="19376" y="20025"/>
                      <a:pt x="19000" y="20384"/>
                      <a:pt x="18539" y="20452"/>
                    </a:cubicBezTo>
                    <a:cubicBezTo>
                      <a:pt x="18475" y="20464"/>
                      <a:pt x="18411" y="20470"/>
                      <a:pt x="18347" y="20470"/>
                    </a:cubicBezTo>
                    <a:cubicBezTo>
                      <a:pt x="17761" y="20470"/>
                      <a:pt x="17198" y="19994"/>
                      <a:pt x="17121" y="19393"/>
                    </a:cubicBezTo>
                    <a:cubicBezTo>
                      <a:pt x="17107" y="19226"/>
                      <a:pt x="17127" y="19035"/>
                      <a:pt x="17209" y="18878"/>
                    </a:cubicBezTo>
                    <a:lnTo>
                      <a:pt x="17209" y="18878"/>
                    </a:lnTo>
                    <a:cubicBezTo>
                      <a:pt x="17012" y="19082"/>
                      <a:pt x="16890" y="19374"/>
                      <a:pt x="16899" y="19666"/>
                    </a:cubicBezTo>
                    <a:cubicBezTo>
                      <a:pt x="16899" y="20435"/>
                      <a:pt x="17651" y="21085"/>
                      <a:pt x="18419" y="21102"/>
                    </a:cubicBezTo>
                    <a:cubicBezTo>
                      <a:pt x="18432" y="21102"/>
                      <a:pt x="18444" y="21102"/>
                      <a:pt x="18456" y="21102"/>
                    </a:cubicBezTo>
                    <a:cubicBezTo>
                      <a:pt x="19228" y="21102"/>
                      <a:pt x="19929" y="20578"/>
                      <a:pt x="20282" y="19906"/>
                    </a:cubicBezTo>
                    <a:cubicBezTo>
                      <a:pt x="20624" y="19205"/>
                      <a:pt x="20641" y="18385"/>
                      <a:pt x="20436" y="17633"/>
                    </a:cubicBezTo>
                    <a:lnTo>
                      <a:pt x="20436" y="17633"/>
                    </a:lnTo>
                    <a:cubicBezTo>
                      <a:pt x="21068" y="19017"/>
                      <a:pt x="20692" y="20726"/>
                      <a:pt x="19684" y="21888"/>
                    </a:cubicBezTo>
                    <a:cubicBezTo>
                      <a:pt x="20965" y="21187"/>
                      <a:pt x="21563" y="19461"/>
                      <a:pt x="20999" y="18129"/>
                    </a:cubicBezTo>
                    <a:lnTo>
                      <a:pt x="20999" y="18129"/>
                    </a:lnTo>
                    <a:cubicBezTo>
                      <a:pt x="21785" y="19530"/>
                      <a:pt x="22247" y="21119"/>
                      <a:pt x="22332" y="22725"/>
                    </a:cubicBezTo>
                    <a:cubicBezTo>
                      <a:pt x="22435" y="21392"/>
                      <a:pt x="22742" y="20094"/>
                      <a:pt x="22554" y="18778"/>
                    </a:cubicBezTo>
                    <a:cubicBezTo>
                      <a:pt x="22315" y="17206"/>
                      <a:pt x="21734" y="15719"/>
                      <a:pt x="21153" y="14250"/>
                    </a:cubicBezTo>
                    <a:lnTo>
                      <a:pt x="21153" y="14250"/>
                    </a:lnTo>
                    <a:cubicBezTo>
                      <a:pt x="22059" y="15685"/>
                      <a:pt x="22913" y="16967"/>
                      <a:pt x="24007" y="18265"/>
                    </a:cubicBezTo>
                    <a:cubicBezTo>
                      <a:pt x="25408" y="19974"/>
                      <a:pt x="26552" y="22315"/>
                      <a:pt x="25698" y="24519"/>
                    </a:cubicBezTo>
                    <a:cubicBezTo>
                      <a:pt x="27048" y="22417"/>
                      <a:pt x="26382" y="20469"/>
                      <a:pt x="24929" y="18675"/>
                    </a:cubicBezTo>
                    <a:lnTo>
                      <a:pt x="24929" y="18675"/>
                    </a:lnTo>
                    <a:cubicBezTo>
                      <a:pt x="26347" y="20179"/>
                      <a:pt x="27971" y="21238"/>
                      <a:pt x="30055" y="21375"/>
                    </a:cubicBezTo>
                    <a:cubicBezTo>
                      <a:pt x="28722" y="19957"/>
                      <a:pt x="27424" y="18385"/>
                      <a:pt x="26587" y="16642"/>
                    </a:cubicBezTo>
                    <a:lnTo>
                      <a:pt x="26587" y="16642"/>
                    </a:lnTo>
                    <a:cubicBezTo>
                      <a:pt x="27595" y="18043"/>
                      <a:pt x="29252" y="18949"/>
                      <a:pt x="30978" y="19034"/>
                    </a:cubicBezTo>
                    <a:cubicBezTo>
                      <a:pt x="29115" y="18265"/>
                      <a:pt x="27509" y="16864"/>
                      <a:pt x="26484" y="15121"/>
                    </a:cubicBezTo>
                    <a:lnTo>
                      <a:pt x="26484" y="15121"/>
                    </a:lnTo>
                    <a:cubicBezTo>
                      <a:pt x="27287" y="15822"/>
                      <a:pt x="28107" y="16505"/>
                      <a:pt x="29064" y="16967"/>
                    </a:cubicBezTo>
                    <a:cubicBezTo>
                      <a:pt x="29715" y="17298"/>
                      <a:pt x="30449" y="17507"/>
                      <a:pt x="31179" y="17507"/>
                    </a:cubicBezTo>
                    <a:cubicBezTo>
                      <a:pt x="31502" y="17507"/>
                      <a:pt x="31825" y="17466"/>
                      <a:pt x="32140" y="17377"/>
                    </a:cubicBezTo>
                    <a:cubicBezTo>
                      <a:pt x="31217" y="17103"/>
                      <a:pt x="30346" y="16710"/>
                      <a:pt x="29525" y="16215"/>
                    </a:cubicBezTo>
                    <a:lnTo>
                      <a:pt x="29525" y="16215"/>
                    </a:lnTo>
                    <a:cubicBezTo>
                      <a:pt x="32755" y="16625"/>
                      <a:pt x="35471" y="19564"/>
                      <a:pt x="35642" y="22810"/>
                    </a:cubicBezTo>
                    <a:cubicBezTo>
                      <a:pt x="35779" y="21221"/>
                      <a:pt x="35454" y="19598"/>
                      <a:pt x="34703" y="18180"/>
                    </a:cubicBezTo>
                    <a:lnTo>
                      <a:pt x="34703" y="18180"/>
                    </a:lnTo>
                    <a:cubicBezTo>
                      <a:pt x="35779" y="19205"/>
                      <a:pt x="36445" y="20606"/>
                      <a:pt x="36736" y="22058"/>
                    </a:cubicBezTo>
                    <a:cubicBezTo>
                      <a:pt x="37043" y="23511"/>
                      <a:pt x="36992" y="25014"/>
                      <a:pt x="36753" y="26467"/>
                    </a:cubicBezTo>
                    <a:cubicBezTo>
                      <a:pt x="37520" y="24984"/>
                      <a:pt x="37862" y="23280"/>
                      <a:pt x="37728" y="21609"/>
                    </a:cubicBezTo>
                    <a:lnTo>
                      <a:pt x="37728" y="21609"/>
                    </a:lnTo>
                    <a:cubicBezTo>
                      <a:pt x="37865" y="23296"/>
                      <a:pt x="38103" y="24933"/>
                      <a:pt x="38154" y="26638"/>
                    </a:cubicBezTo>
                    <a:cubicBezTo>
                      <a:pt x="38205" y="28483"/>
                      <a:pt x="38086" y="30362"/>
                      <a:pt x="38051" y="32208"/>
                    </a:cubicBezTo>
                    <a:cubicBezTo>
                      <a:pt x="38803" y="29012"/>
                      <a:pt x="39179" y="25800"/>
                      <a:pt x="39453" y="22554"/>
                    </a:cubicBezTo>
                    <a:cubicBezTo>
                      <a:pt x="39561" y="22538"/>
                      <a:pt x="39671" y="22530"/>
                      <a:pt x="39780" y="22530"/>
                    </a:cubicBezTo>
                    <a:cubicBezTo>
                      <a:pt x="40493" y="22530"/>
                      <a:pt x="41193" y="22862"/>
                      <a:pt x="41622" y="23425"/>
                    </a:cubicBezTo>
                    <a:cubicBezTo>
                      <a:pt x="41896" y="21255"/>
                      <a:pt x="41845" y="19034"/>
                      <a:pt x="41435" y="16864"/>
                    </a:cubicBezTo>
                    <a:lnTo>
                      <a:pt x="41435" y="16864"/>
                    </a:lnTo>
                    <a:cubicBezTo>
                      <a:pt x="42067" y="17326"/>
                      <a:pt x="42477" y="18094"/>
                      <a:pt x="42511" y="18863"/>
                    </a:cubicBezTo>
                    <a:cubicBezTo>
                      <a:pt x="42528" y="17787"/>
                      <a:pt x="42374" y="16710"/>
                      <a:pt x="42067" y="15685"/>
                    </a:cubicBezTo>
                    <a:cubicBezTo>
                      <a:pt x="41486" y="13789"/>
                      <a:pt x="40375" y="12046"/>
                      <a:pt x="38855" y="10765"/>
                    </a:cubicBezTo>
                    <a:lnTo>
                      <a:pt x="38855" y="10765"/>
                    </a:lnTo>
                    <a:cubicBezTo>
                      <a:pt x="40973" y="11072"/>
                      <a:pt x="42921" y="12354"/>
                      <a:pt x="44066" y="14182"/>
                    </a:cubicBezTo>
                    <a:cubicBezTo>
                      <a:pt x="43861" y="12234"/>
                      <a:pt x="42699" y="10440"/>
                      <a:pt x="41144" y="9244"/>
                    </a:cubicBezTo>
                    <a:cubicBezTo>
                      <a:pt x="39589" y="8048"/>
                      <a:pt x="37658" y="7416"/>
                      <a:pt x="35711" y="7159"/>
                    </a:cubicBezTo>
                    <a:cubicBezTo>
                      <a:pt x="35840" y="7151"/>
                      <a:pt x="35970" y="7146"/>
                      <a:pt x="36101" y="7146"/>
                    </a:cubicBezTo>
                    <a:cubicBezTo>
                      <a:pt x="36748" y="7146"/>
                      <a:pt x="37406" y="7251"/>
                      <a:pt x="38017" y="7450"/>
                    </a:cubicBezTo>
                    <a:cubicBezTo>
                      <a:pt x="37197" y="6476"/>
                      <a:pt x="36001" y="5878"/>
                      <a:pt x="34754" y="5604"/>
                    </a:cubicBezTo>
                    <a:cubicBezTo>
                      <a:pt x="33507" y="5314"/>
                      <a:pt x="32225" y="5297"/>
                      <a:pt x="30944" y="5297"/>
                    </a:cubicBezTo>
                    <a:cubicBezTo>
                      <a:pt x="32121" y="4557"/>
                      <a:pt x="33518" y="4170"/>
                      <a:pt x="34910" y="4170"/>
                    </a:cubicBezTo>
                    <a:cubicBezTo>
                      <a:pt x="35639" y="4170"/>
                      <a:pt x="36367" y="4276"/>
                      <a:pt x="37060" y="4494"/>
                    </a:cubicBezTo>
                    <a:cubicBezTo>
                      <a:pt x="35576" y="3346"/>
                      <a:pt x="33666" y="2815"/>
                      <a:pt x="31774" y="2815"/>
                    </a:cubicBezTo>
                    <a:cubicBezTo>
                      <a:pt x="31554" y="2815"/>
                      <a:pt x="31334" y="2822"/>
                      <a:pt x="31114" y="2837"/>
                    </a:cubicBezTo>
                    <a:cubicBezTo>
                      <a:pt x="29286" y="2973"/>
                      <a:pt x="27680" y="3674"/>
                      <a:pt x="26006" y="4323"/>
                    </a:cubicBezTo>
                    <a:cubicBezTo>
                      <a:pt x="27099" y="3230"/>
                      <a:pt x="28381" y="2307"/>
                      <a:pt x="29765" y="1606"/>
                    </a:cubicBezTo>
                    <a:cubicBezTo>
                      <a:pt x="29437" y="1568"/>
                      <a:pt x="29107" y="1549"/>
                      <a:pt x="28778" y="1549"/>
                    </a:cubicBezTo>
                    <a:cubicBezTo>
                      <a:pt x="26483" y="1549"/>
                      <a:pt x="24202" y="2470"/>
                      <a:pt x="22588" y="4084"/>
                    </a:cubicBezTo>
                    <a:cubicBezTo>
                      <a:pt x="23101" y="2597"/>
                      <a:pt x="23887" y="1213"/>
                      <a:pt x="248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7"/>
              <p:cNvSpPr/>
              <p:nvPr/>
            </p:nvSpPr>
            <p:spPr>
              <a:xfrm>
                <a:off x="1226550" y="2466850"/>
                <a:ext cx="643325" cy="245625"/>
              </a:xfrm>
              <a:custGeom>
                <a:avLst/>
                <a:gdLst/>
                <a:ahLst/>
                <a:cxnLst/>
                <a:rect l="l" t="t" r="r" b="b"/>
                <a:pathLst>
                  <a:path w="25733" h="9825" extrusionOk="0">
                    <a:moveTo>
                      <a:pt x="21522" y="8352"/>
                    </a:moveTo>
                    <a:lnTo>
                      <a:pt x="21522" y="8352"/>
                    </a:lnTo>
                    <a:cubicBezTo>
                      <a:pt x="21524" y="8353"/>
                      <a:pt x="21527" y="8354"/>
                      <a:pt x="21529" y="8355"/>
                    </a:cubicBezTo>
                    <a:cubicBezTo>
                      <a:pt x="21527" y="8354"/>
                      <a:pt x="21524" y="8353"/>
                      <a:pt x="21522" y="8352"/>
                    </a:cubicBezTo>
                    <a:close/>
                    <a:moveTo>
                      <a:pt x="16540" y="0"/>
                    </a:moveTo>
                    <a:lnTo>
                      <a:pt x="16540" y="0"/>
                    </a:lnTo>
                    <a:cubicBezTo>
                      <a:pt x="14934" y="718"/>
                      <a:pt x="13618" y="2068"/>
                      <a:pt x="12969" y="3708"/>
                    </a:cubicBezTo>
                    <a:cubicBezTo>
                      <a:pt x="13003" y="2751"/>
                      <a:pt x="13037" y="1794"/>
                      <a:pt x="13071" y="837"/>
                    </a:cubicBezTo>
                    <a:lnTo>
                      <a:pt x="13071" y="837"/>
                    </a:lnTo>
                    <a:cubicBezTo>
                      <a:pt x="12251" y="1692"/>
                      <a:pt x="11858" y="2956"/>
                      <a:pt x="12063" y="4118"/>
                    </a:cubicBezTo>
                    <a:cubicBezTo>
                      <a:pt x="11431" y="2614"/>
                      <a:pt x="10013" y="1453"/>
                      <a:pt x="8407" y="1128"/>
                    </a:cubicBezTo>
                    <a:lnTo>
                      <a:pt x="8407" y="1128"/>
                    </a:lnTo>
                    <a:cubicBezTo>
                      <a:pt x="9603" y="1863"/>
                      <a:pt x="10526" y="3024"/>
                      <a:pt x="10987" y="4357"/>
                    </a:cubicBezTo>
                    <a:cubicBezTo>
                      <a:pt x="9972" y="3634"/>
                      <a:pt x="8717" y="3253"/>
                      <a:pt x="7469" y="3253"/>
                    </a:cubicBezTo>
                    <a:cubicBezTo>
                      <a:pt x="6889" y="3253"/>
                      <a:pt x="6311" y="3335"/>
                      <a:pt x="5759" y="3503"/>
                    </a:cubicBezTo>
                    <a:cubicBezTo>
                      <a:pt x="6340" y="4152"/>
                      <a:pt x="7143" y="4306"/>
                      <a:pt x="7741" y="5006"/>
                    </a:cubicBezTo>
                    <a:cubicBezTo>
                      <a:pt x="6220" y="4357"/>
                      <a:pt x="4597" y="3947"/>
                      <a:pt x="2922" y="3896"/>
                    </a:cubicBezTo>
                    <a:cubicBezTo>
                      <a:pt x="2852" y="3894"/>
                      <a:pt x="2783" y="3892"/>
                      <a:pt x="2713" y="3892"/>
                    </a:cubicBezTo>
                    <a:cubicBezTo>
                      <a:pt x="1754" y="3892"/>
                      <a:pt x="877" y="4111"/>
                      <a:pt x="1" y="4494"/>
                    </a:cubicBezTo>
                    <a:cubicBezTo>
                      <a:pt x="1333" y="4528"/>
                      <a:pt x="2683" y="4648"/>
                      <a:pt x="3999" y="4887"/>
                    </a:cubicBezTo>
                    <a:cubicBezTo>
                      <a:pt x="3042" y="5212"/>
                      <a:pt x="2085" y="5604"/>
                      <a:pt x="1179" y="6083"/>
                    </a:cubicBezTo>
                    <a:cubicBezTo>
                      <a:pt x="2478" y="6220"/>
                      <a:pt x="3777" y="6305"/>
                      <a:pt x="5075" y="6339"/>
                    </a:cubicBezTo>
                    <a:cubicBezTo>
                      <a:pt x="3982" y="6886"/>
                      <a:pt x="3127" y="7877"/>
                      <a:pt x="2734" y="9022"/>
                    </a:cubicBezTo>
                    <a:cubicBezTo>
                      <a:pt x="3930" y="8287"/>
                      <a:pt x="5212" y="7689"/>
                      <a:pt x="6562" y="7245"/>
                    </a:cubicBezTo>
                    <a:lnTo>
                      <a:pt x="6562" y="7245"/>
                    </a:lnTo>
                    <a:cubicBezTo>
                      <a:pt x="6032" y="7860"/>
                      <a:pt x="5656" y="8577"/>
                      <a:pt x="5468" y="9363"/>
                    </a:cubicBezTo>
                    <a:cubicBezTo>
                      <a:pt x="7023" y="8167"/>
                      <a:pt x="8697" y="7142"/>
                      <a:pt x="10457" y="6271"/>
                    </a:cubicBezTo>
                    <a:lnTo>
                      <a:pt x="10457" y="6271"/>
                    </a:lnTo>
                    <a:cubicBezTo>
                      <a:pt x="10252" y="7074"/>
                      <a:pt x="10218" y="7928"/>
                      <a:pt x="10372" y="8748"/>
                    </a:cubicBezTo>
                    <a:cubicBezTo>
                      <a:pt x="10799" y="8099"/>
                      <a:pt x="11124" y="7399"/>
                      <a:pt x="11329" y="6647"/>
                    </a:cubicBezTo>
                    <a:cubicBezTo>
                      <a:pt x="11551" y="7262"/>
                      <a:pt x="11910" y="7826"/>
                      <a:pt x="12371" y="8287"/>
                    </a:cubicBezTo>
                    <a:cubicBezTo>
                      <a:pt x="12559" y="7604"/>
                      <a:pt x="12713" y="6920"/>
                      <a:pt x="12781" y="6203"/>
                    </a:cubicBezTo>
                    <a:cubicBezTo>
                      <a:pt x="13464" y="7159"/>
                      <a:pt x="14524" y="7843"/>
                      <a:pt x="15686" y="8065"/>
                    </a:cubicBezTo>
                    <a:cubicBezTo>
                      <a:pt x="15310" y="7364"/>
                      <a:pt x="14934" y="6664"/>
                      <a:pt x="14575" y="5963"/>
                    </a:cubicBezTo>
                    <a:lnTo>
                      <a:pt x="14575" y="5963"/>
                    </a:lnTo>
                    <a:cubicBezTo>
                      <a:pt x="16523" y="6903"/>
                      <a:pt x="18163" y="8492"/>
                      <a:pt x="19855" y="9825"/>
                    </a:cubicBezTo>
                    <a:cubicBezTo>
                      <a:pt x="19530" y="8560"/>
                      <a:pt x="18932" y="7381"/>
                      <a:pt x="18095" y="6373"/>
                    </a:cubicBezTo>
                    <a:lnTo>
                      <a:pt x="18095" y="6373"/>
                    </a:lnTo>
                    <a:cubicBezTo>
                      <a:pt x="19152" y="7192"/>
                      <a:pt x="20294" y="7857"/>
                      <a:pt x="21522" y="8352"/>
                    </a:cubicBezTo>
                    <a:lnTo>
                      <a:pt x="21522" y="8352"/>
                    </a:lnTo>
                    <a:cubicBezTo>
                      <a:pt x="21334" y="8270"/>
                      <a:pt x="21083" y="7635"/>
                      <a:pt x="20948" y="7450"/>
                    </a:cubicBezTo>
                    <a:cubicBezTo>
                      <a:pt x="20692" y="7091"/>
                      <a:pt x="20384" y="6766"/>
                      <a:pt x="20145" y="6408"/>
                    </a:cubicBezTo>
                    <a:lnTo>
                      <a:pt x="20145" y="6408"/>
                    </a:lnTo>
                    <a:cubicBezTo>
                      <a:pt x="21085" y="6715"/>
                      <a:pt x="21973" y="7142"/>
                      <a:pt x="22811" y="7672"/>
                    </a:cubicBezTo>
                    <a:cubicBezTo>
                      <a:pt x="22332" y="7142"/>
                      <a:pt x="21820" y="6647"/>
                      <a:pt x="21256" y="6203"/>
                    </a:cubicBezTo>
                    <a:cubicBezTo>
                      <a:pt x="21688" y="6177"/>
                      <a:pt x="22120" y="6163"/>
                      <a:pt x="22552" y="6163"/>
                    </a:cubicBezTo>
                    <a:cubicBezTo>
                      <a:pt x="23554" y="6163"/>
                      <a:pt x="24553" y="6235"/>
                      <a:pt x="25544" y="6390"/>
                    </a:cubicBezTo>
                    <a:cubicBezTo>
                      <a:pt x="24622" y="6049"/>
                      <a:pt x="23665" y="5792"/>
                      <a:pt x="22708" y="5604"/>
                    </a:cubicBezTo>
                    <a:cubicBezTo>
                      <a:pt x="21734" y="5434"/>
                      <a:pt x="20743" y="5314"/>
                      <a:pt x="19752" y="5280"/>
                    </a:cubicBezTo>
                    <a:cubicBezTo>
                      <a:pt x="21478" y="3998"/>
                      <a:pt x="23580" y="3161"/>
                      <a:pt x="25732" y="3161"/>
                    </a:cubicBezTo>
                    <a:cubicBezTo>
                      <a:pt x="25374" y="3161"/>
                      <a:pt x="24929" y="2939"/>
                      <a:pt x="24571" y="2888"/>
                    </a:cubicBezTo>
                    <a:cubicBezTo>
                      <a:pt x="24232" y="2830"/>
                      <a:pt x="23888" y="2810"/>
                      <a:pt x="23548" y="2810"/>
                    </a:cubicBezTo>
                    <a:cubicBezTo>
                      <a:pt x="23287" y="2810"/>
                      <a:pt x="23029" y="2822"/>
                      <a:pt x="22776" y="2837"/>
                    </a:cubicBezTo>
                    <a:cubicBezTo>
                      <a:pt x="20948" y="2973"/>
                      <a:pt x="19342" y="3674"/>
                      <a:pt x="17668" y="4323"/>
                    </a:cubicBezTo>
                    <a:cubicBezTo>
                      <a:pt x="18761" y="3230"/>
                      <a:pt x="20043" y="2307"/>
                      <a:pt x="21427" y="1606"/>
                    </a:cubicBezTo>
                    <a:cubicBezTo>
                      <a:pt x="21099" y="1568"/>
                      <a:pt x="20769" y="1549"/>
                      <a:pt x="20440" y="1549"/>
                    </a:cubicBezTo>
                    <a:cubicBezTo>
                      <a:pt x="18145" y="1549"/>
                      <a:pt x="15864" y="2470"/>
                      <a:pt x="14250" y="4084"/>
                    </a:cubicBezTo>
                    <a:cubicBezTo>
                      <a:pt x="14763" y="2597"/>
                      <a:pt x="15549" y="1213"/>
                      <a:pt x="165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7"/>
              <p:cNvSpPr/>
              <p:nvPr/>
            </p:nvSpPr>
            <p:spPr>
              <a:xfrm>
                <a:off x="1018100" y="2671450"/>
                <a:ext cx="1101650" cy="678350"/>
              </a:xfrm>
              <a:custGeom>
                <a:avLst/>
                <a:gdLst/>
                <a:ahLst/>
                <a:cxnLst/>
                <a:rect l="l" t="t" r="r" b="b"/>
                <a:pathLst>
                  <a:path w="44066" h="27134" extrusionOk="0">
                    <a:moveTo>
                      <a:pt x="36702" y="411"/>
                    </a:moveTo>
                    <a:cubicBezTo>
                      <a:pt x="36703" y="411"/>
                      <a:pt x="36705" y="412"/>
                      <a:pt x="36707" y="413"/>
                    </a:cubicBezTo>
                    <a:lnTo>
                      <a:pt x="36707" y="413"/>
                    </a:lnTo>
                    <a:cubicBezTo>
                      <a:pt x="36705" y="412"/>
                      <a:pt x="36703" y="411"/>
                      <a:pt x="36702" y="411"/>
                    </a:cubicBezTo>
                    <a:close/>
                    <a:moveTo>
                      <a:pt x="0" y="2717"/>
                    </a:moveTo>
                    <a:cubicBezTo>
                      <a:pt x="1" y="2717"/>
                      <a:pt x="1" y="2717"/>
                      <a:pt x="1" y="2717"/>
                    </a:cubicBezTo>
                    <a:lnTo>
                      <a:pt x="1" y="2717"/>
                    </a:lnTo>
                    <a:cubicBezTo>
                      <a:pt x="1" y="2717"/>
                      <a:pt x="1" y="2717"/>
                      <a:pt x="0" y="2717"/>
                    </a:cubicBezTo>
                    <a:close/>
                    <a:moveTo>
                      <a:pt x="17686" y="10390"/>
                    </a:moveTo>
                    <a:cubicBezTo>
                      <a:pt x="17530" y="10390"/>
                      <a:pt x="17375" y="10469"/>
                      <a:pt x="17275" y="10594"/>
                    </a:cubicBezTo>
                    <a:cubicBezTo>
                      <a:pt x="17250" y="10625"/>
                      <a:pt x="17228" y="10659"/>
                      <a:pt x="17209" y="10694"/>
                    </a:cubicBezTo>
                    <a:lnTo>
                      <a:pt x="17209" y="10694"/>
                    </a:lnTo>
                    <a:cubicBezTo>
                      <a:pt x="17370" y="10528"/>
                      <a:pt x="17580" y="10422"/>
                      <a:pt x="17808" y="10422"/>
                    </a:cubicBezTo>
                    <a:cubicBezTo>
                      <a:pt x="17824" y="10422"/>
                      <a:pt x="17840" y="10422"/>
                      <a:pt x="17856" y="10423"/>
                    </a:cubicBezTo>
                    <a:cubicBezTo>
                      <a:pt x="17801" y="10400"/>
                      <a:pt x="17743" y="10390"/>
                      <a:pt x="17686" y="10390"/>
                    </a:cubicBezTo>
                    <a:close/>
                    <a:moveTo>
                      <a:pt x="6032" y="1"/>
                    </a:moveTo>
                    <a:lnTo>
                      <a:pt x="6032" y="1"/>
                    </a:lnTo>
                    <a:cubicBezTo>
                      <a:pt x="4058" y="681"/>
                      <a:pt x="2186" y="2717"/>
                      <a:pt x="27" y="2717"/>
                    </a:cubicBezTo>
                    <a:cubicBezTo>
                      <a:pt x="19" y="2717"/>
                      <a:pt x="10" y="2717"/>
                      <a:pt x="1" y="2717"/>
                    </a:cubicBezTo>
                    <a:lnTo>
                      <a:pt x="1" y="2717"/>
                    </a:lnTo>
                    <a:cubicBezTo>
                      <a:pt x="213" y="2719"/>
                      <a:pt x="426" y="2720"/>
                      <a:pt x="640" y="2720"/>
                    </a:cubicBezTo>
                    <a:cubicBezTo>
                      <a:pt x="2631" y="2720"/>
                      <a:pt x="4673" y="2604"/>
                      <a:pt x="6339" y="1555"/>
                    </a:cubicBezTo>
                    <a:lnTo>
                      <a:pt x="6339" y="1555"/>
                    </a:lnTo>
                    <a:cubicBezTo>
                      <a:pt x="4631" y="2751"/>
                      <a:pt x="2905" y="3964"/>
                      <a:pt x="923" y="4614"/>
                    </a:cubicBezTo>
                    <a:cubicBezTo>
                      <a:pt x="1107" y="4649"/>
                      <a:pt x="1295" y="4666"/>
                      <a:pt x="1482" y="4666"/>
                    </a:cubicBezTo>
                    <a:cubicBezTo>
                      <a:pt x="1937" y="4666"/>
                      <a:pt x="2391" y="4563"/>
                      <a:pt x="2803" y="4357"/>
                    </a:cubicBezTo>
                    <a:lnTo>
                      <a:pt x="2803" y="4357"/>
                    </a:lnTo>
                    <a:cubicBezTo>
                      <a:pt x="2017" y="5366"/>
                      <a:pt x="1111" y="6254"/>
                      <a:pt x="120" y="7040"/>
                    </a:cubicBezTo>
                    <a:cubicBezTo>
                      <a:pt x="1195" y="6579"/>
                      <a:pt x="2201" y="5949"/>
                      <a:pt x="3089" y="5181"/>
                    </a:cubicBezTo>
                    <a:lnTo>
                      <a:pt x="3089" y="5181"/>
                    </a:lnTo>
                    <a:cubicBezTo>
                      <a:pt x="2866" y="5378"/>
                      <a:pt x="2528" y="6290"/>
                      <a:pt x="2393" y="6579"/>
                    </a:cubicBezTo>
                    <a:cubicBezTo>
                      <a:pt x="2187" y="7006"/>
                      <a:pt x="2068" y="7467"/>
                      <a:pt x="1897" y="7911"/>
                    </a:cubicBezTo>
                    <a:cubicBezTo>
                      <a:pt x="1436" y="9176"/>
                      <a:pt x="1043" y="10457"/>
                      <a:pt x="821" y="11773"/>
                    </a:cubicBezTo>
                    <a:cubicBezTo>
                      <a:pt x="616" y="12952"/>
                      <a:pt x="564" y="14148"/>
                      <a:pt x="667" y="15344"/>
                    </a:cubicBezTo>
                    <a:cubicBezTo>
                      <a:pt x="769" y="16284"/>
                      <a:pt x="1282" y="17138"/>
                      <a:pt x="1282" y="18095"/>
                    </a:cubicBezTo>
                    <a:cubicBezTo>
                      <a:pt x="1333" y="18368"/>
                      <a:pt x="1367" y="18641"/>
                      <a:pt x="1504" y="18881"/>
                    </a:cubicBezTo>
                    <a:cubicBezTo>
                      <a:pt x="1641" y="19120"/>
                      <a:pt x="1846" y="19308"/>
                      <a:pt x="2034" y="19496"/>
                    </a:cubicBezTo>
                    <a:cubicBezTo>
                      <a:pt x="4101" y="21546"/>
                      <a:pt x="4409" y="24827"/>
                      <a:pt x="6186" y="27133"/>
                    </a:cubicBezTo>
                    <a:cubicBezTo>
                      <a:pt x="3623" y="20794"/>
                      <a:pt x="6083" y="13686"/>
                      <a:pt x="9586" y="8185"/>
                    </a:cubicBezTo>
                    <a:lnTo>
                      <a:pt x="9586" y="8185"/>
                    </a:lnTo>
                    <a:cubicBezTo>
                      <a:pt x="8321" y="10850"/>
                      <a:pt x="7040" y="13601"/>
                      <a:pt x="6852" y="16540"/>
                    </a:cubicBezTo>
                    <a:cubicBezTo>
                      <a:pt x="7365" y="15088"/>
                      <a:pt x="8612" y="14045"/>
                      <a:pt x="9774" y="13037"/>
                    </a:cubicBezTo>
                    <a:cubicBezTo>
                      <a:pt x="12713" y="10474"/>
                      <a:pt x="15566" y="7399"/>
                      <a:pt x="16215" y="3554"/>
                    </a:cubicBezTo>
                    <a:lnTo>
                      <a:pt x="16215" y="3554"/>
                    </a:lnTo>
                    <a:cubicBezTo>
                      <a:pt x="16403" y="5622"/>
                      <a:pt x="15856" y="7741"/>
                      <a:pt x="14763" y="9500"/>
                    </a:cubicBezTo>
                    <a:cubicBezTo>
                      <a:pt x="13669" y="11277"/>
                      <a:pt x="12029" y="12678"/>
                      <a:pt x="10167" y="13584"/>
                    </a:cubicBezTo>
                    <a:cubicBezTo>
                      <a:pt x="12644" y="12986"/>
                      <a:pt x="14917" y="11534"/>
                      <a:pt x="16489" y="9517"/>
                    </a:cubicBezTo>
                    <a:cubicBezTo>
                      <a:pt x="18005" y="7609"/>
                      <a:pt x="18740" y="5395"/>
                      <a:pt x="18896" y="2977"/>
                    </a:cubicBezTo>
                    <a:lnTo>
                      <a:pt x="18896" y="2977"/>
                    </a:lnTo>
                    <a:cubicBezTo>
                      <a:pt x="18832" y="4015"/>
                      <a:pt x="18985" y="5270"/>
                      <a:pt x="19222" y="6254"/>
                    </a:cubicBezTo>
                    <a:cubicBezTo>
                      <a:pt x="19547" y="7553"/>
                      <a:pt x="19974" y="8663"/>
                      <a:pt x="19906" y="10047"/>
                    </a:cubicBezTo>
                    <a:cubicBezTo>
                      <a:pt x="19889" y="10526"/>
                      <a:pt x="19820" y="11004"/>
                      <a:pt x="19598" y="11414"/>
                    </a:cubicBezTo>
                    <a:cubicBezTo>
                      <a:pt x="19376" y="11841"/>
                      <a:pt x="19000" y="12200"/>
                      <a:pt x="18539" y="12268"/>
                    </a:cubicBezTo>
                    <a:cubicBezTo>
                      <a:pt x="18475" y="12280"/>
                      <a:pt x="18411" y="12286"/>
                      <a:pt x="18347" y="12286"/>
                    </a:cubicBezTo>
                    <a:cubicBezTo>
                      <a:pt x="17761" y="12286"/>
                      <a:pt x="17198" y="11810"/>
                      <a:pt x="17121" y="11209"/>
                    </a:cubicBezTo>
                    <a:cubicBezTo>
                      <a:pt x="17107" y="11042"/>
                      <a:pt x="17127" y="10851"/>
                      <a:pt x="17209" y="10694"/>
                    </a:cubicBezTo>
                    <a:lnTo>
                      <a:pt x="17209" y="10694"/>
                    </a:lnTo>
                    <a:cubicBezTo>
                      <a:pt x="17012" y="10898"/>
                      <a:pt x="16890" y="11190"/>
                      <a:pt x="16899" y="11482"/>
                    </a:cubicBezTo>
                    <a:cubicBezTo>
                      <a:pt x="16899" y="12251"/>
                      <a:pt x="17651" y="12901"/>
                      <a:pt x="18419" y="12918"/>
                    </a:cubicBezTo>
                    <a:cubicBezTo>
                      <a:pt x="18432" y="12918"/>
                      <a:pt x="18444" y="12918"/>
                      <a:pt x="18456" y="12918"/>
                    </a:cubicBezTo>
                    <a:cubicBezTo>
                      <a:pt x="19228" y="12918"/>
                      <a:pt x="19929" y="12394"/>
                      <a:pt x="20282" y="11722"/>
                    </a:cubicBezTo>
                    <a:cubicBezTo>
                      <a:pt x="20624" y="11021"/>
                      <a:pt x="20641" y="10201"/>
                      <a:pt x="20436" y="9449"/>
                    </a:cubicBezTo>
                    <a:lnTo>
                      <a:pt x="20436" y="9449"/>
                    </a:lnTo>
                    <a:cubicBezTo>
                      <a:pt x="21068" y="10833"/>
                      <a:pt x="20692" y="12542"/>
                      <a:pt x="19684" y="13704"/>
                    </a:cubicBezTo>
                    <a:cubicBezTo>
                      <a:pt x="20965" y="13003"/>
                      <a:pt x="21563" y="11277"/>
                      <a:pt x="20999" y="9945"/>
                    </a:cubicBezTo>
                    <a:lnTo>
                      <a:pt x="20999" y="9945"/>
                    </a:lnTo>
                    <a:cubicBezTo>
                      <a:pt x="21785" y="11346"/>
                      <a:pt x="22247" y="12935"/>
                      <a:pt x="22332" y="14541"/>
                    </a:cubicBezTo>
                    <a:cubicBezTo>
                      <a:pt x="22435" y="13208"/>
                      <a:pt x="22742" y="11910"/>
                      <a:pt x="22554" y="10594"/>
                    </a:cubicBezTo>
                    <a:cubicBezTo>
                      <a:pt x="22315" y="9022"/>
                      <a:pt x="21734" y="7535"/>
                      <a:pt x="21153" y="6066"/>
                    </a:cubicBezTo>
                    <a:lnTo>
                      <a:pt x="21153" y="6066"/>
                    </a:lnTo>
                    <a:cubicBezTo>
                      <a:pt x="22059" y="7501"/>
                      <a:pt x="22913" y="8783"/>
                      <a:pt x="24007" y="10081"/>
                    </a:cubicBezTo>
                    <a:cubicBezTo>
                      <a:pt x="25408" y="11790"/>
                      <a:pt x="26552" y="14131"/>
                      <a:pt x="25698" y="16335"/>
                    </a:cubicBezTo>
                    <a:cubicBezTo>
                      <a:pt x="27048" y="14233"/>
                      <a:pt x="26382" y="12285"/>
                      <a:pt x="24929" y="10491"/>
                    </a:cubicBezTo>
                    <a:lnTo>
                      <a:pt x="24929" y="10491"/>
                    </a:lnTo>
                    <a:cubicBezTo>
                      <a:pt x="26347" y="11995"/>
                      <a:pt x="27971" y="13054"/>
                      <a:pt x="30055" y="13191"/>
                    </a:cubicBezTo>
                    <a:cubicBezTo>
                      <a:pt x="28722" y="11773"/>
                      <a:pt x="27424" y="10201"/>
                      <a:pt x="26587" y="8458"/>
                    </a:cubicBezTo>
                    <a:lnTo>
                      <a:pt x="26587" y="8458"/>
                    </a:lnTo>
                    <a:cubicBezTo>
                      <a:pt x="27595" y="9859"/>
                      <a:pt x="29252" y="10765"/>
                      <a:pt x="30978" y="10850"/>
                    </a:cubicBezTo>
                    <a:cubicBezTo>
                      <a:pt x="29115" y="10081"/>
                      <a:pt x="27509" y="8680"/>
                      <a:pt x="26484" y="6937"/>
                    </a:cubicBezTo>
                    <a:lnTo>
                      <a:pt x="26484" y="6937"/>
                    </a:lnTo>
                    <a:cubicBezTo>
                      <a:pt x="27287" y="7638"/>
                      <a:pt x="28107" y="8321"/>
                      <a:pt x="29064" y="8783"/>
                    </a:cubicBezTo>
                    <a:cubicBezTo>
                      <a:pt x="29715" y="9114"/>
                      <a:pt x="30449" y="9323"/>
                      <a:pt x="31179" y="9323"/>
                    </a:cubicBezTo>
                    <a:cubicBezTo>
                      <a:pt x="31502" y="9323"/>
                      <a:pt x="31825" y="9282"/>
                      <a:pt x="32140" y="9193"/>
                    </a:cubicBezTo>
                    <a:cubicBezTo>
                      <a:pt x="31217" y="8919"/>
                      <a:pt x="30346" y="8526"/>
                      <a:pt x="29525" y="8031"/>
                    </a:cubicBezTo>
                    <a:lnTo>
                      <a:pt x="29525" y="8031"/>
                    </a:lnTo>
                    <a:cubicBezTo>
                      <a:pt x="32755" y="8441"/>
                      <a:pt x="35471" y="11380"/>
                      <a:pt x="35642" y="14626"/>
                    </a:cubicBezTo>
                    <a:cubicBezTo>
                      <a:pt x="35779" y="13037"/>
                      <a:pt x="35454" y="11414"/>
                      <a:pt x="34703" y="9996"/>
                    </a:cubicBezTo>
                    <a:lnTo>
                      <a:pt x="34703" y="9996"/>
                    </a:lnTo>
                    <a:cubicBezTo>
                      <a:pt x="35779" y="11021"/>
                      <a:pt x="36445" y="12422"/>
                      <a:pt x="36736" y="13874"/>
                    </a:cubicBezTo>
                    <a:cubicBezTo>
                      <a:pt x="37043" y="15327"/>
                      <a:pt x="36992" y="16830"/>
                      <a:pt x="36753" y="18283"/>
                    </a:cubicBezTo>
                    <a:cubicBezTo>
                      <a:pt x="37520" y="16800"/>
                      <a:pt x="37862" y="15096"/>
                      <a:pt x="37728" y="13425"/>
                    </a:cubicBezTo>
                    <a:lnTo>
                      <a:pt x="37728" y="13425"/>
                    </a:lnTo>
                    <a:cubicBezTo>
                      <a:pt x="37865" y="15112"/>
                      <a:pt x="38103" y="16749"/>
                      <a:pt x="38154" y="18454"/>
                    </a:cubicBezTo>
                    <a:cubicBezTo>
                      <a:pt x="38205" y="20299"/>
                      <a:pt x="38086" y="22178"/>
                      <a:pt x="38051" y="24024"/>
                    </a:cubicBezTo>
                    <a:cubicBezTo>
                      <a:pt x="38803" y="20828"/>
                      <a:pt x="39179" y="17616"/>
                      <a:pt x="39453" y="14370"/>
                    </a:cubicBezTo>
                    <a:cubicBezTo>
                      <a:pt x="39561" y="14354"/>
                      <a:pt x="39671" y="14346"/>
                      <a:pt x="39780" y="14346"/>
                    </a:cubicBezTo>
                    <a:cubicBezTo>
                      <a:pt x="40493" y="14346"/>
                      <a:pt x="41193" y="14678"/>
                      <a:pt x="41622" y="15241"/>
                    </a:cubicBezTo>
                    <a:cubicBezTo>
                      <a:pt x="41896" y="13071"/>
                      <a:pt x="41845" y="10850"/>
                      <a:pt x="41435" y="8680"/>
                    </a:cubicBezTo>
                    <a:lnTo>
                      <a:pt x="41435" y="8680"/>
                    </a:lnTo>
                    <a:cubicBezTo>
                      <a:pt x="42067" y="9142"/>
                      <a:pt x="42477" y="9910"/>
                      <a:pt x="42511" y="10679"/>
                    </a:cubicBezTo>
                    <a:cubicBezTo>
                      <a:pt x="42528" y="9603"/>
                      <a:pt x="42374" y="8526"/>
                      <a:pt x="42067" y="7501"/>
                    </a:cubicBezTo>
                    <a:cubicBezTo>
                      <a:pt x="41486" y="5605"/>
                      <a:pt x="40375" y="3862"/>
                      <a:pt x="38855" y="2581"/>
                    </a:cubicBezTo>
                    <a:lnTo>
                      <a:pt x="38855" y="2581"/>
                    </a:lnTo>
                    <a:cubicBezTo>
                      <a:pt x="40973" y="2888"/>
                      <a:pt x="42921" y="4170"/>
                      <a:pt x="44066" y="5998"/>
                    </a:cubicBezTo>
                    <a:cubicBezTo>
                      <a:pt x="43912" y="4511"/>
                      <a:pt x="43126" y="2632"/>
                      <a:pt x="41845" y="1777"/>
                    </a:cubicBezTo>
                    <a:cubicBezTo>
                      <a:pt x="41093" y="1265"/>
                      <a:pt x="40085" y="957"/>
                      <a:pt x="39213" y="752"/>
                    </a:cubicBezTo>
                    <a:cubicBezTo>
                      <a:pt x="38549" y="582"/>
                      <a:pt x="37273" y="717"/>
                      <a:pt x="36707" y="413"/>
                    </a:cubicBezTo>
                    <a:lnTo>
                      <a:pt x="36707" y="413"/>
                    </a:lnTo>
                    <a:cubicBezTo>
                      <a:pt x="37337" y="755"/>
                      <a:pt x="37916" y="1232"/>
                      <a:pt x="38359" y="1795"/>
                    </a:cubicBezTo>
                    <a:cubicBezTo>
                      <a:pt x="36650" y="1333"/>
                      <a:pt x="34908" y="940"/>
                      <a:pt x="33148" y="667"/>
                    </a:cubicBezTo>
                    <a:lnTo>
                      <a:pt x="33148" y="667"/>
                    </a:lnTo>
                    <a:cubicBezTo>
                      <a:pt x="34292" y="1743"/>
                      <a:pt x="35437" y="2820"/>
                      <a:pt x="36565" y="3896"/>
                    </a:cubicBezTo>
                    <a:cubicBezTo>
                      <a:pt x="34446" y="3144"/>
                      <a:pt x="32293" y="2393"/>
                      <a:pt x="30055" y="2034"/>
                    </a:cubicBezTo>
                    <a:lnTo>
                      <a:pt x="30055" y="2034"/>
                    </a:lnTo>
                    <a:cubicBezTo>
                      <a:pt x="31234" y="2905"/>
                      <a:pt x="32293" y="3913"/>
                      <a:pt x="33233" y="5024"/>
                    </a:cubicBezTo>
                    <a:cubicBezTo>
                      <a:pt x="31849" y="4528"/>
                      <a:pt x="30551" y="3811"/>
                      <a:pt x="29423" y="2888"/>
                    </a:cubicBezTo>
                    <a:lnTo>
                      <a:pt x="29423" y="2888"/>
                    </a:lnTo>
                    <a:cubicBezTo>
                      <a:pt x="30311" y="4340"/>
                      <a:pt x="31507" y="5605"/>
                      <a:pt x="32891" y="6579"/>
                    </a:cubicBezTo>
                    <a:cubicBezTo>
                      <a:pt x="30294" y="5741"/>
                      <a:pt x="27954" y="4306"/>
                      <a:pt x="25613" y="2888"/>
                    </a:cubicBezTo>
                    <a:lnTo>
                      <a:pt x="25613" y="2888"/>
                    </a:lnTo>
                    <a:cubicBezTo>
                      <a:pt x="26450" y="3999"/>
                      <a:pt x="27099" y="5246"/>
                      <a:pt x="27526" y="6562"/>
                    </a:cubicBezTo>
                    <a:cubicBezTo>
                      <a:pt x="26040" y="4716"/>
                      <a:pt x="24331" y="3025"/>
                      <a:pt x="22469" y="1572"/>
                    </a:cubicBezTo>
                    <a:lnTo>
                      <a:pt x="22469" y="1572"/>
                    </a:lnTo>
                    <a:cubicBezTo>
                      <a:pt x="22862" y="2973"/>
                      <a:pt x="23272" y="4357"/>
                      <a:pt x="23665" y="5759"/>
                    </a:cubicBezTo>
                    <a:cubicBezTo>
                      <a:pt x="22435" y="4204"/>
                      <a:pt x="21375" y="2512"/>
                      <a:pt x="20521" y="718"/>
                    </a:cubicBezTo>
                    <a:lnTo>
                      <a:pt x="20521" y="718"/>
                    </a:lnTo>
                    <a:cubicBezTo>
                      <a:pt x="20658" y="2068"/>
                      <a:pt x="20692" y="3418"/>
                      <a:pt x="20624" y="4768"/>
                    </a:cubicBezTo>
                    <a:cubicBezTo>
                      <a:pt x="20111" y="3247"/>
                      <a:pt x="19445" y="1777"/>
                      <a:pt x="18659" y="393"/>
                    </a:cubicBezTo>
                    <a:cubicBezTo>
                      <a:pt x="18436" y="2375"/>
                      <a:pt x="17856" y="4306"/>
                      <a:pt x="16933" y="6066"/>
                    </a:cubicBezTo>
                    <a:cubicBezTo>
                      <a:pt x="17104" y="4204"/>
                      <a:pt x="17001" y="2324"/>
                      <a:pt x="16608" y="496"/>
                    </a:cubicBezTo>
                    <a:cubicBezTo>
                      <a:pt x="16079" y="1726"/>
                      <a:pt x="15241" y="2529"/>
                      <a:pt x="14336" y="3469"/>
                    </a:cubicBezTo>
                    <a:cubicBezTo>
                      <a:pt x="13328" y="4511"/>
                      <a:pt x="12388" y="5553"/>
                      <a:pt x="11243" y="6459"/>
                    </a:cubicBezTo>
                    <a:cubicBezTo>
                      <a:pt x="11482" y="5126"/>
                      <a:pt x="11705" y="3794"/>
                      <a:pt x="11944" y="2461"/>
                    </a:cubicBezTo>
                    <a:lnTo>
                      <a:pt x="11944" y="2461"/>
                    </a:lnTo>
                    <a:cubicBezTo>
                      <a:pt x="9979" y="3828"/>
                      <a:pt x="8133" y="5366"/>
                      <a:pt x="6442" y="7057"/>
                    </a:cubicBezTo>
                    <a:cubicBezTo>
                      <a:pt x="6322" y="4597"/>
                      <a:pt x="7245" y="2102"/>
                      <a:pt x="8919" y="308"/>
                    </a:cubicBezTo>
                    <a:lnTo>
                      <a:pt x="8919" y="308"/>
                    </a:lnTo>
                    <a:cubicBezTo>
                      <a:pt x="7433" y="599"/>
                      <a:pt x="5981" y="991"/>
                      <a:pt x="4545" y="1487"/>
                    </a:cubicBezTo>
                    <a:cubicBezTo>
                      <a:pt x="5041" y="991"/>
                      <a:pt x="5536" y="496"/>
                      <a:pt x="6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7"/>
              <p:cNvSpPr/>
              <p:nvPr/>
            </p:nvSpPr>
            <p:spPr>
              <a:xfrm>
                <a:off x="2002700" y="3027700"/>
                <a:ext cx="75625" cy="382325"/>
              </a:xfrm>
              <a:custGeom>
                <a:avLst/>
                <a:gdLst/>
                <a:ahLst/>
                <a:cxnLst/>
                <a:rect l="l" t="t" r="r" b="b"/>
                <a:pathLst>
                  <a:path w="3025" h="15293" fill="none" extrusionOk="0">
                    <a:moveTo>
                      <a:pt x="3024" y="15292"/>
                    </a:moveTo>
                    <a:cubicBezTo>
                      <a:pt x="2238" y="10149"/>
                      <a:pt x="889" y="5126"/>
                      <a:pt x="0" y="0"/>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7"/>
              <p:cNvSpPr/>
              <p:nvPr/>
            </p:nvSpPr>
            <p:spPr>
              <a:xfrm>
                <a:off x="926250" y="2921325"/>
                <a:ext cx="292200" cy="231125"/>
              </a:xfrm>
              <a:custGeom>
                <a:avLst/>
                <a:gdLst/>
                <a:ahLst/>
                <a:cxnLst/>
                <a:rect l="l" t="t" r="r" b="b"/>
                <a:pathLst>
                  <a:path w="11688" h="9245" fill="none" extrusionOk="0">
                    <a:moveTo>
                      <a:pt x="11688" y="9244"/>
                    </a:moveTo>
                    <a:cubicBezTo>
                      <a:pt x="8766" y="6237"/>
                      <a:pt x="5605" y="3521"/>
                      <a:pt x="2427" y="804"/>
                    </a:cubicBezTo>
                    <a:cubicBezTo>
                      <a:pt x="1504" y="1"/>
                      <a:pt x="240" y="1"/>
                      <a:pt x="69" y="1487"/>
                    </a:cubicBezTo>
                    <a:cubicBezTo>
                      <a:pt x="1" y="2068"/>
                      <a:pt x="274" y="2683"/>
                      <a:pt x="770" y="3008"/>
                    </a:cubicBezTo>
                    <a:cubicBezTo>
                      <a:pt x="889" y="3093"/>
                      <a:pt x="1026" y="3162"/>
                      <a:pt x="1163" y="3145"/>
                    </a:cubicBezTo>
                    <a:cubicBezTo>
                      <a:pt x="1317" y="3128"/>
                      <a:pt x="1453" y="3025"/>
                      <a:pt x="1453" y="2871"/>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7"/>
              <p:cNvSpPr/>
              <p:nvPr/>
            </p:nvSpPr>
            <p:spPr>
              <a:xfrm>
                <a:off x="1567000" y="3145175"/>
                <a:ext cx="184550" cy="94425"/>
              </a:xfrm>
              <a:custGeom>
                <a:avLst/>
                <a:gdLst/>
                <a:ahLst/>
                <a:cxnLst/>
                <a:rect l="l" t="t" r="r" b="b"/>
                <a:pathLst>
                  <a:path w="7382" h="3777" fill="none" extrusionOk="0">
                    <a:moveTo>
                      <a:pt x="0" y="2102"/>
                    </a:moveTo>
                    <a:cubicBezTo>
                      <a:pt x="462" y="1076"/>
                      <a:pt x="1538" y="444"/>
                      <a:pt x="2632" y="205"/>
                    </a:cubicBezTo>
                    <a:cubicBezTo>
                      <a:pt x="3315" y="51"/>
                      <a:pt x="4033" y="0"/>
                      <a:pt x="4716" y="188"/>
                    </a:cubicBezTo>
                    <a:cubicBezTo>
                      <a:pt x="6254" y="581"/>
                      <a:pt x="7381" y="2187"/>
                      <a:pt x="7245" y="3776"/>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7"/>
              <p:cNvSpPr/>
              <p:nvPr/>
            </p:nvSpPr>
            <p:spPr>
              <a:xfrm>
                <a:off x="1202625" y="2975575"/>
                <a:ext cx="416500" cy="410525"/>
              </a:xfrm>
              <a:custGeom>
                <a:avLst/>
                <a:gdLst/>
                <a:ahLst/>
                <a:cxnLst/>
                <a:rect l="l" t="t" r="r" b="b"/>
                <a:pathLst>
                  <a:path w="16660" h="16421" fill="none" extrusionOk="0">
                    <a:moveTo>
                      <a:pt x="9569" y="650"/>
                    </a:moveTo>
                    <a:cubicBezTo>
                      <a:pt x="6869" y="1"/>
                      <a:pt x="3811" y="1009"/>
                      <a:pt x="2068" y="3196"/>
                    </a:cubicBezTo>
                    <a:cubicBezTo>
                      <a:pt x="1265" y="4204"/>
                      <a:pt x="735" y="5417"/>
                      <a:pt x="479" y="6681"/>
                    </a:cubicBezTo>
                    <a:cubicBezTo>
                      <a:pt x="1" y="8937"/>
                      <a:pt x="479" y="11431"/>
                      <a:pt x="1829" y="13311"/>
                    </a:cubicBezTo>
                    <a:cubicBezTo>
                      <a:pt x="3333" y="15395"/>
                      <a:pt x="5588" y="16421"/>
                      <a:pt x="8185" y="16267"/>
                    </a:cubicBezTo>
                    <a:cubicBezTo>
                      <a:pt x="11226" y="16096"/>
                      <a:pt x="13396" y="14404"/>
                      <a:pt x="14627" y="11722"/>
                    </a:cubicBezTo>
                    <a:cubicBezTo>
                      <a:pt x="16660" y="7331"/>
                      <a:pt x="14439" y="1812"/>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7"/>
              <p:cNvSpPr/>
              <p:nvPr/>
            </p:nvSpPr>
            <p:spPr>
              <a:xfrm>
                <a:off x="1723750" y="3093050"/>
                <a:ext cx="416075" cy="410525"/>
              </a:xfrm>
              <a:custGeom>
                <a:avLst/>
                <a:gdLst/>
                <a:ahLst/>
                <a:cxnLst/>
                <a:rect l="l" t="t" r="r" b="b"/>
                <a:pathLst>
                  <a:path w="16643" h="16421" fill="none" extrusionOk="0">
                    <a:moveTo>
                      <a:pt x="9569" y="650"/>
                    </a:moveTo>
                    <a:cubicBezTo>
                      <a:pt x="6870" y="0"/>
                      <a:pt x="3811" y="1026"/>
                      <a:pt x="2068" y="3196"/>
                    </a:cubicBezTo>
                    <a:cubicBezTo>
                      <a:pt x="1265" y="4204"/>
                      <a:pt x="736" y="5417"/>
                      <a:pt x="479" y="6681"/>
                    </a:cubicBezTo>
                    <a:cubicBezTo>
                      <a:pt x="1" y="8937"/>
                      <a:pt x="479" y="11431"/>
                      <a:pt x="1829" y="13311"/>
                    </a:cubicBezTo>
                    <a:cubicBezTo>
                      <a:pt x="3333" y="15395"/>
                      <a:pt x="5588" y="16420"/>
                      <a:pt x="8185" y="16266"/>
                    </a:cubicBezTo>
                    <a:cubicBezTo>
                      <a:pt x="11209" y="16096"/>
                      <a:pt x="13396" y="14421"/>
                      <a:pt x="14627" y="11722"/>
                    </a:cubicBezTo>
                    <a:cubicBezTo>
                      <a:pt x="16643" y="7330"/>
                      <a:pt x="14422" y="1829"/>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7"/>
              <p:cNvSpPr/>
              <p:nvPr/>
            </p:nvSpPr>
            <p:spPr>
              <a:xfrm>
                <a:off x="2380300" y="4071925"/>
                <a:ext cx="1146925" cy="323125"/>
              </a:xfrm>
              <a:custGeom>
                <a:avLst/>
                <a:gdLst/>
                <a:ahLst/>
                <a:cxnLst/>
                <a:rect l="l" t="t" r="r" b="b"/>
                <a:pathLst>
                  <a:path w="45877" h="12925" extrusionOk="0">
                    <a:moveTo>
                      <a:pt x="6932" y="0"/>
                    </a:moveTo>
                    <a:cubicBezTo>
                      <a:pt x="6718" y="0"/>
                      <a:pt x="6503" y="12"/>
                      <a:pt x="6288" y="41"/>
                    </a:cubicBezTo>
                    <a:cubicBezTo>
                      <a:pt x="5314" y="161"/>
                      <a:pt x="4426" y="622"/>
                      <a:pt x="3640" y="1203"/>
                    </a:cubicBezTo>
                    <a:cubicBezTo>
                      <a:pt x="1572" y="2724"/>
                      <a:pt x="137" y="5167"/>
                      <a:pt x="18" y="7730"/>
                    </a:cubicBezTo>
                    <a:cubicBezTo>
                      <a:pt x="0" y="8294"/>
                      <a:pt x="35" y="8960"/>
                      <a:pt x="325" y="9455"/>
                    </a:cubicBezTo>
                    <a:cubicBezTo>
                      <a:pt x="410" y="9609"/>
                      <a:pt x="513" y="9746"/>
                      <a:pt x="650" y="9848"/>
                    </a:cubicBezTo>
                    <a:cubicBezTo>
                      <a:pt x="1196" y="10327"/>
                      <a:pt x="2102" y="10395"/>
                      <a:pt x="2785" y="10464"/>
                    </a:cubicBezTo>
                    <a:cubicBezTo>
                      <a:pt x="4778" y="10641"/>
                      <a:pt x="6774" y="10718"/>
                      <a:pt x="8771" y="10718"/>
                    </a:cubicBezTo>
                    <a:cubicBezTo>
                      <a:pt x="15647" y="10718"/>
                      <a:pt x="22540" y="9801"/>
                      <a:pt x="29372" y="8875"/>
                    </a:cubicBezTo>
                    <a:lnTo>
                      <a:pt x="29372" y="8875"/>
                    </a:lnTo>
                    <a:cubicBezTo>
                      <a:pt x="29337" y="9165"/>
                      <a:pt x="29474" y="9507"/>
                      <a:pt x="29679" y="9695"/>
                    </a:cubicBezTo>
                    <a:cubicBezTo>
                      <a:pt x="29953" y="9917"/>
                      <a:pt x="30277" y="10036"/>
                      <a:pt x="30585" y="10190"/>
                    </a:cubicBezTo>
                    <a:cubicBezTo>
                      <a:pt x="31337" y="10583"/>
                      <a:pt x="31986" y="11147"/>
                      <a:pt x="32703" y="11574"/>
                    </a:cubicBezTo>
                    <a:cubicBezTo>
                      <a:pt x="33243" y="11908"/>
                      <a:pt x="33880" y="12156"/>
                      <a:pt x="34504" y="12156"/>
                    </a:cubicBezTo>
                    <a:cubicBezTo>
                      <a:pt x="34710" y="12156"/>
                      <a:pt x="34914" y="12129"/>
                      <a:pt x="35113" y="12070"/>
                    </a:cubicBezTo>
                    <a:cubicBezTo>
                      <a:pt x="35301" y="12001"/>
                      <a:pt x="35489" y="11899"/>
                      <a:pt x="35574" y="11728"/>
                    </a:cubicBezTo>
                    <a:cubicBezTo>
                      <a:pt x="35745" y="11420"/>
                      <a:pt x="35506" y="11062"/>
                      <a:pt x="35266" y="10805"/>
                    </a:cubicBezTo>
                    <a:cubicBezTo>
                      <a:pt x="34651" y="10105"/>
                      <a:pt x="33985" y="9455"/>
                      <a:pt x="33250" y="8892"/>
                    </a:cubicBezTo>
                    <a:cubicBezTo>
                      <a:pt x="33414" y="8849"/>
                      <a:pt x="33572" y="8829"/>
                      <a:pt x="33724" y="8829"/>
                    </a:cubicBezTo>
                    <a:cubicBezTo>
                      <a:pt x="34600" y="8829"/>
                      <a:pt x="35279" y="9486"/>
                      <a:pt x="35847" y="10156"/>
                    </a:cubicBezTo>
                    <a:cubicBezTo>
                      <a:pt x="36360" y="10771"/>
                      <a:pt x="36702" y="11540"/>
                      <a:pt x="37300" y="12104"/>
                    </a:cubicBezTo>
                    <a:cubicBezTo>
                      <a:pt x="37570" y="12362"/>
                      <a:pt x="38348" y="12766"/>
                      <a:pt x="38936" y="12766"/>
                    </a:cubicBezTo>
                    <a:cubicBezTo>
                      <a:pt x="39204" y="12766"/>
                      <a:pt x="39432" y="12682"/>
                      <a:pt x="39555" y="12463"/>
                    </a:cubicBezTo>
                    <a:cubicBezTo>
                      <a:pt x="39640" y="12292"/>
                      <a:pt x="39658" y="12087"/>
                      <a:pt x="39640" y="11882"/>
                    </a:cubicBezTo>
                    <a:lnTo>
                      <a:pt x="39640" y="11882"/>
                    </a:lnTo>
                    <a:cubicBezTo>
                      <a:pt x="39948" y="12411"/>
                      <a:pt x="40273" y="12821"/>
                      <a:pt x="40905" y="12907"/>
                    </a:cubicBezTo>
                    <a:cubicBezTo>
                      <a:pt x="40974" y="12919"/>
                      <a:pt x="41042" y="12925"/>
                      <a:pt x="41108" y="12925"/>
                    </a:cubicBezTo>
                    <a:cubicBezTo>
                      <a:pt x="41699" y="12925"/>
                      <a:pt x="42166" y="12462"/>
                      <a:pt x="42135" y="11848"/>
                    </a:cubicBezTo>
                    <a:lnTo>
                      <a:pt x="42135" y="11848"/>
                    </a:lnTo>
                    <a:cubicBezTo>
                      <a:pt x="42282" y="12109"/>
                      <a:pt x="42576" y="12236"/>
                      <a:pt x="42876" y="12236"/>
                    </a:cubicBezTo>
                    <a:cubicBezTo>
                      <a:pt x="43066" y="12236"/>
                      <a:pt x="43258" y="12186"/>
                      <a:pt x="43417" y="12087"/>
                    </a:cubicBezTo>
                    <a:cubicBezTo>
                      <a:pt x="44066" y="11677"/>
                      <a:pt x="44151" y="10976"/>
                      <a:pt x="44168" y="10276"/>
                    </a:cubicBezTo>
                    <a:cubicBezTo>
                      <a:pt x="44267" y="10461"/>
                      <a:pt x="44474" y="10557"/>
                      <a:pt x="44677" y="10557"/>
                    </a:cubicBezTo>
                    <a:cubicBezTo>
                      <a:pt x="44755" y="10557"/>
                      <a:pt x="44832" y="10543"/>
                      <a:pt x="44903" y="10515"/>
                    </a:cubicBezTo>
                    <a:cubicBezTo>
                      <a:pt x="45159" y="10412"/>
                      <a:pt x="45330" y="10156"/>
                      <a:pt x="45416" y="9883"/>
                    </a:cubicBezTo>
                    <a:cubicBezTo>
                      <a:pt x="45877" y="8328"/>
                      <a:pt x="43707" y="6312"/>
                      <a:pt x="42596" y="5526"/>
                    </a:cubicBezTo>
                    <a:cubicBezTo>
                      <a:pt x="41264" y="4569"/>
                      <a:pt x="40051" y="3903"/>
                      <a:pt x="38462" y="3492"/>
                    </a:cubicBezTo>
                    <a:cubicBezTo>
                      <a:pt x="36599" y="3031"/>
                      <a:pt x="34703" y="2672"/>
                      <a:pt x="32789" y="2365"/>
                    </a:cubicBezTo>
                    <a:cubicBezTo>
                      <a:pt x="29150" y="1801"/>
                      <a:pt x="25408" y="1476"/>
                      <a:pt x="21768" y="1083"/>
                    </a:cubicBezTo>
                    <a:cubicBezTo>
                      <a:pt x="19086" y="793"/>
                      <a:pt x="16386" y="537"/>
                      <a:pt x="13704" y="297"/>
                    </a:cubicBezTo>
                    <a:cubicBezTo>
                      <a:pt x="12822" y="225"/>
                      <a:pt x="11974" y="152"/>
                      <a:pt x="11118" y="152"/>
                    </a:cubicBezTo>
                    <a:cubicBezTo>
                      <a:pt x="10763" y="152"/>
                      <a:pt x="10407" y="165"/>
                      <a:pt x="10047" y="195"/>
                    </a:cubicBezTo>
                    <a:cubicBezTo>
                      <a:pt x="9910" y="206"/>
                      <a:pt x="9774" y="211"/>
                      <a:pt x="9637" y="211"/>
                    </a:cubicBezTo>
                    <a:cubicBezTo>
                      <a:pt x="8739" y="211"/>
                      <a:pt x="7839" y="0"/>
                      <a:pt x="6932"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7"/>
              <p:cNvSpPr/>
              <p:nvPr/>
            </p:nvSpPr>
            <p:spPr>
              <a:xfrm>
                <a:off x="3255975" y="4225425"/>
                <a:ext cx="120900" cy="157650"/>
              </a:xfrm>
              <a:custGeom>
                <a:avLst/>
                <a:gdLst/>
                <a:ahLst/>
                <a:cxnLst/>
                <a:rect l="l" t="t" r="r" b="b"/>
                <a:pathLst>
                  <a:path w="4836" h="6306" extrusionOk="0">
                    <a:moveTo>
                      <a:pt x="0" y="1"/>
                    </a:moveTo>
                    <a:lnTo>
                      <a:pt x="0" y="1"/>
                    </a:lnTo>
                    <a:cubicBezTo>
                      <a:pt x="274" y="206"/>
                      <a:pt x="547" y="411"/>
                      <a:pt x="803" y="616"/>
                    </a:cubicBezTo>
                    <a:cubicBezTo>
                      <a:pt x="2119" y="1675"/>
                      <a:pt x="3212" y="2974"/>
                      <a:pt x="4033" y="4426"/>
                    </a:cubicBezTo>
                    <a:cubicBezTo>
                      <a:pt x="4357" y="5007"/>
                      <a:pt x="4716" y="5639"/>
                      <a:pt x="4562" y="6306"/>
                    </a:cubicBezTo>
                    <a:cubicBezTo>
                      <a:pt x="4836" y="5656"/>
                      <a:pt x="4511" y="4922"/>
                      <a:pt x="4220" y="4324"/>
                    </a:cubicBezTo>
                    <a:cubicBezTo>
                      <a:pt x="3332" y="2478"/>
                      <a:pt x="1828" y="923"/>
                      <a:pt x="0"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7"/>
              <p:cNvSpPr/>
              <p:nvPr/>
            </p:nvSpPr>
            <p:spPr>
              <a:xfrm>
                <a:off x="3284575" y="4185700"/>
                <a:ext cx="147825" cy="195675"/>
              </a:xfrm>
              <a:custGeom>
                <a:avLst/>
                <a:gdLst/>
                <a:ahLst/>
                <a:cxnLst/>
                <a:rect l="l" t="t" r="r" b="b"/>
                <a:pathLst>
                  <a:path w="5913" h="7827" extrusionOk="0">
                    <a:moveTo>
                      <a:pt x="1" y="1"/>
                    </a:moveTo>
                    <a:cubicBezTo>
                      <a:pt x="2735" y="1675"/>
                      <a:pt x="5827" y="4358"/>
                      <a:pt x="5862" y="7826"/>
                    </a:cubicBezTo>
                    <a:cubicBezTo>
                      <a:pt x="5879" y="7621"/>
                      <a:pt x="5896" y="7399"/>
                      <a:pt x="5913" y="7177"/>
                    </a:cubicBezTo>
                    <a:cubicBezTo>
                      <a:pt x="5759" y="3879"/>
                      <a:pt x="2837" y="1282"/>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7"/>
              <p:cNvSpPr/>
              <p:nvPr/>
            </p:nvSpPr>
            <p:spPr>
              <a:xfrm>
                <a:off x="3337975" y="4164350"/>
                <a:ext cx="151675" cy="184550"/>
              </a:xfrm>
              <a:custGeom>
                <a:avLst/>
                <a:gdLst/>
                <a:ahLst/>
                <a:cxnLst/>
                <a:rect l="l" t="t" r="r" b="b"/>
                <a:pathLst>
                  <a:path w="6067" h="7382" extrusionOk="0">
                    <a:moveTo>
                      <a:pt x="1" y="0"/>
                    </a:moveTo>
                    <a:lnTo>
                      <a:pt x="1" y="0"/>
                    </a:lnTo>
                    <a:cubicBezTo>
                      <a:pt x="342" y="240"/>
                      <a:pt x="684" y="445"/>
                      <a:pt x="1026" y="684"/>
                    </a:cubicBezTo>
                    <a:cubicBezTo>
                      <a:pt x="3350" y="2222"/>
                      <a:pt x="5690" y="4409"/>
                      <a:pt x="5810" y="7382"/>
                    </a:cubicBezTo>
                    <a:cubicBezTo>
                      <a:pt x="6066" y="4340"/>
                      <a:pt x="3572" y="1914"/>
                      <a:pt x="1094" y="564"/>
                    </a:cubicBezTo>
                    <a:cubicBezTo>
                      <a:pt x="735" y="376"/>
                      <a:pt x="377" y="171"/>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7"/>
              <p:cNvSpPr/>
              <p:nvPr/>
            </p:nvSpPr>
            <p:spPr>
              <a:xfrm>
                <a:off x="2253850" y="4009725"/>
                <a:ext cx="235825" cy="310125"/>
              </a:xfrm>
              <a:custGeom>
                <a:avLst/>
                <a:gdLst/>
                <a:ahLst/>
                <a:cxnLst/>
                <a:rect l="l" t="t" r="r" b="b"/>
                <a:pathLst>
                  <a:path w="9433" h="12405" extrusionOk="0">
                    <a:moveTo>
                      <a:pt x="9432" y="0"/>
                    </a:moveTo>
                    <a:cubicBezTo>
                      <a:pt x="5400" y="2358"/>
                      <a:pt x="1846" y="5912"/>
                      <a:pt x="428" y="10440"/>
                    </a:cubicBezTo>
                    <a:cubicBezTo>
                      <a:pt x="240" y="11089"/>
                      <a:pt x="86" y="11738"/>
                      <a:pt x="1" y="12405"/>
                    </a:cubicBezTo>
                    <a:cubicBezTo>
                      <a:pt x="1163" y="7108"/>
                      <a:pt x="5093" y="2990"/>
                      <a:pt x="9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7"/>
              <p:cNvSpPr/>
              <p:nvPr/>
            </p:nvSpPr>
            <p:spPr>
              <a:xfrm>
                <a:off x="2234650" y="4005450"/>
                <a:ext cx="187525" cy="322525"/>
              </a:xfrm>
              <a:custGeom>
                <a:avLst/>
                <a:gdLst/>
                <a:ahLst/>
                <a:cxnLst/>
                <a:rect l="l" t="t" r="r" b="b"/>
                <a:pathLst>
                  <a:path w="7501" h="12901" extrusionOk="0">
                    <a:moveTo>
                      <a:pt x="7501" y="0"/>
                    </a:moveTo>
                    <a:cubicBezTo>
                      <a:pt x="3161" y="2666"/>
                      <a:pt x="0" y="7758"/>
                      <a:pt x="68" y="12900"/>
                    </a:cubicBezTo>
                    <a:cubicBezTo>
                      <a:pt x="393" y="8099"/>
                      <a:pt x="3058" y="3623"/>
                      <a:pt x="6732" y="581"/>
                    </a:cubicBezTo>
                    <a:lnTo>
                      <a:pt x="75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67"/>
              <p:cNvSpPr/>
              <p:nvPr/>
            </p:nvSpPr>
            <p:spPr>
              <a:xfrm>
                <a:off x="2319225" y="4043475"/>
                <a:ext cx="207600" cy="291750"/>
              </a:xfrm>
              <a:custGeom>
                <a:avLst/>
                <a:gdLst/>
                <a:ahLst/>
                <a:cxnLst/>
                <a:rect l="l" t="t" r="r" b="b"/>
                <a:pathLst>
                  <a:path w="8304" h="11670" extrusionOk="0">
                    <a:moveTo>
                      <a:pt x="8304" y="0"/>
                    </a:moveTo>
                    <a:lnTo>
                      <a:pt x="8304" y="0"/>
                    </a:lnTo>
                    <a:cubicBezTo>
                      <a:pt x="7843" y="256"/>
                      <a:pt x="7193" y="684"/>
                      <a:pt x="6749" y="991"/>
                    </a:cubicBezTo>
                    <a:cubicBezTo>
                      <a:pt x="3281" y="3537"/>
                      <a:pt x="752" y="7415"/>
                      <a:pt x="0" y="11670"/>
                    </a:cubicBezTo>
                    <a:cubicBezTo>
                      <a:pt x="1094" y="7535"/>
                      <a:pt x="3520" y="3793"/>
                      <a:pt x="6835" y="1094"/>
                    </a:cubicBezTo>
                    <a:cubicBezTo>
                      <a:pt x="7245" y="769"/>
                      <a:pt x="7877" y="308"/>
                      <a:pt x="8304" y="0"/>
                    </a:cubicBezTo>
                    <a:close/>
                  </a:path>
                </a:pathLst>
              </a:custGeom>
              <a:solidFill>
                <a:srgbClr val="65C1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7"/>
              <p:cNvSpPr/>
              <p:nvPr/>
            </p:nvSpPr>
            <p:spPr>
              <a:xfrm>
                <a:off x="2347825" y="4160075"/>
                <a:ext cx="88025" cy="138000"/>
              </a:xfrm>
              <a:custGeom>
                <a:avLst/>
                <a:gdLst/>
                <a:ahLst/>
                <a:cxnLst/>
                <a:rect l="l" t="t" r="r" b="b"/>
                <a:pathLst>
                  <a:path w="3521" h="5520" extrusionOk="0">
                    <a:moveTo>
                      <a:pt x="3521" y="1"/>
                    </a:moveTo>
                    <a:lnTo>
                      <a:pt x="3521" y="1"/>
                    </a:lnTo>
                    <a:cubicBezTo>
                      <a:pt x="1863" y="1436"/>
                      <a:pt x="599" y="3401"/>
                      <a:pt x="1" y="5519"/>
                    </a:cubicBezTo>
                    <a:cubicBezTo>
                      <a:pt x="975" y="3537"/>
                      <a:pt x="2137" y="1726"/>
                      <a:pt x="35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7"/>
              <p:cNvSpPr/>
              <p:nvPr/>
            </p:nvSpPr>
            <p:spPr>
              <a:xfrm>
                <a:off x="2380725" y="3503950"/>
                <a:ext cx="1028200" cy="932950"/>
              </a:xfrm>
              <a:custGeom>
                <a:avLst/>
                <a:gdLst/>
                <a:ahLst/>
                <a:cxnLst/>
                <a:rect l="l" t="t" r="r" b="b"/>
                <a:pathLst>
                  <a:path w="41128" h="37318" extrusionOk="0">
                    <a:moveTo>
                      <a:pt x="7211" y="1"/>
                    </a:moveTo>
                    <a:cubicBezTo>
                      <a:pt x="6422" y="1"/>
                      <a:pt x="5757" y="576"/>
                      <a:pt x="5622" y="1351"/>
                    </a:cubicBezTo>
                    <a:lnTo>
                      <a:pt x="1" y="37317"/>
                    </a:lnTo>
                    <a:lnTo>
                      <a:pt x="1" y="37317"/>
                    </a:lnTo>
                    <a:lnTo>
                      <a:pt x="32977" y="36651"/>
                    </a:lnTo>
                    <a:lnTo>
                      <a:pt x="41042" y="1659"/>
                    </a:lnTo>
                    <a:cubicBezTo>
                      <a:pt x="41127" y="1300"/>
                      <a:pt x="40854" y="958"/>
                      <a:pt x="40495" y="958"/>
                    </a:cubicBezTo>
                    <a:lnTo>
                      <a:pt x="7245" y="1"/>
                    </a:lnTo>
                    <a:cubicBezTo>
                      <a:pt x="7234" y="1"/>
                      <a:pt x="7222" y="1"/>
                      <a:pt x="7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7"/>
              <p:cNvSpPr/>
              <p:nvPr/>
            </p:nvSpPr>
            <p:spPr>
              <a:xfrm>
                <a:off x="1806625" y="4304450"/>
                <a:ext cx="586500" cy="132450"/>
              </a:xfrm>
              <a:custGeom>
                <a:avLst/>
                <a:gdLst/>
                <a:ahLst/>
                <a:cxnLst/>
                <a:rect l="l" t="t" r="r" b="b"/>
                <a:pathLst>
                  <a:path w="23460" h="5298" extrusionOk="0">
                    <a:moveTo>
                      <a:pt x="1" y="1"/>
                    </a:moveTo>
                    <a:lnTo>
                      <a:pt x="1" y="3076"/>
                    </a:lnTo>
                    <a:lnTo>
                      <a:pt x="22965" y="5297"/>
                    </a:lnTo>
                    <a:lnTo>
                      <a:pt x="23460" y="2119"/>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7"/>
              <p:cNvSpPr/>
              <p:nvPr/>
            </p:nvSpPr>
            <p:spPr>
              <a:xfrm>
                <a:off x="1806625" y="4304450"/>
                <a:ext cx="594625" cy="53000"/>
              </a:xfrm>
              <a:custGeom>
                <a:avLst/>
                <a:gdLst/>
                <a:ahLst/>
                <a:cxnLst/>
                <a:rect l="l" t="t" r="r" b="b"/>
                <a:pathLst>
                  <a:path w="23785" h="2120" extrusionOk="0">
                    <a:moveTo>
                      <a:pt x="1" y="1"/>
                    </a:moveTo>
                    <a:lnTo>
                      <a:pt x="23460" y="2119"/>
                    </a:lnTo>
                    <a:lnTo>
                      <a:pt x="237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7"/>
              <p:cNvSpPr/>
              <p:nvPr/>
            </p:nvSpPr>
            <p:spPr>
              <a:xfrm>
                <a:off x="2380725" y="4357425"/>
                <a:ext cx="838950" cy="79475"/>
              </a:xfrm>
              <a:custGeom>
                <a:avLst/>
                <a:gdLst/>
                <a:ahLst/>
                <a:cxnLst/>
                <a:rect l="l" t="t" r="r" b="b"/>
                <a:pathLst>
                  <a:path w="33558" h="3179" extrusionOk="0">
                    <a:moveTo>
                      <a:pt x="496" y="0"/>
                    </a:moveTo>
                    <a:lnTo>
                      <a:pt x="1" y="3178"/>
                    </a:lnTo>
                    <a:lnTo>
                      <a:pt x="32977" y="2512"/>
                    </a:lnTo>
                    <a:lnTo>
                      <a:pt x="335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7"/>
              <p:cNvSpPr/>
              <p:nvPr/>
            </p:nvSpPr>
            <p:spPr>
              <a:xfrm>
                <a:off x="2329475" y="3483850"/>
                <a:ext cx="1063625" cy="873600"/>
              </a:xfrm>
              <a:custGeom>
                <a:avLst/>
                <a:gdLst/>
                <a:ahLst/>
                <a:cxnLst/>
                <a:rect l="l" t="t" r="r" b="b"/>
                <a:pathLst>
                  <a:path w="42545" h="34944" extrusionOk="0">
                    <a:moveTo>
                      <a:pt x="6630" y="1"/>
                    </a:moveTo>
                    <a:cubicBezTo>
                      <a:pt x="5958" y="1"/>
                      <a:pt x="5379" y="486"/>
                      <a:pt x="5280" y="1164"/>
                    </a:cubicBezTo>
                    <a:lnTo>
                      <a:pt x="0" y="34704"/>
                    </a:lnTo>
                    <a:lnTo>
                      <a:pt x="2546" y="34943"/>
                    </a:lnTo>
                    <a:lnTo>
                      <a:pt x="7689" y="2053"/>
                    </a:lnTo>
                    <a:cubicBezTo>
                      <a:pt x="7807" y="1329"/>
                      <a:pt x="8438" y="805"/>
                      <a:pt x="9158" y="805"/>
                    </a:cubicBezTo>
                    <a:cubicBezTo>
                      <a:pt x="9169" y="805"/>
                      <a:pt x="9181" y="805"/>
                      <a:pt x="9193" y="805"/>
                    </a:cubicBezTo>
                    <a:lnTo>
                      <a:pt x="42545" y="1762"/>
                    </a:lnTo>
                    <a:lnTo>
                      <a:pt x="6698" y="2"/>
                    </a:lnTo>
                    <a:cubicBezTo>
                      <a:pt x="6675" y="1"/>
                      <a:pt x="6652" y="1"/>
                      <a:pt x="66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7"/>
              <p:cNvSpPr/>
              <p:nvPr/>
            </p:nvSpPr>
            <p:spPr>
              <a:xfrm>
                <a:off x="2924500" y="3727250"/>
                <a:ext cx="91000" cy="90825"/>
              </a:xfrm>
              <a:custGeom>
                <a:avLst/>
                <a:gdLst/>
                <a:ahLst/>
                <a:cxnLst/>
                <a:rect l="l" t="t" r="r" b="b"/>
                <a:pathLst>
                  <a:path w="3640" h="3633" extrusionOk="0">
                    <a:moveTo>
                      <a:pt x="1901" y="1"/>
                    </a:moveTo>
                    <a:cubicBezTo>
                      <a:pt x="1134" y="1"/>
                      <a:pt x="431" y="591"/>
                      <a:pt x="222" y="1441"/>
                    </a:cubicBezTo>
                    <a:cubicBezTo>
                      <a:pt x="0" y="2415"/>
                      <a:pt x="513" y="3371"/>
                      <a:pt x="1384" y="3593"/>
                    </a:cubicBezTo>
                    <a:cubicBezTo>
                      <a:pt x="1497" y="3620"/>
                      <a:pt x="1611" y="3632"/>
                      <a:pt x="1723" y="3632"/>
                    </a:cubicBezTo>
                    <a:cubicBezTo>
                      <a:pt x="2492" y="3632"/>
                      <a:pt x="3207" y="3042"/>
                      <a:pt x="3400" y="2192"/>
                    </a:cubicBezTo>
                    <a:cubicBezTo>
                      <a:pt x="3640" y="1218"/>
                      <a:pt x="3110" y="262"/>
                      <a:pt x="2239" y="40"/>
                    </a:cubicBezTo>
                    <a:cubicBezTo>
                      <a:pt x="2126" y="13"/>
                      <a:pt x="2012" y="1"/>
                      <a:pt x="1901"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7"/>
              <p:cNvSpPr/>
              <p:nvPr/>
            </p:nvSpPr>
            <p:spPr>
              <a:xfrm>
                <a:off x="743000" y="3994625"/>
                <a:ext cx="1419050" cy="341725"/>
              </a:xfrm>
              <a:custGeom>
                <a:avLst/>
                <a:gdLst/>
                <a:ahLst/>
                <a:cxnLst/>
                <a:rect l="l" t="t" r="r" b="b"/>
                <a:pathLst>
                  <a:path w="56762" h="13669" extrusionOk="0">
                    <a:moveTo>
                      <a:pt x="14477" y="1"/>
                    </a:moveTo>
                    <a:cubicBezTo>
                      <a:pt x="14396" y="1"/>
                      <a:pt x="14315" y="2"/>
                      <a:pt x="14234" y="6"/>
                    </a:cubicBezTo>
                    <a:cubicBezTo>
                      <a:pt x="13123" y="58"/>
                      <a:pt x="11842" y="570"/>
                      <a:pt x="10816" y="1014"/>
                    </a:cubicBezTo>
                    <a:cubicBezTo>
                      <a:pt x="8459" y="2005"/>
                      <a:pt x="6374" y="3611"/>
                      <a:pt x="4495" y="5320"/>
                    </a:cubicBezTo>
                    <a:cubicBezTo>
                      <a:pt x="2205" y="7387"/>
                      <a:pt x="719" y="10104"/>
                      <a:pt x="1" y="13094"/>
                    </a:cubicBezTo>
                    <a:cubicBezTo>
                      <a:pt x="770" y="13470"/>
                      <a:pt x="1658" y="13521"/>
                      <a:pt x="2513" y="13538"/>
                    </a:cubicBezTo>
                    <a:cubicBezTo>
                      <a:pt x="3083" y="13554"/>
                      <a:pt x="3654" y="13560"/>
                      <a:pt x="4224" y="13560"/>
                    </a:cubicBezTo>
                    <a:cubicBezTo>
                      <a:pt x="5600" y="13560"/>
                      <a:pt x="6974" y="13523"/>
                      <a:pt x="8339" y="13487"/>
                    </a:cubicBezTo>
                    <a:cubicBezTo>
                      <a:pt x="16540" y="13248"/>
                      <a:pt x="24725" y="12975"/>
                      <a:pt x="32909" y="12411"/>
                    </a:cubicBezTo>
                    <a:lnTo>
                      <a:pt x="37744" y="12069"/>
                    </a:lnTo>
                    <a:cubicBezTo>
                      <a:pt x="37799" y="12065"/>
                      <a:pt x="37850" y="12063"/>
                      <a:pt x="37899" y="12063"/>
                    </a:cubicBezTo>
                    <a:cubicBezTo>
                      <a:pt x="38715" y="12063"/>
                      <a:pt x="38708" y="12588"/>
                      <a:pt x="39402" y="12975"/>
                    </a:cubicBezTo>
                    <a:cubicBezTo>
                      <a:pt x="39910" y="13255"/>
                      <a:pt x="40522" y="13353"/>
                      <a:pt x="41162" y="13353"/>
                    </a:cubicBezTo>
                    <a:cubicBezTo>
                      <a:pt x="42203" y="13353"/>
                      <a:pt x="43319" y="13093"/>
                      <a:pt x="44186" y="12923"/>
                    </a:cubicBezTo>
                    <a:cubicBezTo>
                      <a:pt x="45408" y="12689"/>
                      <a:pt x="46657" y="12401"/>
                      <a:pt x="47907" y="12401"/>
                    </a:cubicBezTo>
                    <a:cubicBezTo>
                      <a:pt x="48387" y="12401"/>
                      <a:pt x="48867" y="12443"/>
                      <a:pt x="49346" y="12547"/>
                    </a:cubicBezTo>
                    <a:cubicBezTo>
                      <a:pt x="50286" y="12735"/>
                      <a:pt x="51157" y="13163"/>
                      <a:pt x="52063" y="13487"/>
                    </a:cubicBezTo>
                    <a:cubicBezTo>
                      <a:pt x="52345" y="13593"/>
                      <a:pt x="52691" y="13668"/>
                      <a:pt x="53013" y="13668"/>
                    </a:cubicBezTo>
                    <a:cubicBezTo>
                      <a:pt x="53627" y="13668"/>
                      <a:pt x="54150" y="13394"/>
                      <a:pt x="53959" y="12530"/>
                    </a:cubicBezTo>
                    <a:lnTo>
                      <a:pt x="53959" y="12530"/>
                    </a:lnTo>
                    <a:cubicBezTo>
                      <a:pt x="54250" y="12735"/>
                      <a:pt x="54574" y="12958"/>
                      <a:pt x="54933" y="13009"/>
                    </a:cubicBezTo>
                    <a:cubicBezTo>
                      <a:pt x="54998" y="13021"/>
                      <a:pt x="55064" y="13027"/>
                      <a:pt x="55131" y="13027"/>
                    </a:cubicBezTo>
                    <a:cubicBezTo>
                      <a:pt x="55432" y="13027"/>
                      <a:pt x="55733" y="12899"/>
                      <a:pt x="55873" y="12633"/>
                    </a:cubicBezTo>
                    <a:cubicBezTo>
                      <a:pt x="56061" y="12308"/>
                      <a:pt x="55907" y="11898"/>
                      <a:pt x="55753" y="11556"/>
                    </a:cubicBezTo>
                    <a:cubicBezTo>
                      <a:pt x="55761" y="11555"/>
                      <a:pt x="55769" y="11554"/>
                      <a:pt x="55777" y="11554"/>
                    </a:cubicBezTo>
                    <a:cubicBezTo>
                      <a:pt x="55857" y="11554"/>
                      <a:pt x="55949" y="11628"/>
                      <a:pt x="56027" y="11659"/>
                    </a:cubicBezTo>
                    <a:cubicBezTo>
                      <a:pt x="56053" y="11667"/>
                      <a:pt x="56079" y="11671"/>
                      <a:pt x="56104" y="11671"/>
                    </a:cubicBezTo>
                    <a:cubicBezTo>
                      <a:pt x="56288" y="11671"/>
                      <a:pt x="56428" y="11464"/>
                      <a:pt x="56488" y="11283"/>
                    </a:cubicBezTo>
                    <a:cubicBezTo>
                      <a:pt x="56761" y="10378"/>
                      <a:pt x="55975" y="9694"/>
                      <a:pt x="55377" y="9164"/>
                    </a:cubicBezTo>
                    <a:cubicBezTo>
                      <a:pt x="52466" y="6594"/>
                      <a:pt x="48460" y="5048"/>
                      <a:pt x="44542" y="5048"/>
                    </a:cubicBezTo>
                    <a:cubicBezTo>
                      <a:pt x="44137" y="5048"/>
                      <a:pt x="43733" y="5064"/>
                      <a:pt x="43332" y="5098"/>
                    </a:cubicBezTo>
                    <a:cubicBezTo>
                      <a:pt x="43297" y="5115"/>
                      <a:pt x="43246" y="5115"/>
                      <a:pt x="43212" y="5115"/>
                    </a:cubicBezTo>
                    <a:cubicBezTo>
                      <a:pt x="42204" y="5218"/>
                      <a:pt x="41213" y="5440"/>
                      <a:pt x="40222" y="5679"/>
                    </a:cubicBezTo>
                    <a:cubicBezTo>
                      <a:pt x="39696" y="5810"/>
                      <a:pt x="39195" y="5967"/>
                      <a:pt x="38666" y="5967"/>
                    </a:cubicBezTo>
                    <a:cubicBezTo>
                      <a:pt x="38576" y="5967"/>
                      <a:pt x="38486" y="5962"/>
                      <a:pt x="38394" y="5952"/>
                    </a:cubicBezTo>
                    <a:cubicBezTo>
                      <a:pt x="37676" y="5867"/>
                      <a:pt x="36958" y="5679"/>
                      <a:pt x="36241" y="5508"/>
                    </a:cubicBezTo>
                    <a:cubicBezTo>
                      <a:pt x="32243" y="4534"/>
                      <a:pt x="28244" y="3560"/>
                      <a:pt x="24229" y="2569"/>
                    </a:cubicBezTo>
                    <a:cubicBezTo>
                      <a:pt x="22298" y="2091"/>
                      <a:pt x="20351" y="1629"/>
                      <a:pt x="18454" y="980"/>
                    </a:cubicBezTo>
                    <a:cubicBezTo>
                      <a:pt x="17180" y="528"/>
                      <a:pt x="15844" y="1"/>
                      <a:pt x="14477" y="1"/>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7"/>
              <p:cNvSpPr/>
              <p:nvPr/>
            </p:nvSpPr>
            <p:spPr>
              <a:xfrm>
                <a:off x="1936900" y="4228850"/>
                <a:ext cx="156375" cy="85450"/>
              </a:xfrm>
              <a:custGeom>
                <a:avLst/>
                <a:gdLst/>
                <a:ahLst/>
                <a:cxnLst/>
                <a:rect l="l" t="t" r="r" b="b"/>
                <a:pathLst>
                  <a:path w="6255" h="3418" extrusionOk="0">
                    <a:moveTo>
                      <a:pt x="1" y="0"/>
                    </a:moveTo>
                    <a:lnTo>
                      <a:pt x="1" y="0"/>
                    </a:lnTo>
                    <a:cubicBezTo>
                      <a:pt x="1112" y="513"/>
                      <a:pt x="2205" y="957"/>
                      <a:pt x="3281" y="1504"/>
                    </a:cubicBezTo>
                    <a:cubicBezTo>
                      <a:pt x="4324" y="2068"/>
                      <a:pt x="5451" y="2495"/>
                      <a:pt x="6254" y="3418"/>
                    </a:cubicBezTo>
                    <a:cubicBezTo>
                      <a:pt x="5537" y="1487"/>
                      <a:pt x="1932" y="86"/>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7"/>
              <p:cNvSpPr/>
              <p:nvPr/>
            </p:nvSpPr>
            <p:spPr>
              <a:xfrm>
                <a:off x="1954850" y="4171175"/>
                <a:ext cx="189675" cy="127325"/>
              </a:xfrm>
              <a:custGeom>
                <a:avLst/>
                <a:gdLst/>
                <a:ahLst/>
                <a:cxnLst/>
                <a:rect l="l" t="t" r="r" b="b"/>
                <a:pathLst>
                  <a:path w="7587" h="5093" extrusionOk="0">
                    <a:moveTo>
                      <a:pt x="1" y="1"/>
                    </a:moveTo>
                    <a:lnTo>
                      <a:pt x="1" y="1"/>
                    </a:lnTo>
                    <a:cubicBezTo>
                      <a:pt x="1402" y="701"/>
                      <a:pt x="2769" y="1385"/>
                      <a:pt x="4101" y="2188"/>
                    </a:cubicBezTo>
                    <a:cubicBezTo>
                      <a:pt x="5331" y="3025"/>
                      <a:pt x="6903" y="3691"/>
                      <a:pt x="7587" y="5093"/>
                    </a:cubicBezTo>
                    <a:cubicBezTo>
                      <a:pt x="7484" y="4289"/>
                      <a:pt x="6938" y="3572"/>
                      <a:pt x="6322" y="3093"/>
                    </a:cubicBezTo>
                    <a:cubicBezTo>
                      <a:pt x="4511" y="1573"/>
                      <a:pt x="2324" y="428"/>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7"/>
              <p:cNvSpPr/>
              <p:nvPr/>
            </p:nvSpPr>
            <p:spPr>
              <a:xfrm>
                <a:off x="471350" y="3914675"/>
                <a:ext cx="557450" cy="422275"/>
              </a:xfrm>
              <a:custGeom>
                <a:avLst/>
                <a:gdLst/>
                <a:ahLst/>
                <a:cxnLst/>
                <a:rect l="l" t="t" r="r" b="b"/>
                <a:pathLst>
                  <a:path w="22298" h="16891" extrusionOk="0">
                    <a:moveTo>
                      <a:pt x="13190" y="0"/>
                    </a:moveTo>
                    <a:cubicBezTo>
                      <a:pt x="11092" y="0"/>
                      <a:pt x="5748" y="2340"/>
                      <a:pt x="4733" y="2760"/>
                    </a:cubicBezTo>
                    <a:cubicBezTo>
                      <a:pt x="3913" y="3102"/>
                      <a:pt x="3076" y="3478"/>
                      <a:pt x="2460" y="4144"/>
                    </a:cubicBezTo>
                    <a:cubicBezTo>
                      <a:pt x="1862" y="4793"/>
                      <a:pt x="1521" y="5784"/>
                      <a:pt x="1897" y="6604"/>
                    </a:cubicBezTo>
                    <a:cubicBezTo>
                      <a:pt x="1128" y="6792"/>
                      <a:pt x="854" y="7698"/>
                      <a:pt x="701" y="8467"/>
                    </a:cubicBezTo>
                    <a:cubicBezTo>
                      <a:pt x="342" y="10329"/>
                      <a:pt x="0" y="12380"/>
                      <a:pt x="991" y="14003"/>
                    </a:cubicBezTo>
                    <a:cubicBezTo>
                      <a:pt x="2016" y="15711"/>
                      <a:pt x="4186" y="16344"/>
                      <a:pt x="6185" y="16463"/>
                    </a:cubicBezTo>
                    <a:cubicBezTo>
                      <a:pt x="8184" y="16583"/>
                      <a:pt x="10218" y="16344"/>
                      <a:pt x="12131" y="16890"/>
                    </a:cubicBezTo>
                    <a:cubicBezTo>
                      <a:pt x="13344" y="14498"/>
                      <a:pt x="14558" y="12072"/>
                      <a:pt x="16181" y="9919"/>
                    </a:cubicBezTo>
                    <a:cubicBezTo>
                      <a:pt x="16967" y="8877"/>
                      <a:pt x="18470" y="7800"/>
                      <a:pt x="18897" y="6570"/>
                    </a:cubicBezTo>
                    <a:lnTo>
                      <a:pt x="18897" y="6570"/>
                    </a:lnTo>
                    <a:cubicBezTo>
                      <a:pt x="18129" y="6878"/>
                      <a:pt x="17360" y="7185"/>
                      <a:pt x="16591" y="7493"/>
                    </a:cubicBezTo>
                    <a:cubicBezTo>
                      <a:pt x="18214" y="5733"/>
                      <a:pt x="20145" y="4264"/>
                      <a:pt x="22298" y="3187"/>
                    </a:cubicBezTo>
                    <a:lnTo>
                      <a:pt x="22298" y="3187"/>
                    </a:lnTo>
                    <a:cubicBezTo>
                      <a:pt x="19290" y="3649"/>
                      <a:pt x="16574" y="5272"/>
                      <a:pt x="14318" y="7305"/>
                    </a:cubicBezTo>
                    <a:cubicBezTo>
                      <a:pt x="12080" y="9355"/>
                      <a:pt x="10252" y="11799"/>
                      <a:pt x="8441" y="14242"/>
                    </a:cubicBezTo>
                    <a:cubicBezTo>
                      <a:pt x="8663" y="11320"/>
                      <a:pt x="9996" y="8535"/>
                      <a:pt x="11909" y="6314"/>
                    </a:cubicBezTo>
                    <a:cubicBezTo>
                      <a:pt x="13840" y="4110"/>
                      <a:pt x="16352" y="2452"/>
                      <a:pt x="19034" y="1291"/>
                    </a:cubicBezTo>
                    <a:cubicBezTo>
                      <a:pt x="18983" y="1290"/>
                      <a:pt x="18933" y="1289"/>
                      <a:pt x="18882" y="1289"/>
                    </a:cubicBezTo>
                    <a:cubicBezTo>
                      <a:pt x="17226" y="1289"/>
                      <a:pt x="15604" y="1825"/>
                      <a:pt x="14079" y="2521"/>
                    </a:cubicBezTo>
                    <a:cubicBezTo>
                      <a:pt x="11004" y="3905"/>
                      <a:pt x="8219" y="5972"/>
                      <a:pt x="5997" y="8518"/>
                    </a:cubicBezTo>
                    <a:cubicBezTo>
                      <a:pt x="7279" y="5921"/>
                      <a:pt x="9244" y="3683"/>
                      <a:pt x="11636" y="2060"/>
                    </a:cubicBezTo>
                    <a:lnTo>
                      <a:pt x="11636" y="2060"/>
                    </a:lnTo>
                    <a:cubicBezTo>
                      <a:pt x="10423" y="2333"/>
                      <a:pt x="9192" y="2606"/>
                      <a:pt x="7979" y="2897"/>
                    </a:cubicBezTo>
                    <a:cubicBezTo>
                      <a:pt x="9773" y="1632"/>
                      <a:pt x="11807" y="727"/>
                      <a:pt x="13960" y="248"/>
                    </a:cubicBezTo>
                    <a:cubicBezTo>
                      <a:pt x="13835" y="75"/>
                      <a:pt x="13564" y="0"/>
                      <a:pt x="131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7"/>
              <p:cNvSpPr/>
              <p:nvPr/>
            </p:nvSpPr>
            <p:spPr>
              <a:xfrm>
                <a:off x="695600" y="3968725"/>
                <a:ext cx="370800" cy="341725"/>
              </a:xfrm>
              <a:custGeom>
                <a:avLst/>
                <a:gdLst/>
                <a:ahLst/>
                <a:cxnLst/>
                <a:rect l="l" t="t" r="r" b="b"/>
                <a:pathLst>
                  <a:path w="14832" h="13669" extrusionOk="0">
                    <a:moveTo>
                      <a:pt x="14831" y="0"/>
                    </a:moveTo>
                    <a:lnTo>
                      <a:pt x="13618" y="444"/>
                    </a:lnTo>
                    <a:cubicBezTo>
                      <a:pt x="7587" y="2819"/>
                      <a:pt x="2512" y="7689"/>
                      <a:pt x="0" y="13669"/>
                    </a:cubicBezTo>
                    <a:cubicBezTo>
                      <a:pt x="2649" y="8270"/>
                      <a:pt x="7091" y="3776"/>
                      <a:pt x="12473" y="1076"/>
                    </a:cubicBezTo>
                    <a:lnTo>
                      <a:pt x="13635" y="513"/>
                    </a:lnTo>
                    <a:lnTo>
                      <a:pt x="148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7"/>
              <p:cNvSpPr/>
              <p:nvPr/>
            </p:nvSpPr>
            <p:spPr>
              <a:xfrm>
                <a:off x="502950" y="3927700"/>
                <a:ext cx="538250" cy="163625"/>
              </a:xfrm>
              <a:custGeom>
                <a:avLst/>
                <a:gdLst/>
                <a:ahLst/>
                <a:cxnLst/>
                <a:rect l="l" t="t" r="r" b="b"/>
                <a:pathLst>
                  <a:path w="21530" h="6545" extrusionOk="0">
                    <a:moveTo>
                      <a:pt x="17804" y="1"/>
                    </a:moveTo>
                    <a:cubicBezTo>
                      <a:pt x="14239" y="1"/>
                      <a:pt x="10717" y="855"/>
                      <a:pt x="7399" y="2119"/>
                    </a:cubicBezTo>
                    <a:cubicBezTo>
                      <a:pt x="6510" y="2461"/>
                      <a:pt x="5622" y="2905"/>
                      <a:pt x="4836" y="3435"/>
                    </a:cubicBezTo>
                    <a:cubicBezTo>
                      <a:pt x="3213" y="4460"/>
                      <a:pt x="1589" y="5485"/>
                      <a:pt x="0" y="6545"/>
                    </a:cubicBezTo>
                    <a:cubicBezTo>
                      <a:pt x="1658" y="5588"/>
                      <a:pt x="3298" y="4614"/>
                      <a:pt x="4955" y="3623"/>
                    </a:cubicBezTo>
                    <a:cubicBezTo>
                      <a:pt x="6544" y="2581"/>
                      <a:pt x="8390" y="2000"/>
                      <a:pt x="10218" y="1470"/>
                    </a:cubicBezTo>
                    <a:cubicBezTo>
                      <a:pt x="12906" y="647"/>
                      <a:pt x="15710" y="154"/>
                      <a:pt x="18532" y="154"/>
                    </a:cubicBezTo>
                    <a:cubicBezTo>
                      <a:pt x="18580" y="154"/>
                      <a:pt x="18628" y="154"/>
                      <a:pt x="18676" y="155"/>
                    </a:cubicBezTo>
                    <a:cubicBezTo>
                      <a:pt x="19633" y="155"/>
                      <a:pt x="20589" y="223"/>
                      <a:pt x="21529" y="342"/>
                    </a:cubicBezTo>
                    <a:cubicBezTo>
                      <a:pt x="20589" y="155"/>
                      <a:pt x="19633" y="52"/>
                      <a:pt x="18676" y="18"/>
                    </a:cubicBezTo>
                    <a:cubicBezTo>
                      <a:pt x="18385" y="6"/>
                      <a:pt x="18094" y="1"/>
                      <a:pt x="17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7"/>
              <p:cNvSpPr/>
              <p:nvPr/>
            </p:nvSpPr>
            <p:spPr>
              <a:xfrm>
                <a:off x="751550" y="4057125"/>
                <a:ext cx="169175" cy="258900"/>
              </a:xfrm>
              <a:custGeom>
                <a:avLst/>
                <a:gdLst/>
                <a:ahLst/>
                <a:cxnLst/>
                <a:rect l="l" t="t" r="r" b="b"/>
                <a:pathLst>
                  <a:path w="6767" h="10356" extrusionOk="0">
                    <a:moveTo>
                      <a:pt x="6767" y="1"/>
                    </a:moveTo>
                    <a:lnTo>
                      <a:pt x="6767" y="1"/>
                    </a:lnTo>
                    <a:cubicBezTo>
                      <a:pt x="3537" y="2290"/>
                      <a:pt x="1180" y="5776"/>
                      <a:pt x="189" y="9586"/>
                    </a:cubicBezTo>
                    <a:cubicBezTo>
                      <a:pt x="120" y="9842"/>
                      <a:pt x="69" y="10099"/>
                      <a:pt x="1" y="10355"/>
                    </a:cubicBezTo>
                    <a:cubicBezTo>
                      <a:pt x="154" y="9928"/>
                      <a:pt x="359" y="9313"/>
                      <a:pt x="530" y="8886"/>
                    </a:cubicBezTo>
                    <a:cubicBezTo>
                      <a:pt x="1829" y="5451"/>
                      <a:pt x="3999" y="2393"/>
                      <a:pt x="67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2" name="Google Shape;1702;p67"/>
            <p:cNvGrpSpPr/>
            <p:nvPr/>
          </p:nvGrpSpPr>
          <p:grpSpPr>
            <a:xfrm rot="-2438688">
              <a:off x="7022260" y="2469768"/>
              <a:ext cx="344642" cy="354393"/>
              <a:chOff x="4315125" y="2490325"/>
              <a:chExt cx="344625" cy="354375"/>
            </a:xfrm>
          </p:grpSpPr>
          <p:sp>
            <p:nvSpPr>
              <p:cNvPr id="1703" name="Google Shape;1703;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5" name="Google Shape;1705;p67"/>
            <p:cNvGrpSpPr/>
            <p:nvPr/>
          </p:nvGrpSpPr>
          <p:grpSpPr>
            <a:xfrm rot="-5400000">
              <a:off x="6107861" y="2544150"/>
              <a:ext cx="344625" cy="354375"/>
              <a:chOff x="4315125" y="2490325"/>
              <a:chExt cx="344625" cy="354375"/>
            </a:xfrm>
          </p:grpSpPr>
          <p:sp>
            <p:nvSpPr>
              <p:cNvPr id="1706" name="Google Shape;1706;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8" name="Google Shape;1708;p67"/>
            <p:cNvGrpSpPr/>
            <p:nvPr/>
          </p:nvGrpSpPr>
          <p:grpSpPr>
            <a:xfrm>
              <a:off x="7592652" y="2764216"/>
              <a:ext cx="807583" cy="632308"/>
              <a:chOff x="1995125" y="1892875"/>
              <a:chExt cx="738125" cy="577925"/>
            </a:xfrm>
          </p:grpSpPr>
          <p:sp>
            <p:nvSpPr>
              <p:cNvPr id="1709" name="Google Shape;1709;p67"/>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7"/>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67"/>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67"/>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67"/>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67"/>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67"/>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7"/>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7" name="Google Shape;1717;p67"/>
            <p:cNvGrpSpPr/>
            <p:nvPr/>
          </p:nvGrpSpPr>
          <p:grpSpPr>
            <a:xfrm>
              <a:off x="7194900" y="1473525"/>
              <a:ext cx="1149775" cy="1075494"/>
              <a:chOff x="7606350" y="247700"/>
              <a:chExt cx="1149775" cy="1075494"/>
            </a:xfrm>
          </p:grpSpPr>
          <p:grpSp>
            <p:nvGrpSpPr>
              <p:cNvPr id="1718" name="Google Shape;1718;p67"/>
              <p:cNvGrpSpPr/>
              <p:nvPr/>
            </p:nvGrpSpPr>
            <p:grpSpPr>
              <a:xfrm>
                <a:off x="7606350" y="247700"/>
                <a:ext cx="1149775" cy="583600"/>
                <a:chOff x="3592250" y="2215325"/>
                <a:chExt cx="1149775" cy="583600"/>
              </a:xfrm>
            </p:grpSpPr>
            <p:sp>
              <p:nvSpPr>
                <p:cNvPr id="1719" name="Google Shape;1719;p67"/>
                <p:cNvSpPr/>
                <p:nvPr/>
              </p:nvSpPr>
              <p:spPr>
                <a:xfrm>
                  <a:off x="4366700" y="2215325"/>
                  <a:ext cx="375325" cy="451400"/>
                </a:xfrm>
                <a:custGeom>
                  <a:avLst/>
                  <a:gdLst/>
                  <a:ahLst/>
                  <a:cxnLst/>
                  <a:rect l="l" t="t" r="r" b="b"/>
                  <a:pathLst>
                    <a:path w="15013" h="18056" extrusionOk="0">
                      <a:moveTo>
                        <a:pt x="5926" y="0"/>
                      </a:moveTo>
                      <a:cubicBezTo>
                        <a:pt x="5865" y="0"/>
                        <a:pt x="5801" y="24"/>
                        <a:pt x="5765" y="60"/>
                      </a:cubicBezTo>
                      <a:lnTo>
                        <a:pt x="75" y="5750"/>
                      </a:lnTo>
                      <a:cubicBezTo>
                        <a:pt x="0" y="5850"/>
                        <a:pt x="0" y="5975"/>
                        <a:pt x="75" y="6050"/>
                      </a:cubicBezTo>
                      <a:cubicBezTo>
                        <a:pt x="122" y="6097"/>
                        <a:pt x="174" y="6116"/>
                        <a:pt x="224" y="6116"/>
                      </a:cubicBezTo>
                      <a:cubicBezTo>
                        <a:pt x="281" y="6116"/>
                        <a:pt x="336" y="6091"/>
                        <a:pt x="376" y="6050"/>
                      </a:cubicBezTo>
                      <a:lnTo>
                        <a:pt x="5664" y="737"/>
                      </a:lnTo>
                      <a:lnTo>
                        <a:pt x="5339" y="8080"/>
                      </a:lnTo>
                      <a:cubicBezTo>
                        <a:pt x="5339" y="8131"/>
                        <a:pt x="5364" y="8181"/>
                        <a:pt x="5389" y="8231"/>
                      </a:cubicBezTo>
                      <a:cubicBezTo>
                        <a:pt x="5439" y="8281"/>
                        <a:pt x="5489" y="8281"/>
                        <a:pt x="5564" y="8281"/>
                      </a:cubicBezTo>
                      <a:lnTo>
                        <a:pt x="13284" y="7880"/>
                      </a:lnTo>
                      <a:lnTo>
                        <a:pt x="9875" y="12692"/>
                      </a:lnTo>
                      <a:cubicBezTo>
                        <a:pt x="9825" y="12767"/>
                        <a:pt x="9825" y="12842"/>
                        <a:pt x="9850" y="12892"/>
                      </a:cubicBezTo>
                      <a:cubicBezTo>
                        <a:pt x="9875" y="12968"/>
                        <a:pt x="9925" y="13018"/>
                        <a:pt x="10000" y="13018"/>
                      </a:cubicBezTo>
                      <a:lnTo>
                        <a:pt x="14361" y="13820"/>
                      </a:lnTo>
                      <a:lnTo>
                        <a:pt x="10502" y="17705"/>
                      </a:lnTo>
                      <a:cubicBezTo>
                        <a:pt x="10426" y="17780"/>
                        <a:pt x="10426" y="17905"/>
                        <a:pt x="10502" y="17980"/>
                      </a:cubicBezTo>
                      <a:cubicBezTo>
                        <a:pt x="10552" y="18030"/>
                        <a:pt x="10602" y="18055"/>
                        <a:pt x="10652" y="18055"/>
                      </a:cubicBezTo>
                      <a:cubicBezTo>
                        <a:pt x="10702" y="18055"/>
                        <a:pt x="10752" y="18030"/>
                        <a:pt x="10802" y="17980"/>
                      </a:cubicBezTo>
                      <a:lnTo>
                        <a:pt x="14938" y="13845"/>
                      </a:lnTo>
                      <a:cubicBezTo>
                        <a:pt x="14988" y="13770"/>
                        <a:pt x="15013" y="13694"/>
                        <a:pt x="14988" y="13619"/>
                      </a:cubicBezTo>
                      <a:cubicBezTo>
                        <a:pt x="14963" y="13544"/>
                        <a:pt x="14888" y="13494"/>
                        <a:pt x="14812" y="13469"/>
                      </a:cubicBezTo>
                      <a:lnTo>
                        <a:pt x="10401" y="12667"/>
                      </a:lnTo>
                      <a:lnTo>
                        <a:pt x="13860" y="7780"/>
                      </a:lnTo>
                      <a:cubicBezTo>
                        <a:pt x="13910" y="7704"/>
                        <a:pt x="13935" y="7629"/>
                        <a:pt x="13885" y="7554"/>
                      </a:cubicBezTo>
                      <a:cubicBezTo>
                        <a:pt x="13835" y="7479"/>
                        <a:pt x="13760" y="7429"/>
                        <a:pt x="13685" y="7429"/>
                      </a:cubicBezTo>
                      <a:lnTo>
                        <a:pt x="5765" y="7855"/>
                      </a:lnTo>
                      <a:lnTo>
                        <a:pt x="6116" y="211"/>
                      </a:lnTo>
                      <a:cubicBezTo>
                        <a:pt x="6116" y="135"/>
                        <a:pt x="6065" y="60"/>
                        <a:pt x="5990" y="10"/>
                      </a:cubicBezTo>
                      <a:cubicBezTo>
                        <a:pt x="5970" y="3"/>
                        <a:pt x="5948" y="0"/>
                        <a:pt x="592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7"/>
                <p:cNvSpPr/>
                <p:nvPr/>
              </p:nvSpPr>
              <p:spPr>
                <a:xfrm>
                  <a:off x="3592250" y="2523050"/>
                  <a:ext cx="158550" cy="275875"/>
                </a:xfrm>
                <a:custGeom>
                  <a:avLst/>
                  <a:gdLst/>
                  <a:ahLst/>
                  <a:cxnLst/>
                  <a:rect l="l" t="t" r="r" b="b"/>
                  <a:pathLst>
                    <a:path w="6342" h="11035" extrusionOk="0">
                      <a:moveTo>
                        <a:pt x="6017" y="1"/>
                      </a:moveTo>
                      <a:cubicBezTo>
                        <a:pt x="6000" y="1"/>
                        <a:pt x="5982" y="3"/>
                        <a:pt x="5966" y="7"/>
                      </a:cubicBezTo>
                      <a:lnTo>
                        <a:pt x="828" y="1711"/>
                      </a:lnTo>
                      <a:cubicBezTo>
                        <a:pt x="753" y="1736"/>
                        <a:pt x="702" y="1812"/>
                        <a:pt x="677" y="1887"/>
                      </a:cubicBezTo>
                      <a:cubicBezTo>
                        <a:pt x="677" y="1962"/>
                        <a:pt x="702" y="2037"/>
                        <a:pt x="753" y="2087"/>
                      </a:cubicBezTo>
                      <a:lnTo>
                        <a:pt x="5715" y="5872"/>
                      </a:lnTo>
                      <a:lnTo>
                        <a:pt x="151" y="8177"/>
                      </a:lnTo>
                      <a:cubicBezTo>
                        <a:pt x="76" y="8203"/>
                        <a:pt x="26" y="8278"/>
                        <a:pt x="26" y="8353"/>
                      </a:cubicBezTo>
                      <a:cubicBezTo>
                        <a:pt x="1" y="8428"/>
                        <a:pt x="51" y="8503"/>
                        <a:pt x="126" y="8553"/>
                      </a:cubicBezTo>
                      <a:lnTo>
                        <a:pt x="4587" y="11010"/>
                      </a:lnTo>
                      <a:cubicBezTo>
                        <a:pt x="4637" y="11035"/>
                        <a:pt x="4662" y="11035"/>
                        <a:pt x="4687" y="11035"/>
                      </a:cubicBezTo>
                      <a:cubicBezTo>
                        <a:pt x="4763" y="11035"/>
                        <a:pt x="4838" y="11010"/>
                        <a:pt x="4888" y="10934"/>
                      </a:cubicBezTo>
                      <a:cubicBezTo>
                        <a:pt x="4938" y="10834"/>
                        <a:pt x="4888" y="10709"/>
                        <a:pt x="4788" y="10659"/>
                      </a:cubicBezTo>
                      <a:lnTo>
                        <a:pt x="702" y="8378"/>
                      </a:lnTo>
                      <a:lnTo>
                        <a:pt x="6216" y="6122"/>
                      </a:lnTo>
                      <a:cubicBezTo>
                        <a:pt x="6291" y="6097"/>
                        <a:pt x="6342" y="6022"/>
                        <a:pt x="6342" y="5947"/>
                      </a:cubicBezTo>
                      <a:cubicBezTo>
                        <a:pt x="6342" y="5872"/>
                        <a:pt x="6317" y="5797"/>
                        <a:pt x="6266" y="5771"/>
                      </a:cubicBezTo>
                      <a:lnTo>
                        <a:pt x="1329" y="1987"/>
                      </a:lnTo>
                      <a:lnTo>
                        <a:pt x="6091" y="408"/>
                      </a:lnTo>
                      <a:cubicBezTo>
                        <a:pt x="6191" y="383"/>
                        <a:pt x="6266" y="258"/>
                        <a:pt x="6216" y="157"/>
                      </a:cubicBezTo>
                      <a:cubicBezTo>
                        <a:pt x="6195" y="53"/>
                        <a:pt x="6105" y="1"/>
                        <a:pt x="60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1" name="Google Shape;1721;p67"/>
              <p:cNvGrpSpPr/>
              <p:nvPr/>
            </p:nvGrpSpPr>
            <p:grpSpPr>
              <a:xfrm>
                <a:off x="7789853" y="539496"/>
                <a:ext cx="887074" cy="783698"/>
                <a:chOff x="3985125" y="1533925"/>
                <a:chExt cx="624700" cy="551900"/>
              </a:xfrm>
            </p:grpSpPr>
            <p:sp>
              <p:nvSpPr>
                <p:cNvPr id="1722" name="Google Shape;1722;p67"/>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67"/>
                <p:cNvGrpSpPr/>
                <p:nvPr/>
              </p:nvGrpSpPr>
              <p:grpSpPr>
                <a:xfrm>
                  <a:off x="3985125" y="1533925"/>
                  <a:ext cx="624700" cy="551900"/>
                  <a:chOff x="3985125" y="1533925"/>
                  <a:chExt cx="624700" cy="551900"/>
                </a:xfrm>
              </p:grpSpPr>
              <p:sp>
                <p:nvSpPr>
                  <p:cNvPr id="1724" name="Google Shape;1724;p67"/>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7"/>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7"/>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7"/>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7"/>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7"/>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7"/>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7"/>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7"/>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7"/>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67"/>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67"/>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7"/>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67"/>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67"/>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extLst>
      <p:ext uri="{BB962C8B-B14F-4D97-AF65-F5344CB8AC3E}">
        <p14:creationId xmlns:p14="http://schemas.microsoft.com/office/powerpoint/2010/main" val="3205124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6" name="Google Shape;1626;p67"/>
          <p:cNvSpPr txBox="1">
            <a:spLocks noGrp="1"/>
          </p:cNvSpPr>
          <p:nvPr>
            <p:ph type="subTitle" idx="1"/>
          </p:nvPr>
        </p:nvSpPr>
        <p:spPr>
          <a:xfrm>
            <a:off x="987102" y="1639418"/>
            <a:ext cx="4832100" cy="2305629"/>
          </a:xfrm>
          <a:prstGeom prst="rect">
            <a:avLst/>
          </a:prstGeom>
        </p:spPr>
        <p:txBody>
          <a:bodyPr spcFirstLastPara="1" wrap="square" lIns="91425" tIns="91425" rIns="91425" bIns="91425" anchor="b" anchorCtr="0">
            <a:noAutofit/>
          </a:bodyPr>
          <a:lstStyle/>
          <a:p>
            <a:pPr marL="0" lvl="0" indent="0" algn="l" rtl="0">
              <a:spcBef>
                <a:spcPts val="0"/>
              </a:spcBef>
              <a:spcAft>
                <a:spcPts val="0"/>
              </a:spcAft>
            </a:pPr>
            <a:r>
              <a:rPr lang="lt-LT" b="1" dirty="0"/>
              <a:t>3. Slėgio pokyčiu vadinamas:</a:t>
            </a:r>
          </a:p>
          <a:p>
            <a:pPr lvl="0" indent="-457200" algn="l" rtl="0">
              <a:lnSpc>
                <a:spcPct val="150000"/>
              </a:lnSpc>
              <a:spcBef>
                <a:spcPts val="0"/>
              </a:spcBef>
              <a:spcAft>
                <a:spcPts val="0"/>
              </a:spcAft>
              <a:buFont typeface="+mj-lt"/>
              <a:buAutoNum type="alphaUcPeriod"/>
            </a:pPr>
            <a:r>
              <a:rPr lang="lt-LT" dirty="0"/>
              <a:t>Garso intensyvumas</a:t>
            </a:r>
          </a:p>
          <a:p>
            <a:pPr lvl="0" indent="-457200" algn="l" rtl="0">
              <a:lnSpc>
                <a:spcPct val="150000"/>
              </a:lnSpc>
              <a:spcBef>
                <a:spcPts val="0"/>
              </a:spcBef>
              <a:spcAft>
                <a:spcPts val="0"/>
              </a:spcAft>
              <a:buFont typeface="+mj-lt"/>
              <a:buAutoNum type="alphaUcPeriod"/>
            </a:pPr>
            <a:r>
              <a:rPr lang="lt-LT" dirty="0"/>
              <a:t>Garso slėgis</a:t>
            </a:r>
          </a:p>
          <a:p>
            <a:pPr lvl="0" indent="-457200" algn="l" rtl="0">
              <a:lnSpc>
                <a:spcPct val="150000"/>
              </a:lnSpc>
              <a:spcBef>
                <a:spcPts val="0"/>
              </a:spcBef>
              <a:spcAft>
                <a:spcPts val="0"/>
              </a:spcAft>
              <a:buFont typeface="+mj-lt"/>
              <a:buAutoNum type="alphaUcPeriod"/>
            </a:pPr>
            <a:r>
              <a:rPr lang="lt-LT" dirty="0"/>
              <a:t>Garso svyravimas</a:t>
            </a:r>
          </a:p>
        </p:txBody>
      </p:sp>
      <p:grpSp>
        <p:nvGrpSpPr>
          <p:cNvPr id="1627" name="Google Shape;1627;p67"/>
          <p:cNvGrpSpPr/>
          <p:nvPr/>
        </p:nvGrpSpPr>
        <p:grpSpPr>
          <a:xfrm>
            <a:off x="4821875" y="1971274"/>
            <a:ext cx="4322125" cy="3172226"/>
            <a:chOff x="4821875" y="1473525"/>
            <a:chExt cx="4322125" cy="3172226"/>
          </a:xfrm>
        </p:grpSpPr>
        <p:grpSp>
          <p:nvGrpSpPr>
            <p:cNvPr id="1628" name="Google Shape;1628;p67"/>
            <p:cNvGrpSpPr/>
            <p:nvPr/>
          </p:nvGrpSpPr>
          <p:grpSpPr>
            <a:xfrm>
              <a:off x="4821875" y="1908638"/>
              <a:ext cx="4322125" cy="2699925"/>
              <a:chOff x="4418000" y="1917013"/>
              <a:chExt cx="4322125" cy="2699925"/>
            </a:xfrm>
          </p:grpSpPr>
          <p:sp>
            <p:nvSpPr>
              <p:cNvPr id="1629" name="Google Shape;1629;p67"/>
              <p:cNvSpPr/>
              <p:nvPr/>
            </p:nvSpPr>
            <p:spPr>
              <a:xfrm>
                <a:off x="4460000" y="1917013"/>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rgbClr val="F9F2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7"/>
              <p:cNvSpPr/>
              <p:nvPr/>
            </p:nvSpPr>
            <p:spPr>
              <a:xfrm>
                <a:off x="4418000" y="453671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1" name="Google Shape;1631;p67"/>
            <p:cNvGrpSpPr/>
            <p:nvPr/>
          </p:nvGrpSpPr>
          <p:grpSpPr>
            <a:xfrm>
              <a:off x="5745936" y="2844731"/>
              <a:ext cx="2802274" cy="1801020"/>
              <a:chOff x="461950" y="2466850"/>
              <a:chExt cx="3065275" cy="1970050"/>
            </a:xfrm>
          </p:grpSpPr>
          <p:sp>
            <p:nvSpPr>
              <p:cNvPr id="1632" name="Google Shape;1632;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7"/>
              <p:cNvSpPr/>
              <p:nvPr/>
            </p:nvSpPr>
            <p:spPr>
              <a:xfrm>
                <a:off x="461950" y="3206925"/>
                <a:ext cx="2017475" cy="1119625"/>
              </a:xfrm>
              <a:custGeom>
                <a:avLst/>
                <a:gdLst/>
                <a:ahLst/>
                <a:cxnLst/>
                <a:rect l="l" t="t" r="r" b="b"/>
                <a:pathLst>
                  <a:path w="80699" h="44785" extrusionOk="0">
                    <a:moveTo>
                      <a:pt x="21768" y="9388"/>
                    </a:moveTo>
                    <a:lnTo>
                      <a:pt x="21768" y="9388"/>
                    </a:lnTo>
                    <a:cubicBezTo>
                      <a:pt x="22981" y="9439"/>
                      <a:pt x="24075" y="10242"/>
                      <a:pt x="24707" y="11267"/>
                    </a:cubicBezTo>
                    <a:cubicBezTo>
                      <a:pt x="25356" y="12309"/>
                      <a:pt x="25612" y="13523"/>
                      <a:pt x="25749" y="14736"/>
                    </a:cubicBezTo>
                    <a:cubicBezTo>
                      <a:pt x="26040" y="17572"/>
                      <a:pt x="25749" y="20460"/>
                      <a:pt x="25237" y="23245"/>
                    </a:cubicBezTo>
                    <a:cubicBezTo>
                      <a:pt x="24562" y="22688"/>
                      <a:pt x="23687" y="22382"/>
                      <a:pt x="22815" y="22382"/>
                    </a:cubicBezTo>
                    <a:cubicBezTo>
                      <a:pt x="22671" y="22382"/>
                      <a:pt x="22526" y="22390"/>
                      <a:pt x="22383" y="22407"/>
                    </a:cubicBezTo>
                    <a:cubicBezTo>
                      <a:pt x="23135" y="23091"/>
                      <a:pt x="23887" y="23791"/>
                      <a:pt x="24639" y="24492"/>
                    </a:cubicBezTo>
                    <a:cubicBezTo>
                      <a:pt x="23340" y="24142"/>
                      <a:pt x="22025" y="23825"/>
                      <a:pt x="20710" y="23556"/>
                    </a:cubicBezTo>
                    <a:lnTo>
                      <a:pt x="20710" y="23556"/>
                    </a:lnTo>
                    <a:cubicBezTo>
                      <a:pt x="21070" y="23537"/>
                      <a:pt x="21431" y="23528"/>
                      <a:pt x="21791" y="23528"/>
                    </a:cubicBezTo>
                    <a:cubicBezTo>
                      <a:pt x="21971" y="23528"/>
                      <a:pt x="22152" y="23530"/>
                      <a:pt x="22332" y="23535"/>
                    </a:cubicBezTo>
                    <a:cubicBezTo>
                      <a:pt x="20045" y="22520"/>
                      <a:pt x="17530" y="21991"/>
                      <a:pt x="15016" y="21991"/>
                    </a:cubicBezTo>
                    <a:cubicBezTo>
                      <a:pt x="14863" y="21991"/>
                      <a:pt x="14710" y="21993"/>
                      <a:pt x="14558" y="21997"/>
                    </a:cubicBezTo>
                    <a:cubicBezTo>
                      <a:pt x="16329" y="21019"/>
                      <a:pt x="18349" y="20519"/>
                      <a:pt x="20366" y="20519"/>
                    </a:cubicBezTo>
                    <a:cubicBezTo>
                      <a:pt x="21695" y="20519"/>
                      <a:pt x="23024" y="20736"/>
                      <a:pt x="24280" y="21177"/>
                    </a:cubicBezTo>
                    <a:cubicBezTo>
                      <a:pt x="22759" y="19691"/>
                      <a:pt x="21033" y="18426"/>
                      <a:pt x="19154" y="17470"/>
                    </a:cubicBezTo>
                    <a:lnTo>
                      <a:pt x="19154" y="17470"/>
                    </a:lnTo>
                    <a:cubicBezTo>
                      <a:pt x="20965" y="17862"/>
                      <a:pt x="22725" y="18580"/>
                      <a:pt x="24297" y="19571"/>
                    </a:cubicBezTo>
                    <a:cubicBezTo>
                      <a:pt x="22930" y="17726"/>
                      <a:pt x="21460" y="15966"/>
                      <a:pt x="19871" y="14309"/>
                    </a:cubicBezTo>
                    <a:lnTo>
                      <a:pt x="19871" y="14309"/>
                    </a:lnTo>
                    <a:cubicBezTo>
                      <a:pt x="21495" y="14872"/>
                      <a:pt x="23032" y="15675"/>
                      <a:pt x="24433" y="16684"/>
                    </a:cubicBezTo>
                    <a:cubicBezTo>
                      <a:pt x="23255" y="14360"/>
                      <a:pt x="22366" y="11917"/>
                      <a:pt x="21768" y="9388"/>
                    </a:cubicBezTo>
                    <a:close/>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lnTo>
                      <a:pt x="17445" y="12395"/>
                    </a:ln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7791" y="43338"/>
                      <a:pt x="9739" y="43526"/>
                      <a:pt x="10850" y="42859"/>
                    </a:cubicBezTo>
                    <a:cubicBezTo>
                      <a:pt x="10081" y="41475"/>
                      <a:pt x="8543" y="40604"/>
                      <a:pt x="7843" y="38981"/>
                    </a:cubicBezTo>
                    <a:cubicBezTo>
                      <a:pt x="7176" y="37426"/>
                      <a:pt x="6937" y="35666"/>
                      <a:pt x="7176" y="33992"/>
                    </a:cubicBezTo>
                    <a:cubicBezTo>
                      <a:pt x="7655" y="30660"/>
                      <a:pt x="9842" y="27721"/>
                      <a:pt x="12695" y="25944"/>
                    </a:cubicBezTo>
                    <a:cubicBezTo>
                      <a:pt x="15074" y="24449"/>
                      <a:pt x="17857" y="23713"/>
                      <a:pt x="20657" y="23559"/>
                    </a:cubicBezTo>
                    <a:lnTo>
                      <a:pt x="20657" y="23559"/>
                    </a:lnTo>
                    <a:cubicBezTo>
                      <a:pt x="22744" y="24568"/>
                      <a:pt x="23948" y="27175"/>
                      <a:pt x="23084" y="29327"/>
                    </a:cubicBezTo>
                    <a:cubicBezTo>
                      <a:pt x="21973" y="32061"/>
                      <a:pt x="20589" y="34726"/>
                      <a:pt x="19649" y="37597"/>
                    </a:cubicBezTo>
                    <a:cubicBezTo>
                      <a:pt x="19325" y="38588"/>
                      <a:pt x="19051" y="39733"/>
                      <a:pt x="19632" y="40604"/>
                    </a:cubicBezTo>
                    <a:cubicBezTo>
                      <a:pt x="19906" y="40997"/>
                      <a:pt x="20316" y="41270"/>
                      <a:pt x="20726" y="41493"/>
                    </a:cubicBezTo>
                    <a:cubicBezTo>
                      <a:pt x="22538" y="42467"/>
                      <a:pt x="24684" y="42669"/>
                      <a:pt x="26837" y="42669"/>
                    </a:cubicBezTo>
                    <a:cubicBezTo>
                      <a:pt x="28361" y="42669"/>
                      <a:pt x="29889" y="42568"/>
                      <a:pt x="31305" y="42568"/>
                    </a:cubicBezTo>
                    <a:cubicBezTo>
                      <a:pt x="31396" y="42568"/>
                      <a:pt x="31486" y="42568"/>
                      <a:pt x="31576" y="42569"/>
                    </a:cubicBezTo>
                    <a:cubicBezTo>
                      <a:pt x="35676" y="42620"/>
                      <a:pt x="39777" y="42740"/>
                      <a:pt x="43878" y="42842"/>
                    </a:cubicBezTo>
                    <a:cubicBezTo>
                      <a:pt x="49670" y="43013"/>
                      <a:pt x="55462" y="43099"/>
                      <a:pt x="61237" y="43475"/>
                    </a:cubicBezTo>
                    <a:cubicBezTo>
                      <a:pt x="61408" y="43492"/>
                      <a:pt x="61596" y="43526"/>
                      <a:pt x="61681" y="43663"/>
                    </a:cubicBezTo>
                    <a:cubicBezTo>
                      <a:pt x="61767" y="43799"/>
                      <a:pt x="61716" y="43987"/>
                      <a:pt x="61767" y="44141"/>
                    </a:cubicBezTo>
                    <a:cubicBezTo>
                      <a:pt x="61835" y="44346"/>
                      <a:pt x="62074" y="44414"/>
                      <a:pt x="62279" y="44466"/>
                    </a:cubicBezTo>
                    <a:cubicBezTo>
                      <a:pt x="63477" y="44718"/>
                      <a:pt x="64691" y="44784"/>
                      <a:pt x="65909" y="44784"/>
                    </a:cubicBezTo>
                    <a:cubicBezTo>
                      <a:pt x="67244" y="44784"/>
                      <a:pt x="68585"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75" y="31036"/>
                      <a:pt x="77811" y="27704"/>
                      <a:pt x="76239" y="24594"/>
                    </a:cubicBezTo>
                    <a:cubicBezTo>
                      <a:pt x="75504" y="26576"/>
                      <a:pt x="73915" y="28251"/>
                      <a:pt x="71950" y="29071"/>
                    </a:cubicBezTo>
                    <a:cubicBezTo>
                      <a:pt x="72514" y="27755"/>
                      <a:pt x="73420" y="26611"/>
                      <a:pt x="74120" y="25363"/>
                    </a:cubicBezTo>
                    <a:cubicBezTo>
                      <a:pt x="74821" y="24099"/>
                      <a:pt x="75299" y="22612"/>
                      <a:pt x="74906" y="21228"/>
                    </a:cubicBezTo>
                    <a:lnTo>
                      <a:pt x="74906" y="21228"/>
                    </a:lnTo>
                    <a:cubicBezTo>
                      <a:pt x="73232" y="24270"/>
                      <a:pt x="70635" y="26764"/>
                      <a:pt x="67525" y="28302"/>
                    </a:cubicBezTo>
                    <a:cubicBezTo>
                      <a:pt x="69695" y="25466"/>
                      <a:pt x="71506" y="22356"/>
                      <a:pt x="72907" y="19076"/>
                    </a:cubicBezTo>
                    <a:lnTo>
                      <a:pt x="72907" y="19076"/>
                    </a:lnTo>
                    <a:cubicBezTo>
                      <a:pt x="70105" y="19503"/>
                      <a:pt x="68020" y="21826"/>
                      <a:pt x="66175" y="23996"/>
                    </a:cubicBezTo>
                    <a:cubicBezTo>
                      <a:pt x="64808" y="19520"/>
                      <a:pt x="66636" y="14257"/>
                      <a:pt x="70481" y="11609"/>
                    </a:cubicBezTo>
                    <a:cubicBezTo>
                      <a:pt x="70105" y="11318"/>
                      <a:pt x="69633" y="11174"/>
                      <a:pt x="69162" y="11174"/>
                    </a:cubicBezTo>
                    <a:cubicBezTo>
                      <a:pt x="68583" y="11174"/>
                      <a:pt x="68006" y="11390"/>
                      <a:pt x="67610" y="11814"/>
                    </a:cubicBezTo>
                    <a:cubicBezTo>
                      <a:pt x="68020" y="11028"/>
                      <a:pt x="69439" y="9781"/>
                      <a:pt x="69473" y="8995"/>
                    </a:cubicBezTo>
                    <a:cubicBezTo>
                      <a:pt x="69507" y="8311"/>
                      <a:pt x="68379" y="7098"/>
                      <a:pt x="67952" y="6688"/>
                    </a:cubicBezTo>
                    <a:cubicBezTo>
                      <a:pt x="66466" y="5236"/>
                      <a:pt x="64432" y="4416"/>
                      <a:pt x="62553" y="3630"/>
                    </a:cubicBezTo>
                    <a:cubicBezTo>
                      <a:pt x="61186" y="3066"/>
                      <a:pt x="59853" y="2451"/>
                      <a:pt x="58486" y="1921"/>
                    </a:cubicBezTo>
                    <a:lnTo>
                      <a:pt x="58486" y="1921"/>
                    </a:lnTo>
                    <a:lnTo>
                      <a:pt x="66261" y="5971"/>
                    </a:lnTo>
                    <a:cubicBezTo>
                      <a:pt x="62382" y="14941"/>
                      <a:pt x="63595" y="25192"/>
                      <a:pt x="62553" y="34914"/>
                    </a:cubicBezTo>
                    <a:cubicBezTo>
                      <a:pt x="62519" y="35256"/>
                      <a:pt x="62433" y="35666"/>
                      <a:pt x="62126" y="35854"/>
                    </a:cubicBezTo>
                    <a:cubicBezTo>
                      <a:pt x="62023" y="35917"/>
                      <a:pt x="61912" y="35943"/>
                      <a:pt x="61799" y="35943"/>
                    </a:cubicBezTo>
                    <a:cubicBezTo>
                      <a:pt x="61480" y="35943"/>
                      <a:pt x="61134" y="35736"/>
                      <a:pt x="60844" y="35547"/>
                    </a:cubicBezTo>
                    <a:cubicBezTo>
                      <a:pt x="59732" y="34856"/>
                      <a:pt x="58419" y="34494"/>
                      <a:pt x="57110" y="34494"/>
                    </a:cubicBezTo>
                    <a:cubicBezTo>
                      <a:pt x="56508" y="34494"/>
                      <a:pt x="55906" y="34570"/>
                      <a:pt x="55325" y="34726"/>
                    </a:cubicBezTo>
                    <a:cubicBezTo>
                      <a:pt x="54830" y="32027"/>
                      <a:pt x="54608" y="29259"/>
                      <a:pt x="54710" y="26525"/>
                    </a:cubicBezTo>
                    <a:cubicBezTo>
                      <a:pt x="54727" y="26252"/>
                      <a:pt x="54744" y="25944"/>
                      <a:pt x="54949" y="25773"/>
                    </a:cubicBezTo>
                    <a:cubicBezTo>
                      <a:pt x="55072" y="25651"/>
                      <a:pt x="55236" y="25609"/>
                      <a:pt x="55409" y="25609"/>
                    </a:cubicBezTo>
                    <a:cubicBezTo>
                      <a:pt x="55574" y="25609"/>
                      <a:pt x="55748" y="25646"/>
                      <a:pt x="55906" y="25688"/>
                    </a:cubicBezTo>
                    <a:cubicBezTo>
                      <a:pt x="56692" y="25876"/>
                      <a:pt x="57478" y="26064"/>
                      <a:pt x="58281" y="26252"/>
                    </a:cubicBezTo>
                    <a:cubicBezTo>
                      <a:pt x="58657" y="22288"/>
                      <a:pt x="59512" y="18375"/>
                      <a:pt x="60793" y="14616"/>
                    </a:cubicBezTo>
                    <a:cubicBezTo>
                      <a:pt x="61118" y="13676"/>
                      <a:pt x="61476" y="12702"/>
                      <a:pt x="61442" y="11694"/>
                    </a:cubicBezTo>
                    <a:cubicBezTo>
                      <a:pt x="61408" y="10908"/>
                      <a:pt x="61152" y="10157"/>
                      <a:pt x="60878" y="9405"/>
                    </a:cubicBezTo>
                    <a:cubicBezTo>
                      <a:pt x="60144" y="7286"/>
                      <a:pt x="59512" y="5065"/>
                      <a:pt x="58623" y="3015"/>
                    </a:cubicBezTo>
                    <a:cubicBezTo>
                      <a:pt x="57974" y="1477"/>
                      <a:pt x="57051" y="1323"/>
                      <a:pt x="55377" y="930"/>
                    </a:cubicBezTo>
                    <a:cubicBezTo>
                      <a:pt x="52028"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7"/>
              <p:cNvSpPr/>
              <p:nvPr/>
            </p:nvSpPr>
            <p:spPr>
              <a:xfrm>
                <a:off x="1417050" y="3580000"/>
                <a:ext cx="434875" cy="350500"/>
              </a:xfrm>
              <a:custGeom>
                <a:avLst/>
                <a:gdLst/>
                <a:ahLst/>
                <a:cxnLst/>
                <a:rect l="l" t="t" r="r" b="b"/>
                <a:pathLst>
                  <a:path w="17395" h="14020" extrusionOk="0">
                    <a:moveTo>
                      <a:pt x="15379" y="1"/>
                    </a:moveTo>
                    <a:cubicBezTo>
                      <a:pt x="13174" y="3162"/>
                      <a:pt x="11415" y="6630"/>
                      <a:pt x="10133" y="10252"/>
                    </a:cubicBezTo>
                    <a:cubicBezTo>
                      <a:pt x="8732" y="8612"/>
                      <a:pt x="7331" y="6989"/>
                      <a:pt x="5930" y="5349"/>
                    </a:cubicBezTo>
                    <a:cubicBezTo>
                      <a:pt x="4734" y="3948"/>
                      <a:pt x="3623" y="2461"/>
                      <a:pt x="2120" y="1419"/>
                    </a:cubicBezTo>
                    <a:cubicBezTo>
                      <a:pt x="1112" y="2495"/>
                      <a:pt x="445" y="4187"/>
                      <a:pt x="1" y="5588"/>
                    </a:cubicBezTo>
                    <a:cubicBezTo>
                      <a:pt x="1129" y="5605"/>
                      <a:pt x="2103" y="6493"/>
                      <a:pt x="2906" y="7416"/>
                    </a:cubicBezTo>
                    <a:cubicBezTo>
                      <a:pt x="3282" y="7860"/>
                      <a:pt x="3623" y="8305"/>
                      <a:pt x="3931" y="8680"/>
                    </a:cubicBezTo>
                    <a:cubicBezTo>
                      <a:pt x="5127" y="10167"/>
                      <a:pt x="6135" y="11824"/>
                      <a:pt x="6904" y="13601"/>
                    </a:cubicBezTo>
                    <a:cubicBezTo>
                      <a:pt x="6955" y="13704"/>
                      <a:pt x="7006" y="13840"/>
                      <a:pt x="7109" y="13909"/>
                    </a:cubicBezTo>
                    <a:cubicBezTo>
                      <a:pt x="7220" y="13996"/>
                      <a:pt x="7350" y="14019"/>
                      <a:pt x="7485" y="14019"/>
                    </a:cubicBezTo>
                    <a:cubicBezTo>
                      <a:pt x="7535" y="14019"/>
                      <a:pt x="7587" y="14016"/>
                      <a:pt x="7639" y="14011"/>
                    </a:cubicBezTo>
                    <a:cubicBezTo>
                      <a:pt x="9313" y="13926"/>
                      <a:pt x="10987" y="13840"/>
                      <a:pt x="12662" y="13755"/>
                    </a:cubicBezTo>
                    <a:cubicBezTo>
                      <a:pt x="13482" y="9859"/>
                      <a:pt x="14746" y="5349"/>
                      <a:pt x="17173" y="2102"/>
                    </a:cubicBezTo>
                    <a:cubicBezTo>
                      <a:pt x="17395" y="1812"/>
                      <a:pt x="15567" y="189"/>
                      <a:pt x="1537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7"/>
              <p:cNvSpPr/>
              <p:nvPr/>
            </p:nvSpPr>
            <p:spPr>
              <a:xfrm>
                <a:off x="1424750" y="3609475"/>
                <a:ext cx="443850" cy="324925"/>
              </a:xfrm>
              <a:custGeom>
                <a:avLst/>
                <a:gdLst/>
                <a:ahLst/>
                <a:cxnLst/>
                <a:rect l="l" t="t" r="r" b="b"/>
                <a:pathLst>
                  <a:path w="17754" h="12997" extrusionOk="0">
                    <a:moveTo>
                      <a:pt x="957" y="2478"/>
                    </a:moveTo>
                    <a:cubicBezTo>
                      <a:pt x="958" y="2478"/>
                      <a:pt x="958" y="2478"/>
                      <a:pt x="958" y="2478"/>
                    </a:cubicBezTo>
                    <a:lnTo>
                      <a:pt x="958" y="2478"/>
                    </a:lnTo>
                    <a:cubicBezTo>
                      <a:pt x="958" y="2478"/>
                      <a:pt x="958" y="2478"/>
                      <a:pt x="957" y="2478"/>
                    </a:cubicBezTo>
                    <a:close/>
                    <a:moveTo>
                      <a:pt x="684" y="2974"/>
                    </a:moveTo>
                    <a:cubicBezTo>
                      <a:pt x="680" y="2982"/>
                      <a:pt x="678" y="2990"/>
                      <a:pt x="677" y="2998"/>
                    </a:cubicBezTo>
                    <a:lnTo>
                      <a:pt x="677" y="2998"/>
                    </a:lnTo>
                    <a:cubicBezTo>
                      <a:pt x="679" y="2990"/>
                      <a:pt x="682" y="2982"/>
                      <a:pt x="684" y="2974"/>
                    </a:cubicBezTo>
                    <a:close/>
                    <a:moveTo>
                      <a:pt x="16403" y="1"/>
                    </a:moveTo>
                    <a:cubicBezTo>
                      <a:pt x="14097" y="2119"/>
                      <a:pt x="12542" y="5554"/>
                      <a:pt x="11089" y="8287"/>
                    </a:cubicBezTo>
                    <a:cubicBezTo>
                      <a:pt x="10987" y="8509"/>
                      <a:pt x="9776" y="10829"/>
                      <a:pt x="9791" y="10850"/>
                    </a:cubicBezTo>
                    <a:lnTo>
                      <a:pt x="9791" y="10850"/>
                    </a:lnTo>
                    <a:cubicBezTo>
                      <a:pt x="7143" y="7655"/>
                      <a:pt x="4341" y="4888"/>
                      <a:pt x="958" y="2478"/>
                    </a:cubicBezTo>
                    <a:lnTo>
                      <a:pt x="958" y="2478"/>
                    </a:lnTo>
                    <a:cubicBezTo>
                      <a:pt x="1007" y="2516"/>
                      <a:pt x="735" y="3008"/>
                      <a:pt x="701" y="3059"/>
                    </a:cubicBezTo>
                    <a:cubicBezTo>
                      <a:pt x="688" y="3046"/>
                      <a:pt x="675" y="3023"/>
                      <a:pt x="677" y="2998"/>
                    </a:cubicBezTo>
                    <a:lnTo>
                      <a:pt x="677" y="2998"/>
                    </a:lnTo>
                    <a:cubicBezTo>
                      <a:pt x="522" y="3536"/>
                      <a:pt x="254" y="4075"/>
                      <a:pt x="35" y="4597"/>
                    </a:cubicBezTo>
                    <a:cubicBezTo>
                      <a:pt x="18" y="4614"/>
                      <a:pt x="18" y="4648"/>
                      <a:pt x="1" y="4665"/>
                    </a:cubicBezTo>
                    <a:cubicBezTo>
                      <a:pt x="581" y="4751"/>
                      <a:pt x="1111" y="5041"/>
                      <a:pt x="1607" y="5349"/>
                    </a:cubicBezTo>
                    <a:cubicBezTo>
                      <a:pt x="4887" y="7365"/>
                      <a:pt x="7706" y="9671"/>
                      <a:pt x="9740" y="12969"/>
                    </a:cubicBezTo>
                    <a:cubicBezTo>
                      <a:pt x="9850" y="12987"/>
                      <a:pt x="9960" y="12997"/>
                      <a:pt x="10071" y="12997"/>
                    </a:cubicBezTo>
                    <a:cubicBezTo>
                      <a:pt x="10268" y="12997"/>
                      <a:pt x="10465" y="12966"/>
                      <a:pt x="10662" y="12901"/>
                    </a:cubicBezTo>
                    <a:cubicBezTo>
                      <a:pt x="12200" y="8561"/>
                      <a:pt x="14626" y="4546"/>
                      <a:pt x="17753" y="1162"/>
                    </a:cubicBezTo>
                    <a:cubicBezTo>
                      <a:pt x="17275" y="804"/>
                      <a:pt x="16848" y="411"/>
                      <a:pt x="164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7"/>
              <p:cNvSpPr/>
              <p:nvPr/>
            </p:nvSpPr>
            <p:spPr>
              <a:xfrm>
                <a:off x="1593475" y="3961025"/>
                <a:ext cx="256750" cy="322100"/>
              </a:xfrm>
              <a:custGeom>
                <a:avLst/>
                <a:gdLst/>
                <a:ahLst/>
                <a:cxnLst/>
                <a:rect l="l" t="t" r="r" b="b"/>
                <a:pathLst>
                  <a:path w="10270" h="12884" extrusionOk="0">
                    <a:moveTo>
                      <a:pt x="5485" y="0"/>
                    </a:moveTo>
                    <a:cubicBezTo>
                      <a:pt x="4238" y="120"/>
                      <a:pt x="2974" y="308"/>
                      <a:pt x="1726" y="513"/>
                    </a:cubicBezTo>
                    <a:cubicBezTo>
                      <a:pt x="1316" y="3571"/>
                      <a:pt x="1026" y="6596"/>
                      <a:pt x="633" y="9654"/>
                    </a:cubicBezTo>
                    <a:cubicBezTo>
                      <a:pt x="479" y="10645"/>
                      <a:pt x="257" y="11619"/>
                      <a:pt x="1" y="12593"/>
                    </a:cubicBezTo>
                    <a:cubicBezTo>
                      <a:pt x="789" y="12573"/>
                      <a:pt x="1577" y="12564"/>
                      <a:pt x="2364" y="12564"/>
                    </a:cubicBezTo>
                    <a:cubicBezTo>
                      <a:pt x="5005" y="12564"/>
                      <a:pt x="7637" y="12673"/>
                      <a:pt x="10269" y="12883"/>
                    </a:cubicBezTo>
                    <a:cubicBezTo>
                      <a:pt x="9108" y="8441"/>
                      <a:pt x="7501" y="4118"/>
                      <a:pt x="54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7"/>
              <p:cNvSpPr/>
              <p:nvPr/>
            </p:nvSpPr>
            <p:spPr>
              <a:xfrm>
                <a:off x="1565700" y="3829275"/>
                <a:ext cx="193100" cy="171850"/>
              </a:xfrm>
              <a:custGeom>
                <a:avLst/>
                <a:gdLst/>
                <a:ahLst/>
                <a:cxnLst/>
                <a:rect l="l" t="t" r="r" b="b"/>
                <a:pathLst>
                  <a:path w="7724" h="6874" extrusionOk="0">
                    <a:moveTo>
                      <a:pt x="6253" y="1"/>
                    </a:moveTo>
                    <a:cubicBezTo>
                      <a:pt x="5919" y="1"/>
                      <a:pt x="5575" y="56"/>
                      <a:pt x="5246" y="110"/>
                    </a:cubicBezTo>
                    <a:cubicBezTo>
                      <a:pt x="3965" y="316"/>
                      <a:pt x="1" y="213"/>
                      <a:pt x="189" y="2161"/>
                    </a:cubicBezTo>
                    <a:cubicBezTo>
                      <a:pt x="257" y="2964"/>
                      <a:pt x="1060" y="3699"/>
                      <a:pt x="1522" y="4297"/>
                    </a:cubicBezTo>
                    <a:cubicBezTo>
                      <a:pt x="1846" y="4690"/>
                      <a:pt x="1966" y="4758"/>
                      <a:pt x="1983" y="5322"/>
                    </a:cubicBezTo>
                    <a:cubicBezTo>
                      <a:pt x="2000" y="5732"/>
                      <a:pt x="1812" y="6125"/>
                      <a:pt x="2051" y="6501"/>
                    </a:cubicBezTo>
                    <a:cubicBezTo>
                      <a:pt x="2224" y="6778"/>
                      <a:pt x="2530" y="6874"/>
                      <a:pt x="2863" y="6874"/>
                    </a:cubicBezTo>
                    <a:cubicBezTo>
                      <a:pt x="3123" y="6874"/>
                      <a:pt x="3400" y="6815"/>
                      <a:pt x="3640" y="6740"/>
                    </a:cubicBezTo>
                    <a:cubicBezTo>
                      <a:pt x="4614" y="6432"/>
                      <a:pt x="5554" y="6108"/>
                      <a:pt x="6494" y="5732"/>
                    </a:cubicBezTo>
                    <a:cubicBezTo>
                      <a:pt x="6716" y="5646"/>
                      <a:pt x="6938" y="5561"/>
                      <a:pt x="7126" y="5390"/>
                    </a:cubicBezTo>
                    <a:cubicBezTo>
                      <a:pt x="7724" y="4878"/>
                      <a:pt x="7553" y="3904"/>
                      <a:pt x="7228" y="3169"/>
                    </a:cubicBezTo>
                    <a:cubicBezTo>
                      <a:pt x="6989" y="2605"/>
                      <a:pt x="6682" y="1956"/>
                      <a:pt x="6972" y="1426"/>
                    </a:cubicBezTo>
                    <a:cubicBezTo>
                      <a:pt x="7160" y="1084"/>
                      <a:pt x="7553" y="760"/>
                      <a:pt x="7399" y="418"/>
                    </a:cubicBezTo>
                    <a:cubicBezTo>
                      <a:pt x="7331" y="298"/>
                      <a:pt x="7211" y="230"/>
                      <a:pt x="7092" y="162"/>
                    </a:cubicBezTo>
                    <a:cubicBezTo>
                      <a:pt x="6829" y="42"/>
                      <a:pt x="6545" y="1"/>
                      <a:pt x="62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7"/>
              <p:cNvSpPr/>
              <p:nvPr/>
            </p:nvSpPr>
            <p:spPr>
              <a:xfrm>
                <a:off x="1201775" y="3152675"/>
                <a:ext cx="771900" cy="703300"/>
              </a:xfrm>
              <a:custGeom>
                <a:avLst/>
                <a:gdLst/>
                <a:ahLst/>
                <a:cxnLst/>
                <a:rect l="l" t="t" r="r" b="b"/>
                <a:pathLst>
                  <a:path w="30876" h="28132" extrusionOk="0">
                    <a:moveTo>
                      <a:pt x="26006" y="24934"/>
                    </a:moveTo>
                    <a:lnTo>
                      <a:pt x="26006" y="24934"/>
                    </a:lnTo>
                    <a:cubicBezTo>
                      <a:pt x="26006" y="24935"/>
                      <a:pt x="26006" y="24936"/>
                      <a:pt x="26006" y="24936"/>
                    </a:cubicBezTo>
                    <a:cubicBezTo>
                      <a:pt x="26006" y="24936"/>
                      <a:pt x="26006" y="24935"/>
                      <a:pt x="26006" y="24934"/>
                    </a:cubicBezTo>
                    <a:close/>
                    <a:moveTo>
                      <a:pt x="16855" y="1"/>
                    </a:moveTo>
                    <a:cubicBezTo>
                      <a:pt x="15438" y="1"/>
                      <a:pt x="14022" y="112"/>
                      <a:pt x="12627" y="332"/>
                    </a:cubicBezTo>
                    <a:cubicBezTo>
                      <a:pt x="9535" y="811"/>
                      <a:pt x="6459" y="1853"/>
                      <a:pt x="4067" y="3852"/>
                    </a:cubicBezTo>
                    <a:cubicBezTo>
                      <a:pt x="1658" y="5851"/>
                      <a:pt x="1" y="8892"/>
                      <a:pt x="206" y="12019"/>
                    </a:cubicBezTo>
                    <a:cubicBezTo>
                      <a:pt x="359" y="14309"/>
                      <a:pt x="1419" y="16256"/>
                      <a:pt x="2427" y="18238"/>
                    </a:cubicBezTo>
                    <a:cubicBezTo>
                      <a:pt x="3435" y="20203"/>
                      <a:pt x="4682" y="22049"/>
                      <a:pt x="6134" y="23740"/>
                    </a:cubicBezTo>
                    <a:cubicBezTo>
                      <a:pt x="6852" y="24577"/>
                      <a:pt x="7621" y="25380"/>
                      <a:pt x="8441" y="26115"/>
                    </a:cubicBezTo>
                    <a:cubicBezTo>
                      <a:pt x="8851" y="26508"/>
                      <a:pt x="9295" y="26884"/>
                      <a:pt x="9740" y="27243"/>
                    </a:cubicBezTo>
                    <a:cubicBezTo>
                      <a:pt x="10028" y="27481"/>
                      <a:pt x="10739" y="27820"/>
                      <a:pt x="10899" y="28126"/>
                    </a:cubicBezTo>
                    <a:lnTo>
                      <a:pt x="10899" y="28126"/>
                    </a:lnTo>
                    <a:cubicBezTo>
                      <a:pt x="8632" y="23685"/>
                      <a:pt x="12595" y="18665"/>
                      <a:pt x="16301" y="16513"/>
                    </a:cubicBezTo>
                    <a:cubicBezTo>
                      <a:pt x="16677" y="16291"/>
                      <a:pt x="17070" y="16086"/>
                      <a:pt x="17497" y="16017"/>
                    </a:cubicBezTo>
                    <a:cubicBezTo>
                      <a:pt x="17668" y="15983"/>
                      <a:pt x="17839" y="15966"/>
                      <a:pt x="18009" y="15966"/>
                    </a:cubicBezTo>
                    <a:cubicBezTo>
                      <a:pt x="20162" y="16051"/>
                      <a:pt x="22127" y="17845"/>
                      <a:pt x="23426" y="19417"/>
                    </a:cubicBezTo>
                    <a:cubicBezTo>
                      <a:pt x="24092" y="20220"/>
                      <a:pt x="24656" y="21126"/>
                      <a:pt x="25100" y="22083"/>
                    </a:cubicBezTo>
                    <a:cubicBezTo>
                      <a:pt x="25373" y="22697"/>
                      <a:pt x="26192" y="24267"/>
                      <a:pt x="26006" y="24934"/>
                    </a:cubicBezTo>
                    <a:lnTo>
                      <a:pt x="26006" y="24934"/>
                    </a:lnTo>
                    <a:cubicBezTo>
                      <a:pt x="26638" y="22680"/>
                      <a:pt x="27373" y="20476"/>
                      <a:pt x="28261" y="18307"/>
                    </a:cubicBezTo>
                    <a:cubicBezTo>
                      <a:pt x="29013" y="16444"/>
                      <a:pt x="29884" y="14599"/>
                      <a:pt x="30311" y="12634"/>
                    </a:cubicBezTo>
                    <a:cubicBezTo>
                      <a:pt x="30875" y="10037"/>
                      <a:pt x="30704" y="6637"/>
                      <a:pt x="29167" y="4382"/>
                    </a:cubicBezTo>
                    <a:cubicBezTo>
                      <a:pt x="27749" y="2280"/>
                      <a:pt x="25220" y="1238"/>
                      <a:pt x="22759" y="657"/>
                    </a:cubicBezTo>
                    <a:cubicBezTo>
                      <a:pt x="20825" y="218"/>
                      <a:pt x="18839" y="1"/>
                      <a:pt x="16855" y="1"/>
                    </a:cubicBezTo>
                    <a:close/>
                    <a:moveTo>
                      <a:pt x="10899" y="28126"/>
                    </a:moveTo>
                    <a:lnTo>
                      <a:pt x="10899" y="28126"/>
                    </a:lnTo>
                    <a:cubicBezTo>
                      <a:pt x="10900" y="28128"/>
                      <a:pt x="10901" y="28129"/>
                      <a:pt x="10902" y="28131"/>
                    </a:cubicBezTo>
                    <a:lnTo>
                      <a:pt x="10902" y="28131"/>
                    </a:lnTo>
                    <a:cubicBezTo>
                      <a:pt x="10901" y="28129"/>
                      <a:pt x="10900" y="28128"/>
                      <a:pt x="10899" y="2812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7"/>
              <p:cNvSpPr/>
              <p:nvPr/>
            </p:nvSpPr>
            <p:spPr>
              <a:xfrm>
                <a:off x="1063375" y="3458700"/>
                <a:ext cx="113650" cy="490400"/>
              </a:xfrm>
              <a:custGeom>
                <a:avLst/>
                <a:gdLst/>
                <a:ahLst/>
                <a:cxnLst/>
                <a:rect l="l" t="t" r="r" b="b"/>
                <a:pathLst>
                  <a:path w="4546" h="19616" extrusionOk="0">
                    <a:moveTo>
                      <a:pt x="3845" y="0"/>
                    </a:moveTo>
                    <a:cubicBezTo>
                      <a:pt x="4546" y="6766"/>
                      <a:pt x="2529" y="13413"/>
                      <a:pt x="1" y="19615"/>
                    </a:cubicBezTo>
                    <a:cubicBezTo>
                      <a:pt x="2529" y="14301"/>
                      <a:pt x="4392" y="8475"/>
                      <a:pt x="4118" y="2529"/>
                    </a:cubicBezTo>
                    <a:lnTo>
                      <a:pt x="4016" y="1265"/>
                    </a:lnTo>
                    <a:lnTo>
                      <a:pt x="38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7"/>
              <p:cNvSpPr/>
              <p:nvPr/>
            </p:nvSpPr>
            <p:spPr>
              <a:xfrm>
                <a:off x="1174450" y="3478775"/>
                <a:ext cx="23925" cy="137550"/>
              </a:xfrm>
              <a:custGeom>
                <a:avLst/>
                <a:gdLst/>
                <a:ahLst/>
                <a:cxnLst/>
                <a:rect l="l" t="t" r="r" b="b"/>
                <a:pathLst>
                  <a:path w="957" h="5502" extrusionOk="0">
                    <a:moveTo>
                      <a:pt x="820" y="0"/>
                    </a:moveTo>
                    <a:lnTo>
                      <a:pt x="820" y="0"/>
                    </a:lnTo>
                    <a:cubicBezTo>
                      <a:pt x="564" y="1846"/>
                      <a:pt x="290" y="3657"/>
                      <a:pt x="0" y="5502"/>
                    </a:cubicBezTo>
                    <a:cubicBezTo>
                      <a:pt x="666" y="3759"/>
                      <a:pt x="957" y="1863"/>
                      <a:pt x="8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7"/>
              <p:cNvSpPr/>
              <p:nvPr/>
            </p:nvSpPr>
            <p:spPr>
              <a:xfrm>
                <a:off x="963850" y="3454000"/>
                <a:ext cx="77350" cy="148675"/>
              </a:xfrm>
              <a:custGeom>
                <a:avLst/>
                <a:gdLst/>
                <a:ahLst/>
                <a:cxnLst/>
                <a:rect l="l" t="t" r="r" b="b"/>
                <a:pathLst>
                  <a:path w="3094" h="5947" extrusionOk="0">
                    <a:moveTo>
                      <a:pt x="0" y="0"/>
                    </a:moveTo>
                    <a:lnTo>
                      <a:pt x="0" y="0"/>
                    </a:lnTo>
                    <a:cubicBezTo>
                      <a:pt x="616" y="2153"/>
                      <a:pt x="1692" y="4203"/>
                      <a:pt x="3093" y="5946"/>
                    </a:cubicBezTo>
                    <a:cubicBezTo>
                      <a:pt x="2017" y="3981"/>
                      <a:pt x="991" y="2016"/>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67"/>
              <p:cNvSpPr/>
              <p:nvPr/>
            </p:nvSpPr>
            <p:spPr>
              <a:xfrm>
                <a:off x="823325" y="3635075"/>
                <a:ext cx="238375" cy="106000"/>
              </a:xfrm>
              <a:custGeom>
                <a:avLst/>
                <a:gdLst/>
                <a:ahLst/>
                <a:cxnLst/>
                <a:rect l="l" t="t" r="r" b="b"/>
                <a:pathLst>
                  <a:path w="9535" h="4240" extrusionOk="0">
                    <a:moveTo>
                      <a:pt x="177" y="0"/>
                    </a:moveTo>
                    <a:cubicBezTo>
                      <a:pt x="118" y="0"/>
                      <a:pt x="59" y="1"/>
                      <a:pt x="0" y="2"/>
                    </a:cubicBezTo>
                    <a:cubicBezTo>
                      <a:pt x="3076" y="309"/>
                      <a:pt x="6066" y="1488"/>
                      <a:pt x="8509" y="3402"/>
                    </a:cubicBezTo>
                    <a:cubicBezTo>
                      <a:pt x="8817" y="3624"/>
                      <a:pt x="9244" y="4000"/>
                      <a:pt x="9534" y="4239"/>
                    </a:cubicBezTo>
                    <a:cubicBezTo>
                      <a:pt x="9380" y="4085"/>
                      <a:pt x="9227" y="3914"/>
                      <a:pt x="9073" y="3761"/>
                    </a:cubicBezTo>
                    <a:cubicBezTo>
                      <a:pt x="6756" y="1411"/>
                      <a:pt x="3483"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67"/>
              <p:cNvSpPr/>
              <p:nvPr/>
            </p:nvSpPr>
            <p:spPr>
              <a:xfrm>
                <a:off x="930100" y="3598375"/>
                <a:ext cx="123050" cy="104675"/>
              </a:xfrm>
              <a:custGeom>
                <a:avLst/>
                <a:gdLst/>
                <a:ahLst/>
                <a:cxnLst/>
                <a:rect l="l" t="t" r="r" b="b"/>
                <a:pathLst>
                  <a:path w="4922" h="4187" extrusionOk="0">
                    <a:moveTo>
                      <a:pt x="1" y="0"/>
                    </a:moveTo>
                    <a:lnTo>
                      <a:pt x="1" y="0"/>
                    </a:lnTo>
                    <a:cubicBezTo>
                      <a:pt x="1812" y="1213"/>
                      <a:pt x="3435" y="2580"/>
                      <a:pt x="4922" y="4186"/>
                    </a:cubicBezTo>
                    <a:cubicBezTo>
                      <a:pt x="3760" y="2341"/>
                      <a:pt x="2000" y="85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67"/>
              <p:cNvSpPr/>
              <p:nvPr/>
            </p:nvSpPr>
            <p:spPr>
              <a:xfrm>
                <a:off x="682350" y="3790675"/>
                <a:ext cx="416500" cy="69575"/>
              </a:xfrm>
              <a:custGeom>
                <a:avLst/>
                <a:gdLst/>
                <a:ahLst/>
                <a:cxnLst/>
                <a:rect l="l" t="t" r="r" b="b"/>
                <a:pathLst>
                  <a:path w="16660" h="2783" extrusionOk="0">
                    <a:moveTo>
                      <a:pt x="9436" y="0"/>
                    </a:moveTo>
                    <a:cubicBezTo>
                      <a:pt x="7617" y="0"/>
                      <a:pt x="5798" y="281"/>
                      <a:pt x="4067" y="817"/>
                    </a:cubicBezTo>
                    <a:cubicBezTo>
                      <a:pt x="2632" y="1279"/>
                      <a:pt x="1265" y="1928"/>
                      <a:pt x="1" y="2748"/>
                    </a:cubicBezTo>
                    <a:cubicBezTo>
                      <a:pt x="2615" y="1313"/>
                      <a:pt x="5537" y="441"/>
                      <a:pt x="8527" y="305"/>
                    </a:cubicBezTo>
                    <a:cubicBezTo>
                      <a:pt x="8890" y="284"/>
                      <a:pt x="9255" y="273"/>
                      <a:pt x="9620" y="273"/>
                    </a:cubicBezTo>
                    <a:cubicBezTo>
                      <a:pt x="10736" y="273"/>
                      <a:pt x="11858" y="372"/>
                      <a:pt x="12952" y="578"/>
                    </a:cubicBezTo>
                    <a:cubicBezTo>
                      <a:pt x="14404" y="783"/>
                      <a:pt x="15840" y="1518"/>
                      <a:pt x="16660" y="2782"/>
                    </a:cubicBezTo>
                    <a:cubicBezTo>
                      <a:pt x="15942" y="1449"/>
                      <a:pt x="14490" y="612"/>
                      <a:pt x="13003" y="373"/>
                    </a:cubicBezTo>
                    <a:cubicBezTo>
                      <a:pt x="11830" y="122"/>
                      <a:pt x="10633" y="0"/>
                      <a:pt x="94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67"/>
              <p:cNvSpPr/>
              <p:nvPr/>
            </p:nvSpPr>
            <p:spPr>
              <a:xfrm>
                <a:off x="913875" y="3767900"/>
                <a:ext cx="184975" cy="67150"/>
              </a:xfrm>
              <a:custGeom>
                <a:avLst/>
                <a:gdLst/>
                <a:ahLst/>
                <a:cxnLst/>
                <a:rect l="l" t="t" r="r" b="b"/>
                <a:pathLst>
                  <a:path w="7399" h="2686" extrusionOk="0">
                    <a:moveTo>
                      <a:pt x="1013" y="1"/>
                    </a:moveTo>
                    <a:cubicBezTo>
                      <a:pt x="667" y="1"/>
                      <a:pt x="328" y="14"/>
                      <a:pt x="0" y="37"/>
                    </a:cubicBezTo>
                    <a:cubicBezTo>
                      <a:pt x="2427" y="259"/>
                      <a:pt x="5229" y="549"/>
                      <a:pt x="7074" y="2292"/>
                    </a:cubicBezTo>
                    <a:cubicBezTo>
                      <a:pt x="7194" y="2429"/>
                      <a:pt x="7296" y="2548"/>
                      <a:pt x="7399" y="2685"/>
                    </a:cubicBezTo>
                    <a:cubicBezTo>
                      <a:pt x="7313" y="2548"/>
                      <a:pt x="7228" y="2395"/>
                      <a:pt x="7142" y="2241"/>
                    </a:cubicBezTo>
                    <a:cubicBezTo>
                      <a:pt x="5724" y="526"/>
                      <a:pt x="3231" y="1"/>
                      <a:pt x="10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67"/>
              <p:cNvSpPr/>
              <p:nvPr/>
            </p:nvSpPr>
            <p:spPr>
              <a:xfrm>
                <a:off x="1155650" y="3899525"/>
                <a:ext cx="277250" cy="51125"/>
              </a:xfrm>
              <a:custGeom>
                <a:avLst/>
                <a:gdLst/>
                <a:ahLst/>
                <a:cxnLst/>
                <a:rect l="l" t="t" r="r" b="b"/>
                <a:pathLst>
                  <a:path w="11090" h="2045" extrusionOk="0">
                    <a:moveTo>
                      <a:pt x="11089" y="0"/>
                    </a:moveTo>
                    <a:lnTo>
                      <a:pt x="11089" y="0"/>
                    </a:lnTo>
                    <a:cubicBezTo>
                      <a:pt x="10149" y="222"/>
                      <a:pt x="9210" y="478"/>
                      <a:pt x="8270" y="718"/>
                    </a:cubicBezTo>
                    <a:cubicBezTo>
                      <a:pt x="7330" y="957"/>
                      <a:pt x="6390" y="1196"/>
                      <a:pt x="5451" y="1384"/>
                    </a:cubicBezTo>
                    <a:cubicBezTo>
                      <a:pt x="4492" y="1531"/>
                      <a:pt x="3380" y="1833"/>
                      <a:pt x="2344" y="1833"/>
                    </a:cubicBezTo>
                    <a:cubicBezTo>
                      <a:pt x="1459" y="1833"/>
                      <a:pt x="630" y="1613"/>
                      <a:pt x="0" y="889"/>
                    </a:cubicBezTo>
                    <a:lnTo>
                      <a:pt x="0" y="889"/>
                    </a:lnTo>
                    <a:cubicBezTo>
                      <a:pt x="628" y="1787"/>
                      <a:pt x="1586" y="2044"/>
                      <a:pt x="2610" y="2044"/>
                    </a:cubicBezTo>
                    <a:cubicBezTo>
                      <a:pt x="3591" y="2044"/>
                      <a:pt x="4632" y="1808"/>
                      <a:pt x="5502" y="1675"/>
                    </a:cubicBezTo>
                    <a:cubicBezTo>
                      <a:pt x="6937" y="1367"/>
                      <a:pt x="8338" y="957"/>
                      <a:pt x="9722" y="478"/>
                    </a:cubicBezTo>
                    <a:cubicBezTo>
                      <a:pt x="10184" y="325"/>
                      <a:pt x="10645" y="171"/>
                      <a:pt x="11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7"/>
              <p:cNvSpPr/>
              <p:nvPr/>
            </p:nvSpPr>
            <p:spPr>
              <a:xfrm>
                <a:off x="1449525" y="3979150"/>
                <a:ext cx="26925" cy="9475"/>
              </a:xfrm>
              <a:custGeom>
                <a:avLst/>
                <a:gdLst/>
                <a:ahLst/>
                <a:cxnLst/>
                <a:rect l="l" t="t" r="r" b="b"/>
                <a:pathLst>
                  <a:path w="1077" h="379" extrusionOk="0">
                    <a:moveTo>
                      <a:pt x="823" y="0"/>
                    </a:moveTo>
                    <a:cubicBezTo>
                      <a:pt x="517" y="0"/>
                      <a:pt x="243" y="123"/>
                      <a:pt x="1" y="352"/>
                    </a:cubicBezTo>
                    <a:cubicBezTo>
                      <a:pt x="87" y="370"/>
                      <a:pt x="173" y="379"/>
                      <a:pt x="256" y="379"/>
                    </a:cubicBezTo>
                    <a:cubicBezTo>
                      <a:pt x="566" y="379"/>
                      <a:pt x="848" y="256"/>
                      <a:pt x="1077" y="27"/>
                    </a:cubicBezTo>
                    <a:cubicBezTo>
                      <a:pt x="990" y="9"/>
                      <a:pt x="905"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7"/>
              <p:cNvSpPr/>
              <p:nvPr/>
            </p:nvSpPr>
            <p:spPr>
              <a:xfrm>
                <a:off x="1801500" y="3819625"/>
                <a:ext cx="164050" cy="74800"/>
              </a:xfrm>
              <a:custGeom>
                <a:avLst/>
                <a:gdLst/>
                <a:ahLst/>
                <a:cxnLst/>
                <a:rect l="l" t="t" r="r" b="b"/>
                <a:pathLst>
                  <a:path w="6562" h="2992" extrusionOk="0">
                    <a:moveTo>
                      <a:pt x="6562" y="1"/>
                    </a:moveTo>
                    <a:lnTo>
                      <a:pt x="6562" y="1"/>
                    </a:lnTo>
                    <a:cubicBezTo>
                      <a:pt x="6322" y="206"/>
                      <a:pt x="6100" y="411"/>
                      <a:pt x="5861" y="616"/>
                    </a:cubicBezTo>
                    <a:cubicBezTo>
                      <a:pt x="4682" y="1556"/>
                      <a:pt x="3349" y="2444"/>
                      <a:pt x="1846" y="2701"/>
                    </a:cubicBezTo>
                    <a:cubicBezTo>
                      <a:pt x="1231" y="2820"/>
                      <a:pt x="599" y="2854"/>
                      <a:pt x="1" y="2974"/>
                    </a:cubicBezTo>
                    <a:cubicBezTo>
                      <a:pt x="616" y="2957"/>
                      <a:pt x="1231" y="2991"/>
                      <a:pt x="1863" y="2923"/>
                    </a:cubicBezTo>
                    <a:cubicBezTo>
                      <a:pt x="3452" y="2769"/>
                      <a:pt x="4853" y="1795"/>
                      <a:pt x="5947" y="719"/>
                    </a:cubicBezTo>
                    <a:cubicBezTo>
                      <a:pt x="6169" y="479"/>
                      <a:pt x="6374" y="257"/>
                      <a:pt x="65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7"/>
              <p:cNvSpPr/>
              <p:nvPr/>
            </p:nvSpPr>
            <p:spPr>
              <a:xfrm>
                <a:off x="2061225" y="3371125"/>
                <a:ext cx="60675" cy="801375"/>
              </a:xfrm>
              <a:custGeom>
                <a:avLst/>
                <a:gdLst/>
                <a:ahLst/>
                <a:cxnLst/>
                <a:rect l="l" t="t" r="r" b="b"/>
                <a:pathLst>
                  <a:path w="2427" h="32055" extrusionOk="0">
                    <a:moveTo>
                      <a:pt x="2426" y="1"/>
                    </a:moveTo>
                    <a:lnTo>
                      <a:pt x="2426" y="1"/>
                    </a:lnTo>
                    <a:cubicBezTo>
                      <a:pt x="0" y="4904"/>
                      <a:pt x="393" y="10594"/>
                      <a:pt x="496" y="15908"/>
                    </a:cubicBezTo>
                    <a:cubicBezTo>
                      <a:pt x="666" y="19803"/>
                      <a:pt x="888" y="24092"/>
                      <a:pt x="1111" y="28022"/>
                    </a:cubicBezTo>
                    <a:lnTo>
                      <a:pt x="1367" y="32054"/>
                    </a:lnTo>
                    <a:lnTo>
                      <a:pt x="1247" y="28005"/>
                    </a:lnTo>
                    <a:cubicBezTo>
                      <a:pt x="1162" y="25442"/>
                      <a:pt x="888" y="18556"/>
                      <a:pt x="786" y="15891"/>
                    </a:cubicBezTo>
                    <a:cubicBezTo>
                      <a:pt x="649" y="10577"/>
                      <a:pt x="222" y="4973"/>
                      <a:pt x="24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7"/>
              <p:cNvSpPr/>
              <p:nvPr/>
            </p:nvSpPr>
            <p:spPr>
              <a:xfrm>
                <a:off x="2113750" y="3438625"/>
                <a:ext cx="83325" cy="106800"/>
              </a:xfrm>
              <a:custGeom>
                <a:avLst/>
                <a:gdLst/>
                <a:ahLst/>
                <a:cxnLst/>
                <a:rect l="l" t="t" r="r" b="b"/>
                <a:pathLst>
                  <a:path w="3333" h="4272" extrusionOk="0">
                    <a:moveTo>
                      <a:pt x="3332" y="0"/>
                    </a:moveTo>
                    <a:lnTo>
                      <a:pt x="3332" y="0"/>
                    </a:lnTo>
                    <a:cubicBezTo>
                      <a:pt x="1778" y="974"/>
                      <a:pt x="564" y="2529"/>
                      <a:pt x="1" y="4272"/>
                    </a:cubicBezTo>
                    <a:cubicBezTo>
                      <a:pt x="923" y="2700"/>
                      <a:pt x="2017" y="1299"/>
                      <a:pt x="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7"/>
              <p:cNvSpPr/>
              <p:nvPr/>
            </p:nvSpPr>
            <p:spPr>
              <a:xfrm>
                <a:off x="2148350" y="3490725"/>
                <a:ext cx="56850" cy="24800"/>
              </a:xfrm>
              <a:custGeom>
                <a:avLst/>
                <a:gdLst/>
                <a:ahLst/>
                <a:cxnLst/>
                <a:rect l="l" t="t" r="r" b="b"/>
                <a:pathLst>
                  <a:path w="2274" h="992" extrusionOk="0">
                    <a:moveTo>
                      <a:pt x="2273" y="1"/>
                    </a:moveTo>
                    <a:cubicBezTo>
                      <a:pt x="1436" y="86"/>
                      <a:pt x="633" y="428"/>
                      <a:pt x="1" y="992"/>
                    </a:cubicBezTo>
                    <a:cubicBezTo>
                      <a:pt x="821" y="770"/>
                      <a:pt x="1555" y="462"/>
                      <a:pt x="2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7"/>
              <p:cNvSpPr/>
              <p:nvPr/>
            </p:nvSpPr>
            <p:spPr>
              <a:xfrm>
                <a:off x="2147500" y="3904650"/>
                <a:ext cx="234525" cy="233250"/>
              </a:xfrm>
              <a:custGeom>
                <a:avLst/>
                <a:gdLst/>
                <a:ahLst/>
                <a:cxnLst/>
                <a:rect l="l" t="t" r="r" b="b"/>
                <a:pathLst>
                  <a:path w="9381" h="9330" extrusionOk="0">
                    <a:moveTo>
                      <a:pt x="9381" y="0"/>
                    </a:moveTo>
                    <a:lnTo>
                      <a:pt x="9381" y="0"/>
                    </a:lnTo>
                    <a:cubicBezTo>
                      <a:pt x="7057" y="3520"/>
                      <a:pt x="3025" y="5348"/>
                      <a:pt x="479" y="8646"/>
                    </a:cubicBezTo>
                    <a:cubicBezTo>
                      <a:pt x="308" y="8885"/>
                      <a:pt x="154" y="9107"/>
                      <a:pt x="0" y="9329"/>
                    </a:cubicBezTo>
                    <a:cubicBezTo>
                      <a:pt x="308" y="8970"/>
                      <a:pt x="769" y="8441"/>
                      <a:pt x="1111" y="8099"/>
                    </a:cubicBezTo>
                    <a:cubicBezTo>
                      <a:pt x="3811" y="5365"/>
                      <a:pt x="7501" y="3486"/>
                      <a:pt x="9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7"/>
              <p:cNvSpPr/>
              <p:nvPr/>
            </p:nvSpPr>
            <p:spPr>
              <a:xfrm>
                <a:off x="2109050" y="3998175"/>
                <a:ext cx="121350" cy="169625"/>
              </a:xfrm>
              <a:custGeom>
                <a:avLst/>
                <a:gdLst/>
                <a:ahLst/>
                <a:cxnLst/>
                <a:rect l="l" t="t" r="r" b="b"/>
                <a:pathLst>
                  <a:path w="4854" h="6785" extrusionOk="0">
                    <a:moveTo>
                      <a:pt x="4853" y="1"/>
                    </a:moveTo>
                    <a:cubicBezTo>
                      <a:pt x="4546" y="189"/>
                      <a:pt x="4238" y="377"/>
                      <a:pt x="3948" y="582"/>
                    </a:cubicBezTo>
                    <a:cubicBezTo>
                      <a:pt x="1897" y="1966"/>
                      <a:pt x="1" y="4170"/>
                      <a:pt x="86" y="6784"/>
                    </a:cubicBezTo>
                    <a:cubicBezTo>
                      <a:pt x="359" y="4255"/>
                      <a:pt x="2136" y="2239"/>
                      <a:pt x="4033" y="702"/>
                    </a:cubicBezTo>
                    <a:cubicBezTo>
                      <a:pt x="4306" y="462"/>
                      <a:pt x="4580" y="240"/>
                      <a:pt x="4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67"/>
              <p:cNvSpPr/>
              <p:nvPr/>
            </p:nvSpPr>
            <p:spPr>
              <a:xfrm>
                <a:off x="2208575" y="3738900"/>
                <a:ext cx="143975" cy="175600"/>
              </a:xfrm>
              <a:custGeom>
                <a:avLst/>
                <a:gdLst/>
                <a:ahLst/>
                <a:cxnLst/>
                <a:rect l="l" t="t" r="r" b="b"/>
                <a:pathLst>
                  <a:path w="5759" h="7024" extrusionOk="0">
                    <a:moveTo>
                      <a:pt x="5058" y="1"/>
                    </a:moveTo>
                    <a:lnTo>
                      <a:pt x="5058" y="1"/>
                    </a:lnTo>
                    <a:cubicBezTo>
                      <a:pt x="5178" y="752"/>
                      <a:pt x="4802" y="1436"/>
                      <a:pt x="4375" y="2017"/>
                    </a:cubicBezTo>
                    <a:cubicBezTo>
                      <a:pt x="3948" y="2615"/>
                      <a:pt x="3469" y="3179"/>
                      <a:pt x="2974" y="3708"/>
                    </a:cubicBezTo>
                    <a:cubicBezTo>
                      <a:pt x="2000" y="4802"/>
                      <a:pt x="906" y="5878"/>
                      <a:pt x="1" y="7023"/>
                    </a:cubicBezTo>
                    <a:cubicBezTo>
                      <a:pt x="1402" y="5588"/>
                      <a:pt x="5759" y="2136"/>
                      <a:pt x="50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7"/>
              <p:cNvSpPr/>
              <p:nvPr/>
            </p:nvSpPr>
            <p:spPr>
              <a:xfrm>
                <a:off x="2206875" y="3693200"/>
                <a:ext cx="65375" cy="65375"/>
              </a:xfrm>
              <a:custGeom>
                <a:avLst/>
                <a:gdLst/>
                <a:ahLst/>
                <a:cxnLst/>
                <a:rect l="l" t="t" r="r" b="b"/>
                <a:pathLst>
                  <a:path w="2615" h="2615" extrusionOk="0">
                    <a:moveTo>
                      <a:pt x="2615" y="0"/>
                    </a:moveTo>
                    <a:lnTo>
                      <a:pt x="2615" y="0"/>
                    </a:lnTo>
                    <a:cubicBezTo>
                      <a:pt x="1812" y="991"/>
                      <a:pt x="974" y="1812"/>
                      <a:pt x="0" y="2615"/>
                    </a:cubicBezTo>
                    <a:cubicBezTo>
                      <a:pt x="1179" y="2170"/>
                      <a:pt x="2170" y="1179"/>
                      <a:pt x="2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7"/>
              <p:cNvSpPr/>
              <p:nvPr/>
            </p:nvSpPr>
            <p:spPr>
              <a:xfrm>
                <a:off x="1772025" y="3841425"/>
                <a:ext cx="280675" cy="159350"/>
              </a:xfrm>
              <a:custGeom>
                <a:avLst/>
                <a:gdLst/>
                <a:ahLst/>
                <a:cxnLst/>
                <a:rect l="l" t="t" r="r" b="b"/>
                <a:pathLst>
                  <a:path w="11227" h="6374" extrusionOk="0">
                    <a:moveTo>
                      <a:pt x="11226" y="0"/>
                    </a:moveTo>
                    <a:lnTo>
                      <a:pt x="11226" y="0"/>
                    </a:lnTo>
                    <a:cubicBezTo>
                      <a:pt x="10902" y="342"/>
                      <a:pt x="10406" y="821"/>
                      <a:pt x="10047" y="1145"/>
                    </a:cubicBezTo>
                    <a:cubicBezTo>
                      <a:pt x="7211" y="3708"/>
                      <a:pt x="3725" y="5502"/>
                      <a:pt x="1" y="6373"/>
                    </a:cubicBezTo>
                    <a:cubicBezTo>
                      <a:pt x="4101" y="5827"/>
                      <a:pt x="7963" y="3708"/>
                      <a:pt x="10697" y="633"/>
                    </a:cubicBezTo>
                    <a:cubicBezTo>
                      <a:pt x="10885" y="428"/>
                      <a:pt x="11055" y="222"/>
                      <a:pt x="11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7"/>
              <p:cNvSpPr/>
              <p:nvPr/>
            </p:nvSpPr>
            <p:spPr>
              <a:xfrm>
                <a:off x="2033450" y="3885425"/>
                <a:ext cx="30350" cy="24800"/>
              </a:xfrm>
              <a:custGeom>
                <a:avLst/>
                <a:gdLst/>
                <a:ahLst/>
                <a:cxnLst/>
                <a:rect l="l" t="t" r="r" b="b"/>
                <a:pathLst>
                  <a:path w="1214" h="992" extrusionOk="0">
                    <a:moveTo>
                      <a:pt x="1214" y="0"/>
                    </a:moveTo>
                    <a:lnTo>
                      <a:pt x="1214" y="0"/>
                    </a:lnTo>
                    <a:cubicBezTo>
                      <a:pt x="701" y="171"/>
                      <a:pt x="291" y="513"/>
                      <a:pt x="0" y="991"/>
                    </a:cubicBezTo>
                    <a:cubicBezTo>
                      <a:pt x="530" y="820"/>
                      <a:pt x="940" y="479"/>
                      <a:pt x="1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7"/>
              <p:cNvSpPr/>
              <p:nvPr/>
            </p:nvSpPr>
            <p:spPr>
              <a:xfrm>
                <a:off x="2000975" y="3568475"/>
                <a:ext cx="40175" cy="32900"/>
              </a:xfrm>
              <a:custGeom>
                <a:avLst/>
                <a:gdLst/>
                <a:ahLst/>
                <a:cxnLst/>
                <a:rect l="l" t="t" r="r" b="b"/>
                <a:pathLst>
                  <a:path w="1607" h="1316" extrusionOk="0">
                    <a:moveTo>
                      <a:pt x="1607" y="0"/>
                    </a:moveTo>
                    <a:cubicBezTo>
                      <a:pt x="992" y="393"/>
                      <a:pt x="496" y="786"/>
                      <a:pt x="1" y="1316"/>
                    </a:cubicBezTo>
                    <a:cubicBezTo>
                      <a:pt x="684" y="1128"/>
                      <a:pt x="1282" y="650"/>
                      <a:pt x="16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7"/>
              <p:cNvSpPr/>
              <p:nvPr/>
            </p:nvSpPr>
            <p:spPr>
              <a:xfrm>
                <a:off x="1898050" y="4101325"/>
                <a:ext cx="22650" cy="10625"/>
              </a:xfrm>
              <a:custGeom>
                <a:avLst/>
                <a:gdLst/>
                <a:ahLst/>
                <a:cxnLst/>
                <a:rect l="l" t="t" r="r" b="b"/>
                <a:pathLst>
                  <a:path w="906" h="425" extrusionOk="0">
                    <a:moveTo>
                      <a:pt x="766" y="0"/>
                    </a:moveTo>
                    <a:cubicBezTo>
                      <a:pt x="453" y="0"/>
                      <a:pt x="194" y="151"/>
                      <a:pt x="0" y="420"/>
                    </a:cubicBezTo>
                    <a:cubicBezTo>
                      <a:pt x="38" y="423"/>
                      <a:pt x="75" y="425"/>
                      <a:pt x="111" y="425"/>
                    </a:cubicBezTo>
                    <a:cubicBezTo>
                      <a:pt x="437" y="425"/>
                      <a:pt x="706" y="287"/>
                      <a:pt x="906" y="10"/>
                    </a:cubicBezTo>
                    <a:cubicBezTo>
                      <a:pt x="858" y="3"/>
                      <a:pt x="811" y="0"/>
                      <a:pt x="7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7"/>
              <p:cNvSpPr/>
              <p:nvPr/>
            </p:nvSpPr>
            <p:spPr>
              <a:xfrm>
                <a:off x="1179125" y="3721825"/>
                <a:ext cx="47875" cy="27775"/>
              </a:xfrm>
              <a:custGeom>
                <a:avLst/>
                <a:gdLst/>
                <a:ahLst/>
                <a:cxnLst/>
                <a:rect l="l" t="t" r="r" b="b"/>
                <a:pathLst>
                  <a:path w="1915" h="1111" extrusionOk="0">
                    <a:moveTo>
                      <a:pt x="1915" y="0"/>
                    </a:moveTo>
                    <a:cubicBezTo>
                      <a:pt x="1197" y="274"/>
                      <a:pt x="599" y="632"/>
                      <a:pt x="1" y="1111"/>
                    </a:cubicBezTo>
                    <a:cubicBezTo>
                      <a:pt x="753" y="991"/>
                      <a:pt x="1436" y="598"/>
                      <a:pt x="19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7"/>
              <p:cNvSpPr/>
              <p:nvPr/>
            </p:nvSpPr>
            <p:spPr>
              <a:xfrm>
                <a:off x="973250" y="2596900"/>
                <a:ext cx="1121725" cy="1084050"/>
              </a:xfrm>
              <a:custGeom>
                <a:avLst/>
                <a:gdLst/>
                <a:ahLst/>
                <a:cxnLst/>
                <a:rect l="l" t="t" r="r" b="b"/>
                <a:pathLst>
                  <a:path w="44869" h="43362" extrusionOk="0">
                    <a:moveTo>
                      <a:pt x="23690" y="0"/>
                    </a:moveTo>
                    <a:cubicBezTo>
                      <a:pt x="22404" y="0"/>
                      <a:pt x="21117" y="120"/>
                      <a:pt x="19855" y="351"/>
                    </a:cubicBezTo>
                    <a:cubicBezTo>
                      <a:pt x="14490" y="1342"/>
                      <a:pt x="8971" y="4845"/>
                      <a:pt x="6169" y="9595"/>
                    </a:cubicBezTo>
                    <a:cubicBezTo>
                      <a:pt x="5895" y="10039"/>
                      <a:pt x="5656" y="10500"/>
                      <a:pt x="5434" y="10962"/>
                    </a:cubicBezTo>
                    <a:cubicBezTo>
                      <a:pt x="3725" y="14601"/>
                      <a:pt x="3349" y="18873"/>
                      <a:pt x="4614" y="22700"/>
                    </a:cubicBezTo>
                    <a:cubicBezTo>
                      <a:pt x="4110" y="22171"/>
                      <a:pt x="3598" y="21953"/>
                      <a:pt x="3110" y="21953"/>
                    </a:cubicBezTo>
                    <a:cubicBezTo>
                      <a:pt x="1611" y="21953"/>
                      <a:pt x="334" y="24015"/>
                      <a:pt x="205" y="25485"/>
                    </a:cubicBezTo>
                    <a:cubicBezTo>
                      <a:pt x="0" y="27723"/>
                      <a:pt x="1026" y="30184"/>
                      <a:pt x="2410" y="31892"/>
                    </a:cubicBezTo>
                    <a:cubicBezTo>
                      <a:pt x="3161" y="32832"/>
                      <a:pt x="4101" y="33635"/>
                      <a:pt x="5246" y="33943"/>
                    </a:cubicBezTo>
                    <a:cubicBezTo>
                      <a:pt x="5561" y="34032"/>
                      <a:pt x="5891" y="34077"/>
                      <a:pt x="6220" y="34077"/>
                    </a:cubicBezTo>
                    <a:cubicBezTo>
                      <a:pt x="7089" y="34077"/>
                      <a:pt x="7952" y="33762"/>
                      <a:pt x="8509" y="33105"/>
                    </a:cubicBezTo>
                    <a:cubicBezTo>
                      <a:pt x="11004" y="37838"/>
                      <a:pt x="15634" y="41221"/>
                      <a:pt x="20726" y="42708"/>
                    </a:cubicBezTo>
                    <a:cubicBezTo>
                      <a:pt x="22189" y="43130"/>
                      <a:pt x="23711" y="43362"/>
                      <a:pt x="25220" y="43362"/>
                    </a:cubicBezTo>
                    <a:cubicBezTo>
                      <a:pt x="27925" y="43362"/>
                      <a:pt x="30591" y="42618"/>
                      <a:pt x="32806" y="40897"/>
                    </a:cubicBezTo>
                    <a:cubicBezTo>
                      <a:pt x="36309" y="38197"/>
                      <a:pt x="38376" y="32917"/>
                      <a:pt x="39572" y="28800"/>
                    </a:cubicBezTo>
                    <a:cubicBezTo>
                      <a:pt x="39813" y="29193"/>
                      <a:pt x="40289" y="29379"/>
                      <a:pt x="40763" y="29379"/>
                    </a:cubicBezTo>
                    <a:cubicBezTo>
                      <a:pt x="40928" y="29379"/>
                      <a:pt x="41092" y="29356"/>
                      <a:pt x="41247" y="29312"/>
                    </a:cubicBezTo>
                    <a:cubicBezTo>
                      <a:pt x="44202" y="28407"/>
                      <a:pt x="44869" y="22717"/>
                      <a:pt x="44425" y="20257"/>
                    </a:cubicBezTo>
                    <a:cubicBezTo>
                      <a:pt x="44254" y="19368"/>
                      <a:pt x="43946" y="18445"/>
                      <a:pt x="43280" y="17830"/>
                    </a:cubicBezTo>
                    <a:cubicBezTo>
                      <a:pt x="42871" y="17442"/>
                      <a:pt x="42301" y="17209"/>
                      <a:pt x="41748" y="17209"/>
                    </a:cubicBezTo>
                    <a:cubicBezTo>
                      <a:pt x="41400" y="17209"/>
                      <a:pt x="41058" y="17301"/>
                      <a:pt x="40768" y="17506"/>
                    </a:cubicBezTo>
                    <a:cubicBezTo>
                      <a:pt x="40597" y="14994"/>
                      <a:pt x="40392" y="12448"/>
                      <a:pt x="39521" y="10090"/>
                    </a:cubicBezTo>
                    <a:cubicBezTo>
                      <a:pt x="38154" y="6348"/>
                      <a:pt x="35130" y="3324"/>
                      <a:pt x="31524" y="1650"/>
                    </a:cubicBezTo>
                    <a:cubicBezTo>
                      <a:pt x="29082" y="527"/>
                      <a:pt x="26389" y="0"/>
                      <a:pt x="23690"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7"/>
              <p:cNvSpPr/>
              <p:nvPr/>
            </p:nvSpPr>
            <p:spPr>
              <a:xfrm>
                <a:off x="1627650" y="3117825"/>
                <a:ext cx="105525" cy="394625"/>
              </a:xfrm>
              <a:custGeom>
                <a:avLst/>
                <a:gdLst/>
                <a:ahLst/>
                <a:cxnLst/>
                <a:rect l="l" t="t" r="r" b="b"/>
                <a:pathLst>
                  <a:path w="4221" h="15785" extrusionOk="0">
                    <a:moveTo>
                      <a:pt x="752" y="0"/>
                    </a:moveTo>
                    <a:lnTo>
                      <a:pt x="752" y="0"/>
                    </a:lnTo>
                    <a:cubicBezTo>
                      <a:pt x="2820" y="4785"/>
                      <a:pt x="3298" y="10081"/>
                      <a:pt x="2956" y="15224"/>
                    </a:cubicBezTo>
                    <a:cubicBezTo>
                      <a:pt x="2859" y="15237"/>
                      <a:pt x="2763" y="15243"/>
                      <a:pt x="2667" y="15243"/>
                    </a:cubicBezTo>
                    <a:cubicBezTo>
                      <a:pt x="1625" y="15243"/>
                      <a:pt x="705" y="14505"/>
                      <a:pt x="0" y="13738"/>
                    </a:cubicBezTo>
                    <a:lnTo>
                      <a:pt x="0" y="13738"/>
                    </a:lnTo>
                    <a:cubicBezTo>
                      <a:pt x="547" y="14729"/>
                      <a:pt x="1538" y="15668"/>
                      <a:pt x="2734" y="15771"/>
                    </a:cubicBezTo>
                    <a:cubicBezTo>
                      <a:pt x="2798" y="15780"/>
                      <a:pt x="2856" y="15785"/>
                      <a:pt x="2911" y="15785"/>
                    </a:cubicBezTo>
                    <a:cubicBezTo>
                      <a:pt x="3661" y="15785"/>
                      <a:pt x="3578" y="14944"/>
                      <a:pt x="3674" y="14370"/>
                    </a:cubicBezTo>
                    <a:cubicBezTo>
                      <a:pt x="4221" y="9466"/>
                      <a:pt x="3606" y="4118"/>
                      <a:pt x="75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7"/>
              <p:cNvSpPr/>
              <p:nvPr/>
            </p:nvSpPr>
            <p:spPr>
              <a:xfrm>
                <a:off x="1581950" y="3571125"/>
                <a:ext cx="168750" cy="45200"/>
              </a:xfrm>
              <a:custGeom>
                <a:avLst/>
                <a:gdLst/>
                <a:ahLst/>
                <a:cxnLst/>
                <a:rect l="l" t="t" r="r" b="b"/>
                <a:pathLst>
                  <a:path w="6750" h="1808" extrusionOk="0">
                    <a:moveTo>
                      <a:pt x="4192" y="0"/>
                    </a:moveTo>
                    <a:cubicBezTo>
                      <a:pt x="2577" y="0"/>
                      <a:pt x="871" y="508"/>
                      <a:pt x="0" y="1808"/>
                    </a:cubicBezTo>
                    <a:cubicBezTo>
                      <a:pt x="1880" y="937"/>
                      <a:pt x="3913" y="851"/>
                      <a:pt x="5929" y="629"/>
                    </a:cubicBezTo>
                    <a:cubicBezTo>
                      <a:pt x="5972" y="627"/>
                      <a:pt x="6015" y="625"/>
                      <a:pt x="6057" y="625"/>
                    </a:cubicBezTo>
                    <a:cubicBezTo>
                      <a:pt x="6300" y="625"/>
                      <a:pt x="6531" y="671"/>
                      <a:pt x="6749" y="817"/>
                    </a:cubicBezTo>
                    <a:cubicBezTo>
                      <a:pt x="6630" y="509"/>
                      <a:pt x="6305" y="321"/>
                      <a:pt x="5998" y="219"/>
                    </a:cubicBezTo>
                    <a:cubicBezTo>
                      <a:pt x="5448" y="79"/>
                      <a:pt x="4827" y="0"/>
                      <a:pt x="419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7"/>
              <p:cNvSpPr/>
              <p:nvPr/>
            </p:nvSpPr>
            <p:spPr>
              <a:xfrm>
                <a:off x="1369650" y="3166000"/>
                <a:ext cx="60675" cy="107500"/>
              </a:xfrm>
              <a:custGeom>
                <a:avLst/>
                <a:gdLst/>
                <a:ahLst/>
                <a:cxnLst/>
                <a:rect l="l" t="t" r="r" b="b"/>
                <a:pathLst>
                  <a:path w="2427" h="4300" extrusionOk="0">
                    <a:moveTo>
                      <a:pt x="957" y="1"/>
                    </a:moveTo>
                    <a:cubicBezTo>
                      <a:pt x="906" y="1"/>
                      <a:pt x="855" y="7"/>
                      <a:pt x="803" y="21"/>
                    </a:cubicBezTo>
                    <a:cubicBezTo>
                      <a:pt x="462" y="124"/>
                      <a:pt x="291" y="517"/>
                      <a:pt x="205" y="859"/>
                    </a:cubicBezTo>
                    <a:cubicBezTo>
                      <a:pt x="0" y="1815"/>
                      <a:pt x="171" y="2875"/>
                      <a:pt x="684" y="3695"/>
                    </a:cubicBezTo>
                    <a:cubicBezTo>
                      <a:pt x="947" y="4097"/>
                      <a:pt x="1255" y="4300"/>
                      <a:pt x="1533" y="4300"/>
                    </a:cubicBezTo>
                    <a:cubicBezTo>
                      <a:pt x="1869" y="4300"/>
                      <a:pt x="2161" y="4003"/>
                      <a:pt x="2273" y="3404"/>
                    </a:cubicBezTo>
                    <a:cubicBezTo>
                      <a:pt x="2427" y="2499"/>
                      <a:pt x="2290" y="1559"/>
                      <a:pt x="1880" y="756"/>
                    </a:cubicBezTo>
                    <a:cubicBezTo>
                      <a:pt x="1699" y="378"/>
                      <a:pt x="1344" y="1"/>
                      <a:pt x="95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7"/>
              <p:cNvSpPr/>
              <p:nvPr/>
            </p:nvSpPr>
            <p:spPr>
              <a:xfrm>
                <a:off x="1754100" y="3139575"/>
                <a:ext cx="49575" cy="95225"/>
              </a:xfrm>
              <a:custGeom>
                <a:avLst/>
                <a:gdLst/>
                <a:ahLst/>
                <a:cxnLst/>
                <a:rect l="l" t="t" r="r" b="b"/>
                <a:pathLst>
                  <a:path w="1983" h="3809" extrusionOk="0">
                    <a:moveTo>
                      <a:pt x="837" y="0"/>
                    </a:moveTo>
                    <a:cubicBezTo>
                      <a:pt x="792" y="0"/>
                      <a:pt x="746" y="6"/>
                      <a:pt x="701" y="19"/>
                    </a:cubicBezTo>
                    <a:cubicBezTo>
                      <a:pt x="410" y="104"/>
                      <a:pt x="256" y="344"/>
                      <a:pt x="171" y="668"/>
                    </a:cubicBezTo>
                    <a:cubicBezTo>
                      <a:pt x="0" y="1386"/>
                      <a:pt x="222" y="2462"/>
                      <a:pt x="376" y="2907"/>
                    </a:cubicBezTo>
                    <a:cubicBezTo>
                      <a:pt x="484" y="3265"/>
                      <a:pt x="818" y="3809"/>
                      <a:pt x="1161" y="3809"/>
                    </a:cubicBezTo>
                    <a:cubicBezTo>
                      <a:pt x="1307" y="3809"/>
                      <a:pt x="1456" y="3709"/>
                      <a:pt x="1589" y="3453"/>
                    </a:cubicBezTo>
                    <a:cubicBezTo>
                      <a:pt x="1982" y="2684"/>
                      <a:pt x="1862" y="1198"/>
                      <a:pt x="1469" y="429"/>
                    </a:cubicBezTo>
                    <a:cubicBezTo>
                      <a:pt x="1338" y="196"/>
                      <a:pt x="1096" y="0"/>
                      <a:pt x="8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7"/>
              <p:cNvSpPr/>
              <p:nvPr/>
            </p:nvSpPr>
            <p:spPr>
              <a:xfrm>
                <a:off x="1267125" y="3001650"/>
                <a:ext cx="215450" cy="171150"/>
              </a:xfrm>
              <a:custGeom>
                <a:avLst/>
                <a:gdLst/>
                <a:ahLst/>
                <a:cxnLst/>
                <a:rect l="l" t="t" r="r" b="b"/>
                <a:pathLst>
                  <a:path w="8618" h="6846" extrusionOk="0">
                    <a:moveTo>
                      <a:pt x="7912" y="0"/>
                    </a:moveTo>
                    <a:lnTo>
                      <a:pt x="7912" y="0"/>
                    </a:lnTo>
                    <a:cubicBezTo>
                      <a:pt x="6818" y="1504"/>
                      <a:pt x="5844" y="2734"/>
                      <a:pt x="4460" y="3844"/>
                    </a:cubicBezTo>
                    <a:cubicBezTo>
                      <a:pt x="3093" y="4972"/>
                      <a:pt x="1692" y="5724"/>
                      <a:pt x="1" y="6476"/>
                    </a:cubicBezTo>
                    <a:cubicBezTo>
                      <a:pt x="605" y="6730"/>
                      <a:pt x="1234" y="6846"/>
                      <a:pt x="1862" y="6846"/>
                    </a:cubicBezTo>
                    <a:cubicBezTo>
                      <a:pt x="5251" y="6846"/>
                      <a:pt x="8618" y="3459"/>
                      <a:pt x="7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7"/>
              <p:cNvSpPr/>
              <p:nvPr/>
            </p:nvSpPr>
            <p:spPr>
              <a:xfrm>
                <a:off x="1682325" y="2982850"/>
                <a:ext cx="217025" cy="138425"/>
              </a:xfrm>
              <a:custGeom>
                <a:avLst/>
                <a:gdLst/>
                <a:ahLst/>
                <a:cxnLst/>
                <a:rect l="l" t="t" r="r" b="b"/>
                <a:pathLst>
                  <a:path w="8681" h="5537" extrusionOk="0">
                    <a:moveTo>
                      <a:pt x="1" y="0"/>
                    </a:moveTo>
                    <a:cubicBezTo>
                      <a:pt x="86" y="3042"/>
                      <a:pt x="3042" y="5434"/>
                      <a:pt x="5981" y="5536"/>
                    </a:cubicBezTo>
                    <a:cubicBezTo>
                      <a:pt x="6006" y="5537"/>
                      <a:pt x="6032" y="5537"/>
                      <a:pt x="6057" y="5537"/>
                    </a:cubicBezTo>
                    <a:cubicBezTo>
                      <a:pt x="7017" y="5537"/>
                      <a:pt x="8181" y="5222"/>
                      <a:pt x="8680" y="4340"/>
                    </a:cubicBezTo>
                    <a:lnTo>
                      <a:pt x="8680" y="4340"/>
                    </a:lnTo>
                    <a:cubicBezTo>
                      <a:pt x="8494" y="4365"/>
                      <a:pt x="8311" y="4376"/>
                      <a:pt x="8131" y="4376"/>
                    </a:cubicBezTo>
                    <a:cubicBezTo>
                      <a:pt x="6670" y="4376"/>
                      <a:pt x="5377" y="3627"/>
                      <a:pt x="4084" y="2973"/>
                    </a:cubicBezTo>
                    <a:cubicBezTo>
                      <a:pt x="2581" y="2153"/>
                      <a:pt x="1385" y="1179"/>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7"/>
              <p:cNvSpPr/>
              <p:nvPr/>
            </p:nvSpPr>
            <p:spPr>
              <a:xfrm>
                <a:off x="1018100" y="2466850"/>
                <a:ext cx="1101650" cy="882950"/>
              </a:xfrm>
              <a:custGeom>
                <a:avLst/>
                <a:gdLst/>
                <a:ahLst/>
                <a:cxnLst/>
                <a:rect l="l" t="t" r="r" b="b"/>
                <a:pathLst>
                  <a:path w="44066" h="35318" extrusionOk="0">
                    <a:moveTo>
                      <a:pt x="17686" y="18574"/>
                    </a:moveTo>
                    <a:cubicBezTo>
                      <a:pt x="17530" y="18574"/>
                      <a:pt x="17375" y="18653"/>
                      <a:pt x="17275" y="18778"/>
                    </a:cubicBezTo>
                    <a:cubicBezTo>
                      <a:pt x="17250" y="18809"/>
                      <a:pt x="17228" y="18843"/>
                      <a:pt x="17209" y="18878"/>
                    </a:cubicBezTo>
                    <a:lnTo>
                      <a:pt x="17209" y="18878"/>
                    </a:lnTo>
                    <a:cubicBezTo>
                      <a:pt x="17370" y="18712"/>
                      <a:pt x="17580" y="18606"/>
                      <a:pt x="17808" y="18606"/>
                    </a:cubicBezTo>
                    <a:cubicBezTo>
                      <a:pt x="17824" y="18606"/>
                      <a:pt x="17840" y="18606"/>
                      <a:pt x="17856" y="18607"/>
                    </a:cubicBezTo>
                    <a:cubicBezTo>
                      <a:pt x="17801" y="18584"/>
                      <a:pt x="17743" y="18574"/>
                      <a:pt x="17686" y="18574"/>
                    </a:cubicBezTo>
                    <a:close/>
                    <a:moveTo>
                      <a:pt x="24878" y="0"/>
                    </a:moveTo>
                    <a:lnTo>
                      <a:pt x="24878" y="0"/>
                    </a:lnTo>
                    <a:cubicBezTo>
                      <a:pt x="23272" y="718"/>
                      <a:pt x="21956" y="2068"/>
                      <a:pt x="21307" y="3708"/>
                    </a:cubicBezTo>
                    <a:lnTo>
                      <a:pt x="21409" y="837"/>
                    </a:lnTo>
                    <a:lnTo>
                      <a:pt x="21409" y="837"/>
                    </a:lnTo>
                    <a:cubicBezTo>
                      <a:pt x="20589" y="1692"/>
                      <a:pt x="20196" y="2956"/>
                      <a:pt x="20401" y="4118"/>
                    </a:cubicBezTo>
                    <a:cubicBezTo>
                      <a:pt x="19769" y="2614"/>
                      <a:pt x="18351" y="1453"/>
                      <a:pt x="16745" y="1128"/>
                    </a:cubicBezTo>
                    <a:lnTo>
                      <a:pt x="16745" y="1128"/>
                    </a:lnTo>
                    <a:cubicBezTo>
                      <a:pt x="17941" y="1863"/>
                      <a:pt x="18864" y="3024"/>
                      <a:pt x="19325" y="4357"/>
                    </a:cubicBezTo>
                    <a:cubicBezTo>
                      <a:pt x="18310" y="3634"/>
                      <a:pt x="17055" y="3253"/>
                      <a:pt x="15807" y="3253"/>
                    </a:cubicBezTo>
                    <a:cubicBezTo>
                      <a:pt x="15227" y="3253"/>
                      <a:pt x="14649" y="3335"/>
                      <a:pt x="14097" y="3503"/>
                    </a:cubicBezTo>
                    <a:cubicBezTo>
                      <a:pt x="14678" y="4152"/>
                      <a:pt x="15481" y="4306"/>
                      <a:pt x="16079" y="5006"/>
                    </a:cubicBezTo>
                    <a:cubicBezTo>
                      <a:pt x="14558" y="4340"/>
                      <a:pt x="12935" y="3947"/>
                      <a:pt x="11260" y="3896"/>
                    </a:cubicBezTo>
                    <a:cubicBezTo>
                      <a:pt x="11207" y="3895"/>
                      <a:pt x="11154" y="3894"/>
                      <a:pt x="11101" y="3894"/>
                    </a:cubicBezTo>
                    <a:cubicBezTo>
                      <a:pt x="9217" y="3894"/>
                      <a:pt x="7499" y="4750"/>
                      <a:pt x="5657" y="4750"/>
                    </a:cubicBezTo>
                    <a:cubicBezTo>
                      <a:pt x="5640" y="4750"/>
                      <a:pt x="5622" y="4750"/>
                      <a:pt x="5605" y="4750"/>
                    </a:cubicBezTo>
                    <a:lnTo>
                      <a:pt x="5605" y="4750"/>
                    </a:lnTo>
                    <a:cubicBezTo>
                      <a:pt x="6748" y="5083"/>
                      <a:pt x="7928" y="5244"/>
                      <a:pt x="9114" y="5244"/>
                    </a:cubicBezTo>
                    <a:cubicBezTo>
                      <a:pt x="9328" y="5244"/>
                      <a:pt x="9542" y="5239"/>
                      <a:pt x="9757" y="5229"/>
                    </a:cubicBezTo>
                    <a:lnTo>
                      <a:pt x="9757" y="5229"/>
                    </a:lnTo>
                    <a:cubicBezTo>
                      <a:pt x="8082" y="5485"/>
                      <a:pt x="6408" y="5963"/>
                      <a:pt x="5024" y="6988"/>
                    </a:cubicBezTo>
                    <a:cubicBezTo>
                      <a:pt x="5563" y="6970"/>
                      <a:pt x="6103" y="6960"/>
                      <a:pt x="6643" y="6960"/>
                    </a:cubicBezTo>
                    <a:cubicBezTo>
                      <a:pt x="7607" y="6960"/>
                      <a:pt x="8571" y="6991"/>
                      <a:pt x="9535" y="7057"/>
                    </a:cubicBezTo>
                    <a:cubicBezTo>
                      <a:pt x="7911" y="7211"/>
                      <a:pt x="6305" y="7723"/>
                      <a:pt x="4887" y="8560"/>
                    </a:cubicBezTo>
                    <a:cubicBezTo>
                      <a:pt x="3264" y="9500"/>
                      <a:pt x="1965" y="10713"/>
                      <a:pt x="0" y="10901"/>
                    </a:cubicBezTo>
                    <a:cubicBezTo>
                      <a:pt x="213" y="10903"/>
                      <a:pt x="426" y="10904"/>
                      <a:pt x="640" y="10904"/>
                    </a:cubicBezTo>
                    <a:cubicBezTo>
                      <a:pt x="2631" y="10904"/>
                      <a:pt x="4673" y="10788"/>
                      <a:pt x="6339" y="9739"/>
                    </a:cubicBezTo>
                    <a:lnTo>
                      <a:pt x="6339" y="9739"/>
                    </a:lnTo>
                    <a:cubicBezTo>
                      <a:pt x="4631" y="10935"/>
                      <a:pt x="2905" y="12148"/>
                      <a:pt x="923" y="12798"/>
                    </a:cubicBezTo>
                    <a:cubicBezTo>
                      <a:pt x="1107" y="12833"/>
                      <a:pt x="1295" y="12850"/>
                      <a:pt x="1482" y="12850"/>
                    </a:cubicBezTo>
                    <a:cubicBezTo>
                      <a:pt x="1937" y="12850"/>
                      <a:pt x="2391" y="12747"/>
                      <a:pt x="2803" y="12541"/>
                    </a:cubicBezTo>
                    <a:lnTo>
                      <a:pt x="2803" y="12541"/>
                    </a:lnTo>
                    <a:cubicBezTo>
                      <a:pt x="2017" y="13550"/>
                      <a:pt x="1111" y="14438"/>
                      <a:pt x="120" y="15224"/>
                    </a:cubicBezTo>
                    <a:cubicBezTo>
                      <a:pt x="1195" y="14763"/>
                      <a:pt x="2201" y="14133"/>
                      <a:pt x="3089" y="13365"/>
                    </a:cubicBezTo>
                    <a:lnTo>
                      <a:pt x="3089" y="13365"/>
                    </a:lnTo>
                    <a:cubicBezTo>
                      <a:pt x="2866" y="13562"/>
                      <a:pt x="2528" y="14474"/>
                      <a:pt x="2393" y="14763"/>
                    </a:cubicBezTo>
                    <a:cubicBezTo>
                      <a:pt x="2187" y="15190"/>
                      <a:pt x="2068" y="15651"/>
                      <a:pt x="1897" y="16095"/>
                    </a:cubicBezTo>
                    <a:cubicBezTo>
                      <a:pt x="1436" y="17360"/>
                      <a:pt x="1043" y="18641"/>
                      <a:pt x="821" y="19957"/>
                    </a:cubicBezTo>
                    <a:cubicBezTo>
                      <a:pt x="616" y="21136"/>
                      <a:pt x="564" y="22332"/>
                      <a:pt x="667" y="23528"/>
                    </a:cubicBezTo>
                    <a:cubicBezTo>
                      <a:pt x="769" y="24468"/>
                      <a:pt x="1282" y="25322"/>
                      <a:pt x="1282" y="26279"/>
                    </a:cubicBezTo>
                    <a:cubicBezTo>
                      <a:pt x="1333" y="26552"/>
                      <a:pt x="1367" y="26825"/>
                      <a:pt x="1504" y="27065"/>
                    </a:cubicBezTo>
                    <a:cubicBezTo>
                      <a:pt x="1641" y="27304"/>
                      <a:pt x="1846" y="27492"/>
                      <a:pt x="2034" y="27680"/>
                    </a:cubicBezTo>
                    <a:cubicBezTo>
                      <a:pt x="4101" y="29730"/>
                      <a:pt x="4409" y="33011"/>
                      <a:pt x="6186" y="35317"/>
                    </a:cubicBezTo>
                    <a:cubicBezTo>
                      <a:pt x="3623" y="28978"/>
                      <a:pt x="6083" y="21870"/>
                      <a:pt x="9586" y="16369"/>
                    </a:cubicBezTo>
                    <a:lnTo>
                      <a:pt x="9586" y="16369"/>
                    </a:lnTo>
                    <a:cubicBezTo>
                      <a:pt x="8321" y="19034"/>
                      <a:pt x="7040" y="21785"/>
                      <a:pt x="6852" y="24724"/>
                    </a:cubicBezTo>
                    <a:cubicBezTo>
                      <a:pt x="7365" y="23272"/>
                      <a:pt x="8612" y="22229"/>
                      <a:pt x="9774" y="21221"/>
                    </a:cubicBezTo>
                    <a:cubicBezTo>
                      <a:pt x="12713" y="18658"/>
                      <a:pt x="15566" y="15583"/>
                      <a:pt x="16215" y="11738"/>
                    </a:cubicBezTo>
                    <a:lnTo>
                      <a:pt x="16215" y="11738"/>
                    </a:lnTo>
                    <a:cubicBezTo>
                      <a:pt x="16403" y="13806"/>
                      <a:pt x="15856" y="15925"/>
                      <a:pt x="14763" y="17684"/>
                    </a:cubicBezTo>
                    <a:cubicBezTo>
                      <a:pt x="13669" y="19461"/>
                      <a:pt x="12029" y="20862"/>
                      <a:pt x="10167" y="21768"/>
                    </a:cubicBezTo>
                    <a:cubicBezTo>
                      <a:pt x="12644" y="21170"/>
                      <a:pt x="14917" y="19718"/>
                      <a:pt x="16489" y="17701"/>
                    </a:cubicBezTo>
                    <a:cubicBezTo>
                      <a:pt x="18005" y="15793"/>
                      <a:pt x="18740" y="13579"/>
                      <a:pt x="18896" y="11161"/>
                    </a:cubicBezTo>
                    <a:lnTo>
                      <a:pt x="18896" y="11161"/>
                    </a:lnTo>
                    <a:cubicBezTo>
                      <a:pt x="18832" y="12199"/>
                      <a:pt x="18985" y="13454"/>
                      <a:pt x="19222" y="14438"/>
                    </a:cubicBezTo>
                    <a:cubicBezTo>
                      <a:pt x="19547" y="15737"/>
                      <a:pt x="19974" y="16847"/>
                      <a:pt x="19906" y="18231"/>
                    </a:cubicBezTo>
                    <a:cubicBezTo>
                      <a:pt x="19889" y="18710"/>
                      <a:pt x="19820" y="19188"/>
                      <a:pt x="19598" y="19598"/>
                    </a:cubicBezTo>
                    <a:cubicBezTo>
                      <a:pt x="19376" y="20025"/>
                      <a:pt x="19000" y="20384"/>
                      <a:pt x="18539" y="20452"/>
                    </a:cubicBezTo>
                    <a:cubicBezTo>
                      <a:pt x="18475" y="20464"/>
                      <a:pt x="18411" y="20470"/>
                      <a:pt x="18347" y="20470"/>
                    </a:cubicBezTo>
                    <a:cubicBezTo>
                      <a:pt x="17761" y="20470"/>
                      <a:pt x="17198" y="19994"/>
                      <a:pt x="17121" y="19393"/>
                    </a:cubicBezTo>
                    <a:cubicBezTo>
                      <a:pt x="17107" y="19226"/>
                      <a:pt x="17127" y="19035"/>
                      <a:pt x="17209" y="18878"/>
                    </a:cubicBezTo>
                    <a:lnTo>
                      <a:pt x="17209" y="18878"/>
                    </a:lnTo>
                    <a:cubicBezTo>
                      <a:pt x="17012" y="19082"/>
                      <a:pt x="16890" y="19374"/>
                      <a:pt x="16899" y="19666"/>
                    </a:cubicBezTo>
                    <a:cubicBezTo>
                      <a:pt x="16899" y="20435"/>
                      <a:pt x="17651" y="21085"/>
                      <a:pt x="18419" y="21102"/>
                    </a:cubicBezTo>
                    <a:cubicBezTo>
                      <a:pt x="18432" y="21102"/>
                      <a:pt x="18444" y="21102"/>
                      <a:pt x="18456" y="21102"/>
                    </a:cubicBezTo>
                    <a:cubicBezTo>
                      <a:pt x="19228" y="21102"/>
                      <a:pt x="19929" y="20578"/>
                      <a:pt x="20282" y="19906"/>
                    </a:cubicBezTo>
                    <a:cubicBezTo>
                      <a:pt x="20624" y="19205"/>
                      <a:pt x="20641" y="18385"/>
                      <a:pt x="20436" y="17633"/>
                    </a:cubicBezTo>
                    <a:lnTo>
                      <a:pt x="20436" y="17633"/>
                    </a:lnTo>
                    <a:cubicBezTo>
                      <a:pt x="21068" y="19017"/>
                      <a:pt x="20692" y="20726"/>
                      <a:pt x="19684" y="21888"/>
                    </a:cubicBezTo>
                    <a:cubicBezTo>
                      <a:pt x="20965" y="21187"/>
                      <a:pt x="21563" y="19461"/>
                      <a:pt x="20999" y="18129"/>
                    </a:cubicBezTo>
                    <a:lnTo>
                      <a:pt x="20999" y="18129"/>
                    </a:lnTo>
                    <a:cubicBezTo>
                      <a:pt x="21785" y="19530"/>
                      <a:pt x="22247" y="21119"/>
                      <a:pt x="22332" y="22725"/>
                    </a:cubicBezTo>
                    <a:cubicBezTo>
                      <a:pt x="22435" y="21392"/>
                      <a:pt x="22742" y="20094"/>
                      <a:pt x="22554" y="18778"/>
                    </a:cubicBezTo>
                    <a:cubicBezTo>
                      <a:pt x="22315" y="17206"/>
                      <a:pt x="21734" y="15719"/>
                      <a:pt x="21153" y="14250"/>
                    </a:cubicBezTo>
                    <a:lnTo>
                      <a:pt x="21153" y="14250"/>
                    </a:lnTo>
                    <a:cubicBezTo>
                      <a:pt x="22059" y="15685"/>
                      <a:pt x="22913" y="16967"/>
                      <a:pt x="24007" y="18265"/>
                    </a:cubicBezTo>
                    <a:cubicBezTo>
                      <a:pt x="25408" y="19974"/>
                      <a:pt x="26552" y="22315"/>
                      <a:pt x="25698" y="24519"/>
                    </a:cubicBezTo>
                    <a:cubicBezTo>
                      <a:pt x="27048" y="22417"/>
                      <a:pt x="26382" y="20469"/>
                      <a:pt x="24929" y="18675"/>
                    </a:cubicBezTo>
                    <a:lnTo>
                      <a:pt x="24929" y="18675"/>
                    </a:lnTo>
                    <a:cubicBezTo>
                      <a:pt x="26347" y="20179"/>
                      <a:pt x="27971" y="21238"/>
                      <a:pt x="30055" y="21375"/>
                    </a:cubicBezTo>
                    <a:cubicBezTo>
                      <a:pt x="28722" y="19957"/>
                      <a:pt x="27424" y="18385"/>
                      <a:pt x="26587" y="16642"/>
                    </a:cubicBezTo>
                    <a:lnTo>
                      <a:pt x="26587" y="16642"/>
                    </a:lnTo>
                    <a:cubicBezTo>
                      <a:pt x="27595" y="18043"/>
                      <a:pt x="29252" y="18949"/>
                      <a:pt x="30978" y="19034"/>
                    </a:cubicBezTo>
                    <a:cubicBezTo>
                      <a:pt x="29115" y="18265"/>
                      <a:pt x="27509" y="16864"/>
                      <a:pt x="26484" y="15121"/>
                    </a:cubicBezTo>
                    <a:lnTo>
                      <a:pt x="26484" y="15121"/>
                    </a:lnTo>
                    <a:cubicBezTo>
                      <a:pt x="27287" y="15822"/>
                      <a:pt x="28107" y="16505"/>
                      <a:pt x="29064" y="16967"/>
                    </a:cubicBezTo>
                    <a:cubicBezTo>
                      <a:pt x="29715" y="17298"/>
                      <a:pt x="30449" y="17507"/>
                      <a:pt x="31179" y="17507"/>
                    </a:cubicBezTo>
                    <a:cubicBezTo>
                      <a:pt x="31502" y="17507"/>
                      <a:pt x="31825" y="17466"/>
                      <a:pt x="32140" y="17377"/>
                    </a:cubicBezTo>
                    <a:cubicBezTo>
                      <a:pt x="31217" y="17103"/>
                      <a:pt x="30346" y="16710"/>
                      <a:pt x="29525" y="16215"/>
                    </a:cubicBezTo>
                    <a:lnTo>
                      <a:pt x="29525" y="16215"/>
                    </a:lnTo>
                    <a:cubicBezTo>
                      <a:pt x="32755" y="16625"/>
                      <a:pt x="35471" y="19564"/>
                      <a:pt x="35642" y="22810"/>
                    </a:cubicBezTo>
                    <a:cubicBezTo>
                      <a:pt x="35779" y="21221"/>
                      <a:pt x="35454" y="19598"/>
                      <a:pt x="34703" y="18180"/>
                    </a:cubicBezTo>
                    <a:lnTo>
                      <a:pt x="34703" y="18180"/>
                    </a:lnTo>
                    <a:cubicBezTo>
                      <a:pt x="35779" y="19205"/>
                      <a:pt x="36445" y="20606"/>
                      <a:pt x="36736" y="22058"/>
                    </a:cubicBezTo>
                    <a:cubicBezTo>
                      <a:pt x="37043" y="23511"/>
                      <a:pt x="36992" y="25014"/>
                      <a:pt x="36753" y="26467"/>
                    </a:cubicBezTo>
                    <a:cubicBezTo>
                      <a:pt x="37520" y="24984"/>
                      <a:pt x="37862" y="23280"/>
                      <a:pt x="37728" y="21609"/>
                    </a:cubicBezTo>
                    <a:lnTo>
                      <a:pt x="37728" y="21609"/>
                    </a:lnTo>
                    <a:cubicBezTo>
                      <a:pt x="37865" y="23296"/>
                      <a:pt x="38103" y="24933"/>
                      <a:pt x="38154" y="26638"/>
                    </a:cubicBezTo>
                    <a:cubicBezTo>
                      <a:pt x="38205" y="28483"/>
                      <a:pt x="38086" y="30362"/>
                      <a:pt x="38051" y="32208"/>
                    </a:cubicBezTo>
                    <a:cubicBezTo>
                      <a:pt x="38803" y="29012"/>
                      <a:pt x="39179" y="25800"/>
                      <a:pt x="39453" y="22554"/>
                    </a:cubicBezTo>
                    <a:cubicBezTo>
                      <a:pt x="39561" y="22538"/>
                      <a:pt x="39671" y="22530"/>
                      <a:pt x="39780" y="22530"/>
                    </a:cubicBezTo>
                    <a:cubicBezTo>
                      <a:pt x="40493" y="22530"/>
                      <a:pt x="41193" y="22862"/>
                      <a:pt x="41622" y="23425"/>
                    </a:cubicBezTo>
                    <a:cubicBezTo>
                      <a:pt x="41896" y="21255"/>
                      <a:pt x="41845" y="19034"/>
                      <a:pt x="41435" y="16864"/>
                    </a:cubicBezTo>
                    <a:lnTo>
                      <a:pt x="41435" y="16864"/>
                    </a:lnTo>
                    <a:cubicBezTo>
                      <a:pt x="42067" y="17326"/>
                      <a:pt x="42477" y="18094"/>
                      <a:pt x="42511" y="18863"/>
                    </a:cubicBezTo>
                    <a:cubicBezTo>
                      <a:pt x="42528" y="17787"/>
                      <a:pt x="42374" y="16710"/>
                      <a:pt x="42067" y="15685"/>
                    </a:cubicBezTo>
                    <a:cubicBezTo>
                      <a:pt x="41486" y="13789"/>
                      <a:pt x="40375" y="12046"/>
                      <a:pt x="38855" y="10765"/>
                    </a:cubicBezTo>
                    <a:lnTo>
                      <a:pt x="38855" y="10765"/>
                    </a:lnTo>
                    <a:cubicBezTo>
                      <a:pt x="40973" y="11072"/>
                      <a:pt x="42921" y="12354"/>
                      <a:pt x="44066" y="14182"/>
                    </a:cubicBezTo>
                    <a:cubicBezTo>
                      <a:pt x="43861" y="12234"/>
                      <a:pt x="42699" y="10440"/>
                      <a:pt x="41144" y="9244"/>
                    </a:cubicBezTo>
                    <a:cubicBezTo>
                      <a:pt x="39589" y="8048"/>
                      <a:pt x="37658" y="7416"/>
                      <a:pt x="35711" y="7159"/>
                    </a:cubicBezTo>
                    <a:cubicBezTo>
                      <a:pt x="35840" y="7151"/>
                      <a:pt x="35970" y="7146"/>
                      <a:pt x="36101" y="7146"/>
                    </a:cubicBezTo>
                    <a:cubicBezTo>
                      <a:pt x="36748" y="7146"/>
                      <a:pt x="37406" y="7251"/>
                      <a:pt x="38017" y="7450"/>
                    </a:cubicBezTo>
                    <a:cubicBezTo>
                      <a:pt x="37197" y="6476"/>
                      <a:pt x="36001" y="5878"/>
                      <a:pt x="34754" y="5604"/>
                    </a:cubicBezTo>
                    <a:cubicBezTo>
                      <a:pt x="33507" y="5314"/>
                      <a:pt x="32225" y="5297"/>
                      <a:pt x="30944" y="5297"/>
                    </a:cubicBezTo>
                    <a:cubicBezTo>
                      <a:pt x="32121" y="4557"/>
                      <a:pt x="33518" y="4170"/>
                      <a:pt x="34910" y="4170"/>
                    </a:cubicBezTo>
                    <a:cubicBezTo>
                      <a:pt x="35639" y="4170"/>
                      <a:pt x="36367" y="4276"/>
                      <a:pt x="37060" y="4494"/>
                    </a:cubicBezTo>
                    <a:cubicBezTo>
                      <a:pt x="35576" y="3346"/>
                      <a:pt x="33666" y="2815"/>
                      <a:pt x="31774" y="2815"/>
                    </a:cubicBezTo>
                    <a:cubicBezTo>
                      <a:pt x="31554" y="2815"/>
                      <a:pt x="31334" y="2822"/>
                      <a:pt x="31114" y="2837"/>
                    </a:cubicBezTo>
                    <a:cubicBezTo>
                      <a:pt x="29286" y="2973"/>
                      <a:pt x="27680" y="3674"/>
                      <a:pt x="26006" y="4323"/>
                    </a:cubicBezTo>
                    <a:cubicBezTo>
                      <a:pt x="27099" y="3230"/>
                      <a:pt x="28381" y="2307"/>
                      <a:pt x="29765" y="1606"/>
                    </a:cubicBezTo>
                    <a:cubicBezTo>
                      <a:pt x="29437" y="1568"/>
                      <a:pt x="29107" y="1549"/>
                      <a:pt x="28778" y="1549"/>
                    </a:cubicBezTo>
                    <a:cubicBezTo>
                      <a:pt x="26483" y="1549"/>
                      <a:pt x="24202" y="2470"/>
                      <a:pt x="22588" y="4084"/>
                    </a:cubicBezTo>
                    <a:cubicBezTo>
                      <a:pt x="23101" y="2597"/>
                      <a:pt x="23887" y="1213"/>
                      <a:pt x="248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7"/>
              <p:cNvSpPr/>
              <p:nvPr/>
            </p:nvSpPr>
            <p:spPr>
              <a:xfrm>
                <a:off x="1226550" y="2466850"/>
                <a:ext cx="643325" cy="245625"/>
              </a:xfrm>
              <a:custGeom>
                <a:avLst/>
                <a:gdLst/>
                <a:ahLst/>
                <a:cxnLst/>
                <a:rect l="l" t="t" r="r" b="b"/>
                <a:pathLst>
                  <a:path w="25733" h="9825" extrusionOk="0">
                    <a:moveTo>
                      <a:pt x="21522" y="8352"/>
                    </a:moveTo>
                    <a:lnTo>
                      <a:pt x="21522" y="8352"/>
                    </a:lnTo>
                    <a:cubicBezTo>
                      <a:pt x="21524" y="8353"/>
                      <a:pt x="21527" y="8354"/>
                      <a:pt x="21529" y="8355"/>
                    </a:cubicBezTo>
                    <a:cubicBezTo>
                      <a:pt x="21527" y="8354"/>
                      <a:pt x="21524" y="8353"/>
                      <a:pt x="21522" y="8352"/>
                    </a:cubicBezTo>
                    <a:close/>
                    <a:moveTo>
                      <a:pt x="16540" y="0"/>
                    </a:moveTo>
                    <a:lnTo>
                      <a:pt x="16540" y="0"/>
                    </a:lnTo>
                    <a:cubicBezTo>
                      <a:pt x="14934" y="718"/>
                      <a:pt x="13618" y="2068"/>
                      <a:pt x="12969" y="3708"/>
                    </a:cubicBezTo>
                    <a:cubicBezTo>
                      <a:pt x="13003" y="2751"/>
                      <a:pt x="13037" y="1794"/>
                      <a:pt x="13071" y="837"/>
                    </a:cubicBezTo>
                    <a:lnTo>
                      <a:pt x="13071" y="837"/>
                    </a:lnTo>
                    <a:cubicBezTo>
                      <a:pt x="12251" y="1692"/>
                      <a:pt x="11858" y="2956"/>
                      <a:pt x="12063" y="4118"/>
                    </a:cubicBezTo>
                    <a:cubicBezTo>
                      <a:pt x="11431" y="2614"/>
                      <a:pt x="10013" y="1453"/>
                      <a:pt x="8407" y="1128"/>
                    </a:cubicBezTo>
                    <a:lnTo>
                      <a:pt x="8407" y="1128"/>
                    </a:lnTo>
                    <a:cubicBezTo>
                      <a:pt x="9603" y="1863"/>
                      <a:pt x="10526" y="3024"/>
                      <a:pt x="10987" y="4357"/>
                    </a:cubicBezTo>
                    <a:cubicBezTo>
                      <a:pt x="9972" y="3634"/>
                      <a:pt x="8717" y="3253"/>
                      <a:pt x="7469" y="3253"/>
                    </a:cubicBezTo>
                    <a:cubicBezTo>
                      <a:pt x="6889" y="3253"/>
                      <a:pt x="6311" y="3335"/>
                      <a:pt x="5759" y="3503"/>
                    </a:cubicBezTo>
                    <a:cubicBezTo>
                      <a:pt x="6340" y="4152"/>
                      <a:pt x="7143" y="4306"/>
                      <a:pt x="7741" y="5006"/>
                    </a:cubicBezTo>
                    <a:cubicBezTo>
                      <a:pt x="6220" y="4357"/>
                      <a:pt x="4597" y="3947"/>
                      <a:pt x="2922" y="3896"/>
                    </a:cubicBezTo>
                    <a:cubicBezTo>
                      <a:pt x="2852" y="3894"/>
                      <a:pt x="2783" y="3892"/>
                      <a:pt x="2713" y="3892"/>
                    </a:cubicBezTo>
                    <a:cubicBezTo>
                      <a:pt x="1754" y="3892"/>
                      <a:pt x="877" y="4111"/>
                      <a:pt x="1" y="4494"/>
                    </a:cubicBezTo>
                    <a:cubicBezTo>
                      <a:pt x="1333" y="4528"/>
                      <a:pt x="2683" y="4648"/>
                      <a:pt x="3999" y="4887"/>
                    </a:cubicBezTo>
                    <a:cubicBezTo>
                      <a:pt x="3042" y="5212"/>
                      <a:pt x="2085" y="5604"/>
                      <a:pt x="1179" y="6083"/>
                    </a:cubicBezTo>
                    <a:cubicBezTo>
                      <a:pt x="2478" y="6220"/>
                      <a:pt x="3777" y="6305"/>
                      <a:pt x="5075" y="6339"/>
                    </a:cubicBezTo>
                    <a:cubicBezTo>
                      <a:pt x="3982" y="6886"/>
                      <a:pt x="3127" y="7877"/>
                      <a:pt x="2734" y="9022"/>
                    </a:cubicBezTo>
                    <a:cubicBezTo>
                      <a:pt x="3930" y="8287"/>
                      <a:pt x="5212" y="7689"/>
                      <a:pt x="6562" y="7245"/>
                    </a:cubicBezTo>
                    <a:lnTo>
                      <a:pt x="6562" y="7245"/>
                    </a:lnTo>
                    <a:cubicBezTo>
                      <a:pt x="6032" y="7860"/>
                      <a:pt x="5656" y="8577"/>
                      <a:pt x="5468" y="9363"/>
                    </a:cubicBezTo>
                    <a:cubicBezTo>
                      <a:pt x="7023" y="8167"/>
                      <a:pt x="8697" y="7142"/>
                      <a:pt x="10457" y="6271"/>
                    </a:cubicBezTo>
                    <a:lnTo>
                      <a:pt x="10457" y="6271"/>
                    </a:lnTo>
                    <a:cubicBezTo>
                      <a:pt x="10252" y="7074"/>
                      <a:pt x="10218" y="7928"/>
                      <a:pt x="10372" y="8748"/>
                    </a:cubicBezTo>
                    <a:cubicBezTo>
                      <a:pt x="10799" y="8099"/>
                      <a:pt x="11124" y="7399"/>
                      <a:pt x="11329" y="6647"/>
                    </a:cubicBezTo>
                    <a:cubicBezTo>
                      <a:pt x="11551" y="7262"/>
                      <a:pt x="11910" y="7826"/>
                      <a:pt x="12371" y="8287"/>
                    </a:cubicBezTo>
                    <a:cubicBezTo>
                      <a:pt x="12559" y="7604"/>
                      <a:pt x="12713" y="6920"/>
                      <a:pt x="12781" y="6203"/>
                    </a:cubicBezTo>
                    <a:cubicBezTo>
                      <a:pt x="13464" y="7159"/>
                      <a:pt x="14524" y="7843"/>
                      <a:pt x="15686" y="8065"/>
                    </a:cubicBezTo>
                    <a:cubicBezTo>
                      <a:pt x="15310" y="7364"/>
                      <a:pt x="14934" y="6664"/>
                      <a:pt x="14575" y="5963"/>
                    </a:cubicBezTo>
                    <a:lnTo>
                      <a:pt x="14575" y="5963"/>
                    </a:lnTo>
                    <a:cubicBezTo>
                      <a:pt x="16523" y="6903"/>
                      <a:pt x="18163" y="8492"/>
                      <a:pt x="19855" y="9825"/>
                    </a:cubicBezTo>
                    <a:cubicBezTo>
                      <a:pt x="19530" y="8560"/>
                      <a:pt x="18932" y="7381"/>
                      <a:pt x="18095" y="6373"/>
                    </a:cubicBezTo>
                    <a:lnTo>
                      <a:pt x="18095" y="6373"/>
                    </a:lnTo>
                    <a:cubicBezTo>
                      <a:pt x="19152" y="7192"/>
                      <a:pt x="20294" y="7857"/>
                      <a:pt x="21522" y="8352"/>
                    </a:cubicBezTo>
                    <a:lnTo>
                      <a:pt x="21522" y="8352"/>
                    </a:lnTo>
                    <a:cubicBezTo>
                      <a:pt x="21334" y="8270"/>
                      <a:pt x="21083" y="7635"/>
                      <a:pt x="20948" y="7450"/>
                    </a:cubicBezTo>
                    <a:cubicBezTo>
                      <a:pt x="20692" y="7091"/>
                      <a:pt x="20384" y="6766"/>
                      <a:pt x="20145" y="6408"/>
                    </a:cubicBezTo>
                    <a:lnTo>
                      <a:pt x="20145" y="6408"/>
                    </a:lnTo>
                    <a:cubicBezTo>
                      <a:pt x="21085" y="6715"/>
                      <a:pt x="21973" y="7142"/>
                      <a:pt x="22811" y="7672"/>
                    </a:cubicBezTo>
                    <a:cubicBezTo>
                      <a:pt x="22332" y="7142"/>
                      <a:pt x="21820" y="6647"/>
                      <a:pt x="21256" y="6203"/>
                    </a:cubicBezTo>
                    <a:cubicBezTo>
                      <a:pt x="21688" y="6177"/>
                      <a:pt x="22120" y="6163"/>
                      <a:pt x="22552" y="6163"/>
                    </a:cubicBezTo>
                    <a:cubicBezTo>
                      <a:pt x="23554" y="6163"/>
                      <a:pt x="24553" y="6235"/>
                      <a:pt x="25544" y="6390"/>
                    </a:cubicBezTo>
                    <a:cubicBezTo>
                      <a:pt x="24622" y="6049"/>
                      <a:pt x="23665" y="5792"/>
                      <a:pt x="22708" y="5604"/>
                    </a:cubicBezTo>
                    <a:cubicBezTo>
                      <a:pt x="21734" y="5434"/>
                      <a:pt x="20743" y="5314"/>
                      <a:pt x="19752" y="5280"/>
                    </a:cubicBezTo>
                    <a:cubicBezTo>
                      <a:pt x="21478" y="3998"/>
                      <a:pt x="23580" y="3161"/>
                      <a:pt x="25732" y="3161"/>
                    </a:cubicBezTo>
                    <a:cubicBezTo>
                      <a:pt x="25374" y="3161"/>
                      <a:pt x="24929" y="2939"/>
                      <a:pt x="24571" y="2888"/>
                    </a:cubicBezTo>
                    <a:cubicBezTo>
                      <a:pt x="24232" y="2830"/>
                      <a:pt x="23888" y="2810"/>
                      <a:pt x="23548" y="2810"/>
                    </a:cubicBezTo>
                    <a:cubicBezTo>
                      <a:pt x="23287" y="2810"/>
                      <a:pt x="23029" y="2822"/>
                      <a:pt x="22776" y="2837"/>
                    </a:cubicBezTo>
                    <a:cubicBezTo>
                      <a:pt x="20948" y="2973"/>
                      <a:pt x="19342" y="3674"/>
                      <a:pt x="17668" y="4323"/>
                    </a:cubicBezTo>
                    <a:cubicBezTo>
                      <a:pt x="18761" y="3230"/>
                      <a:pt x="20043" y="2307"/>
                      <a:pt x="21427" y="1606"/>
                    </a:cubicBezTo>
                    <a:cubicBezTo>
                      <a:pt x="21099" y="1568"/>
                      <a:pt x="20769" y="1549"/>
                      <a:pt x="20440" y="1549"/>
                    </a:cubicBezTo>
                    <a:cubicBezTo>
                      <a:pt x="18145" y="1549"/>
                      <a:pt x="15864" y="2470"/>
                      <a:pt x="14250" y="4084"/>
                    </a:cubicBezTo>
                    <a:cubicBezTo>
                      <a:pt x="14763" y="2597"/>
                      <a:pt x="15549" y="1213"/>
                      <a:pt x="165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7"/>
              <p:cNvSpPr/>
              <p:nvPr/>
            </p:nvSpPr>
            <p:spPr>
              <a:xfrm>
                <a:off x="1018100" y="2671450"/>
                <a:ext cx="1101650" cy="678350"/>
              </a:xfrm>
              <a:custGeom>
                <a:avLst/>
                <a:gdLst/>
                <a:ahLst/>
                <a:cxnLst/>
                <a:rect l="l" t="t" r="r" b="b"/>
                <a:pathLst>
                  <a:path w="44066" h="27134" extrusionOk="0">
                    <a:moveTo>
                      <a:pt x="36702" y="411"/>
                    </a:moveTo>
                    <a:cubicBezTo>
                      <a:pt x="36703" y="411"/>
                      <a:pt x="36705" y="412"/>
                      <a:pt x="36707" y="413"/>
                    </a:cubicBezTo>
                    <a:lnTo>
                      <a:pt x="36707" y="413"/>
                    </a:lnTo>
                    <a:cubicBezTo>
                      <a:pt x="36705" y="412"/>
                      <a:pt x="36703" y="411"/>
                      <a:pt x="36702" y="411"/>
                    </a:cubicBezTo>
                    <a:close/>
                    <a:moveTo>
                      <a:pt x="0" y="2717"/>
                    </a:moveTo>
                    <a:cubicBezTo>
                      <a:pt x="1" y="2717"/>
                      <a:pt x="1" y="2717"/>
                      <a:pt x="1" y="2717"/>
                    </a:cubicBezTo>
                    <a:lnTo>
                      <a:pt x="1" y="2717"/>
                    </a:lnTo>
                    <a:cubicBezTo>
                      <a:pt x="1" y="2717"/>
                      <a:pt x="1" y="2717"/>
                      <a:pt x="0" y="2717"/>
                    </a:cubicBezTo>
                    <a:close/>
                    <a:moveTo>
                      <a:pt x="17686" y="10390"/>
                    </a:moveTo>
                    <a:cubicBezTo>
                      <a:pt x="17530" y="10390"/>
                      <a:pt x="17375" y="10469"/>
                      <a:pt x="17275" y="10594"/>
                    </a:cubicBezTo>
                    <a:cubicBezTo>
                      <a:pt x="17250" y="10625"/>
                      <a:pt x="17228" y="10659"/>
                      <a:pt x="17209" y="10694"/>
                    </a:cubicBezTo>
                    <a:lnTo>
                      <a:pt x="17209" y="10694"/>
                    </a:lnTo>
                    <a:cubicBezTo>
                      <a:pt x="17370" y="10528"/>
                      <a:pt x="17580" y="10422"/>
                      <a:pt x="17808" y="10422"/>
                    </a:cubicBezTo>
                    <a:cubicBezTo>
                      <a:pt x="17824" y="10422"/>
                      <a:pt x="17840" y="10422"/>
                      <a:pt x="17856" y="10423"/>
                    </a:cubicBezTo>
                    <a:cubicBezTo>
                      <a:pt x="17801" y="10400"/>
                      <a:pt x="17743" y="10390"/>
                      <a:pt x="17686" y="10390"/>
                    </a:cubicBezTo>
                    <a:close/>
                    <a:moveTo>
                      <a:pt x="6032" y="1"/>
                    </a:moveTo>
                    <a:lnTo>
                      <a:pt x="6032" y="1"/>
                    </a:lnTo>
                    <a:cubicBezTo>
                      <a:pt x="4058" y="681"/>
                      <a:pt x="2186" y="2717"/>
                      <a:pt x="27" y="2717"/>
                    </a:cubicBezTo>
                    <a:cubicBezTo>
                      <a:pt x="19" y="2717"/>
                      <a:pt x="10" y="2717"/>
                      <a:pt x="1" y="2717"/>
                    </a:cubicBezTo>
                    <a:lnTo>
                      <a:pt x="1" y="2717"/>
                    </a:lnTo>
                    <a:cubicBezTo>
                      <a:pt x="213" y="2719"/>
                      <a:pt x="426" y="2720"/>
                      <a:pt x="640" y="2720"/>
                    </a:cubicBezTo>
                    <a:cubicBezTo>
                      <a:pt x="2631" y="2720"/>
                      <a:pt x="4673" y="2604"/>
                      <a:pt x="6339" y="1555"/>
                    </a:cubicBezTo>
                    <a:lnTo>
                      <a:pt x="6339" y="1555"/>
                    </a:lnTo>
                    <a:cubicBezTo>
                      <a:pt x="4631" y="2751"/>
                      <a:pt x="2905" y="3964"/>
                      <a:pt x="923" y="4614"/>
                    </a:cubicBezTo>
                    <a:cubicBezTo>
                      <a:pt x="1107" y="4649"/>
                      <a:pt x="1295" y="4666"/>
                      <a:pt x="1482" y="4666"/>
                    </a:cubicBezTo>
                    <a:cubicBezTo>
                      <a:pt x="1937" y="4666"/>
                      <a:pt x="2391" y="4563"/>
                      <a:pt x="2803" y="4357"/>
                    </a:cubicBezTo>
                    <a:lnTo>
                      <a:pt x="2803" y="4357"/>
                    </a:lnTo>
                    <a:cubicBezTo>
                      <a:pt x="2017" y="5366"/>
                      <a:pt x="1111" y="6254"/>
                      <a:pt x="120" y="7040"/>
                    </a:cubicBezTo>
                    <a:cubicBezTo>
                      <a:pt x="1195" y="6579"/>
                      <a:pt x="2201" y="5949"/>
                      <a:pt x="3089" y="5181"/>
                    </a:cubicBezTo>
                    <a:lnTo>
                      <a:pt x="3089" y="5181"/>
                    </a:lnTo>
                    <a:cubicBezTo>
                      <a:pt x="2866" y="5378"/>
                      <a:pt x="2528" y="6290"/>
                      <a:pt x="2393" y="6579"/>
                    </a:cubicBezTo>
                    <a:cubicBezTo>
                      <a:pt x="2187" y="7006"/>
                      <a:pt x="2068" y="7467"/>
                      <a:pt x="1897" y="7911"/>
                    </a:cubicBezTo>
                    <a:cubicBezTo>
                      <a:pt x="1436" y="9176"/>
                      <a:pt x="1043" y="10457"/>
                      <a:pt x="821" y="11773"/>
                    </a:cubicBezTo>
                    <a:cubicBezTo>
                      <a:pt x="616" y="12952"/>
                      <a:pt x="564" y="14148"/>
                      <a:pt x="667" y="15344"/>
                    </a:cubicBezTo>
                    <a:cubicBezTo>
                      <a:pt x="769" y="16284"/>
                      <a:pt x="1282" y="17138"/>
                      <a:pt x="1282" y="18095"/>
                    </a:cubicBezTo>
                    <a:cubicBezTo>
                      <a:pt x="1333" y="18368"/>
                      <a:pt x="1367" y="18641"/>
                      <a:pt x="1504" y="18881"/>
                    </a:cubicBezTo>
                    <a:cubicBezTo>
                      <a:pt x="1641" y="19120"/>
                      <a:pt x="1846" y="19308"/>
                      <a:pt x="2034" y="19496"/>
                    </a:cubicBezTo>
                    <a:cubicBezTo>
                      <a:pt x="4101" y="21546"/>
                      <a:pt x="4409" y="24827"/>
                      <a:pt x="6186" y="27133"/>
                    </a:cubicBezTo>
                    <a:cubicBezTo>
                      <a:pt x="3623" y="20794"/>
                      <a:pt x="6083" y="13686"/>
                      <a:pt x="9586" y="8185"/>
                    </a:cubicBezTo>
                    <a:lnTo>
                      <a:pt x="9586" y="8185"/>
                    </a:lnTo>
                    <a:cubicBezTo>
                      <a:pt x="8321" y="10850"/>
                      <a:pt x="7040" y="13601"/>
                      <a:pt x="6852" y="16540"/>
                    </a:cubicBezTo>
                    <a:cubicBezTo>
                      <a:pt x="7365" y="15088"/>
                      <a:pt x="8612" y="14045"/>
                      <a:pt x="9774" y="13037"/>
                    </a:cubicBezTo>
                    <a:cubicBezTo>
                      <a:pt x="12713" y="10474"/>
                      <a:pt x="15566" y="7399"/>
                      <a:pt x="16215" y="3554"/>
                    </a:cubicBezTo>
                    <a:lnTo>
                      <a:pt x="16215" y="3554"/>
                    </a:lnTo>
                    <a:cubicBezTo>
                      <a:pt x="16403" y="5622"/>
                      <a:pt x="15856" y="7741"/>
                      <a:pt x="14763" y="9500"/>
                    </a:cubicBezTo>
                    <a:cubicBezTo>
                      <a:pt x="13669" y="11277"/>
                      <a:pt x="12029" y="12678"/>
                      <a:pt x="10167" y="13584"/>
                    </a:cubicBezTo>
                    <a:cubicBezTo>
                      <a:pt x="12644" y="12986"/>
                      <a:pt x="14917" y="11534"/>
                      <a:pt x="16489" y="9517"/>
                    </a:cubicBezTo>
                    <a:cubicBezTo>
                      <a:pt x="18005" y="7609"/>
                      <a:pt x="18740" y="5395"/>
                      <a:pt x="18896" y="2977"/>
                    </a:cubicBezTo>
                    <a:lnTo>
                      <a:pt x="18896" y="2977"/>
                    </a:lnTo>
                    <a:cubicBezTo>
                      <a:pt x="18832" y="4015"/>
                      <a:pt x="18985" y="5270"/>
                      <a:pt x="19222" y="6254"/>
                    </a:cubicBezTo>
                    <a:cubicBezTo>
                      <a:pt x="19547" y="7553"/>
                      <a:pt x="19974" y="8663"/>
                      <a:pt x="19906" y="10047"/>
                    </a:cubicBezTo>
                    <a:cubicBezTo>
                      <a:pt x="19889" y="10526"/>
                      <a:pt x="19820" y="11004"/>
                      <a:pt x="19598" y="11414"/>
                    </a:cubicBezTo>
                    <a:cubicBezTo>
                      <a:pt x="19376" y="11841"/>
                      <a:pt x="19000" y="12200"/>
                      <a:pt x="18539" y="12268"/>
                    </a:cubicBezTo>
                    <a:cubicBezTo>
                      <a:pt x="18475" y="12280"/>
                      <a:pt x="18411" y="12286"/>
                      <a:pt x="18347" y="12286"/>
                    </a:cubicBezTo>
                    <a:cubicBezTo>
                      <a:pt x="17761" y="12286"/>
                      <a:pt x="17198" y="11810"/>
                      <a:pt x="17121" y="11209"/>
                    </a:cubicBezTo>
                    <a:cubicBezTo>
                      <a:pt x="17107" y="11042"/>
                      <a:pt x="17127" y="10851"/>
                      <a:pt x="17209" y="10694"/>
                    </a:cubicBezTo>
                    <a:lnTo>
                      <a:pt x="17209" y="10694"/>
                    </a:lnTo>
                    <a:cubicBezTo>
                      <a:pt x="17012" y="10898"/>
                      <a:pt x="16890" y="11190"/>
                      <a:pt x="16899" y="11482"/>
                    </a:cubicBezTo>
                    <a:cubicBezTo>
                      <a:pt x="16899" y="12251"/>
                      <a:pt x="17651" y="12901"/>
                      <a:pt x="18419" y="12918"/>
                    </a:cubicBezTo>
                    <a:cubicBezTo>
                      <a:pt x="18432" y="12918"/>
                      <a:pt x="18444" y="12918"/>
                      <a:pt x="18456" y="12918"/>
                    </a:cubicBezTo>
                    <a:cubicBezTo>
                      <a:pt x="19228" y="12918"/>
                      <a:pt x="19929" y="12394"/>
                      <a:pt x="20282" y="11722"/>
                    </a:cubicBezTo>
                    <a:cubicBezTo>
                      <a:pt x="20624" y="11021"/>
                      <a:pt x="20641" y="10201"/>
                      <a:pt x="20436" y="9449"/>
                    </a:cubicBezTo>
                    <a:lnTo>
                      <a:pt x="20436" y="9449"/>
                    </a:lnTo>
                    <a:cubicBezTo>
                      <a:pt x="21068" y="10833"/>
                      <a:pt x="20692" y="12542"/>
                      <a:pt x="19684" y="13704"/>
                    </a:cubicBezTo>
                    <a:cubicBezTo>
                      <a:pt x="20965" y="13003"/>
                      <a:pt x="21563" y="11277"/>
                      <a:pt x="20999" y="9945"/>
                    </a:cubicBezTo>
                    <a:lnTo>
                      <a:pt x="20999" y="9945"/>
                    </a:lnTo>
                    <a:cubicBezTo>
                      <a:pt x="21785" y="11346"/>
                      <a:pt x="22247" y="12935"/>
                      <a:pt x="22332" y="14541"/>
                    </a:cubicBezTo>
                    <a:cubicBezTo>
                      <a:pt x="22435" y="13208"/>
                      <a:pt x="22742" y="11910"/>
                      <a:pt x="22554" y="10594"/>
                    </a:cubicBezTo>
                    <a:cubicBezTo>
                      <a:pt x="22315" y="9022"/>
                      <a:pt x="21734" y="7535"/>
                      <a:pt x="21153" y="6066"/>
                    </a:cubicBezTo>
                    <a:lnTo>
                      <a:pt x="21153" y="6066"/>
                    </a:lnTo>
                    <a:cubicBezTo>
                      <a:pt x="22059" y="7501"/>
                      <a:pt x="22913" y="8783"/>
                      <a:pt x="24007" y="10081"/>
                    </a:cubicBezTo>
                    <a:cubicBezTo>
                      <a:pt x="25408" y="11790"/>
                      <a:pt x="26552" y="14131"/>
                      <a:pt x="25698" y="16335"/>
                    </a:cubicBezTo>
                    <a:cubicBezTo>
                      <a:pt x="27048" y="14233"/>
                      <a:pt x="26382" y="12285"/>
                      <a:pt x="24929" y="10491"/>
                    </a:cubicBezTo>
                    <a:lnTo>
                      <a:pt x="24929" y="10491"/>
                    </a:lnTo>
                    <a:cubicBezTo>
                      <a:pt x="26347" y="11995"/>
                      <a:pt x="27971" y="13054"/>
                      <a:pt x="30055" y="13191"/>
                    </a:cubicBezTo>
                    <a:cubicBezTo>
                      <a:pt x="28722" y="11773"/>
                      <a:pt x="27424" y="10201"/>
                      <a:pt x="26587" y="8458"/>
                    </a:cubicBezTo>
                    <a:lnTo>
                      <a:pt x="26587" y="8458"/>
                    </a:lnTo>
                    <a:cubicBezTo>
                      <a:pt x="27595" y="9859"/>
                      <a:pt x="29252" y="10765"/>
                      <a:pt x="30978" y="10850"/>
                    </a:cubicBezTo>
                    <a:cubicBezTo>
                      <a:pt x="29115" y="10081"/>
                      <a:pt x="27509" y="8680"/>
                      <a:pt x="26484" y="6937"/>
                    </a:cubicBezTo>
                    <a:lnTo>
                      <a:pt x="26484" y="6937"/>
                    </a:lnTo>
                    <a:cubicBezTo>
                      <a:pt x="27287" y="7638"/>
                      <a:pt x="28107" y="8321"/>
                      <a:pt x="29064" y="8783"/>
                    </a:cubicBezTo>
                    <a:cubicBezTo>
                      <a:pt x="29715" y="9114"/>
                      <a:pt x="30449" y="9323"/>
                      <a:pt x="31179" y="9323"/>
                    </a:cubicBezTo>
                    <a:cubicBezTo>
                      <a:pt x="31502" y="9323"/>
                      <a:pt x="31825" y="9282"/>
                      <a:pt x="32140" y="9193"/>
                    </a:cubicBezTo>
                    <a:cubicBezTo>
                      <a:pt x="31217" y="8919"/>
                      <a:pt x="30346" y="8526"/>
                      <a:pt x="29525" y="8031"/>
                    </a:cubicBezTo>
                    <a:lnTo>
                      <a:pt x="29525" y="8031"/>
                    </a:lnTo>
                    <a:cubicBezTo>
                      <a:pt x="32755" y="8441"/>
                      <a:pt x="35471" y="11380"/>
                      <a:pt x="35642" y="14626"/>
                    </a:cubicBezTo>
                    <a:cubicBezTo>
                      <a:pt x="35779" y="13037"/>
                      <a:pt x="35454" y="11414"/>
                      <a:pt x="34703" y="9996"/>
                    </a:cubicBezTo>
                    <a:lnTo>
                      <a:pt x="34703" y="9996"/>
                    </a:lnTo>
                    <a:cubicBezTo>
                      <a:pt x="35779" y="11021"/>
                      <a:pt x="36445" y="12422"/>
                      <a:pt x="36736" y="13874"/>
                    </a:cubicBezTo>
                    <a:cubicBezTo>
                      <a:pt x="37043" y="15327"/>
                      <a:pt x="36992" y="16830"/>
                      <a:pt x="36753" y="18283"/>
                    </a:cubicBezTo>
                    <a:cubicBezTo>
                      <a:pt x="37520" y="16800"/>
                      <a:pt x="37862" y="15096"/>
                      <a:pt x="37728" y="13425"/>
                    </a:cubicBezTo>
                    <a:lnTo>
                      <a:pt x="37728" y="13425"/>
                    </a:lnTo>
                    <a:cubicBezTo>
                      <a:pt x="37865" y="15112"/>
                      <a:pt x="38103" y="16749"/>
                      <a:pt x="38154" y="18454"/>
                    </a:cubicBezTo>
                    <a:cubicBezTo>
                      <a:pt x="38205" y="20299"/>
                      <a:pt x="38086" y="22178"/>
                      <a:pt x="38051" y="24024"/>
                    </a:cubicBezTo>
                    <a:cubicBezTo>
                      <a:pt x="38803" y="20828"/>
                      <a:pt x="39179" y="17616"/>
                      <a:pt x="39453" y="14370"/>
                    </a:cubicBezTo>
                    <a:cubicBezTo>
                      <a:pt x="39561" y="14354"/>
                      <a:pt x="39671" y="14346"/>
                      <a:pt x="39780" y="14346"/>
                    </a:cubicBezTo>
                    <a:cubicBezTo>
                      <a:pt x="40493" y="14346"/>
                      <a:pt x="41193" y="14678"/>
                      <a:pt x="41622" y="15241"/>
                    </a:cubicBezTo>
                    <a:cubicBezTo>
                      <a:pt x="41896" y="13071"/>
                      <a:pt x="41845" y="10850"/>
                      <a:pt x="41435" y="8680"/>
                    </a:cubicBezTo>
                    <a:lnTo>
                      <a:pt x="41435" y="8680"/>
                    </a:lnTo>
                    <a:cubicBezTo>
                      <a:pt x="42067" y="9142"/>
                      <a:pt x="42477" y="9910"/>
                      <a:pt x="42511" y="10679"/>
                    </a:cubicBezTo>
                    <a:cubicBezTo>
                      <a:pt x="42528" y="9603"/>
                      <a:pt x="42374" y="8526"/>
                      <a:pt x="42067" y="7501"/>
                    </a:cubicBezTo>
                    <a:cubicBezTo>
                      <a:pt x="41486" y="5605"/>
                      <a:pt x="40375" y="3862"/>
                      <a:pt x="38855" y="2581"/>
                    </a:cubicBezTo>
                    <a:lnTo>
                      <a:pt x="38855" y="2581"/>
                    </a:lnTo>
                    <a:cubicBezTo>
                      <a:pt x="40973" y="2888"/>
                      <a:pt x="42921" y="4170"/>
                      <a:pt x="44066" y="5998"/>
                    </a:cubicBezTo>
                    <a:cubicBezTo>
                      <a:pt x="43912" y="4511"/>
                      <a:pt x="43126" y="2632"/>
                      <a:pt x="41845" y="1777"/>
                    </a:cubicBezTo>
                    <a:cubicBezTo>
                      <a:pt x="41093" y="1265"/>
                      <a:pt x="40085" y="957"/>
                      <a:pt x="39213" y="752"/>
                    </a:cubicBezTo>
                    <a:cubicBezTo>
                      <a:pt x="38549" y="582"/>
                      <a:pt x="37273" y="717"/>
                      <a:pt x="36707" y="413"/>
                    </a:cubicBezTo>
                    <a:lnTo>
                      <a:pt x="36707" y="413"/>
                    </a:lnTo>
                    <a:cubicBezTo>
                      <a:pt x="37337" y="755"/>
                      <a:pt x="37916" y="1232"/>
                      <a:pt x="38359" y="1795"/>
                    </a:cubicBezTo>
                    <a:cubicBezTo>
                      <a:pt x="36650" y="1333"/>
                      <a:pt x="34908" y="940"/>
                      <a:pt x="33148" y="667"/>
                    </a:cubicBezTo>
                    <a:lnTo>
                      <a:pt x="33148" y="667"/>
                    </a:lnTo>
                    <a:cubicBezTo>
                      <a:pt x="34292" y="1743"/>
                      <a:pt x="35437" y="2820"/>
                      <a:pt x="36565" y="3896"/>
                    </a:cubicBezTo>
                    <a:cubicBezTo>
                      <a:pt x="34446" y="3144"/>
                      <a:pt x="32293" y="2393"/>
                      <a:pt x="30055" y="2034"/>
                    </a:cubicBezTo>
                    <a:lnTo>
                      <a:pt x="30055" y="2034"/>
                    </a:lnTo>
                    <a:cubicBezTo>
                      <a:pt x="31234" y="2905"/>
                      <a:pt x="32293" y="3913"/>
                      <a:pt x="33233" y="5024"/>
                    </a:cubicBezTo>
                    <a:cubicBezTo>
                      <a:pt x="31849" y="4528"/>
                      <a:pt x="30551" y="3811"/>
                      <a:pt x="29423" y="2888"/>
                    </a:cubicBezTo>
                    <a:lnTo>
                      <a:pt x="29423" y="2888"/>
                    </a:lnTo>
                    <a:cubicBezTo>
                      <a:pt x="30311" y="4340"/>
                      <a:pt x="31507" y="5605"/>
                      <a:pt x="32891" y="6579"/>
                    </a:cubicBezTo>
                    <a:cubicBezTo>
                      <a:pt x="30294" y="5741"/>
                      <a:pt x="27954" y="4306"/>
                      <a:pt x="25613" y="2888"/>
                    </a:cubicBezTo>
                    <a:lnTo>
                      <a:pt x="25613" y="2888"/>
                    </a:lnTo>
                    <a:cubicBezTo>
                      <a:pt x="26450" y="3999"/>
                      <a:pt x="27099" y="5246"/>
                      <a:pt x="27526" y="6562"/>
                    </a:cubicBezTo>
                    <a:cubicBezTo>
                      <a:pt x="26040" y="4716"/>
                      <a:pt x="24331" y="3025"/>
                      <a:pt x="22469" y="1572"/>
                    </a:cubicBezTo>
                    <a:lnTo>
                      <a:pt x="22469" y="1572"/>
                    </a:lnTo>
                    <a:cubicBezTo>
                      <a:pt x="22862" y="2973"/>
                      <a:pt x="23272" y="4357"/>
                      <a:pt x="23665" y="5759"/>
                    </a:cubicBezTo>
                    <a:cubicBezTo>
                      <a:pt x="22435" y="4204"/>
                      <a:pt x="21375" y="2512"/>
                      <a:pt x="20521" y="718"/>
                    </a:cubicBezTo>
                    <a:lnTo>
                      <a:pt x="20521" y="718"/>
                    </a:lnTo>
                    <a:cubicBezTo>
                      <a:pt x="20658" y="2068"/>
                      <a:pt x="20692" y="3418"/>
                      <a:pt x="20624" y="4768"/>
                    </a:cubicBezTo>
                    <a:cubicBezTo>
                      <a:pt x="20111" y="3247"/>
                      <a:pt x="19445" y="1777"/>
                      <a:pt x="18659" y="393"/>
                    </a:cubicBezTo>
                    <a:cubicBezTo>
                      <a:pt x="18436" y="2375"/>
                      <a:pt x="17856" y="4306"/>
                      <a:pt x="16933" y="6066"/>
                    </a:cubicBezTo>
                    <a:cubicBezTo>
                      <a:pt x="17104" y="4204"/>
                      <a:pt x="17001" y="2324"/>
                      <a:pt x="16608" y="496"/>
                    </a:cubicBezTo>
                    <a:cubicBezTo>
                      <a:pt x="16079" y="1726"/>
                      <a:pt x="15241" y="2529"/>
                      <a:pt x="14336" y="3469"/>
                    </a:cubicBezTo>
                    <a:cubicBezTo>
                      <a:pt x="13328" y="4511"/>
                      <a:pt x="12388" y="5553"/>
                      <a:pt x="11243" y="6459"/>
                    </a:cubicBezTo>
                    <a:cubicBezTo>
                      <a:pt x="11482" y="5126"/>
                      <a:pt x="11705" y="3794"/>
                      <a:pt x="11944" y="2461"/>
                    </a:cubicBezTo>
                    <a:lnTo>
                      <a:pt x="11944" y="2461"/>
                    </a:lnTo>
                    <a:cubicBezTo>
                      <a:pt x="9979" y="3828"/>
                      <a:pt x="8133" y="5366"/>
                      <a:pt x="6442" y="7057"/>
                    </a:cubicBezTo>
                    <a:cubicBezTo>
                      <a:pt x="6322" y="4597"/>
                      <a:pt x="7245" y="2102"/>
                      <a:pt x="8919" y="308"/>
                    </a:cubicBezTo>
                    <a:lnTo>
                      <a:pt x="8919" y="308"/>
                    </a:lnTo>
                    <a:cubicBezTo>
                      <a:pt x="7433" y="599"/>
                      <a:pt x="5981" y="991"/>
                      <a:pt x="4545" y="1487"/>
                    </a:cubicBezTo>
                    <a:cubicBezTo>
                      <a:pt x="5041" y="991"/>
                      <a:pt x="5536" y="496"/>
                      <a:pt x="6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7"/>
              <p:cNvSpPr/>
              <p:nvPr/>
            </p:nvSpPr>
            <p:spPr>
              <a:xfrm>
                <a:off x="2002700" y="3027700"/>
                <a:ext cx="75625" cy="382325"/>
              </a:xfrm>
              <a:custGeom>
                <a:avLst/>
                <a:gdLst/>
                <a:ahLst/>
                <a:cxnLst/>
                <a:rect l="l" t="t" r="r" b="b"/>
                <a:pathLst>
                  <a:path w="3025" h="15293" fill="none" extrusionOk="0">
                    <a:moveTo>
                      <a:pt x="3024" y="15292"/>
                    </a:moveTo>
                    <a:cubicBezTo>
                      <a:pt x="2238" y="10149"/>
                      <a:pt x="889" y="5126"/>
                      <a:pt x="0" y="0"/>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7"/>
              <p:cNvSpPr/>
              <p:nvPr/>
            </p:nvSpPr>
            <p:spPr>
              <a:xfrm>
                <a:off x="926250" y="2921325"/>
                <a:ext cx="292200" cy="231125"/>
              </a:xfrm>
              <a:custGeom>
                <a:avLst/>
                <a:gdLst/>
                <a:ahLst/>
                <a:cxnLst/>
                <a:rect l="l" t="t" r="r" b="b"/>
                <a:pathLst>
                  <a:path w="11688" h="9245" fill="none" extrusionOk="0">
                    <a:moveTo>
                      <a:pt x="11688" y="9244"/>
                    </a:moveTo>
                    <a:cubicBezTo>
                      <a:pt x="8766" y="6237"/>
                      <a:pt x="5605" y="3521"/>
                      <a:pt x="2427" y="804"/>
                    </a:cubicBezTo>
                    <a:cubicBezTo>
                      <a:pt x="1504" y="1"/>
                      <a:pt x="240" y="1"/>
                      <a:pt x="69" y="1487"/>
                    </a:cubicBezTo>
                    <a:cubicBezTo>
                      <a:pt x="1" y="2068"/>
                      <a:pt x="274" y="2683"/>
                      <a:pt x="770" y="3008"/>
                    </a:cubicBezTo>
                    <a:cubicBezTo>
                      <a:pt x="889" y="3093"/>
                      <a:pt x="1026" y="3162"/>
                      <a:pt x="1163" y="3145"/>
                    </a:cubicBezTo>
                    <a:cubicBezTo>
                      <a:pt x="1317" y="3128"/>
                      <a:pt x="1453" y="3025"/>
                      <a:pt x="1453" y="2871"/>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7"/>
              <p:cNvSpPr/>
              <p:nvPr/>
            </p:nvSpPr>
            <p:spPr>
              <a:xfrm>
                <a:off x="1567000" y="3145175"/>
                <a:ext cx="184550" cy="94425"/>
              </a:xfrm>
              <a:custGeom>
                <a:avLst/>
                <a:gdLst/>
                <a:ahLst/>
                <a:cxnLst/>
                <a:rect l="l" t="t" r="r" b="b"/>
                <a:pathLst>
                  <a:path w="7382" h="3777" fill="none" extrusionOk="0">
                    <a:moveTo>
                      <a:pt x="0" y="2102"/>
                    </a:moveTo>
                    <a:cubicBezTo>
                      <a:pt x="462" y="1076"/>
                      <a:pt x="1538" y="444"/>
                      <a:pt x="2632" y="205"/>
                    </a:cubicBezTo>
                    <a:cubicBezTo>
                      <a:pt x="3315" y="51"/>
                      <a:pt x="4033" y="0"/>
                      <a:pt x="4716" y="188"/>
                    </a:cubicBezTo>
                    <a:cubicBezTo>
                      <a:pt x="6254" y="581"/>
                      <a:pt x="7381" y="2187"/>
                      <a:pt x="7245" y="3776"/>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7"/>
              <p:cNvSpPr/>
              <p:nvPr/>
            </p:nvSpPr>
            <p:spPr>
              <a:xfrm>
                <a:off x="1202625" y="2975575"/>
                <a:ext cx="416500" cy="410525"/>
              </a:xfrm>
              <a:custGeom>
                <a:avLst/>
                <a:gdLst/>
                <a:ahLst/>
                <a:cxnLst/>
                <a:rect l="l" t="t" r="r" b="b"/>
                <a:pathLst>
                  <a:path w="16660" h="16421" fill="none" extrusionOk="0">
                    <a:moveTo>
                      <a:pt x="9569" y="650"/>
                    </a:moveTo>
                    <a:cubicBezTo>
                      <a:pt x="6869" y="1"/>
                      <a:pt x="3811" y="1009"/>
                      <a:pt x="2068" y="3196"/>
                    </a:cubicBezTo>
                    <a:cubicBezTo>
                      <a:pt x="1265" y="4204"/>
                      <a:pt x="735" y="5417"/>
                      <a:pt x="479" y="6681"/>
                    </a:cubicBezTo>
                    <a:cubicBezTo>
                      <a:pt x="1" y="8937"/>
                      <a:pt x="479" y="11431"/>
                      <a:pt x="1829" y="13311"/>
                    </a:cubicBezTo>
                    <a:cubicBezTo>
                      <a:pt x="3333" y="15395"/>
                      <a:pt x="5588" y="16421"/>
                      <a:pt x="8185" y="16267"/>
                    </a:cubicBezTo>
                    <a:cubicBezTo>
                      <a:pt x="11226" y="16096"/>
                      <a:pt x="13396" y="14404"/>
                      <a:pt x="14627" y="11722"/>
                    </a:cubicBezTo>
                    <a:cubicBezTo>
                      <a:pt x="16660" y="7331"/>
                      <a:pt x="14439" y="1812"/>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7"/>
              <p:cNvSpPr/>
              <p:nvPr/>
            </p:nvSpPr>
            <p:spPr>
              <a:xfrm>
                <a:off x="1723750" y="3093050"/>
                <a:ext cx="416075" cy="410525"/>
              </a:xfrm>
              <a:custGeom>
                <a:avLst/>
                <a:gdLst/>
                <a:ahLst/>
                <a:cxnLst/>
                <a:rect l="l" t="t" r="r" b="b"/>
                <a:pathLst>
                  <a:path w="16643" h="16421" fill="none" extrusionOk="0">
                    <a:moveTo>
                      <a:pt x="9569" y="650"/>
                    </a:moveTo>
                    <a:cubicBezTo>
                      <a:pt x="6870" y="0"/>
                      <a:pt x="3811" y="1026"/>
                      <a:pt x="2068" y="3196"/>
                    </a:cubicBezTo>
                    <a:cubicBezTo>
                      <a:pt x="1265" y="4204"/>
                      <a:pt x="736" y="5417"/>
                      <a:pt x="479" y="6681"/>
                    </a:cubicBezTo>
                    <a:cubicBezTo>
                      <a:pt x="1" y="8937"/>
                      <a:pt x="479" y="11431"/>
                      <a:pt x="1829" y="13311"/>
                    </a:cubicBezTo>
                    <a:cubicBezTo>
                      <a:pt x="3333" y="15395"/>
                      <a:pt x="5588" y="16420"/>
                      <a:pt x="8185" y="16266"/>
                    </a:cubicBezTo>
                    <a:cubicBezTo>
                      <a:pt x="11209" y="16096"/>
                      <a:pt x="13396" y="14421"/>
                      <a:pt x="14627" y="11722"/>
                    </a:cubicBezTo>
                    <a:cubicBezTo>
                      <a:pt x="16643" y="7330"/>
                      <a:pt x="14422" y="1829"/>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7"/>
              <p:cNvSpPr/>
              <p:nvPr/>
            </p:nvSpPr>
            <p:spPr>
              <a:xfrm>
                <a:off x="2380300" y="4071925"/>
                <a:ext cx="1146925" cy="323125"/>
              </a:xfrm>
              <a:custGeom>
                <a:avLst/>
                <a:gdLst/>
                <a:ahLst/>
                <a:cxnLst/>
                <a:rect l="l" t="t" r="r" b="b"/>
                <a:pathLst>
                  <a:path w="45877" h="12925" extrusionOk="0">
                    <a:moveTo>
                      <a:pt x="6932" y="0"/>
                    </a:moveTo>
                    <a:cubicBezTo>
                      <a:pt x="6718" y="0"/>
                      <a:pt x="6503" y="12"/>
                      <a:pt x="6288" y="41"/>
                    </a:cubicBezTo>
                    <a:cubicBezTo>
                      <a:pt x="5314" y="161"/>
                      <a:pt x="4426" y="622"/>
                      <a:pt x="3640" y="1203"/>
                    </a:cubicBezTo>
                    <a:cubicBezTo>
                      <a:pt x="1572" y="2724"/>
                      <a:pt x="137" y="5167"/>
                      <a:pt x="18" y="7730"/>
                    </a:cubicBezTo>
                    <a:cubicBezTo>
                      <a:pt x="0" y="8294"/>
                      <a:pt x="35" y="8960"/>
                      <a:pt x="325" y="9455"/>
                    </a:cubicBezTo>
                    <a:cubicBezTo>
                      <a:pt x="410" y="9609"/>
                      <a:pt x="513" y="9746"/>
                      <a:pt x="650" y="9848"/>
                    </a:cubicBezTo>
                    <a:cubicBezTo>
                      <a:pt x="1196" y="10327"/>
                      <a:pt x="2102" y="10395"/>
                      <a:pt x="2785" y="10464"/>
                    </a:cubicBezTo>
                    <a:cubicBezTo>
                      <a:pt x="4778" y="10641"/>
                      <a:pt x="6774" y="10718"/>
                      <a:pt x="8771" y="10718"/>
                    </a:cubicBezTo>
                    <a:cubicBezTo>
                      <a:pt x="15647" y="10718"/>
                      <a:pt x="22540" y="9801"/>
                      <a:pt x="29372" y="8875"/>
                    </a:cubicBezTo>
                    <a:lnTo>
                      <a:pt x="29372" y="8875"/>
                    </a:lnTo>
                    <a:cubicBezTo>
                      <a:pt x="29337" y="9165"/>
                      <a:pt x="29474" y="9507"/>
                      <a:pt x="29679" y="9695"/>
                    </a:cubicBezTo>
                    <a:cubicBezTo>
                      <a:pt x="29953" y="9917"/>
                      <a:pt x="30277" y="10036"/>
                      <a:pt x="30585" y="10190"/>
                    </a:cubicBezTo>
                    <a:cubicBezTo>
                      <a:pt x="31337" y="10583"/>
                      <a:pt x="31986" y="11147"/>
                      <a:pt x="32703" y="11574"/>
                    </a:cubicBezTo>
                    <a:cubicBezTo>
                      <a:pt x="33243" y="11908"/>
                      <a:pt x="33880" y="12156"/>
                      <a:pt x="34504" y="12156"/>
                    </a:cubicBezTo>
                    <a:cubicBezTo>
                      <a:pt x="34710" y="12156"/>
                      <a:pt x="34914" y="12129"/>
                      <a:pt x="35113" y="12070"/>
                    </a:cubicBezTo>
                    <a:cubicBezTo>
                      <a:pt x="35301" y="12001"/>
                      <a:pt x="35489" y="11899"/>
                      <a:pt x="35574" y="11728"/>
                    </a:cubicBezTo>
                    <a:cubicBezTo>
                      <a:pt x="35745" y="11420"/>
                      <a:pt x="35506" y="11062"/>
                      <a:pt x="35266" y="10805"/>
                    </a:cubicBezTo>
                    <a:cubicBezTo>
                      <a:pt x="34651" y="10105"/>
                      <a:pt x="33985" y="9455"/>
                      <a:pt x="33250" y="8892"/>
                    </a:cubicBezTo>
                    <a:cubicBezTo>
                      <a:pt x="33414" y="8849"/>
                      <a:pt x="33572" y="8829"/>
                      <a:pt x="33724" y="8829"/>
                    </a:cubicBezTo>
                    <a:cubicBezTo>
                      <a:pt x="34600" y="8829"/>
                      <a:pt x="35279" y="9486"/>
                      <a:pt x="35847" y="10156"/>
                    </a:cubicBezTo>
                    <a:cubicBezTo>
                      <a:pt x="36360" y="10771"/>
                      <a:pt x="36702" y="11540"/>
                      <a:pt x="37300" y="12104"/>
                    </a:cubicBezTo>
                    <a:cubicBezTo>
                      <a:pt x="37570" y="12362"/>
                      <a:pt x="38348" y="12766"/>
                      <a:pt x="38936" y="12766"/>
                    </a:cubicBezTo>
                    <a:cubicBezTo>
                      <a:pt x="39204" y="12766"/>
                      <a:pt x="39432" y="12682"/>
                      <a:pt x="39555" y="12463"/>
                    </a:cubicBezTo>
                    <a:cubicBezTo>
                      <a:pt x="39640" y="12292"/>
                      <a:pt x="39658" y="12087"/>
                      <a:pt x="39640" y="11882"/>
                    </a:cubicBezTo>
                    <a:lnTo>
                      <a:pt x="39640" y="11882"/>
                    </a:lnTo>
                    <a:cubicBezTo>
                      <a:pt x="39948" y="12411"/>
                      <a:pt x="40273" y="12821"/>
                      <a:pt x="40905" y="12907"/>
                    </a:cubicBezTo>
                    <a:cubicBezTo>
                      <a:pt x="40974" y="12919"/>
                      <a:pt x="41042" y="12925"/>
                      <a:pt x="41108" y="12925"/>
                    </a:cubicBezTo>
                    <a:cubicBezTo>
                      <a:pt x="41699" y="12925"/>
                      <a:pt x="42166" y="12462"/>
                      <a:pt x="42135" y="11848"/>
                    </a:cubicBezTo>
                    <a:lnTo>
                      <a:pt x="42135" y="11848"/>
                    </a:lnTo>
                    <a:cubicBezTo>
                      <a:pt x="42282" y="12109"/>
                      <a:pt x="42576" y="12236"/>
                      <a:pt x="42876" y="12236"/>
                    </a:cubicBezTo>
                    <a:cubicBezTo>
                      <a:pt x="43066" y="12236"/>
                      <a:pt x="43258" y="12186"/>
                      <a:pt x="43417" y="12087"/>
                    </a:cubicBezTo>
                    <a:cubicBezTo>
                      <a:pt x="44066" y="11677"/>
                      <a:pt x="44151" y="10976"/>
                      <a:pt x="44168" y="10276"/>
                    </a:cubicBezTo>
                    <a:cubicBezTo>
                      <a:pt x="44267" y="10461"/>
                      <a:pt x="44474" y="10557"/>
                      <a:pt x="44677" y="10557"/>
                    </a:cubicBezTo>
                    <a:cubicBezTo>
                      <a:pt x="44755" y="10557"/>
                      <a:pt x="44832" y="10543"/>
                      <a:pt x="44903" y="10515"/>
                    </a:cubicBezTo>
                    <a:cubicBezTo>
                      <a:pt x="45159" y="10412"/>
                      <a:pt x="45330" y="10156"/>
                      <a:pt x="45416" y="9883"/>
                    </a:cubicBezTo>
                    <a:cubicBezTo>
                      <a:pt x="45877" y="8328"/>
                      <a:pt x="43707" y="6312"/>
                      <a:pt x="42596" y="5526"/>
                    </a:cubicBezTo>
                    <a:cubicBezTo>
                      <a:pt x="41264" y="4569"/>
                      <a:pt x="40051" y="3903"/>
                      <a:pt x="38462" y="3492"/>
                    </a:cubicBezTo>
                    <a:cubicBezTo>
                      <a:pt x="36599" y="3031"/>
                      <a:pt x="34703" y="2672"/>
                      <a:pt x="32789" y="2365"/>
                    </a:cubicBezTo>
                    <a:cubicBezTo>
                      <a:pt x="29150" y="1801"/>
                      <a:pt x="25408" y="1476"/>
                      <a:pt x="21768" y="1083"/>
                    </a:cubicBezTo>
                    <a:cubicBezTo>
                      <a:pt x="19086" y="793"/>
                      <a:pt x="16386" y="537"/>
                      <a:pt x="13704" y="297"/>
                    </a:cubicBezTo>
                    <a:cubicBezTo>
                      <a:pt x="12822" y="225"/>
                      <a:pt x="11974" y="152"/>
                      <a:pt x="11118" y="152"/>
                    </a:cubicBezTo>
                    <a:cubicBezTo>
                      <a:pt x="10763" y="152"/>
                      <a:pt x="10407" y="165"/>
                      <a:pt x="10047" y="195"/>
                    </a:cubicBezTo>
                    <a:cubicBezTo>
                      <a:pt x="9910" y="206"/>
                      <a:pt x="9774" y="211"/>
                      <a:pt x="9637" y="211"/>
                    </a:cubicBezTo>
                    <a:cubicBezTo>
                      <a:pt x="8739" y="211"/>
                      <a:pt x="7839" y="0"/>
                      <a:pt x="6932"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7"/>
              <p:cNvSpPr/>
              <p:nvPr/>
            </p:nvSpPr>
            <p:spPr>
              <a:xfrm>
                <a:off x="3255975" y="4225425"/>
                <a:ext cx="120900" cy="157650"/>
              </a:xfrm>
              <a:custGeom>
                <a:avLst/>
                <a:gdLst/>
                <a:ahLst/>
                <a:cxnLst/>
                <a:rect l="l" t="t" r="r" b="b"/>
                <a:pathLst>
                  <a:path w="4836" h="6306" extrusionOk="0">
                    <a:moveTo>
                      <a:pt x="0" y="1"/>
                    </a:moveTo>
                    <a:lnTo>
                      <a:pt x="0" y="1"/>
                    </a:lnTo>
                    <a:cubicBezTo>
                      <a:pt x="274" y="206"/>
                      <a:pt x="547" y="411"/>
                      <a:pt x="803" y="616"/>
                    </a:cubicBezTo>
                    <a:cubicBezTo>
                      <a:pt x="2119" y="1675"/>
                      <a:pt x="3212" y="2974"/>
                      <a:pt x="4033" y="4426"/>
                    </a:cubicBezTo>
                    <a:cubicBezTo>
                      <a:pt x="4357" y="5007"/>
                      <a:pt x="4716" y="5639"/>
                      <a:pt x="4562" y="6306"/>
                    </a:cubicBezTo>
                    <a:cubicBezTo>
                      <a:pt x="4836" y="5656"/>
                      <a:pt x="4511" y="4922"/>
                      <a:pt x="4220" y="4324"/>
                    </a:cubicBezTo>
                    <a:cubicBezTo>
                      <a:pt x="3332" y="2478"/>
                      <a:pt x="1828" y="923"/>
                      <a:pt x="0"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7"/>
              <p:cNvSpPr/>
              <p:nvPr/>
            </p:nvSpPr>
            <p:spPr>
              <a:xfrm>
                <a:off x="3284575" y="4185700"/>
                <a:ext cx="147825" cy="195675"/>
              </a:xfrm>
              <a:custGeom>
                <a:avLst/>
                <a:gdLst/>
                <a:ahLst/>
                <a:cxnLst/>
                <a:rect l="l" t="t" r="r" b="b"/>
                <a:pathLst>
                  <a:path w="5913" h="7827" extrusionOk="0">
                    <a:moveTo>
                      <a:pt x="1" y="1"/>
                    </a:moveTo>
                    <a:cubicBezTo>
                      <a:pt x="2735" y="1675"/>
                      <a:pt x="5827" y="4358"/>
                      <a:pt x="5862" y="7826"/>
                    </a:cubicBezTo>
                    <a:cubicBezTo>
                      <a:pt x="5879" y="7621"/>
                      <a:pt x="5896" y="7399"/>
                      <a:pt x="5913" y="7177"/>
                    </a:cubicBezTo>
                    <a:cubicBezTo>
                      <a:pt x="5759" y="3879"/>
                      <a:pt x="2837" y="1282"/>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7"/>
              <p:cNvSpPr/>
              <p:nvPr/>
            </p:nvSpPr>
            <p:spPr>
              <a:xfrm>
                <a:off x="3337975" y="4164350"/>
                <a:ext cx="151675" cy="184550"/>
              </a:xfrm>
              <a:custGeom>
                <a:avLst/>
                <a:gdLst/>
                <a:ahLst/>
                <a:cxnLst/>
                <a:rect l="l" t="t" r="r" b="b"/>
                <a:pathLst>
                  <a:path w="6067" h="7382" extrusionOk="0">
                    <a:moveTo>
                      <a:pt x="1" y="0"/>
                    </a:moveTo>
                    <a:lnTo>
                      <a:pt x="1" y="0"/>
                    </a:lnTo>
                    <a:cubicBezTo>
                      <a:pt x="342" y="240"/>
                      <a:pt x="684" y="445"/>
                      <a:pt x="1026" y="684"/>
                    </a:cubicBezTo>
                    <a:cubicBezTo>
                      <a:pt x="3350" y="2222"/>
                      <a:pt x="5690" y="4409"/>
                      <a:pt x="5810" y="7382"/>
                    </a:cubicBezTo>
                    <a:cubicBezTo>
                      <a:pt x="6066" y="4340"/>
                      <a:pt x="3572" y="1914"/>
                      <a:pt x="1094" y="564"/>
                    </a:cubicBezTo>
                    <a:cubicBezTo>
                      <a:pt x="735" y="376"/>
                      <a:pt x="377" y="171"/>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7"/>
              <p:cNvSpPr/>
              <p:nvPr/>
            </p:nvSpPr>
            <p:spPr>
              <a:xfrm>
                <a:off x="2253850" y="4009725"/>
                <a:ext cx="235825" cy="310125"/>
              </a:xfrm>
              <a:custGeom>
                <a:avLst/>
                <a:gdLst/>
                <a:ahLst/>
                <a:cxnLst/>
                <a:rect l="l" t="t" r="r" b="b"/>
                <a:pathLst>
                  <a:path w="9433" h="12405" extrusionOk="0">
                    <a:moveTo>
                      <a:pt x="9432" y="0"/>
                    </a:moveTo>
                    <a:cubicBezTo>
                      <a:pt x="5400" y="2358"/>
                      <a:pt x="1846" y="5912"/>
                      <a:pt x="428" y="10440"/>
                    </a:cubicBezTo>
                    <a:cubicBezTo>
                      <a:pt x="240" y="11089"/>
                      <a:pt x="86" y="11738"/>
                      <a:pt x="1" y="12405"/>
                    </a:cubicBezTo>
                    <a:cubicBezTo>
                      <a:pt x="1163" y="7108"/>
                      <a:pt x="5093" y="2990"/>
                      <a:pt x="9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7"/>
              <p:cNvSpPr/>
              <p:nvPr/>
            </p:nvSpPr>
            <p:spPr>
              <a:xfrm>
                <a:off x="2234650" y="4005450"/>
                <a:ext cx="187525" cy="322525"/>
              </a:xfrm>
              <a:custGeom>
                <a:avLst/>
                <a:gdLst/>
                <a:ahLst/>
                <a:cxnLst/>
                <a:rect l="l" t="t" r="r" b="b"/>
                <a:pathLst>
                  <a:path w="7501" h="12901" extrusionOk="0">
                    <a:moveTo>
                      <a:pt x="7501" y="0"/>
                    </a:moveTo>
                    <a:cubicBezTo>
                      <a:pt x="3161" y="2666"/>
                      <a:pt x="0" y="7758"/>
                      <a:pt x="68" y="12900"/>
                    </a:cubicBezTo>
                    <a:cubicBezTo>
                      <a:pt x="393" y="8099"/>
                      <a:pt x="3058" y="3623"/>
                      <a:pt x="6732" y="581"/>
                    </a:cubicBezTo>
                    <a:lnTo>
                      <a:pt x="75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67"/>
              <p:cNvSpPr/>
              <p:nvPr/>
            </p:nvSpPr>
            <p:spPr>
              <a:xfrm>
                <a:off x="2319225" y="4043475"/>
                <a:ext cx="207600" cy="291750"/>
              </a:xfrm>
              <a:custGeom>
                <a:avLst/>
                <a:gdLst/>
                <a:ahLst/>
                <a:cxnLst/>
                <a:rect l="l" t="t" r="r" b="b"/>
                <a:pathLst>
                  <a:path w="8304" h="11670" extrusionOk="0">
                    <a:moveTo>
                      <a:pt x="8304" y="0"/>
                    </a:moveTo>
                    <a:lnTo>
                      <a:pt x="8304" y="0"/>
                    </a:lnTo>
                    <a:cubicBezTo>
                      <a:pt x="7843" y="256"/>
                      <a:pt x="7193" y="684"/>
                      <a:pt x="6749" y="991"/>
                    </a:cubicBezTo>
                    <a:cubicBezTo>
                      <a:pt x="3281" y="3537"/>
                      <a:pt x="752" y="7415"/>
                      <a:pt x="0" y="11670"/>
                    </a:cubicBezTo>
                    <a:cubicBezTo>
                      <a:pt x="1094" y="7535"/>
                      <a:pt x="3520" y="3793"/>
                      <a:pt x="6835" y="1094"/>
                    </a:cubicBezTo>
                    <a:cubicBezTo>
                      <a:pt x="7245" y="769"/>
                      <a:pt x="7877" y="308"/>
                      <a:pt x="8304" y="0"/>
                    </a:cubicBezTo>
                    <a:close/>
                  </a:path>
                </a:pathLst>
              </a:custGeom>
              <a:solidFill>
                <a:srgbClr val="65C1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7"/>
              <p:cNvSpPr/>
              <p:nvPr/>
            </p:nvSpPr>
            <p:spPr>
              <a:xfrm>
                <a:off x="2347825" y="4160075"/>
                <a:ext cx="88025" cy="138000"/>
              </a:xfrm>
              <a:custGeom>
                <a:avLst/>
                <a:gdLst/>
                <a:ahLst/>
                <a:cxnLst/>
                <a:rect l="l" t="t" r="r" b="b"/>
                <a:pathLst>
                  <a:path w="3521" h="5520" extrusionOk="0">
                    <a:moveTo>
                      <a:pt x="3521" y="1"/>
                    </a:moveTo>
                    <a:lnTo>
                      <a:pt x="3521" y="1"/>
                    </a:lnTo>
                    <a:cubicBezTo>
                      <a:pt x="1863" y="1436"/>
                      <a:pt x="599" y="3401"/>
                      <a:pt x="1" y="5519"/>
                    </a:cubicBezTo>
                    <a:cubicBezTo>
                      <a:pt x="975" y="3537"/>
                      <a:pt x="2137" y="1726"/>
                      <a:pt x="35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7"/>
              <p:cNvSpPr/>
              <p:nvPr/>
            </p:nvSpPr>
            <p:spPr>
              <a:xfrm>
                <a:off x="2380725" y="3503950"/>
                <a:ext cx="1028200" cy="932950"/>
              </a:xfrm>
              <a:custGeom>
                <a:avLst/>
                <a:gdLst/>
                <a:ahLst/>
                <a:cxnLst/>
                <a:rect l="l" t="t" r="r" b="b"/>
                <a:pathLst>
                  <a:path w="41128" h="37318" extrusionOk="0">
                    <a:moveTo>
                      <a:pt x="7211" y="1"/>
                    </a:moveTo>
                    <a:cubicBezTo>
                      <a:pt x="6422" y="1"/>
                      <a:pt x="5757" y="576"/>
                      <a:pt x="5622" y="1351"/>
                    </a:cubicBezTo>
                    <a:lnTo>
                      <a:pt x="1" y="37317"/>
                    </a:lnTo>
                    <a:lnTo>
                      <a:pt x="1" y="37317"/>
                    </a:lnTo>
                    <a:lnTo>
                      <a:pt x="32977" y="36651"/>
                    </a:lnTo>
                    <a:lnTo>
                      <a:pt x="41042" y="1659"/>
                    </a:lnTo>
                    <a:cubicBezTo>
                      <a:pt x="41127" y="1300"/>
                      <a:pt x="40854" y="958"/>
                      <a:pt x="40495" y="958"/>
                    </a:cubicBezTo>
                    <a:lnTo>
                      <a:pt x="7245" y="1"/>
                    </a:lnTo>
                    <a:cubicBezTo>
                      <a:pt x="7234" y="1"/>
                      <a:pt x="7222" y="1"/>
                      <a:pt x="7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7"/>
              <p:cNvSpPr/>
              <p:nvPr/>
            </p:nvSpPr>
            <p:spPr>
              <a:xfrm>
                <a:off x="1806625" y="4304450"/>
                <a:ext cx="586500" cy="132450"/>
              </a:xfrm>
              <a:custGeom>
                <a:avLst/>
                <a:gdLst/>
                <a:ahLst/>
                <a:cxnLst/>
                <a:rect l="l" t="t" r="r" b="b"/>
                <a:pathLst>
                  <a:path w="23460" h="5298" extrusionOk="0">
                    <a:moveTo>
                      <a:pt x="1" y="1"/>
                    </a:moveTo>
                    <a:lnTo>
                      <a:pt x="1" y="3076"/>
                    </a:lnTo>
                    <a:lnTo>
                      <a:pt x="22965" y="5297"/>
                    </a:lnTo>
                    <a:lnTo>
                      <a:pt x="23460" y="2119"/>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7"/>
              <p:cNvSpPr/>
              <p:nvPr/>
            </p:nvSpPr>
            <p:spPr>
              <a:xfrm>
                <a:off x="1806625" y="4304450"/>
                <a:ext cx="594625" cy="53000"/>
              </a:xfrm>
              <a:custGeom>
                <a:avLst/>
                <a:gdLst/>
                <a:ahLst/>
                <a:cxnLst/>
                <a:rect l="l" t="t" r="r" b="b"/>
                <a:pathLst>
                  <a:path w="23785" h="2120" extrusionOk="0">
                    <a:moveTo>
                      <a:pt x="1" y="1"/>
                    </a:moveTo>
                    <a:lnTo>
                      <a:pt x="23460" y="2119"/>
                    </a:lnTo>
                    <a:lnTo>
                      <a:pt x="237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7"/>
              <p:cNvSpPr/>
              <p:nvPr/>
            </p:nvSpPr>
            <p:spPr>
              <a:xfrm>
                <a:off x="2380725" y="4357425"/>
                <a:ext cx="838950" cy="79475"/>
              </a:xfrm>
              <a:custGeom>
                <a:avLst/>
                <a:gdLst/>
                <a:ahLst/>
                <a:cxnLst/>
                <a:rect l="l" t="t" r="r" b="b"/>
                <a:pathLst>
                  <a:path w="33558" h="3179" extrusionOk="0">
                    <a:moveTo>
                      <a:pt x="496" y="0"/>
                    </a:moveTo>
                    <a:lnTo>
                      <a:pt x="1" y="3178"/>
                    </a:lnTo>
                    <a:lnTo>
                      <a:pt x="32977" y="2512"/>
                    </a:lnTo>
                    <a:lnTo>
                      <a:pt x="335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7"/>
              <p:cNvSpPr/>
              <p:nvPr/>
            </p:nvSpPr>
            <p:spPr>
              <a:xfrm>
                <a:off x="2329475" y="3483850"/>
                <a:ext cx="1063625" cy="873600"/>
              </a:xfrm>
              <a:custGeom>
                <a:avLst/>
                <a:gdLst/>
                <a:ahLst/>
                <a:cxnLst/>
                <a:rect l="l" t="t" r="r" b="b"/>
                <a:pathLst>
                  <a:path w="42545" h="34944" extrusionOk="0">
                    <a:moveTo>
                      <a:pt x="6630" y="1"/>
                    </a:moveTo>
                    <a:cubicBezTo>
                      <a:pt x="5958" y="1"/>
                      <a:pt x="5379" y="486"/>
                      <a:pt x="5280" y="1164"/>
                    </a:cubicBezTo>
                    <a:lnTo>
                      <a:pt x="0" y="34704"/>
                    </a:lnTo>
                    <a:lnTo>
                      <a:pt x="2546" y="34943"/>
                    </a:lnTo>
                    <a:lnTo>
                      <a:pt x="7689" y="2053"/>
                    </a:lnTo>
                    <a:cubicBezTo>
                      <a:pt x="7807" y="1329"/>
                      <a:pt x="8438" y="805"/>
                      <a:pt x="9158" y="805"/>
                    </a:cubicBezTo>
                    <a:cubicBezTo>
                      <a:pt x="9169" y="805"/>
                      <a:pt x="9181" y="805"/>
                      <a:pt x="9193" y="805"/>
                    </a:cubicBezTo>
                    <a:lnTo>
                      <a:pt x="42545" y="1762"/>
                    </a:lnTo>
                    <a:lnTo>
                      <a:pt x="6698" y="2"/>
                    </a:lnTo>
                    <a:cubicBezTo>
                      <a:pt x="6675" y="1"/>
                      <a:pt x="6652" y="1"/>
                      <a:pt x="66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7"/>
              <p:cNvSpPr/>
              <p:nvPr/>
            </p:nvSpPr>
            <p:spPr>
              <a:xfrm>
                <a:off x="2924500" y="3727250"/>
                <a:ext cx="91000" cy="90825"/>
              </a:xfrm>
              <a:custGeom>
                <a:avLst/>
                <a:gdLst/>
                <a:ahLst/>
                <a:cxnLst/>
                <a:rect l="l" t="t" r="r" b="b"/>
                <a:pathLst>
                  <a:path w="3640" h="3633" extrusionOk="0">
                    <a:moveTo>
                      <a:pt x="1901" y="1"/>
                    </a:moveTo>
                    <a:cubicBezTo>
                      <a:pt x="1134" y="1"/>
                      <a:pt x="431" y="591"/>
                      <a:pt x="222" y="1441"/>
                    </a:cubicBezTo>
                    <a:cubicBezTo>
                      <a:pt x="0" y="2415"/>
                      <a:pt x="513" y="3371"/>
                      <a:pt x="1384" y="3593"/>
                    </a:cubicBezTo>
                    <a:cubicBezTo>
                      <a:pt x="1497" y="3620"/>
                      <a:pt x="1611" y="3632"/>
                      <a:pt x="1723" y="3632"/>
                    </a:cubicBezTo>
                    <a:cubicBezTo>
                      <a:pt x="2492" y="3632"/>
                      <a:pt x="3207" y="3042"/>
                      <a:pt x="3400" y="2192"/>
                    </a:cubicBezTo>
                    <a:cubicBezTo>
                      <a:pt x="3640" y="1218"/>
                      <a:pt x="3110" y="262"/>
                      <a:pt x="2239" y="40"/>
                    </a:cubicBezTo>
                    <a:cubicBezTo>
                      <a:pt x="2126" y="13"/>
                      <a:pt x="2012" y="1"/>
                      <a:pt x="1901"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7"/>
              <p:cNvSpPr/>
              <p:nvPr/>
            </p:nvSpPr>
            <p:spPr>
              <a:xfrm>
                <a:off x="743000" y="3994625"/>
                <a:ext cx="1419050" cy="341725"/>
              </a:xfrm>
              <a:custGeom>
                <a:avLst/>
                <a:gdLst/>
                <a:ahLst/>
                <a:cxnLst/>
                <a:rect l="l" t="t" r="r" b="b"/>
                <a:pathLst>
                  <a:path w="56762" h="13669" extrusionOk="0">
                    <a:moveTo>
                      <a:pt x="14477" y="1"/>
                    </a:moveTo>
                    <a:cubicBezTo>
                      <a:pt x="14396" y="1"/>
                      <a:pt x="14315" y="2"/>
                      <a:pt x="14234" y="6"/>
                    </a:cubicBezTo>
                    <a:cubicBezTo>
                      <a:pt x="13123" y="58"/>
                      <a:pt x="11842" y="570"/>
                      <a:pt x="10816" y="1014"/>
                    </a:cubicBezTo>
                    <a:cubicBezTo>
                      <a:pt x="8459" y="2005"/>
                      <a:pt x="6374" y="3611"/>
                      <a:pt x="4495" y="5320"/>
                    </a:cubicBezTo>
                    <a:cubicBezTo>
                      <a:pt x="2205" y="7387"/>
                      <a:pt x="719" y="10104"/>
                      <a:pt x="1" y="13094"/>
                    </a:cubicBezTo>
                    <a:cubicBezTo>
                      <a:pt x="770" y="13470"/>
                      <a:pt x="1658" y="13521"/>
                      <a:pt x="2513" y="13538"/>
                    </a:cubicBezTo>
                    <a:cubicBezTo>
                      <a:pt x="3083" y="13554"/>
                      <a:pt x="3654" y="13560"/>
                      <a:pt x="4224" y="13560"/>
                    </a:cubicBezTo>
                    <a:cubicBezTo>
                      <a:pt x="5600" y="13560"/>
                      <a:pt x="6974" y="13523"/>
                      <a:pt x="8339" y="13487"/>
                    </a:cubicBezTo>
                    <a:cubicBezTo>
                      <a:pt x="16540" y="13248"/>
                      <a:pt x="24725" y="12975"/>
                      <a:pt x="32909" y="12411"/>
                    </a:cubicBezTo>
                    <a:lnTo>
                      <a:pt x="37744" y="12069"/>
                    </a:lnTo>
                    <a:cubicBezTo>
                      <a:pt x="37799" y="12065"/>
                      <a:pt x="37850" y="12063"/>
                      <a:pt x="37899" y="12063"/>
                    </a:cubicBezTo>
                    <a:cubicBezTo>
                      <a:pt x="38715" y="12063"/>
                      <a:pt x="38708" y="12588"/>
                      <a:pt x="39402" y="12975"/>
                    </a:cubicBezTo>
                    <a:cubicBezTo>
                      <a:pt x="39910" y="13255"/>
                      <a:pt x="40522" y="13353"/>
                      <a:pt x="41162" y="13353"/>
                    </a:cubicBezTo>
                    <a:cubicBezTo>
                      <a:pt x="42203" y="13353"/>
                      <a:pt x="43319" y="13093"/>
                      <a:pt x="44186" y="12923"/>
                    </a:cubicBezTo>
                    <a:cubicBezTo>
                      <a:pt x="45408" y="12689"/>
                      <a:pt x="46657" y="12401"/>
                      <a:pt x="47907" y="12401"/>
                    </a:cubicBezTo>
                    <a:cubicBezTo>
                      <a:pt x="48387" y="12401"/>
                      <a:pt x="48867" y="12443"/>
                      <a:pt x="49346" y="12547"/>
                    </a:cubicBezTo>
                    <a:cubicBezTo>
                      <a:pt x="50286" y="12735"/>
                      <a:pt x="51157" y="13163"/>
                      <a:pt x="52063" y="13487"/>
                    </a:cubicBezTo>
                    <a:cubicBezTo>
                      <a:pt x="52345" y="13593"/>
                      <a:pt x="52691" y="13668"/>
                      <a:pt x="53013" y="13668"/>
                    </a:cubicBezTo>
                    <a:cubicBezTo>
                      <a:pt x="53627" y="13668"/>
                      <a:pt x="54150" y="13394"/>
                      <a:pt x="53959" y="12530"/>
                    </a:cubicBezTo>
                    <a:lnTo>
                      <a:pt x="53959" y="12530"/>
                    </a:lnTo>
                    <a:cubicBezTo>
                      <a:pt x="54250" y="12735"/>
                      <a:pt x="54574" y="12958"/>
                      <a:pt x="54933" y="13009"/>
                    </a:cubicBezTo>
                    <a:cubicBezTo>
                      <a:pt x="54998" y="13021"/>
                      <a:pt x="55064" y="13027"/>
                      <a:pt x="55131" y="13027"/>
                    </a:cubicBezTo>
                    <a:cubicBezTo>
                      <a:pt x="55432" y="13027"/>
                      <a:pt x="55733" y="12899"/>
                      <a:pt x="55873" y="12633"/>
                    </a:cubicBezTo>
                    <a:cubicBezTo>
                      <a:pt x="56061" y="12308"/>
                      <a:pt x="55907" y="11898"/>
                      <a:pt x="55753" y="11556"/>
                    </a:cubicBezTo>
                    <a:cubicBezTo>
                      <a:pt x="55761" y="11555"/>
                      <a:pt x="55769" y="11554"/>
                      <a:pt x="55777" y="11554"/>
                    </a:cubicBezTo>
                    <a:cubicBezTo>
                      <a:pt x="55857" y="11554"/>
                      <a:pt x="55949" y="11628"/>
                      <a:pt x="56027" y="11659"/>
                    </a:cubicBezTo>
                    <a:cubicBezTo>
                      <a:pt x="56053" y="11667"/>
                      <a:pt x="56079" y="11671"/>
                      <a:pt x="56104" y="11671"/>
                    </a:cubicBezTo>
                    <a:cubicBezTo>
                      <a:pt x="56288" y="11671"/>
                      <a:pt x="56428" y="11464"/>
                      <a:pt x="56488" y="11283"/>
                    </a:cubicBezTo>
                    <a:cubicBezTo>
                      <a:pt x="56761" y="10378"/>
                      <a:pt x="55975" y="9694"/>
                      <a:pt x="55377" y="9164"/>
                    </a:cubicBezTo>
                    <a:cubicBezTo>
                      <a:pt x="52466" y="6594"/>
                      <a:pt x="48460" y="5048"/>
                      <a:pt x="44542" y="5048"/>
                    </a:cubicBezTo>
                    <a:cubicBezTo>
                      <a:pt x="44137" y="5048"/>
                      <a:pt x="43733" y="5064"/>
                      <a:pt x="43332" y="5098"/>
                    </a:cubicBezTo>
                    <a:cubicBezTo>
                      <a:pt x="43297" y="5115"/>
                      <a:pt x="43246" y="5115"/>
                      <a:pt x="43212" y="5115"/>
                    </a:cubicBezTo>
                    <a:cubicBezTo>
                      <a:pt x="42204" y="5218"/>
                      <a:pt x="41213" y="5440"/>
                      <a:pt x="40222" y="5679"/>
                    </a:cubicBezTo>
                    <a:cubicBezTo>
                      <a:pt x="39696" y="5810"/>
                      <a:pt x="39195" y="5967"/>
                      <a:pt x="38666" y="5967"/>
                    </a:cubicBezTo>
                    <a:cubicBezTo>
                      <a:pt x="38576" y="5967"/>
                      <a:pt x="38486" y="5962"/>
                      <a:pt x="38394" y="5952"/>
                    </a:cubicBezTo>
                    <a:cubicBezTo>
                      <a:pt x="37676" y="5867"/>
                      <a:pt x="36958" y="5679"/>
                      <a:pt x="36241" y="5508"/>
                    </a:cubicBezTo>
                    <a:cubicBezTo>
                      <a:pt x="32243" y="4534"/>
                      <a:pt x="28244" y="3560"/>
                      <a:pt x="24229" y="2569"/>
                    </a:cubicBezTo>
                    <a:cubicBezTo>
                      <a:pt x="22298" y="2091"/>
                      <a:pt x="20351" y="1629"/>
                      <a:pt x="18454" y="980"/>
                    </a:cubicBezTo>
                    <a:cubicBezTo>
                      <a:pt x="17180" y="528"/>
                      <a:pt x="15844" y="1"/>
                      <a:pt x="14477" y="1"/>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7"/>
              <p:cNvSpPr/>
              <p:nvPr/>
            </p:nvSpPr>
            <p:spPr>
              <a:xfrm>
                <a:off x="1936900" y="4228850"/>
                <a:ext cx="156375" cy="85450"/>
              </a:xfrm>
              <a:custGeom>
                <a:avLst/>
                <a:gdLst/>
                <a:ahLst/>
                <a:cxnLst/>
                <a:rect l="l" t="t" r="r" b="b"/>
                <a:pathLst>
                  <a:path w="6255" h="3418" extrusionOk="0">
                    <a:moveTo>
                      <a:pt x="1" y="0"/>
                    </a:moveTo>
                    <a:lnTo>
                      <a:pt x="1" y="0"/>
                    </a:lnTo>
                    <a:cubicBezTo>
                      <a:pt x="1112" y="513"/>
                      <a:pt x="2205" y="957"/>
                      <a:pt x="3281" y="1504"/>
                    </a:cubicBezTo>
                    <a:cubicBezTo>
                      <a:pt x="4324" y="2068"/>
                      <a:pt x="5451" y="2495"/>
                      <a:pt x="6254" y="3418"/>
                    </a:cubicBezTo>
                    <a:cubicBezTo>
                      <a:pt x="5537" y="1487"/>
                      <a:pt x="1932" y="86"/>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7"/>
              <p:cNvSpPr/>
              <p:nvPr/>
            </p:nvSpPr>
            <p:spPr>
              <a:xfrm>
                <a:off x="1954850" y="4171175"/>
                <a:ext cx="189675" cy="127325"/>
              </a:xfrm>
              <a:custGeom>
                <a:avLst/>
                <a:gdLst/>
                <a:ahLst/>
                <a:cxnLst/>
                <a:rect l="l" t="t" r="r" b="b"/>
                <a:pathLst>
                  <a:path w="7587" h="5093" extrusionOk="0">
                    <a:moveTo>
                      <a:pt x="1" y="1"/>
                    </a:moveTo>
                    <a:lnTo>
                      <a:pt x="1" y="1"/>
                    </a:lnTo>
                    <a:cubicBezTo>
                      <a:pt x="1402" y="701"/>
                      <a:pt x="2769" y="1385"/>
                      <a:pt x="4101" y="2188"/>
                    </a:cubicBezTo>
                    <a:cubicBezTo>
                      <a:pt x="5331" y="3025"/>
                      <a:pt x="6903" y="3691"/>
                      <a:pt x="7587" y="5093"/>
                    </a:cubicBezTo>
                    <a:cubicBezTo>
                      <a:pt x="7484" y="4289"/>
                      <a:pt x="6938" y="3572"/>
                      <a:pt x="6322" y="3093"/>
                    </a:cubicBezTo>
                    <a:cubicBezTo>
                      <a:pt x="4511" y="1573"/>
                      <a:pt x="2324" y="428"/>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7"/>
              <p:cNvSpPr/>
              <p:nvPr/>
            </p:nvSpPr>
            <p:spPr>
              <a:xfrm>
                <a:off x="471350" y="3914675"/>
                <a:ext cx="557450" cy="422275"/>
              </a:xfrm>
              <a:custGeom>
                <a:avLst/>
                <a:gdLst/>
                <a:ahLst/>
                <a:cxnLst/>
                <a:rect l="l" t="t" r="r" b="b"/>
                <a:pathLst>
                  <a:path w="22298" h="16891" extrusionOk="0">
                    <a:moveTo>
                      <a:pt x="13190" y="0"/>
                    </a:moveTo>
                    <a:cubicBezTo>
                      <a:pt x="11092" y="0"/>
                      <a:pt x="5748" y="2340"/>
                      <a:pt x="4733" y="2760"/>
                    </a:cubicBezTo>
                    <a:cubicBezTo>
                      <a:pt x="3913" y="3102"/>
                      <a:pt x="3076" y="3478"/>
                      <a:pt x="2460" y="4144"/>
                    </a:cubicBezTo>
                    <a:cubicBezTo>
                      <a:pt x="1862" y="4793"/>
                      <a:pt x="1521" y="5784"/>
                      <a:pt x="1897" y="6604"/>
                    </a:cubicBezTo>
                    <a:cubicBezTo>
                      <a:pt x="1128" y="6792"/>
                      <a:pt x="854" y="7698"/>
                      <a:pt x="701" y="8467"/>
                    </a:cubicBezTo>
                    <a:cubicBezTo>
                      <a:pt x="342" y="10329"/>
                      <a:pt x="0" y="12380"/>
                      <a:pt x="991" y="14003"/>
                    </a:cubicBezTo>
                    <a:cubicBezTo>
                      <a:pt x="2016" y="15711"/>
                      <a:pt x="4186" y="16344"/>
                      <a:pt x="6185" y="16463"/>
                    </a:cubicBezTo>
                    <a:cubicBezTo>
                      <a:pt x="8184" y="16583"/>
                      <a:pt x="10218" y="16344"/>
                      <a:pt x="12131" y="16890"/>
                    </a:cubicBezTo>
                    <a:cubicBezTo>
                      <a:pt x="13344" y="14498"/>
                      <a:pt x="14558" y="12072"/>
                      <a:pt x="16181" y="9919"/>
                    </a:cubicBezTo>
                    <a:cubicBezTo>
                      <a:pt x="16967" y="8877"/>
                      <a:pt x="18470" y="7800"/>
                      <a:pt x="18897" y="6570"/>
                    </a:cubicBezTo>
                    <a:lnTo>
                      <a:pt x="18897" y="6570"/>
                    </a:lnTo>
                    <a:cubicBezTo>
                      <a:pt x="18129" y="6878"/>
                      <a:pt x="17360" y="7185"/>
                      <a:pt x="16591" y="7493"/>
                    </a:cubicBezTo>
                    <a:cubicBezTo>
                      <a:pt x="18214" y="5733"/>
                      <a:pt x="20145" y="4264"/>
                      <a:pt x="22298" y="3187"/>
                    </a:cubicBezTo>
                    <a:lnTo>
                      <a:pt x="22298" y="3187"/>
                    </a:lnTo>
                    <a:cubicBezTo>
                      <a:pt x="19290" y="3649"/>
                      <a:pt x="16574" y="5272"/>
                      <a:pt x="14318" y="7305"/>
                    </a:cubicBezTo>
                    <a:cubicBezTo>
                      <a:pt x="12080" y="9355"/>
                      <a:pt x="10252" y="11799"/>
                      <a:pt x="8441" y="14242"/>
                    </a:cubicBezTo>
                    <a:cubicBezTo>
                      <a:pt x="8663" y="11320"/>
                      <a:pt x="9996" y="8535"/>
                      <a:pt x="11909" y="6314"/>
                    </a:cubicBezTo>
                    <a:cubicBezTo>
                      <a:pt x="13840" y="4110"/>
                      <a:pt x="16352" y="2452"/>
                      <a:pt x="19034" y="1291"/>
                    </a:cubicBezTo>
                    <a:cubicBezTo>
                      <a:pt x="18983" y="1290"/>
                      <a:pt x="18933" y="1289"/>
                      <a:pt x="18882" y="1289"/>
                    </a:cubicBezTo>
                    <a:cubicBezTo>
                      <a:pt x="17226" y="1289"/>
                      <a:pt x="15604" y="1825"/>
                      <a:pt x="14079" y="2521"/>
                    </a:cubicBezTo>
                    <a:cubicBezTo>
                      <a:pt x="11004" y="3905"/>
                      <a:pt x="8219" y="5972"/>
                      <a:pt x="5997" y="8518"/>
                    </a:cubicBezTo>
                    <a:cubicBezTo>
                      <a:pt x="7279" y="5921"/>
                      <a:pt x="9244" y="3683"/>
                      <a:pt x="11636" y="2060"/>
                    </a:cubicBezTo>
                    <a:lnTo>
                      <a:pt x="11636" y="2060"/>
                    </a:lnTo>
                    <a:cubicBezTo>
                      <a:pt x="10423" y="2333"/>
                      <a:pt x="9192" y="2606"/>
                      <a:pt x="7979" y="2897"/>
                    </a:cubicBezTo>
                    <a:cubicBezTo>
                      <a:pt x="9773" y="1632"/>
                      <a:pt x="11807" y="727"/>
                      <a:pt x="13960" y="248"/>
                    </a:cubicBezTo>
                    <a:cubicBezTo>
                      <a:pt x="13835" y="75"/>
                      <a:pt x="13564" y="0"/>
                      <a:pt x="131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7"/>
              <p:cNvSpPr/>
              <p:nvPr/>
            </p:nvSpPr>
            <p:spPr>
              <a:xfrm>
                <a:off x="695600" y="3968725"/>
                <a:ext cx="370800" cy="341725"/>
              </a:xfrm>
              <a:custGeom>
                <a:avLst/>
                <a:gdLst/>
                <a:ahLst/>
                <a:cxnLst/>
                <a:rect l="l" t="t" r="r" b="b"/>
                <a:pathLst>
                  <a:path w="14832" h="13669" extrusionOk="0">
                    <a:moveTo>
                      <a:pt x="14831" y="0"/>
                    </a:moveTo>
                    <a:lnTo>
                      <a:pt x="13618" y="444"/>
                    </a:lnTo>
                    <a:cubicBezTo>
                      <a:pt x="7587" y="2819"/>
                      <a:pt x="2512" y="7689"/>
                      <a:pt x="0" y="13669"/>
                    </a:cubicBezTo>
                    <a:cubicBezTo>
                      <a:pt x="2649" y="8270"/>
                      <a:pt x="7091" y="3776"/>
                      <a:pt x="12473" y="1076"/>
                    </a:cubicBezTo>
                    <a:lnTo>
                      <a:pt x="13635" y="513"/>
                    </a:lnTo>
                    <a:lnTo>
                      <a:pt x="148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7"/>
              <p:cNvSpPr/>
              <p:nvPr/>
            </p:nvSpPr>
            <p:spPr>
              <a:xfrm>
                <a:off x="502950" y="3927700"/>
                <a:ext cx="538250" cy="163625"/>
              </a:xfrm>
              <a:custGeom>
                <a:avLst/>
                <a:gdLst/>
                <a:ahLst/>
                <a:cxnLst/>
                <a:rect l="l" t="t" r="r" b="b"/>
                <a:pathLst>
                  <a:path w="21530" h="6545" extrusionOk="0">
                    <a:moveTo>
                      <a:pt x="17804" y="1"/>
                    </a:moveTo>
                    <a:cubicBezTo>
                      <a:pt x="14239" y="1"/>
                      <a:pt x="10717" y="855"/>
                      <a:pt x="7399" y="2119"/>
                    </a:cubicBezTo>
                    <a:cubicBezTo>
                      <a:pt x="6510" y="2461"/>
                      <a:pt x="5622" y="2905"/>
                      <a:pt x="4836" y="3435"/>
                    </a:cubicBezTo>
                    <a:cubicBezTo>
                      <a:pt x="3213" y="4460"/>
                      <a:pt x="1589" y="5485"/>
                      <a:pt x="0" y="6545"/>
                    </a:cubicBezTo>
                    <a:cubicBezTo>
                      <a:pt x="1658" y="5588"/>
                      <a:pt x="3298" y="4614"/>
                      <a:pt x="4955" y="3623"/>
                    </a:cubicBezTo>
                    <a:cubicBezTo>
                      <a:pt x="6544" y="2581"/>
                      <a:pt x="8390" y="2000"/>
                      <a:pt x="10218" y="1470"/>
                    </a:cubicBezTo>
                    <a:cubicBezTo>
                      <a:pt x="12906" y="647"/>
                      <a:pt x="15710" y="154"/>
                      <a:pt x="18532" y="154"/>
                    </a:cubicBezTo>
                    <a:cubicBezTo>
                      <a:pt x="18580" y="154"/>
                      <a:pt x="18628" y="154"/>
                      <a:pt x="18676" y="155"/>
                    </a:cubicBezTo>
                    <a:cubicBezTo>
                      <a:pt x="19633" y="155"/>
                      <a:pt x="20589" y="223"/>
                      <a:pt x="21529" y="342"/>
                    </a:cubicBezTo>
                    <a:cubicBezTo>
                      <a:pt x="20589" y="155"/>
                      <a:pt x="19633" y="52"/>
                      <a:pt x="18676" y="18"/>
                    </a:cubicBezTo>
                    <a:cubicBezTo>
                      <a:pt x="18385" y="6"/>
                      <a:pt x="18094" y="1"/>
                      <a:pt x="17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7"/>
              <p:cNvSpPr/>
              <p:nvPr/>
            </p:nvSpPr>
            <p:spPr>
              <a:xfrm>
                <a:off x="751550" y="4057125"/>
                <a:ext cx="169175" cy="258900"/>
              </a:xfrm>
              <a:custGeom>
                <a:avLst/>
                <a:gdLst/>
                <a:ahLst/>
                <a:cxnLst/>
                <a:rect l="l" t="t" r="r" b="b"/>
                <a:pathLst>
                  <a:path w="6767" h="10356" extrusionOk="0">
                    <a:moveTo>
                      <a:pt x="6767" y="1"/>
                    </a:moveTo>
                    <a:lnTo>
                      <a:pt x="6767" y="1"/>
                    </a:lnTo>
                    <a:cubicBezTo>
                      <a:pt x="3537" y="2290"/>
                      <a:pt x="1180" y="5776"/>
                      <a:pt x="189" y="9586"/>
                    </a:cubicBezTo>
                    <a:cubicBezTo>
                      <a:pt x="120" y="9842"/>
                      <a:pt x="69" y="10099"/>
                      <a:pt x="1" y="10355"/>
                    </a:cubicBezTo>
                    <a:cubicBezTo>
                      <a:pt x="154" y="9928"/>
                      <a:pt x="359" y="9313"/>
                      <a:pt x="530" y="8886"/>
                    </a:cubicBezTo>
                    <a:cubicBezTo>
                      <a:pt x="1829" y="5451"/>
                      <a:pt x="3999" y="2393"/>
                      <a:pt x="67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2" name="Google Shape;1702;p67"/>
            <p:cNvGrpSpPr/>
            <p:nvPr/>
          </p:nvGrpSpPr>
          <p:grpSpPr>
            <a:xfrm rot="-2438688">
              <a:off x="7022260" y="2469768"/>
              <a:ext cx="344642" cy="354393"/>
              <a:chOff x="4315125" y="2490325"/>
              <a:chExt cx="344625" cy="354375"/>
            </a:xfrm>
          </p:grpSpPr>
          <p:sp>
            <p:nvSpPr>
              <p:cNvPr id="1703" name="Google Shape;1703;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5" name="Google Shape;1705;p67"/>
            <p:cNvGrpSpPr/>
            <p:nvPr/>
          </p:nvGrpSpPr>
          <p:grpSpPr>
            <a:xfrm rot="-5400000">
              <a:off x="6107861" y="2544150"/>
              <a:ext cx="344625" cy="354375"/>
              <a:chOff x="4315125" y="2490325"/>
              <a:chExt cx="344625" cy="354375"/>
            </a:xfrm>
          </p:grpSpPr>
          <p:sp>
            <p:nvSpPr>
              <p:cNvPr id="1706" name="Google Shape;1706;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8" name="Google Shape;1708;p67"/>
            <p:cNvGrpSpPr/>
            <p:nvPr/>
          </p:nvGrpSpPr>
          <p:grpSpPr>
            <a:xfrm>
              <a:off x="7592652" y="2764216"/>
              <a:ext cx="807583" cy="632308"/>
              <a:chOff x="1995125" y="1892875"/>
              <a:chExt cx="738125" cy="577925"/>
            </a:xfrm>
          </p:grpSpPr>
          <p:sp>
            <p:nvSpPr>
              <p:cNvPr id="1709" name="Google Shape;1709;p67"/>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7"/>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67"/>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67"/>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67"/>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67"/>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67"/>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7"/>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7" name="Google Shape;1717;p67"/>
            <p:cNvGrpSpPr/>
            <p:nvPr/>
          </p:nvGrpSpPr>
          <p:grpSpPr>
            <a:xfrm>
              <a:off x="7194900" y="1473525"/>
              <a:ext cx="1149775" cy="1075494"/>
              <a:chOff x="7606350" y="247700"/>
              <a:chExt cx="1149775" cy="1075494"/>
            </a:xfrm>
          </p:grpSpPr>
          <p:grpSp>
            <p:nvGrpSpPr>
              <p:cNvPr id="1718" name="Google Shape;1718;p67"/>
              <p:cNvGrpSpPr/>
              <p:nvPr/>
            </p:nvGrpSpPr>
            <p:grpSpPr>
              <a:xfrm>
                <a:off x="7606350" y="247700"/>
                <a:ext cx="1149775" cy="583600"/>
                <a:chOff x="3592250" y="2215325"/>
                <a:chExt cx="1149775" cy="583600"/>
              </a:xfrm>
            </p:grpSpPr>
            <p:sp>
              <p:nvSpPr>
                <p:cNvPr id="1719" name="Google Shape;1719;p67"/>
                <p:cNvSpPr/>
                <p:nvPr/>
              </p:nvSpPr>
              <p:spPr>
                <a:xfrm>
                  <a:off x="4366700" y="2215325"/>
                  <a:ext cx="375325" cy="451400"/>
                </a:xfrm>
                <a:custGeom>
                  <a:avLst/>
                  <a:gdLst/>
                  <a:ahLst/>
                  <a:cxnLst/>
                  <a:rect l="l" t="t" r="r" b="b"/>
                  <a:pathLst>
                    <a:path w="15013" h="18056" extrusionOk="0">
                      <a:moveTo>
                        <a:pt x="5926" y="0"/>
                      </a:moveTo>
                      <a:cubicBezTo>
                        <a:pt x="5865" y="0"/>
                        <a:pt x="5801" y="24"/>
                        <a:pt x="5765" y="60"/>
                      </a:cubicBezTo>
                      <a:lnTo>
                        <a:pt x="75" y="5750"/>
                      </a:lnTo>
                      <a:cubicBezTo>
                        <a:pt x="0" y="5850"/>
                        <a:pt x="0" y="5975"/>
                        <a:pt x="75" y="6050"/>
                      </a:cubicBezTo>
                      <a:cubicBezTo>
                        <a:pt x="122" y="6097"/>
                        <a:pt x="174" y="6116"/>
                        <a:pt x="224" y="6116"/>
                      </a:cubicBezTo>
                      <a:cubicBezTo>
                        <a:pt x="281" y="6116"/>
                        <a:pt x="336" y="6091"/>
                        <a:pt x="376" y="6050"/>
                      </a:cubicBezTo>
                      <a:lnTo>
                        <a:pt x="5664" y="737"/>
                      </a:lnTo>
                      <a:lnTo>
                        <a:pt x="5339" y="8080"/>
                      </a:lnTo>
                      <a:cubicBezTo>
                        <a:pt x="5339" y="8131"/>
                        <a:pt x="5364" y="8181"/>
                        <a:pt x="5389" y="8231"/>
                      </a:cubicBezTo>
                      <a:cubicBezTo>
                        <a:pt x="5439" y="8281"/>
                        <a:pt x="5489" y="8281"/>
                        <a:pt x="5564" y="8281"/>
                      </a:cubicBezTo>
                      <a:lnTo>
                        <a:pt x="13284" y="7880"/>
                      </a:lnTo>
                      <a:lnTo>
                        <a:pt x="9875" y="12692"/>
                      </a:lnTo>
                      <a:cubicBezTo>
                        <a:pt x="9825" y="12767"/>
                        <a:pt x="9825" y="12842"/>
                        <a:pt x="9850" y="12892"/>
                      </a:cubicBezTo>
                      <a:cubicBezTo>
                        <a:pt x="9875" y="12968"/>
                        <a:pt x="9925" y="13018"/>
                        <a:pt x="10000" y="13018"/>
                      </a:cubicBezTo>
                      <a:lnTo>
                        <a:pt x="14361" y="13820"/>
                      </a:lnTo>
                      <a:lnTo>
                        <a:pt x="10502" y="17705"/>
                      </a:lnTo>
                      <a:cubicBezTo>
                        <a:pt x="10426" y="17780"/>
                        <a:pt x="10426" y="17905"/>
                        <a:pt x="10502" y="17980"/>
                      </a:cubicBezTo>
                      <a:cubicBezTo>
                        <a:pt x="10552" y="18030"/>
                        <a:pt x="10602" y="18055"/>
                        <a:pt x="10652" y="18055"/>
                      </a:cubicBezTo>
                      <a:cubicBezTo>
                        <a:pt x="10702" y="18055"/>
                        <a:pt x="10752" y="18030"/>
                        <a:pt x="10802" y="17980"/>
                      </a:cubicBezTo>
                      <a:lnTo>
                        <a:pt x="14938" y="13845"/>
                      </a:lnTo>
                      <a:cubicBezTo>
                        <a:pt x="14988" y="13770"/>
                        <a:pt x="15013" y="13694"/>
                        <a:pt x="14988" y="13619"/>
                      </a:cubicBezTo>
                      <a:cubicBezTo>
                        <a:pt x="14963" y="13544"/>
                        <a:pt x="14888" y="13494"/>
                        <a:pt x="14812" y="13469"/>
                      </a:cubicBezTo>
                      <a:lnTo>
                        <a:pt x="10401" y="12667"/>
                      </a:lnTo>
                      <a:lnTo>
                        <a:pt x="13860" y="7780"/>
                      </a:lnTo>
                      <a:cubicBezTo>
                        <a:pt x="13910" y="7704"/>
                        <a:pt x="13935" y="7629"/>
                        <a:pt x="13885" y="7554"/>
                      </a:cubicBezTo>
                      <a:cubicBezTo>
                        <a:pt x="13835" y="7479"/>
                        <a:pt x="13760" y="7429"/>
                        <a:pt x="13685" y="7429"/>
                      </a:cubicBezTo>
                      <a:lnTo>
                        <a:pt x="5765" y="7855"/>
                      </a:lnTo>
                      <a:lnTo>
                        <a:pt x="6116" y="211"/>
                      </a:lnTo>
                      <a:cubicBezTo>
                        <a:pt x="6116" y="135"/>
                        <a:pt x="6065" y="60"/>
                        <a:pt x="5990" y="10"/>
                      </a:cubicBezTo>
                      <a:cubicBezTo>
                        <a:pt x="5970" y="3"/>
                        <a:pt x="5948" y="0"/>
                        <a:pt x="592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7"/>
                <p:cNvSpPr/>
                <p:nvPr/>
              </p:nvSpPr>
              <p:spPr>
                <a:xfrm>
                  <a:off x="3592250" y="2523050"/>
                  <a:ext cx="158550" cy="275875"/>
                </a:xfrm>
                <a:custGeom>
                  <a:avLst/>
                  <a:gdLst/>
                  <a:ahLst/>
                  <a:cxnLst/>
                  <a:rect l="l" t="t" r="r" b="b"/>
                  <a:pathLst>
                    <a:path w="6342" h="11035" extrusionOk="0">
                      <a:moveTo>
                        <a:pt x="6017" y="1"/>
                      </a:moveTo>
                      <a:cubicBezTo>
                        <a:pt x="6000" y="1"/>
                        <a:pt x="5982" y="3"/>
                        <a:pt x="5966" y="7"/>
                      </a:cubicBezTo>
                      <a:lnTo>
                        <a:pt x="828" y="1711"/>
                      </a:lnTo>
                      <a:cubicBezTo>
                        <a:pt x="753" y="1736"/>
                        <a:pt x="702" y="1812"/>
                        <a:pt x="677" y="1887"/>
                      </a:cubicBezTo>
                      <a:cubicBezTo>
                        <a:pt x="677" y="1962"/>
                        <a:pt x="702" y="2037"/>
                        <a:pt x="753" y="2087"/>
                      </a:cubicBezTo>
                      <a:lnTo>
                        <a:pt x="5715" y="5872"/>
                      </a:lnTo>
                      <a:lnTo>
                        <a:pt x="151" y="8177"/>
                      </a:lnTo>
                      <a:cubicBezTo>
                        <a:pt x="76" y="8203"/>
                        <a:pt x="26" y="8278"/>
                        <a:pt x="26" y="8353"/>
                      </a:cubicBezTo>
                      <a:cubicBezTo>
                        <a:pt x="1" y="8428"/>
                        <a:pt x="51" y="8503"/>
                        <a:pt x="126" y="8553"/>
                      </a:cubicBezTo>
                      <a:lnTo>
                        <a:pt x="4587" y="11010"/>
                      </a:lnTo>
                      <a:cubicBezTo>
                        <a:pt x="4637" y="11035"/>
                        <a:pt x="4662" y="11035"/>
                        <a:pt x="4687" y="11035"/>
                      </a:cubicBezTo>
                      <a:cubicBezTo>
                        <a:pt x="4763" y="11035"/>
                        <a:pt x="4838" y="11010"/>
                        <a:pt x="4888" y="10934"/>
                      </a:cubicBezTo>
                      <a:cubicBezTo>
                        <a:pt x="4938" y="10834"/>
                        <a:pt x="4888" y="10709"/>
                        <a:pt x="4788" y="10659"/>
                      </a:cubicBezTo>
                      <a:lnTo>
                        <a:pt x="702" y="8378"/>
                      </a:lnTo>
                      <a:lnTo>
                        <a:pt x="6216" y="6122"/>
                      </a:lnTo>
                      <a:cubicBezTo>
                        <a:pt x="6291" y="6097"/>
                        <a:pt x="6342" y="6022"/>
                        <a:pt x="6342" y="5947"/>
                      </a:cubicBezTo>
                      <a:cubicBezTo>
                        <a:pt x="6342" y="5872"/>
                        <a:pt x="6317" y="5797"/>
                        <a:pt x="6266" y="5771"/>
                      </a:cubicBezTo>
                      <a:lnTo>
                        <a:pt x="1329" y="1987"/>
                      </a:lnTo>
                      <a:lnTo>
                        <a:pt x="6091" y="408"/>
                      </a:lnTo>
                      <a:cubicBezTo>
                        <a:pt x="6191" y="383"/>
                        <a:pt x="6266" y="258"/>
                        <a:pt x="6216" y="157"/>
                      </a:cubicBezTo>
                      <a:cubicBezTo>
                        <a:pt x="6195" y="53"/>
                        <a:pt x="6105" y="1"/>
                        <a:pt x="60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1" name="Google Shape;1721;p67"/>
              <p:cNvGrpSpPr/>
              <p:nvPr/>
            </p:nvGrpSpPr>
            <p:grpSpPr>
              <a:xfrm>
                <a:off x="7789853" y="539496"/>
                <a:ext cx="887074" cy="783698"/>
                <a:chOff x="3985125" y="1533925"/>
                <a:chExt cx="624700" cy="551900"/>
              </a:xfrm>
            </p:grpSpPr>
            <p:sp>
              <p:nvSpPr>
                <p:cNvPr id="1722" name="Google Shape;1722;p67"/>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67"/>
                <p:cNvGrpSpPr/>
                <p:nvPr/>
              </p:nvGrpSpPr>
              <p:grpSpPr>
                <a:xfrm>
                  <a:off x="3985125" y="1533925"/>
                  <a:ext cx="624700" cy="551900"/>
                  <a:chOff x="3985125" y="1533925"/>
                  <a:chExt cx="624700" cy="551900"/>
                </a:xfrm>
              </p:grpSpPr>
              <p:sp>
                <p:nvSpPr>
                  <p:cNvPr id="1724" name="Google Shape;1724;p67"/>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7"/>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7"/>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7"/>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7"/>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7"/>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7"/>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7"/>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7"/>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7"/>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67"/>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67"/>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7"/>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67"/>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67"/>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extLst>
      <p:ext uri="{BB962C8B-B14F-4D97-AF65-F5344CB8AC3E}">
        <p14:creationId xmlns:p14="http://schemas.microsoft.com/office/powerpoint/2010/main" val="30514408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6" name="Google Shape;1626;p67"/>
          <p:cNvSpPr txBox="1">
            <a:spLocks noGrp="1"/>
          </p:cNvSpPr>
          <p:nvPr>
            <p:ph type="subTitle" idx="1"/>
          </p:nvPr>
        </p:nvSpPr>
        <p:spPr>
          <a:xfrm>
            <a:off x="928811" y="1049471"/>
            <a:ext cx="4832100" cy="340110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pPr>
            <a:r>
              <a:rPr lang="lt-LT" b="1" dirty="0"/>
              <a:t>4. Kaip vadinamas garsų dažnis mažesnis už 16Hz?</a:t>
            </a:r>
          </a:p>
          <a:p>
            <a:pPr lvl="0" indent="-457200" algn="l" rtl="0">
              <a:lnSpc>
                <a:spcPct val="150000"/>
              </a:lnSpc>
              <a:spcBef>
                <a:spcPts val="0"/>
              </a:spcBef>
              <a:spcAft>
                <a:spcPts val="0"/>
              </a:spcAft>
              <a:buFont typeface="+mj-lt"/>
              <a:buAutoNum type="alphaUcPeriod"/>
            </a:pPr>
            <a:r>
              <a:rPr lang="lt-LT" dirty="0"/>
              <a:t>Ultragarsas</a:t>
            </a:r>
          </a:p>
          <a:p>
            <a:pPr lvl="0" indent="-457200" algn="l" rtl="0">
              <a:lnSpc>
                <a:spcPct val="150000"/>
              </a:lnSpc>
              <a:spcBef>
                <a:spcPts val="0"/>
              </a:spcBef>
              <a:spcAft>
                <a:spcPts val="0"/>
              </a:spcAft>
              <a:buFont typeface="+mj-lt"/>
              <a:buAutoNum type="alphaUcPeriod"/>
            </a:pPr>
            <a:r>
              <a:rPr lang="lt-LT" dirty="0"/>
              <a:t>Savo pavadinimo neturi</a:t>
            </a:r>
          </a:p>
          <a:p>
            <a:pPr lvl="0" indent="-457200" algn="l" rtl="0">
              <a:lnSpc>
                <a:spcPct val="150000"/>
              </a:lnSpc>
              <a:spcBef>
                <a:spcPts val="0"/>
              </a:spcBef>
              <a:spcAft>
                <a:spcPts val="0"/>
              </a:spcAft>
              <a:buFont typeface="+mj-lt"/>
              <a:buAutoNum type="alphaUcPeriod"/>
            </a:pPr>
            <a:r>
              <a:rPr lang="lt-LT" dirty="0"/>
              <a:t>Infragarsas</a:t>
            </a:r>
          </a:p>
          <a:p>
            <a:pPr marL="0" lvl="0" indent="0" algn="l" rtl="0">
              <a:spcBef>
                <a:spcPts val="0"/>
              </a:spcBef>
              <a:spcAft>
                <a:spcPts val="0"/>
              </a:spcAft>
            </a:pPr>
            <a:endParaRPr lang="lt-LT" b="1" dirty="0"/>
          </a:p>
        </p:txBody>
      </p:sp>
      <p:grpSp>
        <p:nvGrpSpPr>
          <p:cNvPr id="1627" name="Google Shape;1627;p67"/>
          <p:cNvGrpSpPr/>
          <p:nvPr/>
        </p:nvGrpSpPr>
        <p:grpSpPr>
          <a:xfrm>
            <a:off x="4828501" y="1984428"/>
            <a:ext cx="4322125" cy="3172226"/>
            <a:chOff x="4821875" y="1473525"/>
            <a:chExt cx="4322125" cy="3172226"/>
          </a:xfrm>
        </p:grpSpPr>
        <p:grpSp>
          <p:nvGrpSpPr>
            <p:cNvPr id="1628" name="Google Shape;1628;p67"/>
            <p:cNvGrpSpPr/>
            <p:nvPr/>
          </p:nvGrpSpPr>
          <p:grpSpPr>
            <a:xfrm>
              <a:off x="4821875" y="1908638"/>
              <a:ext cx="4322125" cy="2699925"/>
              <a:chOff x="4418000" y="1917013"/>
              <a:chExt cx="4322125" cy="2699925"/>
            </a:xfrm>
          </p:grpSpPr>
          <p:sp>
            <p:nvSpPr>
              <p:cNvPr id="1629" name="Google Shape;1629;p67"/>
              <p:cNvSpPr/>
              <p:nvPr/>
            </p:nvSpPr>
            <p:spPr>
              <a:xfrm>
                <a:off x="4460000" y="1917013"/>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rgbClr val="F9F2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7"/>
              <p:cNvSpPr/>
              <p:nvPr/>
            </p:nvSpPr>
            <p:spPr>
              <a:xfrm>
                <a:off x="4418000" y="453671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1" name="Google Shape;1631;p67"/>
            <p:cNvGrpSpPr/>
            <p:nvPr/>
          </p:nvGrpSpPr>
          <p:grpSpPr>
            <a:xfrm>
              <a:off x="5745936" y="2844731"/>
              <a:ext cx="2802274" cy="1801020"/>
              <a:chOff x="461950" y="2466850"/>
              <a:chExt cx="3065275" cy="1970050"/>
            </a:xfrm>
          </p:grpSpPr>
          <p:sp>
            <p:nvSpPr>
              <p:cNvPr id="1632" name="Google Shape;1632;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7"/>
              <p:cNvSpPr/>
              <p:nvPr/>
            </p:nvSpPr>
            <p:spPr>
              <a:xfrm>
                <a:off x="461950" y="3206925"/>
                <a:ext cx="2017475" cy="1119625"/>
              </a:xfrm>
              <a:custGeom>
                <a:avLst/>
                <a:gdLst/>
                <a:ahLst/>
                <a:cxnLst/>
                <a:rect l="l" t="t" r="r" b="b"/>
                <a:pathLst>
                  <a:path w="80699" h="44785" extrusionOk="0">
                    <a:moveTo>
                      <a:pt x="21768" y="9388"/>
                    </a:moveTo>
                    <a:lnTo>
                      <a:pt x="21768" y="9388"/>
                    </a:lnTo>
                    <a:cubicBezTo>
                      <a:pt x="22981" y="9439"/>
                      <a:pt x="24075" y="10242"/>
                      <a:pt x="24707" y="11267"/>
                    </a:cubicBezTo>
                    <a:cubicBezTo>
                      <a:pt x="25356" y="12309"/>
                      <a:pt x="25612" y="13523"/>
                      <a:pt x="25749" y="14736"/>
                    </a:cubicBezTo>
                    <a:cubicBezTo>
                      <a:pt x="26040" y="17572"/>
                      <a:pt x="25749" y="20460"/>
                      <a:pt x="25237" y="23245"/>
                    </a:cubicBezTo>
                    <a:cubicBezTo>
                      <a:pt x="24562" y="22688"/>
                      <a:pt x="23687" y="22382"/>
                      <a:pt x="22815" y="22382"/>
                    </a:cubicBezTo>
                    <a:cubicBezTo>
                      <a:pt x="22671" y="22382"/>
                      <a:pt x="22526" y="22390"/>
                      <a:pt x="22383" y="22407"/>
                    </a:cubicBezTo>
                    <a:cubicBezTo>
                      <a:pt x="23135" y="23091"/>
                      <a:pt x="23887" y="23791"/>
                      <a:pt x="24639" y="24492"/>
                    </a:cubicBezTo>
                    <a:cubicBezTo>
                      <a:pt x="23340" y="24142"/>
                      <a:pt x="22025" y="23825"/>
                      <a:pt x="20710" y="23556"/>
                    </a:cubicBezTo>
                    <a:lnTo>
                      <a:pt x="20710" y="23556"/>
                    </a:lnTo>
                    <a:cubicBezTo>
                      <a:pt x="21070" y="23537"/>
                      <a:pt x="21431" y="23528"/>
                      <a:pt x="21791" y="23528"/>
                    </a:cubicBezTo>
                    <a:cubicBezTo>
                      <a:pt x="21971" y="23528"/>
                      <a:pt x="22152" y="23530"/>
                      <a:pt x="22332" y="23535"/>
                    </a:cubicBezTo>
                    <a:cubicBezTo>
                      <a:pt x="20045" y="22520"/>
                      <a:pt x="17530" y="21991"/>
                      <a:pt x="15016" y="21991"/>
                    </a:cubicBezTo>
                    <a:cubicBezTo>
                      <a:pt x="14863" y="21991"/>
                      <a:pt x="14710" y="21993"/>
                      <a:pt x="14558" y="21997"/>
                    </a:cubicBezTo>
                    <a:cubicBezTo>
                      <a:pt x="16329" y="21019"/>
                      <a:pt x="18349" y="20519"/>
                      <a:pt x="20366" y="20519"/>
                    </a:cubicBezTo>
                    <a:cubicBezTo>
                      <a:pt x="21695" y="20519"/>
                      <a:pt x="23024" y="20736"/>
                      <a:pt x="24280" y="21177"/>
                    </a:cubicBezTo>
                    <a:cubicBezTo>
                      <a:pt x="22759" y="19691"/>
                      <a:pt x="21033" y="18426"/>
                      <a:pt x="19154" y="17470"/>
                    </a:cubicBezTo>
                    <a:lnTo>
                      <a:pt x="19154" y="17470"/>
                    </a:lnTo>
                    <a:cubicBezTo>
                      <a:pt x="20965" y="17862"/>
                      <a:pt x="22725" y="18580"/>
                      <a:pt x="24297" y="19571"/>
                    </a:cubicBezTo>
                    <a:cubicBezTo>
                      <a:pt x="22930" y="17726"/>
                      <a:pt x="21460" y="15966"/>
                      <a:pt x="19871" y="14309"/>
                    </a:cubicBezTo>
                    <a:lnTo>
                      <a:pt x="19871" y="14309"/>
                    </a:lnTo>
                    <a:cubicBezTo>
                      <a:pt x="21495" y="14872"/>
                      <a:pt x="23032" y="15675"/>
                      <a:pt x="24433" y="16684"/>
                    </a:cubicBezTo>
                    <a:cubicBezTo>
                      <a:pt x="23255" y="14360"/>
                      <a:pt x="22366" y="11917"/>
                      <a:pt x="21768" y="9388"/>
                    </a:cubicBezTo>
                    <a:close/>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lnTo>
                      <a:pt x="17445" y="12395"/>
                    </a:ln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7791" y="43338"/>
                      <a:pt x="9739" y="43526"/>
                      <a:pt x="10850" y="42859"/>
                    </a:cubicBezTo>
                    <a:cubicBezTo>
                      <a:pt x="10081" y="41475"/>
                      <a:pt x="8543" y="40604"/>
                      <a:pt x="7843" y="38981"/>
                    </a:cubicBezTo>
                    <a:cubicBezTo>
                      <a:pt x="7176" y="37426"/>
                      <a:pt x="6937" y="35666"/>
                      <a:pt x="7176" y="33992"/>
                    </a:cubicBezTo>
                    <a:cubicBezTo>
                      <a:pt x="7655" y="30660"/>
                      <a:pt x="9842" y="27721"/>
                      <a:pt x="12695" y="25944"/>
                    </a:cubicBezTo>
                    <a:cubicBezTo>
                      <a:pt x="15074" y="24449"/>
                      <a:pt x="17857" y="23713"/>
                      <a:pt x="20657" y="23559"/>
                    </a:cubicBezTo>
                    <a:lnTo>
                      <a:pt x="20657" y="23559"/>
                    </a:lnTo>
                    <a:cubicBezTo>
                      <a:pt x="22744" y="24568"/>
                      <a:pt x="23948" y="27175"/>
                      <a:pt x="23084" y="29327"/>
                    </a:cubicBezTo>
                    <a:cubicBezTo>
                      <a:pt x="21973" y="32061"/>
                      <a:pt x="20589" y="34726"/>
                      <a:pt x="19649" y="37597"/>
                    </a:cubicBezTo>
                    <a:cubicBezTo>
                      <a:pt x="19325" y="38588"/>
                      <a:pt x="19051" y="39733"/>
                      <a:pt x="19632" y="40604"/>
                    </a:cubicBezTo>
                    <a:cubicBezTo>
                      <a:pt x="19906" y="40997"/>
                      <a:pt x="20316" y="41270"/>
                      <a:pt x="20726" y="41493"/>
                    </a:cubicBezTo>
                    <a:cubicBezTo>
                      <a:pt x="22538" y="42467"/>
                      <a:pt x="24684" y="42669"/>
                      <a:pt x="26837" y="42669"/>
                    </a:cubicBezTo>
                    <a:cubicBezTo>
                      <a:pt x="28361" y="42669"/>
                      <a:pt x="29889" y="42568"/>
                      <a:pt x="31305" y="42568"/>
                    </a:cubicBezTo>
                    <a:cubicBezTo>
                      <a:pt x="31396" y="42568"/>
                      <a:pt x="31486" y="42568"/>
                      <a:pt x="31576" y="42569"/>
                    </a:cubicBezTo>
                    <a:cubicBezTo>
                      <a:pt x="35676" y="42620"/>
                      <a:pt x="39777" y="42740"/>
                      <a:pt x="43878" y="42842"/>
                    </a:cubicBezTo>
                    <a:cubicBezTo>
                      <a:pt x="49670" y="43013"/>
                      <a:pt x="55462" y="43099"/>
                      <a:pt x="61237" y="43475"/>
                    </a:cubicBezTo>
                    <a:cubicBezTo>
                      <a:pt x="61408" y="43492"/>
                      <a:pt x="61596" y="43526"/>
                      <a:pt x="61681" y="43663"/>
                    </a:cubicBezTo>
                    <a:cubicBezTo>
                      <a:pt x="61767" y="43799"/>
                      <a:pt x="61716" y="43987"/>
                      <a:pt x="61767" y="44141"/>
                    </a:cubicBezTo>
                    <a:cubicBezTo>
                      <a:pt x="61835" y="44346"/>
                      <a:pt x="62074" y="44414"/>
                      <a:pt x="62279" y="44466"/>
                    </a:cubicBezTo>
                    <a:cubicBezTo>
                      <a:pt x="63477" y="44718"/>
                      <a:pt x="64691" y="44784"/>
                      <a:pt x="65909" y="44784"/>
                    </a:cubicBezTo>
                    <a:cubicBezTo>
                      <a:pt x="67244" y="44784"/>
                      <a:pt x="68585"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75" y="31036"/>
                      <a:pt x="77811" y="27704"/>
                      <a:pt x="76239" y="24594"/>
                    </a:cubicBezTo>
                    <a:cubicBezTo>
                      <a:pt x="75504" y="26576"/>
                      <a:pt x="73915" y="28251"/>
                      <a:pt x="71950" y="29071"/>
                    </a:cubicBezTo>
                    <a:cubicBezTo>
                      <a:pt x="72514" y="27755"/>
                      <a:pt x="73420" y="26611"/>
                      <a:pt x="74120" y="25363"/>
                    </a:cubicBezTo>
                    <a:cubicBezTo>
                      <a:pt x="74821" y="24099"/>
                      <a:pt x="75299" y="22612"/>
                      <a:pt x="74906" y="21228"/>
                    </a:cubicBezTo>
                    <a:lnTo>
                      <a:pt x="74906" y="21228"/>
                    </a:lnTo>
                    <a:cubicBezTo>
                      <a:pt x="73232" y="24270"/>
                      <a:pt x="70635" y="26764"/>
                      <a:pt x="67525" y="28302"/>
                    </a:cubicBezTo>
                    <a:cubicBezTo>
                      <a:pt x="69695" y="25466"/>
                      <a:pt x="71506" y="22356"/>
                      <a:pt x="72907" y="19076"/>
                    </a:cubicBezTo>
                    <a:lnTo>
                      <a:pt x="72907" y="19076"/>
                    </a:lnTo>
                    <a:cubicBezTo>
                      <a:pt x="70105" y="19503"/>
                      <a:pt x="68020" y="21826"/>
                      <a:pt x="66175" y="23996"/>
                    </a:cubicBezTo>
                    <a:cubicBezTo>
                      <a:pt x="64808" y="19520"/>
                      <a:pt x="66636" y="14257"/>
                      <a:pt x="70481" y="11609"/>
                    </a:cubicBezTo>
                    <a:cubicBezTo>
                      <a:pt x="70105" y="11318"/>
                      <a:pt x="69633" y="11174"/>
                      <a:pt x="69162" y="11174"/>
                    </a:cubicBezTo>
                    <a:cubicBezTo>
                      <a:pt x="68583" y="11174"/>
                      <a:pt x="68006" y="11390"/>
                      <a:pt x="67610" y="11814"/>
                    </a:cubicBezTo>
                    <a:cubicBezTo>
                      <a:pt x="68020" y="11028"/>
                      <a:pt x="69439" y="9781"/>
                      <a:pt x="69473" y="8995"/>
                    </a:cubicBezTo>
                    <a:cubicBezTo>
                      <a:pt x="69507" y="8311"/>
                      <a:pt x="68379" y="7098"/>
                      <a:pt x="67952" y="6688"/>
                    </a:cubicBezTo>
                    <a:cubicBezTo>
                      <a:pt x="66466" y="5236"/>
                      <a:pt x="64432" y="4416"/>
                      <a:pt x="62553" y="3630"/>
                    </a:cubicBezTo>
                    <a:cubicBezTo>
                      <a:pt x="61186" y="3066"/>
                      <a:pt x="59853" y="2451"/>
                      <a:pt x="58486" y="1921"/>
                    </a:cubicBezTo>
                    <a:lnTo>
                      <a:pt x="58486" y="1921"/>
                    </a:lnTo>
                    <a:lnTo>
                      <a:pt x="66261" y="5971"/>
                    </a:lnTo>
                    <a:cubicBezTo>
                      <a:pt x="62382" y="14941"/>
                      <a:pt x="63595" y="25192"/>
                      <a:pt x="62553" y="34914"/>
                    </a:cubicBezTo>
                    <a:cubicBezTo>
                      <a:pt x="62519" y="35256"/>
                      <a:pt x="62433" y="35666"/>
                      <a:pt x="62126" y="35854"/>
                    </a:cubicBezTo>
                    <a:cubicBezTo>
                      <a:pt x="62023" y="35917"/>
                      <a:pt x="61912" y="35943"/>
                      <a:pt x="61799" y="35943"/>
                    </a:cubicBezTo>
                    <a:cubicBezTo>
                      <a:pt x="61480" y="35943"/>
                      <a:pt x="61134" y="35736"/>
                      <a:pt x="60844" y="35547"/>
                    </a:cubicBezTo>
                    <a:cubicBezTo>
                      <a:pt x="59732" y="34856"/>
                      <a:pt x="58419" y="34494"/>
                      <a:pt x="57110" y="34494"/>
                    </a:cubicBezTo>
                    <a:cubicBezTo>
                      <a:pt x="56508" y="34494"/>
                      <a:pt x="55906" y="34570"/>
                      <a:pt x="55325" y="34726"/>
                    </a:cubicBezTo>
                    <a:cubicBezTo>
                      <a:pt x="54830" y="32027"/>
                      <a:pt x="54608" y="29259"/>
                      <a:pt x="54710" y="26525"/>
                    </a:cubicBezTo>
                    <a:cubicBezTo>
                      <a:pt x="54727" y="26252"/>
                      <a:pt x="54744" y="25944"/>
                      <a:pt x="54949" y="25773"/>
                    </a:cubicBezTo>
                    <a:cubicBezTo>
                      <a:pt x="55072" y="25651"/>
                      <a:pt x="55236" y="25609"/>
                      <a:pt x="55409" y="25609"/>
                    </a:cubicBezTo>
                    <a:cubicBezTo>
                      <a:pt x="55574" y="25609"/>
                      <a:pt x="55748" y="25646"/>
                      <a:pt x="55906" y="25688"/>
                    </a:cubicBezTo>
                    <a:cubicBezTo>
                      <a:pt x="56692" y="25876"/>
                      <a:pt x="57478" y="26064"/>
                      <a:pt x="58281" y="26252"/>
                    </a:cubicBezTo>
                    <a:cubicBezTo>
                      <a:pt x="58657" y="22288"/>
                      <a:pt x="59512" y="18375"/>
                      <a:pt x="60793" y="14616"/>
                    </a:cubicBezTo>
                    <a:cubicBezTo>
                      <a:pt x="61118" y="13676"/>
                      <a:pt x="61476" y="12702"/>
                      <a:pt x="61442" y="11694"/>
                    </a:cubicBezTo>
                    <a:cubicBezTo>
                      <a:pt x="61408" y="10908"/>
                      <a:pt x="61152" y="10157"/>
                      <a:pt x="60878" y="9405"/>
                    </a:cubicBezTo>
                    <a:cubicBezTo>
                      <a:pt x="60144" y="7286"/>
                      <a:pt x="59512" y="5065"/>
                      <a:pt x="58623" y="3015"/>
                    </a:cubicBezTo>
                    <a:cubicBezTo>
                      <a:pt x="57974" y="1477"/>
                      <a:pt x="57051" y="1323"/>
                      <a:pt x="55377" y="930"/>
                    </a:cubicBezTo>
                    <a:cubicBezTo>
                      <a:pt x="52028"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7"/>
              <p:cNvSpPr/>
              <p:nvPr/>
            </p:nvSpPr>
            <p:spPr>
              <a:xfrm>
                <a:off x="1417050" y="3580000"/>
                <a:ext cx="434875" cy="350500"/>
              </a:xfrm>
              <a:custGeom>
                <a:avLst/>
                <a:gdLst/>
                <a:ahLst/>
                <a:cxnLst/>
                <a:rect l="l" t="t" r="r" b="b"/>
                <a:pathLst>
                  <a:path w="17395" h="14020" extrusionOk="0">
                    <a:moveTo>
                      <a:pt x="15379" y="1"/>
                    </a:moveTo>
                    <a:cubicBezTo>
                      <a:pt x="13174" y="3162"/>
                      <a:pt x="11415" y="6630"/>
                      <a:pt x="10133" y="10252"/>
                    </a:cubicBezTo>
                    <a:cubicBezTo>
                      <a:pt x="8732" y="8612"/>
                      <a:pt x="7331" y="6989"/>
                      <a:pt x="5930" y="5349"/>
                    </a:cubicBezTo>
                    <a:cubicBezTo>
                      <a:pt x="4734" y="3948"/>
                      <a:pt x="3623" y="2461"/>
                      <a:pt x="2120" y="1419"/>
                    </a:cubicBezTo>
                    <a:cubicBezTo>
                      <a:pt x="1112" y="2495"/>
                      <a:pt x="445" y="4187"/>
                      <a:pt x="1" y="5588"/>
                    </a:cubicBezTo>
                    <a:cubicBezTo>
                      <a:pt x="1129" y="5605"/>
                      <a:pt x="2103" y="6493"/>
                      <a:pt x="2906" y="7416"/>
                    </a:cubicBezTo>
                    <a:cubicBezTo>
                      <a:pt x="3282" y="7860"/>
                      <a:pt x="3623" y="8305"/>
                      <a:pt x="3931" y="8680"/>
                    </a:cubicBezTo>
                    <a:cubicBezTo>
                      <a:pt x="5127" y="10167"/>
                      <a:pt x="6135" y="11824"/>
                      <a:pt x="6904" y="13601"/>
                    </a:cubicBezTo>
                    <a:cubicBezTo>
                      <a:pt x="6955" y="13704"/>
                      <a:pt x="7006" y="13840"/>
                      <a:pt x="7109" y="13909"/>
                    </a:cubicBezTo>
                    <a:cubicBezTo>
                      <a:pt x="7220" y="13996"/>
                      <a:pt x="7350" y="14019"/>
                      <a:pt x="7485" y="14019"/>
                    </a:cubicBezTo>
                    <a:cubicBezTo>
                      <a:pt x="7535" y="14019"/>
                      <a:pt x="7587" y="14016"/>
                      <a:pt x="7639" y="14011"/>
                    </a:cubicBezTo>
                    <a:cubicBezTo>
                      <a:pt x="9313" y="13926"/>
                      <a:pt x="10987" y="13840"/>
                      <a:pt x="12662" y="13755"/>
                    </a:cubicBezTo>
                    <a:cubicBezTo>
                      <a:pt x="13482" y="9859"/>
                      <a:pt x="14746" y="5349"/>
                      <a:pt x="17173" y="2102"/>
                    </a:cubicBezTo>
                    <a:cubicBezTo>
                      <a:pt x="17395" y="1812"/>
                      <a:pt x="15567" y="189"/>
                      <a:pt x="1537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7"/>
              <p:cNvSpPr/>
              <p:nvPr/>
            </p:nvSpPr>
            <p:spPr>
              <a:xfrm>
                <a:off x="1424750" y="3609475"/>
                <a:ext cx="443850" cy="324925"/>
              </a:xfrm>
              <a:custGeom>
                <a:avLst/>
                <a:gdLst/>
                <a:ahLst/>
                <a:cxnLst/>
                <a:rect l="l" t="t" r="r" b="b"/>
                <a:pathLst>
                  <a:path w="17754" h="12997" extrusionOk="0">
                    <a:moveTo>
                      <a:pt x="957" y="2478"/>
                    </a:moveTo>
                    <a:cubicBezTo>
                      <a:pt x="958" y="2478"/>
                      <a:pt x="958" y="2478"/>
                      <a:pt x="958" y="2478"/>
                    </a:cubicBezTo>
                    <a:lnTo>
                      <a:pt x="958" y="2478"/>
                    </a:lnTo>
                    <a:cubicBezTo>
                      <a:pt x="958" y="2478"/>
                      <a:pt x="958" y="2478"/>
                      <a:pt x="957" y="2478"/>
                    </a:cubicBezTo>
                    <a:close/>
                    <a:moveTo>
                      <a:pt x="684" y="2974"/>
                    </a:moveTo>
                    <a:cubicBezTo>
                      <a:pt x="680" y="2982"/>
                      <a:pt x="678" y="2990"/>
                      <a:pt x="677" y="2998"/>
                    </a:cubicBezTo>
                    <a:lnTo>
                      <a:pt x="677" y="2998"/>
                    </a:lnTo>
                    <a:cubicBezTo>
                      <a:pt x="679" y="2990"/>
                      <a:pt x="682" y="2982"/>
                      <a:pt x="684" y="2974"/>
                    </a:cubicBezTo>
                    <a:close/>
                    <a:moveTo>
                      <a:pt x="16403" y="1"/>
                    </a:moveTo>
                    <a:cubicBezTo>
                      <a:pt x="14097" y="2119"/>
                      <a:pt x="12542" y="5554"/>
                      <a:pt x="11089" y="8287"/>
                    </a:cubicBezTo>
                    <a:cubicBezTo>
                      <a:pt x="10987" y="8509"/>
                      <a:pt x="9776" y="10829"/>
                      <a:pt x="9791" y="10850"/>
                    </a:cubicBezTo>
                    <a:lnTo>
                      <a:pt x="9791" y="10850"/>
                    </a:lnTo>
                    <a:cubicBezTo>
                      <a:pt x="7143" y="7655"/>
                      <a:pt x="4341" y="4888"/>
                      <a:pt x="958" y="2478"/>
                    </a:cubicBezTo>
                    <a:lnTo>
                      <a:pt x="958" y="2478"/>
                    </a:lnTo>
                    <a:cubicBezTo>
                      <a:pt x="1007" y="2516"/>
                      <a:pt x="735" y="3008"/>
                      <a:pt x="701" y="3059"/>
                    </a:cubicBezTo>
                    <a:cubicBezTo>
                      <a:pt x="688" y="3046"/>
                      <a:pt x="675" y="3023"/>
                      <a:pt x="677" y="2998"/>
                    </a:cubicBezTo>
                    <a:lnTo>
                      <a:pt x="677" y="2998"/>
                    </a:lnTo>
                    <a:cubicBezTo>
                      <a:pt x="522" y="3536"/>
                      <a:pt x="254" y="4075"/>
                      <a:pt x="35" y="4597"/>
                    </a:cubicBezTo>
                    <a:cubicBezTo>
                      <a:pt x="18" y="4614"/>
                      <a:pt x="18" y="4648"/>
                      <a:pt x="1" y="4665"/>
                    </a:cubicBezTo>
                    <a:cubicBezTo>
                      <a:pt x="581" y="4751"/>
                      <a:pt x="1111" y="5041"/>
                      <a:pt x="1607" y="5349"/>
                    </a:cubicBezTo>
                    <a:cubicBezTo>
                      <a:pt x="4887" y="7365"/>
                      <a:pt x="7706" y="9671"/>
                      <a:pt x="9740" y="12969"/>
                    </a:cubicBezTo>
                    <a:cubicBezTo>
                      <a:pt x="9850" y="12987"/>
                      <a:pt x="9960" y="12997"/>
                      <a:pt x="10071" y="12997"/>
                    </a:cubicBezTo>
                    <a:cubicBezTo>
                      <a:pt x="10268" y="12997"/>
                      <a:pt x="10465" y="12966"/>
                      <a:pt x="10662" y="12901"/>
                    </a:cubicBezTo>
                    <a:cubicBezTo>
                      <a:pt x="12200" y="8561"/>
                      <a:pt x="14626" y="4546"/>
                      <a:pt x="17753" y="1162"/>
                    </a:cubicBezTo>
                    <a:cubicBezTo>
                      <a:pt x="17275" y="804"/>
                      <a:pt x="16848" y="411"/>
                      <a:pt x="164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7"/>
              <p:cNvSpPr/>
              <p:nvPr/>
            </p:nvSpPr>
            <p:spPr>
              <a:xfrm>
                <a:off x="1593475" y="3961025"/>
                <a:ext cx="256750" cy="322100"/>
              </a:xfrm>
              <a:custGeom>
                <a:avLst/>
                <a:gdLst/>
                <a:ahLst/>
                <a:cxnLst/>
                <a:rect l="l" t="t" r="r" b="b"/>
                <a:pathLst>
                  <a:path w="10270" h="12884" extrusionOk="0">
                    <a:moveTo>
                      <a:pt x="5485" y="0"/>
                    </a:moveTo>
                    <a:cubicBezTo>
                      <a:pt x="4238" y="120"/>
                      <a:pt x="2974" y="308"/>
                      <a:pt x="1726" y="513"/>
                    </a:cubicBezTo>
                    <a:cubicBezTo>
                      <a:pt x="1316" y="3571"/>
                      <a:pt x="1026" y="6596"/>
                      <a:pt x="633" y="9654"/>
                    </a:cubicBezTo>
                    <a:cubicBezTo>
                      <a:pt x="479" y="10645"/>
                      <a:pt x="257" y="11619"/>
                      <a:pt x="1" y="12593"/>
                    </a:cubicBezTo>
                    <a:cubicBezTo>
                      <a:pt x="789" y="12573"/>
                      <a:pt x="1577" y="12564"/>
                      <a:pt x="2364" y="12564"/>
                    </a:cubicBezTo>
                    <a:cubicBezTo>
                      <a:pt x="5005" y="12564"/>
                      <a:pt x="7637" y="12673"/>
                      <a:pt x="10269" y="12883"/>
                    </a:cubicBezTo>
                    <a:cubicBezTo>
                      <a:pt x="9108" y="8441"/>
                      <a:pt x="7501" y="4118"/>
                      <a:pt x="54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7"/>
              <p:cNvSpPr/>
              <p:nvPr/>
            </p:nvSpPr>
            <p:spPr>
              <a:xfrm>
                <a:off x="1565700" y="3829275"/>
                <a:ext cx="193100" cy="171850"/>
              </a:xfrm>
              <a:custGeom>
                <a:avLst/>
                <a:gdLst/>
                <a:ahLst/>
                <a:cxnLst/>
                <a:rect l="l" t="t" r="r" b="b"/>
                <a:pathLst>
                  <a:path w="7724" h="6874" extrusionOk="0">
                    <a:moveTo>
                      <a:pt x="6253" y="1"/>
                    </a:moveTo>
                    <a:cubicBezTo>
                      <a:pt x="5919" y="1"/>
                      <a:pt x="5575" y="56"/>
                      <a:pt x="5246" y="110"/>
                    </a:cubicBezTo>
                    <a:cubicBezTo>
                      <a:pt x="3965" y="316"/>
                      <a:pt x="1" y="213"/>
                      <a:pt x="189" y="2161"/>
                    </a:cubicBezTo>
                    <a:cubicBezTo>
                      <a:pt x="257" y="2964"/>
                      <a:pt x="1060" y="3699"/>
                      <a:pt x="1522" y="4297"/>
                    </a:cubicBezTo>
                    <a:cubicBezTo>
                      <a:pt x="1846" y="4690"/>
                      <a:pt x="1966" y="4758"/>
                      <a:pt x="1983" y="5322"/>
                    </a:cubicBezTo>
                    <a:cubicBezTo>
                      <a:pt x="2000" y="5732"/>
                      <a:pt x="1812" y="6125"/>
                      <a:pt x="2051" y="6501"/>
                    </a:cubicBezTo>
                    <a:cubicBezTo>
                      <a:pt x="2224" y="6778"/>
                      <a:pt x="2530" y="6874"/>
                      <a:pt x="2863" y="6874"/>
                    </a:cubicBezTo>
                    <a:cubicBezTo>
                      <a:pt x="3123" y="6874"/>
                      <a:pt x="3400" y="6815"/>
                      <a:pt x="3640" y="6740"/>
                    </a:cubicBezTo>
                    <a:cubicBezTo>
                      <a:pt x="4614" y="6432"/>
                      <a:pt x="5554" y="6108"/>
                      <a:pt x="6494" y="5732"/>
                    </a:cubicBezTo>
                    <a:cubicBezTo>
                      <a:pt x="6716" y="5646"/>
                      <a:pt x="6938" y="5561"/>
                      <a:pt x="7126" y="5390"/>
                    </a:cubicBezTo>
                    <a:cubicBezTo>
                      <a:pt x="7724" y="4878"/>
                      <a:pt x="7553" y="3904"/>
                      <a:pt x="7228" y="3169"/>
                    </a:cubicBezTo>
                    <a:cubicBezTo>
                      <a:pt x="6989" y="2605"/>
                      <a:pt x="6682" y="1956"/>
                      <a:pt x="6972" y="1426"/>
                    </a:cubicBezTo>
                    <a:cubicBezTo>
                      <a:pt x="7160" y="1084"/>
                      <a:pt x="7553" y="760"/>
                      <a:pt x="7399" y="418"/>
                    </a:cubicBezTo>
                    <a:cubicBezTo>
                      <a:pt x="7331" y="298"/>
                      <a:pt x="7211" y="230"/>
                      <a:pt x="7092" y="162"/>
                    </a:cubicBezTo>
                    <a:cubicBezTo>
                      <a:pt x="6829" y="42"/>
                      <a:pt x="6545" y="1"/>
                      <a:pt x="62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7"/>
              <p:cNvSpPr/>
              <p:nvPr/>
            </p:nvSpPr>
            <p:spPr>
              <a:xfrm>
                <a:off x="1201775" y="3152675"/>
                <a:ext cx="771900" cy="703300"/>
              </a:xfrm>
              <a:custGeom>
                <a:avLst/>
                <a:gdLst/>
                <a:ahLst/>
                <a:cxnLst/>
                <a:rect l="l" t="t" r="r" b="b"/>
                <a:pathLst>
                  <a:path w="30876" h="28132" extrusionOk="0">
                    <a:moveTo>
                      <a:pt x="26006" y="24934"/>
                    </a:moveTo>
                    <a:lnTo>
                      <a:pt x="26006" y="24934"/>
                    </a:lnTo>
                    <a:cubicBezTo>
                      <a:pt x="26006" y="24935"/>
                      <a:pt x="26006" y="24936"/>
                      <a:pt x="26006" y="24936"/>
                    </a:cubicBezTo>
                    <a:cubicBezTo>
                      <a:pt x="26006" y="24936"/>
                      <a:pt x="26006" y="24935"/>
                      <a:pt x="26006" y="24934"/>
                    </a:cubicBezTo>
                    <a:close/>
                    <a:moveTo>
                      <a:pt x="16855" y="1"/>
                    </a:moveTo>
                    <a:cubicBezTo>
                      <a:pt x="15438" y="1"/>
                      <a:pt x="14022" y="112"/>
                      <a:pt x="12627" y="332"/>
                    </a:cubicBezTo>
                    <a:cubicBezTo>
                      <a:pt x="9535" y="811"/>
                      <a:pt x="6459" y="1853"/>
                      <a:pt x="4067" y="3852"/>
                    </a:cubicBezTo>
                    <a:cubicBezTo>
                      <a:pt x="1658" y="5851"/>
                      <a:pt x="1" y="8892"/>
                      <a:pt x="206" y="12019"/>
                    </a:cubicBezTo>
                    <a:cubicBezTo>
                      <a:pt x="359" y="14309"/>
                      <a:pt x="1419" y="16256"/>
                      <a:pt x="2427" y="18238"/>
                    </a:cubicBezTo>
                    <a:cubicBezTo>
                      <a:pt x="3435" y="20203"/>
                      <a:pt x="4682" y="22049"/>
                      <a:pt x="6134" y="23740"/>
                    </a:cubicBezTo>
                    <a:cubicBezTo>
                      <a:pt x="6852" y="24577"/>
                      <a:pt x="7621" y="25380"/>
                      <a:pt x="8441" y="26115"/>
                    </a:cubicBezTo>
                    <a:cubicBezTo>
                      <a:pt x="8851" y="26508"/>
                      <a:pt x="9295" y="26884"/>
                      <a:pt x="9740" y="27243"/>
                    </a:cubicBezTo>
                    <a:cubicBezTo>
                      <a:pt x="10028" y="27481"/>
                      <a:pt x="10739" y="27820"/>
                      <a:pt x="10899" y="28126"/>
                    </a:cubicBezTo>
                    <a:lnTo>
                      <a:pt x="10899" y="28126"/>
                    </a:lnTo>
                    <a:cubicBezTo>
                      <a:pt x="8632" y="23685"/>
                      <a:pt x="12595" y="18665"/>
                      <a:pt x="16301" y="16513"/>
                    </a:cubicBezTo>
                    <a:cubicBezTo>
                      <a:pt x="16677" y="16291"/>
                      <a:pt x="17070" y="16086"/>
                      <a:pt x="17497" y="16017"/>
                    </a:cubicBezTo>
                    <a:cubicBezTo>
                      <a:pt x="17668" y="15983"/>
                      <a:pt x="17839" y="15966"/>
                      <a:pt x="18009" y="15966"/>
                    </a:cubicBezTo>
                    <a:cubicBezTo>
                      <a:pt x="20162" y="16051"/>
                      <a:pt x="22127" y="17845"/>
                      <a:pt x="23426" y="19417"/>
                    </a:cubicBezTo>
                    <a:cubicBezTo>
                      <a:pt x="24092" y="20220"/>
                      <a:pt x="24656" y="21126"/>
                      <a:pt x="25100" y="22083"/>
                    </a:cubicBezTo>
                    <a:cubicBezTo>
                      <a:pt x="25373" y="22697"/>
                      <a:pt x="26192" y="24267"/>
                      <a:pt x="26006" y="24934"/>
                    </a:cubicBezTo>
                    <a:lnTo>
                      <a:pt x="26006" y="24934"/>
                    </a:lnTo>
                    <a:cubicBezTo>
                      <a:pt x="26638" y="22680"/>
                      <a:pt x="27373" y="20476"/>
                      <a:pt x="28261" y="18307"/>
                    </a:cubicBezTo>
                    <a:cubicBezTo>
                      <a:pt x="29013" y="16444"/>
                      <a:pt x="29884" y="14599"/>
                      <a:pt x="30311" y="12634"/>
                    </a:cubicBezTo>
                    <a:cubicBezTo>
                      <a:pt x="30875" y="10037"/>
                      <a:pt x="30704" y="6637"/>
                      <a:pt x="29167" y="4382"/>
                    </a:cubicBezTo>
                    <a:cubicBezTo>
                      <a:pt x="27749" y="2280"/>
                      <a:pt x="25220" y="1238"/>
                      <a:pt x="22759" y="657"/>
                    </a:cubicBezTo>
                    <a:cubicBezTo>
                      <a:pt x="20825" y="218"/>
                      <a:pt x="18839" y="1"/>
                      <a:pt x="16855" y="1"/>
                    </a:cubicBezTo>
                    <a:close/>
                    <a:moveTo>
                      <a:pt x="10899" y="28126"/>
                    </a:moveTo>
                    <a:lnTo>
                      <a:pt x="10899" y="28126"/>
                    </a:lnTo>
                    <a:cubicBezTo>
                      <a:pt x="10900" y="28128"/>
                      <a:pt x="10901" y="28129"/>
                      <a:pt x="10902" y="28131"/>
                    </a:cubicBezTo>
                    <a:lnTo>
                      <a:pt x="10902" y="28131"/>
                    </a:lnTo>
                    <a:cubicBezTo>
                      <a:pt x="10901" y="28129"/>
                      <a:pt x="10900" y="28128"/>
                      <a:pt x="10899" y="2812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7"/>
              <p:cNvSpPr/>
              <p:nvPr/>
            </p:nvSpPr>
            <p:spPr>
              <a:xfrm>
                <a:off x="1063375" y="3458700"/>
                <a:ext cx="113650" cy="490400"/>
              </a:xfrm>
              <a:custGeom>
                <a:avLst/>
                <a:gdLst/>
                <a:ahLst/>
                <a:cxnLst/>
                <a:rect l="l" t="t" r="r" b="b"/>
                <a:pathLst>
                  <a:path w="4546" h="19616" extrusionOk="0">
                    <a:moveTo>
                      <a:pt x="3845" y="0"/>
                    </a:moveTo>
                    <a:cubicBezTo>
                      <a:pt x="4546" y="6766"/>
                      <a:pt x="2529" y="13413"/>
                      <a:pt x="1" y="19615"/>
                    </a:cubicBezTo>
                    <a:cubicBezTo>
                      <a:pt x="2529" y="14301"/>
                      <a:pt x="4392" y="8475"/>
                      <a:pt x="4118" y="2529"/>
                    </a:cubicBezTo>
                    <a:lnTo>
                      <a:pt x="4016" y="1265"/>
                    </a:lnTo>
                    <a:lnTo>
                      <a:pt x="38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7"/>
              <p:cNvSpPr/>
              <p:nvPr/>
            </p:nvSpPr>
            <p:spPr>
              <a:xfrm>
                <a:off x="1174450" y="3478775"/>
                <a:ext cx="23925" cy="137550"/>
              </a:xfrm>
              <a:custGeom>
                <a:avLst/>
                <a:gdLst/>
                <a:ahLst/>
                <a:cxnLst/>
                <a:rect l="l" t="t" r="r" b="b"/>
                <a:pathLst>
                  <a:path w="957" h="5502" extrusionOk="0">
                    <a:moveTo>
                      <a:pt x="820" y="0"/>
                    </a:moveTo>
                    <a:lnTo>
                      <a:pt x="820" y="0"/>
                    </a:lnTo>
                    <a:cubicBezTo>
                      <a:pt x="564" y="1846"/>
                      <a:pt x="290" y="3657"/>
                      <a:pt x="0" y="5502"/>
                    </a:cubicBezTo>
                    <a:cubicBezTo>
                      <a:pt x="666" y="3759"/>
                      <a:pt x="957" y="1863"/>
                      <a:pt x="8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7"/>
              <p:cNvSpPr/>
              <p:nvPr/>
            </p:nvSpPr>
            <p:spPr>
              <a:xfrm>
                <a:off x="963850" y="3454000"/>
                <a:ext cx="77350" cy="148675"/>
              </a:xfrm>
              <a:custGeom>
                <a:avLst/>
                <a:gdLst/>
                <a:ahLst/>
                <a:cxnLst/>
                <a:rect l="l" t="t" r="r" b="b"/>
                <a:pathLst>
                  <a:path w="3094" h="5947" extrusionOk="0">
                    <a:moveTo>
                      <a:pt x="0" y="0"/>
                    </a:moveTo>
                    <a:lnTo>
                      <a:pt x="0" y="0"/>
                    </a:lnTo>
                    <a:cubicBezTo>
                      <a:pt x="616" y="2153"/>
                      <a:pt x="1692" y="4203"/>
                      <a:pt x="3093" y="5946"/>
                    </a:cubicBezTo>
                    <a:cubicBezTo>
                      <a:pt x="2017" y="3981"/>
                      <a:pt x="991" y="2016"/>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67"/>
              <p:cNvSpPr/>
              <p:nvPr/>
            </p:nvSpPr>
            <p:spPr>
              <a:xfrm>
                <a:off x="823325" y="3635075"/>
                <a:ext cx="238375" cy="106000"/>
              </a:xfrm>
              <a:custGeom>
                <a:avLst/>
                <a:gdLst/>
                <a:ahLst/>
                <a:cxnLst/>
                <a:rect l="l" t="t" r="r" b="b"/>
                <a:pathLst>
                  <a:path w="9535" h="4240" extrusionOk="0">
                    <a:moveTo>
                      <a:pt x="177" y="0"/>
                    </a:moveTo>
                    <a:cubicBezTo>
                      <a:pt x="118" y="0"/>
                      <a:pt x="59" y="1"/>
                      <a:pt x="0" y="2"/>
                    </a:cubicBezTo>
                    <a:cubicBezTo>
                      <a:pt x="3076" y="309"/>
                      <a:pt x="6066" y="1488"/>
                      <a:pt x="8509" y="3402"/>
                    </a:cubicBezTo>
                    <a:cubicBezTo>
                      <a:pt x="8817" y="3624"/>
                      <a:pt x="9244" y="4000"/>
                      <a:pt x="9534" y="4239"/>
                    </a:cubicBezTo>
                    <a:cubicBezTo>
                      <a:pt x="9380" y="4085"/>
                      <a:pt x="9227" y="3914"/>
                      <a:pt x="9073" y="3761"/>
                    </a:cubicBezTo>
                    <a:cubicBezTo>
                      <a:pt x="6756" y="1411"/>
                      <a:pt x="3483"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67"/>
              <p:cNvSpPr/>
              <p:nvPr/>
            </p:nvSpPr>
            <p:spPr>
              <a:xfrm>
                <a:off x="930100" y="3598375"/>
                <a:ext cx="123050" cy="104675"/>
              </a:xfrm>
              <a:custGeom>
                <a:avLst/>
                <a:gdLst/>
                <a:ahLst/>
                <a:cxnLst/>
                <a:rect l="l" t="t" r="r" b="b"/>
                <a:pathLst>
                  <a:path w="4922" h="4187" extrusionOk="0">
                    <a:moveTo>
                      <a:pt x="1" y="0"/>
                    </a:moveTo>
                    <a:lnTo>
                      <a:pt x="1" y="0"/>
                    </a:lnTo>
                    <a:cubicBezTo>
                      <a:pt x="1812" y="1213"/>
                      <a:pt x="3435" y="2580"/>
                      <a:pt x="4922" y="4186"/>
                    </a:cubicBezTo>
                    <a:cubicBezTo>
                      <a:pt x="3760" y="2341"/>
                      <a:pt x="2000" y="85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67"/>
              <p:cNvSpPr/>
              <p:nvPr/>
            </p:nvSpPr>
            <p:spPr>
              <a:xfrm>
                <a:off x="682350" y="3790675"/>
                <a:ext cx="416500" cy="69575"/>
              </a:xfrm>
              <a:custGeom>
                <a:avLst/>
                <a:gdLst/>
                <a:ahLst/>
                <a:cxnLst/>
                <a:rect l="l" t="t" r="r" b="b"/>
                <a:pathLst>
                  <a:path w="16660" h="2783" extrusionOk="0">
                    <a:moveTo>
                      <a:pt x="9436" y="0"/>
                    </a:moveTo>
                    <a:cubicBezTo>
                      <a:pt x="7617" y="0"/>
                      <a:pt x="5798" y="281"/>
                      <a:pt x="4067" y="817"/>
                    </a:cubicBezTo>
                    <a:cubicBezTo>
                      <a:pt x="2632" y="1279"/>
                      <a:pt x="1265" y="1928"/>
                      <a:pt x="1" y="2748"/>
                    </a:cubicBezTo>
                    <a:cubicBezTo>
                      <a:pt x="2615" y="1313"/>
                      <a:pt x="5537" y="441"/>
                      <a:pt x="8527" y="305"/>
                    </a:cubicBezTo>
                    <a:cubicBezTo>
                      <a:pt x="8890" y="284"/>
                      <a:pt x="9255" y="273"/>
                      <a:pt x="9620" y="273"/>
                    </a:cubicBezTo>
                    <a:cubicBezTo>
                      <a:pt x="10736" y="273"/>
                      <a:pt x="11858" y="372"/>
                      <a:pt x="12952" y="578"/>
                    </a:cubicBezTo>
                    <a:cubicBezTo>
                      <a:pt x="14404" y="783"/>
                      <a:pt x="15840" y="1518"/>
                      <a:pt x="16660" y="2782"/>
                    </a:cubicBezTo>
                    <a:cubicBezTo>
                      <a:pt x="15942" y="1449"/>
                      <a:pt x="14490" y="612"/>
                      <a:pt x="13003" y="373"/>
                    </a:cubicBezTo>
                    <a:cubicBezTo>
                      <a:pt x="11830" y="122"/>
                      <a:pt x="10633" y="0"/>
                      <a:pt x="94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67"/>
              <p:cNvSpPr/>
              <p:nvPr/>
            </p:nvSpPr>
            <p:spPr>
              <a:xfrm>
                <a:off x="913875" y="3767900"/>
                <a:ext cx="184975" cy="67150"/>
              </a:xfrm>
              <a:custGeom>
                <a:avLst/>
                <a:gdLst/>
                <a:ahLst/>
                <a:cxnLst/>
                <a:rect l="l" t="t" r="r" b="b"/>
                <a:pathLst>
                  <a:path w="7399" h="2686" extrusionOk="0">
                    <a:moveTo>
                      <a:pt x="1013" y="1"/>
                    </a:moveTo>
                    <a:cubicBezTo>
                      <a:pt x="667" y="1"/>
                      <a:pt x="328" y="14"/>
                      <a:pt x="0" y="37"/>
                    </a:cubicBezTo>
                    <a:cubicBezTo>
                      <a:pt x="2427" y="259"/>
                      <a:pt x="5229" y="549"/>
                      <a:pt x="7074" y="2292"/>
                    </a:cubicBezTo>
                    <a:cubicBezTo>
                      <a:pt x="7194" y="2429"/>
                      <a:pt x="7296" y="2548"/>
                      <a:pt x="7399" y="2685"/>
                    </a:cubicBezTo>
                    <a:cubicBezTo>
                      <a:pt x="7313" y="2548"/>
                      <a:pt x="7228" y="2395"/>
                      <a:pt x="7142" y="2241"/>
                    </a:cubicBezTo>
                    <a:cubicBezTo>
                      <a:pt x="5724" y="526"/>
                      <a:pt x="3231" y="1"/>
                      <a:pt x="10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67"/>
              <p:cNvSpPr/>
              <p:nvPr/>
            </p:nvSpPr>
            <p:spPr>
              <a:xfrm>
                <a:off x="1155650" y="3899525"/>
                <a:ext cx="277250" cy="51125"/>
              </a:xfrm>
              <a:custGeom>
                <a:avLst/>
                <a:gdLst/>
                <a:ahLst/>
                <a:cxnLst/>
                <a:rect l="l" t="t" r="r" b="b"/>
                <a:pathLst>
                  <a:path w="11090" h="2045" extrusionOk="0">
                    <a:moveTo>
                      <a:pt x="11089" y="0"/>
                    </a:moveTo>
                    <a:lnTo>
                      <a:pt x="11089" y="0"/>
                    </a:lnTo>
                    <a:cubicBezTo>
                      <a:pt x="10149" y="222"/>
                      <a:pt x="9210" y="478"/>
                      <a:pt x="8270" y="718"/>
                    </a:cubicBezTo>
                    <a:cubicBezTo>
                      <a:pt x="7330" y="957"/>
                      <a:pt x="6390" y="1196"/>
                      <a:pt x="5451" y="1384"/>
                    </a:cubicBezTo>
                    <a:cubicBezTo>
                      <a:pt x="4492" y="1531"/>
                      <a:pt x="3380" y="1833"/>
                      <a:pt x="2344" y="1833"/>
                    </a:cubicBezTo>
                    <a:cubicBezTo>
                      <a:pt x="1459" y="1833"/>
                      <a:pt x="630" y="1613"/>
                      <a:pt x="0" y="889"/>
                    </a:cubicBezTo>
                    <a:lnTo>
                      <a:pt x="0" y="889"/>
                    </a:lnTo>
                    <a:cubicBezTo>
                      <a:pt x="628" y="1787"/>
                      <a:pt x="1586" y="2044"/>
                      <a:pt x="2610" y="2044"/>
                    </a:cubicBezTo>
                    <a:cubicBezTo>
                      <a:pt x="3591" y="2044"/>
                      <a:pt x="4632" y="1808"/>
                      <a:pt x="5502" y="1675"/>
                    </a:cubicBezTo>
                    <a:cubicBezTo>
                      <a:pt x="6937" y="1367"/>
                      <a:pt x="8338" y="957"/>
                      <a:pt x="9722" y="478"/>
                    </a:cubicBezTo>
                    <a:cubicBezTo>
                      <a:pt x="10184" y="325"/>
                      <a:pt x="10645" y="171"/>
                      <a:pt x="11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7"/>
              <p:cNvSpPr/>
              <p:nvPr/>
            </p:nvSpPr>
            <p:spPr>
              <a:xfrm>
                <a:off x="1449525" y="3979150"/>
                <a:ext cx="26925" cy="9475"/>
              </a:xfrm>
              <a:custGeom>
                <a:avLst/>
                <a:gdLst/>
                <a:ahLst/>
                <a:cxnLst/>
                <a:rect l="l" t="t" r="r" b="b"/>
                <a:pathLst>
                  <a:path w="1077" h="379" extrusionOk="0">
                    <a:moveTo>
                      <a:pt x="823" y="0"/>
                    </a:moveTo>
                    <a:cubicBezTo>
                      <a:pt x="517" y="0"/>
                      <a:pt x="243" y="123"/>
                      <a:pt x="1" y="352"/>
                    </a:cubicBezTo>
                    <a:cubicBezTo>
                      <a:pt x="87" y="370"/>
                      <a:pt x="173" y="379"/>
                      <a:pt x="256" y="379"/>
                    </a:cubicBezTo>
                    <a:cubicBezTo>
                      <a:pt x="566" y="379"/>
                      <a:pt x="848" y="256"/>
                      <a:pt x="1077" y="27"/>
                    </a:cubicBezTo>
                    <a:cubicBezTo>
                      <a:pt x="990" y="9"/>
                      <a:pt x="905"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7"/>
              <p:cNvSpPr/>
              <p:nvPr/>
            </p:nvSpPr>
            <p:spPr>
              <a:xfrm>
                <a:off x="1801500" y="3819625"/>
                <a:ext cx="164050" cy="74800"/>
              </a:xfrm>
              <a:custGeom>
                <a:avLst/>
                <a:gdLst/>
                <a:ahLst/>
                <a:cxnLst/>
                <a:rect l="l" t="t" r="r" b="b"/>
                <a:pathLst>
                  <a:path w="6562" h="2992" extrusionOk="0">
                    <a:moveTo>
                      <a:pt x="6562" y="1"/>
                    </a:moveTo>
                    <a:lnTo>
                      <a:pt x="6562" y="1"/>
                    </a:lnTo>
                    <a:cubicBezTo>
                      <a:pt x="6322" y="206"/>
                      <a:pt x="6100" y="411"/>
                      <a:pt x="5861" y="616"/>
                    </a:cubicBezTo>
                    <a:cubicBezTo>
                      <a:pt x="4682" y="1556"/>
                      <a:pt x="3349" y="2444"/>
                      <a:pt x="1846" y="2701"/>
                    </a:cubicBezTo>
                    <a:cubicBezTo>
                      <a:pt x="1231" y="2820"/>
                      <a:pt x="599" y="2854"/>
                      <a:pt x="1" y="2974"/>
                    </a:cubicBezTo>
                    <a:cubicBezTo>
                      <a:pt x="616" y="2957"/>
                      <a:pt x="1231" y="2991"/>
                      <a:pt x="1863" y="2923"/>
                    </a:cubicBezTo>
                    <a:cubicBezTo>
                      <a:pt x="3452" y="2769"/>
                      <a:pt x="4853" y="1795"/>
                      <a:pt x="5947" y="719"/>
                    </a:cubicBezTo>
                    <a:cubicBezTo>
                      <a:pt x="6169" y="479"/>
                      <a:pt x="6374" y="257"/>
                      <a:pt x="65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7"/>
              <p:cNvSpPr/>
              <p:nvPr/>
            </p:nvSpPr>
            <p:spPr>
              <a:xfrm>
                <a:off x="2061225" y="3371125"/>
                <a:ext cx="60675" cy="801375"/>
              </a:xfrm>
              <a:custGeom>
                <a:avLst/>
                <a:gdLst/>
                <a:ahLst/>
                <a:cxnLst/>
                <a:rect l="l" t="t" r="r" b="b"/>
                <a:pathLst>
                  <a:path w="2427" h="32055" extrusionOk="0">
                    <a:moveTo>
                      <a:pt x="2426" y="1"/>
                    </a:moveTo>
                    <a:lnTo>
                      <a:pt x="2426" y="1"/>
                    </a:lnTo>
                    <a:cubicBezTo>
                      <a:pt x="0" y="4904"/>
                      <a:pt x="393" y="10594"/>
                      <a:pt x="496" y="15908"/>
                    </a:cubicBezTo>
                    <a:cubicBezTo>
                      <a:pt x="666" y="19803"/>
                      <a:pt x="888" y="24092"/>
                      <a:pt x="1111" y="28022"/>
                    </a:cubicBezTo>
                    <a:lnTo>
                      <a:pt x="1367" y="32054"/>
                    </a:lnTo>
                    <a:lnTo>
                      <a:pt x="1247" y="28005"/>
                    </a:lnTo>
                    <a:cubicBezTo>
                      <a:pt x="1162" y="25442"/>
                      <a:pt x="888" y="18556"/>
                      <a:pt x="786" y="15891"/>
                    </a:cubicBezTo>
                    <a:cubicBezTo>
                      <a:pt x="649" y="10577"/>
                      <a:pt x="222" y="4973"/>
                      <a:pt x="24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7"/>
              <p:cNvSpPr/>
              <p:nvPr/>
            </p:nvSpPr>
            <p:spPr>
              <a:xfrm>
                <a:off x="2113750" y="3438625"/>
                <a:ext cx="83325" cy="106800"/>
              </a:xfrm>
              <a:custGeom>
                <a:avLst/>
                <a:gdLst/>
                <a:ahLst/>
                <a:cxnLst/>
                <a:rect l="l" t="t" r="r" b="b"/>
                <a:pathLst>
                  <a:path w="3333" h="4272" extrusionOk="0">
                    <a:moveTo>
                      <a:pt x="3332" y="0"/>
                    </a:moveTo>
                    <a:lnTo>
                      <a:pt x="3332" y="0"/>
                    </a:lnTo>
                    <a:cubicBezTo>
                      <a:pt x="1778" y="974"/>
                      <a:pt x="564" y="2529"/>
                      <a:pt x="1" y="4272"/>
                    </a:cubicBezTo>
                    <a:cubicBezTo>
                      <a:pt x="923" y="2700"/>
                      <a:pt x="2017" y="1299"/>
                      <a:pt x="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7"/>
              <p:cNvSpPr/>
              <p:nvPr/>
            </p:nvSpPr>
            <p:spPr>
              <a:xfrm>
                <a:off x="2148350" y="3490725"/>
                <a:ext cx="56850" cy="24800"/>
              </a:xfrm>
              <a:custGeom>
                <a:avLst/>
                <a:gdLst/>
                <a:ahLst/>
                <a:cxnLst/>
                <a:rect l="l" t="t" r="r" b="b"/>
                <a:pathLst>
                  <a:path w="2274" h="992" extrusionOk="0">
                    <a:moveTo>
                      <a:pt x="2273" y="1"/>
                    </a:moveTo>
                    <a:cubicBezTo>
                      <a:pt x="1436" y="86"/>
                      <a:pt x="633" y="428"/>
                      <a:pt x="1" y="992"/>
                    </a:cubicBezTo>
                    <a:cubicBezTo>
                      <a:pt x="821" y="770"/>
                      <a:pt x="1555" y="462"/>
                      <a:pt x="2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7"/>
              <p:cNvSpPr/>
              <p:nvPr/>
            </p:nvSpPr>
            <p:spPr>
              <a:xfrm>
                <a:off x="2147500" y="3904650"/>
                <a:ext cx="234525" cy="233250"/>
              </a:xfrm>
              <a:custGeom>
                <a:avLst/>
                <a:gdLst/>
                <a:ahLst/>
                <a:cxnLst/>
                <a:rect l="l" t="t" r="r" b="b"/>
                <a:pathLst>
                  <a:path w="9381" h="9330" extrusionOk="0">
                    <a:moveTo>
                      <a:pt x="9381" y="0"/>
                    </a:moveTo>
                    <a:lnTo>
                      <a:pt x="9381" y="0"/>
                    </a:lnTo>
                    <a:cubicBezTo>
                      <a:pt x="7057" y="3520"/>
                      <a:pt x="3025" y="5348"/>
                      <a:pt x="479" y="8646"/>
                    </a:cubicBezTo>
                    <a:cubicBezTo>
                      <a:pt x="308" y="8885"/>
                      <a:pt x="154" y="9107"/>
                      <a:pt x="0" y="9329"/>
                    </a:cubicBezTo>
                    <a:cubicBezTo>
                      <a:pt x="308" y="8970"/>
                      <a:pt x="769" y="8441"/>
                      <a:pt x="1111" y="8099"/>
                    </a:cubicBezTo>
                    <a:cubicBezTo>
                      <a:pt x="3811" y="5365"/>
                      <a:pt x="7501" y="3486"/>
                      <a:pt x="9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7"/>
              <p:cNvSpPr/>
              <p:nvPr/>
            </p:nvSpPr>
            <p:spPr>
              <a:xfrm>
                <a:off x="2109050" y="3998175"/>
                <a:ext cx="121350" cy="169625"/>
              </a:xfrm>
              <a:custGeom>
                <a:avLst/>
                <a:gdLst/>
                <a:ahLst/>
                <a:cxnLst/>
                <a:rect l="l" t="t" r="r" b="b"/>
                <a:pathLst>
                  <a:path w="4854" h="6785" extrusionOk="0">
                    <a:moveTo>
                      <a:pt x="4853" y="1"/>
                    </a:moveTo>
                    <a:cubicBezTo>
                      <a:pt x="4546" y="189"/>
                      <a:pt x="4238" y="377"/>
                      <a:pt x="3948" y="582"/>
                    </a:cubicBezTo>
                    <a:cubicBezTo>
                      <a:pt x="1897" y="1966"/>
                      <a:pt x="1" y="4170"/>
                      <a:pt x="86" y="6784"/>
                    </a:cubicBezTo>
                    <a:cubicBezTo>
                      <a:pt x="359" y="4255"/>
                      <a:pt x="2136" y="2239"/>
                      <a:pt x="4033" y="702"/>
                    </a:cubicBezTo>
                    <a:cubicBezTo>
                      <a:pt x="4306" y="462"/>
                      <a:pt x="4580" y="240"/>
                      <a:pt x="4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67"/>
              <p:cNvSpPr/>
              <p:nvPr/>
            </p:nvSpPr>
            <p:spPr>
              <a:xfrm>
                <a:off x="2208575" y="3738900"/>
                <a:ext cx="143975" cy="175600"/>
              </a:xfrm>
              <a:custGeom>
                <a:avLst/>
                <a:gdLst/>
                <a:ahLst/>
                <a:cxnLst/>
                <a:rect l="l" t="t" r="r" b="b"/>
                <a:pathLst>
                  <a:path w="5759" h="7024" extrusionOk="0">
                    <a:moveTo>
                      <a:pt x="5058" y="1"/>
                    </a:moveTo>
                    <a:lnTo>
                      <a:pt x="5058" y="1"/>
                    </a:lnTo>
                    <a:cubicBezTo>
                      <a:pt x="5178" y="752"/>
                      <a:pt x="4802" y="1436"/>
                      <a:pt x="4375" y="2017"/>
                    </a:cubicBezTo>
                    <a:cubicBezTo>
                      <a:pt x="3948" y="2615"/>
                      <a:pt x="3469" y="3179"/>
                      <a:pt x="2974" y="3708"/>
                    </a:cubicBezTo>
                    <a:cubicBezTo>
                      <a:pt x="2000" y="4802"/>
                      <a:pt x="906" y="5878"/>
                      <a:pt x="1" y="7023"/>
                    </a:cubicBezTo>
                    <a:cubicBezTo>
                      <a:pt x="1402" y="5588"/>
                      <a:pt x="5759" y="2136"/>
                      <a:pt x="50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7"/>
              <p:cNvSpPr/>
              <p:nvPr/>
            </p:nvSpPr>
            <p:spPr>
              <a:xfrm>
                <a:off x="2206875" y="3693200"/>
                <a:ext cx="65375" cy="65375"/>
              </a:xfrm>
              <a:custGeom>
                <a:avLst/>
                <a:gdLst/>
                <a:ahLst/>
                <a:cxnLst/>
                <a:rect l="l" t="t" r="r" b="b"/>
                <a:pathLst>
                  <a:path w="2615" h="2615" extrusionOk="0">
                    <a:moveTo>
                      <a:pt x="2615" y="0"/>
                    </a:moveTo>
                    <a:lnTo>
                      <a:pt x="2615" y="0"/>
                    </a:lnTo>
                    <a:cubicBezTo>
                      <a:pt x="1812" y="991"/>
                      <a:pt x="974" y="1812"/>
                      <a:pt x="0" y="2615"/>
                    </a:cubicBezTo>
                    <a:cubicBezTo>
                      <a:pt x="1179" y="2170"/>
                      <a:pt x="2170" y="1179"/>
                      <a:pt x="2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7"/>
              <p:cNvSpPr/>
              <p:nvPr/>
            </p:nvSpPr>
            <p:spPr>
              <a:xfrm>
                <a:off x="1772025" y="3841425"/>
                <a:ext cx="280675" cy="159350"/>
              </a:xfrm>
              <a:custGeom>
                <a:avLst/>
                <a:gdLst/>
                <a:ahLst/>
                <a:cxnLst/>
                <a:rect l="l" t="t" r="r" b="b"/>
                <a:pathLst>
                  <a:path w="11227" h="6374" extrusionOk="0">
                    <a:moveTo>
                      <a:pt x="11226" y="0"/>
                    </a:moveTo>
                    <a:lnTo>
                      <a:pt x="11226" y="0"/>
                    </a:lnTo>
                    <a:cubicBezTo>
                      <a:pt x="10902" y="342"/>
                      <a:pt x="10406" y="821"/>
                      <a:pt x="10047" y="1145"/>
                    </a:cubicBezTo>
                    <a:cubicBezTo>
                      <a:pt x="7211" y="3708"/>
                      <a:pt x="3725" y="5502"/>
                      <a:pt x="1" y="6373"/>
                    </a:cubicBezTo>
                    <a:cubicBezTo>
                      <a:pt x="4101" y="5827"/>
                      <a:pt x="7963" y="3708"/>
                      <a:pt x="10697" y="633"/>
                    </a:cubicBezTo>
                    <a:cubicBezTo>
                      <a:pt x="10885" y="428"/>
                      <a:pt x="11055" y="222"/>
                      <a:pt x="11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7"/>
              <p:cNvSpPr/>
              <p:nvPr/>
            </p:nvSpPr>
            <p:spPr>
              <a:xfrm>
                <a:off x="2033450" y="3885425"/>
                <a:ext cx="30350" cy="24800"/>
              </a:xfrm>
              <a:custGeom>
                <a:avLst/>
                <a:gdLst/>
                <a:ahLst/>
                <a:cxnLst/>
                <a:rect l="l" t="t" r="r" b="b"/>
                <a:pathLst>
                  <a:path w="1214" h="992" extrusionOk="0">
                    <a:moveTo>
                      <a:pt x="1214" y="0"/>
                    </a:moveTo>
                    <a:lnTo>
                      <a:pt x="1214" y="0"/>
                    </a:lnTo>
                    <a:cubicBezTo>
                      <a:pt x="701" y="171"/>
                      <a:pt x="291" y="513"/>
                      <a:pt x="0" y="991"/>
                    </a:cubicBezTo>
                    <a:cubicBezTo>
                      <a:pt x="530" y="820"/>
                      <a:pt x="940" y="479"/>
                      <a:pt x="1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7"/>
              <p:cNvSpPr/>
              <p:nvPr/>
            </p:nvSpPr>
            <p:spPr>
              <a:xfrm>
                <a:off x="2000975" y="3568475"/>
                <a:ext cx="40175" cy="32900"/>
              </a:xfrm>
              <a:custGeom>
                <a:avLst/>
                <a:gdLst/>
                <a:ahLst/>
                <a:cxnLst/>
                <a:rect l="l" t="t" r="r" b="b"/>
                <a:pathLst>
                  <a:path w="1607" h="1316" extrusionOk="0">
                    <a:moveTo>
                      <a:pt x="1607" y="0"/>
                    </a:moveTo>
                    <a:cubicBezTo>
                      <a:pt x="992" y="393"/>
                      <a:pt x="496" y="786"/>
                      <a:pt x="1" y="1316"/>
                    </a:cubicBezTo>
                    <a:cubicBezTo>
                      <a:pt x="684" y="1128"/>
                      <a:pt x="1282" y="650"/>
                      <a:pt x="16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7"/>
              <p:cNvSpPr/>
              <p:nvPr/>
            </p:nvSpPr>
            <p:spPr>
              <a:xfrm>
                <a:off x="1898050" y="4101325"/>
                <a:ext cx="22650" cy="10625"/>
              </a:xfrm>
              <a:custGeom>
                <a:avLst/>
                <a:gdLst/>
                <a:ahLst/>
                <a:cxnLst/>
                <a:rect l="l" t="t" r="r" b="b"/>
                <a:pathLst>
                  <a:path w="906" h="425" extrusionOk="0">
                    <a:moveTo>
                      <a:pt x="766" y="0"/>
                    </a:moveTo>
                    <a:cubicBezTo>
                      <a:pt x="453" y="0"/>
                      <a:pt x="194" y="151"/>
                      <a:pt x="0" y="420"/>
                    </a:cubicBezTo>
                    <a:cubicBezTo>
                      <a:pt x="38" y="423"/>
                      <a:pt x="75" y="425"/>
                      <a:pt x="111" y="425"/>
                    </a:cubicBezTo>
                    <a:cubicBezTo>
                      <a:pt x="437" y="425"/>
                      <a:pt x="706" y="287"/>
                      <a:pt x="906" y="10"/>
                    </a:cubicBezTo>
                    <a:cubicBezTo>
                      <a:pt x="858" y="3"/>
                      <a:pt x="811" y="0"/>
                      <a:pt x="7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7"/>
              <p:cNvSpPr/>
              <p:nvPr/>
            </p:nvSpPr>
            <p:spPr>
              <a:xfrm>
                <a:off x="1179125" y="3721825"/>
                <a:ext cx="47875" cy="27775"/>
              </a:xfrm>
              <a:custGeom>
                <a:avLst/>
                <a:gdLst/>
                <a:ahLst/>
                <a:cxnLst/>
                <a:rect l="l" t="t" r="r" b="b"/>
                <a:pathLst>
                  <a:path w="1915" h="1111" extrusionOk="0">
                    <a:moveTo>
                      <a:pt x="1915" y="0"/>
                    </a:moveTo>
                    <a:cubicBezTo>
                      <a:pt x="1197" y="274"/>
                      <a:pt x="599" y="632"/>
                      <a:pt x="1" y="1111"/>
                    </a:cubicBezTo>
                    <a:cubicBezTo>
                      <a:pt x="753" y="991"/>
                      <a:pt x="1436" y="598"/>
                      <a:pt x="19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7"/>
              <p:cNvSpPr/>
              <p:nvPr/>
            </p:nvSpPr>
            <p:spPr>
              <a:xfrm>
                <a:off x="973250" y="2596900"/>
                <a:ext cx="1121725" cy="1084050"/>
              </a:xfrm>
              <a:custGeom>
                <a:avLst/>
                <a:gdLst/>
                <a:ahLst/>
                <a:cxnLst/>
                <a:rect l="l" t="t" r="r" b="b"/>
                <a:pathLst>
                  <a:path w="44869" h="43362" extrusionOk="0">
                    <a:moveTo>
                      <a:pt x="23690" y="0"/>
                    </a:moveTo>
                    <a:cubicBezTo>
                      <a:pt x="22404" y="0"/>
                      <a:pt x="21117" y="120"/>
                      <a:pt x="19855" y="351"/>
                    </a:cubicBezTo>
                    <a:cubicBezTo>
                      <a:pt x="14490" y="1342"/>
                      <a:pt x="8971" y="4845"/>
                      <a:pt x="6169" y="9595"/>
                    </a:cubicBezTo>
                    <a:cubicBezTo>
                      <a:pt x="5895" y="10039"/>
                      <a:pt x="5656" y="10500"/>
                      <a:pt x="5434" y="10962"/>
                    </a:cubicBezTo>
                    <a:cubicBezTo>
                      <a:pt x="3725" y="14601"/>
                      <a:pt x="3349" y="18873"/>
                      <a:pt x="4614" y="22700"/>
                    </a:cubicBezTo>
                    <a:cubicBezTo>
                      <a:pt x="4110" y="22171"/>
                      <a:pt x="3598" y="21953"/>
                      <a:pt x="3110" y="21953"/>
                    </a:cubicBezTo>
                    <a:cubicBezTo>
                      <a:pt x="1611" y="21953"/>
                      <a:pt x="334" y="24015"/>
                      <a:pt x="205" y="25485"/>
                    </a:cubicBezTo>
                    <a:cubicBezTo>
                      <a:pt x="0" y="27723"/>
                      <a:pt x="1026" y="30184"/>
                      <a:pt x="2410" y="31892"/>
                    </a:cubicBezTo>
                    <a:cubicBezTo>
                      <a:pt x="3161" y="32832"/>
                      <a:pt x="4101" y="33635"/>
                      <a:pt x="5246" y="33943"/>
                    </a:cubicBezTo>
                    <a:cubicBezTo>
                      <a:pt x="5561" y="34032"/>
                      <a:pt x="5891" y="34077"/>
                      <a:pt x="6220" y="34077"/>
                    </a:cubicBezTo>
                    <a:cubicBezTo>
                      <a:pt x="7089" y="34077"/>
                      <a:pt x="7952" y="33762"/>
                      <a:pt x="8509" y="33105"/>
                    </a:cubicBezTo>
                    <a:cubicBezTo>
                      <a:pt x="11004" y="37838"/>
                      <a:pt x="15634" y="41221"/>
                      <a:pt x="20726" y="42708"/>
                    </a:cubicBezTo>
                    <a:cubicBezTo>
                      <a:pt x="22189" y="43130"/>
                      <a:pt x="23711" y="43362"/>
                      <a:pt x="25220" y="43362"/>
                    </a:cubicBezTo>
                    <a:cubicBezTo>
                      <a:pt x="27925" y="43362"/>
                      <a:pt x="30591" y="42618"/>
                      <a:pt x="32806" y="40897"/>
                    </a:cubicBezTo>
                    <a:cubicBezTo>
                      <a:pt x="36309" y="38197"/>
                      <a:pt x="38376" y="32917"/>
                      <a:pt x="39572" y="28800"/>
                    </a:cubicBezTo>
                    <a:cubicBezTo>
                      <a:pt x="39813" y="29193"/>
                      <a:pt x="40289" y="29379"/>
                      <a:pt x="40763" y="29379"/>
                    </a:cubicBezTo>
                    <a:cubicBezTo>
                      <a:pt x="40928" y="29379"/>
                      <a:pt x="41092" y="29356"/>
                      <a:pt x="41247" y="29312"/>
                    </a:cubicBezTo>
                    <a:cubicBezTo>
                      <a:pt x="44202" y="28407"/>
                      <a:pt x="44869" y="22717"/>
                      <a:pt x="44425" y="20257"/>
                    </a:cubicBezTo>
                    <a:cubicBezTo>
                      <a:pt x="44254" y="19368"/>
                      <a:pt x="43946" y="18445"/>
                      <a:pt x="43280" y="17830"/>
                    </a:cubicBezTo>
                    <a:cubicBezTo>
                      <a:pt x="42871" y="17442"/>
                      <a:pt x="42301" y="17209"/>
                      <a:pt x="41748" y="17209"/>
                    </a:cubicBezTo>
                    <a:cubicBezTo>
                      <a:pt x="41400" y="17209"/>
                      <a:pt x="41058" y="17301"/>
                      <a:pt x="40768" y="17506"/>
                    </a:cubicBezTo>
                    <a:cubicBezTo>
                      <a:pt x="40597" y="14994"/>
                      <a:pt x="40392" y="12448"/>
                      <a:pt x="39521" y="10090"/>
                    </a:cubicBezTo>
                    <a:cubicBezTo>
                      <a:pt x="38154" y="6348"/>
                      <a:pt x="35130" y="3324"/>
                      <a:pt x="31524" y="1650"/>
                    </a:cubicBezTo>
                    <a:cubicBezTo>
                      <a:pt x="29082" y="527"/>
                      <a:pt x="26389" y="0"/>
                      <a:pt x="23690"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7"/>
              <p:cNvSpPr/>
              <p:nvPr/>
            </p:nvSpPr>
            <p:spPr>
              <a:xfrm>
                <a:off x="1627650" y="3117825"/>
                <a:ext cx="105525" cy="394625"/>
              </a:xfrm>
              <a:custGeom>
                <a:avLst/>
                <a:gdLst/>
                <a:ahLst/>
                <a:cxnLst/>
                <a:rect l="l" t="t" r="r" b="b"/>
                <a:pathLst>
                  <a:path w="4221" h="15785" extrusionOk="0">
                    <a:moveTo>
                      <a:pt x="752" y="0"/>
                    </a:moveTo>
                    <a:lnTo>
                      <a:pt x="752" y="0"/>
                    </a:lnTo>
                    <a:cubicBezTo>
                      <a:pt x="2820" y="4785"/>
                      <a:pt x="3298" y="10081"/>
                      <a:pt x="2956" y="15224"/>
                    </a:cubicBezTo>
                    <a:cubicBezTo>
                      <a:pt x="2859" y="15237"/>
                      <a:pt x="2763" y="15243"/>
                      <a:pt x="2667" y="15243"/>
                    </a:cubicBezTo>
                    <a:cubicBezTo>
                      <a:pt x="1625" y="15243"/>
                      <a:pt x="705" y="14505"/>
                      <a:pt x="0" y="13738"/>
                    </a:cubicBezTo>
                    <a:lnTo>
                      <a:pt x="0" y="13738"/>
                    </a:lnTo>
                    <a:cubicBezTo>
                      <a:pt x="547" y="14729"/>
                      <a:pt x="1538" y="15668"/>
                      <a:pt x="2734" y="15771"/>
                    </a:cubicBezTo>
                    <a:cubicBezTo>
                      <a:pt x="2798" y="15780"/>
                      <a:pt x="2856" y="15785"/>
                      <a:pt x="2911" y="15785"/>
                    </a:cubicBezTo>
                    <a:cubicBezTo>
                      <a:pt x="3661" y="15785"/>
                      <a:pt x="3578" y="14944"/>
                      <a:pt x="3674" y="14370"/>
                    </a:cubicBezTo>
                    <a:cubicBezTo>
                      <a:pt x="4221" y="9466"/>
                      <a:pt x="3606" y="4118"/>
                      <a:pt x="75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7"/>
              <p:cNvSpPr/>
              <p:nvPr/>
            </p:nvSpPr>
            <p:spPr>
              <a:xfrm>
                <a:off x="1581950" y="3571125"/>
                <a:ext cx="168750" cy="45200"/>
              </a:xfrm>
              <a:custGeom>
                <a:avLst/>
                <a:gdLst/>
                <a:ahLst/>
                <a:cxnLst/>
                <a:rect l="l" t="t" r="r" b="b"/>
                <a:pathLst>
                  <a:path w="6750" h="1808" extrusionOk="0">
                    <a:moveTo>
                      <a:pt x="4192" y="0"/>
                    </a:moveTo>
                    <a:cubicBezTo>
                      <a:pt x="2577" y="0"/>
                      <a:pt x="871" y="508"/>
                      <a:pt x="0" y="1808"/>
                    </a:cubicBezTo>
                    <a:cubicBezTo>
                      <a:pt x="1880" y="937"/>
                      <a:pt x="3913" y="851"/>
                      <a:pt x="5929" y="629"/>
                    </a:cubicBezTo>
                    <a:cubicBezTo>
                      <a:pt x="5972" y="627"/>
                      <a:pt x="6015" y="625"/>
                      <a:pt x="6057" y="625"/>
                    </a:cubicBezTo>
                    <a:cubicBezTo>
                      <a:pt x="6300" y="625"/>
                      <a:pt x="6531" y="671"/>
                      <a:pt x="6749" y="817"/>
                    </a:cubicBezTo>
                    <a:cubicBezTo>
                      <a:pt x="6630" y="509"/>
                      <a:pt x="6305" y="321"/>
                      <a:pt x="5998" y="219"/>
                    </a:cubicBezTo>
                    <a:cubicBezTo>
                      <a:pt x="5448" y="79"/>
                      <a:pt x="4827" y="0"/>
                      <a:pt x="419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7"/>
              <p:cNvSpPr/>
              <p:nvPr/>
            </p:nvSpPr>
            <p:spPr>
              <a:xfrm>
                <a:off x="1369650" y="3166000"/>
                <a:ext cx="60675" cy="107500"/>
              </a:xfrm>
              <a:custGeom>
                <a:avLst/>
                <a:gdLst/>
                <a:ahLst/>
                <a:cxnLst/>
                <a:rect l="l" t="t" r="r" b="b"/>
                <a:pathLst>
                  <a:path w="2427" h="4300" extrusionOk="0">
                    <a:moveTo>
                      <a:pt x="957" y="1"/>
                    </a:moveTo>
                    <a:cubicBezTo>
                      <a:pt x="906" y="1"/>
                      <a:pt x="855" y="7"/>
                      <a:pt x="803" y="21"/>
                    </a:cubicBezTo>
                    <a:cubicBezTo>
                      <a:pt x="462" y="124"/>
                      <a:pt x="291" y="517"/>
                      <a:pt x="205" y="859"/>
                    </a:cubicBezTo>
                    <a:cubicBezTo>
                      <a:pt x="0" y="1815"/>
                      <a:pt x="171" y="2875"/>
                      <a:pt x="684" y="3695"/>
                    </a:cubicBezTo>
                    <a:cubicBezTo>
                      <a:pt x="947" y="4097"/>
                      <a:pt x="1255" y="4300"/>
                      <a:pt x="1533" y="4300"/>
                    </a:cubicBezTo>
                    <a:cubicBezTo>
                      <a:pt x="1869" y="4300"/>
                      <a:pt x="2161" y="4003"/>
                      <a:pt x="2273" y="3404"/>
                    </a:cubicBezTo>
                    <a:cubicBezTo>
                      <a:pt x="2427" y="2499"/>
                      <a:pt x="2290" y="1559"/>
                      <a:pt x="1880" y="756"/>
                    </a:cubicBezTo>
                    <a:cubicBezTo>
                      <a:pt x="1699" y="378"/>
                      <a:pt x="1344" y="1"/>
                      <a:pt x="95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7"/>
              <p:cNvSpPr/>
              <p:nvPr/>
            </p:nvSpPr>
            <p:spPr>
              <a:xfrm>
                <a:off x="1754100" y="3139575"/>
                <a:ext cx="49575" cy="95225"/>
              </a:xfrm>
              <a:custGeom>
                <a:avLst/>
                <a:gdLst/>
                <a:ahLst/>
                <a:cxnLst/>
                <a:rect l="l" t="t" r="r" b="b"/>
                <a:pathLst>
                  <a:path w="1983" h="3809" extrusionOk="0">
                    <a:moveTo>
                      <a:pt x="837" y="0"/>
                    </a:moveTo>
                    <a:cubicBezTo>
                      <a:pt x="792" y="0"/>
                      <a:pt x="746" y="6"/>
                      <a:pt x="701" y="19"/>
                    </a:cubicBezTo>
                    <a:cubicBezTo>
                      <a:pt x="410" y="104"/>
                      <a:pt x="256" y="344"/>
                      <a:pt x="171" y="668"/>
                    </a:cubicBezTo>
                    <a:cubicBezTo>
                      <a:pt x="0" y="1386"/>
                      <a:pt x="222" y="2462"/>
                      <a:pt x="376" y="2907"/>
                    </a:cubicBezTo>
                    <a:cubicBezTo>
                      <a:pt x="484" y="3265"/>
                      <a:pt x="818" y="3809"/>
                      <a:pt x="1161" y="3809"/>
                    </a:cubicBezTo>
                    <a:cubicBezTo>
                      <a:pt x="1307" y="3809"/>
                      <a:pt x="1456" y="3709"/>
                      <a:pt x="1589" y="3453"/>
                    </a:cubicBezTo>
                    <a:cubicBezTo>
                      <a:pt x="1982" y="2684"/>
                      <a:pt x="1862" y="1198"/>
                      <a:pt x="1469" y="429"/>
                    </a:cubicBezTo>
                    <a:cubicBezTo>
                      <a:pt x="1338" y="196"/>
                      <a:pt x="1096" y="0"/>
                      <a:pt x="8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7"/>
              <p:cNvSpPr/>
              <p:nvPr/>
            </p:nvSpPr>
            <p:spPr>
              <a:xfrm>
                <a:off x="1267125" y="3001650"/>
                <a:ext cx="215450" cy="171150"/>
              </a:xfrm>
              <a:custGeom>
                <a:avLst/>
                <a:gdLst/>
                <a:ahLst/>
                <a:cxnLst/>
                <a:rect l="l" t="t" r="r" b="b"/>
                <a:pathLst>
                  <a:path w="8618" h="6846" extrusionOk="0">
                    <a:moveTo>
                      <a:pt x="7912" y="0"/>
                    </a:moveTo>
                    <a:lnTo>
                      <a:pt x="7912" y="0"/>
                    </a:lnTo>
                    <a:cubicBezTo>
                      <a:pt x="6818" y="1504"/>
                      <a:pt x="5844" y="2734"/>
                      <a:pt x="4460" y="3844"/>
                    </a:cubicBezTo>
                    <a:cubicBezTo>
                      <a:pt x="3093" y="4972"/>
                      <a:pt x="1692" y="5724"/>
                      <a:pt x="1" y="6476"/>
                    </a:cubicBezTo>
                    <a:cubicBezTo>
                      <a:pt x="605" y="6730"/>
                      <a:pt x="1234" y="6846"/>
                      <a:pt x="1862" y="6846"/>
                    </a:cubicBezTo>
                    <a:cubicBezTo>
                      <a:pt x="5251" y="6846"/>
                      <a:pt x="8618" y="3459"/>
                      <a:pt x="7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7"/>
              <p:cNvSpPr/>
              <p:nvPr/>
            </p:nvSpPr>
            <p:spPr>
              <a:xfrm>
                <a:off x="1682325" y="2982850"/>
                <a:ext cx="217025" cy="138425"/>
              </a:xfrm>
              <a:custGeom>
                <a:avLst/>
                <a:gdLst/>
                <a:ahLst/>
                <a:cxnLst/>
                <a:rect l="l" t="t" r="r" b="b"/>
                <a:pathLst>
                  <a:path w="8681" h="5537" extrusionOk="0">
                    <a:moveTo>
                      <a:pt x="1" y="0"/>
                    </a:moveTo>
                    <a:cubicBezTo>
                      <a:pt x="86" y="3042"/>
                      <a:pt x="3042" y="5434"/>
                      <a:pt x="5981" y="5536"/>
                    </a:cubicBezTo>
                    <a:cubicBezTo>
                      <a:pt x="6006" y="5537"/>
                      <a:pt x="6032" y="5537"/>
                      <a:pt x="6057" y="5537"/>
                    </a:cubicBezTo>
                    <a:cubicBezTo>
                      <a:pt x="7017" y="5537"/>
                      <a:pt x="8181" y="5222"/>
                      <a:pt x="8680" y="4340"/>
                    </a:cubicBezTo>
                    <a:lnTo>
                      <a:pt x="8680" y="4340"/>
                    </a:lnTo>
                    <a:cubicBezTo>
                      <a:pt x="8494" y="4365"/>
                      <a:pt x="8311" y="4376"/>
                      <a:pt x="8131" y="4376"/>
                    </a:cubicBezTo>
                    <a:cubicBezTo>
                      <a:pt x="6670" y="4376"/>
                      <a:pt x="5377" y="3627"/>
                      <a:pt x="4084" y="2973"/>
                    </a:cubicBezTo>
                    <a:cubicBezTo>
                      <a:pt x="2581" y="2153"/>
                      <a:pt x="1385" y="1179"/>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7"/>
              <p:cNvSpPr/>
              <p:nvPr/>
            </p:nvSpPr>
            <p:spPr>
              <a:xfrm>
                <a:off x="1018100" y="2466850"/>
                <a:ext cx="1101650" cy="882950"/>
              </a:xfrm>
              <a:custGeom>
                <a:avLst/>
                <a:gdLst/>
                <a:ahLst/>
                <a:cxnLst/>
                <a:rect l="l" t="t" r="r" b="b"/>
                <a:pathLst>
                  <a:path w="44066" h="35318" extrusionOk="0">
                    <a:moveTo>
                      <a:pt x="17686" y="18574"/>
                    </a:moveTo>
                    <a:cubicBezTo>
                      <a:pt x="17530" y="18574"/>
                      <a:pt x="17375" y="18653"/>
                      <a:pt x="17275" y="18778"/>
                    </a:cubicBezTo>
                    <a:cubicBezTo>
                      <a:pt x="17250" y="18809"/>
                      <a:pt x="17228" y="18843"/>
                      <a:pt x="17209" y="18878"/>
                    </a:cubicBezTo>
                    <a:lnTo>
                      <a:pt x="17209" y="18878"/>
                    </a:lnTo>
                    <a:cubicBezTo>
                      <a:pt x="17370" y="18712"/>
                      <a:pt x="17580" y="18606"/>
                      <a:pt x="17808" y="18606"/>
                    </a:cubicBezTo>
                    <a:cubicBezTo>
                      <a:pt x="17824" y="18606"/>
                      <a:pt x="17840" y="18606"/>
                      <a:pt x="17856" y="18607"/>
                    </a:cubicBezTo>
                    <a:cubicBezTo>
                      <a:pt x="17801" y="18584"/>
                      <a:pt x="17743" y="18574"/>
                      <a:pt x="17686" y="18574"/>
                    </a:cubicBezTo>
                    <a:close/>
                    <a:moveTo>
                      <a:pt x="24878" y="0"/>
                    </a:moveTo>
                    <a:lnTo>
                      <a:pt x="24878" y="0"/>
                    </a:lnTo>
                    <a:cubicBezTo>
                      <a:pt x="23272" y="718"/>
                      <a:pt x="21956" y="2068"/>
                      <a:pt x="21307" y="3708"/>
                    </a:cubicBezTo>
                    <a:lnTo>
                      <a:pt x="21409" y="837"/>
                    </a:lnTo>
                    <a:lnTo>
                      <a:pt x="21409" y="837"/>
                    </a:lnTo>
                    <a:cubicBezTo>
                      <a:pt x="20589" y="1692"/>
                      <a:pt x="20196" y="2956"/>
                      <a:pt x="20401" y="4118"/>
                    </a:cubicBezTo>
                    <a:cubicBezTo>
                      <a:pt x="19769" y="2614"/>
                      <a:pt x="18351" y="1453"/>
                      <a:pt x="16745" y="1128"/>
                    </a:cubicBezTo>
                    <a:lnTo>
                      <a:pt x="16745" y="1128"/>
                    </a:lnTo>
                    <a:cubicBezTo>
                      <a:pt x="17941" y="1863"/>
                      <a:pt x="18864" y="3024"/>
                      <a:pt x="19325" y="4357"/>
                    </a:cubicBezTo>
                    <a:cubicBezTo>
                      <a:pt x="18310" y="3634"/>
                      <a:pt x="17055" y="3253"/>
                      <a:pt x="15807" y="3253"/>
                    </a:cubicBezTo>
                    <a:cubicBezTo>
                      <a:pt x="15227" y="3253"/>
                      <a:pt x="14649" y="3335"/>
                      <a:pt x="14097" y="3503"/>
                    </a:cubicBezTo>
                    <a:cubicBezTo>
                      <a:pt x="14678" y="4152"/>
                      <a:pt x="15481" y="4306"/>
                      <a:pt x="16079" y="5006"/>
                    </a:cubicBezTo>
                    <a:cubicBezTo>
                      <a:pt x="14558" y="4340"/>
                      <a:pt x="12935" y="3947"/>
                      <a:pt x="11260" y="3896"/>
                    </a:cubicBezTo>
                    <a:cubicBezTo>
                      <a:pt x="11207" y="3895"/>
                      <a:pt x="11154" y="3894"/>
                      <a:pt x="11101" y="3894"/>
                    </a:cubicBezTo>
                    <a:cubicBezTo>
                      <a:pt x="9217" y="3894"/>
                      <a:pt x="7499" y="4750"/>
                      <a:pt x="5657" y="4750"/>
                    </a:cubicBezTo>
                    <a:cubicBezTo>
                      <a:pt x="5640" y="4750"/>
                      <a:pt x="5622" y="4750"/>
                      <a:pt x="5605" y="4750"/>
                    </a:cubicBezTo>
                    <a:lnTo>
                      <a:pt x="5605" y="4750"/>
                    </a:lnTo>
                    <a:cubicBezTo>
                      <a:pt x="6748" y="5083"/>
                      <a:pt x="7928" y="5244"/>
                      <a:pt x="9114" y="5244"/>
                    </a:cubicBezTo>
                    <a:cubicBezTo>
                      <a:pt x="9328" y="5244"/>
                      <a:pt x="9542" y="5239"/>
                      <a:pt x="9757" y="5229"/>
                    </a:cubicBezTo>
                    <a:lnTo>
                      <a:pt x="9757" y="5229"/>
                    </a:lnTo>
                    <a:cubicBezTo>
                      <a:pt x="8082" y="5485"/>
                      <a:pt x="6408" y="5963"/>
                      <a:pt x="5024" y="6988"/>
                    </a:cubicBezTo>
                    <a:cubicBezTo>
                      <a:pt x="5563" y="6970"/>
                      <a:pt x="6103" y="6960"/>
                      <a:pt x="6643" y="6960"/>
                    </a:cubicBezTo>
                    <a:cubicBezTo>
                      <a:pt x="7607" y="6960"/>
                      <a:pt x="8571" y="6991"/>
                      <a:pt x="9535" y="7057"/>
                    </a:cubicBezTo>
                    <a:cubicBezTo>
                      <a:pt x="7911" y="7211"/>
                      <a:pt x="6305" y="7723"/>
                      <a:pt x="4887" y="8560"/>
                    </a:cubicBezTo>
                    <a:cubicBezTo>
                      <a:pt x="3264" y="9500"/>
                      <a:pt x="1965" y="10713"/>
                      <a:pt x="0" y="10901"/>
                    </a:cubicBezTo>
                    <a:cubicBezTo>
                      <a:pt x="213" y="10903"/>
                      <a:pt x="426" y="10904"/>
                      <a:pt x="640" y="10904"/>
                    </a:cubicBezTo>
                    <a:cubicBezTo>
                      <a:pt x="2631" y="10904"/>
                      <a:pt x="4673" y="10788"/>
                      <a:pt x="6339" y="9739"/>
                    </a:cubicBezTo>
                    <a:lnTo>
                      <a:pt x="6339" y="9739"/>
                    </a:lnTo>
                    <a:cubicBezTo>
                      <a:pt x="4631" y="10935"/>
                      <a:pt x="2905" y="12148"/>
                      <a:pt x="923" y="12798"/>
                    </a:cubicBezTo>
                    <a:cubicBezTo>
                      <a:pt x="1107" y="12833"/>
                      <a:pt x="1295" y="12850"/>
                      <a:pt x="1482" y="12850"/>
                    </a:cubicBezTo>
                    <a:cubicBezTo>
                      <a:pt x="1937" y="12850"/>
                      <a:pt x="2391" y="12747"/>
                      <a:pt x="2803" y="12541"/>
                    </a:cubicBezTo>
                    <a:lnTo>
                      <a:pt x="2803" y="12541"/>
                    </a:lnTo>
                    <a:cubicBezTo>
                      <a:pt x="2017" y="13550"/>
                      <a:pt x="1111" y="14438"/>
                      <a:pt x="120" y="15224"/>
                    </a:cubicBezTo>
                    <a:cubicBezTo>
                      <a:pt x="1195" y="14763"/>
                      <a:pt x="2201" y="14133"/>
                      <a:pt x="3089" y="13365"/>
                    </a:cubicBezTo>
                    <a:lnTo>
                      <a:pt x="3089" y="13365"/>
                    </a:lnTo>
                    <a:cubicBezTo>
                      <a:pt x="2866" y="13562"/>
                      <a:pt x="2528" y="14474"/>
                      <a:pt x="2393" y="14763"/>
                    </a:cubicBezTo>
                    <a:cubicBezTo>
                      <a:pt x="2187" y="15190"/>
                      <a:pt x="2068" y="15651"/>
                      <a:pt x="1897" y="16095"/>
                    </a:cubicBezTo>
                    <a:cubicBezTo>
                      <a:pt x="1436" y="17360"/>
                      <a:pt x="1043" y="18641"/>
                      <a:pt x="821" y="19957"/>
                    </a:cubicBezTo>
                    <a:cubicBezTo>
                      <a:pt x="616" y="21136"/>
                      <a:pt x="564" y="22332"/>
                      <a:pt x="667" y="23528"/>
                    </a:cubicBezTo>
                    <a:cubicBezTo>
                      <a:pt x="769" y="24468"/>
                      <a:pt x="1282" y="25322"/>
                      <a:pt x="1282" y="26279"/>
                    </a:cubicBezTo>
                    <a:cubicBezTo>
                      <a:pt x="1333" y="26552"/>
                      <a:pt x="1367" y="26825"/>
                      <a:pt x="1504" y="27065"/>
                    </a:cubicBezTo>
                    <a:cubicBezTo>
                      <a:pt x="1641" y="27304"/>
                      <a:pt x="1846" y="27492"/>
                      <a:pt x="2034" y="27680"/>
                    </a:cubicBezTo>
                    <a:cubicBezTo>
                      <a:pt x="4101" y="29730"/>
                      <a:pt x="4409" y="33011"/>
                      <a:pt x="6186" y="35317"/>
                    </a:cubicBezTo>
                    <a:cubicBezTo>
                      <a:pt x="3623" y="28978"/>
                      <a:pt x="6083" y="21870"/>
                      <a:pt x="9586" y="16369"/>
                    </a:cubicBezTo>
                    <a:lnTo>
                      <a:pt x="9586" y="16369"/>
                    </a:lnTo>
                    <a:cubicBezTo>
                      <a:pt x="8321" y="19034"/>
                      <a:pt x="7040" y="21785"/>
                      <a:pt x="6852" y="24724"/>
                    </a:cubicBezTo>
                    <a:cubicBezTo>
                      <a:pt x="7365" y="23272"/>
                      <a:pt x="8612" y="22229"/>
                      <a:pt x="9774" y="21221"/>
                    </a:cubicBezTo>
                    <a:cubicBezTo>
                      <a:pt x="12713" y="18658"/>
                      <a:pt x="15566" y="15583"/>
                      <a:pt x="16215" y="11738"/>
                    </a:cubicBezTo>
                    <a:lnTo>
                      <a:pt x="16215" y="11738"/>
                    </a:lnTo>
                    <a:cubicBezTo>
                      <a:pt x="16403" y="13806"/>
                      <a:pt x="15856" y="15925"/>
                      <a:pt x="14763" y="17684"/>
                    </a:cubicBezTo>
                    <a:cubicBezTo>
                      <a:pt x="13669" y="19461"/>
                      <a:pt x="12029" y="20862"/>
                      <a:pt x="10167" y="21768"/>
                    </a:cubicBezTo>
                    <a:cubicBezTo>
                      <a:pt x="12644" y="21170"/>
                      <a:pt x="14917" y="19718"/>
                      <a:pt x="16489" y="17701"/>
                    </a:cubicBezTo>
                    <a:cubicBezTo>
                      <a:pt x="18005" y="15793"/>
                      <a:pt x="18740" y="13579"/>
                      <a:pt x="18896" y="11161"/>
                    </a:cubicBezTo>
                    <a:lnTo>
                      <a:pt x="18896" y="11161"/>
                    </a:lnTo>
                    <a:cubicBezTo>
                      <a:pt x="18832" y="12199"/>
                      <a:pt x="18985" y="13454"/>
                      <a:pt x="19222" y="14438"/>
                    </a:cubicBezTo>
                    <a:cubicBezTo>
                      <a:pt x="19547" y="15737"/>
                      <a:pt x="19974" y="16847"/>
                      <a:pt x="19906" y="18231"/>
                    </a:cubicBezTo>
                    <a:cubicBezTo>
                      <a:pt x="19889" y="18710"/>
                      <a:pt x="19820" y="19188"/>
                      <a:pt x="19598" y="19598"/>
                    </a:cubicBezTo>
                    <a:cubicBezTo>
                      <a:pt x="19376" y="20025"/>
                      <a:pt x="19000" y="20384"/>
                      <a:pt x="18539" y="20452"/>
                    </a:cubicBezTo>
                    <a:cubicBezTo>
                      <a:pt x="18475" y="20464"/>
                      <a:pt x="18411" y="20470"/>
                      <a:pt x="18347" y="20470"/>
                    </a:cubicBezTo>
                    <a:cubicBezTo>
                      <a:pt x="17761" y="20470"/>
                      <a:pt x="17198" y="19994"/>
                      <a:pt x="17121" y="19393"/>
                    </a:cubicBezTo>
                    <a:cubicBezTo>
                      <a:pt x="17107" y="19226"/>
                      <a:pt x="17127" y="19035"/>
                      <a:pt x="17209" y="18878"/>
                    </a:cubicBezTo>
                    <a:lnTo>
                      <a:pt x="17209" y="18878"/>
                    </a:lnTo>
                    <a:cubicBezTo>
                      <a:pt x="17012" y="19082"/>
                      <a:pt x="16890" y="19374"/>
                      <a:pt x="16899" y="19666"/>
                    </a:cubicBezTo>
                    <a:cubicBezTo>
                      <a:pt x="16899" y="20435"/>
                      <a:pt x="17651" y="21085"/>
                      <a:pt x="18419" y="21102"/>
                    </a:cubicBezTo>
                    <a:cubicBezTo>
                      <a:pt x="18432" y="21102"/>
                      <a:pt x="18444" y="21102"/>
                      <a:pt x="18456" y="21102"/>
                    </a:cubicBezTo>
                    <a:cubicBezTo>
                      <a:pt x="19228" y="21102"/>
                      <a:pt x="19929" y="20578"/>
                      <a:pt x="20282" y="19906"/>
                    </a:cubicBezTo>
                    <a:cubicBezTo>
                      <a:pt x="20624" y="19205"/>
                      <a:pt x="20641" y="18385"/>
                      <a:pt x="20436" y="17633"/>
                    </a:cubicBezTo>
                    <a:lnTo>
                      <a:pt x="20436" y="17633"/>
                    </a:lnTo>
                    <a:cubicBezTo>
                      <a:pt x="21068" y="19017"/>
                      <a:pt x="20692" y="20726"/>
                      <a:pt x="19684" y="21888"/>
                    </a:cubicBezTo>
                    <a:cubicBezTo>
                      <a:pt x="20965" y="21187"/>
                      <a:pt x="21563" y="19461"/>
                      <a:pt x="20999" y="18129"/>
                    </a:cubicBezTo>
                    <a:lnTo>
                      <a:pt x="20999" y="18129"/>
                    </a:lnTo>
                    <a:cubicBezTo>
                      <a:pt x="21785" y="19530"/>
                      <a:pt x="22247" y="21119"/>
                      <a:pt x="22332" y="22725"/>
                    </a:cubicBezTo>
                    <a:cubicBezTo>
                      <a:pt x="22435" y="21392"/>
                      <a:pt x="22742" y="20094"/>
                      <a:pt x="22554" y="18778"/>
                    </a:cubicBezTo>
                    <a:cubicBezTo>
                      <a:pt x="22315" y="17206"/>
                      <a:pt x="21734" y="15719"/>
                      <a:pt x="21153" y="14250"/>
                    </a:cubicBezTo>
                    <a:lnTo>
                      <a:pt x="21153" y="14250"/>
                    </a:lnTo>
                    <a:cubicBezTo>
                      <a:pt x="22059" y="15685"/>
                      <a:pt x="22913" y="16967"/>
                      <a:pt x="24007" y="18265"/>
                    </a:cubicBezTo>
                    <a:cubicBezTo>
                      <a:pt x="25408" y="19974"/>
                      <a:pt x="26552" y="22315"/>
                      <a:pt x="25698" y="24519"/>
                    </a:cubicBezTo>
                    <a:cubicBezTo>
                      <a:pt x="27048" y="22417"/>
                      <a:pt x="26382" y="20469"/>
                      <a:pt x="24929" y="18675"/>
                    </a:cubicBezTo>
                    <a:lnTo>
                      <a:pt x="24929" y="18675"/>
                    </a:lnTo>
                    <a:cubicBezTo>
                      <a:pt x="26347" y="20179"/>
                      <a:pt x="27971" y="21238"/>
                      <a:pt x="30055" y="21375"/>
                    </a:cubicBezTo>
                    <a:cubicBezTo>
                      <a:pt x="28722" y="19957"/>
                      <a:pt x="27424" y="18385"/>
                      <a:pt x="26587" y="16642"/>
                    </a:cubicBezTo>
                    <a:lnTo>
                      <a:pt x="26587" y="16642"/>
                    </a:lnTo>
                    <a:cubicBezTo>
                      <a:pt x="27595" y="18043"/>
                      <a:pt x="29252" y="18949"/>
                      <a:pt x="30978" y="19034"/>
                    </a:cubicBezTo>
                    <a:cubicBezTo>
                      <a:pt x="29115" y="18265"/>
                      <a:pt x="27509" y="16864"/>
                      <a:pt x="26484" y="15121"/>
                    </a:cubicBezTo>
                    <a:lnTo>
                      <a:pt x="26484" y="15121"/>
                    </a:lnTo>
                    <a:cubicBezTo>
                      <a:pt x="27287" y="15822"/>
                      <a:pt x="28107" y="16505"/>
                      <a:pt x="29064" y="16967"/>
                    </a:cubicBezTo>
                    <a:cubicBezTo>
                      <a:pt x="29715" y="17298"/>
                      <a:pt x="30449" y="17507"/>
                      <a:pt x="31179" y="17507"/>
                    </a:cubicBezTo>
                    <a:cubicBezTo>
                      <a:pt x="31502" y="17507"/>
                      <a:pt x="31825" y="17466"/>
                      <a:pt x="32140" y="17377"/>
                    </a:cubicBezTo>
                    <a:cubicBezTo>
                      <a:pt x="31217" y="17103"/>
                      <a:pt x="30346" y="16710"/>
                      <a:pt x="29525" y="16215"/>
                    </a:cubicBezTo>
                    <a:lnTo>
                      <a:pt x="29525" y="16215"/>
                    </a:lnTo>
                    <a:cubicBezTo>
                      <a:pt x="32755" y="16625"/>
                      <a:pt x="35471" y="19564"/>
                      <a:pt x="35642" y="22810"/>
                    </a:cubicBezTo>
                    <a:cubicBezTo>
                      <a:pt x="35779" y="21221"/>
                      <a:pt x="35454" y="19598"/>
                      <a:pt x="34703" y="18180"/>
                    </a:cubicBezTo>
                    <a:lnTo>
                      <a:pt x="34703" y="18180"/>
                    </a:lnTo>
                    <a:cubicBezTo>
                      <a:pt x="35779" y="19205"/>
                      <a:pt x="36445" y="20606"/>
                      <a:pt x="36736" y="22058"/>
                    </a:cubicBezTo>
                    <a:cubicBezTo>
                      <a:pt x="37043" y="23511"/>
                      <a:pt x="36992" y="25014"/>
                      <a:pt x="36753" y="26467"/>
                    </a:cubicBezTo>
                    <a:cubicBezTo>
                      <a:pt x="37520" y="24984"/>
                      <a:pt x="37862" y="23280"/>
                      <a:pt x="37728" y="21609"/>
                    </a:cubicBezTo>
                    <a:lnTo>
                      <a:pt x="37728" y="21609"/>
                    </a:lnTo>
                    <a:cubicBezTo>
                      <a:pt x="37865" y="23296"/>
                      <a:pt x="38103" y="24933"/>
                      <a:pt x="38154" y="26638"/>
                    </a:cubicBezTo>
                    <a:cubicBezTo>
                      <a:pt x="38205" y="28483"/>
                      <a:pt x="38086" y="30362"/>
                      <a:pt x="38051" y="32208"/>
                    </a:cubicBezTo>
                    <a:cubicBezTo>
                      <a:pt x="38803" y="29012"/>
                      <a:pt x="39179" y="25800"/>
                      <a:pt x="39453" y="22554"/>
                    </a:cubicBezTo>
                    <a:cubicBezTo>
                      <a:pt x="39561" y="22538"/>
                      <a:pt x="39671" y="22530"/>
                      <a:pt x="39780" y="22530"/>
                    </a:cubicBezTo>
                    <a:cubicBezTo>
                      <a:pt x="40493" y="22530"/>
                      <a:pt x="41193" y="22862"/>
                      <a:pt x="41622" y="23425"/>
                    </a:cubicBezTo>
                    <a:cubicBezTo>
                      <a:pt x="41896" y="21255"/>
                      <a:pt x="41845" y="19034"/>
                      <a:pt x="41435" y="16864"/>
                    </a:cubicBezTo>
                    <a:lnTo>
                      <a:pt x="41435" y="16864"/>
                    </a:lnTo>
                    <a:cubicBezTo>
                      <a:pt x="42067" y="17326"/>
                      <a:pt x="42477" y="18094"/>
                      <a:pt x="42511" y="18863"/>
                    </a:cubicBezTo>
                    <a:cubicBezTo>
                      <a:pt x="42528" y="17787"/>
                      <a:pt x="42374" y="16710"/>
                      <a:pt x="42067" y="15685"/>
                    </a:cubicBezTo>
                    <a:cubicBezTo>
                      <a:pt x="41486" y="13789"/>
                      <a:pt x="40375" y="12046"/>
                      <a:pt x="38855" y="10765"/>
                    </a:cubicBezTo>
                    <a:lnTo>
                      <a:pt x="38855" y="10765"/>
                    </a:lnTo>
                    <a:cubicBezTo>
                      <a:pt x="40973" y="11072"/>
                      <a:pt x="42921" y="12354"/>
                      <a:pt x="44066" y="14182"/>
                    </a:cubicBezTo>
                    <a:cubicBezTo>
                      <a:pt x="43861" y="12234"/>
                      <a:pt x="42699" y="10440"/>
                      <a:pt x="41144" y="9244"/>
                    </a:cubicBezTo>
                    <a:cubicBezTo>
                      <a:pt x="39589" y="8048"/>
                      <a:pt x="37658" y="7416"/>
                      <a:pt x="35711" y="7159"/>
                    </a:cubicBezTo>
                    <a:cubicBezTo>
                      <a:pt x="35840" y="7151"/>
                      <a:pt x="35970" y="7146"/>
                      <a:pt x="36101" y="7146"/>
                    </a:cubicBezTo>
                    <a:cubicBezTo>
                      <a:pt x="36748" y="7146"/>
                      <a:pt x="37406" y="7251"/>
                      <a:pt x="38017" y="7450"/>
                    </a:cubicBezTo>
                    <a:cubicBezTo>
                      <a:pt x="37197" y="6476"/>
                      <a:pt x="36001" y="5878"/>
                      <a:pt x="34754" y="5604"/>
                    </a:cubicBezTo>
                    <a:cubicBezTo>
                      <a:pt x="33507" y="5314"/>
                      <a:pt x="32225" y="5297"/>
                      <a:pt x="30944" y="5297"/>
                    </a:cubicBezTo>
                    <a:cubicBezTo>
                      <a:pt x="32121" y="4557"/>
                      <a:pt x="33518" y="4170"/>
                      <a:pt x="34910" y="4170"/>
                    </a:cubicBezTo>
                    <a:cubicBezTo>
                      <a:pt x="35639" y="4170"/>
                      <a:pt x="36367" y="4276"/>
                      <a:pt x="37060" y="4494"/>
                    </a:cubicBezTo>
                    <a:cubicBezTo>
                      <a:pt x="35576" y="3346"/>
                      <a:pt x="33666" y="2815"/>
                      <a:pt x="31774" y="2815"/>
                    </a:cubicBezTo>
                    <a:cubicBezTo>
                      <a:pt x="31554" y="2815"/>
                      <a:pt x="31334" y="2822"/>
                      <a:pt x="31114" y="2837"/>
                    </a:cubicBezTo>
                    <a:cubicBezTo>
                      <a:pt x="29286" y="2973"/>
                      <a:pt x="27680" y="3674"/>
                      <a:pt x="26006" y="4323"/>
                    </a:cubicBezTo>
                    <a:cubicBezTo>
                      <a:pt x="27099" y="3230"/>
                      <a:pt x="28381" y="2307"/>
                      <a:pt x="29765" y="1606"/>
                    </a:cubicBezTo>
                    <a:cubicBezTo>
                      <a:pt x="29437" y="1568"/>
                      <a:pt x="29107" y="1549"/>
                      <a:pt x="28778" y="1549"/>
                    </a:cubicBezTo>
                    <a:cubicBezTo>
                      <a:pt x="26483" y="1549"/>
                      <a:pt x="24202" y="2470"/>
                      <a:pt x="22588" y="4084"/>
                    </a:cubicBezTo>
                    <a:cubicBezTo>
                      <a:pt x="23101" y="2597"/>
                      <a:pt x="23887" y="1213"/>
                      <a:pt x="248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7"/>
              <p:cNvSpPr/>
              <p:nvPr/>
            </p:nvSpPr>
            <p:spPr>
              <a:xfrm>
                <a:off x="1226550" y="2466850"/>
                <a:ext cx="643325" cy="245625"/>
              </a:xfrm>
              <a:custGeom>
                <a:avLst/>
                <a:gdLst/>
                <a:ahLst/>
                <a:cxnLst/>
                <a:rect l="l" t="t" r="r" b="b"/>
                <a:pathLst>
                  <a:path w="25733" h="9825" extrusionOk="0">
                    <a:moveTo>
                      <a:pt x="21522" y="8352"/>
                    </a:moveTo>
                    <a:lnTo>
                      <a:pt x="21522" y="8352"/>
                    </a:lnTo>
                    <a:cubicBezTo>
                      <a:pt x="21524" y="8353"/>
                      <a:pt x="21527" y="8354"/>
                      <a:pt x="21529" y="8355"/>
                    </a:cubicBezTo>
                    <a:cubicBezTo>
                      <a:pt x="21527" y="8354"/>
                      <a:pt x="21524" y="8353"/>
                      <a:pt x="21522" y="8352"/>
                    </a:cubicBezTo>
                    <a:close/>
                    <a:moveTo>
                      <a:pt x="16540" y="0"/>
                    </a:moveTo>
                    <a:lnTo>
                      <a:pt x="16540" y="0"/>
                    </a:lnTo>
                    <a:cubicBezTo>
                      <a:pt x="14934" y="718"/>
                      <a:pt x="13618" y="2068"/>
                      <a:pt x="12969" y="3708"/>
                    </a:cubicBezTo>
                    <a:cubicBezTo>
                      <a:pt x="13003" y="2751"/>
                      <a:pt x="13037" y="1794"/>
                      <a:pt x="13071" y="837"/>
                    </a:cubicBezTo>
                    <a:lnTo>
                      <a:pt x="13071" y="837"/>
                    </a:lnTo>
                    <a:cubicBezTo>
                      <a:pt x="12251" y="1692"/>
                      <a:pt x="11858" y="2956"/>
                      <a:pt x="12063" y="4118"/>
                    </a:cubicBezTo>
                    <a:cubicBezTo>
                      <a:pt x="11431" y="2614"/>
                      <a:pt x="10013" y="1453"/>
                      <a:pt x="8407" y="1128"/>
                    </a:cubicBezTo>
                    <a:lnTo>
                      <a:pt x="8407" y="1128"/>
                    </a:lnTo>
                    <a:cubicBezTo>
                      <a:pt x="9603" y="1863"/>
                      <a:pt x="10526" y="3024"/>
                      <a:pt x="10987" y="4357"/>
                    </a:cubicBezTo>
                    <a:cubicBezTo>
                      <a:pt x="9972" y="3634"/>
                      <a:pt x="8717" y="3253"/>
                      <a:pt x="7469" y="3253"/>
                    </a:cubicBezTo>
                    <a:cubicBezTo>
                      <a:pt x="6889" y="3253"/>
                      <a:pt x="6311" y="3335"/>
                      <a:pt x="5759" y="3503"/>
                    </a:cubicBezTo>
                    <a:cubicBezTo>
                      <a:pt x="6340" y="4152"/>
                      <a:pt x="7143" y="4306"/>
                      <a:pt x="7741" y="5006"/>
                    </a:cubicBezTo>
                    <a:cubicBezTo>
                      <a:pt x="6220" y="4357"/>
                      <a:pt x="4597" y="3947"/>
                      <a:pt x="2922" y="3896"/>
                    </a:cubicBezTo>
                    <a:cubicBezTo>
                      <a:pt x="2852" y="3894"/>
                      <a:pt x="2783" y="3892"/>
                      <a:pt x="2713" y="3892"/>
                    </a:cubicBezTo>
                    <a:cubicBezTo>
                      <a:pt x="1754" y="3892"/>
                      <a:pt x="877" y="4111"/>
                      <a:pt x="1" y="4494"/>
                    </a:cubicBezTo>
                    <a:cubicBezTo>
                      <a:pt x="1333" y="4528"/>
                      <a:pt x="2683" y="4648"/>
                      <a:pt x="3999" y="4887"/>
                    </a:cubicBezTo>
                    <a:cubicBezTo>
                      <a:pt x="3042" y="5212"/>
                      <a:pt x="2085" y="5604"/>
                      <a:pt x="1179" y="6083"/>
                    </a:cubicBezTo>
                    <a:cubicBezTo>
                      <a:pt x="2478" y="6220"/>
                      <a:pt x="3777" y="6305"/>
                      <a:pt x="5075" y="6339"/>
                    </a:cubicBezTo>
                    <a:cubicBezTo>
                      <a:pt x="3982" y="6886"/>
                      <a:pt x="3127" y="7877"/>
                      <a:pt x="2734" y="9022"/>
                    </a:cubicBezTo>
                    <a:cubicBezTo>
                      <a:pt x="3930" y="8287"/>
                      <a:pt x="5212" y="7689"/>
                      <a:pt x="6562" y="7245"/>
                    </a:cubicBezTo>
                    <a:lnTo>
                      <a:pt x="6562" y="7245"/>
                    </a:lnTo>
                    <a:cubicBezTo>
                      <a:pt x="6032" y="7860"/>
                      <a:pt x="5656" y="8577"/>
                      <a:pt x="5468" y="9363"/>
                    </a:cubicBezTo>
                    <a:cubicBezTo>
                      <a:pt x="7023" y="8167"/>
                      <a:pt x="8697" y="7142"/>
                      <a:pt x="10457" y="6271"/>
                    </a:cubicBezTo>
                    <a:lnTo>
                      <a:pt x="10457" y="6271"/>
                    </a:lnTo>
                    <a:cubicBezTo>
                      <a:pt x="10252" y="7074"/>
                      <a:pt x="10218" y="7928"/>
                      <a:pt x="10372" y="8748"/>
                    </a:cubicBezTo>
                    <a:cubicBezTo>
                      <a:pt x="10799" y="8099"/>
                      <a:pt x="11124" y="7399"/>
                      <a:pt x="11329" y="6647"/>
                    </a:cubicBezTo>
                    <a:cubicBezTo>
                      <a:pt x="11551" y="7262"/>
                      <a:pt x="11910" y="7826"/>
                      <a:pt x="12371" y="8287"/>
                    </a:cubicBezTo>
                    <a:cubicBezTo>
                      <a:pt x="12559" y="7604"/>
                      <a:pt x="12713" y="6920"/>
                      <a:pt x="12781" y="6203"/>
                    </a:cubicBezTo>
                    <a:cubicBezTo>
                      <a:pt x="13464" y="7159"/>
                      <a:pt x="14524" y="7843"/>
                      <a:pt x="15686" y="8065"/>
                    </a:cubicBezTo>
                    <a:cubicBezTo>
                      <a:pt x="15310" y="7364"/>
                      <a:pt x="14934" y="6664"/>
                      <a:pt x="14575" y="5963"/>
                    </a:cubicBezTo>
                    <a:lnTo>
                      <a:pt x="14575" y="5963"/>
                    </a:lnTo>
                    <a:cubicBezTo>
                      <a:pt x="16523" y="6903"/>
                      <a:pt x="18163" y="8492"/>
                      <a:pt x="19855" y="9825"/>
                    </a:cubicBezTo>
                    <a:cubicBezTo>
                      <a:pt x="19530" y="8560"/>
                      <a:pt x="18932" y="7381"/>
                      <a:pt x="18095" y="6373"/>
                    </a:cubicBezTo>
                    <a:lnTo>
                      <a:pt x="18095" y="6373"/>
                    </a:lnTo>
                    <a:cubicBezTo>
                      <a:pt x="19152" y="7192"/>
                      <a:pt x="20294" y="7857"/>
                      <a:pt x="21522" y="8352"/>
                    </a:cubicBezTo>
                    <a:lnTo>
                      <a:pt x="21522" y="8352"/>
                    </a:lnTo>
                    <a:cubicBezTo>
                      <a:pt x="21334" y="8270"/>
                      <a:pt x="21083" y="7635"/>
                      <a:pt x="20948" y="7450"/>
                    </a:cubicBezTo>
                    <a:cubicBezTo>
                      <a:pt x="20692" y="7091"/>
                      <a:pt x="20384" y="6766"/>
                      <a:pt x="20145" y="6408"/>
                    </a:cubicBezTo>
                    <a:lnTo>
                      <a:pt x="20145" y="6408"/>
                    </a:lnTo>
                    <a:cubicBezTo>
                      <a:pt x="21085" y="6715"/>
                      <a:pt x="21973" y="7142"/>
                      <a:pt x="22811" y="7672"/>
                    </a:cubicBezTo>
                    <a:cubicBezTo>
                      <a:pt x="22332" y="7142"/>
                      <a:pt x="21820" y="6647"/>
                      <a:pt x="21256" y="6203"/>
                    </a:cubicBezTo>
                    <a:cubicBezTo>
                      <a:pt x="21688" y="6177"/>
                      <a:pt x="22120" y="6163"/>
                      <a:pt x="22552" y="6163"/>
                    </a:cubicBezTo>
                    <a:cubicBezTo>
                      <a:pt x="23554" y="6163"/>
                      <a:pt x="24553" y="6235"/>
                      <a:pt x="25544" y="6390"/>
                    </a:cubicBezTo>
                    <a:cubicBezTo>
                      <a:pt x="24622" y="6049"/>
                      <a:pt x="23665" y="5792"/>
                      <a:pt x="22708" y="5604"/>
                    </a:cubicBezTo>
                    <a:cubicBezTo>
                      <a:pt x="21734" y="5434"/>
                      <a:pt x="20743" y="5314"/>
                      <a:pt x="19752" y="5280"/>
                    </a:cubicBezTo>
                    <a:cubicBezTo>
                      <a:pt x="21478" y="3998"/>
                      <a:pt x="23580" y="3161"/>
                      <a:pt x="25732" y="3161"/>
                    </a:cubicBezTo>
                    <a:cubicBezTo>
                      <a:pt x="25374" y="3161"/>
                      <a:pt x="24929" y="2939"/>
                      <a:pt x="24571" y="2888"/>
                    </a:cubicBezTo>
                    <a:cubicBezTo>
                      <a:pt x="24232" y="2830"/>
                      <a:pt x="23888" y="2810"/>
                      <a:pt x="23548" y="2810"/>
                    </a:cubicBezTo>
                    <a:cubicBezTo>
                      <a:pt x="23287" y="2810"/>
                      <a:pt x="23029" y="2822"/>
                      <a:pt x="22776" y="2837"/>
                    </a:cubicBezTo>
                    <a:cubicBezTo>
                      <a:pt x="20948" y="2973"/>
                      <a:pt x="19342" y="3674"/>
                      <a:pt x="17668" y="4323"/>
                    </a:cubicBezTo>
                    <a:cubicBezTo>
                      <a:pt x="18761" y="3230"/>
                      <a:pt x="20043" y="2307"/>
                      <a:pt x="21427" y="1606"/>
                    </a:cubicBezTo>
                    <a:cubicBezTo>
                      <a:pt x="21099" y="1568"/>
                      <a:pt x="20769" y="1549"/>
                      <a:pt x="20440" y="1549"/>
                    </a:cubicBezTo>
                    <a:cubicBezTo>
                      <a:pt x="18145" y="1549"/>
                      <a:pt x="15864" y="2470"/>
                      <a:pt x="14250" y="4084"/>
                    </a:cubicBezTo>
                    <a:cubicBezTo>
                      <a:pt x="14763" y="2597"/>
                      <a:pt x="15549" y="1213"/>
                      <a:pt x="165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7"/>
              <p:cNvSpPr/>
              <p:nvPr/>
            </p:nvSpPr>
            <p:spPr>
              <a:xfrm>
                <a:off x="1018100" y="2671450"/>
                <a:ext cx="1101650" cy="678350"/>
              </a:xfrm>
              <a:custGeom>
                <a:avLst/>
                <a:gdLst/>
                <a:ahLst/>
                <a:cxnLst/>
                <a:rect l="l" t="t" r="r" b="b"/>
                <a:pathLst>
                  <a:path w="44066" h="27134" extrusionOk="0">
                    <a:moveTo>
                      <a:pt x="36702" y="411"/>
                    </a:moveTo>
                    <a:cubicBezTo>
                      <a:pt x="36703" y="411"/>
                      <a:pt x="36705" y="412"/>
                      <a:pt x="36707" y="413"/>
                    </a:cubicBezTo>
                    <a:lnTo>
                      <a:pt x="36707" y="413"/>
                    </a:lnTo>
                    <a:cubicBezTo>
                      <a:pt x="36705" y="412"/>
                      <a:pt x="36703" y="411"/>
                      <a:pt x="36702" y="411"/>
                    </a:cubicBezTo>
                    <a:close/>
                    <a:moveTo>
                      <a:pt x="0" y="2717"/>
                    </a:moveTo>
                    <a:cubicBezTo>
                      <a:pt x="1" y="2717"/>
                      <a:pt x="1" y="2717"/>
                      <a:pt x="1" y="2717"/>
                    </a:cubicBezTo>
                    <a:lnTo>
                      <a:pt x="1" y="2717"/>
                    </a:lnTo>
                    <a:cubicBezTo>
                      <a:pt x="1" y="2717"/>
                      <a:pt x="1" y="2717"/>
                      <a:pt x="0" y="2717"/>
                    </a:cubicBezTo>
                    <a:close/>
                    <a:moveTo>
                      <a:pt x="17686" y="10390"/>
                    </a:moveTo>
                    <a:cubicBezTo>
                      <a:pt x="17530" y="10390"/>
                      <a:pt x="17375" y="10469"/>
                      <a:pt x="17275" y="10594"/>
                    </a:cubicBezTo>
                    <a:cubicBezTo>
                      <a:pt x="17250" y="10625"/>
                      <a:pt x="17228" y="10659"/>
                      <a:pt x="17209" y="10694"/>
                    </a:cubicBezTo>
                    <a:lnTo>
                      <a:pt x="17209" y="10694"/>
                    </a:lnTo>
                    <a:cubicBezTo>
                      <a:pt x="17370" y="10528"/>
                      <a:pt x="17580" y="10422"/>
                      <a:pt x="17808" y="10422"/>
                    </a:cubicBezTo>
                    <a:cubicBezTo>
                      <a:pt x="17824" y="10422"/>
                      <a:pt x="17840" y="10422"/>
                      <a:pt x="17856" y="10423"/>
                    </a:cubicBezTo>
                    <a:cubicBezTo>
                      <a:pt x="17801" y="10400"/>
                      <a:pt x="17743" y="10390"/>
                      <a:pt x="17686" y="10390"/>
                    </a:cubicBezTo>
                    <a:close/>
                    <a:moveTo>
                      <a:pt x="6032" y="1"/>
                    </a:moveTo>
                    <a:lnTo>
                      <a:pt x="6032" y="1"/>
                    </a:lnTo>
                    <a:cubicBezTo>
                      <a:pt x="4058" y="681"/>
                      <a:pt x="2186" y="2717"/>
                      <a:pt x="27" y="2717"/>
                    </a:cubicBezTo>
                    <a:cubicBezTo>
                      <a:pt x="19" y="2717"/>
                      <a:pt x="10" y="2717"/>
                      <a:pt x="1" y="2717"/>
                    </a:cubicBezTo>
                    <a:lnTo>
                      <a:pt x="1" y="2717"/>
                    </a:lnTo>
                    <a:cubicBezTo>
                      <a:pt x="213" y="2719"/>
                      <a:pt x="426" y="2720"/>
                      <a:pt x="640" y="2720"/>
                    </a:cubicBezTo>
                    <a:cubicBezTo>
                      <a:pt x="2631" y="2720"/>
                      <a:pt x="4673" y="2604"/>
                      <a:pt x="6339" y="1555"/>
                    </a:cubicBezTo>
                    <a:lnTo>
                      <a:pt x="6339" y="1555"/>
                    </a:lnTo>
                    <a:cubicBezTo>
                      <a:pt x="4631" y="2751"/>
                      <a:pt x="2905" y="3964"/>
                      <a:pt x="923" y="4614"/>
                    </a:cubicBezTo>
                    <a:cubicBezTo>
                      <a:pt x="1107" y="4649"/>
                      <a:pt x="1295" y="4666"/>
                      <a:pt x="1482" y="4666"/>
                    </a:cubicBezTo>
                    <a:cubicBezTo>
                      <a:pt x="1937" y="4666"/>
                      <a:pt x="2391" y="4563"/>
                      <a:pt x="2803" y="4357"/>
                    </a:cubicBezTo>
                    <a:lnTo>
                      <a:pt x="2803" y="4357"/>
                    </a:lnTo>
                    <a:cubicBezTo>
                      <a:pt x="2017" y="5366"/>
                      <a:pt x="1111" y="6254"/>
                      <a:pt x="120" y="7040"/>
                    </a:cubicBezTo>
                    <a:cubicBezTo>
                      <a:pt x="1195" y="6579"/>
                      <a:pt x="2201" y="5949"/>
                      <a:pt x="3089" y="5181"/>
                    </a:cubicBezTo>
                    <a:lnTo>
                      <a:pt x="3089" y="5181"/>
                    </a:lnTo>
                    <a:cubicBezTo>
                      <a:pt x="2866" y="5378"/>
                      <a:pt x="2528" y="6290"/>
                      <a:pt x="2393" y="6579"/>
                    </a:cubicBezTo>
                    <a:cubicBezTo>
                      <a:pt x="2187" y="7006"/>
                      <a:pt x="2068" y="7467"/>
                      <a:pt x="1897" y="7911"/>
                    </a:cubicBezTo>
                    <a:cubicBezTo>
                      <a:pt x="1436" y="9176"/>
                      <a:pt x="1043" y="10457"/>
                      <a:pt x="821" y="11773"/>
                    </a:cubicBezTo>
                    <a:cubicBezTo>
                      <a:pt x="616" y="12952"/>
                      <a:pt x="564" y="14148"/>
                      <a:pt x="667" y="15344"/>
                    </a:cubicBezTo>
                    <a:cubicBezTo>
                      <a:pt x="769" y="16284"/>
                      <a:pt x="1282" y="17138"/>
                      <a:pt x="1282" y="18095"/>
                    </a:cubicBezTo>
                    <a:cubicBezTo>
                      <a:pt x="1333" y="18368"/>
                      <a:pt x="1367" y="18641"/>
                      <a:pt x="1504" y="18881"/>
                    </a:cubicBezTo>
                    <a:cubicBezTo>
                      <a:pt x="1641" y="19120"/>
                      <a:pt x="1846" y="19308"/>
                      <a:pt x="2034" y="19496"/>
                    </a:cubicBezTo>
                    <a:cubicBezTo>
                      <a:pt x="4101" y="21546"/>
                      <a:pt x="4409" y="24827"/>
                      <a:pt x="6186" y="27133"/>
                    </a:cubicBezTo>
                    <a:cubicBezTo>
                      <a:pt x="3623" y="20794"/>
                      <a:pt x="6083" y="13686"/>
                      <a:pt x="9586" y="8185"/>
                    </a:cubicBezTo>
                    <a:lnTo>
                      <a:pt x="9586" y="8185"/>
                    </a:lnTo>
                    <a:cubicBezTo>
                      <a:pt x="8321" y="10850"/>
                      <a:pt x="7040" y="13601"/>
                      <a:pt x="6852" y="16540"/>
                    </a:cubicBezTo>
                    <a:cubicBezTo>
                      <a:pt x="7365" y="15088"/>
                      <a:pt x="8612" y="14045"/>
                      <a:pt x="9774" y="13037"/>
                    </a:cubicBezTo>
                    <a:cubicBezTo>
                      <a:pt x="12713" y="10474"/>
                      <a:pt x="15566" y="7399"/>
                      <a:pt x="16215" y="3554"/>
                    </a:cubicBezTo>
                    <a:lnTo>
                      <a:pt x="16215" y="3554"/>
                    </a:lnTo>
                    <a:cubicBezTo>
                      <a:pt x="16403" y="5622"/>
                      <a:pt x="15856" y="7741"/>
                      <a:pt x="14763" y="9500"/>
                    </a:cubicBezTo>
                    <a:cubicBezTo>
                      <a:pt x="13669" y="11277"/>
                      <a:pt x="12029" y="12678"/>
                      <a:pt x="10167" y="13584"/>
                    </a:cubicBezTo>
                    <a:cubicBezTo>
                      <a:pt x="12644" y="12986"/>
                      <a:pt x="14917" y="11534"/>
                      <a:pt x="16489" y="9517"/>
                    </a:cubicBezTo>
                    <a:cubicBezTo>
                      <a:pt x="18005" y="7609"/>
                      <a:pt x="18740" y="5395"/>
                      <a:pt x="18896" y="2977"/>
                    </a:cubicBezTo>
                    <a:lnTo>
                      <a:pt x="18896" y="2977"/>
                    </a:lnTo>
                    <a:cubicBezTo>
                      <a:pt x="18832" y="4015"/>
                      <a:pt x="18985" y="5270"/>
                      <a:pt x="19222" y="6254"/>
                    </a:cubicBezTo>
                    <a:cubicBezTo>
                      <a:pt x="19547" y="7553"/>
                      <a:pt x="19974" y="8663"/>
                      <a:pt x="19906" y="10047"/>
                    </a:cubicBezTo>
                    <a:cubicBezTo>
                      <a:pt x="19889" y="10526"/>
                      <a:pt x="19820" y="11004"/>
                      <a:pt x="19598" y="11414"/>
                    </a:cubicBezTo>
                    <a:cubicBezTo>
                      <a:pt x="19376" y="11841"/>
                      <a:pt x="19000" y="12200"/>
                      <a:pt x="18539" y="12268"/>
                    </a:cubicBezTo>
                    <a:cubicBezTo>
                      <a:pt x="18475" y="12280"/>
                      <a:pt x="18411" y="12286"/>
                      <a:pt x="18347" y="12286"/>
                    </a:cubicBezTo>
                    <a:cubicBezTo>
                      <a:pt x="17761" y="12286"/>
                      <a:pt x="17198" y="11810"/>
                      <a:pt x="17121" y="11209"/>
                    </a:cubicBezTo>
                    <a:cubicBezTo>
                      <a:pt x="17107" y="11042"/>
                      <a:pt x="17127" y="10851"/>
                      <a:pt x="17209" y="10694"/>
                    </a:cubicBezTo>
                    <a:lnTo>
                      <a:pt x="17209" y="10694"/>
                    </a:lnTo>
                    <a:cubicBezTo>
                      <a:pt x="17012" y="10898"/>
                      <a:pt x="16890" y="11190"/>
                      <a:pt x="16899" y="11482"/>
                    </a:cubicBezTo>
                    <a:cubicBezTo>
                      <a:pt x="16899" y="12251"/>
                      <a:pt x="17651" y="12901"/>
                      <a:pt x="18419" y="12918"/>
                    </a:cubicBezTo>
                    <a:cubicBezTo>
                      <a:pt x="18432" y="12918"/>
                      <a:pt x="18444" y="12918"/>
                      <a:pt x="18456" y="12918"/>
                    </a:cubicBezTo>
                    <a:cubicBezTo>
                      <a:pt x="19228" y="12918"/>
                      <a:pt x="19929" y="12394"/>
                      <a:pt x="20282" y="11722"/>
                    </a:cubicBezTo>
                    <a:cubicBezTo>
                      <a:pt x="20624" y="11021"/>
                      <a:pt x="20641" y="10201"/>
                      <a:pt x="20436" y="9449"/>
                    </a:cubicBezTo>
                    <a:lnTo>
                      <a:pt x="20436" y="9449"/>
                    </a:lnTo>
                    <a:cubicBezTo>
                      <a:pt x="21068" y="10833"/>
                      <a:pt x="20692" y="12542"/>
                      <a:pt x="19684" y="13704"/>
                    </a:cubicBezTo>
                    <a:cubicBezTo>
                      <a:pt x="20965" y="13003"/>
                      <a:pt x="21563" y="11277"/>
                      <a:pt x="20999" y="9945"/>
                    </a:cubicBezTo>
                    <a:lnTo>
                      <a:pt x="20999" y="9945"/>
                    </a:lnTo>
                    <a:cubicBezTo>
                      <a:pt x="21785" y="11346"/>
                      <a:pt x="22247" y="12935"/>
                      <a:pt x="22332" y="14541"/>
                    </a:cubicBezTo>
                    <a:cubicBezTo>
                      <a:pt x="22435" y="13208"/>
                      <a:pt x="22742" y="11910"/>
                      <a:pt x="22554" y="10594"/>
                    </a:cubicBezTo>
                    <a:cubicBezTo>
                      <a:pt x="22315" y="9022"/>
                      <a:pt x="21734" y="7535"/>
                      <a:pt x="21153" y="6066"/>
                    </a:cubicBezTo>
                    <a:lnTo>
                      <a:pt x="21153" y="6066"/>
                    </a:lnTo>
                    <a:cubicBezTo>
                      <a:pt x="22059" y="7501"/>
                      <a:pt x="22913" y="8783"/>
                      <a:pt x="24007" y="10081"/>
                    </a:cubicBezTo>
                    <a:cubicBezTo>
                      <a:pt x="25408" y="11790"/>
                      <a:pt x="26552" y="14131"/>
                      <a:pt x="25698" y="16335"/>
                    </a:cubicBezTo>
                    <a:cubicBezTo>
                      <a:pt x="27048" y="14233"/>
                      <a:pt x="26382" y="12285"/>
                      <a:pt x="24929" y="10491"/>
                    </a:cubicBezTo>
                    <a:lnTo>
                      <a:pt x="24929" y="10491"/>
                    </a:lnTo>
                    <a:cubicBezTo>
                      <a:pt x="26347" y="11995"/>
                      <a:pt x="27971" y="13054"/>
                      <a:pt x="30055" y="13191"/>
                    </a:cubicBezTo>
                    <a:cubicBezTo>
                      <a:pt x="28722" y="11773"/>
                      <a:pt x="27424" y="10201"/>
                      <a:pt x="26587" y="8458"/>
                    </a:cubicBezTo>
                    <a:lnTo>
                      <a:pt x="26587" y="8458"/>
                    </a:lnTo>
                    <a:cubicBezTo>
                      <a:pt x="27595" y="9859"/>
                      <a:pt x="29252" y="10765"/>
                      <a:pt x="30978" y="10850"/>
                    </a:cubicBezTo>
                    <a:cubicBezTo>
                      <a:pt x="29115" y="10081"/>
                      <a:pt x="27509" y="8680"/>
                      <a:pt x="26484" y="6937"/>
                    </a:cubicBezTo>
                    <a:lnTo>
                      <a:pt x="26484" y="6937"/>
                    </a:lnTo>
                    <a:cubicBezTo>
                      <a:pt x="27287" y="7638"/>
                      <a:pt x="28107" y="8321"/>
                      <a:pt x="29064" y="8783"/>
                    </a:cubicBezTo>
                    <a:cubicBezTo>
                      <a:pt x="29715" y="9114"/>
                      <a:pt x="30449" y="9323"/>
                      <a:pt x="31179" y="9323"/>
                    </a:cubicBezTo>
                    <a:cubicBezTo>
                      <a:pt x="31502" y="9323"/>
                      <a:pt x="31825" y="9282"/>
                      <a:pt x="32140" y="9193"/>
                    </a:cubicBezTo>
                    <a:cubicBezTo>
                      <a:pt x="31217" y="8919"/>
                      <a:pt x="30346" y="8526"/>
                      <a:pt x="29525" y="8031"/>
                    </a:cubicBezTo>
                    <a:lnTo>
                      <a:pt x="29525" y="8031"/>
                    </a:lnTo>
                    <a:cubicBezTo>
                      <a:pt x="32755" y="8441"/>
                      <a:pt x="35471" y="11380"/>
                      <a:pt x="35642" y="14626"/>
                    </a:cubicBezTo>
                    <a:cubicBezTo>
                      <a:pt x="35779" y="13037"/>
                      <a:pt x="35454" y="11414"/>
                      <a:pt x="34703" y="9996"/>
                    </a:cubicBezTo>
                    <a:lnTo>
                      <a:pt x="34703" y="9996"/>
                    </a:lnTo>
                    <a:cubicBezTo>
                      <a:pt x="35779" y="11021"/>
                      <a:pt x="36445" y="12422"/>
                      <a:pt x="36736" y="13874"/>
                    </a:cubicBezTo>
                    <a:cubicBezTo>
                      <a:pt x="37043" y="15327"/>
                      <a:pt x="36992" y="16830"/>
                      <a:pt x="36753" y="18283"/>
                    </a:cubicBezTo>
                    <a:cubicBezTo>
                      <a:pt x="37520" y="16800"/>
                      <a:pt x="37862" y="15096"/>
                      <a:pt x="37728" y="13425"/>
                    </a:cubicBezTo>
                    <a:lnTo>
                      <a:pt x="37728" y="13425"/>
                    </a:lnTo>
                    <a:cubicBezTo>
                      <a:pt x="37865" y="15112"/>
                      <a:pt x="38103" y="16749"/>
                      <a:pt x="38154" y="18454"/>
                    </a:cubicBezTo>
                    <a:cubicBezTo>
                      <a:pt x="38205" y="20299"/>
                      <a:pt x="38086" y="22178"/>
                      <a:pt x="38051" y="24024"/>
                    </a:cubicBezTo>
                    <a:cubicBezTo>
                      <a:pt x="38803" y="20828"/>
                      <a:pt x="39179" y="17616"/>
                      <a:pt x="39453" y="14370"/>
                    </a:cubicBezTo>
                    <a:cubicBezTo>
                      <a:pt x="39561" y="14354"/>
                      <a:pt x="39671" y="14346"/>
                      <a:pt x="39780" y="14346"/>
                    </a:cubicBezTo>
                    <a:cubicBezTo>
                      <a:pt x="40493" y="14346"/>
                      <a:pt x="41193" y="14678"/>
                      <a:pt x="41622" y="15241"/>
                    </a:cubicBezTo>
                    <a:cubicBezTo>
                      <a:pt x="41896" y="13071"/>
                      <a:pt x="41845" y="10850"/>
                      <a:pt x="41435" y="8680"/>
                    </a:cubicBezTo>
                    <a:lnTo>
                      <a:pt x="41435" y="8680"/>
                    </a:lnTo>
                    <a:cubicBezTo>
                      <a:pt x="42067" y="9142"/>
                      <a:pt x="42477" y="9910"/>
                      <a:pt x="42511" y="10679"/>
                    </a:cubicBezTo>
                    <a:cubicBezTo>
                      <a:pt x="42528" y="9603"/>
                      <a:pt x="42374" y="8526"/>
                      <a:pt x="42067" y="7501"/>
                    </a:cubicBezTo>
                    <a:cubicBezTo>
                      <a:pt x="41486" y="5605"/>
                      <a:pt x="40375" y="3862"/>
                      <a:pt x="38855" y="2581"/>
                    </a:cubicBezTo>
                    <a:lnTo>
                      <a:pt x="38855" y="2581"/>
                    </a:lnTo>
                    <a:cubicBezTo>
                      <a:pt x="40973" y="2888"/>
                      <a:pt x="42921" y="4170"/>
                      <a:pt x="44066" y="5998"/>
                    </a:cubicBezTo>
                    <a:cubicBezTo>
                      <a:pt x="43912" y="4511"/>
                      <a:pt x="43126" y="2632"/>
                      <a:pt x="41845" y="1777"/>
                    </a:cubicBezTo>
                    <a:cubicBezTo>
                      <a:pt x="41093" y="1265"/>
                      <a:pt x="40085" y="957"/>
                      <a:pt x="39213" y="752"/>
                    </a:cubicBezTo>
                    <a:cubicBezTo>
                      <a:pt x="38549" y="582"/>
                      <a:pt x="37273" y="717"/>
                      <a:pt x="36707" y="413"/>
                    </a:cubicBezTo>
                    <a:lnTo>
                      <a:pt x="36707" y="413"/>
                    </a:lnTo>
                    <a:cubicBezTo>
                      <a:pt x="37337" y="755"/>
                      <a:pt x="37916" y="1232"/>
                      <a:pt x="38359" y="1795"/>
                    </a:cubicBezTo>
                    <a:cubicBezTo>
                      <a:pt x="36650" y="1333"/>
                      <a:pt x="34908" y="940"/>
                      <a:pt x="33148" y="667"/>
                    </a:cubicBezTo>
                    <a:lnTo>
                      <a:pt x="33148" y="667"/>
                    </a:lnTo>
                    <a:cubicBezTo>
                      <a:pt x="34292" y="1743"/>
                      <a:pt x="35437" y="2820"/>
                      <a:pt x="36565" y="3896"/>
                    </a:cubicBezTo>
                    <a:cubicBezTo>
                      <a:pt x="34446" y="3144"/>
                      <a:pt x="32293" y="2393"/>
                      <a:pt x="30055" y="2034"/>
                    </a:cubicBezTo>
                    <a:lnTo>
                      <a:pt x="30055" y="2034"/>
                    </a:lnTo>
                    <a:cubicBezTo>
                      <a:pt x="31234" y="2905"/>
                      <a:pt x="32293" y="3913"/>
                      <a:pt x="33233" y="5024"/>
                    </a:cubicBezTo>
                    <a:cubicBezTo>
                      <a:pt x="31849" y="4528"/>
                      <a:pt x="30551" y="3811"/>
                      <a:pt x="29423" y="2888"/>
                    </a:cubicBezTo>
                    <a:lnTo>
                      <a:pt x="29423" y="2888"/>
                    </a:lnTo>
                    <a:cubicBezTo>
                      <a:pt x="30311" y="4340"/>
                      <a:pt x="31507" y="5605"/>
                      <a:pt x="32891" y="6579"/>
                    </a:cubicBezTo>
                    <a:cubicBezTo>
                      <a:pt x="30294" y="5741"/>
                      <a:pt x="27954" y="4306"/>
                      <a:pt x="25613" y="2888"/>
                    </a:cubicBezTo>
                    <a:lnTo>
                      <a:pt x="25613" y="2888"/>
                    </a:lnTo>
                    <a:cubicBezTo>
                      <a:pt x="26450" y="3999"/>
                      <a:pt x="27099" y="5246"/>
                      <a:pt x="27526" y="6562"/>
                    </a:cubicBezTo>
                    <a:cubicBezTo>
                      <a:pt x="26040" y="4716"/>
                      <a:pt x="24331" y="3025"/>
                      <a:pt x="22469" y="1572"/>
                    </a:cubicBezTo>
                    <a:lnTo>
                      <a:pt x="22469" y="1572"/>
                    </a:lnTo>
                    <a:cubicBezTo>
                      <a:pt x="22862" y="2973"/>
                      <a:pt x="23272" y="4357"/>
                      <a:pt x="23665" y="5759"/>
                    </a:cubicBezTo>
                    <a:cubicBezTo>
                      <a:pt x="22435" y="4204"/>
                      <a:pt x="21375" y="2512"/>
                      <a:pt x="20521" y="718"/>
                    </a:cubicBezTo>
                    <a:lnTo>
                      <a:pt x="20521" y="718"/>
                    </a:lnTo>
                    <a:cubicBezTo>
                      <a:pt x="20658" y="2068"/>
                      <a:pt x="20692" y="3418"/>
                      <a:pt x="20624" y="4768"/>
                    </a:cubicBezTo>
                    <a:cubicBezTo>
                      <a:pt x="20111" y="3247"/>
                      <a:pt x="19445" y="1777"/>
                      <a:pt x="18659" y="393"/>
                    </a:cubicBezTo>
                    <a:cubicBezTo>
                      <a:pt x="18436" y="2375"/>
                      <a:pt x="17856" y="4306"/>
                      <a:pt x="16933" y="6066"/>
                    </a:cubicBezTo>
                    <a:cubicBezTo>
                      <a:pt x="17104" y="4204"/>
                      <a:pt x="17001" y="2324"/>
                      <a:pt x="16608" y="496"/>
                    </a:cubicBezTo>
                    <a:cubicBezTo>
                      <a:pt x="16079" y="1726"/>
                      <a:pt x="15241" y="2529"/>
                      <a:pt x="14336" y="3469"/>
                    </a:cubicBezTo>
                    <a:cubicBezTo>
                      <a:pt x="13328" y="4511"/>
                      <a:pt x="12388" y="5553"/>
                      <a:pt x="11243" y="6459"/>
                    </a:cubicBezTo>
                    <a:cubicBezTo>
                      <a:pt x="11482" y="5126"/>
                      <a:pt x="11705" y="3794"/>
                      <a:pt x="11944" y="2461"/>
                    </a:cubicBezTo>
                    <a:lnTo>
                      <a:pt x="11944" y="2461"/>
                    </a:lnTo>
                    <a:cubicBezTo>
                      <a:pt x="9979" y="3828"/>
                      <a:pt x="8133" y="5366"/>
                      <a:pt x="6442" y="7057"/>
                    </a:cubicBezTo>
                    <a:cubicBezTo>
                      <a:pt x="6322" y="4597"/>
                      <a:pt x="7245" y="2102"/>
                      <a:pt x="8919" y="308"/>
                    </a:cubicBezTo>
                    <a:lnTo>
                      <a:pt x="8919" y="308"/>
                    </a:lnTo>
                    <a:cubicBezTo>
                      <a:pt x="7433" y="599"/>
                      <a:pt x="5981" y="991"/>
                      <a:pt x="4545" y="1487"/>
                    </a:cubicBezTo>
                    <a:cubicBezTo>
                      <a:pt x="5041" y="991"/>
                      <a:pt x="5536" y="496"/>
                      <a:pt x="6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7"/>
              <p:cNvSpPr/>
              <p:nvPr/>
            </p:nvSpPr>
            <p:spPr>
              <a:xfrm>
                <a:off x="2002700" y="3027700"/>
                <a:ext cx="75625" cy="382325"/>
              </a:xfrm>
              <a:custGeom>
                <a:avLst/>
                <a:gdLst/>
                <a:ahLst/>
                <a:cxnLst/>
                <a:rect l="l" t="t" r="r" b="b"/>
                <a:pathLst>
                  <a:path w="3025" h="15293" fill="none" extrusionOk="0">
                    <a:moveTo>
                      <a:pt x="3024" y="15292"/>
                    </a:moveTo>
                    <a:cubicBezTo>
                      <a:pt x="2238" y="10149"/>
                      <a:pt x="889" y="5126"/>
                      <a:pt x="0" y="0"/>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7"/>
              <p:cNvSpPr/>
              <p:nvPr/>
            </p:nvSpPr>
            <p:spPr>
              <a:xfrm>
                <a:off x="926250" y="2921325"/>
                <a:ext cx="292200" cy="231125"/>
              </a:xfrm>
              <a:custGeom>
                <a:avLst/>
                <a:gdLst/>
                <a:ahLst/>
                <a:cxnLst/>
                <a:rect l="l" t="t" r="r" b="b"/>
                <a:pathLst>
                  <a:path w="11688" h="9245" fill="none" extrusionOk="0">
                    <a:moveTo>
                      <a:pt x="11688" y="9244"/>
                    </a:moveTo>
                    <a:cubicBezTo>
                      <a:pt x="8766" y="6237"/>
                      <a:pt x="5605" y="3521"/>
                      <a:pt x="2427" y="804"/>
                    </a:cubicBezTo>
                    <a:cubicBezTo>
                      <a:pt x="1504" y="1"/>
                      <a:pt x="240" y="1"/>
                      <a:pt x="69" y="1487"/>
                    </a:cubicBezTo>
                    <a:cubicBezTo>
                      <a:pt x="1" y="2068"/>
                      <a:pt x="274" y="2683"/>
                      <a:pt x="770" y="3008"/>
                    </a:cubicBezTo>
                    <a:cubicBezTo>
                      <a:pt x="889" y="3093"/>
                      <a:pt x="1026" y="3162"/>
                      <a:pt x="1163" y="3145"/>
                    </a:cubicBezTo>
                    <a:cubicBezTo>
                      <a:pt x="1317" y="3128"/>
                      <a:pt x="1453" y="3025"/>
                      <a:pt x="1453" y="2871"/>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7"/>
              <p:cNvSpPr/>
              <p:nvPr/>
            </p:nvSpPr>
            <p:spPr>
              <a:xfrm>
                <a:off x="1567000" y="3145175"/>
                <a:ext cx="184550" cy="94425"/>
              </a:xfrm>
              <a:custGeom>
                <a:avLst/>
                <a:gdLst/>
                <a:ahLst/>
                <a:cxnLst/>
                <a:rect l="l" t="t" r="r" b="b"/>
                <a:pathLst>
                  <a:path w="7382" h="3777" fill="none" extrusionOk="0">
                    <a:moveTo>
                      <a:pt x="0" y="2102"/>
                    </a:moveTo>
                    <a:cubicBezTo>
                      <a:pt x="462" y="1076"/>
                      <a:pt x="1538" y="444"/>
                      <a:pt x="2632" y="205"/>
                    </a:cubicBezTo>
                    <a:cubicBezTo>
                      <a:pt x="3315" y="51"/>
                      <a:pt x="4033" y="0"/>
                      <a:pt x="4716" y="188"/>
                    </a:cubicBezTo>
                    <a:cubicBezTo>
                      <a:pt x="6254" y="581"/>
                      <a:pt x="7381" y="2187"/>
                      <a:pt x="7245" y="3776"/>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7"/>
              <p:cNvSpPr/>
              <p:nvPr/>
            </p:nvSpPr>
            <p:spPr>
              <a:xfrm>
                <a:off x="1202625" y="2975575"/>
                <a:ext cx="416500" cy="410525"/>
              </a:xfrm>
              <a:custGeom>
                <a:avLst/>
                <a:gdLst/>
                <a:ahLst/>
                <a:cxnLst/>
                <a:rect l="l" t="t" r="r" b="b"/>
                <a:pathLst>
                  <a:path w="16660" h="16421" fill="none" extrusionOk="0">
                    <a:moveTo>
                      <a:pt x="9569" y="650"/>
                    </a:moveTo>
                    <a:cubicBezTo>
                      <a:pt x="6869" y="1"/>
                      <a:pt x="3811" y="1009"/>
                      <a:pt x="2068" y="3196"/>
                    </a:cubicBezTo>
                    <a:cubicBezTo>
                      <a:pt x="1265" y="4204"/>
                      <a:pt x="735" y="5417"/>
                      <a:pt x="479" y="6681"/>
                    </a:cubicBezTo>
                    <a:cubicBezTo>
                      <a:pt x="1" y="8937"/>
                      <a:pt x="479" y="11431"/>
                      <a:pt x="1829" y="13311"/>
                    </a:cubicBezTo>
                    <a:cubicBezTo>
                      <a:pt x="3333" y="15395"/>
                      <a:pt x="5588" y="16421"/>
                      <a:pt x="8185" y="16267"/>
                    </a:cubicBezTo>
                    <a:cubicBezTo>
                      <a:pt x="11226" y="16096"/>
                      <a:pt x="13396" y="14404"/>
                      <a:pt x="14627" y="11722"/>
                    </a:cubicBezTo>
                    <a:cubicBezTo>
                      <a:pt x="16660" y="7331"/>
                      <a:pt x="14439" y="1812"/>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7"/>
              <p:cNvSpPr/>
              <p:nvPr/>
            </p:nvSpPr>
            <p:spPr>
              <a:xfrm>
                <a:off x="1723750" y="3093050"/>
                <a:ext cx="416075" cy="410525"/>
              </a:xfrm>
              <a:custGeom>
                <a:avLst/>
                <a:gdLst/>
                <a:ahLst/>
                <a:cxnLst/>
                <a:rect l="l" t="t" r="r" b="b"/>
                <a:pathLst>
                  <a:path w="16643" h="16421" fill="none" extrusionOk="0">
                    <a:moveTo>
                      <a:pt x="9569" y="650"/>
                    </a:moveTo>
                    <a:cubicBezTo>
                      <a:pt x="6870" y="0"/>
                      <a:pt x="3811" y="1026"/>
                      <a:pt x="2068" y="3196"/>
                    </a:cubicBezTo>
                    <a:cubicBezTo>
                      <a:pt x="1265" y="4204"/>
                      <a:pt x="736" y="5417"/>
                      <a:pt x="479" y="6681"/>
                    </a:cubicBezTo>
                    <a:cubicBezTo>
                      <a:pt x="1" y="8937"/>
                      <a:pt x="479" y="11431"/>
                      <a:pt x="1829" y="13311"/>
                    </a:cubicBezTo>
                    <a:cubicBezTo>
                      <a:pt x="3333" y="15395"/>
                      <a:pt x="5588" y="16420"/>
                      <a:pt x="8185" y="16266"/>
                    </a:cubicBezTo>
                    <a:cubicBezTo>
                      <a:pt x="11209" y="16096"/>
                      <a:pt x="13396" y="14421"/>
                      <a:pt x="14627" y="11722"/>
                    </a:cubicBezTo>
                    <a:cubicBezTo>
                      <a:pt x="16643" y="7330"/>
                      <a:pt x="14422" y="1829"/>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7"/>
              <p:cNvSpPr/>
              <p:nvPr/>
            </p:nvSpPr>
            <p:spPr>
              <a:xfrm>
                <a:off x="2380300" y="4071925"/>
                <a:ext cx="1146925" cy="323125"/>
              </a:xfrm>
              <a:custGeom>
                <a:avLst/>
                <a:gdLst/>
                <a:ahLst/>
                <a:cxnLst/>
                <a:rect l="l" t="t" r="r" b="b"/>
                <a:pathLst>
                  <a:path w="45877" h="12925" extrusionOk="0">
                    <a:moveTo>
                      <a:pt x="6932" y="0"/>
                    </a:moveTo>
                    <a:cubicBezTo>
                      <a:pt x="6718" y="0"/>
                      <a:pt x="6503" y="12"/>
                      <a:pt x="6288" y="41"/>
                    </a:cubicBezTo>
                    <a:cubicBezTo>
                      <a:pt x="5314" y="161"/>
                      <a:pt x="4426" y="622"/>
                      <a:pt x="3640" y="1203"/>
                    </a:cubicBezTo>
                    <a:cubicBezTo>
                      <a:pt x="1572" y="2724"/>
                      <a:pt x="137" y="5167"/>
                      <a:pt x="18" y="7730"/>
                    </a:cubicBezTo>
                    <a:cubicBezTo>
                      <a:pt x="0" y="8294"/>
                      <a:pt x="35" y="8960"/>
                      <a:pt x="325" y="9455"/>
                    </a:cubicBezTo>
                    <a:cubicBezTo>
                      <a:pt x="410" y="9609"/>
                      <a:pt x="513" y="9746"/>
                      <a:pt x="650" y="9848"/>
                    </a:cubicBezTo>
                    <a:cubicBezTo>
                      <a:pt x="1196" y="10327"/>
                      <a:pt x="2102" y="10395"/>
                      <a:pt x="2785" y="10464"/>
                    </a:cubicBezTo>
                    <a:cubicBezTo>
                      <a:pt x="4778" y="10641"/>
                      <a:pt x="6774" y="10718"/>
                      <a:pt x="8771" y="10718"/>
                    </a:cubicBezTo>
                    <a:cubicBezTo>
                      <a:pt x="15647" y="10718"/>
                      <a:pt x="22540" y="9801"/>
                      <a:pt x="29372" y="8875"/>
                    </a:cubicBezTo>
                    <a:lnTo>
                      <a:pt x="29372" y="8875"/>
                    </a:lnTo>
                    <a:cubicBezTo>
                      <a:pt x="29337" y="9165"/>
                      <a:pt x="29474" y="9507"/>
                      <a:pt x="29679" y="9695"/>
                    </a:cubicBezTo>
                    <a:cubicBezTo>
                      <a:pt x="29953" y="9917"/>
                      <a:pt x="30277" y="10036"/>
                      <a:pt x="30585" y="10190"/>
                    </a:cubicBezTo>
                    <a:cubicBezTo>
                      <a:pt x="31337" y="10583"/>
                      <a:pt x="31986" y="11147"/>
                      <a:pt x="32703" y="11574"/>
                    </a:cubicBezTo>
                    <a:cubicBezTo>
                      <a:pt x="33243" y="11908"/>
                      <a:pt x="33880" y="12156"/>
                      <a:pt x="34504" y="12156"/>
                    </a:cubicBezTo>
                    <a:cubicBezTo>
                      <a:pt x="34710" y="12156"/>
                      <a:pt x="34914" y="12129"/>
                      <a:pt x="35113" y="12070"/>
                    </a:cubicBezTo>
                    <a:cubicBezTo>
                      <a:pt x="35301" y="12001"/>
                      <a:pt x="35489" y="11899"/>
                      <a:pt x="35574" y="11728"/>
                    </a:cubicBezTo>
                    <a:cubicBezTo>
                      <a:pt x="35745" y="11420"/>
                      <a:pt x="35506" y="11062"/>
                      <a:pt x="35266" y="10805"/>
                    </a:cubicBezTo>
                    <a:cubicBezTo>
                      <a:pt x="34651" y="10105"/>
                      <a:pt x="33985" y="9455"/>
                      <a:pt x="33250" y="8892"/>
                    </a:cubicBezTo>
                    <a:cubicBezTo>
                      <a:pt x="33414" y="8849"/>
                      <a:pt x="33572" y="8829"/>
                      <a:pt x="33724" y="8829"/>
                    </a:cubicBezTo>
                    <a:cubicBezTo>
                      <a:pt x="34600" y="8829"/>
                      <a:pt x="35279" y="9486"/>
                      <a:pt x="35847" y="10156"/>
                    </a:cubicBezTo>
                    <a:cubicBezTo>
                      <a:pt x="36360" y="10771"/>
                      <a:pt x="36702" y="11540"/>
                      <a:pt x="37300" y="12104"/>
                    </a:cubicBezTo>
                    <a:cubicBezTo>
                      <a:pt x="37570" y="12362"/>
                      <a:pt x="38348" y="12766"/>
                      <a:pt x="38936" y="12766"/>
                    </a:cubicBezTo>
                    <a:cubicBezTo>
                      <a:pt x="39204" y="12766"/>
                      <a:pt x="39432" y="12682"/>
                      <a:pt x="39555" y="12463"/>
                    </a:cubicBezTo>
                    <a:cubicBezTo>
                      <a:pt x="39640" y="12292"/>
                      <a:pt x="39658" y="12087"/>
                      <a:pt x="39640" y="11882"/>
                    </a:cubicBezTo>
                    <a:lnTo>
                      <a:pt x="39640" y="11882"/>
                    </a:lnTo>
                    <a:cubicBezTo>
                      <a:pt x="39948" y="12411"/>
                      <a:pt x="40273" y="12821"/>
                      <a:pt x="40905" y="12907"/>
                    </a:cubicBezTo>
                    <a:cubicBezTo>
                      <a:pt x="40974" y="12919"/>
                      <a:pt x="41042" y="12925"/>
                      <a:pt x="41108" y="12925"/>
                    </a:cubicBezTo>
                    <a:cubicBezTo>
                      <a:pt x="41699" y="12925"/>
                      <a:pt x="42166" y="12462"/>
                      <a:pt x="42135" y="11848"/>
                    </a:cubicBezTo>
                    <a:lnTo>
                      <a:pt x="42135" y="11848"/>
                    </a:lnTo>
                    <a:cubicBezTo>
                      <a:pt x="42282" y="12109"/>
                      <a:pt x="42576" y="12236"/>
                      <a:pt x="42876" y="12236"/>
                    </a:cubicBezTo>
                    <a:cubicBezTo>
                      <a:pt x="43066" y="12236"/>
                      <a:pt x="43258" y="12186"/>
                      <a:pt x="43417" y="12087"/>
                    </a:cubicBezTo>
                    <a:cubicBezTo>
                      <a:pt x="44066" y="11677"/>
                      <a:pt x="44151" y="10976"/>
                      <a:pt x="44168" y="10276"/>
                    </a:cubicBezTo>
                    <a:cubicBezTo>
                      <a:pt x="44267" y="10461"/>
                      <a:pt x="44474" y="10557"/>
                      <a:pt x="44677" y="10557"/>
                    </a:cubicBezTo>
                    <a:cubicBezTo>
                      <a:pt x="44755" y="10557"/>
                      <a:pt x="44832" y="10543"/>
                      <a:pt x="44903" y="10515"/>
                    </a:cubicBezTo>
                    <a:cubicBezTo>
                      <a:pt x="45159" y="10412"/>
                      <a:pt x="45330" y="10156"/>
                      <a:pt x="45416" y="9883"/>
                    </a:cubicBezTo>
                    <a:cubicBezTo>
                      <a:pt x="45877" y="8328"/>
                      <a:pt x="43707" y="6312"/>
                      <a:pt x="42596" y="5526"/>
                    </a:cubicBezTo>
                    <a:cubicBezTo>
                      <a:pt x="41264" y="4569"/>
                      <a:pt x="40051" y="3903"/>
                      <a:pt x="38462" y="3492"/>
                    </a:cubicBezTo>
                    <a:cubicBezTo>
                      <a:pt x="36599" y="3031"/>
                      <a:pt x="34703" y="2672"/>
                      <a:pt x="32789" y="2365"/>
                    </a:cubicBezTo>
                    <a:cubicBezTo>
                      <a:pt x="29150" y="1801"/>
                      <a:pt x="25408" y="1476"/>
                      <a:pt x="21768" y="1083"/>
                    </a:cubicBezTo>
                    <a:cubicBezTo>
                      <a:pt x="19086" y="793"/>
                      <a:pt x="16386" y="537"/>
                      <a:pt x="13704" y="297"/>
                    </a:cubicBezTo>
                    <a:cubicBezTo>
                      <a:pt x="12822" y="225"/>
                      <a:pt x="11974" y="152"/>
                      <a:pt x="11118" y="152"/>
                    </a:cubicBezTo>
                    <a:cubicBezTo>
                      <a:pt x="10763" y="152"/>
                      <a:pt x="10407" y="165"/>
                      <a:pt x="10047" y="195"/>
                    </a:cubicBezTo>
                    <a:cubicBezTo>
                      <a:pt x="9910" y="206"/>
                      <a:pt x="9774" y="211"/>
                      <a:pt x="9637" y="211"/>
                    </a:cubicBezTo>
                    <a:cubicBezTo>
                      <a:pt x="8739" y="211"/>
                      <a:pt x="7839" y="0"/>
                      <a:pt x="6932"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7"/>
              <p:cNvSpPr/>
              <p:nvPr/>
            </p:nvSpPr>
            <p:spPr>
              <a:xfrm>
                <a:off x="3255975" y="4225425"/>
                <a:ext cx="120900" cy="157650"/>
              </a:xfrm>
              <a:custGeom>
                <a:avLst/>
                <a:gdLst/>
                <a:ahLst/>
                <a:cxnLst/>
                <a:rect l="l" t="t" r="r" b="b"/>
                <a:pathLst>
                  <a:path w="4836" h="6306" extrusionOk="0">
                    <a:moveTo>
                      <a:pt x="0" y="1"/>
                    </a:moveTo>
                    <a:lnTo>
                      <a:pt x="0" y="1"/>
                    </a:lnTo>
                    <a:cubicBezTo>
                      <a:pt x="274" y="206"/>
                      <a:pt x="547" y="411"/>
                      <a:pt x="803" y="616"/>
                    </a:cubicBezTo>
                    <a:cubicBezTo>
                      <a:pt x="2119" y="1675"/>
                      <a:pt x="3212" y="2974"/>
                      <a:pt x="4033" y="4426"/>
                    </a:cubicBezTo>
                    <a:cubicBezTo>
                      <a:pt x="4357" y="5007"/>
                      <a:pt x="4716" y="5639"/>
                      <a:pt x="4562" y="6306"/>
                    </a:cubicBezTo>
                    <a:cubicBezTo>
                      <a:pt x="4836" y="5656"/>
                      <a:pt x="4511" y="4922"/>
                      <a:pt x="4220" y="4324"/>
                    </a:cubicBezTo>
                    <a:cubicBezTo>
                      <a:pt x="3332" y="2478"/>
                      <a:pt x="1828" y="923"/>
                      <a:pt x="0"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7"/>
              <p:cNvSpPr/>
              <p:nvPr/>
            </p:nvSpPr>
            <p:spPr>
              <a:xfrm>
                <a:off x="3284575" y="4185700"/>
                <a:ext cx="147825" cy="195675"/>
              </a:xfrm>
              <a:custGeom>
                <a:avLst/>
                <a:gdLst/>
                <a:ahLst/>
                <a:cxnLst/>
                <a:rect l="l" t="t" r="r" b="b"/>
                <a:pathLst>
                  <a:path w="5913" h="7827" extrusionOk="0">
                    <a:moveTo>
                      <a:pt x="1" y="1"/>
                    </a:moveTo>
                    <a:cubicBezTo>
                      <a:pt x="2735" y="1675"/>
                      <a:pt x="5827" y="4358"/>
                      <a:pt x="5862" y="7826"/>
                    </a:cubicBezTo>
                    <a:cubicBezTo>
                      <a:pt x="5879" y="7621"/>
                      <a:pt x="5896" y="7399"/>
                      <a:pt x="5913" y="7177"/>
                    </a:cubicBezTo>
                    <a:cubicBezTo>
                      <a:pt x="5759" y="3879"/>
                      <a:pt x="2837" y="1282"/>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7"/>
              <p:cNvSpPr/>
              <p:nvPr/>
            </p:nvSpPr>
            <p:spPr>
              <a:xfrm>
                <a:off x="3337975" y="4164350"/>
                <a:ext cx="151675" cy="184550"/>
              </a:xfrm>
              <a:custGeom>
                <a:avLst/>
                <a:gdLst/>
                <a:ahLst/>
                <a:cxnLst/>
                <a:rect l="l" t="t" r="r" b="b"/>
                <a:pathLst>
                  <a:path w="6067" h="7382" extrusionOk="0">
                    <a:moveTo>
                      <a:pt x="1" y="0"/>
                    </a:moveTo>
                    <a:lnTo>
                      <a:pt x="1" y="0"/>
                    </a:lnTo>
                    <a:cubicBezTo>
                      <a:pt x="342" y="240"/>
                      <a:pt x="684" y="445"/>
                      <a:pt x="1026" y="684"/>
                    </a:cubicBezTo>
                    <a:cubicBezTo>
                      <a:pt x="3350" y="2222"/>
                      <a:pt x="5690" y="4409"/>
                      <a:pt x="5810" y="7382"/>
                    </a:cubicBezTo>
                    <a:cubicBezTo>
                      <a:pt x="6066" y="4340"/>
                      <a:pt x="3572" y="1914"/>
                      <a:pt x="1094" y="564"/>
                    </a:cubicBezTo>
                    <a:cubicBezTo>
                      <a:pt x="735" y="376"/>
                      <a:pt x="377" y="171"/>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7"/>
              <p:cNvSpPr/>
              <p:nvPr/>
            </p:nvSpPr>
            <p:spPr>
              <a:xfrm>
                <a:off x="2253850" y="4009725"/>
                <a:ext cx="235825" cy="310125"/>
              </a:xfrm>
              <a:custGeom>
                <a:avLst/>
                <a:gdLst/>
                <a:ahLst/>
                <a:cxnLst/>
                <a:rect l="l" t="t" r="r" b="b"/>
                <a:pathLst>
                  <a:path w="9433" h="12405" extrusionOk="0">
                    <a:moveTo>
                      <a:pt x="9432" y="0"/>
                    </a:moveTo>
                    <a:cubicBezTo>
                      <a:pt x="5400" y="2358"/>
                      <a:pt x="1846" y="5912"/>
                      <a:pt x="428" y="10440"/>
                    </a:cubicBezTo>
                    <a:cubicBezTo>
                      <a:pt x="240" y="11089"/>
                      <a:pt x="86" y="11738"/>
                      <a:pt x="1" y="12405"/>
                    </a:cubicBezTo>
                    <a:cubicBezTo>
                      <a:pt x="1163" y="7108"/>
                      <a:pt x="5093" y="2990"/>
                      <a:pt x="9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7"/>
              <p:cNvSpPr/>
              <p:nvPr/>
            </p:nvSpPr>
            <p:spPr>
              <a:xfrm>
                <a:off x="2234650" y="4005450"/>
                <a:ext cx="187525" cy="322525"/>
              </a:xfrm>
              <a:custGeom>
                <a:avLst/>
                <a:gdLst/>
                <a:ahLst/>
                <a:cxnLst/>
                <a:rect l="l" t="t" r="r" b="b"/>
                <a:pathLst>
                  <a:path w="7501" h="12901" extrusionOk="0">
                    <a:moveTo>
                      <a:pt x="7501" y="0"/>
                    </a:moveTo>
                    <a:cubicBezTo>
                      <a:pt x="3161" y="2666"/>
                      <a:pt x="0" y="7758"/>
                      <a:pt x="68" y="12900"/>
                    </a:cubicBezTo>
                    <a:cubicBezTo>
                      <a:pt x="393" y="8099"/>
                      <a:pt x="3058" y="3623"/>
                      <a:pt x="6732" y="581"/>
                    </a:cubicBezTo>
                    <a:lnTo>
                      <a:pt x="75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67"/>
              <p:cNvSpPr/>
              <p:nvPr/>
            </p:nvSpPr>
            <p:spPr>
              <a:xfrm>
                <a:off x="2319225" y="4043475"/>
                <a:ext cx="207600" cy="291750"/>
              </a:xfrm>
              <a:custGeom>
                <a:avLst/>
                <a:gdLst/>
                <a:ahLst/>
                <a:cxnLst/>
                <a:rect l="l" t="t" r="r" b="b"/>
                <a:pathLst>
                  <a:path w="8304" h="11670" extrusionOk="0">
                    <a:moveTo>
                      <a:pt x="8304" y="0"/>
                    </a:moveTo>
                    <a:lnTo>
                      <a:pt x="8304" y="0"/>
                    </a:lnTo>
                    <a:cubicBezTo>
                      <a:pt x="7843" y="256"/>
                      <a:pt x="7193" y="684"/>
                      <a:pt x="6749" y="991"/>
                    </a:cubicBezTo>
                    <a:cubicBezTo>
                      <a:pt x="3281" y="3537"/>
                      <a:pt x="752" y="7415"/>
                      <a:pt x="0" y="11670"/>
                    </a:cubicBezTo>
                    <a:cubicBezTo>
                      <a:pt x="1094" y="7535"/>
                      <a:pt x="3520" y="3793"/>
                      <a:pt x="6835" y="1094"/>
                    </a:cubicBezTo>
                    <a:cubicBezTo>
                      <a:pt x="7245" y="769"/>
                      <a:pt x="7877" y="308"/>
                      <a:pt x="8304" y="0"/>
                    </a:cubicBezTo>
                    <a:close/>
                  </a:path>
                </a:pathLst>
              </a:custGeom>
              <a:solidFill>
                <a:srgbClr val="65C1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7"/>
              <p:cNvSpPr/>
              <p:nvPr/>
            </p:nvSpPr>
            <p:spPr>
              <a:xfrm>
                <a:off x="2347825" y="4160075"/>
                <a:ext cx="88025" cy="138000"/>
              </a:xfrm>
              <a:custGeom>
                <a:avLst/>
                <a:gdLst/>
                <a:ahLst/>
                <a:cxnLst/>
                <a:rect l="l" t="t" r="r" b="b"/>
                <a:pathLst>
                  <a:path w="3521" h="5520" extrusionOk="0">
                    <a:moveTo>
                      <a:pt x="3521" y="1"/>
                    </a:moveTo>
                    <a:lnTo>
                      <a:pt x="3521" y="1"/>
                    </a:lnTo>
                    <a:cubicBezTo>
                      <a:pt x="1863" y="1436"/>
                      <a:pt x="599" y="3401"/>
                      <a:pt x="1" y="5519"/>
                    </a:cubicBezTo>
                    <a:cubicBezTo>
                      <a:pt x="975" y="3537"/>
                      <a:pt x="2137" y="1726"/>
                      <a:pt x="35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7"/>
              <p:cNvSpPr/>
              <p:nvPr/>
            </p:nvSpPr>
            <p:spPr>
              <a:xfrm>
                <a:off x="2380725" y="3503950"/>
                <a:ext cx="1028200" cy="932950"/>
              </a:xfrm>
              <a:custGeom>
                <a:avLst/>
                <a:gdLst/>
                <a:ahLst/>
                <a:cxnLst/>
                <a:rect l="l" t="t" r="r" b="b"/>
                <a:pathLst>
                  <a:path w="41128" h="37318" extrusionOk="0">
                    <a:moveTo>
                      <a:pt x="7211" y="1"/>
                    </a:moveTo>
                    <a:cubicBezTo>
                      <a:pt x="6422" y="1"/>
                      <a:pt x="5757" y="576"/>
                      <a:pt x="5622" y="1351"/>
                    </a:cubicBezTo>
                    <a:lnTo>
                      <a:pt x="1" y="37317"/>
                    </a:lnTo>
                    <a:lnTo>
                      <a:pt x="1" y="37317"/>
                    </a:lnTo>
                    <a:lnTo>
                      <a:pt x="32977" y="36651"/>
                    </a:lnTo>
                    <a:lnTo>
                      <a:pt x="41042" y="1659"/>
                    </a:lnTo>
                    <a:cubicBezTo>
                      <a:pt x="41127" y="1300"/>
                      <a:pt x="40854" y="958"/>
                      <a:pt x="40495" y="958"/>
                    </a:cubicBezTo>
                    <a:lnTo>
                      <a:pt x="7245" y="1"/>
                    </a:lnTo>
                    <a:cubicBezTo>
                      <a:pt x="7234" y="1"/>
                      <a:pt x="7222" y="1"/>
                      <a:pt x="7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7"/>
              <p:cNvSpPr/>
              <p:nvPr/>
            </p:nvSpPr>
            <p:spPr>
              <a:xfrm>
                <a:off x="1806625" y="4304450"/>
                <a:ext cx="586500" cy="132450"/>
              </a:xfrm>
              <a:custGeom>
                <a:avLst/>
                <a:gdLst/>
                <a:ahLst/>
                <a:cxnLst/>
                <a:rect l="l" t="t" r="r" b="b"/>
                <a:pathLst>
                  <a:path w="23460" h="5298" extrusionOk="0">
                    <a:moveTo>
                      <a:pt x="1" y="1"/>
                    </a:moveTo>
                    <a:lnTo>
                      <a:pt x="1" y="3076"/>
                    </a:lnTo>
                    <a:lnTo>
                      <a:pt x="22965" y="5297"/>
                    </a:lnTo>
                    <a:lnTo>
                      <a:pt x="23460" y="2119"/>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7"/>
              <p:cNvSpPr/>
              <p:nvPr/>
            </p:nvSpPr>
            <p:spPr>
              <a:xfrm>
                <a:off x="1806625" y="4304450"/>
                <a:ext cx="594625" cy="53000"/>
              </a:xfrm>
              <a:custGeom>
                <a:avLst/>
                <a:gdLst/>
                <a:ahLst/>
                <a:cxnLst/>
                <a:rect l="l" t="t" r="r" b="b"/>
                <a:pathLst>
                  <a:path w="23785" h="2120" extrusionOk="0">
                    <a:moveTo>
                      <a:pt x="1" y="1"/>
                    </a:moveTo>
                    <a:lnTo>
                      <a:pt x="23460" y="2119"/>
                    </a:lnTo>
                    <a:lnTo>
                      <a:pt x="237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7"/>
              <p:cNvSpPr/>
              <p:nvPr/>
            </p:nvSpPr>
            <p:spPr>
              <a:xfrm>
                <a:off x="2380725" y="4357425"/>
                <a:ext cx="838950" cy="79475"/>
              </a:xfrm>
              <a:custGeom>
                <a:avLst/>
                <a:gdLst/>
                <a:ahLst/>
                <a:cxnLst/>
                <a:rect l="l" t="t" r="r" b="b"/>
                <a:pathLst>
                  <a:path w="33558" h="3179" extrusionOk="0">
                    <a:moveTo>
                      <a:pt x="496" y="0"/>
                    </a:moveTo>
                    <a:lnTo>
                      <a:pt x="1" y="3178"/>
                    </a:lnTo>
                    <a:lnTo>
                      <a:pt x="32977" y="2512"/>
                    </a:lnTo>
                    <a:lnTo>
                      <a:pt x="335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7"/>
              <p:cNvSpPr/>
              <p:nvPr/>
            </p:nvSpPr>
            <p:spPr>
              <a:xfrm>
                <a:off x="2329475" y="3483850"/>
                <a:ext cx="1063625" cy="873600"/>
              </a:xfrm>
              <a:custGeom>
                <a:avLst/>
                <a:gdLst/>
                <a:ahLst/>
                <a:cxnLst/>
                <a:rect l="l" t="t" r="r" b="b"/>
                <a:pathLst>
                  <a:path w="42545" h="34944" extrusionOk="0">
                    <a:moveTo>
                      <a:pt x="6630" y="1"/>
                    </a:moveTo>
                    <a:cubicBezTo>
                      <a:pt x="5958" y="1"/>
                      <a:pt x="5379" y="486"/>
                      <a:pt x="5280" y="1164"/>
                    </a:cubicBezTo>
                    <a:lnTo>
                      <a:pt x="0" y="34704"/>
                    </a:lnTo>
                    <a:lnTo>
                      <a:pt x="2546" y="34943"/>
                    </a:lnTo>
                    <a:lnTo>
                      <a:pt x="7689" y="2053"/>
                    </a:lnTo>
                    <a:cubicBezTo>
                      <a:pt x="7807" y="1329"/>
                      <a:pt x="8438" y="805"/>
                      <a:pt x="9158" y="805"/>
                    </a:cubicBezTo>
                    <a:cubicBezTo>
                      <a:pt x="9169" y="805"/>
                      <a:pt x="9181" y="805"/>
                      <a:pt x="9193" y="805"/>
                    </a:cubicBezTo>
                    <a:lnTo>
                      <a:pt x="42545" y="1762"/>
                    </a:lnTo>
                    <a:lnTo>
                      <a:pt x="6698" y="2"/>
                    </a:lnTo>
                    <a:cubicBezTo>
                      <a:pt x="6675" y="1"/>
                      <a:pt x="6652" y="1"/>
                      <a:pt x="66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7"/>
              <p:cNvSpPr/>
              <p:nvPr/>
            </p:nvSpPr>
            <p:spPr>
              <a:xfrm>
                <a:off x="2924500" y="3727250"/>
                <a:ext cx="91000" cy="90825"/>
              </a:xfrm>
              <a:custGeom>
                <a:avLst/>
                <a:gdLst/>
                <a:ahLst/>
                <a:cxnLst/>
                <a:rect l="l" t="t" r="r" b="b"/>
                <a:pathLst>
                  <a:path w="3640" h="3633" extrusionOk="0">
                    <a:moveTo>
                      <a:pt x="1901" y="1"/>
                    </a:moveTo>
                    <a:cubicBezTo>
                      <a:pt x="1134" y="1"/>
                      <a:pt x="431" y="591"/>
                      <a:pt x="222" y="1441"/>
                    </a:cubicBezTo>
                    <a:cubicBezTo>
                      <a:pt x="0" y="2415"/>
                      <a:pt x="513" y="3371"/>
                      <a:pt x="1384" y="3593"/>
                    </a:cubicBezTo>
                    <a:cubicBezTo>
                      <a:pt x="1497" y="3620"/>
                      <a:pt x="1611" y="3632"/>
                      <a:pt x="1723" y="3632"/>
                    </a:cubicBezTo>
                    <a:cubicBezTo>
                      <a:pt x="2492" y="3632"/>
                      <a:pt x="3207" y="3042"/>
                      <a:pt x="3400" y="2192"/>
                    </a:cubicBezTo>
                    <a:cubicBezTo>
                      <a:pt x="3640" y="1218"/>
                      <a:pt x="3110" y="262"/>
                      <a:pt x="2239" y="40"/>
                    </a:cubicBezTo>
                    <a:cubicBezTo>
                      <a:pt x="2126" y="13"/>
                      <a:pt x="2012" y="1"/>
                      <a:pt x="1901"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7"/>
              <p:cNvSpPr/>
              <p:nvPr/>
            </p:nvSpPr>
            <p:spPr>
              <a:xfrm>
                <a:off x="743000" y="3994625"/>
                <a:ext cx="1419050" cy="341725"/>
              </a:xfrm>
              <a:custGeom>
                <a:avLst/>
                <a:gdLst/>
                <a:ahLst/>
                <a:cxnLst/>
                <a:rect l="l" t="t" r="r" b="b"/>
                <a:pathLst>
                  <a:path w="56762" h="13669" extrusionOk="0">
                    <a:moveTo>
                      <a:pt x="14477" y="1"/>
                    </a:moveTo>
                    <a:cubicBezTo>
                      <a:pt x="14396" y="1"/>
                      <a:pt x="14315" y="2"/>
                      <a:pt x="14234" y="6"/>
                    </a:cubicBezTo>
                    <a:cubicBezTo>
                      <a:pt x="13123" y="58"/>
                      <a:pt x="11842" y="570"/>
                      <a:pt x="10816" y="1014"/>
                    </a:cubicBezTo>
                    <a:cubicBezTo>
                      <a:pt x="8459" y="2005"/>
                      <a:pt x="6374" y="3611"/>
                      <a:pt x="4495" y="5320"/>
                    </a:cubicBezTo>
                    <a:cubicBezTo>
                      <a:pt x="2205" y="7387"/>
                      <a:pt x="719" y="10104"/>
                      <a:pt x="1" y="13094"/>
                    </a:cubicBezTo>
                    <a:cubicBezTo>
                      <a:pt x="770" y="13470"/>
                      <a:pt x="1658" y="13521"/>
                      <a:pt x="2513" y="13538"/>
                    </a:cubicBezTo>
                    <a:cubicBezTo>
                      <a:pt x="3083" y="13554"/>
                      <a:pt x="3654" y="13560"/>
                      <a:pt x="4224" y="13560"/>
                    </a:cubicBezTo>
                    <a:cubicBezTo>
                      <a:pt x="5600" y="13560"/>
                      <a:pt x="6974" y="13523"/>
                      <a:pt x="8339" y="13487"/>
                    </a:cubicBezTo>
                    <a:cubicBezTo>
                      <a:pt x="16540" y="13248"/>
                      <a:pt x="24725" y="12975"/>
                      <a:pt x="32909" y="12411"/>
                    </a:cubicBezTo>
                    <a:lnTo>
                      <a:pt x="37744" y="12069"/>
                    </a:lnTo>
                    <a:cubicBezTo>
                      <a:pt x="37799" y="12065"/>
                      <a:pt x="37850" y="12063"/>
                      <a:pt x="37899" y="12063"/>
                    </a:cubicBezTo>
                    <a:cubicBezTo>
                      <a:pt x="38715" y="12063"/>
                      <a:pt x="38708" y="12588"/>
                      <a:pt x="39402" y="12975"/>
                    </a:cubicBezTo>
                    <a:cubicBezTo>
                      <a:pt x="39910" y="13255"/>
                      <a:pt x="40522" y="13353"/>
                      <a:pt x="41162" y="13353"/>
                    </a:cubicBezTo>
                    <a:cubicBezTo>
                      <a:pt x="42203" y="13353"/>
                      <a:pt x="43319" y="13093"/>
                      <a:pt x="44186" y="12923"/>
                    </a:cubicBezTo>
                    <a:cubicBezTo>
                      <a:pt x="45408" y="12689"/>
                      <a:pt x="46657" y="12401"/>
                      <a:pt x="47907" y="12401"/>
                    </a:cubicBezTo>
                    <a:cubicBezTo>
                      <a:pt x="48387" y="12401"/>
                      <a:pt x="48867" y="12443"/>
                      <a:pt x="49346" y="12547"/>
                    </a:cubicBezTo>
                    <a:cubicBezTo>
                      <a:pt x="50286" y="12735"/>
                      <a:pt x="51157" y="13163"/>
                      <a:pt x="52063" y="13487"/>
                    </a:cubicBezTo>
                    <a:cubicBezTo>
                      <a:pt x="52345" y="13593"/>
                      <a:pt x="52691" y="13668"/>
                      <a:pt x="53013" y="13668"/>
                    </a:cubicBezTo>
                    <a:cubicBezTo>
                      <a:pt x="53627" y="13668"/>
                      <a:pt x="54150" y="13394"/>
                      <a:pt x="53959" y="12530"/>
                    </a:cubicBezTo>
                    <a:lnTo>
                      <a:pt x="53959" y="12530"/>
                    </a:lnTo>
                    <a:cubicBezTo>
                      <a:pt x="54250" y="12735"/>
                      <a:pt x="54574" y="12958"/>
                      <a:pt x="54933" y="13009"/>
                    </a:cubicBezTo>
                    <a:cubicBezTo>
                      <a:pt x="54998" y="13021"/>
                      <a:pt x="55064" y="13027"/>
                      <a:pt x="55131" y="13027"/>
                    </a:cubicBezTo>
                    <a:cubicBezTo>
                      <a:pt x="55432" y="13027"/>
                      <a:pt x="55733" y="12899"/>
                      <a:pt x="55873" y="12633"/>
                    </a:cubicBezTo>
                    <a:cubicBezTo>
                      <a:pt x="56061" y="12308"/>
                      <a:pt x="55907" y="11898"/>
                      <a:pt x="55753" y="11556"/>
                    </a:cubicBezTo>
                    <a:cubicBezTo>
                      <a:pt x="55761" y="11555"/>
                      <a:pt x="55769" y="11554"/>
                      <a:pt x="55777" y="11554"/>
                    </a:cubicBezTo>
                    <a:cubicBezTo>
                      <a:pt x="55857" y="11554"/>
                      <a:pt x="55949" y="11628"/>
                      <a:pt x="56027" y="11659"/>
                    </a:cubicBezTo>
                    <a:cubicBezTo>
                      <a:pt x="56053" y="11667"/>
                      <a:pt x="56079" y="11671"/>
                      <a:pt x="56104" y="11671"/>
                    </a:cubicBezTo>
                    <a:cubicBezTo>
                      <a:pt x="56288" y="11671"/>
                      <a:pt x="56428" y="11464"/>
                      <a:pt x="56488" y="11283"/>
                    </a:cubicBezTo>
                    <a:cubicBezTo>
                      <a:pt x="56761" y="10378"/>
                      <a:pt x="55975" y="9694"/>
                      <a:pt x="55377" y="9164"/>
                    </a:cubicBezTo>
                    <a:cubicBezTo>
                      <a:pt x="52466" y="6594"/>
                      <a:pt x="48460" y="5048"/>
                      <a:pt x="44542" y="5048"/>
                    </a:cubicBezTo>
                    <a:cubicBezTo>
                      <a:pt x="44137" y="5048"/>
                      <a:pt x="43733" y="5064"/>
                      <a:pt x="43332" y="5098"/>
                    </a:cubicBezTo>
                    <a:cubicBezTo>
                      <a:pt x="43297" y="5115"/>
                      <a:pt x="43246" y="5115"/>
                      <a:pt x="43212" y="5115"/>
                    </a:cubicBezTo>
                    <a:cubicBezTo>
                      <a:pt x="42204" y="5218"/>
                      <a:pt x="41213" y="5440"/>
                      <a:pt x="40222" y="5679"/>
                    </a:cubicBezTo>
                    <a:cubicBezTo>
                      <a:pt x="39696" y="5810"/>
                      <a:pt x="39195" y="5967"/>
                      <a:pt x="38666" y="5967"/>
                    </a:cubicBezTo>
                    <a:cubicBezTo>
                      <a:pt x="38576" y="5967"/>
                      <a:pt x="38486" y="5962"/>
                      <a:pt x="38394" y="5952"/>
                    </a:cubicBezTo>
                    <a:cubicBezTo>
                      <a:pt x="37676" y="5867"/>
                      <a:pt x="36958" y="5679"/>
                      <a:pt x="36241" y="5508"/>
                    </a:cubicBezTo>
                    <a:cubicBezTo>
                      <a:pt x="32243" y="4534"/>
                      <a:pt x="28244" y="3560"/>
                      <a:pt x="24229" y="2569"/>
                    </a:cubicBezTo>
                    <a:cubicBezTo>
                      <a:pt x="22298" y="2091"/>
                      <a:pt x="20351" y="1629"/>
                      <a:pt x="18454" y="980"/>
                    </a:cubicBezTo>
                    <a:cubicBezTo>
                      <a:pt x="17180" y="528"/>
                      <a:pt x="15844" y="1"/>
                      <a:pt x="14477" y="1"/>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7"/>
              <p:cNvSpPr/>
              <p:nvPr/>
            </p:nvSpPr>
            <p:spPr>
              <a:xfrm>
                <a:off x="1936900" y="4228850"/>
                <a:ext cx="156375" cy="85450"/>
              </a:xfrm>
              <a:custGeom>
                <a:avLst/>
                <a:gdLst/>
                <a:ahLst/>
                <a:cxnLst/>
                <a:rect l="l" t="t" r="r" b="b"/>
                <a:pathLst>
                  <a:path w="6255" h="3418" extrusionOk="0">
                    <a:moveTo>
                      <a:pt x="1" y="0"/>
                    </a:moveTo>
                    <a:lnTo>
                      <a:pt x="1" y="0"/>
                    </a:lnTo>
                    <a:cubicBezTo>
                      <a:pt x="1112" y="513"/>
                      <a:pt x="2205" y="957"/>
                      <a:pt x="3281" y="1504"/>
                    </a:cubicBezTo>
                    <a:cubicBezTo>
                      <a:pt x="4324" y="2068"/>
                      <a:pt x="5451" y="2495"/>
                      <a:pt x="6254" y="3418"/>
                    </a:cubicBezTo>
                    <a:cubicBezTo>
                      <a:pt x="5537" y="1487"/>
                      <a:pt x="1932" y="86"/>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7"/>
              <p:cNvSpPr/>
              <p:nvPr/>
            </p:nvSpPr>
            <p:spPr>
              <a:xfrm>
                <a:off x="1954850" y="4171175"/>
                <a:ext cx="189675" cy="127325"/>
              </a:xfrm>
              <a:custGeom>
                <a:avLst/>
                <a:gdLst/>
                <a:ahLst/>
                <a:cxnLst/>
                <a:rect l="l" t="t" r="r" b="b"/>
                <a:pathLst>
                  <a:path w="7587" h="5093" extrusionOk="0">
                    <a:moveTo>
                      <a:pt x="1" y="1"/>
                    </a:moveTo>
                    <a:lnTo>
                      <a:pt x="1" y="1"/>
                    </a:lnTo>
                    <a:cubicBezTo>
                      <a:pt x="1402" y="701"/>
                      <a:pt x="2769" y="1385"/>
                      <a:pt x="4101" y="2188"/>
                    </a:cubicBezTo>
                    <a:cubicBezTo>
                      <a:pt x="5331" y="3025"/>
                      <a:pt x="6903" y="3691"/>
                      <a:pt x="7587" y="5093"/>
                    </a:cubicBezTo>
                    <a:cubicBezTo>
                      <a:pt x="7484" y="4289"/>
                      <a:pt x="6938" y="3572"/>
                      <a:pt x="6322" y="3093"/>
                    </a:cubicBezTo>
                    <a:cubicBezTo>
                      <a:pt x="4511" y="1573"/>
                      <a:pt x="2324" y="428"/>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7"/>
              <p:cNvSpPr/>
              <p:nvPr/>
            </p:nvSpPr>
            <p:spPr>
              <a:xfrm>
                <a:off x="471350" y="3914675"/>
                <a:ext cx="557450" cy="422275"/>
              </a:xfrm>
              <a:custGeom>
                <a:avLst/>
                <a:gdLst/>
                <a:ahLst/>
                <a:cxnLst/>
                <a:rect l="l" t="t" r="r" b="b"/>
                <a:pathLst>
                  <a:path w="22298" h="16891" extrusionOk="0">
                    <a:moveTo>
                      <a:pt x="13190" y="0"/>
                    </a:moveTo>
                    <a:cubicBezTo>
                      <a:pt x="11092" y="0"/>
                      <a:pt x="5748" y="2340"/>
                      <a:pt x="4733" y="2760"/>
                    </a:cubicBezTo>
                    <a:cubicBezTo>
                      <a:pt x="3913" y="3102"/>
                      <a:pt x="3076" y="3478"/>
                      <a:pt x="2460" y="4144"/>
                    </a:cubicBezTo>
                    <a:cubicBezTo>
                      <a:pt x="1862" y="4793"/>
                      <a:pt x="1521" y="5784"/>
                      <a:pt x="1897" y="6604"/>
                    </a:cubicBezTo>
                    <a:cubicBezTo>
                      <a:pt x="1128" y="6792"/>
                      <a:pt x="854" y="7698"/>
                      <a:pt x="701" y="8467"/>
                    </a:cubicBezTo>
                    <a:cubicBezTo>
                      <a:pt x="342" y="10329"/>
                      <a:pt x="0" y="12380"/>
                      <a:pt x="991" y="14003"/>
                    </a:cubicBezTo>
                    <a:cubicBezTo>
                      <a:pt x="2016" y="15711"/>
                      <a:pt x="4186" y="16344"/>
                      <a:pt x="6185" y="16463"/>
                    </a:cubicBezTo>
                    <a:cubicBezTo>
                      <a:pt x="8184" y="16583"/>
                      <a:pt x="10218" y="16344"/>
                      <a:pt x="12131" y="16890"/>
                    </a:cubicBezTo>
                    <a:cubicBezTo>
                      <a:pt x="13344" y="14498"/>
                      <a:pt x="14558" y="12072"/>
                      <a:pt x="16181" y="9919"/>
                    </a:cubicBezTo>
                    <a:cubicBezTo>
                      <a:pt x="16967" y="8877"/>
                      <a:pt x="18470" y="7800"/>
                      <a:pt x="18897" y="6570"/>
                    </a:cubicBezTo>
                    <a:lnTo>
                      <a:pt x="18897" y="6570"/>
                    </a:lnTo>
                    <a:cubicBezTo>
                      <a:pt x="18129" y="6878"/>
                      <a:pt x="17360" y="7185"/>
                      <a:pt x="16591" y="7493"/>
                    </a:cubicBezTo>
                    <a:cubicBezTo>
                      <a:pt x="18214" y="5733"/>
                      <a:pt x="20145" y="4264"/>
                      <a:pt x="22298" y="3187"/>
                    </a:cubicBezTo>
                    <a:lnTo>
                      <a:pt x="22298" y="3187"/>
                    </a:lnTo>
                    <a:cubicBezTo>
                      <a:pt x="19290" y="3649"/>
                      <a:pt x="16574" y="5272"/>
                      <a:pt x="14318" y="7305"/>
                    </a:cubicBezTo>
                    <a:cubicBezTo>
                      <a:pt x="12080" y="9355"/>
                      <a:pt x="10252" y="11799"/>
                      <a:pt x="8441" y="14242"/>
                    </a:cubicBezTo>
                    <a:cubicBezTo>
                      <a:pt x="8663" y="11320"/>
                      <a:pt x="9996" y="8535"/>
                      <a:pt x="11909" y="6314"/>
                    </a:cubicBezTo>
                    <a:cubicBezTo>
                      <a:pt x="13840" y="4110"/>
                      <a:pt x="16352" y="2452"/>
                      <a:pt x="19034" y="1291"/>
                    </a:cubicBezTo>
                    <a:cubicBezTo>
                      <a:pt x="18983" y="1290"/>
                      <a:pt x="18933" y="1289"/>
                      <a:pt x="18882" y="1289"/>
                    </a:cubicBezTo>
                    <a:cubicBezTo>
                      <a:pt x="17226" y="1289"/>
                      <a:pt x="15604" y="1825"/>
                      <a:pt x="14079" y="2521"/>
                    </a:cubicBezTo>
                    <a:cubicBezTo>
                      <a:pt x="11004" y="3905"/>
                      <a:pt x="8219" y="5972"/>
                      <a:pt x="5997" y="8518"/>
                    </a:cubicBezTo>
                    <a:cubicBezTo>
                      <a:pt x="7279" y="5921"/>
                      <a:pt x="9244" y="3683"/>
                      <a:pt x="11636" y="2060"/>
                    </a:cubicBezTo>
                    <a:lnTo>
                      <a:pt x="11636" y="2060"/>
                    </a:lnTo>
                    <a:cubicBezTo>
                      <a:pt x="10423" y="2333"/>
                      <a:pt x="9192" y="2606"/>
                      <a:pt x="7979" y="2897"/>
                    </a:cubicBezTo>
                    <a:cubicBezTo>
                      <a:pt x="9773" y="1632"/>
                      <a:pt x="11807" y="727"/>
                      <a:pt x="13960" y="248"/>
                    </a:cubicBezTo>
                    <a:cubicBezTo>
                      <a:pt x="13835" y="75"/>
                      <a:pt x="13564" y="0"/>
                      <a:pt x="131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7"/>
              <p:cNvSpPr/>
              <p:nvPr/>
            </p:nvSpPr>
            <p:spPr>
              <a:xfrm>
                <a:off x="695600" y="3968725"/>
                <a:ext cx="370800" cy="341725"/>
              </a:xfrm>
              <a:custGeom>
                <a:avLst/>
                <a:gdLst/>
                <a:ahLst/>
                <a:cxnLst/>
                <a:rect l="l" t="t" r="r" b="b"/>
                <a:pathLst>
                  <a:path w="14832" h="13669" extrusionOk="0">
                    <a:moveTo>
                      <a:pt x="14831" y="0"/>
                    </a:moveTo>
                    <a:lnTo>
                      <a:pt x="13618" y="444"/>
                    </a:lnTo>
                    <a:cubicBezTo>
                      <a:pt x="7587" y="2819"/>
                      <a:pt x="2512" y="7689"/>
                      <a:pt x="0" y="13669"/>
                    </a:cubicBezTo>
                    <a:cubicBezTo>
                      <a:pt x="2649" y="8270"/>
                      <a:pt x="7091" y="3776"/>
                      <a:pt x="12473" y="1076"/>
                    </a:cubicBezTo>
                    <a:lnTo>
                      <a:pt x="13635" y="513"/>
                    </a:lnTo>
                    <a:lnTo>
                      <a:pt x="148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7"/>
              <p:cNvSpPr/>
              <p:nvPr/>
            </p:nvSpPr>
            <p:spPr>
              <a:xfrm>
                <a:off x="502950" y="3927700"/>
                <a:ext cx="538250" cy="163625"/>
              </a:xfrm>
              <a:custGeom>
                <a:avLst/>
                <a:gdLst/>
                <a:ahLst/>
                <a:cxnLst/>
                <a:rect l="l" t="t" r="r" b="b"/>
                <a:pathLst>
                  <a:path w="21530" h="6545" extrusionOk="0">
                    <a:moveTo>
                      <a:pt x="17804" y="1"/>
                    </a:moveTo>
                    <a:cubicBezTo>
                      <a:pt x="14239" y="1"/>
                      <a:pt x="10717" y="855"/>
                      <a:pt x="7399" y="2119"/>
                    </a:cubicBezTo>
                    <a:cubicBezTo>
                      <a:pt x="6510" y="2461"/>
                      <a:pt x="5622" y="2905"/>
                      <a:pt x="4836" y="3435"/>
                    </a:cubicBezTo>
                    <a:cubicBezTo>
                      <a:pt x="3213" y="4460"/>
                      <a:pt x="1589" y="5485"/>
                      <a:pt x="0" y="6545"/>
                    </a:cubicBezTo>
                    <a:cubicBezTo>
                      <a:pt x="1658" y="5588"/>
                      <a:pt x="3298" y="4614"/>
                      <a:pt x="4955" y="3623"/>
                    </a:cubicBezTo>
                    <a:cubicBezTo>
                      <a:pt x="6544" y="2581"/>
                      <a:pt x="8390" y="2000"/>
                      <a:pt x="10218" y="1470"/>
                    </a:cubicBezTo>
                    <a:cubicBezTo>
                      <a:pt x="12906" y="647"/>
                      <a:pt x="15710" y="154"/>
                      <a:pt x="18532" y="154"/>
                    </a:cubicBezTo>
                    <a:cubicBezTo>
                      <a:pt x="18580" y="154"/>
                      <a:pt x="18628" y="154"/>
                      <a:pt x="18676" y="155"/>
                    </a:cubicBezTo>
                    <a:cubicBezTo>
                      <a:pt x="19633" y="155"/>
                      <a:pt x="20589" y="223"/>
                      <a:pt x="21529" y="342"/>
                    </a:cubicBezTo>
                    <a:cubicBezTo>
                      <a:pt x="20589" y="155"/>
                      <a:pt x="19633" y="52"/>
                      <a:pt x="18676" y="18"/>
                    </a:cubicBezTo>
                    <a:cubicBezTo>
                      <a:pt x="18385" y="6"/>
                      <a:pt x="18094" y="1"/>
                      <a:pt x="17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7"/>
              <p:cNvSpPr/>
              <p:nvPr/>
            </p:nvSpPr>
            <p:spPr>
              <a:xfrm>
                <a:off x="751550" y="4057125"/>
                <a:ext cx="169175" cy="258900"/>
              </a:xfrm>
              <a:custGeom>
                <a:avLst/>
                <a:gdLst/>
                <a:ahLst/>
                <a:cxnLst/>
                <a:rect l="l" t="t" r="r" b="b"/>
                <a:pathLst>
                  <a:path w="6767" h="10356" extrusionOk="0">
                    <a:moveTo>
                      <a:pt x="6767" y="1"/>
                    </a:moveTo>
                    <a:lnTo>
                      <a:pt x="6767" y="1"/>
                    </a:lnTo>
                    <a:cubicBezTo>
                      <a:pt x="3537" y="2290"/>
                      <a:pt x="1180" y="5776"/>
                      <a:pt x="189" y="9586"/>
                    </a:cubicBezTo>
                    <a:cubicBezTo>
                      <a:pt x="120" y="9842"/>
                      <a:pt x="69" y="10099"/>
                      <a:pt x="1" y="10355"/>
                    </a:cubicBezTo>
                    <a:cubicBezTo>
                      <a:pt x="154" y="9928"/>
                      <a:pt x="359" y="9313"/>
                      <a:pt x="530" y="8886"/>
                    </a:cubicBezTo>
                    <a:cubicBezTo>
                      <a:pt x="1829" y="5451"/>
                      <a:pt x="3999" y="2393"/>
                      <a:pt x="67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2" name="Google Shape;1702;p67"/>
            <p:cNvGrpSpPr/>
            <p:nvPr/>
          </p:nvGrpSpPr>
          <p:grpSpPr>
            <a:xfrm rot="-2438688">
              <a:off x="7022260" y="2469768"/>
              <a:ext cx="344642" cy="354393"/>
              <a:chOff x="4315125" y="2490325"/>
              <a:chExt cx="344625" cy="354375"/>
            </a:xfrm>
          </p:grpSpPr>
          <p:sp>
            <p:nvSpPr>
              <p:cNvPr id="1703" name="Google Shape;1703;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5" name="Google Shape;1705;p67"/>
            <p:cNvGrpSpPr/>
            <p:nvPr/>
          </p:nvGrpSpPr>
          <p:grpSpPr>
            <a:xfrm rot="-5400000">
              <a:off x="6107861" y="2544150"/>
              <a:ext cx="344625" cy="354375"/>
              <a:chOff x="4315125" y="2490325"/>
              <a:chExt cx="344625" cy="354375"/>
            </a:xfrm>
          </p:grpSpPr>
          <p:sp>
            <p:nvSpPr>
              <p:cNvPr id="1706" name="Google Shape;1706;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8" name="Google Shape;1708;p67"/>
            <p:cNvGrpSpPr/>
            <p:nvPr/>
          </p:nvGrpSpPr>
          <p:grpSpPr>
            <a:xfrm>
              <a:off x="7592652" y="2764216"/>
              <a:ext cx="807583" cy="632308"/>
              <a:chOff x="1995125" y="1892875"/>
              <a:chExt cx="738125" cy="577925"/>
            </a:xfrm>
          </p:grpSpPr>
          <p:sp>
            <p:nvSpPr>
              <p:cNvPr id="1709" name="Google Shape;1709;p67"/>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7"/>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67"/>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67"/>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67"/>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67"/>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67"/>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7"/>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7" name="Google Shape;1717;p67"/>
            <p:cNvGrpSpPr/>
            <p:nvPr/>
          </p:nvGrpSpPr>
          <p:grpSpPr>
            <a:xfrm>
              <a:off x="7194900" y="1473525"/>
              <a:ext cx="1149775" cy="1075494"/>
              <a:chOff x="7606350" y="247700"/>
              <a:chExt cx="1149775" cy="1075494"/>
            </a:xfrm>
          </p:grpSpPr>
          <p:grpSp>
            <p:nvGrpSpPr>
              <p:cNvPr id="1718" name="Google Shape;1718;p67"/>
              <p:cNvGrpSpPr/>
              <p:nvPr/>
            </p:nvGrpSpPr>
            <p:grpSpPr>
              <a:xfrm>
                <a:off x="7606350" y="247700"/>
                <a:ext cx="1149775" cy="583600"/>
                <a:chOff x="3592250" y="2215325"/>
                <a:chExt cx="1149775" cy="583600"/>
              </a:xfrm>
            </p:grpSpPr>
            <p:sp>
              <p:nvSpPr>
                <p:cNvPr id="1719" name="Google Shape;1719;p67"/>
                <p:cNvSpPr/>
                <p:nvPr/>
              </p:nvSpPr>
              <p:spPr>
                <a:xfrm>
                  <a:off x="4366700" y="2215325"/>
                  <a:ext cx="375325" cy="451400"/>
                </a:xfrm>
                <a:custGeom>
                  <a:avLst/>
                  <a:gdLst/>
                  <a:ahLst/>
                  <a:cxnLst/>
                  <a:rect l="l" t="t" r="r" b="b"/>
                  <a:pathLst>
                    <a:path w="15013" h="18056" extrusionOk="0">
                      <a:moveTo>
                        <a:pt x="5926" y="0"/>
                      </a:moveTo>
                      <a:cubicBezTo>
                        <a:pt x="5865" y="0"/>
                        <a:pt x="5801" y="24"/>
                        <a:pt x="5765" y="60"/>
                      </a:cubicBezTo>
                      <a:lnTo>
                        <a:pt x="75" y="5750"/>
                      </a:lnTo>
                      <a:cubicBezTo>
                        <a:pt x="0" y="5850"/>
                        <a:pt x="0" y="5975"/>
                        <a:pt x="75" y="6050"/>
                      </a:cubicBezTo>
                      <a:cubicBezTo>
                        <a:pt x="122" y="6097"/>
                        <a:pt x="174" y="6116"/>
                        <a:pt x="224" y="6116"/>
                      </a:cubicBezTo>
                      <a:cubicBezTo>
                        <a:pt x="281" y="6116"/>
                        <a:pt x="336" y="6091"/>
                        <a:pt x="376" y="6050"/>
                      </a:cubicBezTo>
                      <a:lnTo>
                        <a:pt x="5664" y="737"/>
                      </a:lnTo>
                      <a:lnTo>
                        <a:pt x="5339" y="8080"/>
                      </a:lnTo>
                      <a:cubicBezTo>
                        <a:pt x="5339" y="8131"/>
                        <a:pt x="5364" y="8181"/>
                        <a:pt x="5389" y="8231"/>
                      </a:cubicBezTo>
                      <a:cubicBezTo>
                        <a:pt x="5439" y="8281"/>
                        <a:pt x="5489" y="8281"/>
                        <a:pt x="5564" y="8281"/>
                      </a:cubicBezTo>
                      <a:lnTo>
                        <a:pt x="13284" y="7880"/>
                      </a:lnTo>
                      <a:lnTo>
                        <a:pt x="9875" y="12692"/>
                      </a:lnTo>
                      <a:cubicBezTo>
                        <a:pt x="9825" y="12767"/>
                        <a:pt x="9825" y="12842"/>
                        <a:pt x="9850" y="12892"/>
                      </a:cubicBezTo>
                      <a:cubicBezTo>
                        <a:pt x="9875" y="12968"/>
                        <a:pt x="9925" y="13018"/>
                        <a:pt x="10000" y="13018"/>
                      </a:cubicBezTo>
                      <a:lnTo>
                        <a:pt x="14361" y="13820"/>
                      </a:lnTo>
                      <a:lnTo>
                        <a:pt x="10502" y="17705"/>
                      </a:lnTo>
                      <a:cubicBezTo>
                        <a:pt x="10426" y="17780"/>
                        <a:pt x="10426" y="17905"/>
                        <a:pt x="10502" y="17980"/>
                      </a:cubicBezTo>
                      <a:cubicBezTo>
                        <a:pt x="10552" y="18030"/>
                        <a:pt x="10602" y="18055"/>
                        <a:pt x="10652" y="18055"/>
                      </a:cubicBezTo>
                      <a:cubicBezTo>
                        <a:pt x="10702" y="18055"/>
                        <a:pt x="10752" y="18030"/>
                        <a:pt x="10802" y="17980"/>
                      </a:cubicBezTo>
                      <a:lnTo>
                        <a:pt x="14938" y="13845"/>
                      </a:lnTo>
                      <a:cubicBezTo>
                        <a:pt x="14988" y="13770"/>
                        <a:pt x="15013" y="13694"/>
                        <a:pt x="14988" y="13619"/>
                      </a:cubicBezTo>
                      <a:cubicBezTo>
                        <a:pt x="14963" y="13544"/>
                        <a:pt x="14888" y="13494"/>
                        <a:pt x="14812" y="13469"/>
                      </a:cubicBezTo>
                      <a:lnTo>
                        <a:pt x="10401" y="12667"/>
                      </a:lnTo>
                      <a:lnTo>
                        <a:pt x="13860" y="7780"/>
                      </a:lnTo>
                      <a:cubicBezTo>
                        <a:pt x="13910" y="7704"/>
                        <a:pt x="13935" y="7629"/>
                        <a:pt x="13885" y="7554"/>
                      </a:cubicBezTo>
                      <a:cubicBezTo>
                        <a:pt x="13835" y="7479"/>
                        <a:pt x="13760" y="7429"/>
                        <a:pt x="13685" y="7429"/>
                      </a:cubicBezTo>
                      <a:lnTo>
                        <a:pt x="5765" y="7855"/>
                      </a:lnTo>
                      <a:lnTo>
                        <a:pt x="6116" y="211"/>
                      </a:lnTo>
                      <a:cubicBezTo>
                        <a:pt x="6116" y="135"/>
                        <a:pt x="6065" y="60"/>
                        <a:pt x="5990" y="10"/>
                      </a:cubicBezTo>
                      <a:cubicBezTo>
                        <a:pt x="5970" y="3"/>
                        <a:pt x="5948" y="0"/>
                        <a:pt x="592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7"/>
                <p:cNvSpPr/>
                <p:nvPr/>
              </p:nvSpPr>
              <p:spPr>
                <a:xfrm>
                  <a:off x="3592250" y="2523050"/>
                  <a:ext cx="158550" cy="275875"/>
                </a:xfrm>
                <a:custGeom>
                  <a:avLst/>
                  <a:gdLst/>
                  <a:ahLst/>
                  <a:cxnLst/>
                  <a:rect l="l" t="t" r="r" b="b"/>
                  <a:pathLst>
                    <a:path w="6342" h="11035" extrusionOk="0">
                      <a:moveTo>
                        <a:pt x="6017" y="1"/>
                      </a:moveTo>
                      <a:cubicBezTo>
                        <a:pt x="6000" y="1"/>
                        <a:pt x="5982" y="3"/>
                        <a:pt x="5966" y="7"/>
                      </a:cubicBezTo>
                      <a:lnTo>
                        <a:pt x="828" y="1711"/>
                      </a:lnTo>
                      <a:cubicBezTo>
                        <a:pt x="753" y="1736"/>
                        <a:pt x="702" y="1812"/>
                        <a:pt x="677" y="1887"/>
                      </a:cubicBezTo>
                      <a:cubicBezTo>
                        <a:pt x="677" y="1962"/>
                        <a:pt x="702" y="2037"/>
                        <a:pt x="753" y="2087"/>
                      </a:cubicBezTo>
                      <a:lnTo>
                        <a:pt x="5715" y="5872"/>
                      </a:lnTo>
                      <a:lnTo>
                        <a:pt x="151" y="8177"/>
                      </a:lnTo>
                      <a:cubicBezTo>
                        <a:pt x="76" y="8203"/>
                        <a:pt x="26" y="8278"/>
                        <a:pt x="26" y="8353"/>
                      </a:cubicBezTo>
                      <a:cubicBezTo>
                        <a:pt x="1" y="8428"/>
                        <a:pt x="51" y="8503"/>
                        <a:pt x="126" y="8553"/>
                      </a:cubicBezTo>
                      <a:lnTo>
                        <a:pt x="4587" y="11010"/>
                      </a:lnTo>
                      <a:cubicBezTo>
                        <a:pt x="4637" y="11035"/>
                        <a:pt x="4662" y="11035"/>
                        <a:pt x="4687" y="11035"/>
                      </a:cubicBezTo>
                      <a:cubicBezTo>
                        <a:pt x="4763" y="11035"/>
                        <a:pt x="4838" y="11010"/>
                        <a:pt x="4888" y="10934"/>
                      </a:cubicBezTo>
                      <a:cubicBezTo>
                        <a:pt x="4938" y="10834"/>
                        <a:pt x="4888" y="10709"/>
                        <a:pt x="4788" y="10659"/>
                      </a:cubicBezTo>
                      <a:lnTo>
                        <a:pt x="702" y="8378"/>
                      </a:lnTo>
                      <a:lnTo>
                        <a:pt x="6216" y="6122"/>
                      </a:lnTo>
                      <a:cubicBezTo>
                        <a:pt x="6291" y="6097"/>
                        <a:pt x="6342" y="6022"/>
                        <a:pt x="6342" y="5947"/>
                      </a:cubicBezTo>
                      <a:cubicBezTo>
                        <a:pt x="6342" y="5872"/>
                        <a:pt x="6317" y="5797"/>
                        <a:pt x="6266" y="5771"/>
                      </a:cubicBezTo>
                      <a:lnTo>
                        <a:pt x="1329" y="1987"/>
                      </a:lnTo>
                      <a:lnTo>
                        <a:pt x="6091" y="408"/>
                      </a:lnTo>
                      <a:cubicBezTo>
                        <a:pt x="6191" y="383"/>
                        <a:pt x="6266" y="258"/>
                        <a:pt x="6216" y="157"/>
                      </a:cubicBezTo>
                      <a:cubicBezTo>
                        <a:pt x="6195" y="53"/>
                        <a:pt x="6105" y="1"/>
                        <a:pt x="60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1" name="Google Shape;1721;p67"/>
              <p:cNvGrpSpPr/>
              <p:nvPr/>
            </p:nvGrpSpPr>
            <p:grpSpPr>
              <a:xfrm>
                <a:off x="7789853" y="539496"/>
                <a:ext cx="887074" cy="783698"/>
                <a:chOff x="3985125" y="1533925"/>
                <a:chExt cx="624700" cy="551900"/>
              </a:xfrm>
            </p:grpSpPr>
            <p:sp>
              <p:nvSpPr>
                <p:cNvPr id="1722" name="Google Shape;1722;p67"/>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67"/>
                <p:cNvGrpSpPr/>
                <p:nvPr/>
              </p:nvGrpSpPr>
              <p:grpSpPr>
                <a:xfrm>
                  <a:off x="3985125" y="1533925"/>
                  <a:ext cx="624700" cy="551900"/>
                  <a:chOff x="3985125" y="1533925"/>
                  <a:chExt cx="624700" cy="551900"/>
                </a:xfrm>
              </p:grpSpPr>
              <p:sp>
                <p:nvSpPr>
                  <p:cNvPr id="1724" name="Google Shape;1724;p67"/>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7"/>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7"/>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7"/>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7"/>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7"/>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7"/>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7"/>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7"/>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7"/>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67"/>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67"/>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7"/>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67"/>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67"/>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extLst>
      <p:ext uri="{BB962C8B-B14F-4D97-AF65-F5344CB8AC3E}">
        <p14:creationId xmlns:p14="http://schemas.microsoft.com/office/powerpoint/2010/main" val="6243136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6" name="Google Shape;1626;p67"/>
          <p:cNvSpPr txBox="1">
            <a:spLocks noGrp="1"/>
          </p:cNvSpPr>
          <p:nvPr>
            <p:ph type="subTitle" idx="1"/>
          </p:nvPr>
        </p:nvSpPr>
        <p:spPr>
          <a:xfrm>
            <a:off x="922934" y="871196"/>
            <a:ext cx="4832100" cy="340110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pPr>
            <a:r>
              <a:rPr lang="lt-LT" b="1" dirty="0"/>
              <a:t>5. Koks yra garso slėgio lygio matavimo vienetas?</a:t>
            </a:r>
          </a:p>
          <a:p>
            <a:pPr lvl="0" indent="-457200" algn="l" rtl="0">
              <a:lnSpc>
                <a:spcPct val="150000"/>
              </a:lnSpc>
              <a:spcBef>
                <a:spcPts val="0"/>
              </a:spcBef>
              <a:spcAft>
                <a:spcPts val="0"/>
              </a:spcAft>
              <a:buFont typeface="+mj-lt"/>
              <a:buAutoNum type="alphaUcPeriod"/>
            </a:pPr>
            <a:r>
              <a:rPr lang="lt-LT" dirty="0"/>
              <a:t>dB</a:t>
            </a:r>
          </a:p>
          <a:p>
            <a:pPr lvl="0" indent="-457200" algn="l" rtl="0">
              <a:lnSpc>
                <a:spcPct val="150000"/>
              </a:lnSpc>
              <a:spcBef>
                <a:spcPts val="0"/>
              </a:spcBef>
              <a:spcAft>
                <a:spcPts val="0"/>
              </a:spcAft>
              <a:buFont typeface="+mj-lt"/>
              <a:buAutoNum type="alphaUcPeriod"/>
            </a:pPr>
            <a:r>
              <a:rPr lang="lt-LT" dirty="0"/>
              <a:t>Hz</a:t>
            </a:r>
          </a:p>
          <a:p>
            <a:pPr lvl="0" indent="-457200" algn="l" rtl="0">
              <a:lnSpc>
                <a:spcPct val="150000"/>
              </a:lnSpc>
              <a:spcBef>
                <a:spcPts val="0"/>
              </a:spcBef>
              <a:spcAft>
                <a:spcPts val="0"/>
              </a:spcAft>
              <a:buFont typeface="+mj-lt"/>
              <a:buAutoNum type="alphaUcPeriod"/>
            </a:pPr>
            <a:r>
              <a:rPr lang="lt-LT" dirty="0"/>
              <a:t>Pa</a:t>
            </a:r>
          </a:p>
        </p:txBody>
      </p:sp>
      <p:grpSp>
        <p:nvGrpSpPr>
          <p:cNvPr id="1627" name="Google Shape;1627;p67"/>
          <p:cNvGrpSpPr/>
          <p:nvPr/>
        </p:nvGrpSpPr>
        <p:grpSpPr>
          <a:xfrm>
            <a:off x="4757707" y="2034999"/>
            <a:ext cx="4322125" cy="3172226"/>
            <a:chOff x="4821875" y="1473525"/>
            <a:chExt cx="4322125" cy="3172226"/>
          </a:xfrm>
        </p:grpSpPr>
        <p:grpSp>
          <p:nvGrpSpPr>
            <p:cNvPr id="1628" name="Google Shape;1628;p67"/>
            <p:cNvGrpSpPr/>
            <p:nvPr/>
          </p:nvGrpSpPr>
          <p:grpSpPr>
            <a:xfrm>
              <a:off x="4821875" y="1908638"/>
              <a:ext cx="4322125" cy="2699925"/>
              <a:chOff x="4418000" y="1917013"/>
              <a:chExt cx="4322125" cy="2699925"/>
            </a:xfrm>
          </p:grpSpPr>
          <p:sp>
            <p:nvSpPr>
              <p:cNvPr id="1629" name="Google Shape;1629;p67"/>
              <p:cNvSpPr/>
              <p:nvPr/>
            </p:nvSpPr>
            <p:spPr>
              <a:xfrm>
                <a:off x="4460000" y="1917013"/>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rgbClr val="F9F2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7"/>
              <p:cNvSpPr/>
              <p:nvPr/>
            </p:nvSpPr>
            <p:spPr>
              <a:xfrm>
                <a:off x="4418000" y="453671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1" name="Google Shape;1631;p67"/>
            <p:cNvGrpSpPr/>
            <p:nvPr/>
          </p:nvGrpSpPr>
          <p:grpSpPr>
            <a:xfrm>
              <a:off x="5745936" y="2844731"/>
              <a:ext cx="2802274" cy="1801020"/>
              <a:chOff x="461950" y="2466850"/>
              <a:chExt cx="3065275" cy="1970050"/>
            </a:xfrm>
          </p:grpSpPr>
          <p:sp>
            <p:nvSpPr>
              <p:cNvPr id="1632" name="Google Shape;1632;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7"/>
              <p:cNvSpPr/>
              <p:nvPr/>
            </p:nvSpPr>
            <p:spPr>
              <a:xfrm>
                <a:off x="461950" y="3206925"/>
                <a:ext cx="2017475" cy="1119625"/>
              </a:xfrm>
              <a:custGeom>
                <a:avLst/>
                <a:gdLst/>
                <a:ahLst/>
                <a:cxnLst/>
                <a:rect l="l" t="t" r="r" b="b"/>
                <a:pathLst>
                  <a:path w="80699" h="44785" extrusionOk="0">
                    <a:moveTo>
                      <a:pt x="21768" y="9388"/>
                    </a:moveTo>
                    <a:lnTo>
                      <a:pt x="21768" y="9388"/>
                    </a:lnTo>
                    <a:cubicBezTo>
                      <a:pt x="22981" y="9439"/>
                      <a:pt x="24075" y="10242"/>
                      <a:pt x="24707" y="11267"/>
                    </a:cubicBezTo>
                    <a:cubicBezTo>
                      <a:pt x="25356" y="12309"/>
                      <a:pt x="25612" y="13523"/>
                      <a:pt x="25749" y="14736"/>
                    </a:cubicBezTo>
                    <a:cubicBezTo>
                      <a:pt x="26040" y="17572"/>
                      <a:pt x="25749" y="20460"/>
                      <a:pt x="25237" y="23245"/>
                    </a:cubicBezTo>
                    <a:cubicBezTo>
                      <a:pt x="24562" y="22688"/>
                      <a:pt x="23687" y="22382"/>
                      <a:pt x="22815" y="22382"/>
                    </a:cubicBezTo>
                    <a:cubicBezTo>
                      <a:pt x="22671" y="22382"/>
                      <a:pt x="22526" y="22390"/>
                      <a:pt x="22383" y="22407"/>
                    </a:cubicBezTo>
                    <a:cubicBezTo>
                      <a:pt x="23135" y="23091"/>
                      <a:pt x="23887" y="23791"/>
                      <a:pt x="24639" y="24492"/>
                    </a:cubicBezTo>
                    <a:cubicBezTo>
                      <a:pt x="23340" y="24142"/>
                      <a:pt x="22025" y="23825"/>
                      <a:pt x="20710" y="23556"/>
                    </a:cubicBezTo>
                    <a:lnTo>
                      <a:pt x="20710" y="23556"/>
                    </a:lnTo>
                    <a:cubicBezTo>
                      <a:pt x="21070" y="23537"/>
                      <a:pt x="21431" y="23528"/>
                      <a:pt x="21791" y="23528"/>
                    </a:cubicBezTo>
                    <a:cubicBezTo>
                      <a:pt x="21971" y="23528"/>
                      <a:pt x="22152" y="23530"/>
                      <a:pt x="22332" y="23535"/>
                    </a:cubicBezTo>
                    <a:cubicBezTo>
                      <a:pt x="20045" y="22520"/>
                      <a:pt x="17530" y="21991"/>
                      <a:pt x="15016" y="21991"/>
                    </a:cubicBezTo>
                    <a:cubicBezTo>
                      <a:pt x="14863" y="21991"/>
                      <a:pt x="14710" y="21993"/>
                      <a:pt x="14558" y="21997"/>
                    </a:cubicBezTo>
                    <a:cubicBezTo>
                      <a:pt x="16329" y="21019"/>
                      <a:pt x="18349" y="20519"/>
                      <a:pt x="20366" y="20519"/>
                    </a:cubicBezTo>
                    <a:cubicBezTo>
                      <a:pt x="21695" y="20519"/>
                      <a:pt x="23024" y="20736"/>
                      <a:pt x="24280" y="21177"/>
                    </a:cubicBezTo>
                    <a:cubicBezTo>
                      <a:pt x="22759" y="19691"/>
                      <a:pt x="21033" y="18426"/>
                      <a:pt x="19154" y="17470"/>
                    </a:cubicBezTo>
                    <a:lnTo>
                      <a:pt x="19154" y="17470"/>
                    </a:lnTo>
                    <a:cubicBezTo>
                      <a:pt x="20965" y="17862"/>
                      <a:pt x="22725" y="18580"/>
                      <a:pt x="24297" y="19571"/>
                    </a:cubicBezTo>
                    <a:cubicBezTo>
                      <a:pt x="22930" y="17726"/>
                      <a:pt x="21460" y="15966"/>
                      <a:pt x="19871" y="14309"/>
                    </a:cubicBezTo>
                    <a:lnTo>
                      <a:pt x="19871" y="14309"/>
                    </a:lnTo>
                    <a:cubicBezTo>
                      <a:pt x="21495" y="14872"/>
                      <a:pt x="23032" y="15675"/>
                      <a:pt x="24433" y="16684"/>
                    </a:cubicBezTo>
                    <a:cubicBezTo>
                      <a:pt x="23255" y="14360"/>
                      <a:pt x="22366" y="11917"/>
                      <a:pt x="21768" y="9388"/>
                    </a:cubicBezTo>
                    <a:close/>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lnTo>
                      <a:pt x="17445" y="12395"/>
                    </a:ln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7791" y="43338"/>
                      <a:pt x="9739" y="43526"/>
                      <a:pt x="10850" y="42859"/>
                    </a:cubicBezTo>
                    <a:cubicBezTo>
                      <a:pt x="10081" y="41475"/>
                      <a:pt x="8543" y="40604"/>
                      <a:pt x="7843" y="38981"/>
                    </a:cubicBezTo>
                    <a:cubicBezTo>
                      <a:pt x="7176" y="37426"/>
                      <a:pt x="6937" y="35666"/>
                      <a:pt x="7176" y="33992"/>
                    </a:cubicBezTo>
                    <a:cubicBezTo>
                      <a:pt x="7655" y="30660"/>
                      <a:pt x="9842" y="27721"/>
                      <a:pt x="12695" y="25944"/>
                    </a:cubicBezTo>
                    <a:cubicBezTo>
                      <a:pt x="15074" y="24449"/>
                      <a:pt x="17857" y="23713"/>
                      <a:pt x="20657" y="23559"/>
                    </a:cubicBezTo>
                    <a:lnTo>
                      <a:pt x="20657" y="23559"/>
                    </a:lnTo>
                    <a:cubicBezTo>
                      <a:pt x="22744" y="24568"/>
                      <a:pt x="23948" y="27175"/>
                      <a:pt x="23084" y="29327"/>
                    </a:cubicBezTo>
                    <a:cubicBezTo>
                      <a:pt x="21973" y="32061"/>
                      <a:pt x="20589" y="34726"/>
                      <a:pt x="19649" y="37597"/>
                    </a:cubicBezTo>
                    <a:cubicBezTo>
                      <a:pt x="19325" y="38588"/>
                      <a:pt x="19051" y="39733"/>
                      <a:pt x="19632" y="40604"/>
                    </a:cubicBezTo>
                    <a:cubicBezTo>
                      <a:pt x="19906" y="40997"/>
                      <a:pt x="20316" y="41270"/>
                      <a:pt x="20726" y="41493"/>
                    </a:cubicBezTo>
                    <a:cubicBezTo>
                      <a:pt x="22538" y="42467"/>
                      <a:pt x="24684" y="42669"/>
                      <a:pt x="26837" y="42669"/>
                    </a:cubicBezTo>
                    <a:cubicBezTo>
                      <a:pt x="28361" y="42669"/>
                      <a:pt x="29889" y="42568"/>
                      <a:pt x="31305" y="42568"/>
                    </a:cubicBezTo>
                    <a:cubicBezTo>
                      <a:pt x="31396" y="42568"/>
                      <a:pt x="31486" y="42568"/>
                      <a:pt x="31576" y="42569"/>
                    </a:cubicBezTo>
                    <a:cubicBezTo>
                      <a:pt x="35676" y="42620"/>
                      <a:pt x="39777" y="42740"/>
                      <a:pt x="43878" y="42842"/>
                    </a:cubicBezTo>
                    <a:cubicBezTo>
                      <a:pt x="49670" y="43013"/>
                      <a:pt x="55462" y="43099"/>
                      <a:pt x="61237" y="43475"/>
                    </a:cubicBezTo>
                    <a:cubicBezTo>
                      <a:pt x="61408" y="43492"/>
                      <a:pt x="61596" y="43526"/>
                      <a:pt x="61681" y="43663"/>
                    </a:cubicBezTo>
                    <a:cubicBezTo>
                      <a:pt x="61767" y="43799"/>
                      <a:pt x="61716" y="43987"/>
                      <a:pt x="61767" y="44141"/>
                    </a:cubicBezTo>
                    <a:cubicBezTo>
                      <a:pt x="61835" y="44346"/>
                      <a:pt x="62074" y="44414"/>
                      <a:pt x="62279" y="44466"/>
                    </a:cubicBezTo>
                    <a:cubicBezTo>
                      <a:pt x="63477" y="44718"/>
                      <a:pt x="64691" y="44784"/>
                      <a:pt x="65909" y="44784"/>
                    </a:cubicBezTo>
                    <a:cubicBezTo>
                      <a:pt x="67244" y="44784"/>
                      <a:pt x="68585"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75" y="31036"/>
                      <a:pt x="77811" y="27704"/>
                      <a:pt x="76239" y="24594"/>
                    </a:cubicBezTo>
                    <a:cubicBezTo>
                      <a:pt x="75504" y="26576"/>
                      <a:pt x="73915" y="28251"/>
                      <a:pt x="71950" y="29071"/>
                    </a:cubicBezTo>
                    <a:cubicBezTo>
                      <a:pt x="72514" y="27755"/>
                      <a:pt x="73420" y="26611"/>
                      <a:pt x="74120" y="25363"/>
                    </a:cubicBezTo>
                    <a:cubicBezTo>
                      <a:pt x="74821" y="24099"/>
                      <a:pt x="75299" y="22612"/>
                      <a:pt x="74906" y="21228"/>
                    </a:cubicBezTo>
                    <a:lnTo>
                      <a:pt x="74906" y="21228"/>
                    </a:lnTo>
                    <a:cubicBezTo>
                      <a:pt x="73232" y="24270"/>
                      <a:pt x="70635" y="26764"/>
                      <a:pt x="67525" y="28302"/>
                    </a:cubicBezTo>
                    <a:cubicBezTo>
                      <a:pt x="69695" y="25466"/>
                      <a:pt x="71506" y="22356"/>
                      <a:pt x="72907" y="19076"/>
                    </a:cubicBezTo>
                    <a:lnTo>
                      <a:pt x="72907" y="19076"/>
                    </a:lnTo>
                    <a:cubicBezTo>
                      <a:pt x="70105" y="19503"/>
                      <a:pt x="68020" y="21826"/>
                      <a:pt x="66175" y="23996"/>
                    </a:cubicBezTo>
                    <a:cubicBezTo>
                      <a:pt x="64808" y="19520"/>
                      <a:pt x="66636" y="14257"/>
                      <a:pt x="70481" y="11609"/>
                    </a:cubicBezTo>
                    <a:cubicBezTo>
                      <a:pt x="70105" y="11318"/>
                      <a:pt x="69633" y="11174"/>
                      <a:pt x="69162" y="11174"/>
                    </a:cubicBezTo>
                    <a:cubicBezTo>
                      <a:pt x="68583" y="11174"/>
                      <a:pt x="68006" y="11390"/>
                      <a:pt x="67610" y="11814"/>
                    </a:cubicBezTo>
                    <a:cubicBezTo>
                      <a:pt x="68020" y="11028"/>
                      <a:pt x="69439" y="9781"/>
                      <a:pt x="69473" y="8995"/>
                    </a:cubicBezTo>
                    <a:cubicBezTo>
                      <a:pt x="69507" y="8311"/>
                      <a:pt x="68379" y="7098"/>
                      <a:pt x="67952" y="6688"/>
                    </a:cubicBezTo>
                    <a:cubicBezTo>
                      <a:pt x="66466" y="5236"/>
                      <a:pt x="64432" y="4416"/>
                      <a:pt x="62553" y="3630"/>
                    </a:cubicBezTo>
                    <a:cubicBezTo>
                      <a:pt x="61186" y="3066"/>
                      <a:pt x="59853" y="2451"/>
                      <a:pt x="58486" y="1921"/>
                    </a:cubicBezTo>
                    <a:lnTo>
                      <a:pt x="58486" y="1921"/>
                    </a:lnTo>
                    <a:lnTo>
                      <a:pt x="66261" y="5971"/>
                    </a:lnTo>
                    <a:cubicBezTo>
                      <a:pt x="62382" y="14941"/>
                      <a:pt x="63595" y="25192"/>
                      <a:pt x="62553" y="34914"/>
                    </a:cubicBezTo>
                    <a:cubicBezTo>
                      <a:pt x="62519" y="35256"/>
                      <a:pt x="62433" y="35666"/>
                      <a:pt x="62126" y="35854"/>
                    </a:cubicBezTo>
                    <a:cubicBezTo>
                      <a:pt x="62023" y="35917"/>
                      <a:pt x="61912" y="35943"/>
                      <a:pt x="61799" y="35943"/>
                    </a:cubicBezTo>
                    <a:cubicBezTo>
                      <a:pt x="61480" y="35943"/>
                      <a:pt x="61134" y="35736"/>
                      <a:pt x="60844" y="35547"/>
                    </a:cubicBezTo>
                    <a:cubicBezTo>
                      <a:pt x="59732" y="34856"/>
                      <a:pt x="58419" y="34494"/>
                      <a:pt x="57110" y="34494"/>
                    </a:cubicBezTo>
                    <a:cubicBezTo>
                      <a:pt x="56508" y="34494"/>
                      <a:pt x="55906" y="34570"/>
                      <a:pt x="55325" y="34726"/>
                    </a:cubicBezTo>
                    <a:cubicBezTo>
                      <a:pt x="54830" y="32027"/>
                      <a:pt x="54608" y="29259"/>
                      <a:pt x="54710" y="26525"/>
                    </a:cubicBezTo>
                    <a:cubicBezTo>
                      <a:pt x="54727" y="26252"/>
                      <a:pt x="54744" y="25944"/>
                      <a:pt x="54949" y="25773"/>
                    </a:cubicBezTo>
                    <a:cubicBezTo>
                      <a:pt x="55072" y="25651"/>
                      <a:pt x="55236" y="25609"/>
                      <a:pt x="55409" y="25609"/>
                    </a:cubicBezTo>
                    <a:cubicBezTo>
                      <a:pt x="55574" y="25609"/>
                      <a:pt x="55748" y="25646"/>
                      <a:pt x="55906" y="25688"/>
                    </a:cubicBezTo>
                    <a:cubicBezTo>
                      <a:pt x="56692" y="25876"/>
                      <a:pt x="57478" y="26064"/>
                      <a:pt x="58281" y="26252"/>
                    </a:cubicBezTo>
                    <a:cubicBezTo>
                      <a:pt x="58657" y="22288"/>
                      <a:pt x="59512" y="18375"/>
                      <a:pt x="60793" y="14616"/>
                    </a:cubicBezTo>
                    <a:cubicBezTo>
                      <a:pt x="61118" y="13676"/>
                      <a:pt x="61476" y="12702"/>
                      <a:pt x="61442" y="11694"/>
                    </a:cubicBezTo>
                    <a:cubicBezTo>
                      <a:pt x="61408" y="10908"/>
                      <a:pt x="61152" y="10157"/>
                      <a:pt x="60878" y="9405"/>
                    </a:cubicBezTo>
                    <a:cubicBezTo>
                      <a:pt x="60144" y="7286"/>
                      <a:pt x="59512" y="5065"/>
                      <a:pt x="58623" y="3015"/>
                    </a:cubicBezTo>
                    <a:cubicBezTo>
                      <a:pt x="57974" y="1477"/>
                      <a:pt x="57051" y="1323"/>
                      <a:pt x="55377" y="930"/>
                    </a:cubicBezTo>
                    <a:cubicBezTo>
                      <a:pt x="52028"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7"/>
              <p:cNvSpPr/>
              <p:nvPr/>
            </p:nvSpPr>
            <p:spPr>
              <a:xfrm>
                <a:off x="1417050" y="3580000"/>
                <a:ext cx="434875" cy="350500"/>
              </a:xfrm>
              <a:custGeom>
                <a:avLst/>
                <a:gdLst/>
                <a:ahLst/>
                <a:cxnLst/>
                <a:rect l="l" t="t" r="r" b="b"/>
                <a:pathLst>
                  <a:path w="17395" h="14020" extrusionOk="0">
                    <a:moveTo>
                      <a:pt x="15379" y="1"/>
                    </a:moveTo>
                    <a:cubicBezTo>
                      <a:pt x="13174" y="3162"/>
                      <a:pt x="11415" y="6630"/>
                      <a:pt x="10133" y="10252"/>
                    </a:cubicBezTo>
                    <a:cubicBezTo>
                      <a:pt x="8732" y="8612"/>
                      <a:pt x="7331" y="6989"/>
                      <a:pt x="5930" y="5349"/>
                    </a:cubicBezTo>
                    <a:cubicBezTo>
                      <a:pt x="4734" y="3948"/>
                      <a:pt x="3623" y="2461"/>
                      <a:pt x="2120" y="1419"/>
                    </a:cubicBezTo>
                    <a:cubicBezTo>
                      <a:pt x="1112" y="2495"/>
                      <a:pt x="445" y="4187"/>
                      <a:pt x="1" y="5588"/>
                    </a:cubicBezTo>
                    <a:cubicBezTo>
                      <a:pt x="1129" y="5605"/>
                      <a:pt x="2103" y="6493"/>
                      <a:pt x="2906" y="7416"/>
                    </a:cubicBezTo>
                    <a:cubicBezTo>
                      <a:pt x="3282" y="7860"/>
                      <a:pt x="3623" y="8305"/>
                      <a:pt x="3931" y="8680"/>
                    </a:cubicBezTo>
                    <a:cubicBezTo>
                      <a:pt x="5127" y="10167"/>
                      <a:pt x="6135" y="11824"/>
                      <a:pt x="6904" y="13601"/>
                    </a:cubicBezTo>
                    <a:cubicBezTo>
                      <a:pt x="6955" y="13704"/>
                      <a:pt x="7006" y="13840"/>
                      <a:pt x="7109" y="13909"/>
                    </a:cubicBezTo>
                    <a:cubicBezTo>
                      <a:pt x="7220" y="13996"/>
                      <a:pt x="7350" y="14019"/>
                      <a:pt x="7485" y="14019"/>
                    </a:cubicBezTo>
                    <a:cubicBezTo>
                      <a:pt x="7535" y="14019"/>
                      <a:pt x="7587" y="14016"/>
                      <a:pt x="7639" y="14011"/>
                    </a:cubicBezTo>
                    <a:cubicBezTo>
                      <a:pt x="9313" y="13926"/>
                      <a:pt x="10987" y="13840"/>
                      <a:pt x="12662" y="13755"/>
                    </a:cubicBezTo>
                    <a:cubicBezTo>
                      <a:pt x="13482" y="9859"/>
                      <a:pt x="14746" y="5349"/>
                      <a:pt x="17173" y="2102"/>
                    </a:cubicBezTo>
                    <a:cubicBezTo>
                      <a:pt x="17395" y="1812"/>
                      <a:pt x="15567" y="189"/>
                      <a:pt x="1537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7"/>
              <p:cNvSpPr/>
              <p:nvPr/>
            </p:nvSpPr>
            <p:spPr>
              <a:xfrm>
                <a:off x="1424750" y="3609475"/>
                <a:ext cx="443850" cy="324925"/>
              </a:xfrm>
              <a:custGeom>
                <a:avLst/>
                <a:gdLst/>
                <a:ahLst/>
                <a:cxnLst/>
                <a:rect l="l" t="t" r="r" b="b"/>
                <a:pathLst>
                  <a:path w="17754" h="12997" extrusionOk="0">
                    <a:moveTo>
                      <a:pt x="957" y="2478"/>
                    </a:moveTo>
                    <a:cubicBezTo>
                      <a:pt x="958" y="2478"/>
                      <a:pt x="958" y="2478"/>
                      <a:pt x="958" y="2478"/>
                    </a:cubicBezTo>
                    <a:lnTo>
                      <a:pt x="958" y="2478"/>
                    </a:lnTo>
                    <a:cubicBezTo>
                      <a:pt x="958" y="2478"/>
                      <a:pt x="958" y="2478"/>
                      <a:pt x="957" y="2478"/>
                    </a:cubicBezTo>
                    <a:close/>
                    <a:moveTo>
                      <a:pt x="684" y="2974"/>
                    </a:moveTo>
                    <a:cubicBezTo>
                      <a:pt x="680" y="2982"/>
                      <a:pt x="678" y="2990"/>
                      <a:pt x="677" y="2998"/>
                    </a:cubicBezTo>
                    <a:lnTo>
                      <a:pt x="677" y="2998"/>
                    </a:lnTo>
                    <a:cubicBezTo>
                      <a:pt x="679" y="2990"/>
                      <a:pt x="682" y="2982"/>
                      <a:pt x="684" y="2974"/>
                    </a:cubicBezTo>
                    <a:close/>
                    <a:moveTo>
                      <a:pt x="16403" y="1"/>
                    </a:moveTo>
                    <a:cubicBezTo>
                      <a:pt x="14097" y="2119"/>
                      <a:pt x="12542" y="5554"/>
                      <a:pt x="11089" y="8287"/>
                    </a:cubicBezTo>
                    <a:cubicBezTo>
                      <a:pt x="10987" y="8509"/>
                      <a:pt x="9776" y="10829"/>
                      <a:pt x="9791" y="10850"/>
                    </a:cubicBezTo>
                    <a:lnTo>
                      <a:pt x="9791" y="10850"/>
                    </a:lnTo>
                    <a:cubicBezTo>
                      <a:pt x="7143" y="7655"/>
                      <a:pt x="4341" y="4888"/>
                      <a:pt x="958" y="2478"/>
                    </a:cubicBezTo>
                    <a:lnTo>
                      <a:pt x="958" y="2478"/>
                    </a:lnTo>
                    <a:cubicBezTo>
                      <a:pt x="1007" y="2516"/>
                      <a:pt x="735" y="3008"/>
                      <a:pt x="701" y="3059"/>
                    </a:cubicBezTo>
                    <a:cubicBezTo>
                      <a:pt x="688" y="3046"/>
                      <a:pt x="675" y="3023"/>
                      <a:pt x="677" y="2998"/>
                    </a:cubicBezTo>
                    <a:lnTo>
                      <a:pt x="677" y="2998"/>
                    </a:lnTo>
                    <a:cubicBezTo>
                      <a:pt x="522" y="3536"/>
                      <a:pt x="254" y="4075"/>
                      <a:pt x="35" y="4597"/>
                    </a:cubicBezTo>
                    <a:cubicBezTo>
                      <a:pt x="18" y="4614"/>
                      <a:pt x="18" y="4648"/>
                      <a:pt x="1" y="4665"/>
                    </a:cubicBezTo>
                    <a:cubicBezTo>
                      <a:pt x="581" y="4751"/>
                      <a:pt x="1111" y="5041"/>
                      <a:pt x="1607" y="5349"/>
                    </a:cubicBezTo>
                    <a:cubicBezTo>
                      <a:pt x="4887" y="7365"/>
                      <a:pt x="7706" y="9671"/>
                      <a:pt x="9740" y="12969"/>
                    </a:cubicBezTo>
                    <a:cubicBezTo>
                      <a:pt x="9850" y="12987"/>
                      <a:pt x="9960" y="12997"/>
                      <a:pt x="10071" y="12997"/>
                    </a:cubicBezTo>
                    <a:cubicBezTo>
                      <a:pt x="10268" y="12997"/>
                      <a:pt x="10465" y="12966"/>
                      <a:pt x="10662" y="12901"/>
                    </a:cubicBezTo>
                    <a:cubicBezTo>
                      <a:pt x="12200" y="8561"/>
                      <a:pt x="14626" y="4546"/>
                      <a:pt x="17753" y="1162"/>
                    </a:cubicBezTo>
                    <a:cubicBezTo>
                      <a:pt x="17275" y="804"/>
                      <a:pt x="16848" y="411"/>
                      <a:pt x="164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7"/>
              <p:cNvSpPr/>
              <p:nvPr/>
            </p:nvSpPr>
            <p:spPr>
              <a:xfrm>
                <a:off x="1593475" y="3961025"/>
                <a:ext cx="256750" cy="322100"/>
              </a:xfrm>
              <a:custGeom>
                <a:avLst/>
                <a:gdLst/>
                <a:ahLst/>
                <a:cxnLst/>
                <a:rect l="l" t="t" r="r" b="b"/>
                <a:pathLst>
                  <a:path w="10270" h="12884" extrusionOk="0">
                    <a:moveTo>
                      <a:pt x="5485" y="0"/>
                    </a:moveTo>
                    <a:cubicBezTo>
                      <a:pt x="4238" y="120"/>
                      <a:pt x="2974" y="308"/>
                      <a:pt x="1726" y="513"/>
                    </a:cubicBezTo>
                    <a:cubicBezTo>
                      <a:pt x="1316" y="3571"/>
                      <a:pt x="1026" y="6596"/>
                      <a:pt x="633" y="9654"/>
                    </a:cubicBezTo>
                    <a:cubicBezTo>
                      <a:pt x="479" y="10645"/>
                      <a:pt x="257" y="11619"/>
                      <a:pt x="1" y="12593"/>
                    </a:cubicBezTo>
                    <a:cubicBezTo>
                      <a:pt x="789" y="12573"/>
                      <a:pt x="1577" y="12564"/>
                      <a:pt x="2364" y="12564"/>
                    </a:cubicBezTo>
                    <a:cubicBezTo>
                      <a:pt x="5005" y="12564"/>
                      <a:pt x="7637" y="12673"/>
                      <a:pt x="10269" y="12883"/>
                    </a:cubicBezTo>
                    <a:cubicBezTo>
                      <a:pt x="9108" y="8441"/>
                      <a:pt x="7501" y="4118"/>
                      <a:pt x="54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7"/>
              <p:cNvSpPr/>
              <p:nvPr/>
            </p:nvSpPr>
            <p:spPr>
              <a:xfrm>
                <a:off x="1565700" y="3829275"/>
                <a:ext cx="193100" cy="171850"/>
              </a:xfrm>
              <a:custGeom>
                <a:avLst/>
                <a:gdLst/>
                <a:ahLst/>
                <a:cxnLst/>
                <a:rect l="l" t="t" r="r" b="b"/>
                <a:pathLst>
                  <a:path w="7724" h="6874" extrusionOk="0">
                    <a:moveTo>
                      <a:pt x="6253" y="1"/>
                    </a:moveTo>
                    <a:cubicBezTo>
                      <a:pt x="5919" y="1"/>
                      <a:pt x="5575" y="56"/>
                      <a:pt x="5246" y="110"/>
                    </a:cubicBezTo>
                    <a:cubicBezTo>
                      <a:pt x="3965" y="316"/>
                      <a:pt x="1" y="213"/>
                      <a:pt x="189" y="2161"/>
                    </a:cubicBezTo>
                    <a:cubicBezTo>
                      <a:pt x="257" y="2964"/>
                      <a:pt x="1060" y="3699"/>
                      <a:pt x="1522" y="4297"/>
                    </a:cubicBezTo>
                    <a:cubicBezTo>
                      <a:pt x="1846" y="4690"/>
                      <a:pt x="1966" y="4758"/>
                      <a:pt x="1983" y="5322"/>
                    </a:cubicBezTo>
                    <a:cubicBezTo>
                      <a:pt x="2000" y="5732"/>
                      <a:pt x="1812" y="6125"/>
                      <a:pt x="2051" y="6501"/>
                    </a:cubicBezTo>
                    <a:cubicBezTo>
                      <a:pt x="2224" y="6778"/>
                      <a:pt x="2530" y="6874"/>
                      <a:pt x="2863" y="6874"/>
                    </a:cubicBezTo>
                    <a:cubicBezTo>
                      <a:pt x="3123" y="6874"/>
                      <a:pt x="3400" y="6815"/>
                      <a:pt x="3640" y="6740"/>
                    </a:cubicBezTo>
                    <a:cubicBezTo>
                      <a:pt x="4614" y="6432"/>
                      <a:pt x="5554" y="6108"/>
                      <a:pt x="6494" y="5732"/>
                    </a:cubicBezTo>
                    <a:cubicBezTo>
                      <a:pt x="6716" y="5646"/>
                      <a:pt x="6938" y="5561"/>
                      <a:pt x="7126" y="5390"/>
                    </a:cubicBezTo>
                    <a:cubicBezTo>
                      <a:pt x="7724" y="4878"/>
                      <a:pt x="7553" y="3904"/>
                      <a:pt x="7228" y="3169"/>
                    </a:cubicBezTo>
                    <a:cubicBezTo>
                      <a:pt x="6989" y="2605"/>
                      <a:pt x="6682" y="1956"/>
                      <a:pt x="6972" y="1426"/>
                    </a:cubicBezTo>
                    <a:cubicBezTo>
                      <a:pt x="7160" y="1084"/>
                      <a:pt x="7553" y="760"/>
                      <a:pt x="7399" y="418"/>
                    </a:cubicBezTo>
                    <a:cubicBezTo>
                      <a:pt x="7331" y="298"/>
                      <a:pt x="7211" y="230"/>
                      <a:pt x="7092" y="162"/>
                    </a:cubicBezTo>
                    <a:cubicBezTo>
                      <a:pt x="6829" y="42"/>
                      <a:pt x="6545" y="1"/>
                      <a:pt x="62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7"/>
              <p:cNvSpPr/>
              <p:nvPr/>
            </p:nvSpPr>
            <p:spPr>
              <a:xfrm>
                <a:off x="1201775" y="3152675"/>
                <a:ext cx="771900" cy="703300"/>
              </a:xfrm>
              <a:custGeom>
                <a:avLst/>
                <a:gdLst/>
                <a:ahLst/>
                <a:cxnLst/>
                <a:rect l="l" t="t" r="r" b="b"/>
                <a:pathLst>
                  <a:path w="30876" h="28132" extrusionOk="0">
                    <a:moveTo>
                      <a:pt x="26006" y="24934"/>
                    </a:moveTo>
                    <a:lnTo>
                      <a:pt x="26006" y="24934"/>
                    </a:lnTo>
                    <a:cubicBezTo>
                      <a:pt x="26006" y="24935"/>
                      <a:pt x="26006" y="24936"/>
                      <a:pt x="26006" y="24936"/>
                    </a:cubicBezTo>
                    <a:cubicBezTo>
                      <a:pt x="26006" y="24936"/>
                      <a:pt x="26006" y="24935"/>
                      <a:pt x="26006" y="24934"/>
                    </a:cubicBezTo>
                    <a:close/>
                    <a:moveTo>
                      <a:pt x="16855" y="1"/>
                    </a:moveTo>
                    <a:cubicBezTo>
                      <a:pt x="15438" y="1"/>
                      <a:pt x="14022" y="112"/>
                      <a:pt x="12627" y="332"/>
                    </a:cubicBezTo>
                    <a:cubicBezTo>
                      <a:pt x="9535" y="811"/>
                      <a:pt x="6459" y="1853"/>
                      <a:pt x="4067" y="3852"/>
                    </a:cubicBezTo>
                    <a:cubicBezTo>
                      <a:pt x="1658" y="5851"/>
                      <a:pt x="1" y="8892"/>
                      <a:pt x="206" y="12019"/>
                    </a:cubicBezTo>
                    <a:cubicBezTo>
                      <a:pt x="359" y="14309"/>
                      <a:pt x="1419" y="16256"/>
                      <a:pt x="2427" y="18238"/>
                    </a:cubicBezTo>
                    <a:cubicBezTo>
                      <a:pt x="3435" y="20203"/>
                      <a:pt x="4682" y="22049"/>
                      <a:pt x="6134" y="23740"/>
                    </a:cubicBezTo>
                    <a:cubicBezTo>
                      <a:pt x="6852" y="24577"/>
                      <a:pt x="7621" y="25380"/>
                      <a:pt x="8441" y="26115"/>
                    </a:cubicBezTo>
                    <a:cubicBezTo>
                      <a:pt x="8851" y="26508"/>
                      <a:pt x="9295" y="26884"/>
                      <a:pt x="9740" y="27243"/>
                    </a:cubicBezTo>
                    <a:cubicBezTo>
                      <a:pt x="10028" y="27481"/>
                      <a:pt x="10739" y="27820"/>
                      <a:pt x="10899" y="28126"/>
                    </a:cubicBezTo>
                    <a:lnTo>
                      <a:pt x="10899" y="28126"/>
                    </a:lnTo>
                    <a:cubicBezTo>
                      <a:pt x="8632" y="23685"/>
                      <a:pt x="12595" y="18665"/>
                      <a:pt x="16301" y="16513"/>
                    </a:cubicBezTo>
                    <a:cubicBezTo>
                      <a:pt x="16677" y="16291"/>
                      <a:pt x="17070" y="16086"/>
                      <a:pt x="17497" y="16017"/>
                    </a:cubicBezTo>
                    <a:cubicBezTo>
                      <a:pt x="17668" y="15983"/>
                      <a:pt x="17839" y="15966"/>
                      <a:pt x="18009" y="15966"/>
                    </a:cubicBezTo>
                    <a:cubicBezTo>
                      <a:pt x="20162" y="16051"/>
                      <a:pt x="22127" y="17845"/>
                      <a:pt x="23426" y="19417"/>
                    </a:cubicBezTo>
                    <a:cubicBezTo>
                      <a:pt x="24092" y="20220"/>
                      <a:pt x="24656" y="21126"/>
                      <a:pt x="25100" y="22083"/>
                    </a:cubicBezTo>
                    <a:cubicBezTo>
                      <a:pt x="25373" y="22697"/>
                      <a:pt x="26192" y="24267"/>
                      <a:pt x="26006" y="24934"/>
                    </a:cubicBezTo>
                    <a:lnTo>
                      <a:pt x="26006" y="24934"/>
                    </a:lnTo>
                    <a:cubicBezTo>
                      <a:pt x="26638" y="22680"/>
                      <a:pt x="27373" y="20476"/>
                      <a:pt x="28261" y="18307"/>
                    </a:cubicBezTo>
                    <a:cubicBezTo>
                      <a:pt x="29013" y="16444"/>
                      <a:pt x="29884" y="14599"/>
                      <a:pt x="30311" y="12634"/>
                    </a:cubicBezTo>
                    <a:cubicBezTo>
                      <a:pt x="30875" y="10037"/>
                      <a:pt x="30704" y="6637"/>
                      <a:pt x="29167" y="4382"/>
                    </a:cubicBezTo>
                    <a:cubicBezTo>
                      <a:pt x="27749" y="2280"/>
                      <a:pt x="25220" y="1238"/>
                      <a:pt x="22759" y="657"/>
                    </a:cubicBezTo>
                    <a:cubicBezTo>
                      <a:pt x="20825" y="218"/>
                      <a:pt x="18839" y="1"/>
                      <a:pt x="16855" y="1"/>
                    </a:cubicBezTo>
                    <a:close/>
                    <a:moveTo>
                      <a:pt x="10899" y="28126"/>
                    </a:moveTo>
                    <a:lnTo>
                      <a:pt x="10899" y="28126"/>
                    </a:lnTo>
                    <a:cubicBezTo>
                      <a:pt x="10900" y="28128"/>
                      <a:pt x="10901" y="28129"/>
                      <a:pt x="10902" y="28131"/>
                    </a:cubicBezTo>
                    <a:lnTo>
                      <a:pt x="10902" y="28131"/>
                    </a:lnTo>
                    <a:cubicBezTo>
                      <a:pt x="10901" y="28129"/>
                      <a:pt x="10900" y="28128"/>
                      <a:pt x="10899" y="2812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7"/>
              <p:cNvSpPr/>
              <p:nvPr/>
            </p:nvSpPr>
            <p:spPr>
              <a:xfrm>
                <a:off x="1063375" y="3458700"/>
                <a:ext cx="113650" cy="490400"/>
              </a:xfrm>
              <a:custGeom>
                <a:avLst/>
                <a:gdLst/>
                <a:ahLst/>
                <a:cxnLst/>
                <a:rect l="l" t="t" r="r" b="b"/>
                <a:pathLst>
                  <a:path w="4546" h="19616" extrusionOk="0">
                    <a:moveTo>
                      <a:pt x="3845" y="0"/>
                    </a:moveTo>
                    <a:cubicBezTo>
                      <a:pt x="4546" y="6766"/>
                      <a:pt x="2529" y="13413"/>
                      <a:pt x="1" y="19615"/>
                    </a:cubicBezTo>
                    <a:cubicBezTo>
                      <a:pt x="2529" y="14301"/>
                      <a:pt x="4392" y="8475"/>
                      <a:pt x="4118" y="2529"/>
                    </a:cubicBezTo>
                    <a:lnTo>
                      <a:pt x="4016" y="1265"/>
                    </a:lnTo>
                    <a:lnTo>
                      <a:pt x="38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7"/>
              <p:cNvSpPr/>
              <p:nvPr/>
            </p:nvSpPr>
            <p:spPr>
              <a:xfrm>
                <a:off x="1174450" y="3478775"/>
                <a:ext cx="23925" cy="137550"/>
              </a:xfrm>
              <a:custGeom>
                <a:avLst/>
                <a:gdLst/>
                <a:ahLst/>
                <a:cxnLst/>
                <a:rect l="l" t="t" r="r" b="b"/>
                <a:pathLst>
                  <a:path w="957" h="5502" extrusionOk="0">
                    <a:moveTo>
                      <a:pt x="820" y="0"/>
                    </a:moveTo>
                    <a:lnTo>
                      <a:pt x="820" y="0"/>
                    </a:lnTo>
                    <a:cubicBezTo>
                      <a:pt x="564" y="1846"/>
                      <a:pt x="290" y="3657"/>
                      <a:pt x="0" y="5502"/>
                    </a:cubicBezTo>
                    <a:cubicBezTo>
                      <a:pt x="666" y="3759"/>
                      <a:pt x="957" y="1863"/>
                      <a:pt x="8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7"/>
              <p:cNvSpPr/>
              <p:nvPr/>
            </p:nvSpPr>
            <p:spPr>
              <a:xfrm>
                <a:off x="963850" y="3454000"/>
                <a:ext cx="77350" cy="148675"/>
              </a:xfrm>
              <a:custGeom>
                <a:avLst/>
                <a:gdLst/>
                <a:ahLst/>
                <a:cxnLst/>
                <a:rect l="l" t="t" r="r" b="b"/>
                <a:pathLst>
                  <a:path w="3094" h="5947" extrusionOk="0">
                    <a:moveTo>
                      <a:pt x="0" y="0"/>
                    </a:moveTo>
                    <a:lnTo>
                      <a:pt x="0" y="0"/>
                    </a:lnTo>
                    <a:cubicBezTo>
                      <a:pt x="616" y="2153"/>
                      <a:pt x="1692" y="4203"/>
                      <a:pt x="3093" y="5946"/>
                    </a:cubicBezTo>
                    <a:cubicBezTo>
                      <a:pt x="2017" y="3981"/>
                      <a:pt x="991" y="2016"/>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67"/>
              <p:cNvSpPr/>
              <p:nvPr/>
            </p:nvSpPr>
            <p:spPr>
              <a:xfrm>
                <a:off x="823325" y="3635075"/>
                <a:ext cx="238375" cy="106000"/>
              </a:xfrm>
              <a:custGeom>
                <a:avLst/>
                <a:gdLst/>
                <a:ahLst/>
                <a:cxnLst/>
                <a:rect l="l" t="t" r="r" b="b"/>
                <a:pathLst>
                  <a:path w="9535" h="4240" extrusionOk="0">
                    <a:moveTo>
                      <a:pt x="177" y="0"/>
                    </a:moveTo>
                    <a:cubicBezTo>
                      <a:pt x="118" y="0"/>
                      <a:pt x="59" y="1"/>
                      <a:pt x="0" y="2"/>
                    </a:cubicBezTo>
                    <a:cubicBezTo>
                      <a:pt x="3076" y="309"/>
                      <a:pt x="6066" y="1488"/>
                      <a:pt x="8509" y="3402"/>
                    </a:cubicBezTo>
                    <a:cubicBezTo>
                      <a:pt x="8817" y="3624"/>
                      <a:pt x="9244" y="4000"/>
                      <a:pt x="9534" y="4239"/>
                    </a:cubicBezTo>
                    <a:cubicBezTo>
                      <a:pt x="9380" y="4085"/>
                      <a:pt x="9227" y="3914"/>
                      <a:pt x="9073" y="3761"/>
                    </a:cubicBezTo>
                    <a:cubicBezTo>
                      <a:pt x="6756" y="1411"/>
                      <a:pt x="3483"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67"/>
              <p:cNvSpPr/>
              <p:nvPr/>
            </p:nvSpPr>
            <p:spPr>
              <a:xfrm>
                <a:off x="930100" y="3598375"/>
                <a:ext cx="123050" cy="104675"/>
              </a:xfrm>
              <a:custGeom>
                <a:avLst/>
                <a:gdLst/>
                <a:ahLst/>
                <a:cxnLst/>
                <a:rect l="l" t="t" r="r" b="b"/>
                <a:pathLst>
                  <a:path w="4922" h="4187" extrusionOk="0">
                    <a:moveTo>
                      <a:pt x="1" y="0"/>
                    </a:moveTo>
                    <a:lnTo>
                      <a:pt x="1" y="0"/>
                    </a:lnTo>
                    <a:cubicBezTo>
                      <a:pt x="1812" y="1213"/>
                      <a:pt x="3435" y="2580"/>
                      <a:pt x="4922" y="4186"/>
                    </a:cubicBezTo>
                    <a:cubicBezTo>
                      <a:pt x="3760" y="2341"/>
                      <a:pt x="2000" y="85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67"/>
              <p:cNvSpPr/>
              <p:nvPr/>
            </p:nvSpPr>
            <p:spPr>
              <a:xfrm>
                <a:off x="682350" y="3790675"/>
                <a:ext cx="416500" cy="69575"/>
              </a:xfrm>
              <a:custGeom>
                <a:avLst/>
                <a:gdLst/>
                <a:ahLst/>
                <a:cxnLst/>
                <a:rect l="l" t="t" r="r" b="b"/>
                <a:pathLst>
                  <a:path w="16660" h="2783" extrusionOk="0">
                    <a:moveTo>
                      <a:pt x="9436" y="0"/>
                    </a:moveTo>
                    <a:cubicBezTo>
                      <a:pt x="7617" y="0"/>
                      <a:pt x="5798" y="281"/>
                      <a:pt x="4067" y="817"/>
                    </a:cubicBezTo>
                    <a:cubicBezTo>
                      <a:pt x="2632" y="1279"/>
                      <a:pt x="1265" y="1928"/>
                      <a:pt x="1" y="2748"/>
                    </a:cubicBezTo>
                    <a:cubicBezTo>
                      <a:pt x="2615" y="1313"/>
                      <a:pt x="5537" y="441"/>
                      <a:pt x="8527" y="305"/>
                    </a:cubicBezTo>
                    <a:cubicBezTo>
                      <a:pt x="8890" y="284"/>
                      <a:pt x="9255" y="273"/>
                      <a:pt x="9620" y="273"/>
                    </a:cubicBezTo>
                    <a:cubicBezTo>
                      <a:pt x="10736" y="273"/>
                      <a:pt x="11858" y="372"/>
                      <a:pt x="12952" y="578"/>
                    </a:cubicBezTo>
                    <a:cubicBezTo>
                      <a:pt x="14404" y="783"/>
                      <a:pt x="15840" y="1518"/>
                      <a:pt x="16660" y="2782"/>
                    </a:cubicBezTo>
                    <a:cubicBezTo>
                      <a:pt x="15942" y="1449"/>
                      <a:pt x="14490" y="612"/>
                      <a:pt x="13003" y="373"/>
                    </a:cubicBezTo>
                    <a:cubicBezTo>
                      <a:pt x="11830" y="122"/>
                      <a:pt x="10633" y="0"/>
                      <a:pt x="94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67"/>
              <p:cNvSpPr/>
              <p:nvPr/>
            </p:nvSpPr>
            <p:spPr>
              <a:xfrm>
                <a:off x="913875" y="3767900"/>
                <a:ext cx="184975" cy="67150"/>
              </a:xfrm>
              <a:custGeom>
                <a:avLst/>
                <a:gdLst/>
                <a:ahLst/>
                <a:cxnLst/>
                <a:rect l="l" t="t" r="r" b="b"/>
                <a:pathLst>
                  <a:path w="7399" h="2686" extrusionOk="0">
                    <a:moveTo>
                      <a:pt x="1013" y="1"/>
                    </a:moveTo>
                    <a:cubicBezTo>
                      <a:pt x="667" y="1"/>
                      <a:pt x="328" y="14"/>
                      <a:pt x="0" y="37"/>
                    </a:cubicBezTo>
                    <a:cubicBezTo>
                      <a:pt x="2427" y="259"/>
                      <a:pt x="5229" y="549"/>
                      <a:pt x="7074" y="2292"/>
                    </a:cubicBezTo>
                    <a:cubicBezTo>
                      <a:pt x="7194" y="2429"/>
                      <a:pt x="7296" y="2548"/>
                      <a:pt x="7399" y="2685"/>
                    </a:cubicBezTo>
                    <a:cubicBezTo>
                      <a:pt x="7313" y="2548"/>
                      <a:pt x="7228" y="2395"/>
                      <a:pt x="7142" y="2241"/>
                    </a:cubicBezTo>
                    <a:cubicBezTo>
                      <a:pt x="5724" y="526"/>
                      <a:pt x="3231" y="1"/>
                      <a:pt x="10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67"/>
              <p:cNvSpPr/>
              <p:nvPr/>
            </p:nvSpPr>
            <p:spPr>
              <a:xfrm>
                <a:off x="1155650" y="3899525"/>
                <a:ext cx="277250" cy="51125"/>
              </a:xfrm>
              <a:custGeom>
                <a:avLst/>
                <a:gdLst/>
                <a:ahLst/>
                <a:cxnLst/>
                <a:rect l="l" t="t" r="r" b="b"/>
                <a:pathLst>
                  <a:path w="11090" h="2045" extrusionOk="0">
                    <a:moveTo>
                      <a:pt x="11089" y="0"/>
                    </a:moveTo>
                    <a:lnTo>
                      <a:pt x="11089" y="0"/>
                    </a:lnTo>
                    <a:cubicBezTo>
                      <a:pt x="10149" y="222"/>
                      <a:pt x="9210" y="478"/>
                      <a:pt x="8270" y="718"/>
                    </a:cubicBezTo>
                    <a:cubicBezTo>
                      <a:pt x="7330" y="957"/>
                      <a:pt x="6390" y="1196"/>
                      <a:pt x="5451" y="1384"/>
                    </a:cubicBezTo>
                    <a:cubicBezTo>
                      <a:pt x="4492" y="1531"/>
                      <a:pt x="3380" y="1833"/>
                      <a:pt x="2344" y="1833"/>
                    </a:cubicBezTo>
                    <a:cubicBezTo>
                      <a:pt x="1459" y="1833"/>
                      <a:pt x="630" y="1613"/>
                      <a:pt x="0" y="889"/>
                    </a:cubicBezTo>
                    <a:lnTo>
                      <a:pt x="0" y="889"/>
                    </a:lnTo>
                    <a:cubicBezTo>
                      <a:pt x="628" y="1787"/>
                      <a:pt x="1586" y="2044"/>
                      <a:pt x="2610" y="2044"/>
                    </a:cubicBezTo>
                    <a:cubicBezTo>
                      <a:pt x="3591" y="2044"/>
                      <a:pt x="4632" y="1808"/>
                      <a:pt x="5502" y="1675"/>
                    </a:cubicBezTo>
                    <a:cubicBezTo>
                      <a:pt x="6937" y="1367"/>
                      <a:pt x="8338" y="957"/>
                      <a:pt x="9722" y="478"/>
                    </a:cubicBezTo>
                    <a:cubicBezTo>
                      <a:pt x="10184" y="325"/>
                      <a:pt x="10645" y="171"/>
                      <a:pt x="11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7"/>
              <p:cNvSpPr/>
              <p:nvPr/>
            </p:nvSpPr>
            <p:spPr>
              <a:xfrm>
                <a:off x="1449525" y="3979150"/>
                <a:ext cx="26925" cy="9475"/>
              </a:xfrm>
              <a:custGeom>
                <a:avLst/>
                <a:gdLst/>
                <a:ahLst/>
                <a:cxnLst/>
                <a:rect l="l" t="t" r="r" b="b"/>
                <a:pathLst>
                  <a:path w="1077" h="379" extrusionOk="0">
                    <a:moveTo>
                      <a:pt x="823" y="0"/>
                    </a:moveTo>
                    <a:cubicBezTo>
                      <a:pt x="517" y="0"/>
                      <a:pt x="243" y="123"/>
                      <a:pt x="1" y="352"/>
                    </a:cubicBezTo>
                    <a:cubicBezTo>
                      <a:pt x="87" y="370"/>
                      <a:pt x="173" y="379"/>
                      <a:pt x="256" y="379"/>
                    </a:cubicBezTo>
                    <a:cubicBezTo>
                      <a:pt x="566" y="379"/>
                      <a:pt x="848" y="256"/>
                      <a:pt x="1077" y="27"/>
                    </a:cubicBezTo>
                    <a:cubicBezTo>
                      <a:pt x="990" y="9"/>
                      <a:pt x="905"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7"/>
              <p:cNvSpPr/>
              <p:nvPr/>
            </p:nvSpPr>
            <p:spPr>
              <a:xfrm>
                <a:off x="1801500" y="3819625"/>
                <a:ext cx="164050" cy="74800"/>
              </a:xfrm>
              <a:custGeom>
                <a:avLst/>
                <a:gdLst/>
                <a:ahLst/>
                <a:cxnLst/>
                <a:rect l="l" t="t" r="r" b="b"/>
                <a:pathLst>
                  <a:path w="6562" h="2992" extrusionOk="0">
                    <a:moveTo>
                      <a:pt x="6562" y="1"/>
                    </a:moveTo>
                    <a:lnTo>
                      <a:pt x="6562" y="1"/>
                    </a:lnTo>
                    <a:cubicBezTo>
                      <a:pt x="6322" y="206"/>
                      <a:pt x="6100" y="411"/>
                      <a:pt x="5861" y="616"/>
                    </a:cubicBezTo>
                    <a:cubicBezTo>
                      <a:pt x="4682" y="1556"/>
                      <a:pt x="3349" y="2444"/>
                      <a:pt x="1846" y="2701"/>
                    </a:cubicBezTo>
                    <a:cubicBezTo>
                      <a:pt x="1231" y="2820"/>
                      <a:pt x="599" y="2854"/>
                      <a:pt x="1" y="2974"/>
                    </a:cubicBezTo>
                    <a:cubicBezTo>
                      <a:pt x="616" y="2957"/>
                      <a:pt x="1231" y="2991"/>
                      <a:pt x="1863" y="2923"/>
                    </a:cubicBezTo>
                    <a:cubicBezTo>
                      <a:pt x="3452" y="2769"/>
                      <a:pt x="4853" y="1795"/>
                      <a:pt x="5947" y="719"/>
                    </a:cubicBezTo>
                    <a:cubicBezTo>
                      <a:pt x="6169" y="479"/>
                      <a:pt x="6374" y="257"/>
                      <a:pt x="65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7"/>
              <p:cNvSpPr/>
              <p:nvPr/>
            </p:nvSpPr>
            <p:spPr>
              <a:xfrm>
                <a:off x="2061225" y="3371125"/>
                <a:ext cx="60675" cy="801375"/>
              </a:xfrm>
              <a:custGeom>
                <a:avLst/>
                <a:gdLst/>
                <a:ahLst/>
                <a:cxnLst/>
                <a:rect l="l" t="t" r="r" b="b"/>
                <a:pathLst>
                  <a:path w="2427" h="32055" extrusionOk="0">
                    <a:moveTo>
                      <a:pt x="2426" y="1"/>
                    </a:moveTo>
                    <a:lnTo>
                      <a:pt x="2426" y="1"/>
                    </a:lnTo>
                    <a:cubicBezTo>
                      <a:pt x="0" y="4904"/>
                      <a:pt x="393" y="10594"/>
                      <a:pt x="496" y="15908"/>
                    </a:cubicBezTo>
                    <a:cubicBezTo>
                      <a:pt x="666" y="19803"/>
                      <a:pt x="888" y="24092"/>
                      <a:pt x="1111" y="28022"/>
                    </a:cubicBezTo>
                    <a:lnTo>
                      <a:pt x="1367" y="32054"/>
                    </a:lnTo>
                    <a:lnTo>
                      <a:pt x="1247" y="28005"/>
                    </a:lnTo>
                    <a:cubicBezTo>
                      <a:pt x="1162" y="25442"/>
                      <a:pt x="888" y="18556"/>
                      <a:pt x="786" y="15891"/>
                    </a:cubicBezTo>
                    <a:cubicBezTo>
                      <a:pt x="649" y="10577"/>
                      <a:pt x="222" y="4973"/>
                      <a:pt x="24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7"/>
              <p:cNvSpPr/>
              <p:nvPr/>
            </p:nvSpPr>
            <p:spPr>
              <a:xfrm>
                <a:off x="2113750" y="3438625"/>
                <a:ext cx="83325" cy="106800"/>
              </a:xfrm>
              <a:custGeom>
                <a:avLst/>
                <a:gdLst/>
                <a:ahLst/>
                <a:cxnLst/>
                <a:rect l="l" t="t" r="r" b="b"/>
                <a:pathLst>
                  <a:path w="3333" h="4272" extrusionOk="0">
                    <a:moveTo>
                      <a:pt x="3332" y="0"/>
                    </a:moveTo>
                    <a:lnTo>
                      <a:pt x="3332" y="0"/>
                    </a:lnTo>
                    <a:cubicBezTo>
                      <a:pt x="1778" y="974"/>
                      <a:pt x="564" y="2529"/>
                      <a:pt x="1" y="4272"/>
                    </a:cubicBezTo>
                    <a:cubicBezTo>
                      <a:pt x="923" y="2700"/>
                      <a:pt x="2017" y="1299"/>
                      <a:pt x="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7"/>
              <p:cNvSpPr/>
              <p:nvPr/>
            </p:nvSpPr>
            <p:spPr>
              <a:xfrm>
                <a:off x="2148350" y="3490725"/>
                <a:ext cx="56850" cy="24800"/>
              </a:xfrm>
              <a:custGeom>
                <a:avLst/>
                <a:gdLst/>
                <a:ahLst/>
                <a:cxnLst/>
                <a:rect l="l" t="t" r="r" b="b"/>
                <a:pathLst>
                  <a:path w="2274" h="992" extrusionOk="0">
                    <a:moveTo>
                      <a:pt x="2273" y="1"/>
                    </a:moveTo>
                    <a:cubicBezTo>
                      <a:pt x="1436" y="86"/>
                      <a:pt x="633" y="428"/>
                      <a:pt x="1" y="992"/>
                    </a:cubicBezTo>
                    <a:cubicBezTo>
                      <a:pt x="821" y="770"/>
                      <a:pt x="1555" y="462"/>
                      <a:pt x="2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7"/>
              <p:cNvSpPr/>
              <p:nvPr/>
            </p:nvSpPr>
            <p:spPr>
              <a:xfrm>
                <a:off x="2147500" y="3904650"/>
                <a:ext cx="234525" cy="233250"/>
              </a:xfrm>
              <a:custGeom>
                <a:avLst/>
                <a:gdLst/>
                <a:ahLst/>
                <a:cxnLst/>
                <a:rect l="l" t="t" r="r" b="b"/>
                <a:pathLst>
                  <a:path w="9381" h="9330" extrusionOk="0">
                    <a:moveTo>
                      <a:pt x="9381" y="0"/>
                    </a:moveTo>
                    <a:lnTo>
                      <a:pt x="9381" y="0"/>
                    </a:lnTo>
                    <a:cubicBezTo>
                      <a:pt x="7057" y="3520"/>
                      <a:pt x="3025" y="5348"/>
                      <a:pt x="479" y="8646"/>
                    </a:cubicBezTo>
                    <a:cubicBezTo>
                      <a:pt x="308" y="8885"/>
                      <a:pt x="154" y="9107"/>
                      <a:pt x="0" y="9329"/>
                    </a:cubicBezTo>
                    <a:cubicBezTo>
                      <a:pt x="308" y="8970"/>
                      <a:pt x="769" y="8441"/>
                      <a:pt x="1111" y="8099"/>
                    </a:cubicBezTo>
                    <a:cubicBezTo>
                      <a:pt x="3811" y="5365"/>
                      <a:pt x="7501" y="3486"/>
                      <a:pt x="9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7"/>
              <p:cNvSpPr/>
              <p:nvPr/>
            </p:nvSpPr>
            <p:spPr>
              <a:xfrm>
                <a:off x="2109050" y="3998175"/>
                <a:ext cx="121350" cy="169625"/>
              </a:xfrm>
              <a:custGeom>
                <a:avLst/>
                <a:gdLst/>
                <a:ahLst/>
                <a:cxnLst/>
                <a:rect l="l" t="t" r="r" b="b"/>
                <a:pathLst>
                  <a:path w="4854" h="6785" extrusionOk="0">
                    <a:moveTo>
                      <a:pt x="4853" y="1"/>
                    </a:moveTo>
                    <a:cubicBezTo>
                      <a:pt x="4546" y="189"/>
                      <a:pt x="4238" y="377"/>
                      <a:pt x="3948" y="582"/>
                    </a:cubicBezTo>
                    <a:cubicBezTo>
                      <a:pt x="1897" y="1966"/>
                      <a:pt x="1" y="4170"/>
                      <a:pt x="86" y="6784"/>
                    </a:cubicBezTo>
                    <a:cubicBezTo>
                      <a:pt x="359" y="4255"/>
                      <a:pt x="2136" y="2239"/>
                      <a:pt x="4033" y="702"/>
                    </a:cubicBezTo>
                    <a:cubicBezTo>
                      <a:pt x="4306" y="462"/>
                      <a:pt x="4580" y="240"/>
                      <a:pt x="4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67"/>
              <p:cNvSpPr/>
              <p:nvPr/>
            </p:nvSpPr>
            <p:spPr>
              <a:xfrm>
                <a:off x="2208575" y="3738900"/>
                <a:ext cx="143975" cy="175600"/>
              </a:xfrm>
              <a:custGeom>
                <a:avLst/>
                <a:gdLst/>
                <a:ahLst/>
                <a:cxnLst/>
                <a:rect l="l" t="t" r="r" b="b"/>
                <a:pathLst>
                  <a:path w="5759" h="7024" extrusionOk="0">
                    <a:moveTo>
                      <a:pt x="5058" y="1"/>
                    </a:moveTo>
                    <a:lnTo>
                      <a:pt x="5058" y="1"/>
                    </a:lnTo>
                    <a:cubicBezTo>
                      <a:pt x="5178" y="752"/>
                      <a:pt x="4802" y="1436"/>
                      <a:pt x="4375" y="2017"/>
                    </a:cubicBezTo>
                    <a:cubicBezTo>
                      <a:pt x="3948" y="2615"/>
                      <a:pt x="3469" y="3179"/>
                      <a:pt x="2974" y="3708"/>
                    </a:cubicBezTo>
                    <a:cubicBezTo>
                      <a:pt x="2000" y="4802"/>
                      <a:pt x="906" y="5878"/>
                      <a:pt x="1" y="7023"/>
                    </a:cubicBezTo>
                    <a:cubicBezTo>
                      <a:pt x="1402" y="5588"/>
                      <a:pt x="5759" y="2136"/>
                      <a:pt x="50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7"/>
              <p:cNvSpPr/>
              <p:nvPr/>
            </p:nvSpPr>
            <p:spPr>
              <a:xfrm>
                <a:off x="2206875" y="3693200"/>
                <a:ext cx="65375" cy="65375"/>
              </a:xfrm>
              <a:custGeom>
                <a:avLst/>
                <a:gdLst/>
                <a:ahLst/>
                <a:cxnLst/>
                <a:rect l="l" t="t" r="r" b="b"/>
                <a:pathLst>
                  <a:path w="2615" h="2615" extrusionOk="0">
                    <a:moveTo>
                      <a:pt x="2615" y="0"/>
                    </a:moveTo>
                    <a:lnTo>
                      <a:pt x="2615" y="0"/>
                    </a:lnTo>
                    <a:cubicBezTo>
                      <a:pt x="1812" y="991"/>
                      <a:pt x="974" y="1812"/>
                      <a:pt x="0" y="2615"/>
                    </a:cubicBezTo>
                    <a:cubicBezTo>
                      <a:pt x="1179" y="2170"/>
                      <a:pt x="2170" y="1179"/>
                      <a:pt x="2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7"/>
              <p:cNvSpPr/>
              <p:nvPr/>
            </p:nvSpPr>
            <p:spPr>
              <a:xfrm>
                <a:off x="1772025" y="3841425"/>
                <a:ext cx="280675" cy="159350"/>
              </a:xfrm>
              <a:custGeom>
                <a:avLst/>
                <a:gdLst/>
                <a:ahLst/>
                <a:cxnLst/>
                <a:rect l="l" t="t" r="r" b="b"/>
                <a:pathLst>
                  <a:path w="11227" h="6374" extrusionOk="0">
                    <a:moveTo>
                      <a:pt x="11226" y="0"/>
                    </a:moveTo>
                    <a:lnTo>
                      <a:pt x="11226" y="0"/>
                    </a:lnTo>
                    <a:cubicBezTo>
                      <a:pt x="10902" y="342"/>
                      <a:pt x="10406" y="821"/>
                      <a:pt x="10047" y="1145"/>
                    </a:cubicBezTo>
                    <a:cubicBezTo>
                      <a:pt x="7211" y="3708"/>
                      <a:pt x="3725" y="5502"/>
                      <a:pt x="1" y="6373"/>
                    </a:cubicBezTo>
                    <a:cubicBezTo>
                      <a:pt x="4101" y="5827"/>
                      <a:pt x="7963" y="3708"/>
                      <a:pt x="10697" y="633"/>
                    </a:cubicBezTo>
                    <a:cubicBezTo>
                      <a:pt x="10885" y="428"/>
                      <a:pt x="11055" y="222"/>
                      <a:pt x="11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7"/>
              <p:cNvSpPr/>
              <p:nvPr/>
            </p:nvSpPr>
            <p:spPr>
              <a:xfrm>
                <a:off x="2033450" y="3885425"/>
                <a:ext cx="30350" cy="24800"/>
              </a:xfrm>
              <a:custGeom>
                <a:avLst/>
                <a:gdLst/>
                <a:ahLst/>
                <a:cxnLst/>
                <a:rect l="l" t="t" r="r" b="b"/>
                <a:pathLst>
                  <a:path w="1214" h="992" extrusionOk="0">
                    <a:moveTo>
                      <a:pt x="1214" y="0"/>
                    </a:moveTo>
                    <a:lnTo>
                      <a:pt x="1214" y="0"/>
                    </a:lnTo>
                    <a:cubicBezTo>
                      <a:pt x="701" y="171"/>
                      <a:pt x="291" y="513"/>
                      <a:pt x="0" y="991"/>
                    </a:cubicBezTo>
                    <a:cubicBezTo>
                      <a:pt x="530" y="820"/>
                      <a:pt x="940" y="479"/>
                      <a:pt x="1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7"/>
              <p:cNvSpPr/>
              <p:nvPr/>
            </p:nvSpPr>
            <p:spPr>
              <a:xfrm>
                <a:off x="2000975" y="3568475"/>
                <a:ext cx="40175" cy="32900"/>
              </a:xfrm>
              <a:custGeom>
                <a:avLst/>
                <a:gdLst/>
                <a:ahLst/>
                <a:cxnLst/>
                <a:rect l="l" t="t" r="r" b="b"/>
                <a:pathLst>
                  <a:path w="1607" h="1316" extrusionOk="0">
                    <a:moveTo>
                      <a:pt x="1607" y="0"/>
                    </a:moveTo>
                    <a:cubicBezTo>
                      <a:pt x="992" y="393"/>
                      <a:pt x="496" y="786"/>
                      <a:pt x="1" y="1316"/>
                    </a:cubicBezTo>
                    <a:cubicBezTo>
                      <a:pt x="684" y="1128"/>
                      <a:pt x="1282" y="650"/>
                      <a:pt x="16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7"/>
              <p:cNvSpPr/>
              <p:nvPr/>
            </p:nvSpPr>
            <p:spPr>
              <a:xfrm>
                <a:off x="1898050" y="4101325"/>
                <a:ext cx="22650" cy="10625"/>
              </a:xfrm>
              <a:custGeom>
                <a:avLst/>
                <a:gdLst/>
                <a:ahLst/>
                <a:cxnLst/>
                <a:rect l="l" t="t" r="r" b="b"/>
                <a:pathLst>
                  <a:path w="906" h="425" extrusionOk="0">
                    <a:moveTo>
                      <a:pt x="766" y="0"/>
                    </a:moveTo>
                    <a:cubicBezTo>
                      <a:pt x="453" y="0"/>
                      <a:pt x="194" y="151"/>
                      <a:pt x="0" y="420"/>
                    </a:cubicBezTo>
                    <a:cubicBezTo>
                      <a:pt x="38" y="423"/>
                      <a:pt x="75" y="425"/>
                      <a:pt x="111" y="425"/>
                    </a:cubicBezTo>
                    <a:cubicBezTo>
                      <a:pt x="437" y="425"/>
                      <a:pt x="706" y="287"/>
                      <a:pt x="906" y="10"/>
                    </a:cubicBezTo>
                    <a:cubicBezTo>
                      <a:pt x="858" y="3"/>
                      <a:pt x="811" y="0"/>
                      <a:pt x="7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7"/>
              <p:cNvSpPr/>
              <p:nvPr/>
            </p:nvSpPr>
            <p:spPr>
              <a:xfrm>
                <a:off x="1179125" y="3721825"/>
                <a:ext cx="47875" cy="27775"/>
              </a:xfrm>
              <a:custGeom>
                <a:avLst/>
                <a:gdLst/>
                <a:ahLst/>
                <a:cxnLst/>
                <a:rect l="l" t="t" r="r" b="b"/>
                <a:pathLst>
                  <a:path w="1915" h="1111" extrusionOk="0">
                    <a:moveTo>
                      <a:pt x="1915" y="0"/>
                    </a:moveTo>
                    <a:cubicBezTo>
                      <a:pt x="1197" y="274"/>
                      <a:pt x="599" y="632"/>
                      <a:pt x="1" y="1111"/>
                    </a:cubicBezTo>
                    <a:cubicBezTo>
                      <a:pt x="753" y="991"/>
                      <a:pt x="1436" y="598"/>
                      <a:pt x="19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7"/>
              <p:cNvSpPr/>
              <p:nvPr/>
            </p:nvSpPr>
            <p:spPr>
              <a:xfrm>
                <a:off x="973250" y="2596900"/>
                <a:ext cx="1121725" cy="1084050"/>
              </a:xfrm>
              <a:custGeom>
                <a:avLst/>
                <a:gdLst/>
                <a:ahLst/>
                <a:cxnLst/>
                <a:rect l="l" t="t" r="r" b="b"/>
                <a:pathLst>
                  <a:path w="44869" h="43362" extrusionOk="0">
                    <a:moveTo>
                      <a:pt x="23690" y="0"/>
                    </a:moveTo>
                    <a:cubicBezTo>
                      <a:pt x="22404" y="0"/>
                      <a:pt x="21117" y="120"/>
                      <a:pt x="19855" y="351"/>
                    </a:cubicBezTo>
                    <a:cubicBezTo>
                      <a:pt x="14490" y="1342"/>
                      <a:pt x="8971" y="4845"/>
                      <a:pt x="6169" y="9595"/>
                    </a:cubicBezTo>
                    <a:cubicBezTo>
                      <a:pt x="5895" y="10039"/>
                      <a:pt x="5656" y="10500"/>
                      <a:pt x="5434" y="10962"/>
                    </a:cubicBezTo>
                    <a:cubicBezTo>
                      <a:pt x="3725" y="14601"/>
                      <a:pt x="3349" y="18873"/>
                      <a:pt x="4614" y="22700"/>
                    </a:cubicBezTo>
                    <a:cubicBezTo>
                      <a:pt x="4110" y="22171"/>
                      <a:pt x="3598" y="21953"/>
                      <a:pt x="3110" y="21953"/>
                    </a:cubicBezTo>
                    <a:cubicBezTo>
                      <a:pt x="1611" y="21953"/>
                      <a:pt x="334" y="24015"/>
                      <a:pt x="205" y="25485"/>
                    </a:cubicBezTo>
                    <a:cubicBezTo>
                      <a:pt x="0" y="27723"/>
                      <a:pt x="1026" y="30184"/>
                      <a:pt x="2410" y="31892"/>
                    </a:cubicBezTo>
                    <a:cubicBezTo>
                      <a:pt x="3161" y="32832"/>
                      <a:pt x="4101" y="33635"/>
                      <a:pt x="5246" y="33943"/>
                    </a:cubicBezTo>
                    <a:cubicBezTo>
                      <a:pt x="5561" y="34032"/>
                      <a:pt x="5891" y="34077"/>
                      <a:pt x="6220" y="34077"/>
                    </a:cubicBezTo>
                    <a:cubicBezTo>
                      <a:pt x="7089" y="34077"/>
                      <a:pt x="7952" y="33762"/>
                      <a:pt x="8509" y="33105"/>
                    </a:cubicBezTo>
                    <a:cubicBezTo>
                      <a:pt x="11004" y="37838"/>
                      <a:pt x="15634" y="41221"/>
                      <a:pt x="20726" y="42708"/>
                    </a:cubicBezTo>
                    <a:cubicBezTo>
                      <a:pt x="22189" y="43130"/>
                      <a:pt x="23711" y="43362"/>
                      <a:pt x="25220" y="43362"/>
                    </a:cubicBezTo>
                    <a:cubicBezTo>
                      <a:pt x="27925" y="43362"/>
                      <a:pt x="30591" y="42618"/>
                      <a:pt x="32806" y="40897"/>
                    </a:cubicBezTo>
                    <a:cubicBezTo>
                      <a:pt x="36309" y="38197"/>
                      <a:pt x="38376" y="32917"/>
                      <a:pt x="39572" y="28800"/>
                    </a:cubicBezTo>
                    <a:cubicBezTo>
                      <a:pt x="39813" y="29193"/>
                      <a:pt x="40289" y="29379"/>
                      <a:pt x="40763" y="29379"/>
                    </a:cubicBezTo>
                    <a:cubicBezTo>
                      <a:pt x="40928" y="29379"/>
                      <a:pt x="41092" y="29356"/>
                      <a:pt x="41247" y="29312"/>
                    </a:cubicBezTo>
                    <a:cubicBezTo>
                      <a:pt x="44202" y="28407"/>
                      <a:pt x="44869" y="22717"/>
                      <a:pt x="44425" y="20257"/>
                    </a:cubicBezTo>
                    <a:cubicBezTo>
                      <a:pt x="44254" y="19368"/>
                      <a:pt x="43946" y="18445"/>
                      <a:pt x="43280" y="17830"/>
                    </a:cubicBezTo>
                    <a:cubicBezTo>
                      <a:pt x="42871" y="17442"/>
                      <a:pt x="42301" y="17209"/>
                      <a:pt x="41748" y="17209"/>
                    </a:cubicBezTo>
                    <a:cubicBezTo>
                      <a:pt x="41400" y="17209"/>
                      <a:pt x="41058" y="17301"/>
                      <a:pt x="40768" y="17506"/>
                    </a:cubicBezTo>
                    <a:cubicBezTo>
                      <a:pt x="40597" y="14994"/>
                      <a:pt x="40392" y="12448"/>
                      <a:pt x="39521" y="10090"/>
                    </a:cubicBezTo>
                    <a:cubicBezTo>
                      <a:pt x="38154" y="6348"/>
                      <a:pt x="35130" y="3324"/>
                      <a:pt x="31524" y="1650"/>
                    </a:cubicBezTo>
                    <a:cubicBezTo>
                      <a:pt x="29082" y="527"/>
                      <a:pt x="26389" y="0"/>
                      <a:pt x="23690"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7"/>
              <p:cNvSpPr/>
              <p:nvPr/>
            </p:nvSpPr>
            <p:spPr>
              <a:xfrm>
                <a:off x="1627650" y="3117825"/>
                <a:ext cx="105525" cy="394625"/>
              </a:xfrm>
              <a:custGeom>
                <a:avLst/>
                <a:gdLst/>
                <a:ahLst/>
                <a:cxnLst/>
                <a:rect l="l" t="t" r="r" b="b"/>
                <a:pathLst>
                  <a:path w="4221" h="15785" extrusionOk="0">
                    <a:moveTo>
                      <a:pt x="752" y="0"/>
                    </a:moveTo>
                    <a:lnTo>
                      <a:pt x="752" y="0"/>
                    </a:lnTo>
                    <a:cubicBezTo>
                      <a:pt x="2820" y="4785"/>
                      <a:pt x="3298" y="10081"/>
                      <a:pt x="2956" y="15224"/>
                    </a:cubicBezTo>
                    <a:cubicBezTo>
                      <a:pt x="2859" y="15237"/>
                      <a:pt x="2763" y="15243"/>
                      <a:pt x="2667" y="15243"/>
                    </a:cubicBezTo>
                    <a:cubicBezTo>
                      <a:pt x="1625" y="15243"/>
                      <a:pt x="705" y="14505"/>
                      <a:pt x="0" y="13738"/>
                    </a:cubicBezTo>
                    <a:lnTo>
                      <a:pt x="0" y="13738"/>
                    </a:lnTo>
                    <a:cubicBezTo>
                      <a:pt x="547" y="14729"/>
                      <a:pt x="1538" y="15668"/>
                      <a:pt x="2734" y="15771"/>
                    </a:cubicBezTo>
                    <a:cubicBezTo>
                      <a:pt x="2798" y="15780"/>
                      <a:pt x="2856" y="15785"/>
                      <a:pt x="2911" y="15785"/>
                    </a:cubicBezTo>
                    <a:cubicBezTo>
                      <a:pt x="3661" y="15785"/>
                      <a:pt x="3578" y="14944"/>
                      <a:pt x="3674" y="14370"/>
                    </a:cubicBezTo>
                    <a:cubicBezTo>
                      <a:pt x="4221" y="9466"/>
                      <a:pt x="3606" y="4118"/>
                      <a:pt x="75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7"/>
              <p:cNvSpPr/>
              <p:nvPr/>
            </p:nvSpPr>
            <p:spPr>
              <a:xfrm>
                <a:off x="1581950" y="3571125"/>
                <a:ext cx="168750" cy="45200"/>
              </a:xfrm>
              <a:custGeom>
                <a:avLst/>
                <a:gdLst/>
                <a:ahLst/>
                <a:cxnLst/>
                <a:rect l="l" t="t" r="r" b="b"/>
                <a:pathLst>
                  <a:path w="6750" h="1808" extrusionOk="0">
                    <a:moveTo>
                      <a:pt x="4192" y="0"/>
                    </a:moveTo>
                    <a:cubicBezTo>
                      <a:pt x="2577" y="0"/>
                      <a:pt x="871" y="508"/>
                      <a:pt x="0" y="1808"/>
                    </a:cubicBezTo>
                    <a:cubicBezTo>
                      <a:pt x="1880" y="937"/>
                      <a:pt x="3913" y="851"/>
                      <a:pt x="5929" y="629"/>
                    </a:cubicBezTo>
                    <a:cubicBezTo>
                      <a:pt x="5972" y="627"/>
                      <a:pt x="6015" y="625"/>
                      <a:pt x="6057" y="625"/>
                    </a:cubicBezTo>
                    <a:cubicBezTo>
                      <a:pt x="6300" y="625"/>
                      <a:pt x="6531" y="671"/>
                      <a:pt x="6749" y="817"/>
                    </a:cubicBezTo>
                    <a:cubicBezTo>
                      <a:pt x="6630" y="509"/>
                      <a:pt x="6305" y="321"/>
                      <a:pt x="5998" y="219"/>
                    </a:cubicBezTo>
                    <a:cubicBezTo>
                      <a:pt x="5448" y="79"/>
                      <a:pt x="4827" y="0"/>
                      <a:pt x="419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7"/>
              <p:cNvSpPr/>
              <p:nvPr/>
            </p:nvSpPr>
            <p:spPr>
              <a:xfrm>
                <a:off x="1369650" y="3166000"/>
                <a:ext cx="60675" cy="107500"/>
              </a:xfrm>
              <a:custGeom>
                <a:avLst/>
                <a:gdLst/>
                <a:ahLst/>
                <a:cxnLst/>
                <a:rect l="l" t="t" r="r" b="b"/>
                <a:pathLst>
                  <a:path w="2427" h="4300" extrusionOk="0">
                    <a:moveTo>
                      <a:pt x="957" y="1"/>
                    </a:moveTo>
                    <a:cubicBezTo>
                      <a:pt x="906" y="1"/>
                      <a:pt x="855" y="7"/>
                      <a:pt x="803" y="21"/>
                    </a:cubicBezTo>
                    <a:cubicBezTo>
                      <a:pt x="462" y="124"/>
                      <a:pt x="291" y="517"/>
                      <a:pt x="205" y="859"/>
                    </a:cubicBezTo>
                    <a:cubicBezTo>
                      <a:pt x="0" y="1815"/>
                      <a:pt x="171" y="2875"/>
                      <a:pt x="684" y="3695"/>
                    </a:cubicBezTo>
                    <a:cubicBezTo>
                      <a:pt x="947" y="4097"/>
                      <a:pt x="1255" y="4300"/>
                      <a:pt x="1533" y="4300"/>
                    </a:cubicBezTo>
                    <a:cubicBezTo>
                      <a:pt x="1869" y="4300"/>
                      <a:pt x="2161" y="4003"/>
                      <a:pt x="2273" y="3404"/>
                    </a:cubicBezTo>
                    <a:cubicBezTo>
                      <a:pt x="2427" y="2499"/>
                      <a:pt x="2290" y="1559"/>
                      <a:pt x="1880" y="756"/>
                    </a:cubicBezTo>
                    <a:cubicBezTo>
                      <a:pt x="1699" y="378"/>
                      <a:pt x="1344" y="1"/>
                      <a:pt x="95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7"/>
              <p:cNvSpPr/>
              <p:nvPr/>
            </p:nvSpPr>
            <p:spPr>
              <a:xfrm>
                <a:off x="1754100" y="3139575"/>
                <a:ext cx="49575" cy="95225"/>
              </a:xfrm>
              <a:custGeom>
                <a:avLst/>
                <a:gdLst/>
                <a:ahLst/>
                <a:cxnLst/>
                <a:rect l="l" t="t" r="r" b="b"/>
                <a:pathLst>
                  <a:path w="1983" h="3809" extrusionOk="0">
                    <a:moveTo>
                      <a:pt x="837" y="0"/>
                    </a:moveTo>
                    <a:cubicBezTo>
                      <a:pt x="792" y="0"/>
                      <a:pt x="746" y="6"/>
                      <a:pt x="701" y="19"/>
                    </a:cubicBezTo>
                    <a:cubicBezTo>
                      <a:pt x="410" y="104"/>
                      <a:pt x="256" y="344"/>
                      <a:pt x="171" y="668"/>
                    </a:cubicBezTo>
                    <a:cubicBezTo>
                      <a:pt x="0" y="1386"/>
                      <a:pt x="222" y="2462"/>
                      <a:pt x="376" y="2907"/>
                    </a:cubicBezTo>
                    <a:cubicBezTo>
                      <a:pt x="484" y="3265"/>
                      <a:pt x="818" y="3809"/>
                      <a:pt x="1161" y="3809"/>
                    </a:cubicBezTo>
                    <a:cubicBezTo>
                      <a:pt x="1307" y="3809"/>
                      <a:pt x="1456" y="3709"/>
                      <a:pt x="1589" y="3453"/>
                    </a:cubicBezTo>
                    <a:cubicBezTo>
                      <a:pt x="1982" y="2684"/>
                      <a:pt x="1862" y="1198"/>
                      <a:pt x="1469" y="429"/>
                    </a:cubicBezTo>
                    <a:cubicBezTo>
                      <a:pt x="1338" y="196"/>
                      <a:pt x="1096" y="0"/>
                      <a:pt x="8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7"/>
              <p:cNvSpPr/>
              <p:nvPr/>
            </p:nvSpPr>
            <p:spPr>
              <a:xfrm>
                <a:off x="1267125" y="3001650"/>
                <a:ext cx="215450" cy="171150"/>
              </a:xfrm>
              <a:custGeom>
                <a:avLst/>
                <a:gdLst/>
                <a:ahLst/>
                <a:cxnLst/>
                <a:rect l="l" t="t" r="r" b="b"/>
                <a:pathLst>
                  <a:path w="8618" h="6846" extrusionOk="0">
                    <a:moveTo>
                      <a:pt x="7912" y="0"/>
                    </a:moveTo>
                    <a:lnTo>
                      <a:pt x="7912" y="0"/>
                    </a:lnTo>
                    <a:cubicBezTo>
                      <a:pt x="6818" y="1504"/>
                      <a:pt x="5844" y="2734"/>
                      <a:pt x="4460" y="3844"/>
                    </a:cubicBezTo>
                    <a:cubicBezTo>
                      <a:pt x="3093" y="4972"/>
                      <a:pt x="1692" y="5724"/>
                      <a:pt x="1" y="6476"/>
                    </a:cubicBezTo>
                    <a:cubicBezTo>
                      <a:pt x="605" y="6730"/>
                      <a:pt x="1234" y="6846"/>
                      <a:pt x="1862" y="6846"/>
                    </a:cubicBezTo>
                    <a:cubicBezTo>
                      <a:pt x="5251" y="6846"/>
                      <a:pt x="8618" y="3459"/>
                      <a:pt x="7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7"/>
              <p:cNvSpPr/>
              <p:nvPr/>
            </p:nvSpPr>
            <p:spPr>
              <a:xfrm>
                <a:off x="1682325" y="2982850"/>
                <a:ext cx="217025" cy="138425"/>
              </a:xfrm>
              <a:custGeom>
                <a:avLst/>
                <a:gdLst/>
                <a:ahLst/>
                <a:cxnLst/>
                <a:rect l="l" t="t" r="r" b="b"/>
                <a:pathLst>
                  <a:path w="8681" h="5537" extrusionOk="0">
                    <a:moveTo>
                      <a:pt x="1" y="0"/>
                    </a:moveTo>
                    <a:cubicBezTo>
                      <a:pt x="86" y="3042"/>
                      <a:pt x="3042" y="5434"/>
                      <a:pt x="5981" y="5536"/>
                    </a:cubicBezTo>
                    <a:cubicBezTo>
                      <a:pt x="6006" y="5537"/>
                      <a:pt x="6032" y="5537"/>
                      <a:pt x="6057" y="5537"/>
                    </a:cubicBezTo>
                    <a:cubicBezTo>
                      <a:pt x="7017" y="5537"/>
                      <a:pt x="8181" y="5222"/>
                      <a:pt x="8680" y="4340"/>
                    </a:cubicBezTo>
                    <a:lnTo>
                      <a:pt x="8680" y="4340"/>
                    </a:lnTo>
                    <a:cubicBezTo>
                      <a:pt x="8494" y="4365"/>
                      <a:pt x="8311" y="4376"/>
                      <a:pt x="8131" y="4376"/>
                    </a:cubicBezTo>
                    <a:cubicBezTo>
                      <a:pt x="6670" y="4376"/>
                      <a:pt x="5377" y="3627"/>
                      <a:pt x="4084" y="2973"/>
                    </a:cubicBezTo>
                    <a:cubicBezTo>
                      <a:pt x="2581" y="2153"/>
                      <a:pt x="1385" y="1179"/>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7"/>
              <p:cNvSpPr/>
              <p:nvPr/>
            </p:nvSpPr>
            <p:spPr>
              <a:xfrm>
                <a:off x="1018100" y="2466850"/>
                <a:ext cx="1101650" cy="882950"/>
              </a:xfrm>
              <a:custGeom>
                <a:avLst/>
                <a:gdLst/>
                <a:ahLst/>
                <a:cxnLst/>
                <a:rect l="l" t="t" r="r" b="b"/>
                <a:pathLst>
                  <a:path w="44066" h="35318" extrusionOk="0">
                    <a:moveTo>
                      <a:pt x="17686" y="18574"/>
                    </a:moveTo>
                    <a:cubicBezTo>
                      <a:pt x="17530" y="18574"/>
                      <a:pt x="17375" y="18653"/>
                      <a:pt x="17275" y="18778"/>
                    </a:cubicBezTo>
                    <a:cubicBezTo>
                      <a:pt x="17250" y="18809"/>
                      <a:pt x="17228" y="18843"/>
                      <a:pt x="17209" y="18878"/>
                    </a:cubicBezTo>
                    <a:lnTo>
                      <a:pt x="17209" y="18878"/>
                    </a:lnTo>
                    <a:cubicBezTo>
                      <a:pt x="17370" y="18712"/>
                      <a:pt x="17580" y="18606"/>
                      <a:pt x="17808" y="18606"/>
                    </a:cubicBezTo>
                    <a:cubicBezTo>
                      <a:pt x="17824" y="18606"/>
                      <a:pt x="17840" y="18606"/>
                      <a:pt x="17856" y="18607"/>
                    </a:cubicBezTo>
                    <a:cubicBezTo>
                      <a:pt x="17801" y="18584"/>
                      <a:pt x="17743" y="18574"/>
                      <a:pt x="17686" y="18574"/>
                    </a:cubicBezTo>
                    <a:close/>
                    <a:moveTo>
                      <a:pt x="24878" y="0"/>
                    </a:moveTo>
                    <a:lnTo>
                      <a:pt x="24878" y="0"/>
                    </a:lnTo>
                    <a:cubicBezTo>
                      <a:pt x="23272" y="718"/>
                      <a:pt x="21956" y="2068"/>
                      <a:pt x="21307" y="3708"/>
                    </a:cubicBezTo>
                    <a:lnTo>
                      <a:pt x="21409" y="837"/>
                    </a:lnTo>
                    <a:lnTo>
                      <a:pt x="21409" y="837"/>
                    </a:lnTo>
                    <a:cubicBezTo>
                      <a:pt x="20589" y="1692"/>
                      <a:pt x="20196" y="2956"/>
                      <a:pt x="20401" y="4118"/>
                    </a:cubicBezTo>
                    <a:cubicBezTo>
                      <a:pt x="19769" y="2614"/>
                      <a:pt x="18351" y="1453"/>
                      <a:pt x="16745" y="1128"/>
                    </a:cubicBezTo>
                    <a:lnTo>
                      <a:pt x="16745" y="1128"/>
                    </a:lnTo>
                    <a:cubicBezTo>
                      <a:pt x="17941" y="1863"/>
                      <a:pt x="18864" y="3024"/>
                      <a:pt x="19325" y="4357"/>
                    </a:cubicBezTo>
                    <a:cubicBezTo>
                      <a:pt x="18310" y="3634"/>
                      <a:pt x="17055" y="3253"/>
                      <a:pt x="15807" y="3253"/>
                    </a:cubicBezTo>
                    <a:cubicBezTo>
                      <a:pt x="15227" y="3253"/>
                      <a:pt x="14649" y="3335"/>
                      <a:pt x="14097" y="3503"/>
                    </a:cubicBezTo>
                    <a:cubicBezTo>
                      <a:pt x="14678" y="4152"/>
                      <a:pt x="15481" y="4306"/>
                      <a:pt x="16079" y="5006"/>
                    </a:cubicBezTo>
                    <a:cubicBezTo>
                      <a:pt x="14558" y="4340"/>
                      <a:pt x="12935" y="3947"/>
                      <a:pt x="11260" y="3896"/>
                    </a:cubicBezTo>
                    <a:cubicBezTo>
                      <a:pt x="11207" y="3895"/>
                      <a:pt x="11154" y="3894"/>
                      <a:pt x="11101" y="3894"/>
                    </a:cubicBezTo>
                    <a:cubicBezTo>
                      <a:pt x="9217" y="3894"/>
                      <a:pt x="7499" y="4750"/>
                      <a:pt x="5657" y="4750"/>
                    </a:cubicBezTo>
                    <a:cubicBezTo>
                      <a:pt x="5640" y="4750"/>
                      <a:pt x="5622" y="4750"/>
                      <a:pt x="5605" y="4750"/>
                    </a:cubicBezTo>
                    <a:lnTo>
                      <a:pt x="5605" y="4750"/>
                    </a:lnTo>
                    <a:cubicBezTo>
                      <a:pt x="6748" y="5083"/>
                      <a:pt x="7928" y="5244"/>
                      <a:pt x="9114" y="5244"/>
                    </a:cubicBezTo>
                    <a:cubicBezTo>
                      <a:pt x="9328" y="5244"/>
                      <a:pt x="9542" y="5239"/>
                      <a:pt x="9757" y="5229"/>
                    </a:cubicBezTo>
                    <a:lnTo>
                      <a:pt x="9757" y="5229"/>
                    </a:lnTo>
                    <a:cubicBezTo>
                      <a:pt x="8082" y="5485"/>
                      <a:pt x="6408" y="5963"/>
                      <a:pt x="5024" y="6988"/>
                    </a:cubicBezTo>
                    <a:cubicBezTo>
                      <a:pt x="5563" y="6970"/>
                      <a:pt x="6103" y="6960"/>
                      <a:pt x="6643" y="6960"/>
                    </a:cubicBezTo>
                    <a:cubicBezTo>
                      <a:pt x="7607" y="6960"/>
                      <a:pt x="8571" y="6991"/>
                      <a:pt x="9535" y="7057"/>
                    </a:cubicBezTo>
                    <a:cubicBezTo>
                      <a:pt x="7911" y="7211"/>
                      <a:pt x="6305" y="7723"/>
                      <a:pt x="4887" y="8560"/>
                    </a:cubicBezTo>
                    <a:cubicBezTo>
                      <a:pt x="3264" y="9500"/>
                      <a:pt x="1965" y="10713"/>
                      <a:pt x="0" y="10901"/>
                    </a:cubicBezTo>
                    <a:cubicBezTo>
                      <a:pt x="213" y="10903"/>
                      <a:pt x="426" y="10904"/>
                      <a:pt x="640" y="10904"/>
                    </a:cubicBezTo>
                    <a:cubicBezTo>
                      <a:pt x="2631" y="10904"/>
                      <a:pt x="4673" y="10788"/>
                      <a:pt x="6339" y="9739"/>
                    </a:cubicBezTo>
                    <a:lnTo>
                      <a:pt x="6339" y="9739"/>
                    </a:lnTo>
                    <a:cubicBezTo>
                      <a:pt x="4631" y="10935"/>
                      <a:pt x="2905" y="12148"/>
                      <a:pt x="923" y="12798"/>
                    </a:cubicBezTo>
                    <a:cubicBezTo>
                      <a:pt x="1107" y="12833"/>
                      <a:pt x="1295" y="12850"/>
                      <a:pt x="1482" y="12850"/>
                    </a:cubicBezTo>
                    <a:cubicBezTo>
                      <a:pt x="1937" y="12850"/>
                      <a:pt x="2391" y="12747"/>
                      <a:pt x="2803" y="12541"/>
                    </a:cubicBezTo>
                    <a:lnTo>
                      <a:pt x="2803" y="12541"/>
                    </a:lnTo>
                    <a:cubicBezTo>
                      <a:pt x="2017" y="13550"/>
                      <a:pt x="1111" y="14438"/>
                      <a:pt x="120" y="15224"/>
                    </a:cubicBezTo>
                    <a:cubicBezTo>
                      <a:pt x="1195" y="14763"/>
                      <a:pt x="2201" y="14133"/>
                      <a:pt x="3089" y="13365"/>
                    </a:cubicBezTo>
                    <a:lnTo>
                      <a:pt x="3089" y="13365"/>
                    </a:lnTo>
                    <a:cubicBezTo>
                      <a:pt x="2866" y="13562"/>
                      <a:pt x="2528" y="14474"/>
                      <a:pt x="2393" y="14763"/>
                    </a:cubicBezTo>
                    <a:cubicBezTo>
                      <a:pt x="2187" y="15190"/>
                      <a:pt x="2068" y="15651"/>
                      <a:pt x="1897" y="16095"/>
                    </a:cubicBezTo>
                    <a:cubicBezTo>
                      <a:pt x="1436" y="17360"/>
                      <a:pt x="1043" y="18641"/>
                      <a:pt x="821" y="19957"/>
                    </a:cubicBezTo>
                    <a:cubicBezTo>
                      <a:pt x="616" y="21136"/>
                      <a:pt x="564" y="22332"/>
                      <a:pt x="667" y="23528"/>
                    </a:cubicBezTo>
                    <a:cubicBezTo>
                      <a:pt x="769" y="24468"/>
                      <a:pt x="1282" y="25322"/>
                      <a:pt x="1282" y="26279"/>
                    </a:cubicBezTo>
                    <a:cubicBezTo>
                      <a:pt x="1333" y="26552"/>
                      <a:pt x="1367" y="26825"/>
                      <a:pt x="1504" y="27065"/>
                    </a:cubicBezTo>
                    <a:cubicBezTo>
                      <a:pt x="1641" y="27304"/>
                      <a:pt x="1846" y="27492"/>
                      <a:pt x="2034" y="27680"/>
                    </a:cubicBezTo>
                    <a:cubicBezTo>
                      <a:pt x="4101" y="29730"/>
                      <a:pt x="4409" y="33011"/>
                      <a:pt x="6186" y="35317"/>
                    </a:cubicBezTo>
                    <a:cubicBezTo>
                      <a:pt x="3623" y="28978"/>
                      <a:pt x="6083" y="21870"/>
                      <a:pt x="9586" y="16369"/>
                    </a:cubicBezTo>
                    <a:lnTo>
                      <a:pt x="9586" y="16369"/>
                    </a:lnTo>
                    <a:cubicBezTo>
                      <a:pt x="8321" y="19034"/>
                      <a:pt x="7040" y="21785"/>
                      <a:pt x="6852" y="24724"/>
                    </a:cubicBezTo>
                    <a:cubicBezTo>
                      <a:pt x="7365" y="23272"/>
                      <a:pt x="8612" y="22229"/>
                      <a:pt x="9774" y="21221"/>
                    </a:cubicBezTo>
                    <a:cubicBezTo>
                      <a:pt x="12713" y="18658"/>
                      <a:pt x="15566" y="15583"/>
                      <a:pt x="16215" y="11738"/>
                    </a:cubicBezTo>
                    <a:lnTo>
                      <a:pt x="16215" y="11738"/>
                    </a:lnTo>
                    <a:cubicBezTo>
                      <a:pt x="16403" y="13806"/>
                      <a:pt x="15856" y="15925"/>
                      <a:pt x="14763" y="17684"/>
                    </a:cubicBezTo>
                    <a:cubicBezTo>
                      <a:pt x="13669" y="19461"/>
                      <a:pt x="12029" y="20862"/>
                      <a:pt x="10167" y="21768"/>
                    </a:cubicBezTo>
                    <a:cubicBezTo>
                      <a:pt x="12644" y="21170"/>
                      <a:pt x="14917" y="19718"/>
                      <a:pt x="16489" y="17701"/>
                    </a:cubicBezTo>
                    <a:cubicBezTo>
                      <a:pt x="18005" y="15793"/>
                      <a:pt x="18740" y="13579"/>
                      <a:pt x="18896" y="11161"/>
                    </a:cubicBezTo>
                    <a:lnTo>
                      <a:pt x="18896" y="11161"/>
                    </a:lnTo>
                    <a:cubicBezTo>
                      <a:pt x="18832" y="12199"/>
                      <a:pt x="18985" y="13454"/>
                      <a:pt x="19222" y="14438"/>
                    </a:cubicBezTo>
                    <a:cubicBezTo>
                      <a:pt x="19547" y="15737"/>
                      <a:pt x="19974" y="16847"/>
                      <a:pt x="19906" y="18231"/>
                    </a:cubicBezTo>
                    <a:cubicBezTo>
                      <a:pt x="19889" y="18710"/>
                      <a:pt x="19820" y="19188"/>
                      <a:pt x="19598" y="19598"/>
                    </a:cubicBezTo>
                    <a:cubicBezTo>
                      <a:pt x="19376" y="20025"/>
                      <a:pt x="19000" y="20384"/>
                      <a:pt x="18539" y="20452"/>
                    </a:cubicBezTo>
                    <a:cubicBezTo>
                      <a:pt x="18475" y="20464"/>
                      <a:pt x="18411" y="20470"/>
                      <a:pt x="18347" y="20470"/>
                    </a:cubicBezTo>
                    <a:cubicBezTo>
                      <a:pt x="17761" y="20470"/>
                      <a:pt x="17198" y="19994"/>
                      <a:pt x="17121" y="19393"/>
                    </a:cubicBezTo>
                    <a:cubicBezTo>
                      <a:pt x="17107" y="19226"/>
                      <a:pt x="17127" y="19035"/>
                      <a:pt x="17209" y="18878"/>
                    </a:cubicBezTo>
                    <a:lnTo>
                      <a:pt x="17209" y="18878"/>
                    </a:lnTo>
                    <a:cubicBezTo>
                      <a:pt x="17012" y="19082"/>
                      <a:pt x="16890" y="19374"/>
                      <a:pt x="16899" y="19666"/>
                    </a:cubicBezTo>
                    <a:cubicBezTo>
                      <a:pt x="16899" y="20435"/>
                      <a:pt x="17651" y="21085"/>
                      <a:pt x="18419" y="21102"/>
                    </a:cubicBezTo>
                    <a:cubicBezTo>
                      <a:pt x="18432" y="21102"/>
                      <a:pt x="18444" y="21102"/>
                      <a:pt x="18456" y="21102"/>
                    </a:cubicBezTo>
                    <a:cubicBezTo>
                      <a:pt x="19228" y="21102"/>
                      <a:pt x="19929" y="20578"/>
                      <a:pt x="20282" y="19906"/>
                    </a:cubicBezTo>
                    <a:cubicBezTo>
                      <a:pt x="20624" y="19205"/>
                      <a:pt x="20641" y="18385"/>
                      <a:pt x="20436" y="17633"/>
                    </a:cubicBezTo>
                    <a:lnTo>
                      <a:pt x="20436" y="17633"/>
                    </a:lnTo>
                    <a:cubicBezTo>
                      <a:pt x="21068" y="19017"/>
                      <a:pt x="20692" y="20726"/>
                      <a:pt x="19684" y="21888"/>
                    </a:cubicBezTo>
                    <a:cubicBezTo>
                      <a:pt x="20965" y="21187"/>
                      <a:pt x="21563" y="19461"/>
                      <a:pt x="20999" y="18129"/>
                    </a:cubicBezTo>
                    <a:lnTo>
                      <a:pt x="20999" y="18129"/>
                    </a:lnTo>
                    <a:cubicBezTo>
                      <a:pt x="21785" y="19530"/>
                      <a:pt x="22247" y="21119"/>
                      <a:pt x="22332" y="22725"/>
                    </a:cubicBezTo>
                    <a:cubicBezTo>
                      <a:pt x="22435" y="21392"/>
                      <a:pt x="22742" y="20094"/>
                      <a:pt x="22554" y="18778"/>
                    </a:cubicBezTo>
                    <a:cubicBezTo>
                      <a:pt x="22315" y="17206"/>
                      <a:pt x="21734" y="15719"/>
                      <a:pt x="21153" y="14250"/>
                    </a:cubicBezTo>
                    <a:lnTo>
                      <a:pt x="21153" y="14250"/>
                    </a:lnTo>
                    <a:cubicBezTo>
                      <a:pt x="22059" y="15685"/>
                      <a:pt x="22913" y="16967"/>
                      <a:pt x="24007" y="18265"/>
                    </a:cubicBezTo>
                    <a:cubicBezTo>
                      <a:pt x="25408" y="19974"/>
                      <a:pt x="26552" y="22315"/>
                      <a:pt x="25698" y="24519"/>
                    </a:cubicBezTo>
                    <a:cubicBezTo>
                      <a:pt x="27048" y="22417"/>
                      <a:pt x="26382" y="20469"/>
                      <a:pt x="24929" y="18675"/>
                    </a:cubicBezTo>
                    <a:lnTo>
                      <a:pt x="24929" y="18675"/>
                    </a:lnTo>
                    <a:cubicBezTo>
                      <a:pt x="26347" y="20179"/>
                      <a:pt x="27971" y="21238"/>
                      <a:pt x="30055" y="21375"/>
                    </a:cubicBezTo>
                    <a:cubicBezTo>
                      <a:pt x="28722" y="19957"/>
                      <a:pt x="27424" y="18385"/>
                      <a:pt x="26587" y="16642"/>
                    </a:cubicBezTo>
                    <a:lnTo>
                      <a:pt x="26587" y="16642"/>
                    </a:lnTo>
                    <a:cubicBezTo>
                      <a:pt x="27595" y="18043"/>
                      <a:pt x="29252" y="18949"/>
                      <a:pt x="30978" y="19034"/>
                    </a:cubicBezTo>
                    <a:cubicBezTo>
                      <a:pt x="29115" y="18265"/>
                      <a:pt x="27509" y="16864"/>
                      <a:pt x="26484" y="15121"/>
                    </a:cubicBezTo>
                    <a:lnTo>
                      <a:pt x="26484" y="15121"/>
                    </a:lnTo>
                    <a:cubicBezTo>
                      <a:pt x="27287" y="15822"/>
                      <a:pt x="28107" y="16505"/>
                      <a:pt x="29064" y="16967"/>
                    </a:cubicBezTo>
                    <a:cubicBezTo>
                      <a:pt x="29715" y="17298"/>
                      <a:pt x="30449" y="17507"/>
                      <a:pt x="31179" y="17507"/>
                    </a:cubicBezTo>
                    <a:cubicBezTo>
                      <a:pt x="31502" y="17507"/>
                      <a:pt x="31825" y="17466"/>
                      <a:pt x="32140" y="17377"/>
                    </a:cubicBezTo>
                    <a:cubicBezTo>
                      <a:pt x="31217" y="17103"/>
                      <a:pt x="30346" y="16710"/>
                      <a:pt x="29525" y="16215"/>
                    </a:cubicBezTo>
                    <a:lnTo>
                      <a:pt x="29525" y="16215"/>
                    </a:lnTo>
                    <a:cubicBezTo>
                      <a:pt x="32755" y="16625"/>
                      <a:pt x="35471" y="19564"/>
                      <a:pt x="35642" y="22810"/>
                    </a:cubicBezTo>
                    <a:cubicBezTo>
                      <a:pt x="35779" y="21221"/>
                      <a:pt x="35454" y="19598"/>
                      <a:pt x="34703" y="18180"/>
                    </a:cubicBezTo>
                    <a:lnTo>
                      <a:pt x="34703" y="18180"/>
                    </a:lnTo>
                    <a:cubicBezTo>
                      <a:pt x="35779" y="19205"/>
                      <a:pt x="36445" y="20606"/>
                      <a:pt x="36736" y="22058"/>
                    </a:cubicBezTo>
                    <a:cubicBezTo>
                      <a:pt x="37043" y="23511"/>
                      <a:pt x="36992" y="25014"/>
                      <a:pt x="36753" y="26467"/>
                    </a:cubicBezTo>
                    <a:cubicBezTo>
                      <a:pt x="37520" y="24984"/>
                      <a:pt x="37862" y="23280"/>
                      <a:pt x="37728" y="21609"/>
                    </a:cubicBezTo>
                    <a:lnTo>
                      <a:pt x="37728" y="21609"/>
                    </a:lnTo>
                    <a:cubicBezTo>
                      <a:pt x="37865" y="23296"/>
                      <a:pt x="38103" y="24933"/>
                      <a:pt x="38154" y="26638"/>
                    </a:cubicBezTo>
                    <a:cubicBezTo>
                      <a:pt x="38205" y="28483"/>
                      <a:pt x="38086" y="30362"/>
                      <a:pt x="38051" y="32208"/>
                    </a:cubicBezTo>
                    <a:cubicBezTo>
                      <a:pt x="38803" y="29012"/>
                      <a:pt x="39179" y="25800"/>
                      <a:pt x="39453" y="22554"/>
                    </a:cubicBezTo>
                    <a:cubicBezTo>
                      <a:pt x="39561" y="22538"/>
                      <a:pt x="39671" y="22530"/>
                      <a:pt x="39780" y="22530"/>
                    </a:cubicBezTo>
                    <a:cubicBezTo>
                      <a:pt x="40493" y="22530"/>
                      <a:pt x="41193" y="22862"/>
                      <a:pt x="41622" y="23425"/>
                    </a:cubicBezTo>
                    <a:cubicBezTo>
                      <a:pt x="41896" y="21255"/>
                      <a:pt x="41845" y="19034"/>
                      <a:pt x="41435" y="16864"/>
                    </a:cubicBezTo>
                    <a:lnTo>
                      <a:pt x="41435" y="16864"/>
                    </a:lnTo>
                    <a:cubicBezTo>
                      <a:pt x="42067" y="17326"/>
                      <a:pt x="42477" y="18094"/>
                      <a:pt x="42511" y="18863"/>
                    </a:cubicBezTo>
                    <a:cubicBezTo>
                      <a:pt x="42528" y="17787"/>
                      <a:pt x="42374" y="16710"/>
                      <a:pt x="42067" y="15685"/>
                    </a:cubicBezTo>
                    <a:cubicBezTo>
                      <a:pt x="41486" y="13789"/>
                      <a:pt x="40375" y="12046"/>
                      <a:pt x="38855" y="10765"/>
                    </a:cubicBezTo>
                    <a:lnTo>
                      <a:pt x="38855" y="10765"/>
                    </a:lnTo>
                    <a:cubicBezTo>
                      <a:pt x="40973" y="11072"/>
                      <a:pt x="42921" y="12354"/>
                      <a:pt x="44066" y="14182"/>
                    </a:cubicBezTo>
                    <a:cubicBezTo>
                      <a:pt x="43861" y="12234"/>
                      <a:pt x="42699" y="10440"/>
                      <a:pt x="41144" y="9244"/>
                    </a:cubicBezTo>
                    <a:cubicBezTo>
                      <a:pt x="39589" y="8048"/>
                      <a:pt x="37658" y="7416"/>
                      <a:pt x="35711" y="7159"/>
                    </a:cubicBezTo>
                    <a:cubicBezTo>
                      <a:pt x="35840" y="7151"/>
                      <a:pt x="35970" y="7146"/>
                      <a:pt x="36101" y="7146"/>
                    </a:cubicBezTo>
                    <a:cubicBezTo>
                      <a:pt x="36748" y="7146"/>
                      <a:pt x="37406" y="7251"/>
                      <a:pt x="38017" y="7450"/>
                    </a:cubicBezTo>
                    <a:cubicBezTo>
                      <a:pt x="37197" y="6476"/>
                      <a:pt x="36001" y="5878"/>
                      <a:pt x="34754" y="5604"/>
                    </a:cubicBezTo>
                    <a:cubicBezTo>
                      <a:pt x="33507" y="5314"/>
                      <a:pt x="32225" y="5297"/>
                      <a:pt x="30944" y="5297"/>
                    </a:cubicBezTo>
                    <a:cubicBezTo>
                      <a:pt x="32121" y="4557"/>
                      <a:pt x="33518" y="4170"/>
                      <a:pt x="34910" y="4170"/>
                    </a:cubicBezTo>
                    <a:cubicBezTo>
                      <a:pt x="35639" y="4170"/>
                      <a:pt x="36367" y="4276"/>
                      <a:pt x="37060" y="4494"/>
                    </a:cubicBezTo>
                    <a:cubicBezTo>
                      <a:pt x="35576" y="3346"/>
                      <a:pt x="33666" y="2815"/>
                      <a:pt x="31774" y="2815"/>
                    </a:cubicBezTo>
                    <a:cubicBezTo>
                      <a:pt x="31554" y="2815"/>
                      <a:pt x="31334" y="2822"/>
                      <a:pt x="31114" y="2837"/>
                    </a:cubicBezTo>
                    <a:cubicBezTo>
                      <a:pt x="29286" y="2973"/>
                      <a:pt x="27680" y="3674"/>
                      <a:pt x="26006" y="4323"/>
                    </a:cubicBezTo>
                    <a:cubicBezTo>
                      <a:pt x="27099" y="3230"/>
                      <a:pt x="28381" y="2307"/>
                      <a:pt x="29765" y="1606"/>
                    </a:cubicBezTo>
                    <a:cubicBezTo>
                      <a:pt x="29437" y="1568"/>
                      <a:pt x="29107" y="1549"/>
                      <a:pt x="28778" y="1549"/>
                    </a:cubicBezTo>
                    <a:cubicBezTo>
                      <a:pt x="26483" y="1549"/>
                      <a:pt x="24202" y="2470"/>
                      <a:pt x="22588" y="4084"/>
                    </a:cubicBezTo>
                    <a:cubicBezTo>
                      <a:pt x="23101" y="2597"/>
                      <a:pt x="23887" y="1213"/>
                      <a:pt x="248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7"/>
              <p:cNvSpPr/>
              <p:nvPr/>
            </p:nvSpPr>
            <p:spPr>
              <a:xfrm>
                <a:off x="1226550" y="2466850"/>
                <a:ext cx="643325" cy="245625"/>
              </a:xfrm>
              <a:custGeom>
                <a:avLst/>
                <a:gdLst/>
                <a:ahLst/>
                <a:cxnLst/>
                <a:rect l="l" t="t" r="r" b="b"/>
                <a:pathLst>
                  <a:path w="25733" h="9825" extrusionOk="0">
                    <a:moveTo>
                      <a:pt x="21522" y="8352"/>
                    </a:moveTo>
                    <a:lnTo>
                      <a:pt x="21522" y="8352"/>
                    </a:lnTo>
                    <a:cubicBezTo>
                      <a:pt x="21524" y="8353"/>
                      <a:pt x="21527" y="8354"/>
                      <a:pt x="21529" y="8355"/>
                    </a:cubicBezTo>
                    <a:cubicBezTo>
                      <a:pt x="21527" y="8354"/>
                      <a:pt x="21524" y="8353"/>
                      <a:pt x="21522" y="8352"/>
                    </a:cubicBezTo>
                    <a:close/>
                    <a:moveTo>
                      <a:pt x="16540" y="0"/>
                    </a:moveTo>
                    <a:lnTo>
                      <a:pt x="16540" y="0"/>
                    </a:lnTo>
                    <a:cubicBezTo>
                      <a:pt x="14934" y="718"/>
                      <a:pt x="13618" y="2068"/>
                      <a:pt x="12969" y="3708"/>
                    </a:cubicBezTo>
                    <a:cubicBezTo>
                      <a:pt x="13003" y="2751"/>
                      <a:pt x="13037" y="1794"/>
                      <a:pt x="13071" y="837"/>
                    </a:cubicBezTo>
                    <a:lnTo>
                      <a:pt x="13071" y="837"/>
                    </a:lnTo>
                    <a:cubicBezTo>
                      <a:pt x="12251" y="1692"/>
                      <a:pt x="11858" y="2956"/>
                      <a:pt x="12063" y="4118"/>
                    </a:cubicBezTo>
                    <a:cubicBezTo>
                      <a:pt x="11431" y="2614"/>
                      <a:pt x="10013" y="1453"/>
                      <a:pt x="8407" y="1128"/>
                    </a:cubicBezTo>
                    <a:lnTo>
                      <a:pt x="8407" y="1128"/>
                    </a:lnTo>
                    <a:cubicBezTo>
                      <a:pt x="9603" y="1863"/>
                      <a:pt x="10526" y="3024"/>
                      <a:pt x="10987" y="4357"/>
                    </a:cubicBezTo>
                    <a:cubicBezTo>
                      <a:pt x="9972" y="3634"/>
                      <a:pt x="8717" y="3253"/>
                      <a:pt x="7469" y="3253"/>
                    </a:cubicBezTo>
                    <a:cubicBezTo>
                      <a:pt x="6889" y="3253"/>
                      <a:pt x="6311" y="3335"/>
                      <a:pt x="5759" y="3503"/>
                    </a:cubicBezTo>
                    <a:cubicBezTo>
                      <a:pt x="6340" y="4152"/>
                      <a:pt x="7143" y="4306"/>
                      <a:pt x="7741" y="5006"/>
                    </a:cubicBezTo>
                    <a:cubicBezTo>
                      <a:pt x="6220" y="4357"/>
                      <a:pt x="4597" y="3947"/>
                      <a:pt x="2922" y="3896"/>
                    </a:cubicBezTo>
                    <a:cubicBezTo>
                      <a:pt x="2852" y="3894"/>
                      <a:pt x="2783" y="3892"/>
                      <a:pt x="2713" y="3892"/>
                    </a:cubicBezTo>
                    <a:cubicBezTo>
                      <a:pt x="1754" y="3892"/>
                      <a:pt x="877" y="4111"/>
                      <a:pt x="1" y="4494"/>
                    </a:cubicBezTo>
                    <a:cubicBezTo>
                      <a:pt x="1333" y="4528"/>
                      <a:pt x="2683" y="4648"/>
                      <a:pt x="3999" y="4887"/>
                    </a:cubicBezTo>
                    <a:cubicBezTo>
                      <a:pt x="3042" y="5212"/>
                      <a:pt x="2085" y="5604"/>
                      <a:pt x="1179" y="6083"/>
                    </a:cubicBezTo>
                    <a:cubicBezTo>
                      <a:pt x="2478" y="6220"/>
                      <a:pt x="3777" y="6305"/>
                      <a:pt x="5075" y="6339"/>
                    </a:cubicBezTo>
                    <a:cubicBezTo>
                      <a:pt x="3982" y="6886"/>
                      <a:pt x="3127" y="7877"/>
                      <a:pt x="2734" y="9022"/>
                    </a:cubicBezTo>
                    <a:cubicBezTo>
                      <a:pt x="3930" y="8287"/>
                      <a:pt x="5212" y="7689"/>
                      <a:pt x="6562" y="7245"/>
                    </a:cubicBezTo>
                    <a:lnTo>
                      <a:pt x="6562" y="7245"/>
                    </a:lnTo>
                    <a:cubicBezTo>
                      <a:pt x="6032" y="7860"/>
                      <a:pt x="5656" y="8577"/>
                      <a:pt x="5468" y="9363"/>
                    </a:cubicBezTo>
                    <a:cubicBezTo>
                      <a:pt x="7023" y="8167"/>
                      <a:pt x="8697" y="7142"/>
                      <a:pt x="10457" y="6271"/>
                    </a:cubicBezTo>
                    <a:lnTo>
                      <a:pt x="10457" y="6271"/>
                    </a:lnTo>
                    <a:cubicBezTo>
                      <a:pt x="10252" y="7074"/>
                      <a:pt x="10218" y="7928"/>
                      <a:pt x="10372" y="8748"/>
                    </a:cubicBezTo>
                    <a:cubicBezTo>
                      <a:pt x="10799" y="8099"/>
                      <a:pt x="11124" y="7399"/>
                      <a:pt x="11329" y="6647"/>
                    </a:cubicBezTo>
                    <a:cubicBezTo>
                      <a:pt x="11551" y="7262"/>
                      <a:pt x="11910" y="7826"/>
                      <a:pt x="12371" y="8287"/>
                    </a:cubicBezTo>
                    <a:cubicBezTo>
                      <a:pt x="12559" y="7604"/>
                      <a:pt x="12713" y="6920"/>
                      <a:pt x="12781" y="6203"/>
                    </a:cubicBezTo>
                    <a:cubicBezTo>
                      <a:pt x="13464" y="7159"/>
                      <a:pt x="14524" y="7843"/>
                      <a:pt x="15686" y="8065"/>
                    </a:cubicBezTo>
                    <a:cubicBezTo>
                      <a:pt x="15310" y="7364"/>
                      <a:pt x="14934" y="6664"/>
                      <a:pt x="14575" y="5963"/>
                    </a:cubicBezTo>
                    <a:lnTo>
                      <a:pt x="14575" y="5963"/>
                    </a:lnTo>
                    <a:cubicBezTo>
                      <a:pt x="16523" y="6903"/>
                      <a:pt x="18163" y="8492"/>
                      <a:pt x="19855" y="9825"/>
                    </a:cubicBezTo>
                    <a:cubicBezTo>
                      <a:pt x="19530" y="8560"/>
                      <a:pt x="18932" y="7381"/>
                      <a:pt x="18095" y="6373"/>
                    </a:cubicBezTo>
                    <a:lnTo>
                      <a:pt x="18095" y="6373"/>
                    </a:lnTo>
                    <a:cubicBezTo>
                      <a:pt x="19152" y="7192"/>
                      <a:pt x="20294" y="7857"/>
                      <a:pt x="21522" y="8352"/>
                    </a:cubicBezTo>
                    <a:lnTo>
                      <a:pt x="21522" y="8352"/>
                    </a:lnTo>
                    <a:cubicBezTo>
                      <a:pt x="21334" y="8270"/>
                      <a:pt x="21083" y="7635"/>
                      <a:pt x="20948" y="7450"/>
                    </a:cubicBezTo>
                    <a:cubicBezTo>
                      <a:pt x="20692" y="7091"/>
                      <a:pt x="20384" y="6766"/>
                      <a:pt x="20145" y="6408"/>
                    </a:cubicBezTo>
                    <a:lnTo>
                      <a:pt x="20145" y="6408"/>
                    </a:lnTo>
                    <a:cubicBezTo>
                      <a:pt x="21085" y="6715"/>
                      <a:pt x="21973" y="7142"/>
                      <a:pt x="22811" y="7672"/>
                    </a:cubicBezTo>
                    <a:cubicBezTo>
                      <a:pt x="22332" y="7142"/>
                      <a:pt x="21820" y="6647"/>
                      <a:pt x="21256" y="6203"/>
                    </a:cubicBezTo>
                    <a:cubicBezTo>
                      <a:pt x="21688" y="6177"/>
                      <a:pt x="22120" y="6163"/>
                      <a:pt x="22552" y="6163"/>
                    </a:cubicBezTo>
                    <a:cubicBezTo>
                      <a:pt x="23554" y="6163"/>
                      <a:pt x="24553" y="6235"/>
                      <a:pt x="25544" y="6390"/>
                    </a:cubicBezTo>
                    <a:cubicBezTo>
                      <a:pt x="24622" y="6049"/>
                      <a:pt x="23665" y="5792"/>
                      <a:pt x="22708" y="5604"/>
                    </a:cubicBezTo>
                    <a:cubicBezTo>
                      <a:pt x="21734" y="5434"/>
                      <a:pt x="20743" y="5314"/>
                      <a:pt x="19752" y="5280"/>
                    </a:cubicBezTo>
                    <a:cubicBezTo>
                      <a:pt x="21478" y="3998"/>
                      <a:pt x="23580" y="3161"/>
                      <a:pt x="25732" y="3161"/>
                    </a:cubicBezTo>
                    <a:cubicBezTo>
                      <a:pt x="25374" y="3161"/>
                      <a:pt x="24929" y="2939"/>
                      <a:pt x="24571" y="2888"/>
                    </a:cubicBezTo>
                    <a:cubicBezTo>
                      <a:pt x="24232" y="2830"/>
                      <a:pt x="23888" y="2810"/>
                      <a:pt x="23548" y="2810"/>
                    </a:cubicBezTo>
                    <a:cubicBezTo>
                      <a:pt x="23287" y="2810"/>
                      <a:pt x="23029" y="2822"/>
                      <a:pt x="22776" y="2837"/>
                    </a:cubicBezTo>
                    <a:cubicBezTo>
                      <a:pt x="20948" y="2973"/>
                      <a:pt x="19342" y="3674"/>
                      <a:pt x="17668" y="4323"/>
                    </a:cubicBezTo>
                    <a:cubicBezTo>
                      <a:pt x="18761" y="3230"/>
                      <a:pt x="20043" y="2307"/>
                      <a:pt x="21427" y="1606"/>
                    </a:cubicBezTo>
                    <a:cubicBezTo>
                      <a:pt x="21099" y="1568"/>
                      <a:pt x="20769" y="1549"/>
                      <a:pt x="20440" y="1549"/>
                    </a:cubicBezTo>
                    <a:cubicBezTo>
                      <a:pt x="18145" y="1549"/>
                      <a:pt x="15864" y="2470"/>
                      <a:pt x="14250" y="4084"/>
                    </a:cubicBezTo>
                    <a:cubicBezTo>
                      <a:pt x="14763" y="2597"/>
                      <a:pt x="15549" y="1213"/>
                      <a:pt x="165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7"/>
              <p:cNvSpPr/>
              <p:nvPr/>
            </p:nvSpPr>
            <p:spPr>
              <a:xfrm>
                <a:off x="1018100" y="2671450"/>
                <a:ext cx="1101650" cy="678350"/>
              </a:xfrm>
              <a:custGeom>
                <a:avLst/>
                <a:gdLst/>
                <a:ahLst/>
                <a:cxnLst/>
                <a:rect l="l" t="t" r="r" b="b"/>
                <a:pathLst>
                  <a:path w="44066" h="27134" extrusionOk="0">
                    <a:moveTo>
                      <a:pt x="36702" y="411"/>
                    </a:moveTo>
                    <a:cubicBezTo>
                      <a:pt x="36703" y="411"/>
                      <a:pt x="36705" y="412"/>
                      <a:pt x="36707" y="413"/>
                    </a:cubicBezTo>
                    <a:lnTo>
                      <a:pt x="36707" y="413"/>
                    </a:lnTo>
                    <a:cubicBezTo>
                      <a:pt x="36705" y="412"/>
                      <a:pt x="36703" y="411"/>
                      <a:pt x="36702" y="411"/>
                    </a:cubicBezTo>
                    <a:close/>
                    <a:moveTo>
                      <a:pt x="0" y="2717"/>
                    </a:moveTo>
                    <a:cubicBezTo>
                      <a:pt x="1" y="2717"/>
                      <a:pt x="1" y="2717"/>
                      <a:pt x="1" y="2717"/>
                    </a:cubicBezTo>
                    <a:lnTo>
                      <a:pt x="1" y="2717"/>
                    </a:lnTo>
                    <a:cubicBezTo>
                      <a:pt x="1" y="2717"/>
                      <a:pt x="1" y="2717"/>
                      <a:pt x="0" y="2717"/>
                    </a:cubicBezTo>
                    <a:close/>
                    <a:moveTo>
                      <a:pt x="17686" y="10390"/>
                    </a:moveTo>
                    <a:cubicBezTo>
                      <a:pt x="17530" y="10390"/>
                      <a:pt x="17375" y="10469"/>
                      <a:pt x="17275" y="10594"/>
                    </a:cubicBezTo>
                    <a:cubicBezTo>
                      <a:pt x="17250" y="10625"/>
                      <a:pt x="17228" y="10659"/>
                      <a:pt x="17209" y="10694"/>
                    </a:cubicBezTo>
                    <a:lnTo>
                      <a:pt x="17209" y="10694"/>
                    </a:lnTo>
                    <a:cubicBezTo>
                      <a:pt x="17370" y="10528"/>
                      <a:pt x="17580" y="10422"/>
                      <a:pt x="17808" y="10422"/>
                    </a:cubicBezTo>
                    <a:cubicBezTo>
                      <a:pt x="17824" y="10422"/>
                      <a:pt x="17840" y="10422"/>
                      <a:pt x="17856" y="10423"/>
                    </a:cubicBezTo>
                    <a:cubicBezTo>
                      <a:pt x="17801" y="10400"/>
                      <a:pt x="17743" y="10390"/>
                      <a:pt x="17686" y="10390"/>
                    </a:cubicBezTo>
                    <a:close/>
                    <a:moveTo>
                      <a:pt x="6032" y="1"/>
                    </a:moveTo>
                    <a:lnTo>
                      <a:pt x="6032" y="1"/>
                    </a:lnTo>
                    <a:cubicBezTo>
                      <a:pt x="4058" y="681"/>
                      <a:pt x="2186" y="2717"/>
                      <a:pt x="27" y="2717"/>
                    </a:cubicBezTo>
                    <a:cubicBezTo>
                      <a:pt x="19" y="2717"/>
                      <a:pt x="10" y="2717"/>
                      <a:pt x="1" y="2717"/>
                    </a:cubicBezTo>
                    <a:lnTo>
                      <a:pt x="1" y="2717"/>
                    </a:lnTo>
                    <a:cubicBezTo>
                      <a:pt x="213" y="2719"/>
                      <a:pt x="426" y="2720"/>
                      <a:pt x="640" y="2720"/>
                    </a:cubicBezTo>
                    <a:cubicBezTo>
                      <a:pt x="2631" y="2720"/>
                      <a:pt x="4673" y="2604"/>
                      <a:pt x="6339" y="1555"/>
                    </a:cubicBezTo>
                    <a:lnTo>
                      <a:pt x="6339" y="1555"/>
                    </a:lnTo>
                    <a:cubicBezTo>
                      <a:pt x="4631" y="2751"/>
                      <a:pt x="2905" y="3964"/>
                      <a:pt x="923" y="4614"/>
                    </a:cubicBezTo>
                    <a:cubicBezTo>
                      <a:pt x="1107" y="4649"/>
                      <a:pt x="1295" y="4666"/>
                      <a:pt x="1482" y="4666"/>
                    </a:cubicBezTo>
                    <a:cubicBezTo>
                      <a:pt x="1937" y="4666"/>
                      <a:pt x="2391" y="4563"/>
                      <a:pt x="2803" y="4357"/>
                    </a:cubicBezTo>
                    <a:lnTo>
                      <a:pt x="2803" y="4357"/>
                    </a:lnTo>
                    <a:cubicBezTo>
                      <a:pt x="2017" y="5366"/>
                      <a:pt x="1111" y="6254"/>
                      <a:pt x="120" y="7040"/>
                    </a:cubicBezTo>
                    <a:cubicBezTo>
                      <a:pt x="1195" y="6579"/>
                      <a:pt x="2201" y="5949"/>
                      <a:pt x="3089" y="5181"/>
                    </a:cubicBezTo>
                    <a:lnTo>
                      <a:pt x="3089" y="5181"/>
                    </a:lnTo>
                    <a:cubicBezTo>
                      <a:pt x="2866" y="5378"/>
                      <a:pt x="2528" y="6290"/>
                      <a:pt x="2393" y="6579"/>
                    </a:cubicBezTo>
                    <a:cubicBezTo>
                      <a:pt x="2187" y="7006"/>
                      <a:pt x="2068" y="7467"/>
                      <a:pt x="1897" y="7911"/>
                    </a:cubicBezTo>
                    <a:cubicBezTo>
                      <a:pt x="1436" y="9176"/>
                      <a:pt x="1043" y="10457"/>
                      <a:pt x="821" y="11773"/>
                    </a:cubicBezTo>
                    <a:cubicBezTo>
                      <a:pt x="616" y="12952"/>
                      <a:pt x="564" y="14148"/>
                      <a:pt x="667" y="15344"/>
                    </a:cubicBezTo>
                    <a:cubicBezTo>
                      <a:pt x="769" y="16284"/>
                      <a:pt x="1282" y="17138"/>
                      <a:pt x="1282" y="18095"/>
                    </a:cubicBezTo>
                    <a:cubicBezTo>
                      <a:pt x="1333" y="18368"/>
                      <a:pt x="1367" y="18641"/>
                      <a:pt x="1504" y="18881"/>
                    </a:cubicBezTo>
                    <a:cubicBezTo>
                      <a:pt x="1641" y="19120"/>
                      <a:pt x="1846" y="19308"/>
                      <a:pt x="2034" y="19496"/>
                    </a:cubicBezTo>
                    <a:cubicBezTo>
                      <a:pt x="4101" y="21546"/>
                      <a:pt x="4409" y="24827"/>
                      <a:pt x="6186" y="27133"/>
                    </a:cubicBezTo>
                    <a:cubicBezTo>
                      <a:pt x="3623" y="20794"/>
                      <a:pt x="6083" y="13686"/>
                      <a:pt x="9586" y="8185"/>
                    </a:cubicBezTo>
                    <a:lnTo>
                      <a:pt x="9586" y="8185"/>
                    </a:lnTo>
                    <a:cubicBezTo>
                      <a:pt x="8321" y="10850"/>
                      <a:pt x="7040" y="13601"/>
                      <a:pt x="6852" y="16540"/>
                    </a:cubicBezTo>
                    <a:cubicBezTo>
                      <a:pt x="7365" y="15088"/>
                      <a:pt x="8612" y="14045"/>
                      <a:pt x="9774" y="13037"/>
                    </a:cubicBezTo>
                    <a:cubicBezTo>
                      <a:pt x="12713" y="10474"/>
                      <a:pt x="15566" y="7399"/>
                      <a:pt x="16215" y="3554"/>
                    </a:cubicBezTo>
                    <a:lnTo>
                      <a:pt x="16215" y="3554"/>
                    </a:lnTo>
                    <a:cubicBezTo>
                      <a:pt x="16403" y="5622"/>
                      <a:pt x="15856" y="7741"/>
                      <a:pt x="14763" y="9500"/>
                    </a:cubicBezTo>
                    <a:cubicBezTo>
                      <a:pt x="13669" y="11277"/>
                      <a:pt x="12029" y="12678"/>
                      <a:pt x="10167" y="13584"/>
                    </a:cubicBezTo>
                    <a:cubicBezTo>
                      <a:pt x="12644" y="12986"/>
                      <a:pt x="14917" y="11534"/>
                      <a:pt x="16489" y="9517"/>
                    </a:cubicBezTo>
                    <a:cubicBezTo>
                      <a:pt x="18005" y="7609"/>
                      <a:pt x="18740" y="5395"/>
                      <a:pt x="18896" y="2977"/>
                    </a:cubicBezTo>
                    <a:lnTo>
                      <a:pt x="18896" y="2977"/>
                    </a:lnTo>
                    <a:cubicBezTo>
                      <a:pt x="18832" y="4015"/>
                      <a:pt x="18985" y="5270"/>
                      <a:pt x="19222" y="6254"/>
                    </a:cubicBezTo>
                    <a:cubicBezTo>
                      <a:pt x="19547" y="7553"/>
                      <a:pt x="19974" y="8663"/>
                      <a:pt x="19906" y="10047"/>
                    </a:cubicBezTo>
                    <a:cubicBezTo>
                      <a:pt x="19889" y="10526"/>
                      <a:pt x="19820" y="11004"/>
                      <a:pt x="19598" y="11414"/>
                    </a:cubicBezTo>
                    <a:cubicBezTo>
                      <a:pt x="19376" y="11841"/>
                      <a:pt x="19000" y="12200"/>
                      <a:pt x="18539" y="12268"/>
                    </a:cubicBezTo>
                    <a:cubicBezTo>
                      <a:pt x="18475" y="12280"/>
                      <a:pt x="18411" y="12286"/>
                      <a:pt x="18347" y="12286"/>
                    </a:cubicBezTo>
                    <a:cubicBezTo>
                      <a:pt x="17761" y="12286"/>
                      <a:pt x="17198" y="11810"/>
                      <a:pt x="17121" y="11209"/>
                    </a:cubicBezTo>
                    <a:cubicBezTo>
                      <a:pt x="17107" y="11042"/>
                      <a:pt x="17127" y="10851"/>
                      <a:pt x="17209" y="10694"/>
                    </a:cubicBezTo>
                    <a:lnTo>
                      <a:pt x="17209" y="10694"/>
                    </a:lnTo>
                    <a:cubicBezTo>
                      <a:pt x="17012" y="10898"/>
                      <a:pt x="16890" y="11190"/>
                      <a:pt x="16899" y="11482"/>
                    </a:cubicBezTo>
                    <a:cubicBezTo>
                      <a:pt x="16899" y="12251"/>
                      <a:pt x="17651" y="12901"/>
                      <a:pt x="18419" y="12918"/>
                    </a:cubicBezTo>
                    <a:cubicBezTo>
                      <a:pt x="18432" y="12918"/>
                      <a:pt x="18444" y="12918"/>
                      <a:pt x="18456" y="12918"/>
                    </a:cubicBezTo>
                    <a:cubicBezTo>
                      <a:pt x="19228" y="12918"/>
                      <a:pt x="19929" y="12394"/>
                      <a:pt x="20282" y="11722"/>
                    </a:cubicBezTo>
                    <a:cubicBezTo>
                      <a:pt x="20624" y="11021"/>
                      <a:pt x="20641" y="10201"/>
                      <a:pt x="20436" y="9449"/>
                    </a:cubicBezTo>
                    <a:lnTo>
                      <a:pt x="20436" y="9449"/>
                    </a:lnTo>
                    <a:cubicBezTo>
                      <a:pt x="21068" y="10833"/>
                      <a:pt x="20692" y="12542"/>
                      <a:pt x="19684" y="13704"/>
                    </a:cubicBezTo>
                    <a:cubicBezTo>
                      <a:pt x="20965" y="13003"/>
                      <a:pt x="21563" y="11277"/>
                      <a:pt x="20999" y="9945"/>
                    </a:cubicBezTo>
                    <a:lnTo>
                      <a:pt x="20999" y="9945"/>
                    </a:lnTo>
                    <a:cubicBezTo>
                      <a:pt x="21785" y="11346"/>
                      <a:pt x="22247" y="12935"/>
                      <a:pt x="22332" y="14541"/>
                    </a:cubicBezTo>
                    <a:cubicBezTo>
                      <a:pt x="22435" y="13208"/>
                      <a:pt x="22742" y="11910"/>
                      <a:pt x="22554" y="10594"/>
                    </a:cubicBezTo>
                    <a:cubicBezTo>
                      <a:pt x="22315" y="9022"/>
                      <a:pt x="21734" y="7535"/>
                      <a:pt x="21153" y="6066"/>
                    </a:cubicBezTo>
                    <a:lnTo>
                      <a:pt x="21153" y="6066"/>
                    </a:lnTo>
                    <a:cubicBezTo>
                      <a:pt x="22059" y="7501"/>
                      <a:pt x="22913" y="8783"/>
                      <a:pt x="24007" y="10081"/>
                    </a:cubicBezTo>
                    <a:cubicBezTo>
                      <a:pt x="25408" y="11790"/>
                      <a:pt x="26552" y="14131"/>
                      <a:pt x="25698" y="16335"/>
                    </a:cubicBezTo>
                    <a:cubicBezTo>
                      <a:pt x="27048" y="14233"/>
                      <a:pt x="26382" y="12285"/>
                      <a:pt x="24929" y="10491"/>
                    </a:cubicBezTo>
                    <a:lnTo>
                      <a:pt x="24929" y="10491"/>
                    </a:lnTo>
                    <a:cubicBezTo>
                      <a:pt x="26347" y="11995"/>
                      <a:pt x="27971" y="13054"/>
                      <a:pt x="30055" y="13191"/>
                    </a:cubicBezTo>
                    <a:cubicBezTo>
                      <a:pt x="28722" y="11773"/>
                      <a:pt x="27424" y="10201"/>
                      <a:pt x="26587" y="8458"/>
                    </a:cubicBezTo>
                    <a:lnTo>
                      <a:pt x="26587" y="8458"/>
                    </a:lnTo>
                    <a:cubicBezTo>
                      <a:pt x="27595" y="9859"/>
                      <a:pt x="29252" y="10765"/>
                      <a:pt x="30978" y="10850"/>
                    </a:cubicBezTo>
                    <a:cubicBezTo>
                      <a:pt x="29115" y="10081"/>
                      <a:pt x="27509" y="8680"/>
                      <a:pt x="26484" y="6937"/>
                    </a:cubicBezTo>
                    <a:lnTo>
                      <a:pt x="26484" y="6937"/>
                    </a:lnTo>
                    <a:cubicBezTo>
                      <a:pt x="27287" y="7638"/>
                      <a:pt x="28107" y="8321"/>
                      <a:pt x="29064" y="8783"/>
                    </a:cubicBezTo>
                    <a:cubicBezTo>
                      <a:pt x="29715" y="9114"/>
                      <a:pt x="30449" y="9323"/>
                      <a:pt x="31179" y="9323"/>
                    </a:cubicBezTo>
                    <a:cubicBezTo>
                      <a:pt x="31502" y="9323"/>
                      <a:pt x="31825" y="9282"/>
                      <a:pt x="32140" y="9193"/>
                    </a:cubicBezTo>
                    <a:cubicBezTo>
                      <a:pt x="31217" y="8919"/>
                      <a:pt x="30346" y="8526"/>
                      <a:pt x="29525" y="8031"/>
                    </a:cubicBezTo>
                    <a:lnTo>
                      <a:pt x="29525" y="8031"/>
                    </a:lnTo>
                    <a:cubicBezTo>
                      <a:pt x="32755" y="8441"/>
                      <a:pt x="35471" y="11380"/>
                      <a:pt x="35642" y="14626"/>
                    </a:cubicBezTo>
                    <a:cubicBezTo>
                      <a:pt x="35779" y="13037"/>
                      <a:pt x="35454" y="11414"/>
                      <a:pt x="34703" y="9996"/>
                    </a:cubicBezTo>
                    <a:lnTo>
                      <a:pt x="34703" y="9996"/>
                    </a:lnTo>
                    <a:cubicBezTo>
                      <a:pt x="35779" y="11021"/>
                      <a:pt x="36445" y="12422"/>
                      <a:pt x="36736" y="13874"/>
                    </a:cubicBezTo>
                    <a:cubicBezTo>
                      <a:pt x="37043" y="15327"/>
                      <a:pt x="36992" y="16830"/>
                      <a:pt x="36753" y="18283"/>
                    </a:cubicBezTo>
                    <a:cubicBezTo>
                      <a:pt x="37520" y="16800"/>
                      <a:pt x="37862" y="15096"/>
                      <a:pt x="37728" y="13425"/>
                    </a:cubicBezTo>
                    <a:lnTo>
                      <a:pt x="37728" y="13425"/>
                    </a:lnTo>
                    <a:cubicBezTo>
                      <a:pt x="37865" y="15112"/>
                      <a:pt x="38103" y="16749"/>
                      <a:pt x="38154" y="18454"/>
                    </a:cubicBezTo>
                    <a:cubicBezTo>
                      <a:pt x="38205" y="20299"/>
                      <a:pt x="38086" y="22178"/>
                      <a:pt x="38051" y="24024"/>
                    </a:cubicBezTo>
                    <a:cubicBezTo>
                      <a:pt x="38803" y="20828"/>
                      <a:pt x="39179" y="17616"/>
                      <a:pt x="39453" y="14370"/>
                    </a:cubicBezTo>
                    <a:cubicBezTo>
                      <a:pt x="39561" y="14354"/>
                      <a:pt x="39671" y="14346"/>
                      <a:pt x="39780" y="14346"/>
                    </a:cubicBezTo>
                    <a:cubicBezTo>
                      <a:pt x="40493" y="14346"/>
                      <a:pt x="41193" y="14678"/>
                      <a:pt x="41622" y="15241"/>
                    </a:cubicBezTo>
                    <a:cubicBezTo>
                      <a:pt x="41896" y="13071"/>
                      <a:pt x="41845" y="10850"/>
                      <a:pt x="41435" y="8680"/>
                    </a:cubicBezTo>
                    <a:lnTo>
                      <a:pt x="41435" y="8680"/>
                    </a:lnTo>
                    <a:cubicBezTo>
                      <a:pt x="42067" y="9142"/>
                      <a:pt x="42477" y="9910"/>
                      <a:pt x="42511" y="10679"/>
                    </a:cubicBezTo>
                    <a:cubicBezTo>
                      <a:pt x="42528" y="9603"/>
                      <a:pt x="42374" y="8526"/>
                      <a:pt x="42067" y="7501"/>
                    </a:cubicBezTo>
                    <a:cubicBezTo>
                      <a:pt x="41486" y="5605"/>
                      <a:pt x="40375" y="3862"/>
                      <a:pt x="38855" y="2581"/>
                    </a:cubicBezTo>
                    <a:lnTo>
                      <a:pt x="38855" y="2581"/>
                    </a:lnTo>
                    <a:cubicBezTo>
                      <a:pt x="40973" y="2888"/>
                      <a:pt x="42921" y="4170"/>
                      <a:pt x="44066" y="5998"/>
                    </a:cubicBezTo>
                    <a:cubicBezTo>
                      <a:pt x="43912" y="4511"/>
                      <a:pt x="43126" y="2632"/>
                      <a:pt x="41845" y="1777"/>
                    </a:cubicBezTo>
                    <a:cubicBezTo>
                      <a:pt x="41093" y="1265"/>
                      <a:pt x="40085" y="957"/>
                      <a:pt x="39213" y="752"/>
                    </a:cubicBezTo>
                    <a:cubicBezTo>
                      <a:pt x="38549" y="582"/>
                      <a:pt x="37273" y="717"/>
                      <a:pt x="36707" y="413"/>
                    </a:cubicBezTo>
                    <a:lnTo>
                      <a:pt x="36707" y="413"/>
                    </a:lnTo>
                    <a:cubicBezTo>
                      <a:pt x="37337" y="755"/>
                      <a:pt x="37916" y="1232"/>
                      <a:pt x="38359" y="1795"/>
                    </a:cubicBezTo>
                    <a:cubicBezTo>
                      <a:pt x="36650" y="1333"/>
                      <a:pt x="34908" y="940"/>
                      <a:pt x="33148" y="667"/>
                    </a:cubicBezTo>
                    <a:lnTo>
                      <a:pt x="33148" y="667"/>
                    </a:lnTo>
                    <a:cubicBezTo>
                      <a:pt x="34292" y="1743"/>
                      <a:pt x="35437" y="2820"/>
                      <a:pt x="36565" y="3896"/>
                    </a:cubicBezTo>
                    <a:cubicBezTo>
                      <a:pt x="34446" y="3144"/>
                      <a:pt x="32293" y="2393"/>
                      <a:pt x="30055" y="2034"/>
                    </a:cubicBezTo>
                    <a:lnTo>
                      <a:pt x="30055" y="2034"/>
                    </a:lnTo>
                    <a:cubicBezTo>
                      <a:pt x="31234" y="2905"/>
                      <a:pt x="32293" y="3913"/>
                      <a:pt x="33233" y="5024"/>
                    </a:cubicBezTo>
                    <a:cubicBezTo>
                      <a:pt x="31849" y="4528"/>
                      <a:pt x="30551" y="3811"/>
                      <a:pt x="29423" y="2888"/>
                    </a:cubicBezTo>
                    <a:lnTo>
                      <a:pt x="29423" y="2888"/>
                    </a:lnTo>
                    <a:cubicBezTo>
                      <a:pt x="30311" y="4340"/>
                      <a:pt x="31507" y="5605"/>
                      <a:pt x="32891" y="6579"/>
                    </a:cubicBezTo>
                    <a:cubicBezTo>
                      <a:pt x="30294" y="5741"/>
                      <a:pt x="27954" y="4306"/>
                      <a:pt x="25613" y="2888"/>
                    </a:cubicBezTo>
                    <a:lnTo>
                      <a:pt x="25613" y="2888"/>
                    </a:lnTo>
                    <a:cubicBezTo>
                      <a:pt x="26450" y="3999"/>
                      <a:pt x="27099" y="5246"/>
                      <a:pt x="27526" y="6562"/>
                    </a:cubicBezTo>
                    <a:cubicBezTo>
                      <a:pt x="26040" y="4716"/>
                      <a:pt x="24331" y="3025"/>
                      <a:pt x="22469" y="1572"/>
                    </a:cubicBezTo>
                    <a:lnTo>
                      <a:pt x="22469" y="1572"/>
                    </a:lnTo>
                    <a:cubicBezTo>
                      <a:pt x="22862" y="2973"/>
                      <a:pt x="23272" y="4357"/>
                      <a:pt x="23665" y="5759"/>
                    </a:cubicBezTo>
                    <a:cubicBezTo>
                      <a:pt x="22435" y="4204"/>
                      <a:pt x="21375" y="2512"/>
                      <a:pt x="20521" y="718"/>
                    </a:cubicBezTo>
                    <a:lnTo>
                      <a:pt x="20521" y="718"/>
                    </a:lnTo>
                    <a:cubicBezTo>
                      <a:pt x="20658" y="2068"/>
                      <a:pt x="20692" y="3418"/>
                      <a:pt x="20624" y="4768"/>
                    </a:cubicBezTo>
                    <a:cubicBezTo>
                      <a:pt x="20111" y="3247"/>
                      <a:pt x="19445" y="1777"/>
                      <a:pt x="18659" y="393"/>
                    </a:cubicBezTo>
                    <a:cubicBezTo>
                      <a:pt x="18436" y="2375"/>
                      <a:pt x="17856" y="4306"/>
                      <a:pt x="16933" y="6066"/>
                    </a:cubicBezTo>
                    <a:cubicBezTo>
                      <a:pt x="17104" y="4204"/>
                      <a:pt x="17001" y="2324"/>
                      <a:pt x="16608" y="496"/>
                    </a:cubicBezTo>
                    <a:cubicBezTo>
                      <a:pt x="16079" y="1726"/>
                      <a:pt x="15241" y="2529"/>
                      <a:pt x="14336" y="3469"/>
                    </a:cubicBezTo>
                    <a:cubicBezTo>
                      <a:pt x="13328" y="4511"/>
                      <a:pt x="12388" y="5553"/>
                      <a:pt x="11243" y="6459"/>
                    </a:cubicBezTo>
                    <a:cubicBezTo>
                      <a:pt x="11482" y="5126"/>
                      <a:pt x="11705" y="3794"/>
                      <a:pt x="11944" y="2461"/>
                    </a:cubicBezTo>
                    <a:lnTo>
                      <a:pt x="11944" y="2461"/>
                    </a:lnTo>
                    <a:cubicBezTo>
                      <a:pt x="9979" y="3828"/>
                      <a:pt x="8133" y="5366"/>
                      <a:pt x="6442" y="7057"/>
                    </a:cubicBezTo>
                    <a:cubicBezTo>
                      <a:pt x="6322" y="4597"/>
                      <a:pt x="7245" y="2102"/>
                      <a:pt x="8919" y="308"/>
                    </a:cubicBezTo>
                    <a:lnTo>
                      <a:pt x="8919" y="308"/>
                    </a:lnTo>
                    <a:cubicBezTo>
                      <a:pt x="7433" y="599"/>
                      <a:pt x="5981" y="991"/>
                      <a:pt x="4545" y="1487"/>
                    </a:cubicBezTo>
                    <a:cubicBezTo>
                      <a:pt x="5041" y="991"/>
                      <a:pt x="5536" y="496"/>
                      <a:pt x="6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7"/>
              <p:cNvSpPr/>
              <p:nvPr/>
            </p:nvSpPr>
            <p:spPr>
              <a:xfrm>
                <a:off x="2002700" y="3027700"/>
                <a:ext cx="75625" cy="382325"/>
              </a:xfrm>
              <a:custGeom>
                <a:avLst/>
                <a:gdLst/>
                <a:ahLst/>
                <a:cxnLst/>
                <a:rect l="l" t="t" r="r" b="b"/>
                <a:pathLst>
                  <a:path w="3025" h="15293" fill="none" extrusionOk="0">
                    <a:moveTo>
                      <a:pt x="3024" y="15292"/>
                    </a:moveTo>
                    <a:cubicBezTo>
                      <a:pt x="2238" y="10149"/>
                      <a:pt x="889" y="5126"/>
                      <a:pt x="0" y="0"/>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7"/>
              <p:cNvSpPr/>
              <p:nvPr/>
            </p:nvSpPr>
            <p:spPr>
              <a:xfrm>
                <a:off x="926250" y="2921325"/>
                <a:ext cx="292200" cy="231125"/>
              </a:xfrm>
              <a:custGeom>
                <a:avLst/>
                <a:gdLst/>
                <a:ahLst/>
                <a:cxnLst/>
                <a:rect l="l" t="t" r="r" b="b"/>
                <a:pathLst>
                  <a:path w="11688" h="9245" fill="none" extrusionOk="0">
                    <a:moveTo>
                      <a:pt x="11688" y="9244"/>
                    </a:moveTo>
                    <a:cubicBezTo>
                      <a:pt x="8766" y="6237"/>
                      <a:pt x="5605" y="3521"/>
                      <a:pt x="2427" y="804"/>
                    </a:cubicBezTo>
                    <a:cubicBezTo>
                      <a:pt x="1504" y="1"/>
                      <a:pt x="240" y="1"/>
                      <a:pt x="69" y="1487"/>
                    </a:cubicBezTo>
                    <a:cubicBezTo>
                      <a:pt x="1" y="2068"/>
                      <a:pt x="274" y="2683"/>
                      <a:pt x="770" y="3008"/>
                    </a:cubicBezTo>
                    <a:cubicBezTo>
                      <a:pt x="889" y="3093"/>
                      <a:pt x="1026" y="3162"/>
                      <a:pt x="1163" y="3145"/>
                    </a:cubicBezTo>
                    <a:cubicBezTo>
                      <a:pt x="1317" y="3128"/>
                      <a:pt x="1453" y="3025"/>
                      <a:pt x="1453" y="2871"/>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7"/>
              <p:cNvSpPr/>
              <p:nvPr/>
            </p:nvSpPr>
            <p:spPr>
              <a:xfrm>
                <a:off x="1567000" y="3145175"/>
                <a:ext cx="184550" cy="94425"/>
              </a:xfrm>
              <a:custGeom>
                <a:avLst/>
                <a:gdLst/>
                <a:ahLst/>
                <a:cxnLst/>
                <a:rect l="l" t="t" r="r" b="b"/>
                <a:pathLst>
                  <a:path w="7382" h="3777" fill="none" extrusionOk="0">
                    <a:moveTo>
                      <a:pt x="0" y="2102"/>
                    </a:moveTo>
                    <a:cubicBezTo>
                      <a:pt x="462" y="1076"/>
                      <a:pt x="1538" y="444"/>
                      <a:pt x="2632" y="205"/>
                    </a:cubicBezTo>
                    <a:cubicBezTo>
                      <a:pt x="3315" y="51"/>
                      <a:pt x="4033" y="0"/>
                      <a:pt x="4716" y="188"/>
                    </a:cubicBezTo>
                    <a:cubicBezTo>
                      <a:pt x="6254" y="581"/>
                      <a:pt x="7381" y="2187"/>
                      <a:pt x="7245" y="3776"/>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7"/>
              <p:cNvSpPr/>
              <p:nvPr/>
            </p:nvSpPr>
            <p:spPr>
              <a:xfrm>
                <a:off x="1202625" y="2975575"/>
                <a:ext cx="416500" cy="410525"/>
              </a:xfrm>
              <a:custGeom>
                <a:avLst/>
                <a:gdLst/>
                <a:ahLst/>
                <a:cxnLst/>
                <a:rect l="l" t="t" r="r" b="b"/>
                <a:pathLst>
                  <a:path w="16660" h="16421" fill="none" extrusionOk="0">
                    <a:moveTo>
                      <a:pt x="9569" y="650"/>
                    </a:moveTo>
                    <a:cubicBezTo>
                      <a:pt x="6869" y="1"/>
                      <a:pt x="3811" y="1009"/>
                      <a:pt x="2068" y="3196"/>
                    </a:cubicBezTo>
                    <a:cubicBezTo>
                      <a:pt x="1265" y="4204"/>
                      <a:pt x="735" y="5417"/>
                      <a:pt x="479" y="6681"/>
                    </a:cubicBezTo>
                    <a:cubicBezTo>
                      <a:pt x="1" y="8937"/>
                      <a:pt x="479" y="11431"/>
                      <a:pt x="1829" y="13311"/>
                    </a:cubicBezTo>
                    <a:cubicBezTo>
                      <a:pt x="3333" y="15395"/>
                      <a:pt x="5588" y="16421"/>
                      <a:pt x="8185" y="16267"/>
                    </a:cubicBezTo>
                    <a:cubicBezTo>
                      <a:pt x="11226" y="16096"/>
                      <a:pt x="13396" y="14404"/>
                      <a:pt x="14627" y="11722"/>
                    </a:cubicBezTo>
                    <a:cubicBezTo>
                      <a:pt x="16660" y="7331"/>
                      <a:pt x="14439" y="1812"/>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7"/>
              <p:cNvSpPr/>
              <p:nvPr/>
            </p:nvSpPr>
            <p:spPr>
              <a:xfrm>
                <a:off x="1723750" y="3093050"/>
                <a:ext cx="416075" cy="410525"/>
              </a:xfrm>
              <a:custGeom>
                <a:avLst/>
                <a:gdLst/>
                <a:ahLst/>
                <a:cxnLst/>
                <a:rect l="l" t="t" r="r" b="b"/>
                <a:pathLst>
                  <a:path w="16643" h="16421" fill="none" extrusionOk="0">
                    <a:moveTo>
                      <a:pt x="9569" y="650"/>
                    </a:moveTo>
                    <a:cubicBezTo>
                      <a:pt x="6870" y="0"/>
                      <a:pt x="3811" y="1026"/>
                      <a:pt x="2068" y="3196"/>
                    </a:cubicBezTo>
                    <a:cubicBezTo>
                      <a:pt x="1265" y="4204"/>
                      <a:pt x="736" y="5417"/>
                      <a:pt x="479" y="6681"/>
                    </a:cubicBezTo>
                    <a:cubicBezTo>
                      <a:pt x="1" y="8937"/>
                      <a:pt x="479" y="11431"/>
                      <a:pt x="1829" y="13311"/>
                    </a:cubicBezTo>
                    <a:cubicBezTo>
                      <a:pt x="3333" y="15395"/>
                      <a:pt x="5588" y="16420"/>
                      <a:pt x="8185" y="16266"/>
                    </a:cubicBezTo>
                    <a:cubicBezTo>
                      <a:pt x="11209" y="16096"/>
                      <a:pt x="13396" y="14421"/>
                      <a:pt x="14627" y="11722"/>
                    </a:cubicBezTo>
                    <a:cubicBezTo>
                      <a:pt x="16643" y="7330"/>
                      <a:pt x="14422" y="1829"/>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7"/>
              <p:cNvSpPr/>
              <p:nvPr/>
            </p:nvSpPr>
            <p:spPr>
              <a:xfrm>
                <a:off x="2380300" y="4071925"/>
                <a:ext cx="1146925" cy="323125"/>
              </a:xfrm>
              <a:custGeom>
                <a:avLst/>
                <a:gdLst/>
                <a:ahLst/>
                <a:cxnLst/>
                <a:rect l="l" t="t" r="r" b="b"/>
                <a:pathLst>
                  <a:path w="45877" h="12925" extrusionOk="0">
                    <a:moveTo>
                      <a:pt x="6932" y="0"/>
                    </a:moveTo>
                    <a:cubicBezTo>
                      <a:pt x="6718" y="0"/>
                      <a:pt x="6503" y="12"/>
                      <a:pt x="6288" y="41"/>
                    </a:cubicBezTo>
                    <a:cubicBezTo>
                      <a:pt x="5314" y="161"/>
                      <a:pt x="4426" y="622"/>
                      <a:pt x="3640" y="1203"/>
                    </a:cubicBezTo>
                    <a:cubicBezTo>
                      <a:pt x="1572" y="2724"/>
                      <a:pt x="137" y="5167"/>
                      <a:pt x="18" y="7730"/>
                    </a:cubicBezTo>
                    <a:cubicBezTo>
                      <a:pt x="0" y="8294"/>
                      <a:pt x="35" y="8960"/>
                      <a:pt x="325" y="9455"/>
                    </a:cubicBezTo>
                    <a:cubicBezTo>
                      <a:pt x="410" y="9609"/>
                      <a:pt x="513" y="9746"/>
                      <a:pt x="650" y="9848"/>
                    </a:cubicBezTo>
                    <a:cubicBezTo>
                      <a:pt x="1196" y="10327"/>
                      <a:pt x="2102" y="10395"/>
                      <a:pt x="2785" y="10464"/>
                    </a:cubicBezTo>
                    <a:cubicBezTo>
                      <a:pt x="4778" y="10641"/>
                      <a:pt x="6774" y="10718"/>
                      <a:pt x="8771" y="10718"/>
                    </a:cubicBezTo>
                    <a:cubicBezTo>
                      <a:pt x="15647" y="10718"/>
                      <a:pt x="22540" y="9801"/>
                      <a:pt x="29372" y="8875"/>
                    </a:cubicBezTo>
                    <a:lnTo>
                      <a:pt x="29372" y="8875"/>
                    </a:lnTo>
                    <a:cubicBezTo>
                      <a:pt x="29337" y="9165"/>
                      <a:pt x="29474" y="9507"/>
                      <a:pt x="29679" y="9695"/>
                    </a:cubicBezTo>
                    <a:cubicBezTo>
                      <a:pt x="29953" y="9917"/>
                      <a:pt x="30277" y="10036"/>
                      <a:pt x="30585" y="10190"/>
                    </a:cubicBezTo>
                    <a:cubicBezTo>
                      <a:pt x="31337" y="10583"/>
                      <a:pt x="31986" y="11147"/>
                      <a:pt x="32703" y="11574"/>
                    </a:cubicBezTo>
                    <a:cubicBezTo>
                      <a:pt x="33243" y="11908"/>
                      <a:pt x="33880" y="12156"/>
                      <a:pt x="34504" y="12156"/>
                    </a:cubicBezTo>
                    <a:cubicBezTo>
                      <a:pt x="34710" y="12156"/>
                      <a:pt x="34914" y="12129"/>
                      <a:pt x="35113" y="12070"/>
                    </a:cubicBezTo>
                    <a:cubicBezTo>
                      <a:pt x="35301" y="12001"/>
                      <a:pt x="35489" y="11899"/>
                      <a:pt x="35574" y="11728"/>
                    </a:cubicBezTo>
                    <a:cubicBezTo>
                      <a:pt x="35745" y="11420"/>
                      <a:pt x="35506" y="11062"/>
                      <a:pt x="35266" y="10805"/>
                    </a:cubicBezTo>
                    <a:cubicBezTo>
                      <a:pt x="34651" y="10105"/>
                      <a:pt x="33985" y="9455"/>
                      <a:pt x="33250" y="8892"/>
                    </a:cubicBezTo>
                    <a:cubicBezTo>
                      <a:pt x="33414" y="8849"/>
                      <a:pt x="33572" y="8829"/>
                      <a:pt x="33724" y="8829"/>
                    </a:cubicBezTo>
                    <a:cubicBezTo>
                      <a:pt x="34600" y="8829"/>
                      <a:pt x="35279" y="9486"/>
                      <a:pt x="35847" y="10156"/>
                    </a:cubicBezTo>
                    <a:cubicBezTo>
                      <a:pt x="36360" y="10771"/>
                      <a:pt x="36702" y="11540"/>
                      <a:pt x="37300" y="12104"/>
                    </a:cubicBezTo>
                    <a:cubicBezTo>
                      <a:pt x="37570" y="12362"/>
                      <a:pt x="38348" y="12766"/>
                      <a:pt x="38936" y="12766"/>
                    </a:cubicBezTo>
                    <a:cubicBezTo>
                      <a:pt x="39204" y="12766"/>
                      <a:pt x="39432" y="12682"/>
                      <a:pt x="39555" y="12463"/>
                    </a:cubicBezTo>
                    <a:cubicBezTo>
                      <a:pt x="39640" y="12292"/>
                      <a:pt x="39658" y="12087"/>
                      <a:pt x="39640" y="11882"/>
                    </a:cubicBezTo>
                    <a:lnTo>
                      <a:pt x="39640" y="11882"/>
                    </a:lnTo>
                    <a:cubicBezTo>
                      <a:pt x="39948" y="12411"/>
                      <a:pt x="40273" y="12821"/>
                      <a:pt x="40905" y="12907"/>
                    </a:cubicBezTo>
                    <a:cubicBezTo>
                      <a:pt x="40974" y="12919"/>
                      <a:pt x="41042" y="12925"/>
                      <a:pt x="41108" y="12925"/>
                    </a:cubicBezTo>
                    <a:cubicBezTo>
                      <a:pt x="41699" y="12925"/>
                      <a:pt x="42166" y="12462"/>
                      <a:pt x="42135" y="11848"/>
                    </a:cubicBezTo>
                    <a:lnTo>
                      <a:pt x="42135" y="11848"/>
                    </a:lnTo>
                    <a:cubicBezTo>
                      <a:pt x="42282" y="12109"/>
                      <a:pt x="42576" y="12236"/>
                      <a:pt x="42876" y="12236"/>
                    </a:cubicBezTo>
                    <a:cubicBezTo>
                      <a:pt x="43066" y="12236"/>
                      <a:pt x="43258" y="12186"/>
                      <a:pt x="43417" y="12087"/>
                    </a:cubicBezTo>
                    <a:cubicBezTo>
                      <a:pt x="44066" y="11677"/>
                      <a:pt x="44151" y="10976"/>
                      <a:pt x="44168" y="10276"/>
                    </a:cubicBezTo>
                    <a:cubicBezTo>
                      <a:pt x="44267" y="10461"/>
                      <a:pt x="44474" y="10557"/>
                      <a:pt x="44677" y="10557"/>
                    </a:cubicBezTo>
                    <a:cubicBezTo>
                      <a:pt x="44755" y="10557"/>
                      <a:pt x="44832" y="10543"/>
                      <a:pt x="44903" y="10515"/>
                    </a:cubicBezTo>
                    <a:cubicBezTo>
                      <a:pt x="45159" y="10412"/>
                      <a:pt x="45330" y="10156"/>
                      <a:pt x="45416" y="9883"/>
                    </a:cubicBezTo>
                    <a:cubicBezTo>
                      <a:pt x="45877" y="8328"/>
                      <a:pt x="43707" y="6312"/>
                      <a:pt x="42596" y="5526"/>
                    </a:cubicBezTo>
                    <a:cubicBezTo>
                      <a:pt x="41264" y="4569"/>
                      <a:pt x="40051" y="3903"/>
                      <a:pt x="38462" y="3492"/>
                    </a:cubicBezTo>
                    <a:cubicBezTo>
                      <a:pt x="36599" y="3031"/>
                      <a:pt x="34703" y="2672"/>
                      <a:pt x="32789" y="2365"/>
                    </a:cubicBezTo>
                    <a:cubicBezTo>
                      <a:pt x="29150" y="1801"/>
                      <a:pt x="25408" y="1476"/>
                      <a:pt x="21768" y="1083"/>
                    </a:cubicBezTo>
                    <a:cubicBezTo>
                      <a:pt x="19086" y="793"/>
                      <a:pt x="16386" y="537"/>
                      <a:pt x="13704" y="297"/>
                    </a:cubicBezTo>
                    <a:cubicBezTo>
                      <a:pt x="12822" y="225"/>
                      <a:pt x="11974" y="152"/>
                      <a:pt x="11118" y="152"/>
                    </a:cubicBezTo>
                    <a:cubicBezTo>
                      <a:pt x="10763" y="152"/>
                      <a:pt x="10407" y="165"/>
                      <a:pt x="10047" y="195"/>
                    </a:cubicBezTo>
                    <a:cubicBezTo>
                      <a:pt x="9910" y="206"/>
                      <a:pt x="9774" y="211"/>
                      <a:pt x="9637" y="211"/>
                    </a:cubicBezTo>
                    <a:cubicBezTo>
                      <a:pt x="8739" y="211"/>
                      <a:pt x="7839" y="0"/>
                      <a:pt x="6932"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7"/>
              <p:cNvSpPr/>
              <p:nvPr/>
            </p:nvSpPr>
            <p:spPr>
              <a:xfrm>
                <a:off x="3255975" y="4225425"/>
                <a:ext cx="120900" cy="157650"/>
              </a:xfrm>
              <a:custGeom>
                <a:avLst/>
                <a:gdLst/>
                <a:ahLst/>
                <a:cxnLst/>
                <a:rect l="l" t="t" r="r" b="b"/>
                <a:pathLst>
                  <a:path w="4836" h="6306" extrusionOk="0">
                    <a:moveTo>
                      <a:pt x="0" y="1"/>
                    </a:moveTo>
                    <a:lnTo>
                      <a:pt x="0" y="1"/>
                    </a:lnTo>
                    <a:cubicBezTo>
                      <a:pt x="274" y="206"/>
                      <a:pt x="547" y="411"/>
                      <a:pt x="803" y="616"/>
                    </a:cubicBezTo>
                    <a:cubicBezTo>
                      <a:pt x="2119" y="1675"/>
                      <a:pt x="3212" y="2974"/>
                      <a:pt x="4033" y="4426"/>
                    </a:cubicBezTo>
                    <a:cubicBezTo>
                      <a:pt x="4357" y="5007"/>
                      <a:pt x="4716" y="5639"/>
                      <a:pt x="4562" y="6306"/>
                    </a:cubicBezTo>
                    <a:cubicBezTo>
                      <a:pt x="4836" y="5656"/>
                      <a:pt x="4511" y="4922"/>
                      <a:pt x="4220" y="4324"/>
                    </a:cubicBezTo>
                    <a:cubicBezTo>
                      <a:pt x="3332" y="2478"/>
                      <a:pt x="1828" y="923"/>
                      <a:pt x="0"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7"/>
              <p:cNvSpPr/>
              <p:nvPr/>
            </p:nvSpPr>
            <p:spPr>
              <a:xfrm>
                <a:off x="3284575" y="4185700"/>
                <a:ext cx="147825" cy="195675"/>
              </a:xfrm>
              <a:custGeom>
                <a:avLst/>
                <a:gdLst/>
                <a:ahLst/>
                <a:cxnLst/>
                <a:rect l="l" t="t" r="r" b="b"/>
                <a:pathLst>
                  <a:path w="5913" h="7827" extrusionOk="0">
                    <a:moveTo>
                      <a:pt x="1" y="1"/>
                    </a:moveTo>
                    <a:cubicBezTo>
                      <a:pt x="2735" y="1675"/>
                      <a:pt x="5827" y="4358"/>
                      <a:pt x="5862" y="7826"/>
                    </a:cubicBezTo>
                    <a:cubicBezTo>
                      <a:pt x="5879" y="7621"/>
                      <a:pt x="5896" y="7399"/>
                      <a:pt x="5913" y="7177"/>
                    </a:cubicBezTo>
                    <a:cubicBezTo>
                      <a:pt x="5759" y="3879"/>
                      <a:pt x="2837" y="1282"/>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7"/>
              <p:cNvSpPr/>
              <p:nvPr/>
            </p:nvSpPr>
            <p:spPr>
              <a:xfrm>
                <a:off x="3337975" y="4164350"/>
                <a:ext cx="151675" cy="184550"/>
              </a:xfrm>
              <a:custGeom>
                <a:avLst/>
                <a:gdLst/>
                <a:ahLst/>
                <a:cxnLst/>
                <a:rect l="l" t="t" r="r" b="b"/>
                <a:pathLst>
                  <a:path w="6067" h="7382" extrusionOk="0">
                    <a:moveTo>
                      <a:pt x="1" y="0"/>
                    </a:moveTo>
                    <a:lnTo>
                      <a:pt x="1" y="0"/>
                    </a:lnTo>
                    <a:cubicBezTo>
                      <a:pt x="342" y="240"/>
                      <a:pt x="684" y="445"/>
                      <a:pt x="1026" y="684"/>
                    </a:cubicBezTo>
                    <a:cubicBezTo>
                      <a:pt x="3350" y="2222"/>
                      <a:pt x="5690" y="4409"/>
                      <a:pt x="5810" y="7382"/>
                    </a:cubicBezTo>
                    <a:cubicBezTo>
                      <a:pt x="6066" y="4340"/>
                      <a:pt x="3572" y="1914"/>
                      <a:pt x="1094" y="564"/>
                    </a:cubicBezTo>
                    <a:cubicBezTo>
                      <a:pt x="735" y="376"/>
                      <a:pt x="377" y="171"/>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7"/>
              <p:cNvSpPr/>
              <p:nvPr/>
            </p:nvSpPr>
            <p:spPr>
              <a:xfrm>
                <a:off x="2253850" y="4009725"/>
                <a:ext cx="235825" cy="310125"/>
              </a:xfrm>
              <a:custGeom>
                <a:avLst/>
                <a:gdLst/>
                <a:ahLst/>
                <a:cxnLst/>
                <a:rect l="l" t="t" r="r" b="b"/>
                <a:pathLst>
                  <a:path w="9433" h="12405" extrusionOk="0">
                    <a:moveTo>
                      <a:pt x="9432" y="0"/>
                    </a:moveTo>
                    <a:cubicBezTo>
                      <a:pt x="5400" y="2358"/>
                      <a:pt x="1846" y="5912"/>
                      <a:pt x="428" y="10440"/>
                    </a:cubicBezTo>
                    <a:cubicBezTo>
                      <a:pt x="240" y="11089"/>
                      <a:pt x="86" y="11738"/>
                      <a:pt x="1" y="12405"/>
                    </a:cubicBezTo>
                    <a:cubicBezTo>
                      <a:pt x="1163" y="7108"/>
                      <a:pt x="5093" y="2990"/>
                      <a:pt x="9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7"/>
              <p:cNvSpPr/>
              <p:nvPr/>
            </p:nvSpPr>
            <p:spPr>
              <a:xfrm>
                <a:off x="2234650" y="4005450"/>
                <a:ext cx="187525" cy="322525"/>
              </a:xfrm>
              <a:custGeom>
                <a:avLst/>
                <a:gdLst/>
                <a:ahLst/>
                <a:cxnLst/>
                <a:rect l="l" t="t" r="r" b="b"/>
                <a:pathLst>
                  <a:path w="7501" h="12901" extrusionOk="0">
                    <a:moveTo>
                      <a:pt x="7501" y="0"/>
                    </a:moveTo>
                    <a:cubicBezTo>
                      <a:pt x="3161" y="2666"/>
                      <a:pt x="0" y="7758"/>
                      <a:pt x="68" y="12900"/>
                    </a:cubicBezTo>
                    <a:cubicBezTo>
                      <a:pt x="393" y="8099"/>
                      <a:pt x="3058" y="3623"/>
                      <a:pt x="6732" y="581"/>
                    </a:cubicBezTo>
                    <a:lnTo>
                      <a:pt x="75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67"/>
              <p:cNvSpPr/>
              <p:nvPr/>
            </p:nvSpPr>
            <p:spPr>
              <a:xfrm>
                <a:off x="2319225" y="4043475"/>
                <a:ext cx="207600" cy="291750"/>
              </a:xfrm>
              <a:custGeom>
                <a:avLst/>
                <a:gdLst/>
                <a:ahLst/>
                <a:cxnLst/>
                <a:rect l="l" t="t" r="r" b="b"/>
                <a:pathLst>
                  <a:path w="8304" h="11670" extrusionOk="0">
                    <a:moveTo>
                      <a:pt x="8304" y="0"/>
                    </a:moveTo>
                    <a:lnTo>
                      <a:pt x="8304" y="0"/>
                    </a:lnTo>
                    <a:cubicBezTo>
                      <a:pt x="7843" y="256"/>
                      <a:pt x="7193" y="684"/>
                      <a:pt x="6749" y="991"/>
                    </a:cubicBezTo>
                    <a:cubicBezTo>
                      <a:pt x="3281" y="3537"/>
                      <a:pt x="752" y="7415"/>
                      <a:pt x="0" y="11670"/>
                    </a:cubicBezTo>
                    <a:cubicBezTo>
                      <a:pt x="1094" y="7535"/>
                      <a:pt x="3520" y="3793"/>
                      <a:pt x="6835" y="1094"/>
                    </a:cubicBezTo>
                    <a:cubicBezTo>
                      <a:pt x="7245" y="769"/>
                      <a:pt x="7877" y="308"/>
                      <a:pt x="8304" y="0"/>
                    </a:cubicBezTo>
                    <a:close/>
                  </a:path>
                </a:pathLst>
              </a:custGeom>
              <a:solidFill>
                <a:srgbClr val="65C1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7"/>
              <p:cNvSpPr/>
              <p:nvPr/>
            </p:nvSpPr>
            <p:spPr>
              <a:xfrm>
                <a:off x="2347825" y="4160075"/>
                <a:ext cx="88025" cy="138000"/>
              </a:xfrm>
              <a:custGeom>
                <a:avLst/>
                <a:gdLst/>
                <a:ahLst/>
                <a:cxnLst/>
                <a:rect l="l" t="t" r="r" b="b"/>
                <a:pathLst>
                  <a:path w="3521" h="5520" extrusionOk="0">
                    <a:moveTo>
                      <a:pt x="3521" y="1"/>
                    </a:moveTo>
                    <a:lnTo>
                      <a:pt x="3521" y="1"/>
                    </a:lnTo>
                    <a:cubicBezTo>
                      <a:pt x="1863" y="1436"/>
                      <a:pt x="599" y="3401"/>
                      <a:pt x="1" y="5519"/>
                    </a:cubicBezTo>
                    <a:cubicBezTo>
                      <a:pt x="975" y="3537"/>
                      <a:pt x="2137" y="1726"/>
                      <a:pt x="35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7"/>
              <p:cNvSpPr/>
              <p:nvPr/>
            </p:nvSpPr>
            <p:spPr>
              <a:xfrm>
                <a:off x="2380725" y="3503950"/>
                <a:ext cx="1028200" cy="932950"/>
              </a:xfrm>
              <a:custGeom>
                <a:avLst/>
                <a:gdLst/>
                <a:ahLst/>
                <a:cxnLst/>
                <a:rect l="l" t="t" r="r" b="b"/>
                <a:pathLst>
                  <a:path w="41128" h="37318" extrusionOk="0">
                    <a:moveTo>
                      <a:pt x="7211" y="1"/>
                    </a:moveTo>
                    <a:cubicBezTo>
                      <a:pt x="6422" y="1"/>
                      <a:pt x="5757" y="576"/>
                      <a:pt x="5622" y="1351"/>
                    </a:cubicBezTo>
                    <a:lnTo>
                      <a:pt x="1" y="37317"/>
                    </a:lnTo>
                    <a:lnTo>
                      <a:pt x="1" y="37317"/>
                    </a:lnTo>
                    <a:lnTo>
                      <a:pt x="32977" y="36651"/>
                    </a:lnTo>
                    <a:lnTo>
                      <a:pt x="41042" y="1659"/>
                    </a:lnTo>
                    <a:cubicBezTo>
                      <a:pt x="41127" y="1300"/>
                      <a:pt x="40854" y="958"/>
                      <a:pt x="40495" y="958"/>
                    </a:cubicBezTo>
                    <a:lnTo>
                      <a:pt x="7245" y="1"/>
                    </a:lnTo>
                    <a:cubicBezTo>
                      <a:pt x="7234" y="1"/>
                      <a:pt x="7222" y="1"/>
                      <a:pt x="7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7"/>
              <p:cNvSpPr/>
              <p:nvPr/>
            </p:nvSpPr>
            <p:spPr>
              <a:xfrm>
                <a:off x="1806625" y="4304450"/>
                <a:ext cx="586500" cy="132450"/>
              </a:xfrm>
              <a:custGeom>
                <a:avLst/>
                <a:gdLst/>
                <a:ahLst/>
                <a:cxnLst/>
                <a:rect l="l" t="t" r="r" b="b"/>
                <a:pathLst>
                  <a:path w="23460" h="5298" extrusionOk="0">
                    <a:moveTo>
                      <a:pt x="1" y="1"/>
                    </a:moveTo>
                    <a:lnTo>
                      <a:pt x="1" y="3076"/>
                    </a:lnTo>
                    <a:lnTo>
                      <a:pt x="22965" y="5297"/>
                    </a:lnTo>
                    <a:lnTo>
                      <a:pt x="23460" y="2119"/>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7"/>
              <p:cNvSpPr/>
              <p:nvPr/>
            </p:nvSpPr>
            <p:spPr>
              <a:xfrm>
                <a:off x="1806625" y="4304450"/>
                <a:ext cx="594625" cy="53000"/>
              </a:xfrm>
              <a:custGeom>
                <a:avLst/>
                <a:gdLst/>
                <a:ahLst/>
                <a:cxnLst/>
                <a:rect l="l" t="t" r="r" b="b"/>
                <a:pathLst>
                  <a:path w="23785" h="2120" extrusionOk="0">
                    <a:moveTo>
                      <a:pt x="1" y="1"/>
                    </a:moveTo>
                    <a:lnTo>
                      <a:pt x="23460" y="2119"/>
                    </a:lnTo>
                    <a:lnTo>
                      <a:pt x="237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7"/>
              <p:cNvSpPr/>
              <p:nvPr/>
            </p:nvSpPr>
            <p:spPr>
              <a:xfrm>
                <a:off x="2380725" y="4357425"/>
                <a:ext cx="838950" cy="79475"/>
              </a:xfrm>
              <a:custGeom>
                <a:avLst/>
                <a:gdLst/>
                <a:ahLst/>
                <a:cxnLst/>
                <a:rect l="l" t="t" r="r" b="b"/>
                <a:pathLst>
                  <a:path w="33558" h="3179" extrusionOk="0">
                    <a:moveTo>
                      <a:pt x="496" y="0"/>
                    </a:moveTo>
                    <a:lnTo>
                      <a:pt x="1" y="3178"/>
                    </a:lnTo>
                    <a:lnTo>
                      <a:pt x="32977" y="2512"/>
                    </a:lnTo>
                    <a:lnTo>
                      <a:pt x="335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7"/>
              <p:cNvSpPr/>
              <p:nvPr/>
            </p:nvSpPr>
            <p:spPr>
              <a:xfrm>
                <a:off x="2329475" y="3483850"/>
                <a:ext cx="1063625" cy="873600"/>
              </a:xfrm>
              <a:custGeom>
                <a:avLst/>
                <a:gdLst/>
                <a:ahLst/>
                <a:cxnLst/>
                <a:rect l="l" t="t" r="r" b="b"/>
                <a:pathLst>
                  <a:path w="42545" h="34944" extrusionOk="0">
                    <a:moveTo>
                      <a:pt x="6630" y="1"/>
                    </a:moveTo>
                    <a:cubicBezTo>
                      <a:pt x="5958" y="1"/>
                      <a:pt x="5379" y="486"/>
                      <a:pt x="5280" y="1164"/>
                    </a:cubicBezTo>
                    <a:lnTo>
                      <a:pt x="0" y="34704"/>
                    </a:lnTo>
                    <a:lnTo>
                      <a:pt x="2546" y="34943"/>
                    </a:lnTo>
                    <a:lnTo>
                      <a:pt x="7689" y="2053"/>
                    </a:lnTo>
                    <a:cubicBezTo>
                      <a:pt x="7807" y="1329"/>
                      <a:pt x="8438" y="805"/>
                      <a:pt x="9158" y="805"/>
                    </a:cubicBezTo>
                    <a:cubicBezTo>
                      <a:pt x="9169" y="805"/>
                      <a:pt x="9181" y="805"/>
                      <a:pt x="9193" y="805"/>
                    </a:cubicBezTo>
                    <a:lnTo>
                      <a:pt x="42545" y="1762"/>
                    </a:lnTo>
                    <a:lnTo>
                      <a:pt x="6698" y="2"/>
                    </a:lnTo>
                    <a:cubicBezTo>
                      <a:pt x="6675" y="1"/>
                      <a:pt x="6652" y="1"/>
                      <a:pt x="66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7"/>
              <p:cNvSpPr/>
              <p:nvPr/>
            </p:nvSpPr>
            <p:spPr>
              <a:xfrm>
                <a:off x="2924500" y="3727250"/>
                <a:ext cx="91000" cy="90825"/>
              </a:xfrm>
              <a:custGeom>
                <a:avLst/>
                <a:gdLst/>
                <a:ahLst/>
                <a:cxnLst/>
                <a:rect l="l" t="t" r="r" b="b"/>
                <a:pathLst>
                  <a:path w="3640" h="3633" extrusionOk="0">
                    <a:moveTo>
                      <a:pt x="1901" y="1"/>
                    </a:moveTo>
                    <a:cubicBezTo>
                      <a:pt x="1134" y="1"/>
                      <a:pt x="431" y="591"/>
                      <a:pt x="222" y="1441"/>
                    </a:cubicBezTo>
                    <a:cubicBezTo>
                      <a:pt x="0" y="2415"/>
                      <a:pt x="513" y="3371"/>
                      <a:pt x="1384" y="3593"/>
                    </a:cubicBezTo>
                    <a:cubicBezTo>
                      <a:pt x="1497" y="3620"/>
                      <a:pt x="1611" y="3632"/>
                      <a:pt x="1723" y="3632"/>
                    </a:cubicBezTo>
                    <a:cubicBezTo>
                      <a:pt x="2492" y="3632"/>
                      <a:pt x="3207" y="3042"/>
                      <a:pt x="3400" y="2192"/>
                    </a:cubicBezTo>
                    <a:cubicBezTo>
                      <a:pt x="3640" y="1218"/>
                      <a:pt x="3110" y="262"/>
                      <a:pt x="2239" y="40"/>
                    </a:cubicBezTo>
                    <a:cubicBezTo>
                      <a:pt x="2126" y="13"/>
                      <a:pt x="2012" y="1"/>
                      <a:pt x="1901"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7"/>
              <p:cNvSpPr/>
              <p:nvPr/>
            </p:nvSpPr>
            <p:spPr>
              <a:xfrm>
                <a:off x="743000" y="3994625"/>
                <a:ext cx="1419050" cy="341725"/>
              </a:xfrm>
              <a:custGeom>
                <a:avLst/>
                <a:gdLst/>
                <a:ahLst/>
                <a:cxnLst/>
                <a:rect l="l" t="t" r="r" b="b"/>
                <a:pathLst>
                  <a:path w="56762" h="13669" extrusionOk="0">
                    <a:moveTo>
                      <a:pt x="14477" y="1"/>
                    </a:moveTo>
                    <a:cubicBezTo>
                      <a:pt x="14396" y="1"/>
                      <a:pt x="14315" y="2"/>
                      <a:pt x="14234" y="6"/>
                    </a:cubicBezTo>
                    <a:cubicBezTo>
                      <a:pt x="13123" y="58"/>
                      <a:pt x="11842" y="570"/>
                      <a:pt x="10816" y="1014"/>
                    </a:cubicBezTo>
                    <a:cubicBezTo>
                      <a:pt x="8459" y="2005"/>
                      <a:pt x="6374" y="3611"/>
                      <a:pt x="4495" y="5320"/>
                    </a:cubicBezTo>
                    <a:cubicBezTo>
                      <a:pt x="2205" y="7387"/>
                      <a:pt x="719" y="10104"/>
                      <a:pt x="1" y="13094"/>
                    </a:cubicBezTo>
                    <a:cubicBezTo>
                      <a:pt x="770" y="13470"/>
                      <a:pt x="1658" y="13521"/>
                      <a:pt x="2513" y="13538"/>
                    </a:cubicBezTo>
                    <a:cubicBezTo>
                      <a:pt x="3083" y="13554"/>
                      <a:pt x="3654" y="13560"/>
                      <a:pt x="4224" y="13560"/>
                    </a:cubicBezTo>
                    <a:cubicBezTo>
                      <a:pt x="5600" y="13560"/>
                      <a:pt x="6974" y="13523"/>
                      <a:pt x="8339" y="13487"/>
                    </a:cubicBezTo>
                    <a:cubicBezTo>
                      <a:pt x="16540" y="13248"/>
                      <a:pt x="24725" y="12975"/>
                      <a:pt x="32909" y="12411"/>
                    </a:cubicBezTo>
                    <a:lnTo>
                      <a:pt x="37744" y="12069"/>
                    </a:lnTo>
                    <a:cubicBezTo>
                      <a:pt x="37799" y="12065"/>
                      <a:pt x="37850" y="12063"/>
                      <a:pt x="37899" y="12063"/>
                    </a:cubicBezTo>
                    <a:cubicBezTo>
                      <a:pt x="38715" y="12063"/>
                      <a:pt x="38708" y="12588"/>
                      <a:pt x="39402" y="12975"/>
                    </a:cubicBezTo>
                    <a:cubicBezTo>
                      <a:pt x="39910" y="13255"/>
                      <a:pt x="40522" y="13353"/>
                      <a:pt x="41162" y="13353"/>
                    </a:cubicBezTo>
                    <a:cubicBezTo>
                      <a:pt x="42203" y="13353"/>
                      <a:pt x="43319" y="13093"/>
                      <a:pt x="44186" y="12923"/>
                    </a:cubicBezTo>
                    <a:cubicBezTo>
                      <a:pt x="45408" y="12689"/>
                      <a:pt x="46657" y="12401"/>
                      <a:pt x="47907" y="12401"/>
                    </a:cubicBezTo>
                    <a:cubicBezTo>
                      <a:pt x="48387" y="12401"/>
                      <a:pt x="48867" y="12443"/>
                      <a:pt x="49346" y="12547"/>
                    </a:cubicBezTo>
                    <a:cubicBezTo>
                      <a:pt x="50286" y="12735"/>
                      <a:pt x="51157" y="13163"/>
                      <a:pt x="52063" y="13487"/>
                    </a:cubicBezTo>
                    <a:cubicBezTo>
                      <a:pt x="52345" y="13593"/>
                      <a:pt x="52691" y="13668"/>
                      <a:pt x="53013" y="13668"/>
                    </a:cubicBezTo>
                    <a:cubicBezTo>
                      <a:pt x="53627" y="13668"/>
                      <a:pt x="54150" y="13394"/>
                      <a:pt x="53959" y="12530"/>
                    </a:cubicBezTo>
                    <a:lnTo>
                      <a:pt x="53959" y="12530"/>
                    </a:lnTo>
                    <a:cubicBezTo>
                      <a:pt x="54250" y="12735"/>
                      <a:pt x="54574" y="12958"/>
                      <a:pt x="54933" y="13009"/>
                    </a:cubicBezTo>
                    <a:cubicBezTo>
                      <a:pt x="54998" y="13021"/>
                      <a:pt x="55064" y="13027"/>
                      <a:pt x="55131" y="13027"/>
                    </a:cubicBezTo>
                    <a:cubicBezTo>
                      <a:pt x="55432" y="13027"/>
                      <a:pt x="55733" y="12899"/>
                      <a:pt x="55873" y="12633"/>
                    </a:cubicBezTo>
                    <a:cubicBezTo>
                      <a:pt x="56061" y="12308"/>
                      <a:pt x="55907" y="11898"/>
                      <a:pt x="55753" y="11556"/>
                    </a:cubicBezTo>
                    <a:cubicBezTo>
                      <a:pt x="55761" y="11555"/>
                      <a:pt x="55769" y="11554"/>
                      <a:pt x="55777" y="11554"/>
                    </a:cubicBezTo>
                    <a:cubicBezTo>
                      <a:pt x="55857" y="11554"/>
                      <a:pt x="55949" y="11628"/>
                      <a:pt x="56027" y="11659"/>
                    </a:cubicBezTo>
                    <a:cubicBezTo>
                      <a:pt x="56053" y="11667"/>
                      <a:pt x="56079" y="11671"/>
                      <a:pt x="56104" y="11671"/>
                    </a:cubicBezTo>
                    <a:cubicBezTo>
                      <a:pt x="56288" y="11671"/>
                      <a:pt x="56428" y="11464"/>
                      <a:pt x="56488" y="11283"/>
                    </a:cubicBezTo>
                    <a:cubicBezTo>
                      <a:pt x="56761" y="10378"/>
                      <a:pt x="55975" y="9694"/>
                      <a:pt x="55377" y="9164"/>
                    </a:cubicBezTo>
                    <a:cubicBezTo>
                      <a:pt x="52466" y="6594"/>
                      <a:pt x="48460" y="5048"/>
                      <a:pt x="44542" y="5048"/>
                    </a:cubicBezTo>
                    <a:cubicBezTo>
                      <a:pt x="44137" y="5048"/>
                      <a:pt x="43733" y="5064"/>
                      <a:pt x="43332" y="5098"/>
                    </a:cubicBezTo>
                    <a:cubicBezTo>
                      <a:pt x="43297" y="5115"/>
                      <a:pt x="43246" y="5115"/>
                      <a:pt x="43212" y="5115"/>
                    </a:cubicBezTo>
                    <a:cubicBezTo>
                      <a:pt x="42204" y="5218"/>
                      <a:pt x="41213" y="5440"/>
                      <a:pt x="40222" y="5679"/>
                    </a:cubicBezTo>
                    <a:cubicBezTo>
                      <a:pt x="39696" y="5810"/>
                      <a:pt x="39195" y="5967"/>
                      <a:pt x="38666" y="5967"/>
                    </a:cubicBezTo>
                    <a:cubicBezTo>
                      <a:pt x="38576" y="5967"/>
                      <a:pt x="38486" y="5962"/>
                      <a:pt x="38394" y="5952"/>
                    </a:cubicBezTo>
                    <a:cubicBezTo>
                      <a:pt x="37676" y="5867"/>
                      <a:pt x="36958" y="5679"/>
                      <a:pt x="36241" y="5508"/>
                    </a:cubicBezTo>
                    <a:cubicBezTo>
                      <a:pt x="32243" y="4534"/>
                      <a:pt x="28244" y="3560"/>
                      <a:pt x="24229" y="2569"/>
                    </a:cubicBezTo>
                    <a:cubicBezTo>
                      <a:pt x="22298" y="2091"/>
                      <a:pt x="20351" y="1629"/>
                      <a:pt x="18454" y="980"/>
                    </a:cubicBezTo>
                    <a:cubicBezTo>
                      <a:pt x="17180" y="528"/>
                      <a:pt x="15844" y="1"/>
                      <a:pt x="14477" y="1"/>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7"/>
              <p:cNvSpPr/>
              <p:nvPr/>
            </p:nvSpPr>
            <p:spPr>
              <a:xfrm>
                <a:off x="1936900" y="4228850"/>
                <a:ext cx="156375" cy="85450"/>
              </a:xfrm>
              <a:custGeom>
                <a:avLst/>
                <a:gdLst/>
                <a:ahLst/>
                <a:cxnLst/>
                <a:rect l="l" t="t" r="r" b="b"/>
                <a:pathLst>
                  <a:path w="6255" h="3418" extrusionOk="0">
                    <a:moveTo>
                      <a:pt x="1" y="0"/>
                    </a:moveTo>
                    <a:lnTo>
                      <a:pt x="1" y="0"/>
                    </a:lnTo>
                    <a:cubicBezTo>
                      <a:pt x="1112" y="513"/>
                      <a:pt x="2205" y="957"/>
                      <a:pt x="3281" y="1504"/>
                    </a:cubicBezTo>
                    <a:cubicBezTo>
                      <a:pt x="4324" y="2068"/>
                      <a:pt x="5451" y="2495"/>
                      <a:pt x="6254" y="3418"/>
                    </a:cubicBezTo>
                    <a:cubicBezTo>
                      <a:pt x="5537" y="1487"/>
                      <a:pt x="1932" y="86"/>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7"/>
              <p:cNvSpPr/>
              <p:nvPr/>
            </p:nvSpPr>
            <p:spPr>
              <a:xfrm>
                <a:off x="1954850" y="4171175"/>
                <a:ext cx="189675" cy="127325"/>
              </a:xfrm>
              <a:custGeom>
                <a:avLst/>
                <a:gdLst/>
                <a:ahLst/>
                <a:cxnLst/>
                <a:rect l="l" t="t" r="r" b="b"/>
                <a:pathLst>
                  <a:path w="7587" h="5093" extrusionOk="0">
                    <a:moveTo>
                      <a:pt x="1" y="1"/>
                    </a:moveTo>
                    <a:lnTo>
                      <a:pt x="1" y="1"/>
                    </a:lnTo>
                    <a:cubicBezTo>
                      <a:pt x="1402" y="701"/>
                      <a:pt x="2769" y="1385"/>
                      <a:pt x="4101" y="2188"/>
                    </a:cubicBezTo>
                    <a:cubicBezTo>
                      <a:pt x="5331" y="3025"/>
                      <a:pt x="6903" y="3691"/>
                      <a:pt x="7587" y="5093"/>
                    </a:cubicBezTo>
                    <a:cubicBezTo>
                      <a:pt x="7484" y="4289"/>
                      <a:pt x="6938" y="3572"/>
                      <a:pt x="6322" y="3093"/>
                    </a:cubicBezTo>
                    <a:cubicBezTo>
                      <a:pt x="4511" y="1573"/>
                      <a:pt x="2324" y="428"/>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7"/>
              <p:cNvSpPr/>
              <p:nvPr/>
            </p:nvSpPr>
            <p:spPr>
              <a:xfrm>
                <a:off x="471350" y="3914675"/>
                <a:ext cx="557450" cy="422275"/>
              </a:xfrm>
              <a:custGeom>
                <a:avLst/>
                <a:gdLst/>
                <a:ahLst/>
                <a:cxnLst/>
                <a:rect l="l" t="t" r="r" b="b"/>
                <a:pathLst>
                  <a:path w="22298" h="16891" extrusionOk="0">
                    <a:moveTo>
                      <a:pt x="13190" y="0"/>
                    </a:moveTo>
                    <a:cubicBezTo>
                      <a:pt x="11092" y="0"/>
                      <a:pt x="5748" y="2340"/>
                      <a:pt x="4733" y="2760"/>
                    </a:cubicBezTo>
                    <a:cubicBezTo>
                      <a:pt x="3913" y="3102"/>
                      <a:pt x="3076" y="3478"/>
                      <a:pt x="2460" y="4144"/>
                    </a:cubicBezTo>
                    <a:cubicBezTo>
                      <a:pt x="1862" y="4793"/>
                      <a:pt x="1521" y="5784"/>
                      <a:pt x="1897" y="6604"/>
                    </a:cubicBezTo>
                    <a:cubicBezTo>
                      <a:pt x="1128" y="6792"/>
                      <a:pt x="854" y="7698"/>
                      <a:pt x="701" y="8467"/>
                    </a:cubicBezTo>
                    <a:cubicBezTo>
                      <a:pt x="342" y="10329"/>
                      <a:pt x="0" y="12380"/>
                      <a:pt x="991" y="14003"/>
                    </a:cubicBezTo>
                    <a:cubicBezTo>
                      <a:pt x="2016" y="15711"/>
                      <a:pt x="4186" y="16344"/>
                      <a:pt x="6185" y="16463"/>
                    </a:cubicBezTo>
                    <a:cubicBezTo>
                      <a:pt x="8184" y="16583"/>
                      <a:pt x="10218" y="16344"/>
                      <a:pt x="12131" y="16890"/>
                    </a:cubicBezTo>
                    <a:cubicBezTo>
                      <a:pt x="13344" y="14498"/>
                      <a:pt x="14558" y="12072"/>
                      <a:pt x="16181" y="9919"/>
                    </a:cubicBezTo>
                    <a:cubicBezTo>
                      <a:pt x="16967" y="8877"/>
                      <a:pt x="18470" y="7800"/>
                      <a:pt x="18897" y="6570"/>
                    </a:cubicBezTo>
                    <a:lnTo>
                      <a:pt x="18897" y="6570"/>
                    </a:lnTo>
                    <a:cubicBezTo>
                      <a:pt x="18129" y="6878"/>
                      <a:pt x="17360" y="7185"/>
                      <a:pt x="16591" y="7493"/>
                    </a:cubicBezTo>
                    <a:cubicBezTo>
                      <a:pt x="18214" y="5733"/>
                      <a:pt x="20145" y="4264"/>
                      <a:pt x="22298" y="3187"/>
                    </a:cubicBezTo>
                    <a:lnTo>
                      <a:pt x="22298" y="3187"/>
                    </a:lnTo>
                    <a:cubicBezTo>
                      <a:pt x="19290" y="3649"/>
                      <a:pt x="16574" y="5272"/>
                      <a:pt x="14318" y="7305"/>
                    </a:cubicBezTo>
                    <a:cubicBezTo>
                      <a:pt x="12080" y="9355"/>
                      <a:pt x="10252" y="11799"/>
                      <a:pt x="8441" y="14242"/>
                    </a:cubicBezTo>
                    <a:cubicBezTo>
                      <a:pt x="8663" y="11320"/>
                      <a:pt x="9996" y="8535"/>
                      <a:pt x="11909" y="6314"/>
                    </a:cubicBezTo>
                    <a:cubicBezTo>
                      <a:pt x="13840" y="4110"/>
                      <a:pt x="16352" y="2452"/>
                      <a:pt x="19034" y="1291"/>
                    </a:cubicBezTo>
                    <a:cubicBezTo>
                      <a:pt x="18983" y="1290"/>
                      <a:pt x="18933" y="1289"/>
                      <a:pt x="18882" y="1289"/>
                    </a:cubicBezTo>
                    <a:cubicBezTo>
                      <a:pt x="17226" y="1289"/>
                      <a:pt x="15604" y="1825"/>
                      <a:pt x="14079" y="2521"/>
                    </a:cubicBezTo>
                    <a:cubicBezTo>
                      <a:pt x="11004" y="3905"/>
                      <a:pt x="8219" y="5972"/>
                      <a:pt x="5997" y="8518"/>
                    </a:cubicBezTo>
                    <a:cubicBezTo>
                      <a:pt x="7279" y="5921"/>
                      <a:pt x="9244" y="3683"/>
                      <a:pt x="11636" y="2060"/>
                    </a:cubicBezTo>
                    <a:lnTo>
                      <a:pt x="11636" y="2060"/>
                    </a:lnTo>
                    <a:cubicBezTo>
                      <a:pt x="10423" y="2333"/>
                      <a:pt x="9192" y="2606"/>
                      <a:pt x="7979" y="2897"/>
                    </a:cubicBezTo>
                    <a:cubicBezTo>
                      <a:pt x="9773" y="1632"/>
                      <a:pt x="11807" y="727"/>
                      <a:pt x="13960" y="248"/>
                    </a:cubicBezTo>
                    <a:cubicBezTo>
                      <a:pt x="13835" y="75"/>
                      <a:pt x="13564" y="0"/>
                      <a:pt x="131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7"/>
              <p:cNvSpPr/>
              <p:nvPr/>
            </p:nvSpPr>
            <p:spPr>
              <a:xfrm>
                <a:off x="695600" y="3968725"/>
                <a:ext cx="370800" cy="341725"/>
              </a:xfrm>
              <a:custGeom>
                <a:avLst/>
                <a:gdLst/>
                <a:ahLst/>
                <a:cxnLst/>
                <a:rect l="l" t="t" r="r" b="b"/>
                <a:pathLst>
                  <a:path w="14832" h="13669" extrusionOk="0">
                    <a:moveTo>
                      <a:pt x="14831" y="0"/>
                    </a:moveTo>
                    <a:lnTo>
                      <a:pt x="13618" y="444"/>
                    </a:lnTo>
                    <a:cubicBezTo>
                      <a:pt x="7587" y="2819"/>
                      <a:pt x="2512" y="7689"/>
                      <a:pt x="0" y="13669"/>
                    </a:cubicBezTo>
                    <a:cubicBezTo>
                      <a:pt x="2649" y="8270"/>
                      <a:pt x="7091" y="3776"/>
                      <a:pt x="12473" y="1076"/>
                    </a:cubicBezTo>
                    <a:lnTo>
                      <a:pt x="13635" y="513"/>
                    </a:lnTo>
                    <a:lnTo>
                      <a:pt x="148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7"/>
              <p:cNvSpPr/>
              <p:nvPr/>
            </p:nvSpPr>
            <p:spPr>
              <a:xfrm>
                <a:off x="502950" y="3927700"/>
                <a:ext cx="538250" cy="163625"/>
              </a:xfrm>
              <a:custGeom>
                <a:avLst/>
                <a:gdLst/>
                <a:ahLst/>
                <a:cxnLst/>
                <a:rect l="l" t="t" r="r" b="b"/>
                <a:pathLst>
                  <a:path w="21530" h="6545" extrusionOk="0">
                    <a:moveTo>
                      <a:pt x="17804" y="1"/>
                    </a:moveTo>
                    <a:cubicBezTo>
                      <a:pt x="14239" y="1"/>
                      <a:pt x="10717" y="855"/>
                      <a:pt x="7399" y="2119"/>
                    </a:cubicBezTo>
                    <a:cubicBezTo>
                      <a:pt x="6510" y="2461"/>
                      <a:pt x="5622" y="2905"/>
                      <a:pt x="4836" y="3435"/>
                    </a:cubicBezTo>
                    <a:cubicBezTo>
                      <a:pt x="3213" y="4460"/>
                      <a:pt x="1589" y="5485"/>
                      <a:pt x="0" y="6545"/>
                    </a:cubicBezTo>
                    <a:cubicBezTo>
                      <a:pt x="1658" y="5588"/>
                      <a:pt x="3298" y="4614"/>
                      <a:pt x="4955" y="3623"/>
                    </a:cubicBezTo>
                    <a:cubicBezTo>
                      <a:pt x="6544" y="2581"/>
                      <a:pt x="8390" y="2000"/>
                      <a:pt x="10218" y="1470"/>
                    </a:cubicBezTo>
                    <a:cubicBezTo>
                      <a:pt x="12906" y="647"/>
                      <a:pt x="15710" y="154"/>
                      <a:pt x="18532" y="154"/>
                    </a:cubicBezTo>
                    <a:cubicBezTo>
                      <a:pt x="18580" y="154"/>
                      <a:pt x="18628" y="154"/>
                      <a:pt x="18676" y="155"/>
                    </a:cubicBezTo>
                    <a:cubicBezTo>
                      <a:pt x="19633" y="155"/>
                      <a:pt x="20589" y="223"/>
                      <a:pt x="21529" y="342"/>
                    </a:cubicBezTo>
                    <a:cubicBezTo>
                      <a:pt x="20589" y="155"/>
                      <a:pt x="19633" y="52"/>
                      <a:pt x="18676" y="18"/>
                    </a:cubicBezTo>
                    <a:cubicBezTo>
                      <a:pt x="18385" y="6"/>
                      <a:pt x="18094" y="1"/>
                      <a:pt x="17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7"/>
              <p:cNvSpPr/>
              <p:nvPr/>
            </p:nvSpPr>
            <p:spPr>
              <a:xfrm>
                <a:off x="751550" y="4057125"/>
                <a:ext cx="169175" cy="258900"/>
              </a:xfrm>
              <a:custGeom>
                <a:avLst/>
                <a:gdLst/>
                <a:ahLst/>
                <a:cxnLst/>
                <a:rect l="l" t="t" r="r" b="b"/>
                <a:pathLst>
                  <a:path w="6767" h="10356" extrusionOk="0">
                    <a:moveTo>
                      <a:pt x="6767" y="1"/>
                    </a:moveTo>
                    <a:lnTo>
                      <a:pt x="6767" y="1"/>
                    </a:lnTo>
                    <a:cubicBezTo>
                      <a:pt x="3537" y="2290"/>
                      <a:pt x="1180" y="5776"/>
                      <a:pt x="189" y="9586"/>
                    </a:cubicBezTo>
                    <a:cubicBezTo>
                      <a:pt x="120" y="9842"/>
                      <a:pt x="69" y="10099"/>
                      <a:pt x="1" y="10355"/>
                    </a:cubicBezTo>
                    <a:cubicBezTo>
                      <a:pt x="154" y="9928"/>
                      <a:pt x="359" y="9313"/>
                      <a:pt x="530" y="8886"/>
                    </a:cubicBezTo>
                    <a:cubicBezTo>
                      <a:pt x="1829" y="5451"/>
                      <a:pt x="3999" y="2393"/>
                      <a:pt x="67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2" name="Google Shape;1702;p67"/>
            <p:cNvGrpSpPr/>
            <p:nvPr/>
          </p:nvGrpSpPr>
          <p:grpSpPr>
            <a:xfrm rot="-2438688">
              <a:off x="7022260" y="2469768"/>
              <a:ext cx="344642" cy="354393"/>
              <a:chOff x="4315125" y="2490325"/>
              <a:chExt cx="344625" cy="354375"/>
            </a:xfrm>
          </p:grpSpPr>
          <p:sp>
            <p:nvSpPr>
              <p:cNvPr id="1703" name="Google Shape;1703;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5" name="Google Shape;1705;p67"/>
            <p:cNvGrpSpPr/>
            <p:nvPr/>
          </p:nvGrpSpPr>
          <p:grpSpPr>
            <a:xfrm rot="-5400000">
              <a:off x="6107861" y="2544150"/>
              <a:ext cx="344625" cy="354375"/>
              <a:chOff x="4315125" y="2490325"/>
              <a:chExt cx="344625" cy="354375"/>
            </a:xfrm>
          </p:grpSpPr>
          <p:sp>
            <p:nvSpPr>
              <p:cNvPr id="1706" name="Google Shape;1706;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8" name="Google Shape;1708;p67"/>
            <p:cNvGrpSpPr/>
            <p:nvPr/>
          </p:nvGrpSpPr>
          <p:grpSpPr>
            <a:xfrm>
              <a:off x="7592652" y="2764216"/>
              <a:ext cx="807583" cy="632308"/>
              <a:chOff x="1995125" y="1892875"/>
              <a:chExt cx="738125" cy="577925"/>
            </a:xfrm>
          </p:grpSpPr>
          <p:sp>
            <p:nvSpPr>
              <p:cNvPr id="1709" name="Google Shape;1709;p67"/>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7"/>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67"/>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67"/>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67"/>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67"/>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67"/>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7"/>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7" name="Google Shape;1717;p67"/>
            <p:cNvGrpSpPr/>
            <p:nvPr/>
          </p:nvGrpSpPr>
          <p:grpSpPr>
            <a:xfrm>
              <a:off x="7194900" y="1473525"/>
              <a:ext cx="1149775" cy="1075494"/>
              <a:chOff x="7606350" y="247700"/>
              <a:chExt cx="1149775" cy="1075494"/>
            </a:xfrm>
          </p:grpSpPr>
          <p:grpSp>
            <p:nvGrpSpPr>
              <p:cNvPr id="1718" name="Google Shape;1718;p67"/>
              <p:cNvGrpSpPr/>
              <p:nvPr/>
            </p:nvGrpSpPr>
            <p:grpSpPr>
              <a:xfrm>
                <a:off x="7606350" y="247700"/>
                <a:ext cx="1149775" cy="583600"/>
                <a:chOff x="3592250" y="2215325"/>
                <a:chExt cx="1149775" cy="583600"/>
              </a:xfrm>
            </p:grpSpPr>
            <p:sp>
              <p:nvSpPr>
                <p:cNvPr id="1719" name="Google Shape;1719;p67"/>
                <p:cNvSpPr/>
                <p:nvPr/>
              </p:nvSpPr>
              <p:spPr>
                <a:xfrm>
                  <a:off x="4366700" y="2215325"/>
                  <a:ext cx="375325" cy="451400"/>
                </a:xfrm>
                <a:custGeom>
                  <a:avLst/>
                  <a:gdLst/>
                  <a:ahLst/>
                  <a:cxnLst/>
                  <a:rect l="l" t="t" r="r" b="b"/>
                  <a:pathLst>
                    <a:path w="15013" h="18056" extrusionOk="0">
                      <a:moveTo>
                        <a:pt x="5926" y="0"/>
                      </a:moveTo>
                      <a:cubicBezTo>
                        <a:pt x="5865" y="0"/>
                        <a:pt x="5801" y="24"/>
                        <a:pt x="5765" y="60"/>
                      </a:cubicBezTo>
                      <a:lnTo>
                        <a:pt x="75" y="5750"/>
                      </a:lnTo>
                      <a:cubicBezTo>
                        <a:pt x="0" y="5850"/>
                        <a:pt x="0" y="5975"/>
                        <a:pt x="75" y="6050"/>
                      </a:cubicBezTo>
                      <a:cubicBezTo>
                        <a:pt x="122" y="6097"/>
                        <a:pt x="174" y="6116"/>
                        <a:pt x="224" y="6116"/>
                      </a:cubicBezTo>
                      <a:cubicBezTo>
                        <a:pt x="281" y="6116"/>
                        <a:pt x="336" y="6091"/>
                        <a:pt x="376" y="6050"/>
                      </a:cubicBezTo>
                      <a:lnTo>
                        <a:pt x="5664" y="737"/>
                      </a:lnTo>
                      <a:lnTo>
                        <a:pt x="5339" y="8080"/>
                      </a:lnTo>
                      <a:cubicBezTo>
                        <a:pt x="5339" y="8131"/>
                        <a:pt x="5364" y="8181"/>
                        <a:pt x="5389" y="8231"/>
                      </a:cubicBezTo>
                      <a:cubicBezTo>
                        <a:pt x="5439" y="8281"/>
                        <a:pt x="5489" y="8281"/>
                        <a:pt x="5564" y="8281"/>
                      </a:cubicBezTo>
                      <a:lnTo>
                        <a:pt x="13284" y="7880"/>
                      </a:lnTo>
                      <a:lnTo>
                        <a:pt x="9875" y="12692"/>
                      </a:lnTo>
                      <a:cubicBezTo>
                        <a:pt x="9825" y="12767"/>
                        <a:pt x="9825" y="12842"/>
                        <a:pt x="9850" y="12892"/>
                      </a:cubicBezTo>
                      <a:cubicBezTo>
                        <a:pt x="9875" y="12968"/>
                        <a:pt x="9925" y="13018"/>
                        <a:pt x="10000" y="13018"/>
                      </a:cubicBezTo>
                      <a:lnTo>
                        <a:pt x="14361" y="13820"/>
                      </a:lnTo>
                      <a:lnTo>
                        <a:pt x="10502" y="17705"/>
                      </a:lnTo>
                      <a:cubicBezTo>
                        <a:pt x="10426" y="17780"/>
                        <a:pt x="10426" y="17905"/>
                        <a:pt x="10502" y="17980"/>
                      </a:cubicBezTo>
                      <a:cubicBezTo>
                        <a:pt x="10552" y="18030"/>
                        <a:pt x="10602" y="18055"/>
                        <a:pt x="10652" y="18055"/>
                      </a:cubicBezTo>
                      <a:cubicBezTo>
                        <a:pt x="10702" y="18055"/>
                        <a:pt x="10752" y="18030"/>
                        <a:pt x="10802" y="17980"/>
                      </a:cubicBezTo>
                      <a:lnTo>
                        <a:pt x="14938" y="13845"/>
                      </a:lnTo>
                      <a:cubicBezTo>
                        <a:pt x="14988" y="13770"/>
                        <a:pt x="15013" y="13694"/>
                        <a:pt x="14988" y="13619"/>
                      </a:cubicBezTo>
                      <a:cubicBezTo>
                        <a:pt x="14963" y="13544"/>
                        <a:pt x="14888" y="13494"/>
                        <a:pt x="14812" y="13469"/>
                      </a:cubicBezTo>
                      <a:lnTo>
                        <a:pt x="10401" y="12667"/>
                      </a:lnTo>
                      <a:lnTo>
                        <a:pt x="13860" y="7780"/>
                      </a:lnTo>
                      <a:cubicBezTo>
                        <a:pt x="13910" y="7704"/>
                        <a:pt x="13935" y="7629"/>
                        <a:pt x="13885" y="7554"/>
                      </a:cubicBezTo>
                      <a:cubicBezTo>
                        <a:pt x="13835" y="7479"/>
                        <a:pt x="13760" y="7429"/>
                        <a:pt x="13685" y="7429"/>
                      </a:cubicBezTo>
                      <a:lnTo>
                        <a:pt x="5765" y="7855"/>
                      </a:lnTo>
                      <a:lnTo>
                        <a:pt x="6116" y="211"/>
                      </a:lnTo>
                      <a:cubicBezTo>
                        <a:pt x="6116" y="135"/>
                        <a:pt x="6065" y="60"/>
                        <a:pt x="5990" y="10"/>
                      </a:cubicBezTo>
                      <a:cubicBezTo>
                        <a:pt x="5970" y="3"/>
                        <a:pt x="5948" y="0"/>
                        <a:pt x="592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7"/>
                <p:cNvSpPr/>
                <p:nvPr/>
              </p:nvSpPr>
              <p:spPr>
                <a:xfrm>
                  <a:off x="3592250" y="2523050"/>
                  <a:ext cx="158550" cy="275875"/>
                </a:xfrm>
                <a:custGeom>
                  <a:avLst/>
                  <a:gdLst/>
                  <a:ahLst/>
                  <a:cxnLst/>
                  <a:rect l="l" t="t" r="r" b="b"/>
                  <a:pathLst>
                    <a:path w="6342" h="11035" extrusionOk="0">
                      <a:moveTo>
                        <a:pt x="6017" y="1"/>
                      </a:moveTo>
                      <a:cubicBezTo>
                        <a:pt x="6000" y="1"/>
                        <a:pt x="5982" y="3"/>
                        <a:pt x="5966" y="7"/>
                      </a:cubicBezTo>
                      <a:lnTo>
                        <a:pt x="828" y="1711"/>
                      </a:lnTo>
                      <a:cubicBezTo>
                        <a:pt x="753" y="1736"/>
                        <a:pt x="702" y="1812"/>
                        <a:pt x="677" y="1887"/>
                      </a:cubicBezTo>
                      <a:cubicBezTo>
                        <a:pt x="677" y="1962"/>
                        <a:pt x="702" y="2037"/>
                        <a:pt x="753" y="2087"/>
                      </a:cubicBezTo>
                      <a:lnTo>
                        <a:pt x="5715" y="5872"/>
                      </a:lnTo>
                      <a:lnTo>
                        <a:pt x="151" y="8177"/>
                      </a:lnTo>
                      <a:cubicBezTo>
                        <a:pt x="76" y="8203"/>
                        <a:pt x="26" y="8278"/>
                        <a:pt x="26" y="8353"/>
                      </a:cubicBezTo>
                      <a:cubicBezTo>
                        <a:pt x="1" y="8428"/>
                        <a:pt x="51" y="8503"/>
                        <a:pt x="126" y="8553"/>
                      </a:cubicBezTo>
                      <a:lnTo>
                        <a:pt x="4587" y="11010"/>
                      </a:lnTo>
                      <a:cubicBezTo>
                        <a:pt x="4637" y="11035"/>
                        <a:pt x="4662" y="11035"/>
                        <a:pt x="4687" y="11035"/>
                      </a:cubicBezTo>
                      <a:cubicBezTo>
                        <a:pt x="4763" y="11035"/>
                        <a:pt x="4838" y="11010"/>
                        <a:pt x="4888" y="10934"/>
                      </a:cubicBezTo>
                      <a:cubicBezTo>
                        <a:pt x="4938" y="10834"/>
                        <a:pt x="4888" y="10709"/>
                        <a:pt x="4788" y="10659"/>
                      </a:cubicBezTo>
                      <a:lnTo>
                        <a:pt x="702" y="8378"/>
                      </a:lnTo>
                      <a:lnTo>
                        <a:pt x="6216" y="6122"/>
                      </a:lnTo>
                      <a:cubicBezTo>
                        <a:pt x="6291" y="6097"/>
                        <a:pt x="6342" y="6022"/>
                        <a:pt x="6342" y="5947"/>
                      </a:cubicBezTo>
                      <a:cubicBezTo>
                        <a:pt x="6342" y="5872"/>
                        <a:pt x="6317" y="5797"/>
                        <a:pt x="6266" y="5771"/>
                      </a:cubicBezTo>
                      <a:lnTo>
                        <a:pt x="1329" y="1987"/>
                      </a:lnTo>
                      <a:lnTo>
                        <a:pt x="6091" y="408"/>
                      </a:lnTo>
                      <a:cubicBezTo>
                        <a:pt x="6191" y="383"/>
                        <a:pt x="6266" y="258"/>
                        <a:pt x="6216" y="157"/>
                      </a:cubicBezTo>
                      <a:cubicBezTo>
                        <a:pt x="6195" y="53"/>
                        <a:pt x="6105" y="1"/>
                        <a:pt x="60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1" name="Google Shape;1721;p67"/>
              <p:cNvGrpSpPr/>
              <p:nvPr/>
            </p:nvGrpSpPr>
            <p:grpSpPr>
              <a:xfrm>
                <a:off x="7789853" y="539496"/>
                <a:ext cx="887074" cy="783698"/>
                <a:chOff x="3985125" y="1533925"/>
                <a:chExt cx="624700" cy="551900"/>
              </a:xfrm>
            </p:grpSpPr>
            <p:sp>
              <p:nvSpPr>
                <p:cNvPr id="1722" name="Google Shape;1722;p67"/>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67"/>
                <p:cNvGrpSpPr/>
                <p:nvPr/>
              </p:nvGrpSpPr>
              <p:grpSpPr>
                <a:xfrm>
                  <a:off x="3985125" y="1533925"/>
                  <a:ext cx="624700" cy="551900"/>
                  <a:chOff x="3985125" y="1533925"/>
                  <a:chExt cx="624700" cy="551900"/>
                </a:xfrm>
              </p:grpSpPr>
              <p:sp>
                <p:nvSpPr>
                  <p:cNvPr id="1724" name="Google Shape;1724;p67"/>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7"/>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7"/>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7"/>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7"/>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7"/>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7"/>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7"/>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7"/>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7"/>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67"/>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67"/>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7"/>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67"/>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67"/>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extLst>
      <p:ext uri="{BB962C8B-B14F-4D97-AF65-F5344CB8AC3E}">
        <p14:creationId xmlns:p14="http://schemas.microsoft.com/office/powerpoint/2010/main" val="23664145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6" name="Google Shape;1626;p67"/>
          <p:cNvSpPr txBox="1">
            <a:spLocks noGrp="1"/>
          </p:cNvSpPr>
          <p:nvPr>
            <p:ph type="subTitle" idx="1"/>
          </p:nvPr>
        </p:nvSpPr>
        <p:spPr>
          <a:xfrm>
            <a:off x="656892" y="1023166"/>
            <a:ext cx="5253551" cy="340110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pPr>
            <a:r>
              <a:rPr lang="lt-LT" b="1" dirty="0"/>
              <a:t>6. Pagal kilmę triukšmas gali būti:</a:t>
            </a:r>
          </a:p>
          <a:p>
            <a:pPr lvl="0" indent="-457200" algn="l" rtl="0">
              <a:lnSpc>
                <a:spcPct val="150000"/>
              </a:lnSpc>
              <a:spcBef>
                <a:spcPts val="0"/>
              </a:spcBef>
              <a:spcAft>
                <a:spcPts val="0"/>
              </a:spcAft>
              <a:buFont typeface="+mj-lt"/>
              <a:buAutoNum type="alphaUcPeriod"/>
            </a:pPr>
            <a:r>
              <a:rPr lang="lt-LT" dirty="0"/>
              <a:t>Mechaninis, elektroninis</a:t>
            </a:r>
          </a:p>
          <a:p>
            <a:pPr lvl="0" indent="-457200" algn="l" rtl="0">
              <a:lnSpc>
                <a:spcPct val="150000"/>
              </a:lnSpc>
              <a:spcBef>
                <a:spcPts val="0"/>
              </a:spcBef>
              <a:spcAft>
                <a:spcPts val="0"/>
              </a:spcAft>
              <a:buFont typeface="+mj-lt"/>
              <a:buAutoNum type="alphaUcPeriod"/>
            </a:pPr>
            <a:r>
              <a:rPr lang="lt-LT" dirty="0"/>
              <a:t>Smūgiuojamasis ir elektrinis</a:t>
            </a:r>
          </a:p>
          <a:p>
            <a:pPr lvl="0" indent="-457200" algn="l" rtl="0">
              <a:lnSpc>
                <a:spcPct val="150000"/>
              </a:lnSpc>
              <a:spcBef>
                <a:spcPts val="0"/>
              </a:spcBef>
              <a:spcAft>
                <a:spcPts val="0"/>
              </a:spcAft>
              <a:buFont typeface="+mj-lt"/>
              <a:buAutoNum type="alphaUcPeriod"/>
            </a:pPr>
            <a:r>
              <a:rPr lang="lt-LT" dirty="0"/>
              <a:t>Aerodinaminis ir hidrodinaminis</a:t>
            </a:r>
          </a:p>
        </p:txBody>
      </p:sp>
      <p:grpSp>
        <p:nvGrpSpPr>
          <p:cNvPr id="1627" name="Google Shape;1627;p67"/>
          <p:cNvGrpSpPr/>
          <p:nvPr/>
        </p:nvGrpSpPr>
        <p:grpSpPr>
          <a:xfrm>
            <a:off x="4765728" y="1973619"/>
            <a:ext cx="4322125" cy="3172226"/>
            <a:chOff x="4821875" y="1473525"/>
            <a:chExt cx="4322125" cy="3172226"/>
          </a:xfrm>
        </p:grpSpPr>
        <p:grpSp>
          <p:nvGrpSpPr>
            <p:cNvPr id="1628" name="Google Shape;1628;p67"/>
            <p:cNvGrpSpPr/>
            <p:nvPr/>
          </p:nvGrpSpPr>
          <p:grpSpPr>
            <a:xfrm>
              <a:off x="4821875" y="1908638"/>
              <a:ext cx="4322125" cy="2699925"/>
              <a:chOff x="4418000" y="1917013"/>
              <a:chExt cx="4322125" cy="2699925"/>
            </a:xfrm>
          </p:grpSpPr>
          <p:sp>
            <p:nvSpPr>
              <p:cNvPr id="1629" name="Google Shape;1629;p67"/>
              <p:cNvSpPr/>
              <p:nvPr/>
            </p:nvSpPr>
            <p:spPr>
              <a:xfrm>
                <a:off x="4460000" y="1917013"/>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rgbClr val="F9F2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7"/>
              <p:cNvSpPr/>
              <p:nvPr/>
            </p:nvSpPr>
            <p:spPr>
              <a:xfrm>
                <a:off x="4418000" y="453671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1" name="Google Shape;1631;p67"/>
            <p:cNvGrpSpPr/>
            <p:nvPr/>
          </p:nvGrpSpPr>
          <p:grpSpPr>
            <a:xfrm>
              <a:off x="5745936" y="2844731"/>
              <a:ext cx="2802274" cy="1801020"/>
              <a:chOff x="461950" y="2466850"/>
              <a:chExt cx="3065275" cy="1970050"/>
            </a:xfrm>
          </p:grpSpPr>
          <p:sp>
            <p:nvSpPr>
              <p:cNvPr id="1632" name="Google Shape;1632;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7"/>
              <p:cNvSpPr/>
              <p:nvPr/>
            </p:nvSpPr>
            <p:spPr>
              <a:xfrm>
                <a:off x="461950" y="3206925"/>
                <a:ext cx="2017475" cy="1119625"/>
              </a:xfrm>
              <a:custGeom>
                <a:avLst/>
                <a:gdLst/>
                <a:ahLst/>
                <a:cxnLst/>
                <a:rect l="l" t="t" r="r" b="b"/>
                <a:pathLst>
                  <a:path w="80699" h="44785" extrusionOk="0">
                    <a:moveTo>
                      <a:pt x="21768" y="9388"/>
                    </a:moveTo>
                    <a:lnTo>
                      <a:pt x="21768" y="9388"/>
                    </a:lnTo>
                    <a:cubicBezTo>
                      <a:pt x="22981" y="9439"/>
                      <a:pt x="24075" y="10242"/>
                      <a:pt x="24707" y="11267"/>
                    </a:cubicBezTo>
                    <a:cubicBezTo>
                      <a:pt x="25356" y="12309"/>
                      <a:pt x="25612" y="13523"/>
                      <a:pt x="25749" y="14736"/>
                    </a:cubicBezTo>
                    <a:cubicBezTo>
                      <a:pt x="26040" y="17572"/>
                      <a:pt x="25749" y="20460"/>
                      <a:pt x="25237" y="23245"/>
                    </a:cubicBezTo>
                    <a:cubicBezTo>
                      <a:pt x="24562" y="22688"/>
                      <a:pt x="23687" y="22382"/>
                      <a:pt x="22815" y="22382"/>
                    </a:cubicBezTo>
                    <a:cubicBezTo>
                      <a:pt x="22671" y="22382"/>
                      <a:pt x="22526" y="22390"/>
                      <a:pt x="22383" y="22407"/>
                    </a:cubicBezTo>
                    <a:cubicBezTo>
                      <a:pt x="23135" y="23091"/>
                      <a:pt x="23887" y="23791"/>
                      <a:pt x="24639" y="24492"/>
                    </a:cubicBezTo>
                    <a:cubicBezTo>
                      <a:pt x="23340" y="24142"/>
                      <a:pt x="22025" y="23825"/>
                      <a:pt x="20710" y="23556"/>
                    </a:cubicBezTo>
                    <a:lnTo>
                      <a:pt x="20710" y="23556"/>
                    </a:lnTo>
                    <a:cubicBezTo>
                      <a:pt x="21070" y="23537"/>
                      <a:pt x="21431" y="23528"/>
                      <a:pt x="21791" y="23528"/>
                    </a:cubicBezTo>
                    <a:cubicBezTo>
                      <a:pt x="21971" y="23528"/>
                      <a:pt x="22152" y="23530"/>
                      <a:pt x="22332" y="23535"/>
                    </a:cubicBezTo>
                    <a:cubicBezTo>
                      <a:pt x="20045" y="22520"/>
                      <a:pt x="17530" y="21991"/>
                      <a:pt x="15016" y="21991"/>
                    </a:cubicBezTo>
                    <a:cubicBezTo>
                      <a:pt x="14863" y="21991"/>
                      <a:pt x="14710" y="21993"/>
                      <a:pt x="14558" y="21997"/>
                    </a:cubicBezTo>
                    <a:cubicBezTo>
                      <a:pt x="16329" y="21019"/>
                      <a:pt x="18349" y="20519"/>
                      <a:pt x="20366" y="20519"/>
                    </a:cubicBezTo>
                    <a:cubicBezTo>
                      <a:pt x="21695" y="20519"/>
                      <a:pt x="23024" y="20736"/>
                      <a:pt x="24280" y="21177"/>
                    </a:cubicBezTo>
                    <a:cubicBezTo>
                      <a:pt x="22759" y="19691"/>
                      <a:pt x="21033" y="18426"/>
                      <a:pt x="19154" y="17470"/>
                    </a:cubicBezTo>
                    <a:lnTo>
                      <a:pt x="19154" y="17470"/>
                    </a:lnTo>
                    <a:cubicBezTo>
                      <a:pt x="20965" y="17862"/>
                      <a:pt x="22725" y="18580"/>
                      <a:pt x="24297" y="19571"/>
                    </a:cubicBezTo>
                    <a:cubicBezTo>
                      <a:pt x="22930" y="17726"/>
                      <a:pt x="21460" y="15966"/>
                      <a:pt x="19871" y="14309"/>
                    </a:cubicBezTo>
                    <a:lnTo>
                      <a:pt x="19871" y="14309"/>
                    </a:lnTo>
                    <a:cubicBezTo>
                      <a:pt x="21495" y="14872"/>
                      <a:pt x="23032" y="15675"/>
                      <a:pt x="24433" y="16684"/>
                    </a:cubicBezTo>
                    <a:cubicBezTo>
                      <a:pt x="23255" y="14360"/>
                      <a:pt x="22366" y="11917"/>
                      <a:pt x="21768" y="9388"/>
                    </a:cubicBezTo>
                    <a:close/>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lnTo>
                      <a:pt x="17445" y="12395"/>
                    </a:ln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7791" y="43338"/>
                      <a:pt x="9739" y="43526"/>
                      <a:pt x="10850" y="42859"/>
                    </a:cubicBezTo>
                    <a:cubicBezTo>
                      <a:pt x="10081" y="41475"/>
                      <a:pt x="8543" y="40604"/>
                      <a:pt x="7843" y="38981"/>
                    </a:cubicBezTo>
                    <a:cubicBezTo>
                      <a:pt x="7176" y="37426"/>
                      <a:pt x="6937" y="35666"/>
                      <a:pt x="7176" y="33992"/>
                    </a:cubicBezTo>
                    <a:cubicBezTo>
                      <a:pt x="7655" y="30660"/>
                      <a:pt x="9842" y="27721"/>
                      <a:pt x="12695" y="25944"/>
                    </a:cubicBezTo>
                    <a:cubicBezTo>
                      <a:pt x="15074" y="24449"/>
                      <a:pt x="17857" y="23713"/>
                      <a:pt x="20657" y="23559"/>
                    </a:cubicBezTo>
                    <a:lnTo>
                      <a:pt x="20657" y="23559"/>
                    </a:lnTo>
                    <a:cubicBezTo>
                      <a:pt x="22744" y="24568"/>
                      <a:pt x="23948" y="27175"/>
                      <a:pt x="23084" y="29327"/>
                    </a:cubicBezTo>
                    <a:cubicBezTo>
                      <a:pt x="21973" y="32061"/>
                      <a:pt x="20589" y="34726"/>
                      <a:pt x="19649" y="37597"/>
                    </a:cubicBezTo>
                    <a:cubicBezTo>
                      <a:pt x="19325" y="38588"/>
                      <a:pt x="19051" y="39733"/>
                      <a:pt x="19632" y="40604"/>
                    </a:cubicBezTo>
                    <a:cubicBezTo>
                      <a:pt x="19906" y="40997"/>
                      <a:pt x="20316" y="41270"/>
                      <a:pt x="20726" y="41493"/>
                    </a:cubicBezTo>
                    <a:cubicBezTo>
                      <a:pt x="22538" y="42467"/>
                      <a:pt x="24684" y="42669"/>
                      <a:pt x="26837" y="42669"/>
                    </a:cubicBezTo>
                    <a:cubicBezTo>
                      <a:pt x="28361" y="42669"/>
                      <a:pt x="29889" y="42568"/>
                      <a:pt x="31305" y="42568"/>
                    </a:cubicBezTo>
                    <a:cubicBezTo>
                      <a:pt x="31396" y="42568"/>
                      <a:pt x="31486" y="42568"/>
                      <a:pt x="31576" y="42569"/>
                    </a:cubicBezTo>
                    <a:cubicBezTo>
                      <a:pt x="35676" y="42620"/>
                      <a:pt x="39777" y="42740"/>
                      <a:pt x="43878" y="42842"/>
                    </a:cubicBezTo>
                    <a:cubicBezTo>
                      <a:pt x="49670" y="43013"/>
                      <a:pt x="55462" y="43099"/>
                      <a:pt x="61237" y="43475"/>
                    </a:cubicBezTo>
                    <a:cubicBezTo>
                      <a:pt x="61408" y="43492"/>
                      <a:pt x="61596" y="43526"/>
                      <a:pt x="61681" y="43663"/>
                    </a:cubicBezTo>
                    <a:cubicBezTo>
                      <a:pt x="61767" y="43799"/>
                      <a:pt x="61716" y="43987"/>
                      <a:pt x="61767" y="44141"/>
                    </a:cubicBezTo>
                    <a:cubicBezTo>
                      <a:pt x="61835" y="44346"/>
                      <a:pt x="62074" y="44414"/>
                      <a:pt x="62279" y="44466"/>
                    </a:cubicBezTo>
                    <a:cubicBezTo>
                      <a:pt x="63477" y="44718"/>
                      <a:pt x="64691" y="44784"/>
                      <a:pt x="65909" y="44784"/>
                    </a:cubicBezTo>
                    <a:cubicBezTo>
                      <a:pt x="67244" y="44784"/>
                      <a:pt x="68585"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75" y="31036"/>
                      <a:pt x="77811" y="27704"/>
                      <a:pt x="76239" y="24594"/>
                    </a:cubicBezTo>
                    <a:cubicBezTo>
                      <a:pt x="75504" y="26576"/>
                      <a:pt x="73915" y="28251"/>
                      <a:pt x="71950" y="29071"/>
                    </a:cubicBezTo>
                    <a:cubicBezTo>
                      <a:pt x="72514" y="27755"/>
                      <a:pt x="73420" y="26611"/>
                      <a:pt x="74120" y="25363"/>
                    </a:cubicBezTo>
                    <a:cubicBezTo>
                      <a:pt x="74821" y="24099"/>
                      <a:pt x="75299" y="22612"/>
                      <a:pt x="74906" y="21228"/>
                    </a:cubicBezTo>
                    <a:lnTo>
                      <a:pt x="74906" y="21228"/>
                    </a:lnTo>
                    <a:cubicBezTo>
                      <a:pt x="73232" y="24270"/>
                      <a:pt x="70635" y="26764"/>
                      <a:pt x="67525" y="28302"/>
                    </a:cubicBezTo>
                    <a:cubicBezTo>
                      <a:pt x="69695" y="25466"/>
                      <a:pt x="71506" y="22356"/>
                      <a:pt x="72907" y="19076"/>
                    </a:cubicBezTo>
                    <a:lnTo>
                      <a:pt x="72907" y="19076"/>
                    </a:lnTo>
                    <a:cubicBezTo>
                      <a:pt x="70105" y="19503"/>
                      <a:pt x="68020" y="21826"/>
                      <a:pt x="66175" y="23996"/>
                    </a:cubicBezTo>
                    <a:cubicBezTo>
                      <a:pt x="64808" y="19520"/>
                      <a:pt x="66636" y="14257"/>
                      <a:pt x="70481" y="11609"/>
                    </a:cubicBezTo>
                    <a:cubicBezTo>
                      <a:pt x="70105" y="11318"/>
                      <a:pt x="69633" y="11174"/>
                      <a:pt x="69162" y="11174"/>
                    </a:cubicBezTo>
                    <a:cubicBezTo>
                      <a:pt x="68583" y="11174"/>
                      <a:pt x="68006" y="11390"/>
                      <a:pt x="67610" y="11814"/>
                    </a:cubicBezTo>
                    <a:cubicBezTo>
                      <a:pt x="68020" y="11028"/>
                      <a:pt x="69439" y="9781"/>
                      <a:pt x="69473" y="8995"/>
                    </a:cubicBezTo>
                    <a:cubicBezTo>
                      <a:pt x="69507" y="8311"/>
                      <a:pt x="68379" y="7098"/>
                      <a:pt x="67952" y="6688"/>
                    </a:cubicBezTo>
                    <a:cubicBezTo>
                      <a:pt x="66466" y="5236"/>
                      <a:pt x="64432" y="4416"/>
                      <a:pt x="62553" y="3630"/>
                    </a:cubicBezTo>
                    <a:cubicBezTo>
                      <a:pt x="61186" y="3066"/>
                      <a:pt x="59853" y="2451"/>
                      <a:pt x="58486" y="1921"/>
                    </a:cubicBezTo>
                    <a:lnTo>
                      <a:pt x="58486" y="1921"/>
                    </a:lnTo>
                    <a:lnTo>
                      <a:pt x="66261" y="5971"/>
                    </a:lnTo>
                    <a:cubicBezTo>
                      <a:pt x="62382" y="14941"/>
                      <a:pt x="63595" y="25192"/>
                      <a:pt x="62553" y="34914"/>
                    </a:cubicBezTo>
                    <a:cubicBezTo>
                      <a:pt x="62519" y="35256"/>
                      <a:pt x="62433" y="35666"/>
                      <a:pt x="62126" y="35854"/>
                    </a:cubicBezTo>
                    <a:cubicBezTo>
                      <a:pt x="62023" y="35917"/>
                      <a:pt x="61912" y="35943"/>
                      <a:pt x="61799" y="35943"/>
                    </a:cubicBezTo>
                    <a:cubicBezTo>
                      <a:pt x="61480" y="35943"/>
                      <a:pt x="61134" y="35736"/>
                      <a:pt x="60844" y="35547"/>
                    </a:cubicBezTo>
                    <a:cubicBezTo>
                      <a:pt x="59732" y="34856"/>
                      <a:pt x="58419" y="34494"/>
                      <a:pt x="57110" y="34494"/>
                    </a:cubicBezTo>
                    <a:cubicBezTo>
                      <a:pt x="56508" y="34494"/>
                      <a:pt x="55906" y="34570"/>
                      <a:pt x="55325" y="34726"/>
                    </a:cubicBezTo>
                    <a:cubicBezTo>
                      <a:pt x="54830" y="32027"/>
                      <a:pt x="54608" y="29259"/>
                      <a:pt x="54710" y="26525"/>
                    </a:cubicBezTo>
                    <a:cubicBezTo>
                      <a:pt x="54727" y="26252"/>
                      <a:pt x="54744" y="25944"/>
                      <a:pt x="54949" y="25773"/>
                    </a:cubicBezTo>
                    <a:cubicBezTo>
                      <a:pt x="55072" y="25651"/>
                      <a:pt x="55236" y="25609"/>
                      <a:pt x="55409" y="25609"/>
                    </a:cubicBezTo>
                    <a:cubicBezTo>
                      <a:pt x="55574" y="25609"/>
                      <a:pt x="55748" y="25646"/>
                      <a:pt x="55906" y="25688"/>
                    </a:cubicBezTo>
                    <a:cubicBezTo>
                      <a:pt x="56692" y="25876"/>
                      <a:pt x="57478" y="26064"/>
                      <a:pt x="58281" y="26252"/>
                    </a:cubicBezTo>
                    <a:cubicBezTo>
                      <a:pt x="58657" y="22288"/>
                      <a:pt x="59512" y="18375"/>
                      <a:pt x="60793" y="14616"/>
                    </a:cubicBezTo>
                    <a:cubicBezTo>
                      <a:pt x="61118" y="13676"/>
                      <a:pt x="61476" y="12702"/>
                      <a:pt x="61442" y="11694"/>
                    </a:cubicBezTo>
                    <a:cubicBezTo>
                      <a:pt x="61408" y="10908"/>
                      <a:pt x="61152" y="10157"/>
                      <a:pt x="60878" y="9405"/>
                    </a:cubicBezTo>
                    <a:cubicBezTo>
                      <a:pt x="60144" y="7286"/>
                      <a:pt x="59512" y="5065"/>
                      <a:pt x="58623" y="3015"/>
                    </a:cubicBezTo>
                    <a:cubicBezTo>
                      <a:pt x="57974" y="1477"/>
                      <a:pt x="57051" y="1323"/>
                      <a:pt x="55377" y="930"/>
                    </a:cubicBezTo>
                    <a:cubicBezTo>
                      <a:pt x="52028"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7"/>
              <p:cNvSpPr/>
              <p:nvPr/>
            </p:nvSpPr>
            <p:spPr>
              <a:xfrm>
                <a:off x="1417050" y="3580000"/>
                <a:ext cx="434875" cy="350500"/>
              </a:xfrm>
              <a:custGeom>
                <a:avLst/>
                <a:gdLst/>
                <a:ahLst/>
                <a:cxnLst/>
                <a:rect l="l" t="t" r="r" b="b"/>
                <a:pathLst>
                  <a:path w="17395" h="14020" extrusionOk="0">
                    <a:moveTo>
                      <a:pt x="15379" y="1"/>
                    </a:moveTo>
                    <a:cubicBezTo>
                      <a:pt x="13174" y="3162"/>
                      <a:pt x="11415" y="6630"/>
                      <a:pt x="10133" y="10252"/>
                    </a:cubicBezTo>
                    <a:cubicBezTo>
                      <a:pt x="8732" y="8612"/>
                      <a:pt x="7331" y="6989"/>
                      <a:pt x="5930" y="5349"/>
                    </a:cubicBezTo>
                    <a:cubicBezTo>
                      <a:pt x="4734" y="3948"/>
                      <a:pt x="3623" y="2461"/>
                      <a:pt x="2120" y="1419"/>
                    </a:cubicBezTo>
                    <a:cubicBezTo>
                      <a:pt x="1112" y="2495"/>
                      <a:pt x="445" y="4187"/>
                      <a:pt x="1" y="5588"/>
                    </a:cubicBezTo>
                    <a:cubicBezTo>
                      <a:pt x="1129" y="5605"/>
                      <a:pt x="2103" y="6493"/>
                      <a:pt x="2906" y="7416"/>
                    </a:cubicBezTo>
                    <a:cubicBezTo>
                      <a:pt x="3282" y="7860"/>
                      <a:pt x="3623" y="8305"/>
                      <a:pt x="3931" y="8680"/>
                    </a:cubicBezTo>
                    <a:cubicBezTo>
                      <a:pt x="5127" y="10167"/>
                      <a:pt x="6135" y="11824"/>
                      <a:pt x="6904" y="13601"/>
                    </a:cubicBezTo>
                    <a:cubicBezTo>
                      <a:pt x="6955" y="13704"/>
                      <a:pt x="7006" y="13840"/>
                      <a:pt x="7109" y="13909"/>
                    </a:cubicBezTo>
                    <a:cubicBezTo>
                      <a:pt x="7220" y="13996"/>
                      <a:pt x="7350" y="14019"/>
                      <a:pt x="7485" y="14019"/>
                    </a:cubicBezTo>
                    <a:cubicBezTo>
                      <a:pt x="7535" y="14019"/>
                      <a:pt x="7587" y="14016"/>
                      <a:pt x="7639" y="14011"/>
                    </a:cubicBezTo>
                    <a:cubicBezTo>
                      <a:pt x="9313" y="13926"/>
                      <a:pt x="10987" y="13840"/>
                      <a:pt x="12662" y="13755"/>
                    </a:cubicBezTo>
                    <a:cubicBezTo>
                      <a:pt x="13482" y="9859"/>
                      <a:pt x="14746" y="5349"/>
                      <a:pt x="17173" y="2102"/>
                    </a:cubicBezTo>
                    <a:cubicBezTo>
                      <a:pt x="17395" y="1812"/>
                      <a:pt x="15567" y="189"/>
                      <a:pt x="1537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7"/>
              <p:cNvSpPr/>
              <p:nvPr/>
            </p:nvSpPr>
            <p:spPr>
              <a:xfrm>
                <a:off x="1424750" y="3609475"/>
                <a:ext cx="443850" cy="324925"/>
              </a:xfrm>
              <a:custGeom>
                <a:avLst/>
                <a:gdLst/>
                <a:ahLst/>
                <a:cxnLst/>
                <a:rect l="l" t="t" r="r" b="b"/>
                <a:pathLst>
                  <a:path w="17754" h="12997" extrusionOk="0">
                    <a:moveTo>
                      <a:pt x="957" y="2478"/>
                    </a:moveTo>
                    <a:cubicBezTo>
                      <a:pt x="958" y="2478"/>
                      <a:pt x="958" y="2478"/>
                      <a:pt x="958" y="2478"/>
                    </a:cubicBezTo>
                    <a:lnTo>
                      <a:pt x="958" y="2478"/>
                    </a:lnTo>
                    <a:cubicBezTo>
                      <a:pt x="958" y="2478"/>
                      <a:pt x="958" y="2478"/>
                      <a:pt x="957" y="2478"/>
                    </a:cubicBezTo>
                    <a:close/>
                    <a:moveTo>
                      <a:pt x="684" y="2974"/>
                    </a:moveTo>
                    <a:cubicBezTo>
                      <a:pt x="680" y="2982"/>
                      <a:pt x="678" y="2990"/>
                      <a:pt x="677" y="2998"/>
                    </a:cubicBezTo>
                    <a:lnTo>
                      <a:pt x="677" y="2998"/>
                    </a:lnTo>
                    <a:cubicBezTo>
                      <a:pt x="679" y="2990"/>
                      <a:pt x="682" y="2982"/>
                      <a:pt x="684" y="2974"/>
                    </a:cubicBezTo>
                    <a:close/>
                    <a:moveTo>
                      <a:pt x="16403" y="1"/>
                    </a:moveTo>
                    <a:cubicBezTo>
                      <a:pt x="14097" y="2119"/>
                      <a:pt x="12542" y="5554"/>
                      <a:pt x="11089" y="8287"/>
                    </a:cubicBezTo>
                    <a:cubicBezTo>
                      <a:pt x="10987" y="8509"/>
                      <a:pt x="9776" y="10829"/>
                      <a:pt x="9791" y="10850"/>
                    </a:cubicBezTo>
                    <a:lnTo>
                      <a:pt x="9791" y="10850"/>
                    </a:lnTo>
                    <a:cubicBezTo>
                      <a:pt x="7143" y="7655"/>
                      <a:pt x="4341" y="4888"/>
                      <a:pt x="958" y="2478"/>
                    </a:cubicBezTo>
                    <a:lnTo>
                      <a:pt x="958" y="2478"/>
                    </a:lnTo>
                    <a:cubicBezTo>
                      <a:pt x="1007" y="2516"/>
                      <a:pt x="735" y="3008"/>
                      <a:pt x="701" y="3059"/>
                    </a:cubicBezTo>
                    <a:cubicBezTo>
                      <a:pt x="688" y="3046"/>
                      <a:pt x="675" y="3023"/>
                      <a:pt x="677" y="2998"/>
                    </a:cubicBezTo>
                    <a:lnTo>
                      <a:pt x="677" y="2998"/>
                    </a:lnTo>
                    <a:cubicBezTo>
                      <a:pt x="522" y="3536"/>
                      <a:pt x="254" y="4075"/>
                      <a:pt x="35" y="4597"/>
                    </a:cubicBezTo>
                    <a:cubicBezTo>
                      <a:pt x="18" y="4614"/>
                      <a:pt x="18" y="4648"/>
                      <a:pt x="1" y="4665"/>
                    </a:cubicBezTo>
                    <a:cubicBezTo>
                      <a:pt x="581" y="4751"/>
                      <a:pt x="1111" y="5041"/>
                      <a:pt x="1607" y="5349"/>
                    </a:cubicBezTo>
                    <a:cubicBezTo>
                      <a:pt x="4887" y="7365"/>
                      <a:pt x="7706" y="9671"/>
                      <a:pt x="9740" y="12969"/>
                    </a:cubicBezTo>
                    <a:cubicBezTo>
                      <a:pt x="9850" y="12987"/>
                      <a:pt x="9960" y="12997"/>
                      <a:pt x="10071" y="12997"/>
                    </a:cubicBezTo>
                    <a:cubicBezTo>
                      <a:pt x="10268" y="12997"/>
                      <a:pt x="10465" y="12966"/>
                      <a:pt x="10662" y="12901"/>
                    </a:cubicBezTo>
                    <a:cubicBezTo>
                      <a:pt x="12200" y="8561"/>
                      <a:pt x="14626" y="4546"/>
                      <a:pt x="17753" y="1162"/>
                    </a:cubicBezTo>
                    <a:cubicBezTo>
                      <a:pt x="17275" y="804"/>
                      <a:pt x="16848" y="411"/>
                      <a:pt x="164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7"/>
              <p:cNvSpPr/>
              <p:nvPr/>
            </p:nvSpPr>
            <p:spPr>
              <a:xfrm>
                <a:off x="1593475" y="3961025"/>
                <a:ext cx="256750" cy="322100"/>
              </a:xfrm>
              <a:custGeom>
                <a:avLst/>
                <a:gdLst/>
                <a:ahLst/>
                <a:cxnLst/>
                <a:rect l="l" t="t" r="r" b="b"/>
                <a:pathLst>
                  <a:path w="10270" h="12884" extrusionOk="0">
                    <a:moveTo>
                      <a:pt x="5485" y="0"/>
                    </a:moveTo>
                    <a:cubicBezTo>
                      <a:pt x="4238" y="120"/>
                      <a:pt x="2974" y="308"/>
                      <a:pt x="1726" y="513"/>
                    </a:cubicBezTo>
                    <a:cubicBezTo>
                      <a:pt x="1316" y="3571"/>
                      <a:pt x="1026" y="6596"/>
                      <a:pt x="633" y="9654"/>
                    </a:cubicBezTo>
                    <a:cubicBezTo>
                      <a:pt x="479" y="10645"/>
                      <a:pt x="257" y="11619"/>
                      <a:pt x="1" y="12593"/>
                    </a:cubicBezTo>
                    <a:cubicBezTo>
                      <a:pt x="789" y="12573"/>
                      <a:pt x="1577" y="12564"/>
                      <a:pt x="2364" y="12564"/>
                    </a:cubicBezTo>
                    <a:cubicBezTo>
                      <a:pt x="5005" y="12564"/>
                      <a:pt x="7637" y="12673"/>
                      <a:pt x="10269" y="12883"/>
                    </a:cubicBezTo>
                    <a:cubicBezTo>
                      <a:pt x="9108" y="8441"/>
                      <a:pt x="7501" y="4118"/>
                      <a:pt x="54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7"/>
              <p:cNvSpPr/>
              <p:nvPr/>
            </p:nvSpPr>
            <p:spPr>
              <a:xfrm>
                <a:off x="1565700" y="3829275"/>
                <a:ext cx="193100" cy="171850"/>
              </a:xfrm>
              <a:custGeom>
                <a:avLst/>
                <a:gdLst/>
                <a:ahLst/>
                <a:cxnLst/>
                <a:rect l="l" t="t" r="r" b="b"/>
                <a:pathLst>
                  <a:path w="7724" h="6874" extrusionOk="0">
                    <a:moveTo>
                      <a:pt x="6253" y="1"/>
                    </a:moveTo>
                    <a:cubicBezTo>
                      <a:pt x="5919" y="1"/>
                      <a:pt x="5575" y="56"/>
                      <a:pt x="5246" y="110"/>
                    </a:cubicBezTo>
                    <a:cubicBezTo>
                      <a:pt x="3965" y="316"/>
                      <a:pt x="1" y="213"/>
                      <a:pt x="189" y="2161"/>
                    </a:cubicBezTo>
                    <a:cubicBezTo>
                      <a:pt x="257" y="2964"/>
                      <a:pt x="1060" y="3699"/>
                      <a:pt x="1522" y="4297"/>
                    </a:cubicBezTo>
                    <a:cubicBezTo>
                      <a:pt x="1846" y="4690"/>
                      <a:pt x="1966" y="4758"/>
                      <a:pt x="1983" y="5322"/>
                    </a:cubicBezTo>
                    <a:cubicBezTo>
                      <a:pt x="2000" y="5732"/>
                      <a:pt x="1812" y="6125"/>
                      <a:pt x="2051" y="6501"/>
                    </a:cubicBezTo>
                    <a:cubicBezTo>
                      <a:pt x="2224" y="6778"/>
                      <a:pt x="2530" y="6874"/>
                      <a:pt x="2863" y="6874"/>
                    </a:cubicBezTo>
                    <a:cubicBezTo>
                      <a:pt x="3123" y="6874"/>
                      <a:pt x="3400" y="6815"/>
                      <a:pt x="3640" y="6740"/>
                    </a:cubicBezTo>
                    <a:cubicBezTo>
                      <a:pt x="4614" y="6432"/>
                      <a:pt x="5554" y="6108"/>
                      <a:pt x="6494" y="5732"/>
                    </a:cubicBezTo>
                    <a:cubicBezTo>
                      <a:pt x="6716" y="5646"/>
                      <a:pt x="6938" y="5561"/>
                      <a:pt x="7126" y="5390"/>
                    </a:cubicBezTo>
                    <a:cubicBezTo>
                      <a:pt x="7724" y="4878"/>
                      <a:pt x="7553" y="3904"/>
                      <a:pt x="7228" y="3169"/>
                    </a:cubicBezTo>
                    <a:cubicBezTo>
                      <a:pt x="6989" y="2605"/>
                      <a:pt x="6682" y="1956"/>
                      <a:pt x="6972" y="1426"/>
                    </a:cubicBezTo>
                    <a:cubicBezTo>
                      <a:pt x="7160" y="1084"/>
                      <a:pt x="7553" y="760"/>
                      <a:pt x="7399" y="418"/>
                    </a:cubicBezTo>
                    <a:cubicBezTo>
                      <a:pt x="7331" y="298"/>
                      <a:pt x="7211" y="230"/>
                      <a:pt x="7092" y="162"/>
                    </a:cubicBezTo>
                    <a:cubicBezTo>
                      <a:pt x="6829" y="42"/>
                      <a:pt x="6545" y="1"/>
                      <a:pt x="62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7"/>
              <p:cNvSpPr/>
              <p:nvPr/>
            </p:nvSpPr>
            <p:spPr>
              <a:xfrm>
                <a:off x="1201775" y="3152675"/>
                <a:ext cx="771900" cy="703300"/>
              </a:xfrm>
              <a:custGeom>
                <a:avLst/>
                <a:gdLst/>
                <a:ahLst/>
                <a:cxnLst/>
                <a:rect l="l" t="t" r="r" b="b"/>
                <a:pathLst>
                  <a:path w="30876" h="28132" extrusionOk="0">
                    <a:moveTo>
                      <a:pt x="26006" y="24934"/>
                    </a:moveTo>
                    <a:lnTo>
                      <a:pt x="26006" y="24934"/>
                    </a:lnTo>
                    <a:cubicBezTo>
                      <a:pt x="26006" y="24935"/>
                      <a:pt x="26006" y="24936"/>
                      <a:pt x="26006" y="24936"/>
                    </a:cubicBezTo>
                    <a:cubicBezTo>
                      <a:pt x="26006" y="24936"/>
                      <a:pt x="26006" y="24935"/>
                      <a:pt x="26006" y="24934"/>
                    </a:cubicBezTo>
                    <a:close/>
                    <a:moveTo>
                      <a:pt x="16855" y="1"/>
                    </a:moveTo>
                    <a:cubicBezTo>
                      <a:pt x="15438" y="1"/>
                      <a:pt x="14022" y="112"/>
                      <a:pt x="12627" y="332"/>
                    </a:cubicBezTo>
                    <a:cubicBezTo>
                      <a:pt x="9535" y="811"/>
                      <a:pt x="6459" y="1853"/>
                      <a:pt x="4067" y="3852"/>
                    </a:cubicBezTo>
                    <a:cubicBezTo>
                      <a:pt x="1658" y="5851"/>
                      <a:pt x="1" y="8892"/>
                      <a:pt x="206" y="12019"/>
                    </a:cubicBezTo>
                    <a:cubicBezTo>
                      <a:pt x="359" y="14309"/>
                      <a:pt x="1419" y="16256"/>
                      <a:pt x="2427" y="18238"/>
                    </a:cubicBezTo>
                    <a:cubicBezTo>
                      <a:pt x="3435" y="20203"/>
                      <a:pt x="4682" y="22049"/>
                      <a:pt x="6134" y="23740"/>
                    </a:cubicBezTo>
                    <a:cubicBezTo>
                      <a:pt x="6852" y="24577"/>
                      <a:pt x="7621" y="25380"/>
                      <a:pt x="8441" y="26115"/>
                    </a:cubicBezTo>
                    <a:cubicBezTo>
                      <a:pt x="8851" y="26508"/>
                      <a:pt x="9295" y="26884"/>
                      <a:pt x="9740" y="27243"/>
                    </a:cubicBezTo>
                    <a:cubicBezTo>
                      <a:pt x="10028" y="27481"/>
                      <a:pt x="10739" y="27820"/>
                      <a:pt x="10899" y="28126"/>
                    </a:cubicBezTo>
                    <a:lnTo>
                      <a:pt x="10899" y="28126"/>
                    </a:lnTo>
                    <a:cubicBezTo>
                      <a:pt x="8632" y="23685"/>
                      <a:pt x="12595" y="18665"/>
                      <a:pt x="16301" y="16513"/>
                    </a:cubicBezTo>
                    <a:cubicBezTo>
                      <a:pt x="16677" y="16291"/>
                      <a:pt x="17070" y="16086"/>
                      <a:pt x="17497" y="16017"/>
                    </a:cubicBezTo>
                    <a:cubicBezTo>
                      <a:pt x="17668" y="15983"/>
                      <a:pt x="17839" y="15966"/>
                      <a:pt x="18009" y="15966"/>
                    </a:cubicBezTo>
                    <a:cubicBezTo>
                      <a:pt x="20162" y="16051"/>
                      <a:pt x="22127" y="17845"/>
                      <a:pt x="23426" y="19417"/>
                    </a:cubicBezTo>
                    <a:cubicBezTo>
                      <a:pt x="24092" y="20220"/>
                      <a:pt x="24656" y="21126"/>
                      <a:pt x="25100" y="22083"/>
                    </a:cubicBezTo>
                    <a:cubicBezTo>
                      <a:pt x="25373" y="22697"/>
                      <a:pt x="26192" y="24267"/>
                      <a:pt x="26006" y="24934"/>
                    </a:cubicBezTo>
                    <a:lnTo>
                      <a:pt x="26006" y="24934"/>
                    </a:lnTo>
                    <a:cubicBezTo>
                      <a:pt x="26638" y="22680"/>
                      <a:pt x="27373" y="20476"/>
                      <a:pt x="28261" y="18307"/>
                    </a:cubicBezTo>
                    <a:cubicBezTo>
                      <a:pt x="29013" y="16444"/>
                      <a:pt x="29884" y="14599"/>
                      <a:pt x="30311" y="12634"/>
                    </a:cubicBezTo>
                    <a:cubicBezTo>
                      <a:pt x="30875" y="10037"/>
                      <a:pt x="30704" y="6637"/>
                      <a:pt x="29167" y="4382"/>
                    </a:cubicBezTo>
                    <a:cubicBezTo>
                      <a:pt x="27749" y="2280"/>
                      <a:pt x="25220" y="1238"/>
                      <a:pt x="22759" y="657"/>
                    </a:cubicBezTo>
                    <a:cubicBezTo>
                      <a:pt x="20825" y="218"/>
                      <a:pt x="18839" y="1"/>
                      <a:pt x="16855" y="1"/>
                    </a:cubicBezTo>
                    <a:close/>
                    <a:moveTo>
                      <a:pt x="10899" y="28126"/>
                    </a:moveTo>
                    <a:lnTo>
                      <a:pt x="10899" y="28126"/>
                    </a:lnTo>
                    <a:cubicBezTo>
                      <a:pt x="10900" y="28128"/>
                      <a:pt x="10901" y="28129"/>
                      <a:pt x="10902" y="28131"/>
                    </a:cubicBezTo>
                    <a:lnTo>
                      <a:pt x="10902" y="28131"/>
                    </a:lnTo>
                    <a:cubicBezTo>
                      <a:pt x="10901" y="28129"/>
                      <a:pt x="10900" y="28128"/>
                      <a:pt x="10899" y="2812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7"/>
              <p:cNvSpPr/>
              <p:nvPr/>
            </p:nvSpPr>
            <p:spPr>
              <a:xfrm>
                <a:off x="1063375" y="3458700"/>
                <a:ext cx="113650" cy="490400"/>
              </a:xfrm>
              <a:custGeom>
                <a:avLst/>
                <a:gdLst/>
                <a:ahLst/>
                <a:cxnLst/>
                <a:rect l="l" t="t" r="r" b="b"/>
                <a:pathLst>
                  <a:path w="4546" h="19616" extrusionOk="0">
                    <a:moveTo>
                      <a:pt x="3845" y="0"/>
                    </a:moveTo>
                    <a:cubicBezTo>
                      <a:pt x="4546" y="6766"/>
                      <a:pt x="2529" y="13413"/>
                      <a:pt x="1" y="19615"/>
                    </a:cubicBezTo>
                    <a:cubicBezTo>
                      <a:pt x="2529" y="14301"/>
                      <a:pt x="4392" y="8475"/>
                      <a:pt x="4118" y="2529"/>
                    </a:cubicBezTo>
                    <a:lnTo>
                      <a:pt x="4016" y="1265"/>
                    </a:lnTo>
                    <a:lnTo>
                      <a:pt x="38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7"/>
              <p:cNvSpPr/>
              <p:nvPr/>
            </p:nvSpPr>
            <p:spPr>
              <a:xfrm>
                <a:off x="1174450" y="3478775"/>
                <a:ext cx="23925" cy="137550"/>
              </a:xfrm>
              <a:custGeom>
                <a:avLst/>
                <a:gdLst/>
                <a:ahLst/>
                <a:cxnLst/>
                <a:rect l="l" t="t" r="r" b="b"/>
                <a:pathLst>
                  <a:path w="957" h="5502" extrusionOk="0">
                    <a:moveTo>
                      <a:pt x="820" y="0"/>
                    </a:moveTo>
                    <a:lnTo>
                      <a:pt x="820" y="0"/>
                    </a:lnTo>
                    <a:cubicBezTo>
                      <a:pt x="564" y="1846"/>
                      <a:pt x="290" y="3657"/>
                      <a:pt x="0" y="5502"/>
                    </a:cubicBezTo>
                    <a:cubicBezTo>
                      <a:pt x="666" y="3759"/>
                      <a:pt x="957" y="1863"/>
                      <a:pt x="8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7"/>
              <p:cNvSpPr/>
              <p:nvPr/>
            </p:nvSpPr>
            <p:spPr>
              <a:xfrm>
                <a:off x="963850" y="3454000"/>
                <a:ext cx="77350" cy="148675"/>
              </a:xfrm>
              <a:custGeom>
                <a:avLst/>
                <a:gdLst/>
                <a:ahLst/>
                <a:cxnLst/>
                <a:rect l="l" t="t" r="r" b="b"/>
                <a:pathLst>
                  <a:path w="3094" h="5947" extrusionOk="0">
                    <a:moveTo>
                      <a:pt x="0" y="0"/>
                    </a:moveTo>
                    <a:lnTo>
                      <a:pt x="0" y="0"/>
                    </a:lnTo>
                    <a:cubicBezTo>
                      <a:pt x="616" y="2153"/>
                      <a:pt x="1692" y="4203"/>
                      <a:pt x="3093" y="5946"/>
                    </a:cubicBezTo>
                    <a:cubicBezTo>
                      <a:pt x="2017" y="3981"/>
                      <a:pt x="991" y="2016"/>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67"/>
              <p:cNvSpPr/>
              <p:nvPr/>
            </p:nvSpPr>
            <p:spPr>
              <a:xfrm>
                <a:off x="823325" y="3635075"/>
                <a:ext cx="238375" cy="106000"/>
              </a:xfrm>
              <a:custGeom>
                <a:avLst/>
                <a:gdLst/>
                <a:ahLst/>
                <a:cxnLst/>
                <a:rect l="l" t="t" r="r" b="b"/>
                <a:pathLst>
                  <a:path w="9535" h="4240" extrusionOk="0">
                    <a:moveTo>
                      <a:pt x="177" y="0"/>
                    </a:moveTo>
                    <a:cubicBezTo>
                      <a:pt x="118" y="0"/>
                      <a:pt x="59" y="1"/>
                      <a:pt x="0" y="2"/>
                    </a:cubicBezTo>
                    <a:cubicBezTo>
                      <a:pt x="3076" y="309"/>
                      <a:pt x="6066" y="1488"/>
                      <a:pt x="8509" y="3402"/>
                    </a:cubicBezTo>
                    <a:cubicBezTo>
                      <a:pt x="8817" y="3624"/>
                      <a:pt x="9244" y="4000"/>
                      <a:pt x="9534" y="4239"/>
                    </a:cubicBezTo>
                    <a:cubicBezTo>
                      <a:pt x="9380" y="4085"/>
                      <a:pt x="9227" y="3914"/>
                      <a:pt x="9073" y="3761"/>
                    </a:cubicBezTo>
                    <a:cubicBezTo>
                      <a:pt x="6756" y="1411"/>
                      <a:pt x="3483"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67"/>
              <p:cNvSpPr/>
              <p:nvPr/>
            </p:nvSpPr>
            <p:spPr>
              <a:xfrm>
                <a:off x="930100" y="3598375"/>
                <a:ext cx="123050" cy="104675"/>
              </a:xfrm>
              <a:custGeom>
                <a:avLst/>
                <a:gdLst/>
                <a:ahLst/>
                <a:cxnLst/>
                <a:rect l="l" t="t" r="r" b="b"/>
                <a:pathLst>
                  <a:path w="4922" h="4187" extrusionOk="0">
                    <a:moveTo>
                      <a:pt x="1" y="0"/>
                    </a:moveTo>
                    <a:lnTo>
                      <a:pt x="1" y="0"/>
                    </a:lnTo>
                    <a:cubicBezTo>
                      <a:pt x="1812" y="1213"/>
                      <a:pt x="3435" y="2580"/>
                      <a:pt x="4922" y="4186"/>
                    </a:cubicBezTo>
                    <a:cubicBezTo>
                      <a:pt x="3760" y="2341"/>
                      <a:pt x="2000" y="85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67"/>
              <p:cNvSpPr/>
              <p:nvPr/>
            </p:nvSpPr>
            <p:spPr>
              <a:xfrm>
                <a:off x="682350" y="3790675"/>
                <a:ext cx="416500" cy="69575"/>
              </a:xfrm>
              <a:custGeom>
                <a:avLst/>
                <a:gdLst/>
                <a:ahLst/>
                <a:cxnLst/>
                <a:rect l="l" t="t" r="r" b="b"/>
                <a:pathLst>
                  <a:path w="16660" h="2783" extrusionOk="0">
                    <a:moveTo>
                      <a:pt x="9436" y="0"/>
                    </a:moveTo>
                    <a:cubicBezTo>
                      <a:pt x="7617" y="0"/>
                      <a:pt x="5798" y="281"/>
                      <a:pt x="4067" y="817"/>
                    </a:cubicBezTo>
                    <a:cubicBezTo>
                      <a:pt x="2632" y="1279"/>
                      <a:pt x="1265" y="1928"/>
                      <a:pt x="1" y="2748"/>
                    </a:cubicBezTo>
                    <a:cubicBezTo>
                      <a:pt x="2615" y="1313"/>
                      <a:pt x="5537" y="441"/>
                      <a:pt x="8527" y="305"/>
                    </a:cubicBezTo>
                    <a:cubicBezTo>
                      <a:pt x="8890" y="284"/>
                      <a:pt x="9255" y="273"/>
                      <a:pt x="9620" y="273"/>
                    </a:cubicBezTo>
                    <a:cubicBezTo>
                      <a:pt x="10736" y="273"/>
                      <a:pt x="11858" y="372"/>
                      <a:pt x="12952" y="578"/>
                    </a:cubicBezTo>
                    <a:cubicBezTo>
                      <a:pt x="14404" y="783"/>
                      <a:pt x="15840" y="1518"/>
                      <a:pt x="16660" y="2782"/>
                    </a:cubicBezTo>
                    <a:cubicBezTo>
                      <a:pt x="15942" y="1449"/>
                      <a:pt x="14490" y="612"/>
                      <a:pt x="13003" y="373"/>
                    </a:cubicBezTo>
                    <a:cubicBezTo>
                      <a:pt x="11830" y="122"/>
                      <a:pt x="10633" y="0"/>
                      <a:pt x="94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67"/>
              <p:cNvSpPr/>
              <p:nvPr/>
            </p:nvSpPr>
            <p:spPr>
              <a:xfrm>
                <a:off x="913875" y="3767900"/>
                <a:ext cx="184975" cy="67150"/>
              </a:xfrm>
              <a:custGeom>
                <a:avLst/>
                <a:gdLst/>
                <a:ahLst/>
                <a:cxnLst/>
                <a:rect l="l" t="t" r="r" b="b"/>
                <a:pathLst>
                  <a:path w="7399" h="2686" extrusionOk="0">
                    <a:moveTo>
                      <a:pt x="1013" y="1"/>
                    </a:moveTo>
                    <a:cubicBezTo>
                      <a:pt x="667" y="1"/>
                      <a:pt x="328" y="14"/>
                      <a:pt x="0" y="37"/>
                    </a:cubicBezTo>
                    <a:cubicBezTo>
                      <a:pt x="2427" y="259"/>
                      <a:pt x="5229" y="549"/>
                      <a:pt x="7074" y="2292"/>
                    </a:cubicBezTo>
                    <a:cubicBezTo>
                      <a:pt x="7194" y="2429"/>
                      <a:pt x="7296" y="2548"/>
                      <a:pt x="7399" y="2685"/>
                    </a:cubicBezTo>
                    <a:cubicBezTo>
                      <a:pt x="7313" y="2548"/>
                      <a:pt x="7228" y="2395"/>
                      <a:pt x="7142" y="2241"/>
                    </a:cubicBezTo>
                    <a:cubicBezTo>
                      <a:pt x="5724" y="526"/>
                      <a:pt x="3231" y="1"/>
                      <a:pt x="10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67"/>
              <p:cNvSpPr/>
              <p:nvPr/>
            </p:nvSpPr>
            <p:spPr>
              <a:xfrm>
                <a:off x="1155650" y="3899525"/>
                <a:ext cx="277250" cy="51125"/>
              </a:xfrm>
              <a:custGeom>
                <a:avLst/>
                <a:gdLst/>
                <a:ahLst/>
                <a:cxnLst/>
                <a:rect l="l" t="t" r="r" b="b"/>
                <a:pathLst>
                  <a:path w="11090" h="2045" extrusionOk="0">
                    <a:moveTo>
                      <a:pt x="11089" y="0"/>
                    </a:moveTo>
                    <a:lnTo>
                      <a:pt x="11089" y="0"/>
                    </a:lnTo>
                    <a:cubicBezTo>
                      <a:pt x="10149" y="222"/>
                      <a:pt x="9210" y="478"/>
                      <a:pt x="8270" y="718"/>
                    </a:cubicBezTo>
                    <a:cubicBezTo>
                      <a:pt x="7330" y="957"/>
                      <a:pt x="6390" y="1196"/>
                      <a:pt x="5451" y="1384"/>
                    </a:cubicBezTo>
                    <a:cubicBezTo>
                      <a:pt x="4492" y="1531"/>
                      <a:pt x="3380" y="1833"/>
                      <a:pt x="2344" y="1833"/>
                    </a:cubicBezTo>
                    <a:cubicBezTo>
                      <a:pt x="1459" y="1833"/>
                      <a:pt x="630" y="1613"/>
                      <a:pt x="0" y="889"/>
                    </a:cubicBezTo>
                    <a:lnTo>
                      <a:pt x="0" y="889"/>
                    </a:lnTo>
                    <a:cubicBezTo>
                      <a:pt x="628" y="1787"/>
                      <a:pt x="1586" y="2044"/>
                      <a:pt x="2610" y="2044"/>
                    </a:cubicBezTo>
                    <a:cubicBezTo>
                      <a:pt x="3591" y="2044"/>
                      <a:pt x="4632" y="1808"/>
                      <a:pt x="5502" y="1675"/>
                    </a:cubicBezTo>
                    <a:cubicBezTo>
                      <a:pt x="6937" y="1367"/>
                      <a:pt x="8338" y="957"/>
                      <a:pt x="9722" y="478"/>
                    </a:cubicBezTo>
                    <a:cubicBezTo>
                      <a:pt x="10184" y="325"/>
                      <a:pt x="10645" y="171"/>
                      <a:pt x="11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7"/>
              <p:cNvSpPr/>
              <p:nvPr/>
            </p:nvSpPr>
            <p:spPr>
              <a:xfrm>
                <a:off x="1449525" y="3979150"/>
                <a:ext cx="26925" cy="9475"/>
              </a:xfrm>
              <a:custGeom>
                <a:avLst/>
                <a:gdLst/>
                <a:ahLst/>
                <a:cxnLst/>
                <a:rect l="l" t="t" r="r" b="b"/>
                <a:pathLst>
                  <a:path w="1077" h="379" extrusionOk="0">
                    <a:moveTo>
                      <a:pt x="823" y="0"/>
                    </a:moveTo>
                    <a:cubicBezTo>
                      <a:pt x="517" y="0"/>
                      <a:pt x="243" y="123"/>
                      <a:pt x="1" y="352"/>
                    </a:cubicBezTo>
                    <a:cubicBezTo>
                      <a:pt x="87" y="370"/>
                      <a:pt x="173" y="379"/>
                      <a:pt x="256" y="379"/>
                    </a:cubicBezTo>
                    <a:cubicBezTo>
                      <a:pt x="566" y="379"/>
                      <a:pt x="848" y="256"/>
                      <a:pt x="1077" y="27"/>
                    </a:cubicBezTo>
                    <a:cubicBezTo>
                      <a:pt x="990" y="9"/>
                      <a:pt x="905"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7"/>
              <p:cNvSpPr/>
              <p:nvPr/>
            </p:nvSpPr>
            <p:spPr>
              <a:xfrm>
                <a:off x="1801500" y="3819625"/>
                <a:ext cx="164050" cy="74800"/>
              </a:xfrm>
              <a:custGeom>
                <a:avLst/>
                <a:gdLst/>
                <a:ahLst/>
                <a:cxnLst/>
                <a:rect l="l" t="t" r="r" b="b"/>
                <a:pathLst>
                  <a:path w="6562" h="2992" extrusionOk="0">
                    <a:moveTo>
                      <a:pt x="6562" y="1"/>
                    </a:moveTo>
                    <a:lnTo>
                      <a:pt x="6562" y="1"/>
                    </a:lnTo>
                    <a:cubicBezTo>
                      <a:pt x="6322" y="206"/>
                      <a:pt x="6100" y="411"/>
                      <a:pt x="5861" y="616"/>
                    </a:cubicBezTo>
                    <a:cubicBezTo>
                      <a:pt x="4682" y="1556"/>
                      <a:pt x="3349" y="2444"/>
                      <a:pt x="1846" y="2701"/>
                    </a:cubicBezTo>
                    <a:cubicBezTo>
                      <a:pt x="1231" y="2820"/>
                      <a:pt x="599" y="2854"/>
                      <a:pt x="1" y="2974"/>
                    </a:cubicBezTo>
                    <a:cubicBezTo>
                      <a:pt x="616" y="2957"/>
                      <a:pt x="1231" y="2991"/>
                      <a:pt x="1863" y="2923"/>
                    </a:cubicBezTo>
                    <a:cubicBezTo>
                      <a:pt x="3452" y="2769"/>
                      <a:pt x="4853" y="1795"/>
                      <a:pt x="5947" y="719"/>
                    </a:cubicBezTo>
                    <a:cubicBezTo>
                      <a:pt x="6169" y="479"/>
                      <a:pt x="6374" y="257"/>
                      <a:pt x="65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7"/>
              <p:cNvSpPr/>
              <p:nvPr/>
            </p:nvSpPr>
            <p:spPr>
              <a:xfrm>
                <a:off x="2061225" y="3371125"/>
                <a:ext cx="60675" cy="801375"/>
              </a:xfrm>
              <a:custGeom>
                <a:avLst/>
                <a:gdLst/>
                <a:ahLst/>
                <a:cxnLst/>
                <a:rect l="l" t="t" r="r" b="b"/>
                <a:pathLst>
                  <a:path w="2427" h="32055" extrusionOk="0">
                    <a:moveTo>
                      <a:pt x="2426" y="1"/>
                    </a:moveTo>
                    <a:lnTo>
                      <a:pt x="2426" y="1"/>
                    </a:lnTo>
                    <a:cubicBezTo>
                      <a:pt x="0" y="4904"/>
                      <a:pt x="393" y="10594"/>
                      <a:pt x="496" y="15908"/>
                    </a:cubicBezTo>
                    <a:cubicBezTo>
                      <a:pt x="666" y="19803"/>
                      <a:pt x="888" y="24092"/>
                      <a:pt x="1111" y="28022"/>
                    </a:cubicBezTo>
                    <a:lnTo>
                      <a:pt x="1367" y="32054"/>
                    </a:lnTo>
                    <a:lnTo>
                      <a:pt x="1247" y="28005"/>
                    </a:lnTo>
                    <a:cubicBezTo>
                      <a:pt x="1162" y="25442"/>
                      <a:pt x="888" y="18556"/>
                      <a:pt x="786" y="15891"/>
                    </a:cubicBezTo>
                    <a:cubicBezTo>
                      <a:pt x="649" y="10577"/>
                      <a:pt x="222" y="4973"/>
                      <a:pt x="24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7"/>
              <p:cNvSpPr/>
              <p:nvPr/>
            </p:nvSpPr>
            <p:spPr>
              <a:xfrm>
                <a:off x="2113750" y="3438625"/>
                <a:ext cx="83325" cy="106800"/>
              </a:xfrm>
              <a:custGeom>
                <a:avLst/>
                <a:gdLst/>
                <a:ahLst/>
                <a:cxnLst/>
                <a:rect l="l" t="t" r="r" b="b"/>
                <a:pathLst>
                  <a:path w="3333" h="4272" extrusionOk="0">
                    <a:moveTo>
                      <a:pt x="3332" y="0"/>
                    </a:moveTo>
                    <a:lnTo>
                      <a:pt x="3332" y="0"/>
                    </a:lnTo>
                    <a:cubicBezTo>
                      <a:pt x="1778" y="974"/>
                      <a:pt x="564" y="2529"/>
                      <a:pt x="1" y="4272"/>
                    </a:cubicBezTo>
                    <a:cubicBezTo>
                      <a:pt x="923" y="2700"/>
                      <a:pt x="2017" y="1299"/>
                      <a:pt x="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7"/>
              <p:cNvSpPr/>
              <p:nvPr/>
            </p:nvSpPr>
            <p:spPr>
              <a:xfrm>
                <a:off x="2148350" y="3490725"/>
                <a:ext cx="56850" cy="24800"/>
              </a:xfrm>
              <a:custGeom>
                <a:avLst/>
                <a:gdLst/>
                <a:ahLst/>
                <a:cxnLst/>
                <a:rect l="l" t="t" r="r" b="b"/>
                <a:pathLst>
                  <a:path w="2274" h="992" extrusionOk="0">
                    <a:moveTo>
                      <a:pt x="2273" y="1"/>
                    </a:moveTo>
                    <a:cubicBezTo>
                      <a:pt x="1436" y="86"/>
                      <a:pt x="633" y="428"/>
                      <a:pt x="1" y="992"/>
                    </a:cubicBezTo>
                    <a:cubicBezTo>
                      <a:pt x="821" y="770"/>
                      <a:pt x="1555" y="462"/>
                      <a:pt x="2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7"/>
              <p:cNvSpPr/>
              <p:nvPr/>
            </p:nvSpPr>
            <p:spPr>
              <a:xfrm>
                <a:off x="2147500" y="3904650"/>
                <a:ext cx="234525" cy="233250"/>
              </a:xfrm>
              <a:custGeom>
                <a:avLst/>
                <a:gdLst/>
                <a:ahLst/>
                <a:cxnLst/>
                <a:rect l="l" t="t" r="r" b="b"/>
                <a:pathLst>
                  <a:path w="9381" h="9330" extrusionOk="0">
                    <a:moveTo>
                      <a:pt x="9381" y="0"/>
                    </a:moveTo>
                    <a:lnTo>
                      <a:pt x="9381" y="0"/>
                    </a:lnTo>
                    <a:cubicBezTo>
                      <a:pt x="7057" y="3520"/>
                      <a:pt x="3025" y="5348"/>
                      <a:pt x="479" y="8646"/>
                    </a:cubicBezTo>
                    <a:cubicBezTo>
                      <a:pt x="308" y="8885"/>
                      <a:pt x="154" y="9107"/>
                      <a:pt x="0" y="9329"/>
                    </a:cubicBezTo>
                    <a:cubicBezTo>
                      <a:pt x="308" y="8970"/>
                      <a:pt x="769" y="8441"/>
                      <a:pt x="1111" y="8099"/>
                    </a:cubicBezTo>
                    <a:cubicBezTo>
                      <a:pt x="3811" y="5365"/>
                      <a:pt x="7501" y="3486"/>
                      <a:pt x="9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7"/>
              <p:cNvSpPr/>
              <p:nvPr/>
            </p:nvSpPr>
            <p:spPr>
              <a:xfrm>
                <a:off x="2109050" y="3998175"/>
                <a:ext cx="121350" cy="169625"/>
              </a:xfrm>
              <a:custGeom>
                <a:avLst/>
                <a:gdLst/>
                <a:ahLst/>
                <a:cxnLst/>
                <a:rect l="l" t="t" r="r" b="b"/>
                <a:pathLst>
                  <a:path w="4854" h="6785" extrusionOk="0">
                    <a:moveTo>
                      <a:pt x="4853" y="1"/>
                    </a:moveTo>
                    <a:cubicBezTo>
                      <a:pt x="4546" y="189"/>
                      <a:pt x="4238" y="377"/>
                      <a:pt x="3948" y="582"/>
                    </a:cubicBezTo>
                    <a:cubicBezTo>
                      <a:pt x="1897" y="1966"/>
                      <a:pt x="1" y="4170"/>
                      <a:pt x="86" y="6784"/>
                    </a:cubicBezTo>
                    <a:cubicBezTo>
                      <a:pt x="359" y="4255"/>
                      <a:pt x="2136" y="2239"/>
                      <a:pt x="4033" y="702"/>
                    </a:cubicBezTo>
                    <a:cubicBezTo>
                      <a:pt x="4306" y="462"/>
                      <a:pt x="4580" y="240"/>
                      <a:pt x="4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67"/>
              <p:cNvSpPr/>
              <p:nvPr/>
            </p:nvSpPr>
            <p:spPr>
              <a:xfrm>
                <a:off x="2208575" y="3738900"/>
                <a:ext cx="143975" cy="175600"/>
              </a:xfrm>
              <a:custGeom>
                <a:avLst/>
                <a:gdLst/>
                <a:ahLst/>
                <a:cxnLst/>
                <a:rect l="l" t="t" r="r" b="b"/>
                <a:pathLst>
                  <a:path w="5759" h="7024" extrusionOk="0">
                    <a:moveTo>
                      <a:pt x="5058" y="1"/>
                    </a:moveTo>
                    <a:lnTo>
                      <a:pt x="5058" y="1"/>
                    </a:lnTo>
                    <a:cubicBezTo>
                      <a:pt x="5178" y="752"/>
                      <a:pt x="4802" y="1436"/>
                      <a:pt x="4375" y="2017"/>
                    </a:cubicBezTo>
                    <a:cubicBezTo>
                      <a:pt x="3948" y="2615"/>
                      <a:pt x="3469" y="3179"/>
                      <a:pt x="2974" y="3708"/>
                    </a:cubicBezTo>
                    <a:cubicBezTo>
                      <a:pt x="2000" y="4802"/>
                      <a:pt x="906" y="5878"/>
                      <a:pt x="1" y="7023"/>
                    </a:cubicBezTo>
                    <a:cubicBezTo>
                      <a:pt x="1402" y="5588"/>
                      <a:pt x="5759" y="2136"/>
                      <a:pt x="50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7"/>
              <p:cNvSpPr/>
              <p:nvPr/>
            </p:nvSpPr>
            <p:spPr>
              <a:xfrm>
                <a:off x="2206875" y="3693200"/>
                <a:ext cx="65375" cy="65375"/>
              </a:xfrm>
              <a:custGeom>
                <a:avLst/>
                <a:gdLst/>
                <a:ahLst/>
                <a:cxnLst/>
                <a:rect l="l" t="t" r="r" b="b"/>
                <a:pathLst>
                  <a:path w="2615" h="2615" extrusionOk="0">
                    <a:moveTo>
                      <a:pt x="2615" y="0"/>
                    </a:moveTo>
                    <a:lnTo>
                      <a:pt x="2615" y="0"/>
                    </a:lnTo>
                    <a:cubicBezTo>
                      <a:pt x="1812" y="991"/>
                      <a:pt x="974" y="1812"/>
                      <a:pt x="0" y="2615"/>
                    </a:cubicBezTo>
                    <a:cubicBezTo>
                      <a:pt x="1179" y="2170"/>
                      <a:pt x="2170" y="1179"/>
                      <a:pt x="2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7"/>
              <p:cNvSpPr/>
              <p:nvPr/>
            </p:nvSpPr>
            <p:spPr>
              <a:xfrm>
                <a:off x="1772025" y="3841425"/>
                <a:ext cx="280675" cy="159350"/>
              </a:xfrm>
              <a:custGeom>
                <a:avLst/>
                <a:gdLst/>
                <a:ahLst/>
                <a:cxnLst/>
                <a:rect l="l" t="t" r="r" b="b"/>
                <a:pathLst>
                  <a:path w="11227" h="6374" extrusionOk="0">
                    <a:moveTo>
                      <a:pt x="11226" y="0"/>
                    </a:moveTo>
                    <a:lnTo>
                      <a:pt x="11226" y="0"/>
                    </a:lnTo>
                    <a:cubicBezTo>
                      <a:pt x="10902" y="342"/>
                      <a:pt x="10406" y="821"/>
                      <a:pt x="10047" y="1145"/>
                    </a:cubicBezTo>
                    <a:cubicBezTo>
                      <a:pt x="7211" y="3708"/>
                      <a:pt x="3725" y="5502"/>
                      <a:pt x="1" y="6373"/>
                    </a:cubicBezTo>
                    <a:cubicBezTo>
                      <a:pt x="4101" y="5827"/>
                      <a:pt x="7963" y="3708"/>
                      <a:pt x="10697" y="633"/>
                    </a:cubicBezTo>
                    <a:cubicBezTo>
                      <a:pt x="10885" y="428"/>
                      <a:pt x="11055" y="222"/>
                      <a:pt x="11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7"/>
              <p:cNvSpPr/>
              <p:nvPr/>
            </p:nvSpPr>
            <p:spPr>
              <a:xfrm>
                <a:off x="2033450" y="3885425"/>
                <a:ext cx="30350" cy="24800"/>
              </a:xfrm>
              <a:custGeom>
                <a:avLst/>
                <a:gdLst/>
                <a:ahLst/>
                <a:cxnLst/>
                <a:rect l="l" t="t" r="r" b="b"/>
                <a:pathLst>
                  <a:path w="1214" h="992" extrusionOk="0">
                    <a:moveTo>
                      <a:pt x="1214" y="0"/>
                    </a:moveTo>
                    <a:lnTo>
                      <a:pt x="1214" y="0"/>
                    </a:lnTo>
                    <a:cubicBezTo>
                      <a:pt x="701" y="171"/>
                      <a:pt x="291" y="513"/>
                      <a:pt x="0" y="991"/>
                    </a:cubicBezTo>
                    <a:cubicBezTo>
                      <a:pt x="530" y="820"/>
                      <a:pt x="940" y="479"/>
                      <a:pt x="1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7"/>
              <p:cNvSpPr/>
              <p:nvPr/>
            </p:nvSpPr>
            <p:spPr>
              <a:xfrm>
                <a:off x="2000975" y="3568475"/>
                <a:ext cx="40175" cy="32900"/>
              </a:xfrm>
              <a:custGeom>
                <a:avLst/>
                <a:gdLst/>
                <a:ahLst/>
                <a:cxnLst/>
                <a:rect l="l" t="t" r="r" b="b"/>
                <a:pathLst>
                  <a:path w="1607" h="1316" extrusionOk="0">
                    <a:moveTo>
                      <a:pt x="1607" y="0"/>
                    </a:moveTo>
                    <a:cubicBezTo>
                      <a:pt x="992" y="393"/>
                      <a:pt x="496" y="786"/>
                      <a:pt x="1" y="1316"/>
                    </a:cubicBezTo>
                    <a:cubicBezTo>
                      <a:pt x="684" y="1128"/>
                      <a:pt x="1282" y="650"/>
                      <a:pt x="16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7"/>
              <p:cNvSpPr/>
              <p:nvPr/>
            </p:nvSpPr>
            <p:spPr>
              <a:xfrm>
                <a:off x="1898050" y="4101325"/>
                <a:ext cx="22650" cy="10625"/>
              </a:xfrm>
              <a:custGeom>
                <a:avLst/>
                <a:gdLst/>
                <a:ahLst/>
                <a:cxnLst/>
                <a:rect l="l" t="t" r="r" b="b"/>
                <a:pathLst>
                  <a:path w="906" h="425" extrusionOk="0">
                    <a:moveTo>
                      <a:pt x="766" y="0"/>
                    </a:moveTo>
                    <a:cubicBezTo>
                      <a:pt x="453" y="0"/>
                      <a:pt x="194" y="151"/>
                      <a:pt x="0" y="420"/>
                    </a:cubicBezTo>
                    <a:cubicBezTo>
                      <a:pt x="38" y="423"/>
                      <a:pt x="75" y="425"/>
                      <a:pt x="111" y="425"/>
                    </a:cubicBezTo>
                    <a:cubicBezTo>
                      <a:pt x="437" y="425"/>
                      <a:pt x="706" y="287"/>
                      <a:pt x="906" y="10"/>
                    </a:cubicBezTo>
                    <a:cubicBezTo>
                      <a:pt x="858" y="3"/>
                      <a:pt x="811" y="0"/>
                      <a:pt x="7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7"/>
              <p:cNvSpPr/>
              <p:nvPr/>
            </p:nvSpPr>
            <p:spPr>
              <a:xfrm>
                <a:off x="1179125" y="3721825"/>
                <a:ext cx="47875" cy="27775"/>
              </a:xfrm>
              <a:custGeom>
                <a:avLst/>
                <a:gdLst/>
                <a:ahLst/>
                <a:cxnLst/>
                <a:rect l="l" t="t" r="r" b="b"/>
                <a:pathLst>
                  <a:path w="1915" h="1111" extrusionOk="0">
                    <a:moveTo>
                      <a:pt x="1915" y="0"/>
                    </a:moveTo>
                    <a:cubicBezTo>
                      <a:pt x="1197" y="274"/>
                      <a:pt x="599" y="632"/>
                      <a:pt x="1" y="1111"/>
                    </a:cubicBezTo>
                    <a:cubicBezTo>
                      <a:pt x="753" y="991"/>
                      <a:pt x="1436" y="598"/>
                      <a:pt x="19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7"/>
              <p:cNvSpPr/>
              <p:nvPr/>
            </p:nvSpPr>
            <p:spPr>
              <a:xfrm>
                <a:off x="973250" y="2596900"/>
                <a:ext cx="1121725" cy="1084050"/>
              </a:xfrm>
              <a:custGeom>
                <a:avLst/>
                <a:gdLst/>
                <a:ahLst/>
                <a:cxnLst/>
                <a:rect l="l" t="t" r="r" b="b"/>
                <a:pathLst>
                  <a:path w="44869" h="43362" extrusionOk="0">
                    <a:moveTo>
                      <a:pt x="23690" y="0"/>
                    </a:moveTo>
                    <a:cubicBezTo>
                      <a:pt x="22404" y="0"/>
                      <a:pt x="21117" y="120"/>
                      <a:pt x="19855" y="351"/>
                    </a:cubicBezTo>
                    <a:cubicBezTo>
                      <a:pt x="14490" y="1342"/>
                      <a:pt x="8971" y="4845"/>
                      <a:pt x="6169" y="9595"/>
                    </a:cubicBezTo>
                    <a:cubicBezTo>
                      <a:pt x="5895" y="10039"/>
                      <a:pt x="5656" y="10500"/>
                      <a:pt x="5434" y="10962"/>
                    </a:cubicBezTo>
                    <a:cubicBezTo>
                      <a:pt x="3725" y="14601"/>
                      <a:pt x="3349" y="18873"/>
                      <a:pt x="4614" y="22700"/>
                    </a:cubicBezTo>
                    <a:cubicBezTo>
                      <a:pt x="4110" y="22171"/>
                      <a:pt x="3598" y="21953"/>
                      <a:pt x="3110" y="21953"/>
                    </a:cubicBezTo>
                    <a:cubicBezTo>
                      <a:pt x="1611" y="21953"/>
                      <a:pt x="334" y="24015"/>
                      <a:pt x="205" y="25485"/>
                    </a:cubicBezTo>
                    <a:cubicBezTo>
                      <a:pt x="0" y="27723"/>
                      <a:pt x="1026" y="30184"/>
                      <a:pt x="2410" y="31892"/>
                    </a:cubicBezTo>
                    <a:cubicBezTo>
                      <a:pt x="3161" y="32832"/>
                      <a:pt x="4101" y="33635"/>
                      <a:pt x="5246" y="33943"/>
                    </a:cubicBezTo>
                    <a:cubicBezTo>
                      <a:pt x="5561" y="34032"/>
                      <a:pt x="5891" y="34077"/>
                      <a:pt x="6220" y="34077"/>
                    </a:cubicBezTo>
                    <a:cubicBezTo>
                      <a:pt x="7089" y="34077"/>
                      <a:pt x="7952" y="33762"/>
                      <a:pt x="8509" y="33105"/>
                    </a:cubicBezTo>
                    <a:cubicBezTo>
                      <a:pt x="11004" y="37838"/>
                      <a:pt x="15634" y="41221"/>
                      <a:pt x="20726" y="42708"/>
                    </a:cubicBezTo>
                    <a:cubicBezTo>
                      <a:pt x="22189" y="43130"/>
                      <a:pt x="23711" y="43362"/>
                      <a:pt x="25220" y="43362"/>
                    </a:cubicBezTo>
                    <a:cubicBezTo>
                      <a:pt x="27925" y="43362"/>
                      <a:pt x="30591" y="42618"/>
                      <a:pt x="32806" y="40897"/>
                    </a:cubicBezTo>
                    <a:cubicBezTo>
                      <a:pt x="36309" y="38197"/>
                      <a:pt x="38376" y="32917"/>
                      <a:pt x="39572" y="28800"/>
                    </a:cubicBezTo>
                    <a:cubicBezTo>
                      <a:pt x="39813" y="29193"/>
                      <a:pt x="40289" y="29379"/>
                      <a:pt x="40763" y="29379"/>
                    </a:cubicBezTo>
                    <a:cubicBezTo>
                      <a:pt x="40928" y="29379"/>
                      <a:pt x="41092" y="29356"/>
                      <a:pt x="41247" y="29312"/>
                    </a:cubicBezTo>
                    <a:cubicBezTo>
                      <a:pt x="44202" y="28407"/>
                      <a:pt x="44869" y="22717"/>
                      <a:pt x="44425" y="20257"/>
                    </a:cubicBezTo>
                    <a:cubicBezTo>
                      <a:pt x="44254" y="19368"/>
                      <a:pt x="43946" y="18445"/>
                      <a:pt x="43280" y="17830"/>
                    </a:cubicBezTo>
                    <a:cubicBezTo>
                      <a:pt x="42871" y="17442"/>
                      <a:pt x="42301" y="17209"/>
                      <a:pt x="41748" y="17209"/>
                    </a:cubicBezTo>
                    <a:cubicBezTo>
                      <a:pt x="41400" y="17209"/>
                      <a:pt x="41058" y="17301"/>
                      <a:pt x="40768" y="17506"/>
                    </a:cubicBezTo>
                    <a:cubicBezTo>
                      <a:pt x="40597" y="14994"/>
                      <a:pt x="40392" y="12448"/>
                      <a:pt x="39521" y="10090"/>
                    </a:cubicBezTo>
                    <a:cubicBezTo>
                      <a:pt x="38154" y="6348"/>
                      <a:pt x="35130" y="3324"/>
                      <a:pt x="31524" y="1650"/>
                    </a:cubicBezTo>
                    <a:cubicBezTo>
                      <a:pt x="29082" y="527"/>
                      <a:pt x="26389" y="0"/>
                      <a:pt x="23690"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7"/>
              <p:cNvSpPr/>
              <p:nvPr/>
            </p:nvSpPr>
            <p:spPr>
              <a:xfrm>
                <a:off x="1627650" y="3117825"/>
                <a:ext cx="105525" cy="394625"/>
              </a:xfrm>
              <a:custGeom>
                <a:avLst/>
                <a:gdLst/>
                <a:ahLst/>
                <a:cxnLst/>
                <a:rect l="l" t="t" r="r" b="b"/>
                <a:pathLst>
                  <a:path w="4221" h="15785" extrusionOk="0">
                    <a:moveTo>
                      <a:pt x="752" y="0"/>
                    </a:moveTo>
                    <a:lnTo>
                      <a:pt x="752" y="0"/>
                    </a:lnTo>
                    <a:cubicBezTo>
                      <a:pt x="2820" y="4785"/>
                      <a:pt x="3298" y="10081"/>
                      <a:pt x="2956" y="15224"/>
                    </a:cubicBezTo>
                    <a:cubicBezTo>
                      <a:pt x="2859" y="15237"/>
                      <a:pt x="2763" y="15243"/>
                      <a:pt x="2667" y="15243"/>
                    </a:cubicBezTo>
                    <a:cubicBezTo>
                      <a:pt x="1625" y="15243"/>
                      <a:pt x="705" y="14505"/>
                      <a:pt x="0" y="13738"/>
                    </a:cubicBezTo>
                    <a:lnTo>
                      <a:pt x="0" y="13738"/>
                    </a:lnTo>
                    <a:cubicBezTo>
                      <a:pt x="547" y="14729"/>
                      <a:pt x="1538" y="15668"/>
                      <a:pt x="2734" y="15771"/>
                    </a:cubicBezTo>
                    <a:cubicBezTo>
                      <a:pt x="2798" y="15780"/>
                      <a:pt x="2856" y="15785"/>
                      <a:pt x="2911" y="15785"/>
                    </a:cubicBezTo>
                    <a:cubicBezTo>
                      <a:pt x="3661" y="15785"/>
                      <a:pt x="3578" y="14944"/>
                      <a:pt x="3674" y="14370"/>
                    </a:cubicBezTo>
                    <a:cubicBezTo>
                      <a:pt x="4221" y="9466"/>
                      <a:pt x="3606" y="4118"/>
                      <a:pt x="75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7"/>
              <p:cNvSpPr/>
              <p:nvPr/>
            </p:nvSpPr>
            <p:spPr>
              <a:xfrm>
                <a:off x="1581950" y="3571125"/>
                <a:ext cx="168750" cy="45200"/>
              </a:xfrm>
              <a:custGeom>
                <a:avLst/>
                <a:gdLst/>
                <a:ahLst/>
                <a:cxnLst/>
                <a:rect l="l" t="t" r="r" b="b"/>
                <a:pathLst>
                  <a:path w="6750" h="1808" extrusionOk="0">
                    <a:moveTo>
                      <a:pt x="4192" y="0"/>
                    </a:moveTo>
                    <a:cubicBezTo>
                      <a:pt x="2577" y="0"/>
                      <a:pt x="871" y="508"/>
                      <a:pt x="0" y="1808"/>
                    </a:cubicBezTo>
                    <a:cubicBezTo>
                      <a:pt x="1880" y="937"/>
                      <a:pt x="3913" y="851"/>
                      <a:pt x="5929" y="629"/>
                    </a:cubicBezTo>
                    <a:cubicBezTo>
                      <a:pt x="5972" y="627"/>
                      <a:pt x="6015" y="625"/>
                      <a:pt x="6057" y="625"/>
                    </a:cubicBezTo>
                    <a:cubicBezTo>
                      <a:pt x="6300" y="625"/>
                      <a:pt x="6531" y="671"/>
                      <a:pt x="6749" y="817"/>
                    </a:cubicBezTo>
                    <a:cubicBezTo>
                      <a:pt x="6630" y="509"/>
                      <a:pt x="6305" y="321"/>
                      <a:pt x="5998" y="219"/>
                    </a:cubicBezTo>
                    <a:cubicBezTo>
                      <a:pt x="5448" y="79"/>
                      <a:pt x="4827" y="0"/>
                      <a:pt x="419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7"/>
              <p:cNvSpPr/>
              <p:nvPr/>
            </p:nvSpPr>
            <p:spPr>
              <a:xfrm>
                <a:off x="1369650" y="3166000"/>
                <a:ext cx="60675" cy="107500"/>
              </a:xfrm>
              <a:custGeom>
                <a:avLst/>
                <a:gdLst/>
                <a:ahLst/>
                <a:cxnLst/>
                <a:rect l="l" t="t" r="r" b="b"/>
                <a:pathLst>
                  <a:path w="2427" h="4300" extrusionOk="0">
                    <a:moveTo>
                      <a:pt x="957" y="1"/>
                    </a:moveTo>
                    <a:cubicBezTo>
                      <a:pt x="906" y="1"/>
                      <a:pt x="855" y="7"/>
                      <a:pt x="803" y="21"/>
                    </a:cubicBezTo>
                    <a:cubicBezTo>
                      <a:pt x="462" y="124"/>
                      <a:pt x="291" y="517"/>
                      <a:pt x="205" y="859"/>
                    </a:cubicBezTo>
                    <a:cubicBezTo>
                      <a:pt x="0" y="1815"/>
                      <a:pt x="171" y="2875"/>
                      <a:pt x="684" y="3695"/>
                    </a:cubicBezTo>
                    <a:cubicBezTo>
                      <a:pt x="947" y="4097"/>
                      <a:pt x="1255" y="4300"/>
                      <a:pt x="1533" y="4300"/>
                    </a:cubicBezTo>
                    <a:cubicBezTo>
                      <a:pt x="1869" y="4300"/>
                      <a:pt x="2161" y="4003"/>
                      <a:pt x="2273" y="3404"/>
                    </a:cubicBezTo>
                    <a:cubicBezTo>
                      <a:pt x="2427" y="2499"/>
                      <a:pt x="2290" y="1559"/>
                      <a:pt x="1880" y="756"/>
                    </a:cubicBezTo>
                    <a:cubicBezTo>
                      <a:pt x="1699" y="378"/>
                      <a:pt x="1344" y="1"/>
                      <a:pt x="95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7"/>
              <p:cNvSpPr/>
              <p:nvPr/>
            </p:nvSpPr>
            <p:spPr>
              <a:xfrm>
                <a:off x="1754100" y="3139575"/>
                <a:ext cx="49575" cy="95225"/>
              </a:xfrm>
              <a:custGeom>
                <a:avLst/>
                <a:gdLst/>
                <a:ahLst/>
                <a:cxnLst/>
                <a:rect l="l" t="t" r="r" b="b"/>
                <a:pathLst>
                  <a:path w="1983" h="3809" extrusionOk="0">
                    <a:moveTo>
                      <a:pt x="837" y="0"/>
                    </a:moveTo>
                    <a:cubicBezTo>
                      <a:pt x="792" y="0"/>
                      <a:pt x="746" y="6"/>
                      <a:pt x="701" y="19"/>
                    </a:cubicBezTo>
                    <a:cubicBezTo>
                      <a:pt x="410" y="104"/>
                      <a:pt x="256" y="344"/>
                      <a:pt x="171" y="668"/>
                    </a:cubicBezTo>
                    <a:cubicBezTo>
                      <a:pt x="0" y="1386"/>
                      <a:pt x="222" y="2462"/>
                      <a:pt x="376" y="2907"/>
                    </a:cubicBezTo>
                    <a:cubicBezTo>
                      <a:pt x="484" y="3265"/>
                      <a:pt x="818" y="3809"/>
                      <a:pt x="1161" y="3809"/>
                    </a:cubicBezTo>
                    <a:cubicBezTo>
                      <a:pt x="1307" y="3809"/>
                      <a:pt x="1456" y="3709"/>
                      <a:pt x="1589" y="3453"/>
                    </a:cubicBezTo>
                    <a:cubicBezTo>
                      <a:pt x="1982" y="2684"/>
                      <a:pt x="1862" y="1198"/>
                      <a:pt x="1469" y="429"/>
                    </a:cubicBezTo>
                    <a:cubicBezTo>
                      <a:pt x="1338" y="196"/>
                      <a:pt x="1096" y="0"/>
                      <a:pt x="8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7"/>
              <p:cNvSpPr/>
              <p:nvPr/>
            </p:nvSpPr>
            <p:spPr>
              <a:xfrm>
                <a:off x="1267125" y="3001650"/>
                <a:ext cx="215450" cy="171150"/>
              </a:xfrm>
              <a:custGeom>
                <a:avLst/>
                <a:gdLst/>
                <a:ahLst/>
                <a:cxnLst/>
                <a:rect l="l" t="t" r="r" b="b"/>
                <a:pathLst>
                  <a:path w="8618" h="6846" extrusionOk="0">
                    <a:moveTo>
                      <a:pt x="7912" y="0"/>
                    </a:moveTo>
                    <a:lnTo>
                      <a:pt x="7912" y="0"/>
                    </a:lnTo>
                    <a:cubicBezTo>
                      <a:pt x="6818" y="1504"/>
                      <a:pt x="5844" y="2734"/>
                      <a:pt x="4460" y="3844"/>
                    </a:cubicBezTo>
                    <a:cubicBezTo>
                      <a:pt x="3093" y="4972"/>
                      <a:pt x="1692" y="5724"/>
                      <a:pt x="1" y="6476"/>
                    </a:cubicBezTo>
                    <a:cubicBezTo>
                      <a:pt x="605" y="6730"/>
                      <a:pt x="1234" y="6846"/>
                      <a:pt x="1862" y="6846"/>
                    </a:cubicBezTo>
                    <a:cubicBezTo>
                      <a:pt x="5251" y="6846"/>
                      <a:pt x="8618" y="3459"/>
                      <a:pt x="7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7"/>
              <p:cNvSpPr/>
              <p:nvPr/>
            </p:nvSpPr>
            <p:spPr>
              <a:xfrm>
                <a:off x="1682325" y="2982850"/>
                <a:ext cx="217025" cy="138425"/>
              </a:xfrm>
              <a:custGeom>
                <a:avLst/>
                <a:gdLst/>
                <a:ahLst/>
                <a:cxnLst/>
                <a:rect l="l" t="t" r="r" b="b"/>
                <a:pathLst>
                  <a:path w="8681" h="5537" extrusionOk="0">
                    <a:moveTo>
                      <a:pt x="1" y="0"/>
                    </a:moveTo>
                    <a:cubicBezTo>
                      <a:pt x="86" y="3042"/>
                      <a:pt x="3042" y="5434"/>
                      <a:pt x="5981" y="5536"/>
                    </a:cubicBezTo>
                    <a:cubicBezTo>
                      <a:pt x="6006" y="5537"/>
                      <a:pt x="6032" y="5537"/>
                      <a:pt x="6057" y="5537"/>
                    </a:cubicBezTo>
                    <a:cubicBezTo>
                      <a:pt x="7017" y="5537"/>
                      <a:pt x="8181" y="5222"/>
                      <a:pt x="8680" y="4340"/>
                    </a:cubicBezTo>
                    <a:lnTo>
                      <a:pt x="8680" y="4340"/>
                    </a:lnTo>
                    <a:cubicBezTo>
                      <a:pt x="8494" y="4365"/>
                      <a:pt x="8311" y="4376"/>
                      <a:pt x="8131" y="4376"/>
                    </a:cubicBezTo>
                    <a:cubicBezTo>
                      <a:pt x="6670" y="4376"/>
                      <a:pt x="5377" y="3627"/>
                      <a:pt x="4084" y="2973"/>
                    </a:cubicBezTo>
                    <a:cubicBezTo>
                      <a:pt x="2581" y="2153"/>
                      <a:pt x="1385" y="1179"/>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7"/>
              <p:cNvSpPr/>
              <p:nvPr/>
            </p:nvSpPr>
            <p:spPr>
              <a:xfrm>
                <a:off x="1018100" y="2466850"/>
                <a:ext cx="1101650" cy="882950"/>
              </a:xfrm>
              <a:custGeom>
                <a:avLst/>
                <a:gdLst/>
                <a:ahLst/>
                <a:cxnLst/>
                <a:rect l="l" t="t" r="r" b="b"/>
                <a:pathLst>
                  <a:path w="44066" h="35318" extrusionOk="0">
                    <a:moveTo>
                      <a:pt x="17686" y="18574"/>
                    </a:moveTo>
                    <a:cubicBezTo>
                      <a:pt x="17530" y="18574"/>
                      <a:pt x="17375" y="18653"/>
                      <a:pt x="17275" y="18778"/>
                    </a:cubicBezTo>
                    <a:cubicBezTo>
                      <a:pt x="17250" y="18809"/>
                      <a:pt x="17228" y="18843"/>
                      <a:pt x="17209" y="18878"/>
                    </a:cubicBezTo>
                    <a:lnTo>
                      <a:pt x="17209" y="18878"/>
                    </a:lnTo>
                    <a:cubicBezTo>
                      <a:pt x="17370" y="18712"/>
                      <a:pt x="17580" y="18606"/>
                      <a:pt x="17808" y="18606"/>
                    </a:cubicBezTo>
                    <a:cubicBezTo>
                      <a:pt x="17824" y="18606"/>
                      <a:pt x="17840" y="18606"/>
                      <a:pt x="17856" y="18607"/>
                    </a:cubicBezTo>
                    <a:cubicBezTo>
                      <a:pt x="17801" y="18584"/>
                      <a:pt x="17743" y="18574"/>
                      <a:pt x="17686" y="18574"/>
                    </a:cubicBezTo>
                    <a:close/>
                    <a:moveTo>
                      <a:pt x="24878" y="0"/>
                    </a:moveTo>
                    <a:lnTo>
                      <a:pt x="24878" y="0"/>
                    </a:lnTo>
                    <a:cubicBezTo>
                      <a:pt x="23272" y="718"/>
                      <a:pt x="21956" y="2068"/>
                      <a:pt x="21307" y="3708"/>
                    </a:cubicBezTo>
                    <a:lnTo>
                      <a:pt x="21409" y="837"/>
                    </a:lnTo>
                    <a:lnTo>
                      <a:pt x="21409" y="837"/>
                    </a:lnTo>
                    <a:cubicBezTo>
                      <a:pt x="20589" y="1692"/>
                      <a:pt x="20196" y="2956"/>
                      <a:pt x="20401" y="4118"/>
                    </a:cubicBezTo>
                    <a:cubicBezTo>
                      <a:pt x="19769" y="2614"/>
                      <a:pt x="18351" y="1453"/>
                      <a:pt x="16745" y="1128"/>
                    </a:cubicBezTo>
                    <a:lnTo>
                      <a:pt x="16745" y="1128"/>
                    </a:lnTo>
                    <a:cubicBezTo>
                      <a:pt x="17941" y="1863"/>
                      <a:pt x="18864" y="3024"/>
                      <a:pt x="19325" y="4357"/>
                    </a:cubicBezTo>
                    <a:cubicBezTo>
                      <a:pt x="18310" y="3634"/>
                      <a:pt x="17055" y="3253"/>
                      <a:pt x="15807" y="3253"/>
                    </a:cubicBezTo>
                    <a:cubicBezTo>
                      <a:pt x="15227" y="3253"/>
                      <a:pt x="14649" y="3335"/>
                      <a:pt x="14097" y="3503"/>
                    </a:cubicBezTo>
                    <a:cubicBezTo>
                      <a:pt x="14678" y="4152"/>
                      <a:pt x="15481" y="4306"/>
                      <a:pt x="16079" y="5006"/>
                    </a:cubicBezTo>
                    <a:cubicBezTo>
                      <a:pt x="14558" y="4340"/>
                      <a:pt x="12935" y="3947"/>
                      <a:pt x="11260" y="3896"/>
                    </a:cubicBezTo>
                    <a:cubicBezTo>
                      <a:pt x="11207" y="3895"/>
                      <a:pt x="11154" y="3894"/>
                      <a:pt x="11101" y="3894"/>
                    </a:cubicBezTo>
                    <a:cubicBezTo>
                      <a:pt x="9217" y="3894"/>
                      <a:pt x="7499" y="4750"/>
                      <a:pt x="5657" y="4750"/>
                    </a:cubicBezTo>
                    <a:cubicBezTo>
                      <a:pt x="5640" y="4750"/>
                      <a:pt x="5622" y="4750"/>
                      <a:pt x="5605" y="4750"/>
                    </a:cubicBezTo>
                    <a:lnTo>
                      <a:pt x="5605" y="4750"/>
                    </a:lnTo>
                    <a:cubicBezTo>
                      <a:pt x="6748" y="5083"/>
                      <a:pt x="7928" y="5244"/>
                      <a:pt x="9114" y="5244"/>
                    </a:cubicBezTo>
                    <a:cubicBezTo>
                      <a:pt x="9328" y="5244"/>
                      <a:pt x="9542" y="5239"/>
                      <a:pt x="9757" y="5229"/>
                    </a:cubicBezTo>
                    <a:lnTo>
                      <a:pt x="9757" y="5229"/>
                    </a:lnTo>
                    <a:cubicBezTo>
                      <a:pt x="8082" y="5485"/>
                      <a:pt x="6408" y="5963"/>
                      <a:pt x="5024" y="6988"/>
                    </a:cubicBezTo>
                    <a:cubicBezTo>
                      <a:pt x="5563" y="6970"/>
                      <a:pt x="6103" y="6960"/>
                      <a:pt x="6643" y="6960"/>
                    </a:cubicBezTo>
                    <a:cubicBezTo>
                      <a:pt x="7607" y="6960"/>
                      <a:pt x="8571" y="6991"/>
                      <a:pt x="9535" y="7057"/>
                    </a:cubicBezTo>
                    <a:cubicBezTo>
                      <a:pt x="7911" y="7211"/>
                      <a:pt x="6305" y="7723"/>
                      <a:pt x="4887" y="8560"/>
                    </a:cubicBezTo>
                    <a:cubicBezTo>
                      <a:pt x="3264" y="9500"/>
                      <a:pt x="1965" y="10713"/>
                      <a:pt x="0" y="10901"/>
                    </a:cubicBezTo>
                    <a:cubicBezTo>
                      <a:pt x="213" y="10903"/>
                      <a:pt x="426" y="10904"/>
                      <a:pt x="640" y="10904"/>
                    </a:cubicBezTo>
                    <a:cubicBezTo>
                      <a:pt x="2631" y="10904"/>
                      <a:pt x="4673" y="10788"/>
                      <a:pt x="6339" y="9739"/>
                    </a:cubicBezTo>
                    <a:lnTo>
                      <a:pt x="6339" y="9739"/>
                    </a:lnTo>
                    <a:cubicBezTo>
                      <a:pt x="4631" y="10935"/>
                      <a:pt x="2905" y="12148"/>
                      <a:pt x="923" y="12798"/>
                    </a:cubicBezTo>
                    <a:cubicBezTo>
                      <a:pt x="1107" y="12833"/>
                      <a:pt x="1295" y="12850"/>
                      <a:pt x="1482" y="12850"/>
                    </a:cubicBezTo>
                    <a:cubicBezTo>
                      <a:pt x="1937" y="12850"/>
                      <a:pt x="2391" y="12747"/>
                      <a:pt x="2803" y="12541"/>
                    </a:cubicBezTo>
                    <a:lnTo>
                      <a:pt x="2803" y="12541"/>
                    </a:lnTo>
                    <a:cubicBezTo>
                      <a:pt x="2017" y="13550"/>
                      <a:pt x="1111" y="14438"/>
                      <a:pt x="120" y="15224"/>
                    </a:cubicBezTo>
                    <a:cubicBezTo>
                      <a:pt x="1195" y="14763"/>
                      <a:pt x="2201" y="14133"/>
                      <a:pt x="3089" y="13365"/>
                    </a:cubicBezTo>
                    <a:lnTo>
                      <a:pt x="3089" y="13365"/>
                    </a:lnTo>
                    <a:cubicBezTo>
                      <a:pt x="2866" y="13562"/>
                      <a:pt x="2528" y="14474"/>
                      <a:pt x="2393" y="14763"/>
                    </a:cubicBezTo>
                    <a:cubicBezTo>
                      <a:pt x="2187" y="15190"/>
                      <a:pt x="2068" y="15651"/>
                      <a:pt x="1897" y="16095"/>
                    </a:cubicBezTo>
                    <a:cubicBezTo>
                      <a:pt x="1436" y="17360"/>
                      <a:pt x="1043" y="18641"/>
                      <a:pt x="821" y="19957"/>
                    </a:cubicBezTo>
                    <a:cubicBezTo>
                      <a:pt x="616" y="21136"/>
                      <a:pt x="564" y="22332"/>
                      <a:pt x="667" y="23528"/>
                    </a:cubicBezTo>
                    <a:cubicBezTo>
                      <a:pt x="769" y="24468"/>
                      <a:pt x="1282" y="25322"/>
                      <a:pt x="1282" y="26279"/>
                    </a:cubicBezTo>
                    <a:cubicBezTo>
                      <a:pt x="1333" y="26552"/>
                      <a:pt x="1367" y="26825"/>
                      <a:pt x="1504" y="27065"/>
                    </a:cubicBezTo>
                    <a:cubicBezTo>
                      <a:pt x="1641" y="27304"/>
                      <a:pt x="1846" y="27492"/>
                      <a:pt x="2034" y="27680"/>
                    </a:cubicBezTo>
                    <a:cubicBezTo>
                      <a:pt x="4101" y="29730"/>
                      <a:pt x="4409" y="33011"/>
                      <a:pt x="6186" y="35317"/>
                    </a:cubicBezTo>
                    <a:cubicBezTo>
                      <a:pt x="3623" y="28978"/>
                      <a:pt x="6083" y="21870"/>
                      <a:pt x="9586" y="16369"/>
                    </a:cubicBezTo>
                    <a:lnTo>
                      <a:pt x="9586" y="16369"/>
                    </a:lnTo>
                    <a:cubicBezTo>
                      <a:pt x="8321" y="19034"/>
                      <a:pt x="7040" y="21785"/>
                      <a:pt x="6852" y="24724"/>
                    </a:cubicBezTo>
                    <a:cubicBezTo>
                      <a:pt x="7365" y="23272"/>
                      <a:pt x="8612" y="22229"/>
                      <a:pt x="9774" y="21221"/>
                    </a:cubicBezTo>
                    <a:cubicBezTo>
                      <a:pt x="12713" y="18658"/>
                      <a:pt x="15566" y="15583"/>
                      <a:pt x="16215" y="11738"/>
                    </a:cubicBezTo>
                    <a:lnTo>
                      <a:pt x="16215" y="11738"/>
                    </a:lnTo>
                    <a:cubicBezTo>
                      <a:pt x="16403" y="13806"/>
                      <a:pt x="15856" y="15925"/>
                      <a:pt x="14763" y="17684"/>
                    </a:cubicBezTo>
                    <a:cubicBezTo>
                      <a:pt x="13669" y="19461"/>
                      <a:pt x="12029" y="20862"/>
                      <a:pt x="10167" y="21768"/>
                    </a:cubicBezTo>
                    <a:cubicBezTo>
                      <a:pt x="12644" y="21170"/>
                      <a:pt x="14917" y="19718"/>
                      <a:pt x="16489" y="17701"/>
                    </a:cubicBezTo>
                    <a:cubicBezTo>
                      <a:pt x="18005" y="15793"/>
                      <a:pt x="18740" y="13579"/>
                      <a:pt x="18896" y="11161"/>
                    </a:cubicBezTo>
                    <a:lnTo>
                      <a:pt x="18896" y="11161"/>
                    </a:lnTo>
                    <a:cubicBezTo>
                      <a:pt x="18832" y="12199"/>
                      <a:pt x="18985" y="13454"/>
                      <a:pt x="19222" y="14438"/>
                    </a:cubicBezTo>
                    <a:cubicBezTo>
                      <a:pt x="19547" y="15737"/>
                      <a:pt x="19974" y="16847"/>
                      <a:pt x="19906" y="18231"/>
                    </a:cubicBezTo>
                    <a:cubicBezTo>
                      <a:pt x="19889" y="18710"/>
                      <a:pt x="19820" y="19188"/>
                      <a:pt x="19598" y="19598"/>
                    </a:cubicBezTo>
                    <a:cubicBezTo>
                      <a:pt x="19376" y="20025"/>
                      <a:pt x="19000" y="20384"/>
                      <a:pt x="18539" y="20452"/>
                    </a:cubicBezTo>
                    <a:cubicBezTo>
                      <a:pt x="18475" y="20464"/>
                      <a:pt x="18411" y="20470"/>
                      <a:pt x="18347" y="20470"/>
                    </a:cubicBezTo>
                    <a:cubicBezTo>
                      <a:pt x="17761" y="20470"/>
                      <a:pt x="17198" y="19994"/>
                      <a:pt x="17121" y="19393"/>
                    </a:cubicBezTo>
                    <a:cubicBezTo>
                      <a:pt x="17107" y="19226"/>
                      <a:pt x="17127" y="19035"/>
                      <a:pt x="17209" y="18878"/>
                    </a:cubicBezTo>
                    <a:lnTo>
                      <a:pt x="17209" y="18878"/>
                    </a:lnTo>
                    <a:cubicBezTo>
                      <a:pt x="17012" y="19082"/>
                      <a:pt x="16890" y="19374"/>
                      <a:pt x="16899" y="19666"/>
                    </a:cubicBezTo>
                    <a:cubicBezTo>
                      <a:pt x="16899" y="20435"/>
                      <a:pt x="17651" y="21085"/>
                      <a:pt x="18419" y="21102"/>
                    </a:cubicBezTo>
                    <a:cubicBezTo>
                      <a:pt x="18432" y="21102"/>
                      <a:pt x="18444" y="21102"/>
                      <a:pt x="18456" y="21102"/>
                    </a:cubicBezTo>
                    <a:cubicBezTo>
                      <a:pt x="19228" y="21102"/>
                      <a:pt x="19929" y="20578"/>
                      <a:pt x="20282" y="19906"/>
                    </a:cubicBezTo>
                    <a:cubicBezTo>
                      <a:pt x="20624" y="19205"/>
                      <a:pt x="20641" y="18385"/>
                      <a:pt x="20436" y="17633"/>
                    </a:cubicBezTo>
                    <a:lnTo>
                      <a:pt x="20436" y="17633"/>
                    </a:lnTo>
                    <a:cubicBezTo>
                      <a:pt x="21068" y="19017"/>
                      <a:pt x="20692" y="20726"/>
                      <a:pt x="19684" y="21888"/>
                    </a:cubicBezTo>
                    <a:cubicBezTo>
                      <a:pt x="20965" y="21187"/>
                      <a:pt x="21563" y="19461"/>
                      <a:pt x="20999" y="18129"/>
                    </a:cubicBezTo>
                    <a:lnTo>
                      <a:pt x="20999" y="18129"/>
                    </a:lnTo>
                    <a:cubicBezTo>
                      <a:pt x="21785" y="19530"/>
                      <a:pt x="22247" y="21119"/>
                      <a:pt x="22332" y="22725"/>
                    </a:cubicBezTo>
                    <a:cubicBezTo>
                      <a:pt x="22435" y="21392"/>
                      <a:pt x="22742" y="20094"/>
                      <a:pt x="22554" y="18778"/>
                    </a:cubicBezTo>
                    <a:cubicBezTo>
                      <a:pt x="22315" y="17206"/>
                      <a:pt x="21734" y="15719"/>
                      <a:pt x="21153" y="14250"/>
                    </a:cubicBezTo>
                    <a:lnTo>
                      <a:pt x="21153" y="14250"/>
                    </a:lnTo>
                    <a:cubicBezTo>
                      <a:pt x="22059" y="15685"/>
                      <a:pt x="22913" y="16967"/>
                      <a:pt x="24007" y="18265"/>
                    </a:cubicBezTo>
                    <a:cubicBezTo>
                      <a:pt x="25408" y="19974"/>
                      <a:pt x="26552" y="22315"/>
                      <a:pt x="25698" y="24519"/>
                    </a:cubicBezTo>
                    <a:cubicBezTo>
                      <a:pt x="27048" y="22417"/>
                      <a:pt x="26382" y="20469"/>
                      <a:pt x="24929" y="18675"/>
                    </a:cubicBezTo>
                    <a:lnTo>
                      <a:pt x="24929" y="18675"/>
                    </a:lnTo>
                    <a:cubicBezTo>
                      <a:pt x="26347" y="20179"/>
                      <a:pt x="27971" y="21238"/>
                      <a:pt x="30055" y="21375"/>
                    </a:cubicBezTo>
                    <a:cubicBezTo>
                      <a:pt x="28722" y="19957"/>
                      <a:pt x="27424" y="18385"/>
                      <a:pt x="26587" y="16642"/>
                    </a:cubicBezTo>
                    <a:lnTo>
                      <a:pt x="26587" y="16642"/>
                    </a:lnTo>
                    <a:cubicBezTo>
                      <a:pt x="27595" y="18043"/>
                      <a:pt x="29252" y="18949"/>
                      <a:pt x="30978" y="19034"/>
                    </a:cubicBezTo>
                    <a:cubicBezTo>
                      <a:pt x="29115" y="18265"/>
                      <a:pt x="27509" y="16864"/>
                      <a:pt x="26484" y="15121"/>
                    </a:cubicBezTo>
                    <a:lnTo>
                      <a:pt x="26484" y="15121"/>
                    </a:lnTo>
                    <a:cubicBezTo>
                      <a:pt x="27287" y="15822"/>
                      <a:pt x="28107" y="16505"/>
                      <a:pt x="29064" y="16967"/>
                    </a:cubicBezTo>
                    <a:cubicBezTo>
                      <a:pt x="29715" y="17298"/>
                      <a:pt x="30449" y="17507"/>
                      <a:pt x="31179" y="17507"/>
                    </a:cubicBezTo>
                    <a:cubicBezTo>
                      <a:pt x="31502" y="17507"/>
                      <a:pt x="31825" y="17466"/>
                      <a:pt x="32140" y="17377"/>
                    </a:cubicBezTo>
                    <a:cubicBezTo>
                      <a:pt x="31217" y="17103"/>
                      <a:pt x="30346" y="16710"/>
                      <a:pt x="29525" y="16215"/>
                    </a:cubicBezTo>
                    <a:lnTo>
                      <a:pt x="29525" y="16215"/>
                    </a:lnTo>
                    <a:cubicBezTo>
                      <a:pt x="32755" y="16625"/>
                      <a:pt x="35471" y="19564"/>
                      <a:pt x="35642" y="22810"/>
                    </a:cubicBezTo>
                    <a:cubicBezTo>
                      <a:pt x="35779" y="21221"/>
                      <a:pt x="35454" y="19598"/>
                      <a:pt x="34703" y="18180"/>
                    </a:cubicBezTo>
                    <a:lnTo>
                      <a:pt x="34703" y="18180"/>
                    </a:lnTo>
                    <a:cubicBezTo>
                      <a:pt x="35779" y="19205"/>
                      <a:pt x="36445" y="20606"/>
                      <a:pt x="36736" y="22058"/>
                    </a:cubicBezTo>
                    <a:cubicBezTo>
                      <a:pt x="37043" y="23511"/>
                      <a:pt x="36992" y="25014"/>
                      <a:pt x="36753" y="26467"/>
                    </a:cubicBezTo>
                    <a:cubicBezTo>
                      <a:pt x="37520" y="24984"/>
                      <a:pt x="37862" y="23280"/>
                      <a:pt x="37728" y="21609"/>
                    </a:cubicBezTo>
                    <a:lnTo>
                      <a:pt x="37728" y="21609"/>
                    </a:lnTo>
                    <a:cubicBezTo>
                      <a:pt x="37865" y="23296"/>
                      <a:pt x="38103" y="24933"/>
                      <a:pt x="38154" y="26638"/>
                    </a:cubicBezTo>
                    <a:cubicBezTo>
                      <a:pt x="38205" y="28483"/>
                      <a:pt x="38086" y="30362"/>
                      <a:pt x="38051" y="32208"/>
                    </a:cubicBezTo>
                    <a:cubicBezTo>
                      <a:pt x="38803" y="29012"/>
                      <a:pt x="39179" y="25800"/>
                      <a:pt x="39453" y="22554"/>
                    </a:cubicBezTo>
                    <a:cubicBezTo>
                      <a:pt x="39561" y="22538"/>
                      <a:pt x="39671" y="22530"/>
                      <a:pt x="39780" y="22530"/>
                    </a:cubicBezTo>
                    <a:cubicBezTo>
                      <a:pt x="40493" y="22530"/>
                      <a:pt x="41193" y="22862"/>
                      <a:pt x="41622" y="23425"/>
                    </a:cubicBezTo>
                    <a:cubicBezTo>
                      <a:pt x="41896" y="21255"/>
                      <a:pt x="41845" y="19034"/>
                      <a:pt x="41435" y="16864"/>
                    </a:cubicBezTo>
                    <a:lnTo>
                      <a:pt x="41435" y="16864"/>
                    </a:lnTo>
                    <a:cubicBezTo>
                      <a:pt x="42067" y="17326"/>
                      <a:pt x="42477" y="18094"/>
                      <a:pt x="42511" y="18863"/>
                    </a:cubicBezTo>
                    <a:cubicBezTo>
                      <a:pt x="42528" y="17787"/>
                      <a:pt x="42374" y="16710"/>
                      <a:pt x="42067" y="15685"/>
                    </a:cubicBezTo>
                    <a:cubicBezTo>
                      <a:pt x="41486" y="13789"/>
                      <a:pt x="40375" y="12046"/>
                      <a:pt x="38855" y="10765"/>
                    </a:cubicBezTo>
                    <a:lnTo>
                      <a:pt x="38855" y="10765"/>
                    </a:lnTo>
                    <a:cubicBezTo>
                      <a:pt x="40973" y="11072"/>
                      <a:pt x="42921" y="12354"/>
                      <a:pt x="44066" y="14182"/>
                    </a:cubicBezTo>
                    <a:cubicBezTo>
                      <a:pt x="43861" y="12234"/>
                      <a:pt x="42699" y="10440"/>
                      <a:pt x="41144" y="9244"/>
                    </a:cubicBezTo>
                    <a:cubicBezTo>
                      <a:pt x="39589" y="8048"/>
                      <a:pt x="37658" y="7416"/>
                      <a:pt x="35711" y="7159"/>
                    </a:cubicBezTo>
                    <a:cubicBezTo>
                      <a:pt x="35840" y="7151"/>
                      <a:pt x="35970" y="7146"/>
                      <a:pt x="36101" y="7146"/>
                    </a:cubicBezTo>
                    <a:cubicBezTo>
                      <a:pt x="36748" y="7146"/>
                      <a:pt x="37406" y="7251"/>
                      <a:pt x="38017" y="7450"/>
                    </a:cubicBezTo>
                    <a:cubicBezTo>
                      <a:pt x="37197" y="6476"/>
                      <a:pt x="36001" y="5878"/>
                      <a:pt x="34754" y="5604"/>
                    </a:cubicBezTo>
                    <a:cubicBezTo>
                      <a:pt x="33507" y="5314"/>
                      <a:pt x="32225" y="5297"/>
                      <a:pt x="30944" y="5297"/>
                    </a:cubicBezTo>
                    <a:cubicBezTo>
                      <a:pt x="32121" y="4557"/>
                      <a:pt x="33518" y="4170"/>
                      <a:pt x="34910" y="4170"/>
                    </a:cubicBezTo>
                    <a:cubicBezTo>
                      <a:pt x="35639" y="4170"/>
                      <a:pt x="36367" y="4276"/>
                      <a:pt x="37060" y="4494"/>
                    </a:cubicBezTo>
                    <a:cubicBezTo>
                      <a:pt x="35576" y="3346"/>
                      <a:pt x="33666" y="2815"/>
                      <a:pt x="31774" y="2815"/>
                    </a:cubicBezTo>
                    <a:cubicBezTo>
                      <a:pt x="31554" y="2815"/>
                      <a:pt x="31334" y="2822"/>
                      <a:pt x="31114" y="2837"/>
                    </a:cubicBezTo>
                    <a:cubicBezTo>
                      <a:pt x="29286" y="2973"/>
                      <a:pt x="27680" y="3674"/>
                      <a:pt x="26006" y="4323"/>
                    </a:cubicBezTo>
                    <a:cubicBezTo>
                      <a:pt x="27099" y="3230"/>
                      <a:pt x="28381" y="2307"/>
                      <a:pt x="29765" y="1606"/>
                    </a:cubicBezTo>
                    <a:cubicBezTo>
                      <a:pt x="29437" y="1568"/>
                      <a:pt x="29107" y="1549"/>
                      <a:pt x="28778" y="1549"/>
                    </a:cubicBezTo>
                    <a:cubicBezTo>
                      <a:pt x="26483" y="1549"/>
                      <a:pt x="24202" y="2470"/>
                      <a:pt x="22588" y="4084"/>
                    </a:cubicBezTo>
                    <a:cubicBezTo>
                      <a:pt x="23101" y="2597"/>
                      <a:pt x="23887" y="1213"/>
                      <a:pt x="248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7"/>
              <p:cNvSpPr/>
              <p:nvPr/>
            </p:nvSpPr>
            <p:spPr>
              <a:xfrm>
                <a:off x="1226550" y="2466850"/>
                <a:ext cx="643325" cy="245625"/>
              </a:xfrm>
              <a:custGeom>
                <a:avLst/>
                <a:gdLst/>
                <a:ahLst/>
                <a:cxnLst/>
                <a:rect l="l" t="t" r="r" b="b"/>
                <a:pathLst>
                  <a:path w="25733" h="9825" extrusionOk="0">
                    <a:moveTo>
                      <a:pt x="21522" y="8352"/>
                    </a:moveTo>
                    <a:lnTo>
                      <a:pt x="21522" y="8352"/>
                    </a:lnTo>
                    <a:cubicBezTo>
                      <a:pt x="21524" y="8353"/>
                      <a:pt x="21527" y="8354"/>
                      <a:pt x="21529" y="8355"/>
                    </a:cubicBezTo>
                    <a:cubicBezTo>
                      <a:pt x="21527" y="8354"/>
                      <a:pt x="21524" y="8353"/>
                      <a:pt x="21522" y="8352"/>
                    </a:cubicBezTo>
                    <a:close/>
                    <a:moveTo>
                      <a:pt x="16540" y="0"/>
                    </a:moveTo>
                    <a:lnTo>
                      <a:pt x="16540" y="0"/>
                    </a:lnTo>
                    <a:cubicBezTo>
                      <a:pt x="14934" y="718"/>
                      <a:pt x="13618" y="2068"/>
                      <a:pt x="12969" y="3708"/>
                    </a:cubicBezTo>
                    <a:cubicBezTo>
                      <a:pt x="13003" y="2751"/>
                      <a:pt x="13037" y="1794"/>
                      <a:pt x="13071" y="837"/>
                    </a:cubicBezTo>
                    <a:lnTo>
                      <a:pt x="13071" y="837"/>
                    </a:lnTo>
                    <a:cubicBezTo>
                      <a:pt x="12251" y="1692"/>
                      <a:pt x="11858" y="2956"/>
                      <a:pt x="12063" y="4118"/>
                    </a:cubicBezTo>
                    <a:cubicBezTo>
                      <a:pt x="11431" y="2614"/>
                      <a:pt x="10013" y="1453"/>
                      <a:pt x="8407" y="1128"/>
                    </a:cubicBezTo>
                    <a:lnTo>
                      <a:pt x="8407" y="1128"/>
                    </a:lnTo>
                    <a:cubicBezTo>
                      <a:pt x="9603" y="1863"/>
                      <a:pt x="10526" y="3024"/>
                      <a:pt x="10987" y="4357"/>
                    </a:cubicBezTo>
                    <a:cubicBezTo>
                      <a:pt x="9972" y="3634"/>
                      <a:pt x="8717" y="3253"/>
                      <a:pt x="7469" y="3253"/>
                    </a:cubicBezTo>
                    <a:cubicBezTo>
                      <a:pt x="6889" y="3253"/>
                      <a:pt x="6311" y="3335"/>
                      <a:pt x="5759" y="3503"/>
                    </a:cubicBezTo>
                    <a:cubicBezTo>
                      <a:pt x="6340" y="4152"/>
                      <a:pt x="7143" y="4306"/>
                      <a:pt x="7741" y="5006"/>
                    </a:cubicBezTo>
                    <a:cubicBezTo>
                      <a:pt x="6220" y="4357"/>
                      <a:pt x="4597" y="3947"/>
                      <a:pt x="2922" y="3896"/>
                    </a:cubicBezTo>
                    <a:cubicBezTo>
                      <a:pt x="2852" y="3894"/>
                      <a:pt x="2783" y="3892"/>
                      <a:pt x="2713" y="3892"/>
                    </a:cubicBezTo>
                    <a:cubicBezTo>
                      <a:pt x="1754" y="3892"/>
                      <a:pt x="877" y="4111"/>
                      <a:pt x="1" y="4494"/>
                    </a:cubicBezTo>
                    <a:cubicBezTo>
                      <a:pt x="1333" y="4528"/>
                      <a:pt x="2683" y="4648"/>
                      <a:pt x="3999" y="4887"/>
                    </a:cubicBezTo>
                    <a:cubicBezTo>
                      <a:pt x="3042" y="5212"/>
                      <a:pt x="2085" y="5604"/>
                      <a:pt x="1179" y="6083"/>
                    </a:cubicBezTo>
                    <a:cubicBezTo>
                      <a:pt x="2478" y="6220"/>
                      <a:pt x="3777" y="6305"/>
                      <a:pt x="5075" y="6339"/>
                    </a:cubicBezTo>
                    <a:cubicBezTo>
                      <a:pt x="3982" y="6886"/>
                      <a:pt x="3127" y="7877"/>
                      <a:pt x="2734" y="9022"/>
                    </a:cubicBezTo>
                    <a:cubicBezTo>
                      <a:pt x="3930" y="8287"/>
                      <a:pt x="5212" y="7689"/>
                      <a:pt x="6562" y="7245"/>
                    </a:cubicBezTo>
                    <a:lnTo>
                      <a:pt x="6562" y="7245"/>
                    </a:lnTo>
                    <a:cubicBezTo>
                      <a:pt x="6032" y="7860"/>
                      <a:pt x="5656" y="8577"/>
                      <a:pt x="5468" y="9363"/>
                    </a:cubicBezTo>
                    <a:cubicBezTo>
                      <a:pt x="7023" y="8167"/>
                      <a:pt x="8697" y="7142"/>
                      <a:pt x="10457" y="6271"/>
                    </a:cubicBezTo>
                    <a:lnTo>
                      <a:pt x="10457" y="6271"/>
                    </a:lnTo>
                    <a:cubicBezTo>
                      <a:pt x="10252" y="7074"/>
                      <a:pt x="10218" y="7928"/>
                      <a:pt x="10372" y="8748"/>
                    </a:cubicBezTo>
                    <a:cubicBezTo>
                      <a:pt x="10799" y="8099"/>
                      <a:pt x="11124" y="7399"/>
                      <a:pt x="11329" y="6647"/>
                    </a:cubicBezTo>
                    <a:cubicBezTo>
                      <a:pt x="11551" y="7262"/>
                      <a:pt x="11910" y="7826"/>
                      <a:pt x="12371" y="8287"/>
                    </a:cubicBezTo>
                    <a:cubicBezTo>
                      <a:pt x="12559" y="7604"/>
                      <a:pt x="12713" y="6920"/>
                      <a:pt x="12781" y="6203"/>
                    </a:cubicBezTo>
                    <a:cubicBezTo>
                      <a:pt x="13464" y="7159"/>
                      <a:pt x="14524" y="7843"/>
                      <a:pt x="15686" y="8065"/>
                    </a:cubicBezTo>
                    <a:cubicBezTo>
                      <a:pt x="15310" y="7364"/>
                      <a:pt x="14934" y="6664"/>
                      <a:pt x="14575" y="5963"/>
                    </a:cubicBezTo>
                    <a:lnTo>
                      <a:pt x="14575" y="5963"/>
                    </a:lnTo>
                    <a:cubicBezTo>
                      <a:pt x="16523" y="6903"/>
                      <a:pt x="18163" y="8492"/>
                      <a:pt x="19855" y="9825"/>
                    </a:cubicBezTo>
                    <a:cubicBezTo>
                      <a:pt x="19530" y="8560"/>
                      <a:pt x="18932" y="7381"/>
                      <a:pt x="18095" y="6373"/>
                    </a:cubicBezTo>
                    <a:lnTo>
                      <a:pt x="18095" y="6373"/>
                    </a:lnTo>
                    <a:cubicBezTo>
                      <a:pt x="19152" y="7192"/>
                      <a:pt x="20294" y="7857"/>
                      <a:pt x="21522" y="8352"/>
                    </a:cubicBezTo>
                    <a:lnTo>
                      <a:pt x="21522" y="8352"/>
                    </a:lnTo>
                    <a:cubicBezTo>
                      <a:pt x="21334" y="8270"/>
                      <a:pt x="21083" y="7635"/>
                      <a:pt x="20948" y="7450"/>
                    </a:cubicBezTo>
                    <a:cubicBezTo>
                      <a:pt x="20692" y="7091"/>
                      <a:pt x="20384" y="6766"/>
                      <a:pt x="20145" y="6408"/>
                    </a:cubicBezTo>
                    <a:lnTo>
                      <a:pt x="20145" y="6408"/>
                    </a:lnTo>
                    <a:cubicBezTo>
                      <a:pt x="21085" y="6715"/>
                      <a:pt x="21973" y="7142"/>
                      <a:pt x="22811" y="7672"/>
                    </a:cubicBezTo>
                    <a:cubicBezTo>
                      <a:pt x="22332" y="7142"/>
                      <a:pt x="21820" y="6647"/>
                      <a:pt x="21256" y="6203"/>
                    </a:cubicBezTo>
                    <a:cubicBezTo>
                      <a:pt x="21688" y="6177"/>
                      <a:pt x="22120" y="6163"/>
                      <a:pt x="22552" y="6163"/>
                    </a:cubicBezTo>
                    <a:cubicBezTo>
                      <a:pt x="23554" y="6163"/>
                      <a:pt x="24553" y="6235"/>
                      <a:pt x="25544" y="6390"/>
                    </a:cubicBezTo>
                    <a:cubicBezTo>
                      <a:pt x="24622" y="6049"/>
                      <a:pt x="23665" y="5792"/>
                      <a:pt x="22708" y="5604"/>
                    </a:cubicBezTo>
                    <a:cubicBezTo>
                      <a:pt x="21734" y="5434"/>
                      <a:pt x="20743" y="5314"/>
                      <a:pt x="19752" y="5280"/>
                    </a:cubicBezTo>
                    <a:cubicBezTo>
                      <a:pt x="21478" y="3998"/>
                      <a:pt x="23580" y="3161"/>
                      <a:pt x="25732" y="3161"/>
                    </a:cubicBezTo>
                    <a:cubicBezTo>
                      <a:pt x="25374" y="3161"/>
                      <a:pt x="24929" y="2939"/>
                      <a:pt x="24571" y="2888"/>
                    </a:cubicBezTo>
                    <a:cubicBezTo>
                      <a:pt x="24232" y="2830"/>
                      <a:pt x="23888" y="2810"/>
                      <a:pt x="23548" y="2810"/>
                    </a:cubicBezTo>
                    <a:cubicBezTo>
                      <a:pt x="23287" y="2810"/>
                      <a:pt x="23029" y="2822"/>
                      <a:pt x="22776" y="2837"/>
                    </a:cubicBezTo>
                    <a:cubicBezTo>
                      <a:pt x="20948" y="2973"/>
                      <a:pt x="19342" y="3674"/>
                      <a:pt x="17668" y="4323"/>
                    </a:cubicBezTo>
                    <a:cubicBezTo>
                      <a:pt x="18761" y="3230"/>
                      <a:pt x="20043" y="2307"/>
                      <a:pt x="21427" y="1606"/>
                    </a:cubicBezTo>
                    <a:cubicBezTo>
                      <a:pt x="21099" y="1568"/>
                      <a:pt x="20769" y="1549"/>
                      <a:pt x="20440" y="1549"/>
                    </a:cubicBezTo>
                    <a:cubicBezTo>
                      <a:pt x="18145" y="1549"/>
                      <a:pt x="15864" y="2470"/>
                      <a:pt x="14250" y="4084"/>
                    </a:cubicBezTo>
                    <a:cubicBezTo>
                      <a:pt x="14763" y="2597"/>
                      <a:pt x="15549" y="1213"/>
                      <a:pt x="165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7"/>
              <p:cNvSpPr/>
              <p:nvPr/>
            </p:nvSpPr>
            <p:spPr>
              <a:xfrm>
                <a:off x="1018100" y="2671450"/>
                <a:ext cx="1101650" cy="678350"/>
              </a:xfrm>
              <a:custGeom>
                <a:avLst/>
                <a:gdLst/>
                <a:ahLst/>
                <a:cxnLst/>
                <a:rect l="l" t="t" r="r" b="b"/>
                <a:pathLst>
                  <a:path w="44066" h="27134" extrusionOk="0">
                    <a:moveTo>
                      <a:pt x="36702" y="411"/>
                    </a:moveTo>
                    <a:cubicBezTo>
                      <a:pt x="36703" y="411"/>
                      <a:pt x="36705" y="412"/>
                      <a:pt x="36707" y="413"/>
                    </a:cubicBezTo>
                    <a:lnTo>
                      <a:pt x="36707" y="413"/>
                    </a:lnTo>
                    <a:cubicBezTo>
                      <a:pt x="36705" y="412"/>
                      <a:pt x="36703" y="411"/>
                      <a:pt x="36702" y="411"/>
                    </a:cubicBezTo>
                    <a:close/>
                    <a:moveTo>
                      <a:pt x="0" y="2717"/>
                    </a:moveTo>
                    <a:cubicBezTo>
                      <a:pt x="1" y="2717"/>
                      <a:pt x="1" y="2717"/>
                      <a:pt x="1" y="2717"/>
                    </a:cubicBezTo>
                    <a:lnTo>
                      <a:pt x="1" y="2717"/>
                    </a:lnTo>
                    <a:cubicBezTo>
                      <a:pt x="1" y="2717"/>
                      <a:pt x="1" y="2717"/>
                      <a:pt x="0" y="2717"/>
                    </a:cubicBezTo>
                    <a:close/>
                    <a:moveTo>
                      <a:pt x="17686" y="10390"/>
                    </a:moveTo>
                    <a:cubicBezTo>
                      <a:pt x="17530" y="10390"/>
                      <a:pt x="17375" y="10469"/>
                      <a:pt x="17275" y="10594"/>
                    </a:cubicBezTo>
                    <a:cubicBezTo>
                      <a:pt x="17250" y="10625"/>
                      <a:pt x="17228" y="10659"/>
                      <a:pt x="17209" y="10694"/>
                    </a:cubicBezTo>
                    <a:lnTo>
                      <a:pt x="17209" y="10694"/>
                    </a:lnTo>
                    <a:cubicBezTo>
                      <a:pt x="17370" y="10528"/>
                      <a:pt x="17580" y="10422"/>
                      <a:pt x="17808" y="10422"/>
                    </a:cubicBezTo>
                    <a:cubicBezTo>
                      <a:pt x="17824" y="10422"/>
                      <a:pt x="17840" y="10422"/>
                      <a:pt x="17856" y="10423"/>
                    </a:cubicBezTo>
                    <a:cubicBezTo>
                      <a:pt x="17801" y="10400"/>
                      <a:pt x="17743" y="10390"/>
                      <a:pt x="17686" y="10390"/>
                    </a:cubicBezTo>
                    <a:close/>
                    <a:moveTo>
                      <a:pt x="6032" y="1"/>
                    </a:moveTo>
                    <a:lnTo>
                      <a:pt x="6032" y="1"/>
                    </a:lnTo>
                    <a:cubicBezTo>
                      <a:pt x="4058" y="681"/>
                      <a:pt x="2186" y="2717"/>
                      <a:pt x="27" y="2717"/>
                    </a:cubicBezTo>
                    <a:cubicBezTo>
                      <a:pt x="19" y="2717"/>
                      <a:pt x="10" y="2717"/>
                      <a:pt x="1" y="2717"/>
                    </a:cubicBezTo>
                    <a:lnTo>
                      <a:pt x="1" y="2717"/>
                    </a:lnTo>
                    <a:cubicBezTo>
                      <a:pt x="213" y="2719"/>
                      <a:pt x="426" y="2720"/>
                      <a:pt x="640" y="2720"/>
                    </a:cubicBezTo>
                    <a:cubicBezTo>
                      <a:pt x="2631" y="2720"/>
                      <a:pt x="4673" y="2604"/>
                      <a:pt x="6339" y="1555"/>
                    </a:cubicBezTo>
                    <a:lnTo>
                      <a:pt x="6339" y="1555"/>
                    </a:lnTo>
                    <a:cubicBezTo>
                      <a:pt x="4631" y="2751"/>
                      <a:pt x="2905" y="3964"/>
                      <a:pt x="923" y="4614"/>
                    </a:cubicBezTo>
                    <a:cubicBezTo>
                      <a:pt x="1107" y="4649"/>
                      <a:pt x="1295" y="4666"/>
                      <a:pt x="1482" y="4666"/>
                    </a:cubicBezTo>
                    <a:cubicBezTo>
                      <a:pt x="1937" y="4666"/>
                      <a:pt x="2391" y="4563"/>
                      <a:pt x="2803" y="4357"/>
                    </a:cubicBezTo>
                    <a:lnTo>
                      <a:pt x="2803" y="4357"/>
                    </a:lnTo>
                    <a:cubicBezTo>
                      <a:pt x="2017" y="5366"/>
                      <a:pt x="1111" y="6254"/>
                      <a:pt x="120" y="7040"/>
                    </a:cubicBezTo>
                    <a:cubicBezTo>
                      <a:pt x="1195" y="6579"/>
                      <a:pt x="2201" y="5949"/>
                      <a:pt x="3089" y="5181"/>
                    </a:cubicBezTo>
                    <a:lnTo>
                      <a:pt x="3089" y="5181"/>
                    </a:lnTo>
                    <a:cubicBezTo>
                      <a:pt x="2866" y="5378"/>
                      <a:pt x="2528" y="6290"/>
                      <a:pt x="2393" y="6579"/>
                    </a:cubicBezTo>
                    <a:cubicBezTo>
                      <a:pt x="2187" y="7006"/>
                      <a:pt x="2068" y="7467"/>
                      <a:pt x="1897" y="7911"/>
                    </a:cubicBezTo>
                    <a:cubicBezTo>
                      <a:pt x="1436" y="9176"/>
                      <a:pt x="1043" y="10457"/>
                      <a:pt x="821" y="11773"/>
                    </a:cubicBezTo>
                    <a:cubicBezTo>
                      <a:pt x="616" y="12952"/>
                      <a:pt x="564" y="14148"/>
                      <a:pt x="667" y="15344"/>
                    </a:cubicBezTo>
                    <a:cubicBezTo>
                      <a:pt x="769" y="16284"/>
                      <a:pt x="1282" y="17138"/>
                      <a:pt x="1282" y="18095"/>
                    </a:cubicBezTo>
                    <a:cubicBezTo>
                      <a:pt x="1333" y="18368"/>
                      <a:pt x="1367" y="18641"/>
                      <a:pt x="1504" y="18881"/>
                    </a:cubicBezTo>
                    <a:cubicBezTo>
                      <a:pt x="1641" y="19120"/>
                      <a:pt x="1846" y="19308"/>
                      <a:pt x="2034" y="19496"/>
                    </a:cubicBezTo>
                    <a:cubicBezTo>
                      <a:pt x="4101" y="21546"/>
                      <a:pt x="4409" y="24827"/>
                      <a:pt x="6186" y="27133"/>
                    </a:cubicBezTo>
                    <a:cubicBezTo>
                      <a:pt x="3623" y="20794"/>
                      <a:pt x="6083" y="13686"/>
                      <a:pt x="9586" y="8185"/>
                    </a:cubicBezTo>
                    <a:lnTo>
                      <a:pt x="9586" y="8185"/>
                    </a:lnTo>
                    <a:cubicBezTo>
                      <a:pt x="8321" y="10850"/>
                      <a:pt x="7040" y="13601"/>
                      <a:pt x="6852" y="16540"/>
                    </a:cubicBezTo>
                    <a:cubicBezTo>
                      <a:pt x="7365" y="15088"/>
                      <a:pt x="8612" y="14045"/>
                      <a:pt x="9774" y="13037"/>
                    </a:cubicBezTo>
                    <a:cubicBezTo>
                      <a:pt x="12713" y="10474"/>
                      <a:pt x="15566" y="7399"/>
                      <a:pt x="16215" y="3554"/>
                    </a:cubicBezTo>
                    <a:lnTo>
                      <a:pt x="16215" y="3554"/>
                    </a:lnTo>
                    <a:cubicBezTo>
                      <a:pt x="16403" y="5622"/>
                      <a:pt x="15856" y="7741"/>
                      <a:pt x="14763" y="9500"/>
                    </a:cubicBezTo>
                    <a:cubicBezTo>
                      <a:pt x="13669" y="11277"/>
                      <a:pt x="12029" y="12678"/>
                      <a:pt x="10167" y="13584"/>
                    </a:cubicBezTo>
                    <a:cubicBezTo>
                      <a:pt x="12644" y="12986"/>
                      <a:pt x="14917" y="11534"/>
                      <a:pt x="16489" y="9517"/>
                    </a:cubicBezTo>
                    <a:cubicBezTo>
                      <a:pt x="18005" y="7609"/>
                      <a:pt x="18740" y="5395"/>
                      <a:pt x="18896" y="2977"/>
                    </a:cubicBezTo>
                    <a:lnTo>
                      <a:pt x="18896" y="2977"/>
                    </a:lnTo>
                    <a:cubicBezTo>
                      <a:pt x="18832" y="4015"/>
                      <a:pt x="18985" y="5270"/>
                      <a:pt x="19222" y="6254"/>
                    </a:cubicBezTo>
                    <a:cubicBezTo>
                      <a:pt x="19547" y="7553"/>
                      <a:pt x="19974" y="8663"/>
                      <a:pt x="19906" y="10047"/>
                    </a:cubicBezTo>
                    <a:cubicBezTo>
                      <a:pt x="19889" y="10526"/>
                      <a:pt x="19820" y="11004"/>
                      <a:pt x="19598" y="11414"/>
                    </a:cubicBezTo>
                    <a:cubicBezTo>
                      <a:pt x="19376" y="11841"/>
                      <a:pt x="19000" y="12200"/>
                      <a:pt x="18539" y="12268"/>
                    </a:cubicBezTo>
                    <a:cubicBezTo>
                      <a:pt x="18475" y="12280"/>
                      <a:pt x="18411" y="12286"/>
                      <a:pt x="18347" y="12286"/>
                    </a:cubicBezTo>
                    <a:cubicBezTo>
                      <a:pt x="17761" y="12286"/>
                      <a:pt x="17198" y="11810"/>
                      <a:pt x="17121" y="11209"/>
                    </a:cubicBezTo>
                    <a:cubicBezTo>
                      <a:pt x="17107" y="11042"/>
                      <a:pt x="17127" y="10851"/>
                      <a:pt x="17209" y="10694"/>
                    </a:cubicBezTo>
                    <a:lnTo>
                      <a:pt x="17209" y="10694"/>
                    </a:lnTo>
                    <a:cubicBezTo>
                      <a:pt x="17012" y="10898"/>
                      <a:pt x="16890" y="11190"/>
                      <a:pt x="16899" y="11482"/>
                    </a:cubicBezTo>
                    <a:cubicBezTo>
                      <a:pt x="16899" y="12251"/>
                      <a:pt x="17651" y="12901"/>
                      <a:pt x="18419" y="12918"/>
                    </a:cubicBezTo>
                    <a:cubicBezTo>
                      <a:pt x="18432" y="12918"/>
                      <a:pt x="18444" y="12918"/>
                      <a:pt x="18456" y="12918"/>
                    </a:cubicBezTo>
                    <a:cubicBezTo>
                      <a:pt x="19228" y="12918"/>
                      <a:pt x="19929" y="12394"/>
                      <a:pt x="20282" y="11722"/>
                    </a:cubicBezTo>
                    <a:cubicBezTo>
                      <a:pt x="20624" y="11021"/>
                      <a:pt x="20641" y="10201"/>
                      <a:pt x="20436" y="9449"/>
                    </a:cubicBezTo>
                    <a:lnTo>
                      <a:pt x="20436" y="9449"/>
                    </a:lnTo>
                    <a:cubicBezTo>
                      <a:pt x="21068" y="10833"/>
                      <a:pt x="20692" y="12542"/>
                      <a:pt x="19684" y="13704"/>
                    </a:cubicBezTo>
                    <a:cubicBezTo>
                      <a:pt x="20965" y="13003"/>
                      <a:pt x="21563" y="11277"/>
                      <a:pt x="20999" y="9945"/>
                    </a:cubicBezTo>
                    <a:lnTo>
                      <a:pt x="20999" y="9945"/>
                    </a:lnTo>
                    <a:cubicBezTo>
                      <a:pt x="21785" y="11346"/>
                      <a:pt x="22247" y="12935"/>
                      <a:pt x="22332" y="14541"/>
                    </a:cubicBezTo>
                    <a:cubicBezTo>
                      <a:pt x="22435" y="13208"/>
                      <a:pt x="22742" y="11910"/>
                      <a:pt x="22554" y="10594"/>
                    </a:cubicBezTo>
                    <a:cubicBezTo>
                      <a:pt x="22315" y="9022"/>
                      <a:pt x="21734" y="7535"/>
                      <a:pt x="21153" y="6066"/>
                    </a:cubicBezTo>
                    <a:lnTo>
                      <a:pt x="21153" y="6066"/>
                    </a:lnTo>
                    <a:cubicBezTo>
                      <a:pt x="22059" y="7501"/>
                      <a:pt x="22913" y="8783"/>
                      <a:pt x="24007" y="10081"/>
                    </a:cubicBezTo>
                    <a:cubicBezTo>
                      <a:pt x="25408" y="11790"/>
                      <a:pt x="26552" y="14131"/>
                      <a:pt x="25698" y="16335"/>
                    </a:cubicBezTo>
                    <a:cubicBezTo>
                      <a:pt x="27048" y="14233"/>
                      <a:pt x="26382" y="12285"/>
                      <a:pt x="24929" y="10491"/>
                    </a:cubicBezTo>
                    <a:lnTo>
                      <a:pt x="24929" y="10491"/>
                    </a:lnTo>
                    <a:cubicBezTo>
                      <a:pt x="26347" y="11995"/>
                      <a:pt x="27971" y="13054"/>
                      <a:pt x="30055" y="13191"/>
                    </a:cubicBezTo>
                    <a:cubicBezTo>
                      <a:pt x="28722" y="11773"/>
                      <a:pt x="27424" y="10201"/>
                      <a:pt x="26587" y="8458"/>
                    </a:cubicBezTo>
                    <a:lnTo>
                      <a:pt x="26587" y="8458"/>
                    </a:lnTo>
                    <a:cubicBezTo>
                      <a:pt x="27595" y="9859"/>
                      <a:pt x="29252" y="10765"/>
                      <a:pt x="30978" y="10850"/>
                    </a:cubicBezTo>
                    <a:cubicBezTo>
                      <a:pt x="29115" y="10081"/>
                      <a:pt x="27509" y="8680"/>
                      <a:pt x="26484" y="6937"/>
                    </a:cubicBezTo>
                    <a:lnTo>
                      <a:pt x="26484" y="6937"/>
                    </a:lnTo>
                    <a:cubicBezTo>
                      <a:pt x="27287" y="7638"/>
                      <a:pt x="28107" y="8321"/>
                      <a:pt x="29064" y="8783"/>
                    </a:cubicBezTo>
                    <a:cubicBezTo>
                      <a:pt x="29715" y="9114"/>
                      <a:pt x="30449" y="9323"/>
                      <a:pt x="31179" y="9323"/>
                    </a:cubicBezTo>
                    <a:cubicBezTo>
                      <a:pt x="31502" y="9323"/>
                      <a:pt x="31825" y="9282"/>
                      <a:pt x="32140" y="9193"/>
                    </a:cubicBezTo>
                    <a:cubicBezTo>
                      <a:pt x="31217" y="8919"/>
                      <a:pt x="30346" y="8526"/>
                      <a:pt x="29525" y="8031"/>
                    </a:cubicBezTo>
                    <a:lnTo>
                      <a:pt x="29525" y="8031"/>
                    </a:lnTo>
                    <a:cubicBezTo>
                      <a:pt x="32755" y="8441"/>
                      <a:pt x="35471" y="11380"/>
                      <a:pt x="35642" y="14626"/>
                    </a:cubicBezTo>
                    <a:cubicBezTo>
                      <a:pt x="35779" y="13037"/>
                      <a:pt x="35454" y="11414"/>
                      <a:pt x="34703" y="9996"/>
                    </a:cubicBezTo>
                    <a:lnTo>
                      <a:pt x="34703" y="9996"/>
                    </a:lnTo>
                    <a:cubicBezTo>
                      <a:pt x="35779" y="11021"/>
                      <a:pt x="36445" y="12422"/>
                      <a:pt x="36736" y="13874"/>
                    </a:cubicBezTo>
                    <a:cubicBezTo>
                      <a:pt x="37043" y="15327"/>
                      <a:pt x="36992" y="16830"/>
                      <a:pt x="36753" y="18283"/>
                    </a:cubicBezTo>
                    <a:cubicBezTo>
                      <a:pt x="37520" y="16800"/>
                      <a:pt x="37862" y="15096"/>
                      <a:pt x="37728" y="13425"/>
                    </a:cubicBezTo>
                    <a:lnTo>
                      <a:pt x="37728" y="13425"/>
                    </a:lnTo>
                    <a:cubicBezTo>
                      <a:pt x="37865" y="15112"/>
                      <a:pt x="38103" y="16749"/>
                      <a:pt x="38154" y="18454"/>
                    </a:cubicBezTo>
                    <a:cubicBezTo>
                      <a:pt x="38205" y="20299"/>
                      <a:pt x="38086" y="22178"/>
                      <a:pt x="38051" y="24024"/>
                    </a:cubicBezTo>
                    <a:cubicBezTo>
                      <a:pt x="38803" y="20828"/>
                      <a:pt x="39179" y="17616"/>
                      <a:pt x="39453" y="14370"/>
                    </a:cubicBezTo>
                    <a:cubicBezTo>
                      <a:pt x="39561" y="14354"/>
                      <a:pt x="39671" y="14346"/>
                      <a:pt x="39780" y="14346"/>
                    </a:cubicBezTo>
                    <a:cubicBezTo>
                      <a:pt x="40493" y="14346"/>
                      <a:pt x="41193" y="14678"/>
                      <a:pt x="41622" y="15241"/>
                    </a:cubicBezTo>
                    <a:cubicBezTo>
                      <a:pt x="41896" y="13071"/>
                      <a:pt x="41845" y="10850"/>
                      <a:pt x="41435" y="8680"/>
                    </a:cubicBezTo>
                    <a:lnTo>
                      <a:pt x="41435" y="8680"/>
                    </a:lnTo>
                    <a:cubicBezTo>
                      <a:pt x="42067" y="9142"/>
                      <a:pt x="42477" y="9910"/>
                      <a:pt x="42511" y="10679"/>
                    </a:cubicBezTo>
                    <a:cubicBezTo>
                      <a:pt x="42528" y="9603"/>
                      <a:pt x="42374" y="8526"/>
                      <a:pt x="42067" y="7501"/>
                    </a:cubicBezTo>
                    <a:cubicBezTo>
                      <a:pt x="41486" y="5605"/>
                      <a:pt x="40375" y="3862"/>
                      <a:pt x="38855" y="2581"/>
                    </a:cubicBezTo>
                    <a:lnTo>
                      <a:pt x="38855" y="2581"/>
                    </a:lnTo>
                    <a:cubicBezTo>
                      <a:pt x="40973" y="2888"/>
                      <a:pt x="42921" y="4170"/>
                      <a:pt x="44066" y="5998"/>
                    </a:cubicBezTo>
                    <a:cubicBezTo>
                      <a:pt x="43912" y="4511"/>
                      <a:pt x="43126" y="2632"/>
                      <a:pt x="41845" y="1777"/>
                    </a:cubicBezTo>
                    <a:cubicBezTo>
                      <a:pt x="41093" y="1265"/>
                      <a:pt x="40085" y="957"/>
                      <a:pt x="39213" y="752"/>
                    </a:cubicBezTo>
                    <a:cubicBezTo>
                      <a:pt x="38549" y="582"/>
                      <a:pt x="37273" y="717"/>
                      <a:pt x="36707" y="413"/>
                    </a:cubicBezTo>
                    <a:lnTo>
                      <a:pt x="36707" y="413"/>
                    </a:lnTo>
                    <a:cubicBezTo>
                      <a:pt x="37337" y="755"/>
                      <a:pt x="37916" y="1232"/>
                      <a:pt x="38359" y="1795"/>
                    </a:cubicBezTo>
                    <a:cubicBezTo>
                      <a:pt x="36650" y="1333"/>
                      <a:pt x="34908" y="940"/>
                      <a:pt x="33148" y="667"/>
                    </a:cubicBezTo>
                    <a:lnTo>
                      <a:pt x="33148" y="667"/>
                    </a:lnTo>
                    <a:cubicBezTo>
                      <a:pt x="34292" y="1743"/>
                      <a:pt x="35437" y="2820"/>
                      <a:pt x="36565" y="3896"/>
                    </a:cubicBezTo>
                    <a:cubicBezTo>
                      <a:pt x="34446" y="3144"/>
                      <a:pt x="32293" y="2393"/>
                      <a:pt x="30055" y="2034"/>
                    </a:cubicBezTo>
                    <a:lnTo>
                      <a:pt x="30055" y="2034"/>
                    </a:lnTo>
                    <a:cubicBezTo>
                      <a:pt x="31234" y="2905"/>
                      <a:pt x="32293" y="3913"/>
                      <a:pt x="33233" y="5024"/>
                    </a:cubicBezTo>
                    <a:cubicBezTo>
                      <a:pt x="31849" y="4528"/>
                      <a:pt x="30551" y="3811"/>
                      <a:pt x="29423" y="2888"/>
                    </a:cubicBezTo>
                    <a:lnTo>
                      <a:pt x="29423" y="2888"/>
                    </a:lnTo>
                    <a:cubicBezTo>
                      <a:pt x="30311" y="4340"/>
                      <a:pt x="31507" y="5605"/>
                      <a:pt x="32891" y="6579"/>
                    </a:cubicBezTo>
                    <a:cubicBezTo>
                      <a:pt x="30294" y="5741"/>
                      <a:pt x="27954" y="4306"/>
                      <a:pt x="25613" y="2888"/>
                    </a:cubicBezTo>
                    <a:lnTo>
                      <a:pt x="25613" y="2888"/>
                    </a:lnTo>
                    <a:cubicBezTo>
                      <a:pt x="26450" y="3999"/>
                      <a:pt x="27099" y="5246"/>
                      <a:pt x="27526" y="6562"/>
                    </a:cubicBezTo>
                    <a:cubicBezTo>
                      <a:pt x="26040" y="4716"/>
                      <a:pt x="24331" y="3025"/>
                      <a:pt x="22469" y="1572"/>
                    </a:cubicBezTo>
                    <a:lnTo>
                      <a:pt x="22469" y="1572"/>
                    </a:lnTo>
                    <a:cubicBezTo>
                      <a:pt x="22862" y="2973"/>
                      <a:pt x="23272" y="4357"/>
                      <a:pt x="23665" y="5759"/>
                    </a:cubicBezTo>
                    <a:cubicBezTo>
                      <a:pt x="22435" y="4204"/>
                      <a:pt x="21375" y="2512"/>
                      <a:pt x="20521" y="718"/>
                    </a:cubicBezTo>
                    <a:lnTo>
                      <a:pt x="20521" y="718"/>
                    </a:lnTo>
                    <a:cubicBezTo>
                      <a:pt x="20658" y="2068"/>
                      <a:pt x="20692" y="3418"/>
                      <a:pt x="20624" y="4768"/>
                    </a:cubicBezTo>
                    <a:cubicBezTo>
                      <a:pt x="20111" y="3247"/>
                      <a:pt x="19445" y="1777"/>
                      <a:pt x="18659" y="393"/>
                    </a:cubicBezTo>
                    <a:cubicBezTo>
                      <a:pt x="18436" y="2375"/>
                      <a:pt x="17856" y="4306"/>
                      <a:pt x="16933" y="6066"/>
                    </a:cubicBezTo>
                    <a:cubicBezTo>
                      <a:pt x="17104" y="4204"/>
                      <a:pt x="17001" y="2324"/>
                      <a:pt x="16608" y="496"/>
                    </a:cubicBezTo>
                    <a:cubicBezTo>
                      <a:pt x="16079" y="1726"/>
                      <a:pt x="15241" y="2529"/>
                      <a:pt x="14336" y="3469"/>
                    </a:cubicBezTo>
                    <a:cubicBezTo>
                      <a:pt x="13328" y="4511"/>
                      <a:pt x="12388" y="5553"/>
                      <a:pt x="11243" y="6459"/>
                    </a:cubicBezTo>
                    <a:cubicBezTo>
                      <a:pt x="11482" y="5126"/>
                      <a:pt x="11705" y="3794"/>
                      <a:pt x="11944" y="2461"/>
                    </a:cubicBezTo>
                    <a:lnTo>
                      <a:pt x="11944" y="2461"/>
                    </a:lnTo>
                    <a:cubicBezTo>
                      <a:pt x="9979" y="3828"/>
                      <a:pt x="8133" y="5366"/>
                      <a:pt x="6442" y="7057"/>
                    </a:cubicBezTo>
                    <a:cubicBezTo>
                      <a:pt x="6322" y="4597"/>
                      <a:pt x="7245" y="2102"/>
                      <a:pt x="8919" y="308"/>
                    </a:cubicBezTo>
                    <a:lnTo>
                      <a:pt x="8919" y="308"/>
                    </a:lnTo>
                    <a:cubicBezTo>
                      <a:pt x="7433" y="599"/>
                      <a:pt x="5981" y="991"/>
                      <a:pt x="4545" y="1487"/>
                    </a:cubicBezTo>
                    <a:cubicBezTo>
                      <a:pt x="5041" y="991"/>
                      <a:pt x="5536" y="496"/>
                      <a:pt x="6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7"/>
              <p:cNvSpPr/>
              <p:nvPr/>
            </p:nvSpPr>
            <p:spPr>
              <a:xfrm>
                <a:off x="2002700" y="3027700"/>
                <a:ext cx="75625" cy="382325"/>
              </a:xfrm>
              <a:custGeom>
                <a:avLst/>
                <a:gdLst/>
                <a:ahLst/>
                <a:cxnLst/>
                <a:rect l="l" t="t" r="r" b="b"/>
                <a:pathLst>
                  <a:path w="3025" h="15293" fill="none" extrusionOk="0">
                    <a:moveTo>
                      <a:pt x="3024" y="15292"/>
                    </a:moveTo>
                    <a:cubicBezTo>
                      <a:pt x="2238" y="10149"/>
                      <a:pt x="889" y="5126"/>
                      <a:pt x="0" y="0"/>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7"/>
              <p:cNvSpPr/>
              <p:nvPr/>
            </p:nvSpPr>
            <p:spPr>
              <a:xfrm>
                <a:off x="926250" y="2921325"/>
                <a:ext cx="292200" cy="231125"/>
              </a:xfrm>
              <a:custGeom>
                <a:avLst/>
                <a:gdLst/>
                <a:ahLst/>
                <a:cxnLst/>
                <a:rect l="l" t="t" r="r" b="b"/>
                <a:pathLst>
                  <a:path w="11688" h="9245" fill="none" extrusionOk="0">
                    <a:moveTo>
                      <a:pt x="11688" y="9244"/>
                    </a:moveTo>
                    <a:cubicBezTo>
                      <a:pt x="8766" y="6237"/>
                      <a:pt x="5605" y="3521"/>
                      <a:pt x="2427" y="804"/>
                    </a:cubicBezTo>
                    <a:cubicBezTo>
                      <a:pt x="1504" y="1"/>
                      <a:pt x="240" y="1"/>
                      <a:pt x="69" y="1487"/>
                    </a:cubicBezTo>
                    <a:cubicBezTo>
                      <a:pt x="1" y="2068"/>
                      <a:pt x="274" y="2683"/>
                      <a:pt x="770" y="3008"/>
                    </a:cubicBezTo>
                    <a:cubicBezTo>
                      <a:pt x="889" y="3093"/>
                      <a:pt x="1026" y="3162"/>
                      <a:pt x="1163" y="3145"/>
                    </a:cubicBezTo>
                    <a:cubicBezTo>
                      <a:pt x="1317" y="3128"/>
                      <a:pt x="1453" y="3025"/>
                      <a:pt x="1453" y="2871"/>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7"/>
              <p:cNvSpPr/>
              <p:nvPr/>
            </p:nvSpPr>
            <p:spPr>
              <a:xfrm>
                <a:off x="1567000" y="3145175"/>
                <a:ext cx="184550" cy="94425"/>
              </a:xfrm>
              <a:custGeom>
                <a:avLst/>
                <a:gdLst/>
                <a:ahLst/>
                <a:cxnLst/>
                <a:rect l="l" t="t" r="r" b="b"/>
                <a:pathLst>
                  <a:path w="7382" h="3777" fill="none" extrusionOk="0">
                    <a:moveTo>
                      <a:pt x="0" y="2102"/>
                    </a:moveTo>
                    <a:cubicBezTo>
                      <a:pt x="462" y="1076"/>
                      <a:pt x="1538" y="444"/>
                      <a:pt x="2632" y="205"/>
                    </a:cubicBezTo>
                    <a:cubicBezTo>
                      <a:pt x="3315" y="51"/>
                      <a:pt x="4033" y="0"/>
                      <a:pt x="4716" y="188"/>
                    </a:cubicBezTo>
                    <a:cubicBezTo>
                      <a:pt x="6254" y="581"/>
                      <a:pt x="7381" y="2187"/>
                      <a:pt x="7245" y="3776"/>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7"/>
              <p:cNvSpPr/>
              <p:nvPr/>
            </p:nvSpPr>
            <p:spPr>
              <a:xfrm>
                <a:off x="1202625" y="2975575"/>
                <a:ext cx="416500" cy="410525"/>
              </a:xfrm>
              <a:custGeom>
                <a:avLst/>
                <a:gdLst/>
                <a:ahLst/>
                <a:cxnLst/>
                <a:rect l="l" t="t" r="r" b="b"/>
                <a:pathLst>
                  <a:path w="16660" h="16421" fill="none" extrusionOk="0">
                    <a:moveTo>
                      <a:pt x="9569" y="650"/>
                    </a:moveTo>
                    <a:cubicBezTo>
                      <a:pt x="6869" y="1"/>
                      <a:pt x="3811" y="1009"/>
                      <a:pt x="2068" y="3196"/>
                    </a:cubicBezTo>
                    <a:cubicBezTo>
                      <a:pt x="1265" y="4204"/>
                      <a:pt x="735" y="5417"/>
                      <a:pt x="479" y="6681"/>
                    </a:cubicBezTo>
                    <a:cubicBezTo>
                      <a:pt x="1" y="8937"/>
                      <a:pt x="479" y="11431"/>
                      <a:pt x="1829" y="13311"/>
                    </a:cubicBezTo>
                    <a:cubicBezTo>
                      <a:pt x="3333" y="15395"/>
                      <a:pt x="5588" y="16421"/>
                      <a:pt x="8185" y="16267"/>
                    </a:cubicBezTo>
                    <a:cubicBezTo>
                      <a:pt x="11226" y="16096"/>
                      <a:pt x="13396" y="14404"/>
                      <a:pt x="14627" y="11722"/>
                    </a:cubicBezTo>
                    <a:cubicBezTo>
                      <a:pt x="16660" y="7331"/>
                      <a:pt x="14439" y="1812"/>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7"/>
              <p:cNvSpPr/>
              <p:nvPr/>
            </p:nvSpPr>
            <p:spPr>
              <a:xfrm>
                <a:off x="1723750" y="3093050"/>
                <a:ext cx="416075" cy="410525"/>
              </a:xfrm>
              <a:custGeom>
                <a:avLst/>
                <a:gdLst/>
                <a:ahLst/>
                <a:cxnLst/>
                <a:rect l="l" t="t" r="r" b="b"/>
                <a:pathLst>
                  <a:path w="16643" h="16421" fill="none" extrusionOk="0">
                    <a:moveTo>
                      <a:pt x="9569" y="650"/>
                    </a:moveTo>
                    <a:cubicBezTo>
                      <a:pt x="6870" y="0"/>
                      <a:pt x="3811" y="1026"/>
                      <a:pt x="2068" y="3196"/>
                    </a:cubicBezTo>
                    <a:cubicBezTo>
                      <a:pt x="1265" y="4204"/>
                      <a:pt x="736" y="5417"/>
                      <a:pt x="479" y="6681"/>
                    </a:cubicBezTo>
                    <a:cubicBezTo>
                      <a:pt x="1" y="8937"/>
                      <a:pt x="479" y="11431"/>
                      <a:pt x="1829" y="13311"/>
                    </a:cubicBezTo>
                    <a:cubicBezTo>
                      <a:pt x="3333" y="15395"/>
                      <a:pt x="5588" y="16420"/>
                      <a:pt x="8185" y="16266"/>
                    </a:cubicBezTo>
                    <a:cubicBezTo>
                      <a:pt x="11209" y="16096"/>
                      <a:pt x="13396" y="14421"/>
                      <a:pt x="14627" y="11722"/>
                    </a:cubicBezTo>
                    <a:cubicBezTo>
                      <a:pt x="16643" y="7330"/>
                      <a:pt x="14422" y="1829"/>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7"/>
              <p:cNvSpPr/>
              <p:nvPr/>
            </p:nvSpPr>
            <p:spPr>
              <a:xfrm>
                <a:off x="2380300" y="4071925"/>
                <a:ext cx="1146925" cy="323125"/>
              </a:xfrm>
              <a:custGeom>
                <a:avLst/>
                <a:gdLst/>
                <a:ahLst/>
                <a:cxnLst/>
                <a:rect l="l" t="t" r="r" b="b"/>
                <a:pathLst>
                  <a:path w="45877" h="12925" extrusionOk="0">
                    <a:moveTo>
                      <a:pt x="6932" y="0"/>
                    </a:moveTo>
                    <a:cubicBezTo>
                      <a:pt x="6718" y="0"/>
                      <a:pt x="6503" y="12"/>
                      <a:pt x="6288" y="41"/>
                    </a:cubicBezTo>
                    <a:cubicBezTo>
                      <a:pt x="5314" y="161"/>
                      <a:pt x="4426" y="622"/>
                      <a:pt x="3640" y="1203"/>
                    </a:cubicBezTo>
                    <a:cubicBezTo>
                      <a:pt x="1572" y="2724"/>
                      <a:pt x="137" y="5167"/>
                      <a:pt x="18" y="7730"/>
                    </a:cubicBezTo>
                    <a:cubicBezTo>
                      <a:pt x="0" y="8294"/>
                      <a:pt x="35" y="8960"/>
                      <a:pt x="325" y="9455"/>
                    </a:cubicBezTo>
                    <a:cubicBezTo>
                      <a:pt x="410" y="9609"/>
                      <a:pt x="513" y="9746"/>
                      <a:pt x="650" y="9848"/>
                    </a:cubicBezTo>
                    <a:cubicBezTo>
                      <a:pt x="1196" y="10327"/>
                      <a:pt x="2102" y="10395"/>
                      <a:pt x="2785" y="10464"/>
                    </a:cubicBezTo>
                    <a:cubicBezTo>
                      <a:pt x="4778" y="10641"/>
                      <a:pt x="6774" y="10718"/>
                      <a:pt x="8771" y="10718"/>
                    </a:cubicBezTo>
                    <a:cubicBezTo>
                      <a:pt x="15647" y="10718"/>
                      <a:pt x="22540" y="9801"/>
                      <a:pt x="29372" y="8875"/>
                    </a:cubicBezTo>
                    <a:lnTo>
                      <a:pt x="29372" y="8875"/>
                    </a:lnTo>
                    <a:cubicBezTo>
                      <a:pt x="29337" y="9165"/>
                      <a:pt x="29474" y="9507"/>
                      <a:pt x="29679" y="9695"/>
                    </a:cubicBezTo>
                    <a:cubicBezTo>
                      <a:pt x="29953" y="9917"/>
                      <a:pt x="30277" y="10036"/>
                      <a:pt x="30585" y="10190"/>
                    </a:cubicBezTo>
                    <a:cubicBezTo>
                      <a:pt x="31337" y="10583"/>
                      <a:pt x="31986" y="11147"/>
                      <a:pt x="32703" y="11574"/>
                    </a:cubicBezTo>
                    <a:cubicBezTo>
                      <a:pt x="33243" y="11908"/>
                      <a:pt x="33880" y="12156"/>
                      <a:pt x="34504" y="12156"/>
                    </a:cubicBezTo>
                    <a:cubicBezTo>
                      <a:pt x="34710" y="12156"/>
                      <a:pt x="34914" y="12129"/>
                      <a:pt x="35113" y="12070"/>
                    </a:cubicBezTo>
                    <a:cubicBezTo>
                      <a:pt x="35301" y="12001"/>
                      <a:pt x="35489" y="11899"/>
                      <a:pt x="35574" y="11728"/>
                    </a:cubicBezTo>
                    <a:cubicBezTo>
                      <a:pt x="35745" y="11420"/>
                      <a:pt x="35506" y="11062"/>
                      <a:pt x="35266" y="10805"/>
                    </a:cubicBezTo>
                    <a:cubicBezTo>
                      <a:pt x="34651" y="10105"/>
                      <a:pt x="33985" y="9455"/>
                      <a:pt x="33250" y="8892"/>
                    </a:cubicBezTo>
                    <a:cubicBezTo>
                      <a:pt x="33414" y="8849"/>
                      <a:pt x="33572" y="8829"/>
                      <a:pt x="33724" y="8829"/>
                    </a:cubicBezTo>
                    <a:cubicBezTo>
                      <a:pt x="34600" y="8829"/>
                      <a:pt x="35279" y="9486"/>
                      <a:pt x="35847" y="10156"/>
                    </a:cubicBezTo>
                    <a:cubicBezTo>
                      <a:pt x="36360" y="10771"/>
                      <a:pt x="36702" y="11540"/>
                      <a:pt x="37300" y="12104"/>
                    </a:cubicBezTo>
                    <a:cubicBezTo>
                      <a:pt x="37570" y="12362"/>
                      <a:pt x="38348" y="12766"/>
                      <a:pt x="38936" y="12766"/>
                    </a:cubicBezTo>
                    <a:cubicBezTo>
                      <a:pt x="39204" y="12766"/>
                      <a:pt x="39432" y="12682"/>
                      <a:pt x="39555" y="12463"/>
                    </a:cubicBezTo>
                    <a:cubicBezTo>
                      <a:pt x="39640" y="12292"/>
                      <a:pt x="39658" y="12087"/>
                      <a:pt x="39640" y="11882"/>
                    </a:cubicBezTo>
                    <a:lnTo>
                      <a:pt x="39640" y="11882"/>
                    </a:lnTo>
                    <a:cubicBezTo>
                      <a:pt x="39948" y="12411"/>
                      <a:pt x="40273" y="12821"/>
                      <a:pt x="40905" y="12907"/>
                    </a:cubicBezTo>
                    <a:cubicBezTo>
                      <a:pt x="40974" y="12919"/>
                      <a:pt x="41042" y="12925"/>
                      <a:pt x="41108" y="12925"/>
                    </a:cubicBezTo>
                    <a:cubicBezTo>
                      <a:pt x="41699" y="12925"/>
                      <a:pt x="42166" y="12462"/>
                      <a:pt x="42135" y="11848"/>
                    </a:cubicBezTo>
                    <a:lnTo>
                      <a:pt x="42135" y="11848"/>
                    </a:lnTo>
                    <a:cubicBezTo>
                      <a:pt x="42282" y="12109"/>
                      <a:pt x="42576" y="12236"/>
                      <a:pt x="42876" y="12236"/>
                    </a:cubicBezTo>
                    <a:cubicBezTo>
                      <a:pt x="43066" y="12236"/>
                      <a:pt x="43258" y="12186"/>
                      <a:pt x="43417" y="12087"/>
                    </a:cubicBezTo>
                    <a:cubicBezTo>
                      <a:pt x="44066" y="11677"/>
                      <a:pt x="44151" y="10976"/>
                      <a:pt x="44168" y="10276"/>
                    </a:cubicBezTo>
                    <a:cubicBezTo>
                      <a:pt x="44267" y="10461"/>
                      <a:pt x="44474" y="10557"/>
                      <a:pt x="44677" y="10557"/>
                    </a:cubicBezTo>
                    <a:cubicBezTo>
                      <a:pt x="44755" y="10557"/>
                      <a:pt x="44832" y="10543"/>
                      <a:pt x="44903" y="10515"/>
                    </a:cubicBezTo>
                    <a:cubicBezTo>
                      <a:pt x="45159" y="10412"/>
                      <a:pt x="45330" y="10156"/>
                      <a:pt x="45416" y="9883"/>
                    </a:cubicBezTo>
                    <a:cubicBezTo>
                      <a:pt x="45877" y="8328"/>
                      <a:pt x="43707" y="6312"/>
                      <a:pt x="42596" y="5526"/>
                    </a:cubicBezTo>
                    <a:cubicBezTo>
                      <a:pt x="41264" y="4569"/>
                      <a:pt x="40051" y="3903"/>
                      <a:pt x="38462" y="3492"/>
                    </a:cubicBezTo>
                    <a:cubicBezTo>
                      <a:pt x="36599" y="3031"/>
                      <a:pt x="34703" y="2672"/>
                      <a:pt x="32789" y="2365"/>
                    </a:cubicBezTo>
                    <a:cubicBezTo>
                      <a:pt x="29150" y="1801"/>
                      <a:pt x="25408" y="1476"/>
                      <a:pt x="21768" y="1083"/>
                    </a:cubicBezTo>
                    <a:cubicBezTo>
                      <a:pt x="19086" y="793"/>
                      <a:pt x="16386" y="537"/>
                      <a:pt x="13704" y="297"/>
                    </a:cubicBezTo>
                    <a:cubicBezTo>
                      <a:pt x="12822" y="225"/>
                      <a:pt x="11974" y="152"/>
                      <a:pt x="11118" y="152"/>
                    </a:cubicBezTo>
                    <a:cubicBezTo>
                      <a:pt x="10763" y="152"/>
                      <a:pt x="10407" y="165"/>
                      <a:pt x="10047" y="195"/>
                    </a:cubicBezTo>
                    <a:cubicBezTo>
                      <a:pt x="9910" y="206"/>
                      <a:pt x="9774" y="211"/>
                      <a:pt x="9637" y="211"/>
                    </a:cubicBezTo>
                    <a:cubicBezTo>
                      <a:pt x="8739" y="211"/>
                      <a:pt x="7839" y="0"/>
                      <a:pt x="6932"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7"/>
              <p:cNvSpPr/>
              <p:nvPr/>
            </p:nvSpPr>
            <p:spPr>
              <a:xfrm>
                <a:off x="3255975" y="4225425"/>
                <a:ext cx="120900" cy="157650"/>
              </a:xfrm>
              <a:custGeom>
                <a:avLst/>
                <a:gdLst/>
                <a:ahLst/>
                <a:cxnLst/>
                <a:rect l="l" t="t" r="r" b="b"/>
                <a:pathLst>
                  <a:path w="4836" h="6306" extrusionOk="0">
                    <a:moveTo>
                      <a:pt x="0" y="1"/>
                    </a:moveTo>
                    <a:lnTo>
                      <a:pt x="0" y="1"/>
                    </a:lnTo>
                    <a:cubicBezTo>
                      <a:pt x="274" y="206"/>
                      <a:pt x="547" y="411"/>
                      <a:pt x="803" y="616"/>
                    </a:cubicBezTo>
                    <a:cubicBezTo>
                      <a:pt x="2119" y="1675"/>
                      <a:pt x="3212" y="2974"/>
                      <a:pt x="4033" y="4426"/>
                    </a:cubicBezTo>
                    <a:cubicBezTo>
                      <a:pt x="4357" y="5007"/>
                      <a:pt x="4716" y="5639"/>
                      <a:pt x="4562" y="6306"/>
                    </a:cubicBezTo>
                    <a:cubicBezTo>
                      <a:pt x="4836" y="5656"/>
                      <a:pt x="4511" y="4922"/>
                      <a:pt x="4220" y="4324"/>
                    </a:cubicBezTo>
                    <a:cubicBezTo>
                      <a:pt x="3332" y="2478"/>
                      <a:pt x="1828" y="923"/>
                      <a:pt x="0"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7"/>
              <p:cNvSpPr/>
              <p:nvPr/>
            </p:nvSpPr>
            <p:spPr>
              <a:xfrm>
                <a:off x="3284575" y="4185700"/>
                <a:ext cx="147825" cy="195675"/>
              </a:xfrm>
              <a:custGeom>
                <a:avLst/>
                <a:gdLst/>
                <a:ahLst/>
                <a:cxnLst/>
                <a:rect l="l" t="t" r="r" b="b"/>
                <a:pathLst>
                  <a:path w="5913" h="7827" extrusionOk="0">
                    <a:moveTo>
                      <a:pt x="1" y="1"/>
                    </a:moveTo>
                    <a:cubicBezTo>
                      <a:pt x="2735" y="1675"/>
                      <a:pt x="5827" y="4358"/>
                      <a:pt x="5862" y="7826"/>
                    </a:cubicBezTo>
                    <a:cubicBezTo>
                      <a:pt x="5879" y="7621"/>
                      <a:pt x="5896" y="7399"/>
                      <a:pt x="5913" y="7177"/>
                    </a:cubicBezTo>
                    <a:cubicBezTo>
                      <a:pt x="5759" y="3879"/>
                      <a:pt x="2837" y="1282"/>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7"/>
              <p:cNvSpPr/>
              <p:nvPr/>
            </p:nvSpPr>
            <p:spPr>
              <a:xfrm>
                <a:off x="3337975" y="4164350"/>
                <a:ext cx="151675" cy="184550"/>
              </a:xfrm>
              <a:custGeom>
                <a:avLst/>
                <a:gdLst/>
                <a:ahLst/>
                <a:cxnLst/>
                <a:rect l="l" t="t" r="r" b="b"/>
                <a:pathLst>
                  <a:path w="6067" h="7382" extrusionOk="0">
                    <a:moveTo>
                      <a:pt x="1" y="0"/>
                    </a:moveTo>
                    <a:lnTo>
                      <a:pt x="1" y="0"/>
                    </a:lnTo>
                    <a:cubicBezTo>
                      <a:pt x="342" y="240"/>
                      <a:pt x="684" y="445"/>
                      <a:pt x="1026" y="684"/>
                    </a:cubicBezTo>
                    <a:cubicBezTo>
                      <a:pt x="3350" y="2222"/>
                      <a:pt x="5690" y="4409"/>
                      <a:pt x="5810" y="7382"/>
                    </a:cubicBezTo>
                    <a:cubicBezTo>
                      <a:pt x="6066" y="4340"/>
                      <a:pt x="3572" y="1914"/>
                      <a:pt x="1094" y="564"/>
                    </a:cubicBezTo>
                    <a:cubicBezTo>
                      <a:pt x="735" y="376"/>
                      <a:pt x="377" y="171"/>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7"/>
              <p:cNvSpPr/>
              <p:nvPr/>
            </p:nvSpPr>
            <p:spPr>
              <a:xfrm>
                <a:off x="2253850" y="4009725"/>
                <a:ext cx="235825" cy="310125"/>
              </a:xfrm>
              <a:custGeom>
                <a:avLst/>
                <a:gdLst/>
                <a:ahLst/>
                <a:cxnLst/>
                <a:rect l="l" t="t" r="r" b="b"/>
                <a:pathLst>
                  <a:path w="9433" h="12405" extrusionOk="0">
                    <a:moveTo>
                      <a:pt x="9432" y="0"/>
                    </a:moveTo>
                    <a:cubicBezTo>
                      <a:pt x="5400" y="2358"/>
                      <a:pt x="1846" y="5912"/>
                      <a:pt x="428" y="10440"/>
                    </a:cubicBezTo>
                    <a:cubicBezTo>
                      <a:pt x="240" y="11089"/>
                      <a:pt x="86" y="11738"/>
                      <a:pt x="1" y="12405"/>
                    </a:cubicBezTo>
                    <a:cubicBezTo>
                      <a:pt x="1163" y="7108"/>
                      <a:pt x="5093" y="2990"/>
                      <a:pt x="9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7"/>
              <p:cNvSpPr/>
              <p:nvPr/>
            </p:nvSpPr>
            <p:spPr>
              <a:xfrm>
                <a:off x="2234650" y="4005450"/>
                <a:ext cx="187525" cy="322525"/>
              </a:xfrm>
              <a:custGeom>
                <a:avLst/>
                <a:gdLst/>
                <a:ahLst/>
                <a:cxnLst/>
                <a:rect l="l" t="t" r="r" b="b"/>
                <a:pathLst>
                  <a:path w="7501" h="12901" extrusionOk="0">
                    <a:moveTo>
                      <a:pt x="7501" y="0"/>
                    </a:moveTo>
                    <a:cubicBezTo>
                      <a:pt x="3161" y="2666"/>
                      <a:pt x="0" y="7758"/>
                      <a:pt x="68" y="12900"/>
                    </a:cubicBezTo>
                    <a:cubicBezTo>
                      <a:pt x="393" y="8099"/>
                      <a:pt x="3058" y="3623"/>
                      <a:pt x="6732" y="581"/>
                    </a:cubicBezTo>
                    <a:lnTo>
                      <a:pt x="75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67"/>
              <p:cNvSpPr/>
              <p:nvPr/>
            </p:nvSpPr>
            <p:spPr>
              <a:xfrm>
                <a:off x="2319225" y="4043475"/>
                <a:ext cx="207600" cy="291750"/>
              </a:xfrm>
              <a:custGeom>
                <a:avLst/>
                <a:gdLst/>
                <a:ahLst/>
                <a:cxnLst/>
                <a:rect l="l" t="t" r="r" b="b"/>
                <a:pathLst>
                  <a:path w="8304" h="11670" extrusionOk="0">
                    <a:moveTo>
                      <a:pt x="8304" y="0"/>
                    </a:moveTo>
                    <a:lnTo>
                      <a:pt x="8304" y="0"/>
                    </a:lnTo>
                    <a:cubicBezTo>
                      <a:pt x="7843" y="256"/>
                      <a:pt x="7193" y="684"/>
                      <a:pt x="6749" y="991"/>
                    </a:cubicBezTo>
                    <a:cubicBezTo>
                      <a:pt x="3281" y="3537"/>
                      <a:pt x="752" y="7415"/>
                      <a:pt x="0" y="11670"/>
                    </a:cubicBezTo>
                    <a:cubicBezTo>
                      <a:pt x="1094" y="7535"/>
                      <a:pt x="3520" y="3793"/>
                      <a:pt x="6835" y="1094"/>
                    </a:cubicBezTo>
                    <a:cubicBezTo>
                      <a:pt x="7245" y="769"/>
                      <a:pt x="7877" y="308"/>
                      <a:pt x="8304" y="0"/>
                    </a:cubicBezTo>
                    <a:close/>
                  </a:path>
                </a:pathLst>
              </a:custGeom>
              <a:solidFill>
                <a:srgbClr val="65C1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7"/>
              <p:cNvSpPr/>
              <p:nvPr/>
            </p:nvSpPr>
            <p:spPr>
              <a:xfrm>
                <a:off x="2347825" y="4160075"/>
                <a:ext cx="88025" cy="138000"/>
              </a:xfrm>
              <a:custGeom>
                <a:avLst/>
                <a:gdLst/>
                <a:ahLst/>
                <a:cxnLst/>
                <a:rect l="l" t="t" r="r" b="b"/>
                <a:pathLst>
                  <a:path w="3521" h="5520" extrusionOk="0">
                    <a:moveTo>
                      <a:pt x="3521" y="1"/>
                    </a:moveTo>
                    <a:lnTo>
                      <a:pt x="3521" y="1"/>
                    </a:lnTo>
                    <a:cubicBezTo>
                      <a:pt x="1863" y="1436"/>
                      <a:pt x="599" y="3401"/>
                      <a:pt x="1" y="5519"/>
                    </a:cubicBezTo>
                    <a:cubicBezTo>
                      <a:pt x="975" y="3537"/>
                      <a:pt x="2137" y="1726"/>
                      <a:pt x="35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7"/>
              <p:cNvSpPr/>
              <p:nvPr/>
            </p:nvSpPr>
            <p:spPr>
              <a:xfrm>
                <a:off x="2380725" y="3503950"/>
                <a:ext cx="1028200" cy="932950"/>
              </a:xfrm>
              <a:custGeom>
                <a:avLst/>
                <a:gdLst/>
                <a:ahLst/>
                <a:cxnLst/>
                <a:rect l="l" t="t" r="r" b="b"/>
                <a:pathLst>
                  <a:path w="41128" h="37318" extrusionOk="0">
                    <a:moveTo>
                      <a:pt x="7211" y="1"/>
                    </a:moveTo>
                    <a:cubicBezTo>
                      <a:pt x="6422" y="1"/>
                      <a:pt x="5757" y="576"/>
                      <a:pt x="5622" y="1351"/>
                    </a:cubicBezTo>
                    <a:lnTo>
                      <a:pt x="1" y="37317"/>
                    </a:lnTo>
                    <a:lnTo>
                      <a:pt x="1" y="37317"/>
                    </a:lnTo>
                    <a:lnTo>
                      <a:pt x="32977" y="36651"/>
                    </a:lnTo>
                    <a:lnTo>
                      <a:pt x="41042" y="1659"/>
                    </a:lnTo>
                    <a:cubicBezTo>
                      <a:pt x="41127" y="1300"/>
                      <a:pt x="40854" y="958"/>
                      <a:pt x="40495" y="958"/>
                    </a:cubicBezTo>
                    <a:lnTo>
                      <a:pt x="7245" y="1"/>
                    </a:lnTo>
                    <a:cubicBezTo>
                      <a:pt x="7234" y="1"/>
                      <a:pt x="7222" y="1"/>
                      <a:pt x="7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7"/>
              <p:cNvSpPr/>
              <p:nvPr/>
            </p:nvSpPr>
            <p:spPr>
              <a:xfrm>
                <a:off x="1806625" y="4304450"/>
                <a:ext cx="586500" cy="132450"/>
              </a:xfrm>
              <a:custGeom>
                <a:avLst/>
                <a:gdLst/>
                <a:ahLst/>
                <a:cxnLst/>
                <a:rect l="l" t="t" r="r" b="b"/>
                <a:pathLst>
                  <a:path w="23460" h="5298" extrusionOk="0">
                    <a:moveTo>
                      <a:pt x="1" y="1"/>
                    </a:moveTo>
                    <a:lnTo>
                      <a:pt x="1" y="3076"/>
                    </a:lnTo>
                    <a:lnTo>
                      <a:pt x="22965" y="5297"/>
                    </a:lnTo>
                    <a:lnTo>
                      <a:pt x="23460" y="2119"/>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7"/>
              <p:cNvSpPr/>
              <p:nvPr/>
            </p:nvSpPr>
            <p:spPr>
              <a:xfrm>
                <a:off x="1806625" y="4304450"/>
                <a:ext cx="594625" cy="53000"/>
              </a:xfrm>
              <a:custGeom>
                <a:avLst/>
                <a:gdLst/>
                <a:ahLst/>
                <a:cxnLst/>
                <a:rect l="l" t="t" r="r" b="b"/>
                <a:pathLst>
                  <a:path w="23785" h="2120" extrusionOk="0">
                    <a:moveTo>
                      <a:pt x="1" y="1"/>
                    </a:moveTo>
                    <a:lnTo>
                      <a:pt x="23460" y="2119"/>
                    </a:lnTo>
                    <a:lnTo>
                      <a:pt x="237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7"/>
              <p:cNvSpPr/>
              <p:nvPr/>
            </p:nvSpPr>
            <p:spPr>
              <a:xfrm>
                <a:off x="2380725" y="4357425"/>
                <a:ext cx="838950" cy="79475"/>
              </a:xfrm>
              <a:custGeom>
                <a:avLst/>
                <a:gdLst/>
                <a:ahLst/>
                <a:cxnLst/>
                <a:rect l="l" t="t" r="r" b="b"/>
                <a:pathLst>
                  <a:path w="33558" h="3179" extrusionOk="0">
                    <a:moveTo>
                      <a:pt x="496" y="0"/>
                    </a:moveTo>
                    <a:lnTo>
                      <a:pt x="1" y="3178"/>
                    </a:lnTo>
                    <a:lnTo>
                      <a:pt x="32977" y="2512"/>
                    </a:lnTo>
                    <a:lnTo>
                      <a:pt x="335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7"/>
              <p:cNvSpPr/>
              <p:nvPr/>
            </p:nvSpPr>
            <p:spPr>
              <a:xfrm>
                <a:off x="2329475" y="3483850"/>
                <a:ext cx="1063625" cy="873600"/>
              </a:xfrm>
              <a:custGeom>
                <a:avLst/>
                <a:gdLst/>
                <a:ahLst/>
                <a:cxnLst/>
                <a:rect l="l" t="t" r="r" b="b"/>
                <a:pathLst>
                  <a:path w="42545" h="34944" extrusionOk="0">
                    <a:moveTo>
                      <a:pt x="6630" y="1"/>
                    </a:moveTo>
                    <a:cubicBezTo>
                      <a:pt x="5958" y="1"/>
                      <a:pt x="5379" y="486"/>
                      <a:pt x="5280" y="1164"/>
                    </a:cubicBezTo>
                    <a:lnTo>
                      <a:pt x="0" y="34704"/>
                    </a:lnTo>
                    <a:lnTo>
                      <a:pt x="2546" y="34943"/>
                    </a:lnTo>
                    <a:lnTo>
                      <a:pt x="7689" y="2053"/>
                    </a:lnTo>
                    <a:cubicBezTo>
                      <a:pt x="7807" y="1329"/>
                      <a:pt x="8438" y="805"/>
                      <a:pt x="9158" y="805"/>
                    </a:cubicBezTo>
                    <a:cubicBezTo>
                      <a:pt x="9169" y="805"/>
                      <a:pt x="9181" y="805"/>
                      <a:pt x="9193" y="805"/>
                    </a:cubicBezTo>
                    <a:lnTo>
                      <a:pt x="42545" y="1762"/>
                    </a:lnTo>
                    <a:lnTo>
                      <a:pt x="6698" y="2"/>
                    </a:lnTo>
                    <a:cubicBezTo>
                      <a:pt x="6675" y="1"/>
                      <a:pt x="6652" y="1"/>
                      <a:pt x="66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7"/>
              <p:cNvSpPr/>
              <p:nvPr/>
            </p:nvSpPr>
            <p:spPr>
              <a:xfrm>
                <a:off x="2924500" y="3727250"/>
                <a:ext cx="91000" cy="90825"/>
              </a:xfrm>
              <a:custGeom>
                <a:avLst/>
                <a:gdLst/>
                <a:ahLst/>
                <a:cxnLst/>
                <a:rect l="l" t="t" r="r" b="b"/>
                <a:pathLst>
                  <a:path w="3640" h="3633" extrusionOk="0">
                    <a:moveTo>
                      <a:pt x="1901" y="1"/>
                    </a:moveTo>
                    <a:cubicBezTo>
                      <a:pt x="1134" y="1"/>
                      <a:pt x="431" y="591"/>
                      <a:pt x="222" y="1441"/>
                    </a:cubicBezTo>
                    <a:cubicBezTo>
                      <a:pt x="0" y="2415"/>
                      <a:pt x="513" y="3371"/>
                      <a:pt x="1384" y="3593"/>
                    </a:cubicBezTo>
                    <a:cubicBezTo>
                      <a:pt x="1497" y="3620"/>
                      <a:pt x="1611" y="3632"/>
                      <a:pt x="1723" y="3632"/>
                    </a:cubicBezTo>
                    <a:cubicBezTo>
                      <a:pt x="2492" y="3632"/>
                      <a:pt x="3207" y="3042"/>
                      <a:pt x="3400" y="2192"/>
                    </a:cubicBezTo>
                    <a:cubicBezTo>
                      <a:pt x="3640" y="1218"/>
                      <a:pt x="3110" y="262"/>
                      <a:pt x="2239" y="40"/>
                    </a:cubicBezTo>
                    <a:cubicBezTo>
                      <a:pt x="2126" y="13"/>
                      <a:pt x="2012" y="1"/>
                      <a:pt x="1901"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7"/>
              <p:cNvSpPr/>
              <p:nvPr/>
            </p:nvSpPr>
            <p:spPr>
              <a:xfrm>
                <a:off x="743000" y="3994625"/>
                <a:ext cx="1419050" cy="341725"/>
              </a:xfrm>
              <a:custGeom>
                <a:avLst/>
                <a:gdLst/>
                <a:ahLst/>
                <a:cxnLst/>
                <a:rect l="l" t="t" r="r" b="b"/>
                <a:pathLst>
                  <a:path w="56762" h="13669" extrusionOk="0">
                    <a:moveTo>
                      <a:pt x="14477" y="1"/>
                    </a:moveTo>
                    <a:cubicBezTo>
                      <a:pt x="14396" y="1"/>
                      <a:pt x="14315" y="2"/>
                      <a:pt x="14234" y="6"/>
                    </a:cubicBezTo>
                    <a:cubicBezTo>
                      <a:pt x="13123" y="58"/>
                      <a:pt x="11842" y="570"/>
                      <a:pt x="10816" y="1014"/>
                    </a:cubicBezTo>
                    <a:cubicBezTo>
                      <a:pt x="8459" y="2005"/>
                      <a:pt x="6374" y="3611"/>
                      <a:pt x="4495" y="5320"/>
                    </a:cubicBezTo>
                    <a:cubicBezTo>
                      <a:pt x="2205" y="7387"/>
                      <a:pt x="719" y="10104"/>
                      <a:pt x="1" y="13094"/>
                    </a:cubicBezTo>
                    <a:cubicBezTo>
                      <a:pt x="770" y="13470"/>
                      <a:pt x="1658" y="13521"/>
                      <a:pt x="2513" y="13538"/>
                    </a:cubicBezTo>
                    <a:cubicBezTo>
                      <a:pt x="3083" y="13554"/>
                      <a:pt x="3654" y="13560"/>
                      <a:pt x="4224" y="13560"/>
                    </a:cubicBezTo>
                    <a:cubicBezTo>
                      <a:pt x="5600" y="13560"/>
                      <a:pt x="6974" y="13523"/>
                      <a:pt x="8339" y="13487"/>
                    </a:cubicBezTo>
                    <a:cubicBezTo>
                      <a:pt x="16540" y="13248"/>
                      <a:pt x="24725" y="12975"/>
                      <a:pt x="32909" y="12411"/>
                    </a:cubicBezTo>
                    <a:lnTo>
                      <a:pt x="37744" y="12069"/>
                    </a:lnTo>
                    <a:cubicBezTo>
                      <a:pt x="37799" y="12065"/>
                      <a:pt x="37850" y="12063"/>
                      <a:pt x="37899" y="12063"/>
                    </a:cubicBezTo>
                    <a:cubicBezTo>
                      <a:pt x="38715" y="12063"/>
                      <a:pt x="38708" y="12588"/>
                      <a:pt x="39402" y="12975"/>
                    </a:cubicBezTo>
                    <a:cubicBezTo>
                      <a:pt x="39910" y="13255"/>
                      <a:pt x="40522" y="13353"/>
                      <a:pt x="41162" y="13353"/>
                    </a:cubicBezTo>
                    <a:cubicBezTo>
                      <a:pt x="42203" y="13353"/>
                      <a:pt x="43319" y="13093"/>
                      <a:pt x="44186" y="12923"/>
                    </a:cubicBezTo>
                    <a:cubicBezTo>
                      <a:pt x="45408" y="12689"/>
                      <a:pt x="46657" y="12401"/>
                      <a:pt x="47907" y="12401"/>
                    </a:cubicBezTo>
                    <a:cubicBezTo>
                      <a:pt x="48387" y="12401"/>
                      <a:pt x="48867" y="12443"/>
                      <a:pt x="49346" y="12547"/>
                    </a:cubicBezTo>
                    <a:cubicBezTo>
                      <a:pt x="50286" y="12735"/>
                      <a:pt x="51157" y="13163"/>
                      <a:pt x="52063" y="13487"/>
                    </a:cubicBezTo>
                    <a:cubicBezTo>
                      <a:pt x="52345" y="13593"/>
                      <a:pt x="52691" y="13668"/>
                      <a:pt x="53013" y="13668"/>
                    </a:cubicBezTo>
                    <a:cubicBezTo>
                      <a:pt x="53627" y="13668"/>
                      <a:pt x="54150" y="13394"/>
                      <a:pt x="53959" y="12530"/>
                    </a:cubicBezTo>
                    <a:lnTo>
                      <a:pt x="53959" y="12530"/>
                    </a:lnTo>
                    <a:cubicBezTo>
                      <a:pt x="54250" y="12735"/>
                      <a:pt x="54574" y="12958"/>
                      <a:pt x="54933" y="13009"/>
                    </a:cubicBezTo>
                    <a:cubicBezTo>
                      <a:pt x="54998" y="13021"/>
                      <a:pt x="55064" y="13027"/>
                      <a:pt x="55131" y="13027"/>
                    </a:cubicBezTo>
                    <a:cubicBezTo>
                      <a:pt x="55432" y="13027"/>
                      <a:pt x="55733" y="12899"/>
                      <a:pt x="55873" y="12633"/>
                    </a:cubicBezTo>
                    <a:cubicBezTo>
                      <a:pt x="56061" y="12308"/>
                      <a:pt x="55907" y="11898"/>
                      <a:pt x="55753" y="11556"/>
                    </a:cubicBezTo>
                    <a:cubicBezTo>
                      <a:pt x="55761" y="11555"/>
                      <a:pt x="55769" y="11554"/>
                      <a:pt x="55777" y="11554"/>
                    </a:cubicBezTo>
                    <a:cubicBezTo>
                      <a:pt x="55857" y="11554"/>
                      <a:pt x="55949" y="11628"/>
                      <a:pt x="56027" y="11659"/>
                    </a:cubicBezTo>
                    <a:cubicBezTo>
                      <a:pt x="56053" y="11667"/>
                      <a:pt x="56079" y="11671"/>
                      <a:pt x="56104" y="11671"/>
                    </a:cubicBezTo>
                    <a:cubicBezTo>
                      <a:pt x="56288" y="11671"/>
                      <a:pt x="56428" y="11464"/>
                      <a:pt x="56488" y="11283"/>
                    </a:cubicBezTo>
                    <a:cubicBezTo>
                      <a:pt x="56761" y="10378"/>
                      <a:pt x="55975" y="9694"/>
                      <a:pt x="55377" y="9164"/>
                    </a:cubicBezTo>
                    <a:cubicBezTo>
                      <a:pt x="52466" y="6594"/>
                      <a:pt x="48460" y="5048"/>
                      <a:pt x="44542" y="5048"/>
                    </a:cubicBezTo>
                    <a:cubicBezTo>
                      <a:pt x="44137" y="5048"/>
                      <a:pt x="43733" y="5064"/>
                      <a:pt x="43332" y="5098"/>
                    </a:cubicBezTo>
                    <a:cubicBezTo>
                      <a:pt x="43297" y="5115"/>
                      <a:pt x="43246" y="5115"/>
                      <a:pt x="43212" y="5115"/>
                    </a:cubicBezTo>
                    <a:cubicBezTo>
                      <a:pt x="42204" y="5218"/>
                      <a:pt x="41213" y="5440"/>
                      <a:pt x="40222" y="5679"/>
                    </a:cubicBezTo>
                    <a:cubicBezTo>
                      <a:pt x="39696" y="5810"/>
                      <a:pt x="39195" y="5967"/>
                      <a:pt x="38666" y="5967"/>
                    </a:cubicBezTo>
                    <a:cubicBezTo>
                      <a:pt x="38576" y="5967"/>
                      <a:pt x="38486" y="5962"/>
                      <a:pt x="38394" y="5952"/>
                    </a:cubicBezTo>
                    <a:cubicBezTo>
                      <a:pt x="37676" y="5867"/>
                      <a:pt x="36958" y="5679"/>
                      <a:pt x="36241" y="5508"/>
                    </a:cubicBezTo>
                    <a:cubicBezTo>
                      <a:pt x="32243" y="4534"/>
                      <a:pt x="28244" y="3560"/>
                      <a:pt x="24229" y="2569"/>
                    </a:cubicBezTo>
                    <a:cubicBezTo>
                      <a:pt x="22298" y="2091"/>
                      <a:pt x="20351" y="1629"/>
                      <a:pt x="18454" y="980"/>
                    </a:cubicBezTo>
                    <a:cubicBezTo>
                      <a:pt x="17180" y="528"/>
                      <a:pt x="15844" y="1"/>
                      <a:pt x="14477" y="1"/>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7"/>
              <p:cNvSpPr/>
              <p:nvPr/>
            </p:nvSpPr>
            <p:spPr>
              <a:xfrm>
                <a:off x="1936900" y="4228850"/>
                <a:ext cx="156375" cy="85450"/>
              </a:xfrm>
              <a:custGeom>
                <a:avLst/>
                <a:gdLst/>
                <a:ahLst/>
                <a:cxnLst/>
                <a:rect l="l" t="t" r="r" b="b"/>
                <a:pathLst>
                  <a:path w="6255" h="3418" extrusionOk="0">
                    <a:moveTo>
                      <a:pt x="1" y="0"/>
                    </a:moveTo>
                    <a:lnTo>
                      <a:pt x="1" y="0"/>
                    </a:lnTo>
                    <a:cubicBezTo>
                      <a:pt x="1112" y="513"/>
                      <a:pt x="2205" y="957"/>
                      <a:pt x="3281" y="1504"/>
                    </a:cubicBezTo>
                    <a:cubicBezTo>
                      <a:pt x="4324" y="2068"/>
                      <a:pt x="5451" y="2495"/>
                      <a:pt x="6254" y="3418"/>
                    </a:cubicBezTo>
                    <a:cubicBezTo>
                      <a:pt x="5537" y="1487"/>
                      <a:pt x="1932" y="86"/>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7"/>
              <p:cNvSpPr/>
              <p:nvPr/>
            </p:nvSpPr>
            <p:spPr>
              <a:xfrm>
                <a:off x="1954850" y="4171175"/>
                <a:ext cx="189675" cy="127325"/>
              </a:xfrm>
              <a:custGeom>
                <a:avLst/>
                <a:gdLst/>
                <a:ahLst/>
                <a:cxnLst/>
                <a:rect l="l" t="t" r="r" b="b"/>
                <a:pathLst>
                  <a:path w="7587" h="5093" extrusionOk="0">
                    <a:moveTo>
                      <a:pt x="1" y="1"/>
                    </a:moveTo>
                    <a:lnTo>
                      <a:pt x="1" y="1"/>
                    </a:lnTo>
                    <a:cubicBezTo>
                      <a:pt x="1402" y="701"/>
                      <a:pt x="2769" y="1385"/>
                      <a:pt x="4101" y="2188"/>
                    </a:cubicBezTo>
                    <a:cubicBezTo>
                      <a:pt x="5331" y="3025"/>
                      <a:pt x="6903" y="3691"/>
                      <a:pt x="7587" y="5093"/>
                    </a:cubicBezTo>
                    <a:cubicBezTo>
                      <a:pt x="7484" y="4289"/>
                      <a:pt x="6938" y="3572"/>
                      <a:pt x="6322" y="3093"/>
                    </a:cubicBezTo>
                    <a:cubicBezTo>
                      <a:pt x="4511" y="1573"/>
                      <a:pt x="2324" y="428"/>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7"/>
              <p:cNvSpPr/>
              <p:nvPr/>
            </p:nvSpPr>
            <p:spPr>
              <a:xfrm>
                <a:off x="471350" y="3914675"/>
                <a:ext cx="557450" cy="422275"/>
              </a:xfrm>
              <a:custGeom>
                <a:avLst/>
                <a:gdLst/>
                <a:ahLst/>
                <a:cxnLst/>
                <a:rect l="l" t="t" r="r" b="b"/>
                <a:pathLst>
                  <a:path w="22298" h="16891" extrusionOk="0">
                    <a:moveTo>
                      <a:pt x="13190" y="0"/>
                    </a:moveTo>
                    <a:cubicBezTo>
                      <a:pt x="11092" y="0"/>
                      <a:pt x="5748" y="2340"/>
                      <a:pt x="4733" y="2760"/>
                    </a:cubicBezTo>
                    <a:cubicBezTo>
                      <a:pt x="3913" y="3102"/>
                      <a:pt x="3076" y="3478"/>
                      <a:pt x="2460" y="4144"/>
                    </a:cubicBezTo>
                    <a:cubicBezTo>
                      <a:pt x="1862" y="4793"/>
                      <a:pt x="1521" y="5784"/>
                      <a:pt x="1897" y="6604"/>
                    </a:cubicBezTo>
                    <a:cubicBezTo>
                      <a:pt x="1128" y="6792"/>
                      <a:pt x="854" y="7698"/>
                      <a:pt x="701" y="8467"/>
                    </a:cubicBezTo>
                    <a:cubicBezTo>
                      <a:pt x="342" y="10329"/>
                      <a:pt x="0" y="12380"/>
                      <a:pt x="991" y="14003"/>
                    </a:cubicBezTo>
                    <a:cubicBezTo>
                      <a:pt x="2016" y="15711"/>
                      <a:pt x="4186" y="16344"/>
                      <a:pt x="6185" y="16463"/>
                    </a:cubicBezTo>
                    <a:cubicBezTo>
                      <a:pt x="8184" y="16583"/>
                      <a:pt x="10218" y="16344"/>
                      <a:pt x="12131" y="16890"/>
                    </a:cubicBezTo>
                    <a:cubicBezTo>
                      <a:pt x="13344" y="14498"/>
                      <a:pt x="14558" y="12072"/>
                      <a:pt x="16181" y="9919"/>
                    </a:cubicBezTo>
                    <a:cubicBezTo>
                      <a:pt x="16967" y="8877"/>
                      <a:pt x="18470" y="7800"/>
                      <a:pt x="18897" y="6570"/>
                    </a:cubicBezTo>
                    <a:lnTo>
                      <a:pt x="18897" y="6570"/>
                    </a:lnTo>
                    <a:cubicBezTo>
                      <a:pt x="18129" y="6878"/>
                      <a:pt x="17360" y="7185"/>
                      <a:pt x="16591" y="7493"/>
                    </a:cubicBezTo>
                    <a:cubicBezTo>
                      <a:pt x="18214" y="5733"/>
                      <a:pt x="20145" y="4264"/>
                      <a:pt x="22298" y="3187"/>
                    </a:cubicBezTo>
                    <a:lnTo>
                      <a:pt x="22298" y="3187"/>
                    </a:lnTo>
                    <a:cubicBezTo>
                      <a:pt x="19290" y="3649"/>
                      <a:pt x="16574" y="5272"/>
                      <a:pt x="14318" y="7305"/>
                    </a:cubicBezTo>
                    <a:cubicBezTo>
                      <a:pt x="12080" y="9355"/>
                      <a:pt x="10252" y="11799"/>
                      <a:pt x="8441" y="14242"/>
                    </a:cubicBezTo>
                    <a:cubicBezTo>
                      <a:pt x="8663" y="11320"/>
                      <a:pt x="9996" y="8535"/>
                      <a:pt x="11909" y="6314"/>
                    </a:cubicBezTo>
                    <a:cubicBezTo>
                      <a:pt x="13840" y="4110"/>
                      <a:pt x="16352" y="2452"/>
                      <a:pt x="19034" y="1291"/>
                    </a:cubicBezTo>
                    <a:cubicBezTo>
                      <a:pt x="18983" y="1290"/>
                      <a:pt x="18933" y="1289"/>
                      <a:pt x="18882" y="1289"/>
                    </a:cubicBezTo>
                    <a:cubicBezTo>
                      <a:pt x="17226" y="1289"/>
                      <a:pt x="15604" y="1825"/>
                      <a:pt x="14079" y="2521"/>
                    </a:cubicBezTo>
                    <a:cubicBezTo>
                      <a:pt x="11004" y="3905"/>
                      <a:pt x="8219" y="5972"/>
                      <a:pt x="5997" y="8518"/>
                    </a:cubicBezTo>
                    <a:cubicBezTo>
                      <a:pt x="7279" y="5921"/>
                      <a:pt x="9244" y="3683"/>
                      <a:pt x="11636" y="2060"/>
                    </a:cubicBezTo>
                    <a:lnTo>
                      <a:pt x="11636" y="2060"/>
                    </a:lnTo>
                    <a:cubicBezTo>
                      <a:pt x="10423" y="2333"/>
                      <a:pt x="9192" y="2606"/>
                      <a:pt x="7979" y="2897"/>
                    </a:cubicBezTo>
                    <a:cubicBezTo>
                      <a:pt x="9773" y="1632"/>
                      <a:pt x="11807" y="727"/>
                      <a:pt x="13960" y="248"/>
                    </a:cubicBezTo>
                    <a:cubicBezTo>
                      <a:pt x="13835" y="75"/>
                      <a:pt x="13564" y="0"/>
                      <a:pt x="131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7"/>
              <p:cNvSpPr/>
              <p:nvPr/>
            </p:nvSpPr>
            <p:spPr>
              <a:xfrm>
                <a:off x="695600" y="3968725"/>
                <a:ext cx="370800" cy="341725"/>
              </a:xfrm>
              <a:custGeom>
                <a:avLst/>
                <a:gdLst/>
                <a:ahLst/>
                <a:cxnLst/>
                <a:rect l="l" t="t" r="r" b="b"/>
                <a:pathLst>
                  <a:path w="14832" h="13669" extrusionOk="0">
                    <a:moveTo>
                      <a:pt x="14831" y="0"/>
                    </a:moveTo>
                    <a:lnTo>
                      <a:pt x="13618" y="444"/>
                    </a:lnTo>
                    <a:cubicBezTo>
                      <a:pt x="7587" y="2819"/>
                      <a:pt x="2512" y="7689"/>
                      <a:pt x="0" y="13669"/>
                    </a:cubicBezTo>
                    <a:cubicBezTo>
                      <a:pt x="2649" y="8270"/>
                      <a:pt x="7091" y="3776"/>
                      <a:pt x="12473" y="1076"/>
                    </a:cubicBezTo>
                    <a:lnTo>
                      <a:pt x="13635" y="513"/>
                    </a:lnTo>
                    <a:lnTo>
                      <a:pt x="148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7"/>
              <p:cNvSpPr/>
              <p:nvPr/>
            </p:nvSpPr>
            <p:spPr>
              <a:xfrm>
                <a:off x="502950" y="3927700"/>
                <a:ext cx="538250" cy="163625"/>
              </a:xfrm>
              <a:custGeom>
                <a:avLst/>
                <a:gdLst/>
                <a:ahLst/>
                <a:cxnLst/>
                <a:rect l="l" t="t" r="r" b="b"/>
                <a:pathLst>
                  <a:path w="21530" h="6545" extrusionOk="0">
                    <a:moveTo>
                      <a:pt x="17804" y="1"/>
                    </a:moveTo>
                    <a:cubicBezTo>
                      <a:pt x="14239" y="1"/>
                      <a:pt x="10717" y="855"/>
                      <a:pt x="7399" y="2119"/>
                    </a:cubicBezTo>
                    <a:cubicBezTo>
                      <a:pt x="6510" y="2461"/>
                      <a:pt x="5622" y="2905"/>
                      <a:pt x="4836" y="3435"/>
                    </a:cubicBezTo>
                    <a:cubicBezTo>
                      <a:pt x="3213" y="4460"/>
                      <a:pt x="1589" y="5485"/>
                      <a:pt x="0" y="6545"/>
                    </a:cubicBezTo>
                    <a:cubicBezTo>
                      <a:pt x="1658" y="5588"/>
                      <a:pt x="3298" y="4614"/>
                      <a:pt x="4955" y="3623"/>
                    </a:cubicBezTo>
                    <a:cubicBezTo>
                      <a:pt x="6544" y="2581"/>
                      <a:pt x="8390" y="2000"/>
                      <a:pt x="10218" y="1470"/>
                    </a:cubicBezTo>
                    <a:cubicBezTo>
                      <a:pt x="12906" y="647"/>
                      <a:pt x="15710" y="154"/>
                      <a:pt x="18532" y="154"/>
                    </a:cubicBezTo>
                    <a:cubicBezTo>
                      <a:pt x="18580" y="154"/>
                      <a:pt x="18628" y="154"/>
                      <a:pt x="18676" y="155"/>
                    </a:cubicBezTo>
                    <a:cubicBezTo>
                      <a:pt x="19633" y="155"/>
                      <a:pt x="20589" y="223"/>
                      <a:pt x="21529" y="342"/>
                    </a:cubicBezTo>
                    <a:cubicBezTo>
                      <a:pt x="20589" y="155"/>
                      <a:pt x="19633" y="52"/>
                      <a:pt x="18676" y="18"/>
                    </a:cubicBezTo>
                    <a:cubicBezTo>
                      <a:pt x="18385" y="6"/>
                      <a:pt x="18094" y="1"/>
                      <a:pt x="17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7"/>
              <p:cNvSpPr/>
              <p:nvPr/>
            </p:nvSpPr>
            <p:spPr>
              <a:xfrm>
                <a:off x="751550" y="4057125"/>
                <a:ext cx="169175" cy="258900"/>
              </a:xfrm>
              <a:custGeom>
                <a:avLst/>
                <a:gdLst/>
                <a:ahLst/>
                <a:cxnLst/>
                <a:rect l="l" t="t" r="r" b="b"/>
                <a:pathLst>
                  <a:path w="6767" h="10356" extrusionOk="0">
                    <a:moveTo>
                      <a:pt x="6767" y="1"/>
                    </a:moveTo>
                    <a:lnTo>
                      <a:pt x="6767" y="1"/>
                    </a:lnTo>
                    <a:cubicBezTo>
                      <a:pt x="3537" y="2290"/>
                      <a:pt x="1180" y="5776"/>
                      <a:pt x="189" y="9586"/>
                    </a:cubicBezTo>
                    <a:cubicBezTo>
                      <a:pt x="120" y="9842"/>
                      <a:pt x="69" y="10099"/>
                      <a:pt x="1" y="10355"/>
                    </a:cubicBezTo>
                    <a:cubicBezTo>
                      <a:pt x="154" y="9928"/>
                      <a:pt x="359" y="9313"/>
                      <a:pt x="530" y="8886"/>
                    </a:cubicBezTo>
                    <a:cubicBezTo>
                      <a:pt x="1829" y="5451"/>
                      <a:pt x="3999" y="2393"/>
                      <a:pt x="67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2" name="Google Shape;1702;p67"/>
            <p:cNvGrpSpPr/>
            <p:nvPr/>
          </p:nvGrpSpPr>
          <p:grpSpPr>
            <a:xfrm rot="-2438688">
              <a:off x="7022260" y="2469768"/>
              <a:ext cx="344642" cy="354393"/>
              <a:chOff x="4315125" y="2490325"/>
              <a:chExt cx="344625" cy="354375"/>
            </a:xfrm>
          </p:grpSpPr>
          <p:sp>
            <p:nvSpPr>
              <p:cNvPr id="1703" name="Google Shape;1703;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5" name="Google Shape;1705;p67"/>
            <p:cNvGrpSpPr/>
            <p:nvPr/>
          </p:nvGrpSpPr>
          <p:grpSpPr>
            <a:xfrm rot="-5400000">
              <a:off x="6107861" y="2544150"/>
              <a:ext cx="344625" cy="354375"/>
              <a:chOff x="4315125" y="2490325"/>
              <a:chExt cx="344625" cy="354375"/>
            </a:xfrm>
          </p:grpSpPr>
          <p:sp>
            <p:nvSpPr>
              <p:cNvPr id="1706" name="Google Shape;1706;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8" name="Google Shape;1708;p67"/>
            <p:cNvGrpSpPr/>
            <p:nvPr/>
          </p:nvGrpSpPr>
          <p:grpSpPr>
            <a:xfrm>
              <a:off x="7592652" y="2764216"/>
              <a:ext cx="807583" cy="632308"/>
              <a:chOff x="1995125" y="1892875"/>
              <a:chExt cx="738125" cy="577925"/>
            </a:xfrm>
          </p:grpSpPr>
          <p:sp>
            <p:nvSpPr>
              <p:cNvPr id="1709" name="Google Shape;1709;p67"/>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7"/>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67"/>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67"/>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67"/>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67"/>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67"/>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7"/>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7" name="Google Shape;1717;p67"/>
            <p:cNvGrpSpPr/>
            <p:nvPr/>
          </p:nvGrpSpPr>
          <p:grpSpPr>
            <a:xfrm>
              <a:off x="7194900" y="1473525"/>
              <a:ext cx="1149775" cy="1075494"/>
              <a:chOff x="7606350" y="247700"/>
              <a:chExt cx="1149775" cy="1075494"/>
            </a:xfrm>
          </p:grpSpPr>
          <p:grpSp>
            <p:nvGrpSpPr>
              <p:cNvPr id="1718" name="Google Shape;1718;p67"/>
              <p:cNvGrpSpPr/>
              <p:nvPr/>
            </p:nvGrpSpPr>
            <p:grpSpPr>
              <a:xfrm>
                <a:off x="7606350" y="247700"/>
                <a:ext cx="1149775" cy="583600"/>
                <a:chOff x="3592250" y="2215325"/>
                <a:chExt cx="1149775" cy="583600"/>
              </a:xfrm>
            </p:grpSpPr>
            <p:sp>
              <p:nvSpPr>
                <p:cNvPr id="1719" name="Google Shape;1719;p67"/>
                <p:cNvSpPr/>
                <p:nvPr/>
              </p:nvSpPr>
              <p:spPr>
                <a:xfrm>
                  <a:off x="4366700" y="2215325"/>
                  <a:ext cx="375325" cy="451400"/>
                </a:xfrm>
                <a:custGeom>
                  <a:avLst/>
                  <a:gdLst/>
                  <a:ahLst/>
                  <a:cxnLst/>
                  <a:rect l="l" t="t" r="r" b="b"/>
                  <a:pathLst>
                    <a:path w="15013" h="18056" extrusionOk="0">
                      <a:moveTo>
                        <a:pt x="5926" y="0"/>
                      </a:moveTo>
                      <a:cubicBezTo>
                        <a:pt x="5865" y="0"/>
                        <a:pt x="5801" y="24"/>
                        <a:pt x="5765" y="60"/>
                      </a:cubicBezTo>
                      <a:lnTo>
                        <a:pt x="75" y="5750"/>
                      </a:lnTo>
                      <a:cubicBezTo>
                        <a:pt x="0" y="5850"/>
                        <a:pt x="0" y="5975"/>
                        <a:pt x="75" y="6050"/>
                      </a:cubicBezTo>
                      <a:cubicBezTo>
                        <a:pt x="122" y="6097"/>
                        <a:pt x="174" y="6116"/>
                        <a:pt x="224" y="6116"/>
                      </a:cubicBezTo>
                      <a:cubicBezTo>
                        <a:pt x="281" y="6116"/>
                        <a:pt x="336" y="6091"/>
                        <a:pt x="376" y="6050"/>
                      </a:cubicBezTo>
                      <a:lnTo>
                        <a:pt x="5664" y="737"/>
                      </a:lnTo>
                      <a:lnTo>
                        <a:pt x="5339" y="8080"/>
                      </a:lnTo>
                      <a:cubicBezTo>
                        <a:pt x="5339" y="8131"/>
                        <a:pt x="5364" y="8181"/>
                        <a:pt x="5389" y="8231"/>
                      </a:cubicBezTo>
                      <a:cubicBezTo>
                        <a:pt x="5439" y="8281"/>
                        <a:pt x="5489" y="8281"/>
                        <a:pt x="5564" y="8281"/>
                      </a:cubicBezTo>
                      <a:lnTo>
                        <a:pt x="13284" y="7880"/>
                      </a:lnTo>
                      <a:lnTo>
                        <a:pt x="9875" y="12692"/>
                      </a:lnTo>
                      <a:cubicBezTo>
                        <a:pt x="9825" y="12767"/>
                        <a:pt x="9825" y="12842"/>
                        <a:pt x="9850" y="12892"/>
                      </a:cubicBezTo>
                      <a:cubicBezTo>
                        <a:pt x="9875" y="12968"/>
                        <a:pt x="9925" y="13018"/>
                        <a:pt x="10000" y="13018"/>
                      </a:cubicBezTo>
                      <a:lnTo>
                        <a:pt x="14361" y="13820"/>
                      </a:lnTo>
                      <a:lnTo>
                        <a:pt x="10502" y="17705"/>
                      </a:lnTo>
                      <a:cubicBezTo>
                        <a:pt x="10426" y="17780"/>
                        <a:pt x="10426" y="17905"/>
                        <a:pt x="10502" y="17980"/>
                      </a:cubicBezTo>
                      <a:cubicBezTo>
                        <a:pt x="10552" y="18030"/>
                        <a:pt x="10602" y="18055"/>
                        <a:pt x="10652" y="18055"/>
                      </a:cubicBezTo>
                      <a:cubicBezTo>
                        <a:pt x="10702" y="18055"/>
                        <a:pt x="10752" y="18030"/>
                        <a:pt x="10802" y="17980"/>
                      </a:cubicBezTo>
                      <a:lnTo>
                        <a:pt x="14938" y="13845"/>
                      </a:lnTo>
                      <a:cubicBezTo>
                        <a:pt x="14988" y="13770"/>
                        <a:pt x="15013" y="13694"/>
                        <a:pt x="14988" y="13619"/>
                      </a:cubicBezTo>
                      <a:cubicBezTo>
                        <a:pt x="14963" y="13544"/>
                        <a:pt x="14888" y="13494"/>
                        <a:pt x="14812" y="13469"/>
                      </a:cubicBezTo>
                      <a:lnTo>
                        <a:pt x="10401" y="12667"/>
                      </a:lnTo>
                      <a:lnTo>
                        <a:pt x="13860" y="7780"/>
                      </a:lnTo>
                      <a:cubicBezTo>
                        <a:pt x="13910" y="7704"/>
                        <a:pt x="13935" y="7629"/>
                        <a:pt x="13885" y="7554"/>
                      </a:cubicBezTo>
                      <a:cubicBezTo>
                        <a:pt x="13835" y="7479"/>
                        <a:pt x="13760" y="7429"/>
                        <a:pt x="13685" y="7429"/>
                      </a:cubicBezTo>
                      <a:lnTo>
                        <a:pt x="5765" y="7855"/>
                      </a:lnTo>
                      <a:lnTo>
                        <a:pt x="6116" y="211"/>
                      </a:lnTo>
                      <a:cubicBezTo>
                        <a:pt x="6116" y="135"/>
                        <a:pt x="6065" y="60"/>
                        <a:pt x="5990" y="10"/>
                      </a:cubicBezTo>
                      <a:cubicBezTo>
                        <a:pt x="5970" y="3"/>
                        <a:pt x="5948" y="0"/>
                        <a:pt x="592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7"/>
                <p:cNvSpPr/>
                <p:nvPr/>
              </p:nvSpPr>
              <p:spPr>
                <a:xfrm>
                  <a:off x="3592250" y="2523050"/>
                  <a:ext cx="158550" cy="275875"/>
                </a:xfrm>
                <a:custGeom>
                  <a:avLst/>
                  <a:gdLst/>
                  <a:ahLst/>
                  <a:cxnLst/>
                  <a:rect l="l" t="t" r="r" b="b"/>
                  <a:pathLst>
                    <a:path w="6342" h="11035" extrusionOk="0">
                      <a:moveTo>
                        <a:pt x="6017" y="1"/>
                      </a:moveTo>
                      <a:cubicBezTo>
                        <a:pt x="6000" y="1"/>
                        <a:pt x="5982" y="3"/>
                        <a:pt x="5966" y="7"/>
                      </a:cubicBezTo>
                      <a:lnTo>
                        <a:pt x="828" y="1711"/>
                      </a:lnTo>
                      <a:cubicBezTo>
                        <a:pt x="753" y="1736"/>
                        <a:pt x="702" y="1812"/>
                        <a:pt x="677" y="1887"/>
                      </a:cubicBezTo>
                      <a:cubicBezTo>
                        <a:pt x="677" y="1962"/>
                        <a:pt x="702" y="2037"/>
                        <a:pt x="753" y="2087"/>
                      </a:cubicBezTo>
                      <a:lnTo>
                        <a:pt x="5715" y="5872"/>
                      </a:lnTo>
                      <a:lnTo>
                        <a:pt x="151" y="8177"/>
                      </a:lnTo>
                      <a:cubicBezTo>
                        <a:pt x="76" y="8203"/>
                        <a:pt x="26" y="8278"/>
                        <a:pt x="26" y="8353"/>
                      </a:cubicBezTo>
                      <a:cubicBezTo>
                        <a:pt x="1" y="8428"/>
                        <a:pt x="51" y="8503"/>
                        <a:pt x="126" y="8553"/>
                      </a:cubicBezTo>
                      <a:lnTo>
                        <a:pt x="4587" y="11010"/>
                      </a:lnTo>
                      <a:cubicBezTo>
                        <a:pt x="4637" y="11035"/>
                        <a:pt x="4662" y="11035"/>
                        <a:pt x="4687" y="11035"/>
                      </a:cubicBezTo>
                      <a:cubicBezTo>
                        <a:pt x="4763" y="11035"/>
                        <a:pt x="4838" y="11010"/>
                        <a:pt x="4888" y="10934"/>
                      </a:cubicBezTo>
                      <a:cubicBezTo>
                        <a:pt x="4938" y="10834"/>
                        <a:pt x="4888" y="10709"/>
                        <a:pt x="4788" y="10659"/>
                      </a:cubicBezTo>
                      <a:lnTo>
                        <a:pt x="702" y="8378"/>
                      </a:lnTo>
                      <a:lnTo>
                        <a:pt x="6216" y="6122"/>
                      </a:lnTo>
                      <a:cubicBezTo>
                        <a:pt x="6291" y="6097"/>
                        <a:pt x="6342" y="6022"/>
                        <a:pt x="6342" y="5947"/>
                      </a:cubicBezTo>
                      <a:cubicBezTo>
                        <a:pt x="6342" y="5872"/>
                        <a:pt x="6317" y="5797"/>
                        <a:pt x="6266" y="5771"/>
                      </a:cubicBezTo>
                      <a:lnTo>
                        <a:pt x="1329" y="1987"/>
                      </a:lnTo>
                      <a:lnTo>
                        <a:pt x="6091" y="408"/>
                      </a:lnTo>
                      <a:cubicBezTo>
                        <a:pt x="6191" y="383"/>
                        <a:pt x="6266" y="258"/>
                        <a:pt x="6216" y="157"/>
                      </a:cubicBezTo>
                      <a:cubicBezTo>
                        <a:pt x="6195" y="53"/>
                        <a:pt x="6105" y="1"/>
                        <a:pt x="60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1" name="Google Shape;1721;p67"/>
              <p:cNvGrpSpPr/>
              <p:nvPr/>
            </p:nvGrpSpPr>
            <p:grpSpPr>
              <a:xfrm>
                <a:off x="7789853" y="539496"/>
                <a:ext cx="887074" cy="783698"/>
                <a:chOff x="3985125" y="1533925"/>
                <a:chExt cx="624700" cy="551900"/>
              </a:xfrm>
            </p:grpSpPr>
            <p:sp>
              <p:nvSpPr>
                <p:cNvPr id="1722" name="Google Shape;1722;p67"/>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67"/>
                <p:cNvGrpSpPr/>
                <p:nvPr/>
              </p:nvGrpSpPr>
              <p:grpSpPr>
                <a:xfrm>
                  <a:off x="3985125" y="1533925"/>
                  <a:ext cx="624700" cy="551900"/>
                  <a:chOff x="3985125" y="1533925"/>
                  <a:chExt cx="624700" cy="551900"/>
                </a:xfrm>
              </p:grpSpPr>
              <p:sp>
                <p:nvSpPr>
                  <p:cNvPr id="1724" name="Google Shape;1724;p67"/>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7"/>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7"/>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7"/>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7"/>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7"/>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7"/>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7"/>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7"/>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7"/>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67"/>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67"/>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7"/>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67"/>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67"/>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extLst>
      <p:ext uri="{BB962C8B-B14F-4D97-AF65-F5344CB8AC3E}">
        <p14:creationId xmlns:p14="http://schemas.microsoft.com/office/powerpoint/2010/main" val="3218776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6" name="Google Shape;1626;p67"/>
          <p:cNvSpPr txBox="1">
            <a:spLocks noGrp="1"/>
          </p:cNvSpPr>
          <p:nvPr>
            <p:ph type="subTitle" idx="1"/>
          </p:nvPr>
        </p:nvSpPr>
        <p:spPr>
          <a:xfrm>
            <a:off x="942336" y="1416841"/>
            <a:ext cx="5125612" cy="273651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pPr>
            <a:r>
              <a:rPr lang="lt-LT" b="1" dirty="0"/>
              <a:t>7. Triukšmo poveikį organizmui suskirstome į:</a:t>
            </a:r>
          </a:p>
          <a:p>
            <a:pPr lvl="0" indent="-457200" algn="l" rtl="0">
              <a:lnSpc>
                <a:spcPct val="150000"/>
              </a:lnSpc>
              <a:spcBef>
                <a:spcPts val="0"/>
              </a:spcBef>
              <a:spcAft>
                <a:spcPts val="0"/>
              </a:spcAft>
              <a:buFont typeface="+mj-lt"/>
              <a:buAutoNum type="alphaUcPeriod"/>
            </a:pPr>
            <a:r>
              <a:rPr lang="lt-LT" dirty="0"/>
              <a:t>Specifinį ir specialųjį</a:t>
            </a:r>
          </a:p>
          <a:p>
            <a:pPr lvl="0" indent="-457200" algn="l" rtl="0">
              <a:lnSpc>
                <a:spcPct val="150000"/>
              </a:lnSpc>
              <a:spcBef>
                <a:spcPts val="0"/>
              </a:spcBef>
              <a:spcAft>
                <a:spcPts val="0"/>
              </a:spcAft>
              <a:buFont typeface="+mj-lt"/>
              <a:buAutoNum type="alphaUcPeriod"/>
            </a:pPr>
            <a:r>
              <a:rPr lang="lt-LT" dirty="0"/>
              <a:t>Specifinį ir nespecifinį</a:t>
            </a:r>
          </a:p>
          <a:p>
            <a:pPr lvl="0" indent="-457200" algn="l" rtl="0">
              <a:lnSpc>
                <a:spcPct val="150000"/>
              </a:lnSpc>
              <a:spcBef>
                <a:spcPts val="0"/>
              </a:spcBef>
              <a:spcAft>
                <a:spcPts val="0"/>
              </a:spcAft>
              <a:buFont typeface="+mj-lt"/>
              <a:buAutoNum type="alphaUcPeriod"/>
            </a:pPr>
            <a:r>
              <a:rPr lang="lt-LT" dirty="0"/>
              <a:t>Nespecifinį ir neoficialųjį</a:t>
            </a:r>
          </a:p>
        </p:txBody>
      </p:sp>
      <p:grpSp>
        <p:nvGrpSpPr>
          <p:cNvPr id="1627" name="Google Shape;1627;p67"/>
          <p:cNvGrpSpPr/>
          <p:nvPr/>
        </p:nvGrpSpPr>
        <p:grpSpPr>
          <a:xfrm>
            <a:off x="5150738" y="2034999"/>
            <a:ext cx="4322125" cy="3172226"/>
            <a:chOff x="4821875" y="1473525"/>
            <a:chExt cx="4322125" cy="3172226"/>
          </a:xfrm>
        </p:grpSpPr>
        <p:grpSp>
          <p:nvGrpSpPr>
            <p:cNvPr id="1628" name="Google Shape;1628;p67"/>
            <p:cNvGrpSpPr/>
            <p:nvPr/>
          </p:nvGrpSpPr>
          <p:grpSpPr>
            <a:xfrm>
              <a:off x="4821875" y="1908638"/>
              <a:ext cx="4322125" cy="2699925"/>
              <a:chOff x="4418000" y="1917013"/>
              <a:chExt cx="4322125" cy="2699925"/>
            </a:xfrm>
          </p:grpSpPr>
          <p:sp>
            <p:nvSpPr>
              <p:cNvPr id="1629" name="Google Shape;1629;p67"/>
              <p:cNvSpPr/>
              <p:nvPr/>
            </p:nvSpPr>
            <p:spPr>
              <a:xfrm>
                <a:off x="4460000" y="1917013"/>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rgbClr val="F9F2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7"/>
              <p:cNvSpPr/>
              <p:nvPr/>
            </p:nvSpPr>
            <p:spPr>
              <a:xfrm>
                <a:off x="4418000" y="453671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1" name="Google Shape;1631;p67"/>
            <p:cNvGrpSpPr/>
            <p:nvPr/>
          </p:nvGrpSpPr>
          <p:grpSpPr>
            <a:xfrm>
              <a:off x="5745936" y="2844731"/>
              <a:ext cx="2802274" cy="1801020"/>
              <a:chOff x="461950" y="2466850"/>
              <a:chExt cx="3065275" cy="1970050"/>
            </a:xfrm>
          </p:grpSpPr>
          <p:sp>
            <p:nvSpPr>
              <p:cNvPr id="1632" name="Google Shape;1632;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7"/>
              <p:cNvSpPr/>
              <p:nvPr/>
            </p:nvSpPr>
            <p:spPr>
              <a:xfrm>
                <a:off x="461950" y="3206925"/>
                <a:ext cx="2017475" cy="1119625"/>
              </a:xfrm>
              <a:custGeom>
                <a:avLst/>
                <a:gdLst/>
                <a:ahLst/>
                <a:cxnLst/>
                <a:rect l="l" t="t" r="r" b="b"/>
                <a:pathLst>
                  <a:path w="80699" h="44785" extrusionOk="0">
                    <a:moveTo>
                      <a:pt x="21768" y="9388"/>
                    </a:moveTo>
                    <a:lnTo>
                      <a:pt x="21768" y="9388"/>
                    </a:lnTo>
                    <a:cubicBezTo>
                      <a:pt x="22981" y="9439"/>
                      <a:pt x="24075" y="10242"/>
                      <a:pt x="24707" y="11267"/>
                    </a:cubicBezTo>
                    <a:cubicBezTo>
                      <a:pt x="25356" y="12309"/>
                      <a:pt x="25612" y="13523"/>
                      <a:pt x="25749" y="14736"/>
                    </a:cubicBezTo>
                    <a:cubicBezTo>
                      <a:pt x="26040" y="17572"/>
                      <a:pt x="25749" y="20460"/>
                      <a:pt x="25237" y="23245"/>
                    </a:cubicBezTo>
                    <a:cubicBezTo>
                      <a:pt x="24562" y="22688"/>
                      <a:pt x="23687" y="22382"/>
                      <a:pt x="22815" y="22382"/>
                    </a:cubicBezTo>
                    <a:cubicBezTo>
                      <a:pt x="22671" y="22382"/>
                      <a:pt x="22526" y="22390"/>
                      <a:pt x="22383" y="22407"/>
                    </a:cubicBezTo>
                    <a:cubicBezTo>
                      <a:pt x="23135" y="23091"/>
                      <a:pt x="23887" y="23791"/>
                      <a:pt x="24639" y="24492"/>
                    </a:cubicBezTo>
                    <a:cubicBezTo>
                      <a:pt x="23340" y="24142"/>
                      <a:pt x="22025" y="23825"/>
                      <a:pt x="20710" y="23556"/>
                    </a:cubicBezTo>
                    <a:lnTo>
                      <a:pt x="20710" y="23556"/>
                    </a:lnTo>
                    <a:cubicBezTo>
                      <a:pt x="21070" y="23537"/>
                      <a:pt x="21431" y="23528"/>
                      <a:pt x="21791" y="23528"/>
                    </a:cubicBezTo>
                    <a:cubicBezTo>
                      <a:pt x="21971" y="23528"/>
                      <a:pt x="22152" y="23530"/>
                      <a:pt x="22332" y="23535"/>
                    </a:cubicBezTo>
                    <a:cubicBezTo>
                      <a:pt x="20045" y="22520"/>
                      <a:pt x="17530" y="21991"/>
                      <a:pt x="15016" y="21991"/>
                    </a:cubicBezTo>
                    <a:cubicBezTo>
                      <a:pt x="14863" y="21991"/>
                      <a:pt x="14710" y="21993"/>
                      <a:pt x="14558" y="21997"/>
                    </a:cubicBezTo>
                    <a:cubicBezTo>
                      <a:pt x="16329" y="21019"/>
                      <a:pt x="18349" y="20519"/>
                      <a:pt x="20366" y="20519"/>
                    </a:cubicBezTo>
                    <a:cubicBezTo>
                      <a:pt x="21695" y="20519"/>
                      <a:pt x="23024" y="20736"/>
                      <a:pt x="24280" y="21177"/>
                    </a:cubicBezTo>
                    <a:cubicBezTo>
                      <a:pt x="22759" y="19691"/>
                      <a:pt x="21033" y="18426"/>
                      <a:pt x="19154" y="17470"/>
                    </a:cubicBezTo>
                    <a:lnTo>
                      <a:pt x="19154" y="17470"/>
                    </a:lnTo>
                    <a:cubicBezTo>
                      <a:pt x="20965" y="17862"/>
                      <a:pt x="22725" y="18580"/>
                      <a:pt x="24297" y="19571"/>
                    </a:cubicBezTo>
                    <a:cubicBezTo>
                      <a:pt x="22930" y="17726"/>
                      <a:pt x="21460" y="15966"/>
                      <a:pt x="19871" y="14309"/>
                    </a:cubicBezTo>
                    <a:lnTo>
                      <a:pt x="19871" y="14309"/>
                    </a:lnTo>
                    <a:cubicBezTo>
                      <a:pt x="21495" y="14872"/>
                      <a:pt x="23032" y="15675"/>
                      <a:pt x="24433" y="16684"/>
                    </a:cubicBezTo>
                    <a:cubicBezTo>
                      <a:pt x="23255" y="14360"/>
                      <a:pt x="22366" y="11917"/>
                      <a:pt x="21768" y="9388"/>
                    </a:cubicBezTo>
                    <a:close/>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lnTo>
                      <a:pt x="17445" y="12395"/>
                    </a:ln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7791" y="43338"/>
                      <a:pt x="9739" y="43526"/>
                      <a:pt x="10850" y="42859"/>
                    </a:cubicBezTo>
                    <a:cubicBezTo>
                      <a:pt x="10081" y="41475"/>
                      <a:pt x="8543" y="40604"/>
                      <a:pt x="7843" y="38981"/>
                    </a:cubicBezTo>
                    <a:cubicBezTo>
                      <a:pt x="7176" y="37426"/>
                      <a:pt x="6937" y="35666"/>
                      <a:pt x="7176" y="33992"/>
                    </a:cubicBezTo>
                    <a:cubicBezTo>
                      <a:pt x="7655" y="30660"/>
                      <a:pt x="9842" y="27721"/>
                      <a:pt x="12695" y="25944"/>
                    </a:cubicBezTo>
                    <a:cubicBezTo>
                      <a:pt x="15074" y="24449"/>
                      <a:pt x="17857" y="23713"/>
                      <a:pt x="20657" y="23559"/>
                    </a:cubicBezTo>
                    <a:lnTo>
                      <a:pt x="20657" y="23559"/>
                    </a:lnTo>
                    <a:cubicBezTo>
                      <a:pt x="22744" y="24568"/>
                      <a:pt x="23948" y="27175"/>
                      <a:pt x="23084" y="29327"/>
                    </a:cubicBezTo>
                    <a:cubicBezTo>
                      <a:pt x="21973" y="32061"/>
                      <a:pt x="20589" y="34726"/>
                      <a:pt x="19649" y="37597"/>
                    </a:cubicBezTo>
                    <a:cubicBezTo>
                      <a:pt x="19325" y="38588"/>
                      <a:pt x="19051" y="39733"/>
                      <a:pt x="19632" y="40604"/>
                    </a:cubicBezTo>
                    <a:cubicBezTo>
                      <a:pt x="19906" y="40997"/>
                      <a:pt x="20316" y="41270"/>
                      <a:pt x="20726" y="41493"/>
                    </a:cubicBezTo>
                    <a:cubicBezTo>
                      <a:pt x="22538" y="42467"/>
                      <a:pt x="24684" y="42669"/>
                      <a:pt x="26837" y="42669"/>
                    </a:cubicBezTo>
                    <a:cubicBezTo>
                      <a:pt x="28361" y="42669"/>
                      <a:pt x="29889" y="42568"/>
                      <a:pt x="31305" y="42568"/>
                    </a:cubicBezTo>
                    <a:cubicBezTo>
                      <a:pt x="31396" y="42568"/>
                      <a:pt x="31486" y="42568"/>
                      <a:pt x="31576" y="42569"/>
                    </a:cubicBezTo>
                    <a:cubicBezTo>
                      <a:pt x="35676" y="42620"/>
                      <a:pt x="39777" y="42740"/>
                      <a:pt x="43878" y="42842"/>
                    </a:cubicBezTo>
                    <a:cubicBezTo>
                      <a:pt x="49670" y="43013"/>
                      <a:pt x="55462" y="43099"/>
                      <a:pt x="61237" y="43475"/>
                    </a:cubicBezTo>
                    <a:cubicBezTo>
                      <a:pt x="61408" y="43492"/>
                      <a:pt x="61596" y="43526"/>
                      <a:pt x="61681" y="43663"/>
                    </a:cubicBezTo>
                    <a:cubicBezTo>
                      <a:pt x="61767" y="43799"/>
                      <a:pt x="61716" y="43987"/>
                      <a:pt x="61767" y="44141"/>
                    </a:cubicBezTo>
                    <a:cubicBezTo>
                      <a:pt x="61835" y="44346"/>
                      <a:pt x="62074" y="44414"/>
                      <a:pt x="62279" y="44466"/>
                    </a:cubicBezTo>
                    <a:cubicBezTo>
                      <a:pt x="63477" y="44718"/>
                      <a:pt x="64691" y="44784"/>
                      <a:pt x="65909" y="44784"/>
                    </a:cubicBezTo>
                    <a:cubicBezTo>
                      <a:pt x="67244" y="44784"/>
                      <a:pt x="68585"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75" y="31036"/>
                      <a:pt x="77811" y="27704"/>
                      <a:pt x="76239" y="24594"/>
                    </a:cubicBezTo>
                    <a:cubicBezTo>
                      <a:pt x="75504" y="26576"/>
                      <a:pt x="73915" y="28251"/>
                      <a:pt x="71950" y="29071"/>
                    </a:cubicBezTo>
                    <a:cubicBezTo>
                      <a:pt x="72514" y="27755"/>
                      <a:pt x="73420" y="26611"/>
                      <a:pt x="74120" y="25363"/>
                    </a:cubicBezTo>
                    <a:cubicBezTo>
                      <a:pt x="74821" y="24099"/>
                      <a:pt x="75299" y="22612"/>
                      <a:pt x="74906" y="21228"/>
                    </a:cubicBezTo>
                    <a:lnTo>
                      <a:pt x="74906" y="21228"/>
                    </a:lnTo>
                    <a:cubicBezTo>
                      <a:pt x="73232" y="24270"/>
                      <a:pt x="70635" y="26764"/>
                      <a:pt x="67525" y="28302"/>
                    </a:cubicBezTo>
                    <a:cubicBezTo>
                      <a:pt x="69695" y="25466"/>
                      <a:pt x="71506" y="22356"/>
                      <a:pt x="72907" y="19076"/>
                    </a:cubicBezTo>
                    <a:lnTo>
                      <a:pt x="72907" y="19076"/>
                    </a:lnTo>
                    <a:cubicBezTo>
                      <a:pt x="70105" y="19503"/>
                      <a:pt x="68020" y="21826"/>
                      <a:pt x="66175" y="23996"/>
                    </a:cubicBezTo>
                    <a:cubicBezTo>
                      <a:pt x="64808" y="19520"/>
                      <a:pt x="66636" y="14257"/>
                      <a:pt x="70481" y="11609"/>
                    </a:cubicBezTo>
                    <a:cubicBezTo>
                      <a:pt x="70105" y="11318"/>
                      <a:pt x="69633" y="11174"/>
                      <a:pt x="69162" y="11174"/>
                    </a:cubicBezTo>
                    <a:cubicBezTo>
                      <a:pt x="68583" y="11174"/>
                      <a:pt x="68006" y="11390"/>
                      <a:pt x="67610" y="11814"/>
                    </a:cubicBezTo>
                    <a:cubicBezTo>
                      <a:pt x="68020" y="11028"/>
                      <a:pt x="69439" y="9781"/>
                      <a:pt x="69473" y="8995"/>
                    </a:cubicBezTo>
                    <a:cubicBezTo>
                      <a:pt x="69507" y="8311"/>
                      <a:pt x="68379" y="7098"/>
                      <a:pt x="67952" y="6688"/>
                    </a:cubicBezTo>
                    <a:cubicBezTo>
                      <a:pt x="66466" y="5236"/>
                      <a:pt x="64432" y="4416"/>
                      <a:pt x="62553" y="3630"/>
                    </a:cubicBezTo>
                    <a:cubicBezTo>
                      <a:pt x="61186" y="3066"/>
                      <a:pt x="59853" y="2451"/>
                      <a:pt x="58486" y="1921"/>
                    </a:cubicBezTo>
                    <a:lnTo>
                      <a:pt x="58486" y="1921"/>
                    </a:lnTo>
                    <a:lnTo>
                      <a:pt x="66261" y="5971"/>
                    </a:lnTo>
                    <a:cubicBezTo>
                      <a:pt x="62382" y="14941"/>
                      <a:pt x="63595" y="25192"/>
                      <a:pt x="62553" y="34914"/>
                    </a:cubicBezTo>
                    <a:cubicBezTo>
                      <a:pt x="62519" y="35256"/>
                      <a:pt x="62433" y="35666"/>
                      <a:pt x="62126" y="35854"/>
                    </a:cubicBezTo>
                    <a:cubicBezTo>
                      <a:pt x="62023" y="35917"/>
                      <a:pt x="61912" y="35943"/>
                      <a:pt x="61799" y="35943"/>
                    </a:cubicBezTo>
                    <a:cubicBezTo>
                      <a:pt x="61480" y="35943"/>
                      <a:pt x="61134" y="35736"/>
                      <a:pt x="60844" y="35547"/>
                    </a:cubicBezTo>
                    <a:cubicBezTo>
                      <a:pt x="59732" y="34856"/>
                      <a:pt x="58419" y="34494"/>
                      <a:pt x="57110" y="34494"/>
                    </a:cubicBezTo>
                    <a:cubicBezTo>
                      <a:pt x="56508" y="34494"/>
                      <a:pt x="55906" y="34570"/>
                      <a:pt x="55325" y="34726"/>
                    </a:cubicBezTo>
                    <a:cubicBezTo>
                      <a:pt x="54830" y="32027"/>
                      <a:pt x="54608" y="29259"/>
                      <a:pt x="54710" y="26525"/>
                    </a:cubicBezTo>
                    <a:cubicBezTo>
                      <a:pt x="54727" y="26252"/>
                      <a:pt x="54744" y="25944"/>
                      <a:pt x="54949" y="25773"/>
                    </a:cubicBezTo>
                    <a:cubicBezTo>
                      <a:pt x="55072" y="25651"/>
                      <a:pt x="55236" y="25609"/>
                      <a:pt x="55409" y="25609"/>
                    </a:cubicBezTo>
                    <a:cubicBezTo>
                      <a:pt x="55574" y="25609"/>
                      <a:pt x="55748" y="25646"/>
                      <a:pt x="55906" y="25688"/>
                    </a:cubicBezTo>
                    <a:cubicBezTo>
                      <a:pt x="56692" y="25876"/>
                      <a:pt x="57478" y="26064"/>
                      <a:pt x="58281" y="26252"/>
                    </a:cubicBezTo>
                    <a:cubicBezTo>
                      <a:pt x="58657" y="22288"/>
                      <a:pt x="59512" y="18375"/>
                      <a:pt x="60793" y="14616"/>
                    </a:cubicBezTo>
                    <a:cubicBezTo>
                      <a:pt x="61118" y="13676"/>
                      <a:pt x="61476" y="12702"/>
                      <a:pt x="61442" y="11694"/>
                    </a:cubicBezTo>
                    <a:cubicBezTo>
                      <a:pt x="61408" y="10908"/>
                      <a:pt x="61152" y="10157"/>
                      <a:pt x="60878" y="9405"/>
                    </a:cubicBezTo>
                    <a:cubicBezTo>
                      <a:pt x="60144" y="7286"/>
                      <a:pt x="59512" y="5065"/>
                      <a:pt x="58623" y="3015"/>
                    </a:cubicBezTo>
                    <a:cubicBezTo>
                      <a:pt x="57974" y="1477"/>
                      <a:pt x="57051" y="1323"/>
                      <a:pt x="55377" y="930"/>
                    </a:cubicBezTo>
                    <a:cubicBezTo>
                      <a:pt x="52028"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7"/>
              <p:cNvSpPr/>
              <p:nvPr/>
            </p:nvSpPr>
            <p:spPr>
              <a:xfrm>
                <a:off x="1417050" y="3580000"/>
                <a:ext cx="434875" cy="350500"/>
              </a:xfrm>
              <a:custGeom>
                <a:avLst/>
                <a:gdLst/>
                <a:ahLst/>
                <a:cxnLst/>
                <a:rect l="l" t="t" r="r" b="b"/>
                <a:pathLst>
                  <a:path w="17395" h="14020" extrusionOk="0">
                    <a:moveTo>
                      <a:pt x="15379" y="1"/>
                    </a:moveTo>
                    <a:cubicBezTo>
                      <a:pt x="13174" y="3162"/>
                      <a:pt x="11415" y="6630"/>
                      <a:pt x="10133" y="10252"/>
                    </a:cubicBezTo>
                    <a:cubicBezTo>
                      <a:pt x="8732" y="8612"/>
                      <a:pt x="7331" y="6989"/>
                      <a:pt x="5930" y="5349"/>
                    </a:cubicBezTo>
                    <a:cubicBezTo>
                      <a:pt x="4734" y="3948"/>
                      <a:pt x="3623" y="2461"/>
                      <a:pt x="2120" y="1419"/>
                    </a:cubicBezTo>
                    <a:cubicBezTo>
                      <a:pt x="1112" y="2495"/>
                      <a:pt x="445" y="4187"/>
                      <a:pt x="1" y="5588"/>
                    </a:cubicBezTo>
                    <a:cubicBezTo>
                      <a:pt x="1129" y="5605"/>
                      <a:pt x="2103" y="6493"/>
                      <a:pt x="2906" y="7416"/>
                    </a:cubicBezTo>
                    <a:cubicBezTo>
                      <a:pt x="3282" y="7860"/>
                      <a:pt x="3623" y="8305"/>
                      <a:pt x="3931" y="8680"/>
                    </a:cubicBezTo>
                    <a:cubicBezTo>
                      <a:pt x="5127" y="10167"/>
                      <a:pt x="6135" y="11824"/>
                      <a:pt x="6904" y="13601"/>
                    </a:cubicBezTo>
                    <a:cubicBezTo>
                      <a:pt x="6955" y="13704"/>
                      <a:pt x="7006" y="13840"/>
                      <a:pt x="7109" y="13909"/>
                    </a:cubicBezTo>
                    <a:cubicBezTo>
                      <a:pt x="7220" y="13996"/>
                      <a:pt x="7350" y="14019"/>
                      <a:pt x="7485" y="14019"/>
                    </a:cubicBezTo>
                    <a:cubicBezTo>
                      <a:pt x="7535" y="14019"/>
                      <a:pt x="7587" y="14016"/>
                      <a:pt x="7639" y="14011"/>
                    </a:cubicBezTo>
                    <a:cubicBezTo>
                      <a:pt x="9313" y="13926"/>
                      <a:pt x="10987" y="13840"/>
                      <a:pt x="12662" y="13755"/>
                    </a:cubicBezTo>
                    <a:cubicBezTo>
                      <a:pt x="13482" y="9859"/>
                      <a:pt x="14746" y="5349"/>
                      <a:pt x="17173" y="2102"/>
                    </a:cubicBezTo>
                    <a:cubicBezTo>
                      <a:pt x="17395" y="1812"/>
                      <a:pt x="15567" y="189"/>
                      <a:pt x="1537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7"/>
              <p:cNvSpPr/>
              <p:nvPr/>
            </p:nvSpPr>
            <p:spPr>
              <a:xfrm>
                <a:off x="1424750" y="3609475"/>
                <a:ext cx="443850" cy="324925"/>
              </a:xfrm>
              <a:custGeom>
                <a:avLst/>
                <a:gdLst/>
                <a:ahLst/>
                <a:cxnLst/>
                <a:rect l="l" t="t" r="r" b="b"/>
                <a:pathLst>
                  <a:path w="17754" h="12997" extrusionOk="0">
                    <a:moveTo>
                      <a:pt x="957" y="2478"/>
                    </a:moveTo>
                    <a:cubicBezTo>
                      <a:pt x="958" y="2478"/>
                      <a:pt x="958" y="2478"/>
                      <a:pt x="958" y="2478"/>
                    </a:cubicBezTo>
                    <a:lnTo>
                      <a:pt x="958" y="2478"/>
                    </a:lnTo>
                    <a:cubicBezTo>
                      <a:pt x="958" y="2478"/>
                      <a:pt x="958" y="2478"/>
                      <a:pt x="957" y="2478"/>
                    </a:cubicBezTo>
                    <a:close/>
                    <a:moveTo>
                      <a:pt x="684" y="2974"/>
                    </a:moveTo>
                    <a:cubicBezTo>
                      <a:pt x="680" y="2982"/>
                      <a:pt x="678" y="2990"/>
                      <a:pt x="677" y="2998"/>
                    </a:cubicBezTo>
                    <a:lnTo>
                      <a:pt x="677" y="2998"/>
                    </a:lnTo>
                    <a:cubicBezTo>
                      <a:pt x="679" y="2990"/>
                      <a:pt x="682" y="2982"/>
                      <a:pt x="684" y="2974"/>
                    </a:cubicBezTo>
                    <a:close/>
                    <a:moveTo>
                      <a:pt x="16403" y="1"/>
                    </a:moveTo>
                    <a:cubicBezTo>
                      <a:pt x="14097" y="2119"/>
                      <a:pt x="12542" y="5554"/>
                      <a:pt x="11089" y="8287"/>
                    </a:cubicBezTo>
                    <a:cubicBezTo>
                      <a:pt x="10987" y="8509"/>
                      <a:pt x="9776" y="10829"/>
                      <a:pt x="9791" y="10850"/>
                    </a:cubicBezTo>
                    <a:lnTo>
                      <a:pt x="9791" y="10850"/>
                    </a:lnTo>
                    <a:cubicBezTo>
                      <a:pt x="7143" y="7655"/>
                      <a:pt x="4341" y="4888"/>
                      <a:pt x="958" y="2478"/>
                    </a:cubicBezTo>
                    <a:lnTo>
                      <a:pt x="958" y="2478"/>
                    </a:lnTo>
                    <a:cubicBezTo>
                      <a:pt x="1007" y="2516"/>
                      <a:pt x="735" y="3008"/>
                      <a:pt x="701" y="3059"/>
                    </a:cubicBezTo>
                    <a:cubicBezTo>
                      <a:pt x="688" y="3046"/>
                      <a:pt x="675" y="3023"/>
                      <a:pt x="677" y="2998"/>
                    </a:cubicBezTo>
                    <a:lnTo>
                      <a:pt x="677" y="2998"/>
                    </a:lnTo>
                    <a:cubicBezTo>
                      <a:pt x="522" y="3536"/>
                      <a:pt x="254" y="4075"/>
                      <a:pt x="35" y="4597"/>
                    </a:cubicBezTo>
                    <a:cubicBezTo>
                      <a:pt x="18" y="4614"/>
                      <a:pt x="18" y="4648"/>
                      <a:pt x="1" y="4665"/>
                    </a:cubicBezTo>
                    <a:cubicBezTo>
                      <a:pt x="581" y="4751"/>
                      <a:pt x="1111" y="5041"/>
                      <a:pt x="1607" y="5349"/>
                    </a:cubicBezTo>
                    <a:cubicBezTo>
                      <a:pt x="4887" y="7365"/>
                      <a:pt x="7706" y="9671"/>
                      <a:pt x="9740" y="12969"/>
                    </a:cubicBezTo>
                    <a:cubicBezTo>
                      <a:pt x="9850" y="12987"/>
                      <a:pt x="9960" y="12997"/>
                      <a:pt x="10071" y="12997"/>
                    </a:cubicBezTo>
                    <a:cubicBezTo>
                      <a:pt x="10268" y="12997"/>
                      <a:pt x="10465" y="12966"/>
                      <a:pt x="10662" y="12901"/>
                    </a:cubicBezTo>
                    <a:cubicBezTo>
                      <a:pt x="12200" y="8561"/>
                      <a:pt x="14626" y="4546"/>
                      <a:pt x="17753" y="1162"/>
                    </a:cubicBezTo>
                    <a:cubicBezTo>
                      <a:pt x="17275" y="804"/>
                      <a:pt x="16848" y="411"/>
                      <a:pt x="164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7"/>
              <p:cNvSpPr/>
              <p:nvPr/>
            </p:nvSpPr>
            <p:spPr>
              <a:xfrm>
                <a:off x="1593475" y="3961025"/>
                <a:ext cx="256750" cy="322100"/>
              </a:xfrm>
              <a:custGeom>
                <a:avLst/>
                <a:gdLst/>
                <a:ahLst/>
                <a:cxnLst/>
                <a:rect l="l" t="t" r="r" b="b"/>
                <a:pathLst>
                  <a:path w="10270" h="12884" extrusionOk="0">
                    <a:moveTo>
                      <a:pt x="5485" y="0"/>
                    </a:moveTo>
                    <a:cubicBezTo>
                      <a:pt x="4238" y="120"/>
                      <a:pt x="2974" y="308"/>
                      <a:pt x="1726" y="513"/>
                    </a:cubicBezTo>
                    <a:cubicBezTo>
                      <a:pt x="1316" y="3571"/>
                      <a:pt x="1026" y="6596"/>
                      <a:pt x="633" y="9654"/>
                    </a:cubicBezTo>
                    <a:cubicBezTo>
                      <a:pt x="479" y="10645"/>
                      <a:pt x="257" y="11619"/>
                      <a:pt x="1" y="12593"/>
                    </a:cubicBezTo>
                    <a:cubicBezTo>
                      <a:pt x="789" y="12573"/>
                      <a:pt x="1577" y="12564"/>
                      <a:pt x="2364" y="12564"/>
                    </a:cubicBezTo>
                    <a:cubicBezTo>
                      <a:pt x="5005" y="12564"/>
                      <a:pt x="7637" y="12673"/>
                      <a:pt x="10269" y="12883"/>
                    </a:cubicBezTo>
                    <a:cubicBezTo>
                      <a:pt x="9108" y="8441"/>
                      <a:pt x="7501" y="4118"/>
                      <a:pt x="54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7"/>
              <p:cNvSpPr/>
              <p:nvPr/>
            </p:nvSpPr>
            <p:spPr>
              <a:xfrm>
                <a:off x="1565700" y="3829275"/>
                <a:ext cx="193100" cy="171850"/>
              </a:xfrm>
              <a:custGeom>
                <a:avLst/>
                <a:gdLst/>
                <a:ahLst/>
                <a:cxnLst/>
                <a:rect l="l" t="t" r="r" b="b"/>
                <a:pathLst>
                  <a:path w="7724" h="6874" extrusionOk="0">
                    <a:moveTo>
                      <a:pt x="6253" y="1"/>
                    </a:moveTo>
                    <a:cubicBezTo>
                      <a:pt x="5919" y="1"/>
                      <a:pt x="5575" y="56"/>
                      <a:pt x="5246" y="110"/>
                    </a:cubicBezTo>
                    <a:cubicBezTo>
                      <a:pt x="3965" y="316"/>
                      <a:pt x="1" y="213"/>
                      <a:pt x="189" y="2161"/>
                    </a:cubicBezTo>
                    <a:cubicBezTo>
                      <a:pt x="257" y="2964"/>
                      <a:pt x="1060" y="3699"/>
                      <a:pt x="1522" y="4297"/>
                    </a:cubicBezTo>
                    <a:cubicBezTo>
                      <a:pt x="1846" y="4690"/>
                      <a:pt x="1966" y="4758"/>
                      <a:pt x="1983" y="5322"/>
                    </a:cubicBezTo>
                    <a:cubicBezTo>
                      <a:pt x="2000" y="5732"/>
                      <a:pt x="1812" y="6125"/>
                      <a:pt x="2051" y="6501"/>
                    </a:cubicBezTo>
                    <a:cubicBezTo>
                      <a:pt x="2224" y="6778"/>
                      <a:pt x="2530" y="6874"/>
                      <a:pt x="2863" y="6874"/>
                    </a:cubicBezTo>
                    <a:cubicBezTo>
                      <a:pt x="3123" y="6874"/>
                      <a:pt x="3400" y="6815"/>
                      <a:pt x="3640" y="6740"/>
                    </a:cubicBezTo>
                    <a:cubicBezTo>
                      <a:pt x="4614" y="6432"/>
                      <a:pt x="5554" y="6108"/>
                      <a:pt x="6494" y="5732"/>
                    </a:cubicBezTo>
                    <a:cubicBezTo>
                      <a:pt x="6716" y="5646"/>
                      <a:pt x="6938" y="5561"/>
                      <a:pt x="7126" y="5390"/>
                    </a:cubicBezTo>
                    <a:cubicBezTo>
                      <a:pt x="7724" y="4878"/>
                      <a:pt x="7553" y="3904"/>
                      <a:pt x="7228" y="3169"/>
                    </a:cubicBezTo>
                    <a:cubicBezTo>
                      <a:pt x="6989" y="2605"/>
                      <a:pt x="6682" y="1956"/>
                      <a:pt x="6972" y="1426"/>
                    </a:cubicBezTo>
                    <a:cubicBezTo>
                      <a:pt x="7160" y="1084"/>
                      <a:pt x="7553" y="760"/>
                      <a:pt x="7399" y="418"/>
                    </a:cubicBezTo>
                    <a:cubicBezTo>
                      <a:pt x="7331" y="298"/>
                      <a:pt x="7211" y="230"/>
                      <a:pt x="7092" y="162"/>
                    </a:cubicBezTo>
                    <a:cubicBezTo>
                      <a:pt x="6829" y="42"/>
                      <a:pt x="6545" y="1"/>
                      <a:pt x="62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7"/>
              <p:cNvSpPr/>
              <p:nvPr/>
            </p:nvSpPr>
            <p:spPr>
              <a:xfrm>
                <a:off x="1201775" y="3152675"/>
                <a:ext cx="771900" cy="703300"/>
              </a:xfrm>
              <a:custGeom>
                <a:avLst/>
                <a:gdLst/>
                <a:ahLst/>
                <a:cxnLst/>
                <a:rect l="l" t="t" r="r" b="b"/>
                <a:pathLst>
                  <a:path w="30876" h="28132" extrusionOk="0">
                    <a:moveTo>
                      <a:pt x="26006" y="24934"/>
                    </a:moveTo>
                    <a:lnTo>
                      <a:pt x="26006" y="24934"/>
                    </a:lnTo>
                    <a:cubicBezTo>
                      <a:pt x="26006" y="24935"/>
                      <a:pt x="26006" y="24936"/>
                      <a:pt x="26006" y="24936"/>
                    </a:cubicBezTo>
                    <a:cubicBezTo>
                      <a:pt x="26006" y="24936"/>
                      <a:pt x="26006" y="24935"/>
                      <a:pt x="26006" y="24934"/>
                    </a:cubicBezTo>
                    <a:close/>
                    <a:moveTo>
                      <a:pt x="16855" y="1"/>
                    </a:moveTo>
                    <a:cubicBezTo>
                      <a:pt x="15438" y="1"/>
                      <a:pt x="14022" y="112"/>
                      <a:pt x="12627" y="332"/>
                    </a:cubicBezTo>
                    <a:cubicBezTo>
                      <a:pt x="9535" y="811"/>
                      <a:pt x="6459" y="1853"/>
                      <a:pt x="4067" y="3852"/>
                    </a:cubicBezTo>
                    <a:cubicBezTo>
                      <a:pt x="1658" y="5851"/>
                      <a:pt x="1" y="8892"/>
                      <a:pt x="206" y="12019"/>
                    </a:cubicBezTo>
                    <a:cubicBezTo>
                      <a:pt x="359" y="14309"/>
                      <a:pt x="1419" y="16256"/>
                      <a:pt x="2427" y="18238"/>
                    </a:cubicBezTo>
                    <a:cubicBezTo>
                      <a:pt x="3435" y="20203"/>
                      <a:pt x="4682" y="22049"/>
                      <a:pt x="6134" y="23740"/>
                    </a:cubicBezTo>
                    <a:cubicBezTo>
                      <a:pt x="6852" y="24577"/>
                      <a:pt x="7621" y="25380"/>
                      <a:pt x="8441" y="26115"/>
                    </a:cubicBezTo>
                    <a:cubicBezTo>
                      <a:pt x="8851" y="26508"/>
                      <a:pt x="9295" y="26884"/>
                      <a:pt x="9740" y="27243"/>
                    </a:cubicBezTo>
                    <a:cubicBezTo>
                      <a:pt x="10028" y="27481"/>
                      <a:pt x="10739" y="27820"/>
                      <a:pt x="10899" y="28126"/>
                    </a:cubicBezTo>
                    <a:lnTo>
                      <a:pt x="10899" y="28126"/>
                    </a:lnTo>
                    <a:cubicBezTo>
                      <a:pt x="8632" y="23685"/>
                      <a:pt x="12595" y="18665"/>
                      <a:pt x="16301" y="16513"/>
                    </a:cubicBezTo>
                    <a:cubicBezTo>
                      <a:pt x="16677" y="16291"/>
                      <a:pt x="17070" y="16086"/>
                      <a:pt x="17497" y="16017"/>
                    </a:cubicBezTo>
                    <a:cubicBezTo>
                      <a:pt x="17668" y="15983"/>
                      <a:pt x="17839" y="15966"/>
                      <a:pt x="18009" y="15966"/>
                    </a:cubicBezTo>
                    <a:cubicBezTo>
                      <a:pt x="20162" y="16051"/>
                      <a:pt x="22127" y="17845"/>
                      <a:pt x="23426" y="19417"/>
                    </a:cubicBezTo>
                    <a:cubicBezTo>
                      <a:pt x="24092" y="20220"/>
                      <a:pt x="24656" y="21126"/>
                      <a:pt x="25100" y="22083"/>
                    </a:cubicBezTo>
                    <a:cubicBezTo>
                      <a:pt x="25373" y="22697"/>
                      <a:pt x="26192" y="24267"/>
                      <a:pt x="26006" y="24934"/>
                    </a:cubicBezTo>
                    <a:lnTo>
                      <a:pt x="26006" y="24934"/>
                    </a:lnTo>
                    <a:cubicBezTo>
                      <a:pt x="26638" y="22680"/>
                      <a:pt x="27373" y="20476"/>
                      <a:pt x="28261" y="18307"/>
                    </a:cubicBezTo>
                    <a:cubicBezTo>
                      <a:pt x="29013" y="16444"/>
                      <a:pt x="29884" y="14599"/>
                      <a:pt x="30311" y="12634"/>
                    </a:cubicBezTo>
                    <a:cubicBezTo>
                      <a:pt x="30875" y="10037"/>
                      <a:pt x="30704" y="6637"/>
                      <a:pt x="29167" y="4382"/>
                    </a:cubicBezTo>
                    <a:cubicBezTo>
                      <a:pt x="27749" y="2280"/>
                      <a:pt x="25220" y="1238"/>
                      <a:pt x="22759" y="657"/>
                    </a:cubicBezTo>
                    <a:cubicBezTo>
                      <a:pt x="20825" y="218"/>
                      <a:pt x="18839" y="1"/>
                      <a:pt x="16855" y="1"/>
                    </a:cubicBezTo>
                    <a:close/>
                    <a:moveTo>
                      <a:pt x="10899" y="28126"/>
                    </a:moveTo>
                    <a:lnTo>
                      <a:pt x="10899" y="28126"/>
                    </a:lnTo>
                    <a:cubicBezTo>
                      <a:pt x="10900" y="28128"/>
                      <a:pt x="10901" y="28129"/>
                      <a:pt x="10902" y="28131"/>
                    </a:cubicBezTo>
                    <a:lnTo>
                      <a:pt x="10902" y="28131"/>
                    </a:lnTo>
                    <a:cubicBezTo>
                      <a:pt x="10901" y="28129"/>
                      <a:pt x="10900" y="28128"/>
                      <a:pt x="10899" y="2812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7"/>
              <p:cNvSpPr/>
              <p:nvPr/>
            </p:nvSpPr>
            <p:spPr>
              <a:xfrm>
                <a:off x="1063375" y="3458700"/>
                <a:ext cx="113650" cy="490400"/>
              </a:xfrm>
              <a:custGeom>
                <a:avLst/>
                <a:gdLst/>
                <a:ahLst/>
                <a:cxnLst/>
                <a:rect l="l" t="t" r="r" b="b"/>
                <a:pathLst>
                  <a:path w="4546" h="19616" extrusionOk="0">
                    <a:moveTo>
                      <a:pt x="3845" y="0"/>
                    </a:moveTo>
                    <a:cubicBezTo>
                      <a:pt x="4546" y="6766"/>
                      <a:pt x="2529" y="13413"/>
                      <a:pt x="1" y="19615"/>
                    </a:cubicBezTo>
                    <a:cubicBezTo>
                      <a:pt x="2529" y="14301"/>
                      <a:pt x="4392" y="8475"/>
                      <a:pt x="4118" y="2529"/>
                    </a:cubicBezTo>
                    <a:lnTo>
                      <a:pt x="4016" y="1265"/>
                    </a:lnTo>
                    <a:lnTo>
                      <a:pt x="38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7"/>
              <p:cNvSpPr/>
              <p:nvPr/>
            </p:nvSpPr>
            <p:spPr>
              <a:xfrm>
                <a:off x="1174450" y="3478775"/>
                <a:ext cx="23925" cy="137550"/>
              </a:xfrm>
              <a:custGeom>
                <a:avLst/>
                <a:gdLst/>
                <a:ahLst/>
                <a:cxnLst/>
                <a:rect l="l" t="t" r="r" b="b"/>
                <a:pathLst>
                  <a:path w="957" h="5502" extrusionOk="0">
                    <a:moveTo>
                      <a:pt x="820" y="0"/>
                    </a:moveTo>
                    <a:lnTo>
                      <a:pt x="820" y="0"/>
                    </a:lnTo>
                    <a:cubicBezTo>
                      <a:pt x="564" y="1846"/>
                      <a:pt x="290" y="3657"/>
                      <a:pt x="0" y="5502"/>
                    </a:cubicBezTo>
                    <a:cubicBezTo>
                      <a:pt x="666" y="3759"/>
                      <a:pt x="957" y="1863"/>
                      <a:pt x="8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7"/>
              <p:cNvSpPr/>
              <p:nvPr/>
            </p:nvSpPr>
            <p:spPr>
              <a:xfrm>
                <a:off x="963850" y="3454000"/>
                <a:ext cx="77350" cy="148675"/>
              </a:xfrm>
              <a:custGeom>
                <a:avLst/>
                <a:gdLst/>
                <a:ahLst/>
                <a:cxnLst/>
                <a:rect l="l" t="t" r="r" b="b"/>
                <a:pathLst>
                  <a:path w="3094" h="5947" extrusionOk="0">
                    <a:moveTo>
                      <a:pt x="0" y="0"/>
                    </a:moveTo>
                    <a:lnTo>
                      <a:pt x="0" y="0"/>
                    </a:lnTo>
                    <a:cubicBezTo>
                      <a:pt x="616" y="2153"/>
                      <a:pt x="1692" y="4203"/>
                      <a:pt x="3093" y="5946"/>
                    </a:cubicBezTo>
                    <a:cubicBezTo>
                      <a:pt x="2017" y="3981"/>
                      <a:pt x="991" y="2016"/>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67"/>
              <p:cNvSpPr/>
              <p:nvPr/>
            </p:nvSpPr>
            <p:spPr>
              <a:xfrm>
                <a:off x="823325" y="3635075"/>
                <a:ext cx="238375" cy="106000"/>
              </a:xfrm>
              <a:custGeom>
                <a:avLst/>
                <a:gdLst/>
                <a:ahLst/>
                <a:cxnLst/>
                <a:rect l="l" t="t" r="r" b="b"/>
                <a:pathLst>
                  <a:path w="9535" h="4240" extrusionOk="0">
                    <a:moveTo>
                      <a:pt x="177" y="0"/>
                    </a:moveTo>
                    <a:cubicBezTo>
                      <a:pt x="118" y="0"/>
                      <a:pt x="59" y="1"/>
                      <a:pt x="0" y="2"/>
                    </a:cubicBezTo>
                    <a:cubicBezTo>
                      <a:pt x="3076" y="309"/>
                      <a:pt x="6066" y="1488"/>
                      <a:pt x="8509" y="3402"/>
                    </a:cubicBezTo>
                    <a:cubicBezTo>
                      <a:pt x="8817" y="3624"/>
                      <a:pt x="9244" y="4000"/>
                      <a:pt x="9534" y="4239"/>
                    </a:cubicBezTo>
                    <a:cubicBezTo>
                      <a:pt x="9380" y="4085"/>
                      <a:pt x="9227" y="3914"/>
                      <a:pt x="9073" y="3761"/>
                    </a:cubicBezTo>
                    <a:cubicBezTo>
                      <a:pt x="6756" y="1411"/>
                      <a:pt x="3483"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67"/>
              <p:cNvSpPr/>
              <p:nvPr/>
            </p:nvSpPr>
            <p:spPr>
              <a:xfrm>
                <a:off x="930100" y="3598375"/>
                <a:ext cx="123050" cy="104675"/>
              </a:xfrm>
              <a:custGeom>
                <a:avLst/>
                <a:gdLst/>
                <a:ahLst/>
                <a:cxnLst/>
                <a:rect l="l" t="t" r="r" b="b"/>
                <a:pathLst>
                  <a:path w="4922" h="4187" extrusionOk="0">
                    <a:moveTo>
                      <a:pt x="1" y="0"/>
                    </a:moveTo>
                    <a:lnTo>
                      <a:pt x="1" y="0"/>
                    </a:lnTo>
                    <a:cubicBezTo>
                      <a:pt x="1812" y="1213"/>
                      <a:pt x="3435" y="2580"/>
                      <a:pt x="4922" y="4186"/>
                    </a:cubicBezTo>
                    <a:cubicBezTo>
                      <a:pt x="3760" y="2341"/>
                      <a:pt x="2000" y="85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67"/>
              <p:cNvSpPr/>
              <p:nvPr/>
            </p:nvSpPr>
            <p:spPr>
              <a:xfrm>
                <a:off x="682350" y="3790675"/>
                <a:ext cx="416500" cy="69575"/>
              </a:xfrm>
              <a:custGeom>
                <a:avLst/>
                <a:gdLst/>
                <a:ahLst/>
                <a:cxnLst/>
                <a:rect l="l" t="t" r="r" b="b"/>
                <a:pathLst>
                  <a:path w="16660" h="2783" extrusionOk="0">
                    <a:moveTo>
                      <a:pt x="9436" y="0"/>
                    </a:moveTo>
                    <a:cubicBezTo>
                      <a:pt x="7617" y="0"/>
                      <a:pt x="5798" y="281"/>
                      <a:pt x="4067" y="817"/>
                    </a:cubicBezTo>
                    <a:cubicBezTo>
                      <a:pt x="2632" y="1279"/>
                      <a:pt x="1265" y="1928"/>
                      <a:pt x="1" y="2748"/>
                    </a:cubicBezTo>
                    <a:cubicBezTo>
                      <a:pt x="2615" y="1313"/>
                      <a:pt x="5537" y="441"/>
                      <a:pt x="8527" y="305"/>
                    </a:cubicBezTo>
                    <a:cubicBezTo>
                      <a:pt x="8890" y="284"/>
                      <a:pt x="9255" y="273"/>
                      <a:pt x="9620" y="273"/>
                    </a:cubicBezTo>
                    <a:cubicBezTo>
                      <a:pt x="10736" y="273"/>
                      <a:pt x="11858" y="372"/>
                      <a:pt x="12952" y="578"/>
                    </a:cubicBezTo>
                    <a:cubicBezTo>
                      <a:pt x="14404" y="783"/>
                      <a:pt x="15840" y="1518"/>
                      <a:pt x="16660" y="2782"/>
                    </a:cubicBezTo>
                    <a:cubicBezTo>
                      <a:pt x="15942" y="1449"/>
                      <a:pt x="14490" y="612"/>
                      <a:pt x="13003" y="373"/>
                    </a:cubicBezTo>
                    <a:cubicBezTo>
                      <a:pt x="11830" y="122"/>
                      <a:pt x="10633" y="0"/>
                      <a:pt x="94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67"/>
              <p:cNvSpPr/>
              <p:nvPr/>
            </p:nvSpPr>
            <p:spPr>
              <a:xfrm>
                <a:off x="913875" y="3767900"/>
                <a:ext cx="184975" cy="67150"/>
              </a:xfrm>
              <a:custGeom>
                <a:avLst/>
                <a:gdLst/>
                <a:ahLst/>
                <a:cxnLst/>
                <a:rect l="l" t="t" r="r" b="b"/>
                <a:pathLst>
                  <a:path w="7399" h="2686" extrusionOk="0">
                    <a:moveTo>
                      <a:pt x="1013" y="1"/>
                    </a:moveTo>
                    <a:cubicBezTo>
                      <a:pt x="667" y="1"/>
                      <a:pt x="328" y="14"/>
                      <a:pt x="0" y="37"/>
                    </a:cubicBezTo>
                    <a:cubicBezTo>
                      <a:pt x="2427" y="259"/>
                      <a:pt x="5229" y="549"/>
                      <a:pt x="7074" y="2292"/>
                    </a:cubicBezTo>
                    <a:cubicBezTo>
                      <a:pt x="7194" y="2429"/>
                      <a:pt x="7296" y="2548"/>
                      <a:pt x="7399" y="2685"/>
                    </a:cubicBezTo>
                    <a:cubicBezTo>
                      <a:pt x="7313" y="2548"/>
                      <a:pt x="7228" y="2395"/>
                      <a:pt x="7142" y="2241"/>
                    </a:cubicBezTo>
                    <a:cubicBezTo>
                      <a:pt x="5724" y="526"/>
                      <a:pt x="3231" y="1"/>
                      <a:pt x="10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67"/>
              <p:cNvSpPr/>
              <p:nvPr/>
            </p:nvSpPr>
            <p:spPr>
              <a:xfrm>
                <a:off x="1155650" y="3899525"/>
                <a:ext cx="277250" cy="51125"/>
              </a:xfrm>
              <a:custGeom>
                <a:avLst/>
                <a:gdLst/>
                <a:ahLst/>
                <a:cxnLst/>
                <a:rect l="l" t="t" r="r" b="b"/>
                <a:pathLst>
                  <a:path w="11090" h="2045" extrusionOk="0">
                    <a:moveTo>
                      <a:pt x="11089" y="0"/>
                    </a:moveTo>
                    <a:lnTo>
                      <a:pt x="11089" y="0"/>
                    </a:lnTo>
                    <a:cubicBezTo>
                      <a:pt x="10149" y="222"/>
                      <a:pt x="9210" y="478"/>
                      <a:pt x="8270" y="718"/>
                    </a:cubicBezTo>
                    <a:cubicBezTo>
                      <a:pt x="7330" y="957"/>
                      <a:pt x="6390" y="1196"/>
                      <a:pt x="5451" y="1384"/>
                    </a:cubicBezTo>
                    <a:cubicBezTo>
                      <a:pt x="4492" y="1531"/>
                      <a:pt x="3380" y="1833"/>
                      <a:pt x="2344" y="1833"/>
                    </a:cubicBezTo>
                    <a:cubicBezTo>
                      <a:pt x="1459" y="1833"/>
                      <a:pt x="630" y="1613"/>
                      <a:pt x="0" y="889"/>
                    </a:cubicBezTo>
                    <a:lnTo>
                      <a:pt x="0" y="889"/>
                    </a:lnTo>
                    <a:cubicBezTo>
                      <a:pt x="628" y="1787"/>
                      <a:pt x="1586" y="2044"/>
                      <a:pt x="2610" y="2044"/>
                    </a:cubicBezTo>
                    <a:cubicBezTo>
                      <a:pt x="3591" y="2044"/>
                      <a:pt x="4632" y="1808"/>
                      <a:pt x="5502" y="1675"/>
                    </a:cubicBezTo>
                    <a:cubicBezTo>
                      <a:pt x="6937" y="1367"/>
                      <a:pt x="8338" y="957"/>
                      <a:pt x="9722" y="478"/>
                    </a:cubicBezTo>
                    <a:cubicBezTo>
                      <a:pt x="10184" y="325"/>
                      <a:pt x="10645" y="171"/>
                      <a:pt x="11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7"/>
              <p:cNvSpPr/>
              <p:nvPr/>
            </p:nvSpPr>
            <p:spPr>
              <a:xfrm>
                <a:off x="1449525" y="3979150"/>
                <a:ext cx="26925" cy="9475"/>
              </a:xfrm>
              <a:custGeom>
                <a:avLst/>
                <a:gdLst/>
                <a:ahLst/>
                <a:cxnLst/>
                <a:rect l="l" t="t" r="r" b="b"/>
                <a:pathLst>
                  <a:path w="1077" h="379" extrusionOk="0">
                    <a:moveTo>
                      <a:pt x="823" y="0"/>
                    </a:moveTo>
                    <a:cubicBezTo>
                      <a:pt x="517" y="0"/>
                      <a:pt x="243" y="123"/>
                      <a:pt x="1" y="352"/>
                    </a:cubicBezTo>
                    <a:cubicBezTo>
                      <a:pt x="87" y="370"/>
                      <a:pt x="173" y="379"/>
                      <a:pt x="256" y="379"/>
                    </a:cubicBezTo>
                    <a:cubicBezTo>
                      <a:pt x="566" y="379"/>
                      <a:pt x="848" y="256"/>
                      <a:pt x="1077" y="27"/>
                    </a:cubicBezTo>
                    <a:cubicBezTo>
                      <a:pt x="990" y="9"/>
                      <a:pt x="905"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7"/>
              <p:cNvSpPr/>
              <p:nvPr/>
            </p:nvSpPr>
            <p:spPr>
              <a:xfrm>
                <a:off x="1801500" y="3819625"/>
                <a:ext cx="164050" cy="74800"/>
              </a:xfrm>
              <a:custGeom>
                <a:avLst/>
                <a:gdLst/>
                <a:ahLst/>
                <a:cxnLst/>
                <a:rect l="l" t="t" r="r" b="b"/>
                <a:pathLst>
                  <a:path w="6562" h="2992" extrusionOk="0">
                    <a:moveTo>
                      <a:pt x="6562" y="1"/>
                    </a:moveTo>
                    <a:lnTo>
                      <a:pt x="6562" y="1"/>
                    </a:lnTo>
                    <a:cubicBezTo>
                      <a:pt x="6322" y="206"/>
                      <a:pt x="6100" y="411"/>
                      <a:pt x="5861" y="616"/>
                    </a:cubicBezTo>
                    <a:cubicBezTo>
                      <a:pt x="4682" y="1556"/>
                      <a:pt x="3349" y="2444"/>
                      <a:pt x="1846" y="2701"/>
                    </a:cubicBezTo>
                    <a:cubicBezTo>
                      <a:pt x="1231" y="2820"/>
                      <a:pt x="599" y="2854"/>
                      <a:pt x="1" y="2974"/>
                    </a:cubicBezTo>
                    <a:cubicBezTo>
                      <a:pt x="616" y="2957"/>
                      <a:pt x="1231" y="2991"/>
                      <a:pt x="1863" y="2923"/>
                    </a:cubicBezTo>
                    <a:cubicBezTo>
                      <a:pt x="3452" y="2769"/>
                      <a:pt x="4853" y="1795"/>
                      <a:pt x="5947" y="719"/>
                    </a:cubicBezTo>
                    <a:cubicBezTo>
                      <a:pt x="6169" y="479"/>
                      <a:pt x="6374" y="257"/>
                      <a:pt x="65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7"/>
              <p:cNvSpPr/>
              <p:nvPr/>
            </p:nvSpPr>
            <p:spPr>
              <a:xfrm>
                <a:off x="2061225" y="3371125"/>
                <a:ext cx="60675" cy="801375"/>
              </a:xfrm>
              <a:custGeom>
                <a:avLst/>
                <a:gdLst/>
                <a:ahLst/>
                <a:cxnLst/>
                <a:rect l="l" t="t" r="r" b="b"/>
                <a:pathLst>
                  <a:path w="2427" h="32055" extrusionOk="0">
                    <a:moveTo>
                      <a:pt x="2426" y="1"/>
                    </a:moveTo>
                    <a:lnTo>
                      <a:pt x="2426" y="1"/>
                    </a:lnTo>
                    <a:cubicBezTo>
                      <a:pt x="0" y="4904"/>
                      <a:pt x="393" y="10594"/>
                      <a:pt x="496" y="15908"/>
                    </a:cubicBezTo>
                    <a:cubicBezTo>
                      <a:pt x="666" y="19803"/>
                      <a:pt x="888" y="24092"/>
                      <a:pt x="1111" y="28022"/>
                    </a:cubicBezTo>
                    <a:lnTo>
                      <a:pt x="1367" y="32054"/>
                    </a:lnTo>
                    <a:lnTo>
                      <a:pt x="1247" y="28005"/>
                    </a:lnTo>
                    <a:cubicBezTo>
                      <a:pt x="1162" y="25442"/>
                      <a:pt x="888" y="18556"/>
                      <a:pt x="786" y="15891"/>
                    </a:cubicBezTo>
                    <a:cubicBezTo>
                      <a:pt x="649" y="10577"/>
                      <a:pt x="222" y="4973"/>
                      <a:pt x="24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7"/>
              <p:cNvSpPr/>
              <p:nvPr/>
            </p:nvSpPr>
            <p:spPr>
              <a:xfrm>
                <a:off x="2113750" y="3438625"/>
                <a:ext cx="83325" cy="106800"/>
              </a:xfrm>
              <a:custGeom>
                <a:avLst/>
                <a:gdLst/>
                <a:ahLst/>
                <a:cxnLst/>
                <a:rect l="l" t="t" r="r" b="b"/>
                <a:pathLst>
                  <a:path w="3333" h="4272" extrusionOk="0">
                    <a:moveTo>
                      <a:pt x="3332" y="0"/>
                    </a:moveTo>
                    <a:lnTo>
                      <a:pt x="3332" y="0"/>
                    </a:lnTo>
                    <a:cubicBezTo>
                      <a:pt x="1778" y="974"/>
                      <a:pt x="564" y="2529"/>
                      <a:pt x="1" y="4272"/>
                    </a:cubicBezTo>
                    <a:cubicBezTo>
                      <a:pt x="923" y="2700"/>
                      <a:pt x="2017" y="1299"/>
                      <a:pt x="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7"/>
              <p:cNvSpPr/>
              <p:nvPr/>
            </p:nvSpPr>
            <p:spPr>
              <a:xfrm>
                <a:off x="2148350" y="3490725"/>
                <a:ext cx="56850" cy="24800"/>
              </a:xfrm>
              <a:custGeom>
                <a:avLst/>
                <a:gdLst/>
                <a:ahLst/>
                <a:cxnLst/>
                <a:rect l="l" t="t" r="r" b="b"/>
                <a:pathLst>
                  <a:path w="2274" h="992" extrusionOk="0">
                    <a:moveTo>
                      <a:pt x="2273" y="1"/>
                    </a:moveTo>
                    <a:cubicBezTo>
                      <a:pt x="1436" y="86"/>
                      <a:pt x="633" y="428"/>
                      <a:pt x="1" y="992"/>
                    </a:cubicBezTo>
                    <a:cubicBezTo>
                      <a:pt x="821" y="770"/>
                      <a:pt x="1555" y="462"/>
                      <a:pt x="2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7"/>
              <p:cNvSpPr/>
              <p:nvPr/>
            </p:nvSpPr>
            <p:spPr>
              <a:xfrm>
                <a:off x="2147500" y="3904650"/>
                <a:ext cx="234525" cy="233250"/>
              </a:xfrm>
              <a:custGeom>
                <a:avLst/>
                <a:gdLst/>
                <a:ahLst/>
                <a:cxnLst/>
                <a:rect l="l" t="t" r="r" b="b"/>
                <a:pathLst>
                  <a:path w="9381" h="9330" extrusionOk="0">
                    <a:moveTo>
                      <a:pt x="9381" y="0"/>
                    </a:moveTo>
                    <a:lnTo>
                      <a:pt x="9381" y="0"/>
                    </a:lnTo>
                    <a:cubicBezTo>
                      <a:pt x="7057" y="3520"/>
                      <a:pt x="3025" y="5348"/>
                      <a:pt x="479" y="8646"/>
                    </a:cubicBezTo>
                    <a:cubicBezTo>
                      <a:pt x="308" y="8885"/>
                      <a:pt x="154" y="9107"/>
                      <a:pt x="0" y="9329"/>
                    </a:cubicBezTo>
                    <a:cubicBezTo>
                      <a:pt x="308" y="8970"/>
                      <a:pt x="769" y="8441"/>
                      <a:pt x="1111" y="8099"/>
                    </a:cubicBezTo>
                    <a:cubicBezTo>
                      <a:pt x="3811" y="5365"/>
                      <a:pt x="7501" y="3486"/>
                      <a:pt x="9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7"/>
              <p:cNvSpPr/>
              <p:nvPr/>
            </p:nvSpPr>
            <p:spPr>
              <a:xfrm>
                <a:off x="2109050" y="3998175"/>
                <a:ext cx="121350" cy="169625"/>
              </a:xfrm>
              <a:custGeom>
                <a:avLst/>
                <a:gdLst/>
                <a:ahLst/>
                <a:cxnLst/>
                <a:rect l="l" t="t" r="r" b="b"/>
                <a:pathLst>
                  <a:path w="4854" h="6785" extrusionOk="0">
                    <a:moveTo>
                      <a:pt x="4853" y="1"/>
                    </a:moveTo>
                    <a:cubicBezTo>
                      <a:pt x="4546" y="189"/>
                      <a:pt x="4238" y="377"/>
                      <a:pt x="3948" y="582"/>
                    </a:cubicBezTo>
                    <a:cubicBezTo>
                      <a:pt x="1897" y="1966"/>
                      <a:pt x="1" y="4170"/>
                      <a:pt x="86" y="6784"/>
                    </a:cubicBezTo>
                    <a:cubicBezTo>
                      <a:pt x="359" y="4255"/>
                      <a:pt x="2136" y="2239"/>
                      <a:pt x="4033" y="702"/>
                    </a:cubicBezTo>
                    <a:cubicBezTo>
                      <a:pt x="4306" y="462"/>
                      <a:pt x="4580" y="240"/>
                      <a:pt x="4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67"/>
              <p:cNvSpPr/>
              <p:nvPr/>
            </p:nvSpPr>
            <p:spPr>
              <a:xfrm>
                <a:off x="2208575" y="3738900"/>
                <a:ext cx="143975" cy="175600"/>
              </a:xfrm>
              <a:custGeom>
                <a:avLst/>
                <a:gdLst/>
                <a:ahLst/>
                <a:cxnLst/>
                <a:rect l="l" t="t" r="r" b="b"/>
                <a:pathLst>
                  <a:path w="5759" h="7024" extrusionOk="0">
                    <a:moveTo>
                      <a:pt x="5058" y="1"/>
                    </a:moveTo>
                    <a:lnTo>
                      <a:pt x="5058" y="1"/>
                    </a:lnTo>
                    <a:cubicBezTo>
                      <a:pt x="5178" y="752"/>
                      <a:pt x="4802" y="1436"/>
                      <a:pt x="4375" y="2017"/>
                    </a:cubicBezTo>
                    <a:cubicBezTo>
                      <a:pt x="3948" y="2615"/>
                      <a:pt x="3469" y="3179"/>
                      <a:pt x="2974" y="3708"/>
                    </a:cubicBezTo>
                    <a:cubicBezTo>
                      <a:pt x="2000" y="4802"/>
                      <a:pt x="906" y="5878"/>
                      <a:pt x="1" y="7023"/>
                    </a:cubicBezTo>
                    <a:cubicBezTo>
                      <a:pt x="1402" y="5588"/>
                      <a:pt x="5759" y="2136"/>
                      <a:pt x="50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7"/>
              <p:cNvSpPr/>
              <p:nvPr/>
            </p:nvSpPr>
            <p:spPr>
              <a:xfrm>
                <a:off x="2206875" y="3693200"/>
                <a:ext cx="65375" cy="65375"/>
              </a:xfrm>
              <a:custGeom>
                <a:avLst/>
                <a:gdLst/>
                <a:ahLst/>
                <a:cxnLst/>
                <a:rect l="l" t="t" r="r" b="b"/>
                <a:pathLst>
                  <a:path w="2615" h="2615" extrusionOk="0">
                    <a:moveTo>
                      <a:pt x="2615" y="0"/>
                    </a:moveTo>
                    <a:lnTo>
                      <a:pt x="2615" y="0"/>
                    </a:lnTo>
                    <a:cubicBezTo>
                      <a:pt x="1812" y="991"/>
                      <a:pt x="974" y="1812"/>
                      <a:pt x="0" y="2615"/>
                    </a:cubicBezTo>
                    <a:cubicBezTo>
                      <a:pt x="1179" y="2170"/>
                      <a:pt x="2170" y="1179"/>
                      <a:pt x="2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7"/>
              <p:cNvSpPr/>
              <p:nvPr/>
            </p:nvSpPr>
            <p:spPr>
              <a:xfrm>
                <a:off x="1772025" y="3841425"/>
                <a:ext cx="280675" cy="159350"/>
              </a:xfrm>
              <a:custGeom>
                <a:avLst/>
                <a:gdLst/>
                <a:ahLst/>
                <a:cxnLst/>
                <a:rect l="l" t="t" r="r" b="b"/>
                <a:pathLst>
                  <a:path w="11227" h="6374" extrusionOk="0">
                    <a:moveTo>
                      <a:pt x="11226" y="0"/>
                    </a:moveTo>
                    <a:lnTo>
                      <a:pt x="11226" y="0"/>
                    </a:lnTo>
                    <a:cubicBezTo>
                      <a:pt x="10902" y="342"/>
                      <a:pt x="10406" y="821"/>
                      <a:pt x="10047" y="1145"/>
                    </a:cubicBezTo>
                    <a:cubicBezTo>
                      <a:pt x="7211" y="3708"/>
                      <a:pt x="3725" y="5502"/>
                      <a:pt x="1" y="6373"/>
                    </a:cubicBezTo>
                    <a:cubicBezTo>
                      <a:pt x="4101" y="5827"/>
                      <a:pt x="7963" y="3708"/>
                      <a:pt x="10697" y="633"/>
                    </a:cubicBezTo>
                    <a:cubicBezTo>
                      <a:pt x="10885" y="428"/>
                      <a:pt x="11055" y="222"/>
                      <a:pt x="11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7"/>
              <p:cNvSpPr/>
              <p:nvPr/>
            </p:nvSpPr>
            <p:spPr>
              <a:xfrm>
                <a:off x="2033450" y="3885425"/>
                <a:ext cx="30350" cy="24800"/>
              </a:xfrm>
              <a:custGeom>
                <a:avLst/>
                <a:gdLst/>
                <a:ahLst/>
                <a:cxnLst/>
                <a:rect l="l" t="t" r="r" b="b"/>
                <a:pathLst>
                  <a:path w="1214" h="992" extrusionOk="0">
                    <a:moveTo>
                      <a:pt x="1214" y="0"/>
                    </a:moveTo>
                    <a:lnTo>
                      <a:pt x="1214" y="0"/>
                    </a:lnTo>
                    <a:cubicBezTo>
                      <a:pt x="701" y="171"/>
                      <a:pt x="291" y="513"/>
                      <a:pt x="0" y="991"/>
                    </a:cubicBezTo>
                    <a:cubicBezTo>
                      <a:pt x="530" y="820"/>
                      <a:pt x="940" y="479"/>
                      <a:pt x="1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7"/>
              <p:cNvSpPr/>
              <p:nvPr/>
            </p:nvSpPr>
            <p:spPr>
              <a:xfrm>
                <a:off x="2000975" y="3568475"/>
                <a:ext cx="40175" cy="32900"/>
              </a:xfrm>
              <a:custGeom>
                <a:avLst/>
                <a:gdLst/>
                <a:ahLst/>
                <a:cxnLst/>
                <a:rect l="l" t="t" r="r" b="b"/>
                <a:pathLst>
                  <a:path w="1607" h="1316" extrusionOk="0">
                    <a:moveTo>
                      <a:pt x="1607" y="0"/>
                    </a:moveTo>
                    <a:cubicBezTo>
                      <a:pt x="992" y="393"/>
                      <a:pt x="496" y="786"/>
                      <a:pt x="1" y="1316"/>
                    </a:cubicBezTo>
                    <a:cubicBezTo>
                      <a:pt x="684" y="1128"/>
                      <a:pt x="1282" y="650"/>
                      <a:pt x="16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7"/>
              <p:cNvSpPr/>
              <p:nvPr/>
            </p:nvSpPr>
            <p:spPr>
              <a:xfrm>
                <a:off x="1898050" y="4101325"/>
                <a:ext cx="22650" cy="10625"/>
              </a:xfrm>
              <a:custGeom>
                <a:avLst/>
                <a:gdLst/>
                <a:ahLst/>
                <a:cxnLst/>
                <a:rect l="l" t="t" r="r" b="b"/>
                <a:pathLst>
                  <a:path w="906" h="425" extrusionOk="0">
                    <a:moveTo>
                      <a:pt x="766" y="0"/>
                    </a:moveTo>
                    <a:cubicBezTo>
                      <a:pt x="453" y="0"/>
                      <a:pt x="194" y="151"/>
                      <a:pt x="0" y="420"/>
                    </a:cubicBezTo>
                    <a:cubicBezTo>
                      <a:pt x="38" y="423"/>
                      <a:pt x="75" y="425"/>
                      <a:pt x="111" y="425"/>
                    </a:cubicBezTo>
                    <a:cubicBezTo>
                      <a:pt x="437" y="425"/>
                      <a:pt x="706" y="287"/>
                      <a:pt x="906" y="10"/>
                    </a:cubicBezTo>
                    <a:cubicBezTo>
                      <a:pt x="858" y="3"/>
                      <a:pt x="811" y="0"/>
                      <a:pt x="7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7"/>
              <p:cNvSpPr/>
              <p:nvPr/>
            </p:nvSpPr>
            <p:spPr>
              <a:xfrm>
                <a:off x="1179125" y="3721825"/>
                <a:ext cx="47875" cy="27775"/>
              </a:xfrm>
              <a:custGeom>
                <a:avLst/>
                <a:gdLst/>
                <a:ahLst/>
                <a:cxnLst/>
                <a:rect l="l" t="t" r="r" b="b"/>
                <a:pathLst>
                  <a:path w="1915" h="1111" extrusionOk="0">
                    <a:moveTo>
                      <a:pt x="1915" y="0"/>
                    </a:moveTo>
                    <a:cubicBezTo>
                      <a:pt x="1197" y="274"/>
                      <a:pt x="599" y="632"/>
                      <a:pt x="1" y="1111"/>
                    </a:cubicBezTo>
                    <a:cubicBezTo>
                      <a:pt x="753" y="991"/>
                      <a:pt x="1436" y="598"/>
                      <a:pt x="19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7"/>
              <p:cNvSpPr/>
              <p:nvPr/>
            </p:nvSpPr>
            <p:spPr>
              <a:xfrm>
                <a:off x="973250" y="2596900"/>
                <a:ext cx="1121725" cy="1084050"/>
              </a:xfrm>
              <a:custGeom>
                <a:avLst/>
                <a:gdLst/>
                <a:ahLst/>
                <a:cxnLst/>
                <a:rect l="l" t="t" r="r" b="b"/>
                <a:pathLst>
                  <a:path w="44869" h="43362" extrusionOk="0">
                    <a:moveTo>
                      <a:pt x="23690" y="0"/>
                    </a:moveTo>
                    <a:cubicBezTo>
                      <a:pt x="22404" y="0"/>
                      <a:pt x="21117" y="120"/>
                      <a:pt x="19855" y="351"/>
                    </a:cubicBezTo>
                    <a:cubicBezTo>
                      <a:pt x="14490" y="1342"/>
                      <a:pt x="8971" y="4845"/>
                      <a:pt x="6169" y="9595"/>
                    </a:cubicBezTo>
                    <a:cubicBezTo>
                      <a:pt x="5895" y="10039"/>
                      <a:pt x="5656" y="10500"/>
                      <a:pt x="5434" y="10962"/>
                    </a:cubicBezTo>
                    <a:cubicBezTo>
                      <a:pt x="3725" y="14601"/>
                      <a:pt x="3349" y="18873"/>
                      <a:pt x="4614" y="22700"/>
                    </a:cubicBezTo>
                    <a:cubicBezTo>
                      <a:pt x="4110" y="22171"/>
                      <a:pt x="3598" y="21953"/>
                      <a:pt x="3110" y="21953"/>
                    </a:cubicBezTo>
                    <a:cubicBezTo>
                      <a:pt x="1611" y="21953"/>
                      <a:pt x="334" y="24015"/>
                      <a:pt x="205" y="25485"/>
                    </a:cubicBezTo>
                    <a:cubicBezTo>
                      <a:pt x="0" y="27723"/>
                      <a:pt x="1026" y="30184"/>
                      <a:pt x="2410" y="31892"/>
                    </a:cubicBezTo>
                    <a:cubicBezTo>
                      <a:pt x="3161" y="32832"/>
                      <a:pt x="4101" y="33635"/>
                      <a:pt x="5246" y="33943"/>
                    </a:cubicBezTo>
                    <a:cubicBezTo>
                      <a:pt x="5561" y="34032"/>
                      <a:pt x="5891" y="34077"/>
                      <a:pt x="6220" y="34077"/>
                    </a:cubicBezTo>
                    <a:cubicBezTo>
                      <a:pt x="7089" y="34077"/>
                      <a:pt x="7952" y="33762"/>
                      <a:pt x="8509" y="33105"/>
                    </a:cubicBezTo>
                    <a:cubicBezTo>
                      <a:pt x="11004" y="37838"/>
                      <a:pt x="15634" y="41221"/>
                      <a:pt x="20726" y="42708"/>
                    </a:cubicBezTo>
                    <a:cubicBezTo>
                      <a:pt x="22189" y="43130"/>
                      <a:pt x="23711" y="43362"/>
                      <a:pt x="25220" y="43362"/>
                    </a:cubicBezTo>
                    <a:cubicBezTo>
                      <a:pt x="27925" y="43362"/>
                      <a:pt x="30591" y="42618"/>
                      <a:pt x="32806" y="40897"/>
                    </a:cubicBezTo>
                    <a:cubicBezTo>
                      <a:pt x="36309" y="38197"/>
                      <a:pt x="38376" y="32917"/>
                      <a:pt x="39572" y="28800"/>
                    </a:cubicBezTo>
                    <a:cubicBezTo>
                      <a:pt x="39813" y="29193"/>
                      <a:pt x="40289" y="29379"/>
                      <a:pt x="40763" y="29379"/>
                    </a:cubicBezTo>
                    <a:cubicBezTo>
                      <a:pt x="40928" y="29379"/>
                      <a:pt x="41092" y="29356"/>
                      <a:pt x="41247" y="29312"/>
                    </a:cubicBezTo>
                    <a:cubicBezTo>
                      <a:pt x="44202" y="28407"/>
                      <a:pt x="44869" y="22717"/>
                      <a:pt x="44425" y="20257"/>
                    </a:cubicBezTo>
                    <a:cubicBezTo>
                      <a:pt x="44254" y="19368"/>
                      <a:pt x="43946" y="18445"/>
                      <a:pt x="43280" y="17830"/>
                    </a:cubicBezTo>
                    <a:cubicBezTo>
                      <a:pt x="42871" y="17442"/>
                      <a:pt x="42301" y="17209"/>
                      <a:pt x="41748" y="17209"/>
                    </a:cubicBezTo>
                    <a:cubicBezTo>
                      <a:pt x="41400" y="17209"/>
                      <a:pt x="41058" y="17301"/>
                      <a:pt x="40768" y="17506"/>
                    </a:cubicBezTo>
                    <a:cubicBezTo>
                      <a:pt x="40597" y="14994"/>
                      <a:pt x="40392" y="12448"/>
                      <a:pt x="39521" y="10090"/>
                    </a:cubicBezTo>
                    <a:cubicBezTo>
                      <a:pt x="38154" y="6348"/>
                      <a:pt x="35130" y="3324"/>
                      <a:pt x="31524" y="1650"/>
                    </a:cubicBezTo>
                    <a:cubicBezTo>
                      <a:pt x="29082" y="527"/>
                      <a:pt x="26389" y="0"/>
                      <a:pt x="23690"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7"/>
              <p:cNvSpPr/>
              <p:nvPr/>
            </p:nvSpPr>
            <p:spPr>
              <a:xfrm>
                <a:off x="1627650" y="3117825"/>
                <a:ext cx="105525" cy="394625"/>
              </a:xfrm>
              <a:custGeom>
                <a:avLst/>
                <a:gdLst/>
                <a:ahLst/>
                <a:cxnLst/>
                <a:rect l="l" t="t" r="r" b="b"/>
                <a:pathLst>
                  <a:path w="4221" h="15785" extrusionOk="0">
                    <a:moveTo>
                      <a:pt x="752" y="0"/>
                    </a:moveTo>
                    <a:lnTo>
                      <a:pt x="752" y="0"/>
                    </a:lnTo>
                    <a:cubicBezTo>
                      <a:pt x="2820" y="4785"/>
                      <a:pt x="3298" y="10081"/>
                      <a:pt x="2956" y="15224"/>
                    </a:cubicBezTo>
                    <a:cubicBezTo>
                      <a:pt x="2859" y="15237"/>
                      <a:pt x="2763" y="15243"/>
                      <a:pt x="2667" y="15243"/>
                    </a:cubicBezTo>
                    <a:cubicBezTo>
                      <a:pt x="1625" y="15243"/>
                      <a:pt x="705" y="14505"/>
                      <a:pt x="0" y="13738"/>
                    </a:cubicBezTo>
                    <a:lnTo>
                      <a:pt x="0" y="13738"/>
                    </a:lnTo>
                    <a:cubicBezTo>
                      <a:pt x="547" y="14729"/>
                      <a:pt x="1538" y="15668"/>
                      <a:pt x="2734" y="15771"/>
                    </a:cubicBezTo>
                    <a:cubicBezTo>
                      <a:pt x="2798" y="15780"/>
                      <a:pt x="2856" y="15785"/>
                      <a:pt x="2911" y="15785"/>
                    </a:cubicBezTo>
                    <a:cubicBezTo>
                      <a:pt x="3661" y="15785"/>
                      <a:pt x="3578" y="14944"/>
                      <a:pt x="3674" y="14370"/>
                    </a:cubicBezTo>
                    <a:cubicBezTo>
                      <a:pt x="4221" y="9466"/>
                      <a:pt x="3606" y="4118"/>
                      <a:pt x="75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7"/>
              <p:cNvSpPr/>
              <p:nvPr/>
            </p:nvSpPr>
            <p:spPr>
              <a:xfrm>
                <a:off x="1581950" y="3571125"/>
                <a:ext cx="168750" cy="45200"/>
              </a:xfrm>
              <a:custGeom>
                <a:avLst/>
                <a:gdLst/>
                <a:ahLst/>
                <a:cxnLst/>
                <a:rect l="l" t="t" r="r" b="b"/>
                <a:pathLst>
                  <a:path w="6750" h="1808" extrusionOk="0">
                    <a:moveTo>
                      <a:pt x="4192" y="0"/>
                    </a:moveTo>
                    <a:cubicBezTo>
                      <a:pt x="2577" y="0"/>
                      <a:pt x="871" y="508"/>
                      <a:pt x="0" y="1808"/>
                    </a:cubicBezTo>
                    <a:cubicBezTo>
                      <a:pt x="1880" y="937"/>
                      <a:pt x="3913" y="851"/>
                      <a:pt x="5929" y="629"/>
                    </a:cubicBezTo>
                    <a:cubicBezTo>
                      <a:pt x="5972" y="627"/>
                      <a:pt x="6015" y="625"/>
                      <a:pt x="6057" y="625"/>
                    </a:cubicBezTo>
                    <a:cubicBezTo>
                      <a:pt x="6300" y="625"/>
                      <a:pt x="6531" y="671"/>
                      <a:pt x="6749" y="817"/>
                    </a:cubicBezTo>
                    <a:cubicBezTo>
                      <a:pt x="6630" y="509"/>
                      <a:pt x="6305" y="321"/>
                      <a:pt x="5998" y="219"/>
                    </a:cubicBezTo>
                    <a:cubicBezTo>
                      <a:pt x="5448" y="79"/>
                      <a:pt x="4827" y="0"/>
                      <a:pt x="419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7"/>
              <p:cNvSpPr/>
              <p:nvPr/>
            </p:nvSpPr>
            <p:spPr>
              <a:xfrm>
                <a:off x="1369650" y="3166000"/>
                <a:ext cx="60675" cy="107500"/>
              </a:xfrm>
              <a:custGeom>
                <a:avLst/>
                <a:gdLst/>
                <a:ahLst/>
                <a:cxnLst/>
                <a:rect l="l" t="t" r="r" b="b"/>
                <a:pathLst>
                  <a:path w="2427" h="4300" extrusionOk="0">
                    <a:moveTo>
                      <a:pt x="957" y="1"/>
                    </a:moveTo>
                    <a:cubicBezTo>
                      <a:pt x="906" y="1"/>
                      <a:pt x="855" y="7"/>
                      <a:pt x="803" y="21"/>
                    </a:cubicBezTo>
                    <a:cubicBezTo>
                      <a:pt x="462" y="124"/>
                      <a:pt x="291" y="517"/>
                      <a:pt x="205" y="859"/>
                    </a:cubicBezTo>
                    <a:cubicBezTo>
                      <a:pt x="0" y="1815"/>
                      <a:pt x="171" y="2875"/>
                      <a:pt x="684" y="3695"/>
                    </a:cubicBezTo>
                    <a:cubicBezTo>
                      <a:pt x="947" y="4097"/>
                      <a:pt x="1255" y="4300"/>
                      <a:pt x="1533" y="4300"/>
                    </a:cubicBezTo>
                    <a:cubicBezTo>
                      <a:pt x="1869" y="4300"/>
                      <a:pt x="2161" y="4003"/>
                      <a:pt x="2273" y="3404"/>
                    </a:cubicBezTo>
                    <a:cubicBezTo>
                      <a:pt x="2427" y="2499"/>
                      <a:pt x="2290" y="1559"/>
                      <a:pt x="1880" y="756"/>
                    </a:cubicBezTo>
                    <a:cubicBezTo>
                      <a:pt x="1699" y="378"/>
                      <a:pt x="1344" y="1"/>
                      <a:pt x="95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7"/>
              <p:cNvSpPr/>
              <p:nvPr/>
            </p:nvSpPr>
            <p:spPr>
              <a:xfrm>
                <a:off x="1754100" y="3139575"/>
                <a:ext cx="49575" cy="95225"/>
              </a:xfrm>
              <a:custGeom>
                <a:avLst/>
                <a:gdLst/>
                <a:ahLst/>
                <a:cxnLst/>
                <a:rect l="l" t="t" r="r" b="b"/>
                <a:pathLst>
                  <a:path w="1983" h="3809" extrusionOk="0">
                    <a:moveTo>
                      <a:pt x="837" y="0"/>
                    </a:moveTo>
                    <a:cubicBezTo>
                      <a:pt x="792" y="0"/>
                      <a:pt x="746" y="6"/>
                      <a:pt x="701" y="19"/>
                    </a:cubicBezTo>
                    <a:cubicBezTo>
                      <a:pt x="410" y="104"/>
                      <a:pt x="256" y="344"/>
                      <a:pt x="171" y="668"/>
                    </a:cubicBezTo>
                    <a:cubicBezTo>
                      <a:pt x="0" y="1386"/>
                      <a:pt x="222" y="2462"/>
                      <a:pt x="376" y="2907"/>
                    </a:cubicBezTo>
                    <a:cubicBezTo>
                      <a:pt x="484" y="3265"/>
                      <a:pt x="818" y="3809"/>
                      <a:pt x="1161" y="3809"/>
                    </a:cubicBezTo>
                    <a:cubicBezTo>
                      <a:pt x="1307" y="3809"/>
                      <a:pt x="1456" y="3709"/>
                      <a:pt x="1589" y="3453"/>
                    </a:cubicBezTo>
                    <a:cubicBezTo>
                      <a:pt x="1982" y="2684"/>
                      <a:pt x="1862" y="1198"/>
                      <a:pt x="1469" y="429"/>
                    </a:cubicBezTo>
                    <a:cubicBezTo>
                      <a:pt x="1338" y="196"/>
                      <a:pt x="1096" y="0"/>
                      <a:pt x="8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7"/>
              <p:cNvSpPr/>
              <p:nvPr/>
            </p:nvSpPr>
            <p:spPr>
              <a:xfrm>
                <a:off x="1267125" y="3001650"/>
                <a:ext cx="215450" cy="171150"/>
              </a:xfrm>
              <a:custGeom>
                <a:avLst/>
                <a:gdLst/>
                <a:ahLst/>
                <a:cxnLst/>
                <a:rect l="l" t="t" r="r" b="b"/>
                <a:pathLst>
                  <a:path w="8618" h="6846" extrusionOk="0">
                    <a:moveTo>
                      <a:pt x="7912" y="0"/>
                    </a:moveTo>
                    <a:lnTo>
                      <a:pt x="7912" y="0"/>
                    </a:lnTo>
                    <a:cubicBezTo>
                      <a:pt x="6818" y="1504"/>
                      <a:pt x="5844" y="2734"/>
                      <a:pt x="4460" y="3844"/>
                    </a:cubicBezTo>
                    <a:cubicBezTo>
                      <a:pt x="3093" y="4972"/>
                      <a:pt x="1692" y="5724"/>
                      <a:pt x="1" y="6476"/>
                    </a:cubicBezTo>
                    <a:cubicBezTo>
                      <a:pt x="605" y="6730"/>
                      <a:pt x="1234" y="6846"/>
                      <a:pt x="1862" y="6846"/>
                    </a:cubicBezTo>
                    <a:cubicBezTo>
                      <a:pt x="5251" y="6846"/>
                      <a:pt x="8618" y="3459"/>
                      <a:pt x="7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7"/>
              <p:cNvSpPr/>
              <p:nvPr/>
            </p:nvSpPr>
            <p:spPr>
              <a:xfrm>
                <a:off x="1682325" y="2982850"/>
                <a:ext cx="217025" cy="138425"/>
              </a:xfrm>
              <a:custGeom>
                <a:avLst/>
                <a:gdLst/>
                <a:ahLst/>
                <a:cxnLst/>
                <a:rect l="l" t="t" r="r" b="b"/>
                <a:pathLst>
                  <a:path w="8681" h="5537" extrusionOk="0">
                    <a:moveTo>
                      <a:pt x="1" y="0"/>
                    </a:moveTo>
                    <a:cubicBezTo>
                      <a:pt x="86" y="3042"/>
                      <a:pt x="3042" y="5434"/>
                      <a:pt x="5981" y="5536"/>
                    </a:cubicBezTo>
                    <a:cubicBezTo>
                      <a:pt x="6006" y="5537"/>
                      <a:pt x="6032" y="5537"/>
                      <a:pt x="6057" y="5537"/>
                    </a:cubicBezTo>
                    <a:cubicBezTo>
                      <a:pt x="7017" y="5537"/>
                      <a:pt x="8181" y="5222"/>
                      <a:pt x="8680" y="4340"/>
                    </a:cubicBezTo>
                    <a:lnTo>
                      <a:pt x="8680" y="4340"/>
                    </a:lnTo>
                    <a:cubicBezTo>
                      <a:pt x="8494" y="4365"/>
                      <a:pt x="8311" y="4376"/>
                      <a:pt x="8131" y="4376"/>
                    </a:cubicBezTo>
                    <a:cubicBezTo>
                      <a:pt x="6670" y="4376"/>
                      <a:pt x="5377" y="3627"/>
                      <a:pt x="4084" y="2973"/>
                    </a:cubicBezTo>
                    <a:cubicBezTo>
                      <a:pt x="2581" y="2153"/>
                      <a:pt x="1385" y="1179"/>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7"/>
              <p:cNvSpPr/>
              <p:nvPr/>
            </p:nvSpPr>
            <p:spPr>
              <a:xfrm>
                <a:off x="1018100" y="2466850"/>
                <a:ext cx="1101650" cy="882950"/>
              </a:xfrm>
              <a:custGeom>
                <a:avLst/>
                <a:gdLst/>
                <a:ahLst/>
                <a:cxnLst/>
                <a:rect l="l" t="t" r="r" b="b"/>
                <a:pathLst>
                  <a:path w="44066" h="35318" extrusionOk="0">
                    <a:moveTo>
                      <a:pt x="17686" y="18574"/>
                    </a:moveTo>
                    <a:cubicBezTo>
                      <a:pt x="17530" y="18574"/>
                      <a:pt x="17375" y="18653"/>
                      <a:pt x="17275" y="18778"/>
                    </a:cubicBezTo>
                    <a:cubicBezTo>
                      <a:pt x="17250" y="18809"/>
                      <a:pt x="17228" y="18843"/>
                      <a:pt x="17209" y="18878"/>
                    </a:cubicBezTo>
                    <a:lnTo>
                      <a:pt x="17209" y="18878"/>
                    </a:lnTo>
                    <a:cubicBezTo>
                      <a:pt x="17370" y="18712"/>
                      <a:pt x="17580" y="18606"/>
                      <a:pt x="17808" y="18606"/>
                    </a:cubicBezTo>
                    <a:cubicBezTo>
                      <a:pt x="17824" y="18606"/>
                      <a:pt x="17840" y="18606"/>
                      <a:pt x="17856" y="18607"/>
                    </a:cubicBezTo>
                    <a:cubicBezTo>
                      <a:pt x="17801" y="18584"/>
                      <a:pt x="17743" y="18574"/>
                      <a:pt x="17686" y="18574"/>
                    </a:cubicBezTo>
                    <a:close/>
                    <a:moveTo>
                      <a:pt x="24878" y="0"/>
                    </a:moveTo>
                    <a:lnTo>
                      <a:pt x="24878" y="0"/>
                    </a:lnTo>
                    <a:cubicBezTo>
                      <a:pt x="23272" y="718"/>
                      <a:pt x="21956" y="2068"/>
                      <a:pt x="21307" y="3708"/>
                    </a:cubicBezTo>
                    <a:lnTo>
                      <a:pt x="21409" y="837"/>
                    </a:lnTo>
                    <a:lnTo>
                      <a:pt x="21409" y="837"/>
                    </a:lnTo>
                    <a:cubicBezTo>
                      <a:pt x="20589" y="1692"/>
                      <a:pt x="20196" y="2956"/>
                      <a:pt x="20401" y="4118"/>
                    </a:cubicBezTo>
                    <a:cubicBezTo>
                      <a:pt x="19769" y="2614"/>
                      <a:pt x="18351" y="1453"/>
                      <a:pt x="16745" y="1128"/>
                    </a:cubicBezTo>
                    <a:lnTo>
                      <a:pt x="16745" y="1128"/>
                    </a:lnTo>
                    <a:cubicBezTo>
                      <a:pt x="17941" y="1863"/>
                      <a:pt x="18864" y="3024"/>
                      <a:pt x="19325" y="4357"/>
                    </a:cubicBezTo>
                    <a:cubicBezTo>
                      <a:pt x="18310" y="3634"/>
                      <a:pt x="17055" y="3253"/>
                      <a:pt x="15807" y="3253"/>
                    </a:cubicBezTo>
                    <a:cubicBezTo>
                      <a:pt x="15227" y="3253"/>
                      <a:pt x="14649" y="3335"/>
                      <a:pt x="14097" y="3503"/>
                    </a:cubicBezTo>
                    <a:cubicBezTo>
                      <a:pt x="14678" y="4152"/>
                      <a:pt x="15481" y="4306"/>
                      <a:pt x="16079" y="5006"/>
                    </a:cubicBezTo>
                    <a:cubicBezTo>
                      <a:pt x="14558" y="4340"/>
                      <a:pt x="12935" y="3947"/>
                      <a:pt x="11260" y="3896"/>
                    </a:cubicBezTo>
                    <a:cubicBezTo>
                      <a:pt x="11207" y="3895"/>
                      <a:pt x="11154" y="3894"/>
                      <a:pt x="11101" y="3894"/>
                    </a:cubicBezTo>
                    <a:cubicBezTo>
                      <a:pt x="9217" y="3894"/>
                      <a:pt x="7499" y="4750"/>
                      <a:pt x="5657" y="4750"/>
                    </a:cubicBezTo>
                    <a:cubicBezTo>
                      <a:pt x="5640" y="4750"/>
                      <a:pt x="5622" y="4750"/>
                      <a:pt x="5605" y="4750"/>
                    </a:cubicBezTo>
                    <a:lnTo>
                      <a:pt x="5605" y="4750"/>
                    </a:lnTo>
                    <a:cubicBezTo>
                      <a:pt x="6748" y="5083"/>
                      <a:pt x="7928" y="5244"/>
                      <a:pt x="9114" y="5244"/>
                    </a:cubicBezTo>
                    <a:cubicBezTo>
                      <a:pt x="9328" y="5244"/>
                      <a:pt x="9542" y="5239"/>
                      <a:pt x="9757" y="5229"/>
                    </a:cubicBezTo>
                    <a:lnTo>
                      <a:pt x="9757" y="5229"/>
                    </a:lnTo>
                    <a:cubicBezTo>
                      <a:pt x="8082" y="5485"/>
                      <a:pt x="6408" y="5963"/>
                      <a:pt x="5024" y="6988"/>
                    </a:cubicBezTo>
                    <a:cubicBezTo>
                      <a:pt x="5563" y="6970"/>
                      <a:pt x="6103" y="6960"/>
                      <a:pt x="6643" y="6960"/>
                    </a:cubicBezTo>
                    <a:cubicBezTo>
                      <a:pt x="7607" y="6960"/>
                      <a:pt x="8571" y="6991"/>
                      <a:pt x="9535" y="7057"/>
                    </a:cubicBezTo>
                    <a:cubicBezTo>
                      <a:pt x="7911" y="7211"/>
                      <a:pt x="6305" y="7723"/>
                      <a:pt x="4887" y="8560"/>
                    </a:cubicBezTo>
                    <a:cubicBezTo>
                      <a:pt x="3264" y="9500"/>
                      <a:pt x="1965" y="10713"/>
                      <a:pt x="0" y="10901"/>
                    </a:cubicBezTo>
                    <a:cubicBezTo>
                      <a:pt x="213" y="10903"/>
                      <a:pt x="426" y="10904"/>
                      <a:pt x="640" y="10904"/>
                    </a:cubicBezTo>
                    <a:cubicBezTo>
                      <a:pt x="2631" y="10904"/>
                      <a:pt x="4673" y="10788"/>
                      <a:pt x="6339" y="9739"/>
                    </a:cubicBezTo>
                    <a:lnTo>
                      <a:pt x="6339" y="9739"/>
                    </a:lnTo>
                    <a:cubicBezTo>
                      <a:pt x="4631" y="10935"/>
                      <a:pt x="2905" y="12148"/>
                      <a:pt x="923" y="12798"/>
                    </a:cubicBezTo>
                    <a:cubicBezTo>
                      <a:pt x="1107" y="12833"/>
                      <a:pt x="1295" y="12850"/>
                      <a:pt x="1482" y="12850"/>
                    </a:cubicBezTo>
                    <a:cubicBezTo>
                      <a:pt x="1937" y="12850"/>
                      <a:pt x="2391" y="12747"/>
                      <a:pt x="2803" y="12541"/>
                    </a:cubicBezTo>
                    <a:lnTo>
                      <a:pt x="2803" y="12541"/>
                    </a:lnTo>
                    <a:cubicBezTo>
                      <a:pt x="2017" y="13550"/>
                      <a:pt x="1111" y="14438"/>
                      <a:pt x="120" y="15224"/>
                    </a:cubicBezTo>
                    <a:cubicBezTo>
                      <a:pt x="1195" y="14763"/>
                      <a:pt x="2201" y="14133"/>
                      <a:pt x="3089" y="13365"/>
                    </a:cubicBezTo>
                    <a:lnTo>
                      <a:pt x="3089" y="13365"/>
                    </a:lnTo>
                    <a:cubicBezTo>
                      <a:pt x="2866" y="13562"/>
                      <a:pt x="2528" y="14474"/>
                      <a:pt x="2393" y="14763"/>
                    </a:cubicBezTo>
                    <a:cubicBezTo>
                      <a:pt x="2187" y="15190"/>
                      <a:pt x="2068" y="15651"/>
                      <a:pt x="1897" y="16095"/>
                    </a:cubicBezTo>
                    <a:cubicBezTo>
                      <a:pt x="1436" y="17360"/>
                      <a:pt x="1043" y="18641"/>
                      <a:pt x="821" y="19957"/>
                    </a:cubicBezTo>
                    <a:cubicBezTo>
                      <a:pt x="616" y="21136"/>
                      <a:pt x="564" y="22332"/>
                      <a:pt x="667" y="23528"/>
                    </a:cubicBezTo>
                    <a:cubicBezTo>
                      <a:pt x="769" y="24468"/>
                      <a:pt x="1282" y="25322"/>
                      <a:pt x="1282" y="26279"/>
                    </a:cubicBezTo>
                    <a:cubicBezTo>
                      <a:pt x="1333" y="26552"/>
                      <a:pt x="1367" y="26825"/>
                      <a:pt x="1504" y="27065"/>
                    </a:cubicBezTo>
                    <a:cubicBezTo>
                      <a:pt x="1641" y="27304"/>
                      <a:pt x="1846" y="27492"/>
                      <a:pt x="2034" y="27680"/>
                    </a:cubicBezTo>
                    <a:cubicBezTo>
                      <a:pt x="4101" y="29730"/>
                      <a:pt x="4409" y="33011"/>
                      <a:pt x="6186" y="35317"/>
                    </a:cubicBezTo>
                    <a:cubicBezTo>
                      <a:pt x="3623" y="28978"/>
                      <a:pt x="6083" y="21870"/>
                      <a:pt x="9586" y="16369"/>
                    </a:cubicBezTo>
                    <a:lnTo>
                      <a:pt x="9586" y="16369"/>
                    </a:lnTo>
                    <a:cubicBezTo>
                      <a:pt x="8321" y="19034"/>
                      <a:pt x="7040" y="21785"/>
                      <a:pt x="6852" y="24724"/>
                    </a:cubicBezTo>
                    <a:cubicBezTo>
                      <a:pt x="7365" y="23272"/>
                      <a:pt x="8612" y="22229"/>
                      <a:pt x="9774" y="21221"/>
                    </a:cubicBezTo>
                    <a:cubicBezTo>
                      <a:pt x="12713" y="18658"/>
                      <a:pt x="15566" y="15583"/>
                      <a:pt x="16215" y="11738"/>
                    </a:cubicBezTo>
                    <a:lnTo>
                      <a:pt x="16215" y="11738"/>
                    </a:lnTo>
                    <a:cubicBezTo>
                      <a:pt x="16403" y="13806"/>
                      <a:pt x="15856" y="15925"/>
                      <a:pt x="14763" y="17684"/>
                    </a:cubicBezTo>
                    <a:cubicBezTo>
                      <a:pt x="13669" y="19461"/>
                      <a:pt x="12029" y="20862"/>
                      <a:pt x="10167" y="21768"/>
                    </a:cubicBezTo>
                    <a:cubicBezTo>
                      <a:pt x="12644" y="21170"/>
                      <a:pt x="14917" y="19718"/>
                      <a:pt x="16489" y="17701"/>
                    </a:cubicBezTo>
                    <a:cubicBezTo>
                      <a:pt x="18005" y="15793"/>
                      <a:pt x="18740" y="13579"/>
                      <a:pt x="18896" y="11161"/>
                    </a:cubicBezTo>
                    <a:lnTo>
                      <a:pt x="18896" y="11161"/>
                    </a:lnTo>
                    <a:cubicBezTo>
                      <a:pt x="18832" y="12199"/>
                      <a:pt x="18985" y="13454"/>
                      <a:pt x="19222" y="14438"/>
                    </a:cubicBezTo>
                    <a:cubicBezTo>
                      <a:pt x="19547" y="15737"/>
                      <a:pt x="19974" y="16847"/>
                      <a:pt x="19906" y="18231"/>
                    </a:cubicBezTo>
                    <a:cubicBezTo>
                      <a:pt x="19889" y="18710"/>
                      <a:pt x="19820" y="19188"/>
                      <a:pt x="19598" y="19598"/>
                    </a:cubicBezTo>
                    <a:cubicBezTo>
                      <a:pt x="19376" y="20025"/>
                      <a:pt x="19000" y="20384"/>
                      <a:pt x="18539" y="20452"/>
                    </a:cubicBezTo>
                    <a:cubicBezTo>
                      <a:pt x="18475" y="20464"/>
                      <a:pt x="18411" y="20470"/>
                      <a:pt x="18347" y="20470"/>
                    </a:cubicBezTo>
                    <a:cubicBezTo>
                      <a:pt x="17761" y="20470"/>
                      <a:pt x="17198" y="19994"/>
                      <a:pt x="17121" y="19393"/>
                    </a:cubicBezTo>
                    <a:cubicBezTo>
                      <a:pt x="17107" y="19226"/>
                      <a:pt x="17127" y="19035"/>
                      <a:pt x="17209" y="18878"/>
                    </a:cubicBezTo>
                    <a:lnTo>
                      <a:pt x="17209" y="18878"/>
                    </a:lnTo>
                    <a:cubicBezTo>
                      <a:pt x="17012" y="19082"/>
                      <a:pt x="16890" y="19374"/>
                      <a:pt x="16899" y="19666"/>
                    </a:cubicBezTo>
                    <a:cubicBezTo>
                      <a:pt x="16899" y="20435"/>
                      <a:pt x="17651" y="21085"/>
                      <a:pt x="18419" y="21102"/>
                    </a:cubicBezTo>
                    <a:cubicBezTo>
                      <a:pt x="18432" y="21102"/>
                      <a:pt x="18444" y="21102"/>
                      <a:pt x="18456" y="21102"/>
                    </a:cubicBezTo>
                    <a:cubicBezTo>
                      <a:pt x="19228" y="21102"/>
                      <a:pt x="19929" y="20578"/>
                      <a:pt x="20282" y="19906"/>
                    </a:cubicBezTo>
                    <a:cubicBezTo>
                      <a:pt x="20624" y="19205"/>
                      <a:pt x="20641" y="18385"/>
                      <a:pt x="20436" y="17633"/>
                    </a:cubicBezTo>
                    <a:lnTo>
                      <a:pt x="20436" y="17633"/>
                    </a:lnTo>
                    <a:cubicBezTo>
                      <a:pt x="21068" y="19017"/>
                      <a:pt x="20692" y="20726"/>
                      <a:pt x="19684" y="21888"/>
                    </a:cubicBezTo>
                    <a:cubicBezTo>
                      <a:pt x="20965" y="21187"/>
                      <a:pt x="21563" y="19461"/>
                      <a:pt x="20999" y="18129"/>
                    </a:cubicBezTo>
                    <a:lnTo>
                      <a:pt x="20999" y="18129"/>
                    </a:lnTo>
                    <a:cubicBezTo>
                      <a:pt x="21785" y="19530"/>
                      <a:pt x="22247" y="21119"/>
                      <a:pt x="22332" y="22725"/>
                    </a:cubicBezTo>
                    <a:cubicBezTo>
                      <a:pt x="22435" y="21392"/>
                      <a:pt x="22742" y="20094"/>
                      <a:pt x="22554" y="18778"/>
                    </a:cubicBezTo>
                    <a:cubicBezTo>
                      <a:pt x="22315" y="17206"/>
                      <a:pt x="21734" y="15719"/>
                      <a:pt x="21153" y="14250"/>
                    </a:cubicBezTo>
                    <a:lnTo>
                      <a:pt x="21153" y="14250"/>
                    </a:lnTo>
                    <a:cubicBezTo>
                      <a:pt x="22059" y="15685"/>
                      <a:pt x="22913" y="16967"/>
                      <a:pt x="24007" y="18265"/>
                    </a:cubicBezTo>
                    <a:cubicBezTo>
                      <a:pt x="25408" y="19974"/>
                      <a:pt x="26552" y="22315"/>
                      <a:pt x="25698" y="24519"/>
                    </a:cubicBezTo>
                    <a:cubicBezTo>
                      <a:pt x="27048" y="22417"/>
                      <a:pt x="26382" y="20469"/>
                      <a:pt x="24929" y="18675"/>
                    </a:cubicBezTo>
                    <a:lnTo>
                      <a:pt x="24929" y="18675"/>
                    </a:lnTo>
                    <a:cubicBezTo>
                      <a:pt x="26347" y="20179"/>
                      <a:pt x="27971" y="21238"/>
                      <a:pt x="30055" y="21375"/>
                    </a:cubicBezTo>
                    <a:cubicBezTo>
                      <a:pt x="28722" y="19957"/>
                      <a:pt x="27424" y="18385"/>
                      <a:pt x="26587" y="16642"/>
                    </a:cubicBezTo>
                    <a:lnTo>
                      <a:pt x="26587" y="16642"/>
                    </a:lnTo>
                    <a:cubicBezTo>
                      <a:pt x="27595" y="18043"/>
                      <a:pt x="29252" y="18949"/>
                      <a:pt x="30978" y="19034"/>
                    </a:cubicBezTo>
                    <a:cubicBezTo>
                      <a:pt x="29115" y="18265"/>
                      <a:pt x="27509" y="16864"/>
                      <a:pt x="26484" y="15121"/>
                    </a:cubicBezTo>
                    <a:lnTo>
                      <a:pt x="26484" y="15121"/>
                    </a:lnTo>
                    <a:cubicBezTo>
                      <a:pt x="27287" y="15822"/>
                      <a:pt x="28107" y="16505"/>
                      <a:pt x="29064" y="16967"/>
                    </a:cubicBezTo>
                    <a:cubicBezTo>
                      <a:pt x="29715" y="17298"/>
                      <a:pt x="30449" y="17507"/>
                      <a:pt x="31179" y="17507"/>
                    </a:cubicBezTo>
                    <a:cubicBezTo>
                      <a:pt x="31502" y="17507"/>
                      <a:pt x="31825" y="17466"/>
                      <a:pt x="32140" y="17377"/>
                    </a:cubicBezTo>
                    <a:cubicBezTo>
                      <a:pt x="31217" y="17103"/>
                      <a:pt x="30346" y="16710"/>
                      <a:pt x="29525" y="16215"/>
                    </a:cubicBezTo>
                    <a:lnTo>
                      <a:pt x="29525" y="16215"/>
                    </a:lnTo>
                    <a:cubicBezTo>
                      <a:pt x="32755" y="16625"/>
                      <a:pt x="35471" y="19564"/>
                      <a:pt x="35642" y="22810"/>
                    </a:cubicBezTo>
                    <a:cubicBezTo>
                      <a:pt x="35779" y="21221"/>
                      <a:pt x="35454" y="19598"/>
                      <a:pt x="34703" y="18180"/>
                    </a:cubicBezTo>
                    <a:lnTo>
                      <a:pt x="34703" y="18180"/>
                    </a:lnTo>
                    <a:cubicBezTo>
                      <a:pt x="35779" y="19205"/>
                      <a:pt x="36445" y="20606"/>
                      <a:pt x="36736" y="22058"/>
                    </a:cubicBezTo>
                    <a:cubicBezTo>
                      <a:pt x="37043" y="23511"/>
                      <a:pt x="36992" y="25014"/>
                      <a:pt x="36753" y="26467"/>
                    </a:cubicBezTo>
                    <a:cubicBezTo>
                      <a:pt x="37520" y="24984"/>
                      <a:pt x="37862" y="23280"/>
                      <a:pt x="37728" y="21609"/>
                    </a:cubicBezTo>
                    <a:lnTo>
                      <a:pt x="37728" y="21609"/>
                    </a:lnTo>
                    <a:cubicBezTo>
                      <a:pt x="37865" y="23296"/>
                      <a:pt x="38103" y="24933"/>
                      <a:pt x="38154" y="26638"/>
                    </a:cubicBezTo>
                    <a:cubicBezTo>
                      <a:pt x="38205" y="28483"/>
                      <a:pt x="38086" y="30362"/>
                      <a:pt x="38051" y="32208"/>
                    </a:cubicBezTo>
                    <a:cubicBezTo>
                      <a:pt x="38803" y="29012"/>
                      <a:pt x="39179" y="25800"/>
                      <a:pt x="39453" y="22554"/>
                    </a:cubicBezTo>
                    <a:cubicBezTo>
                      <a:pt x="39561" y="22538"/>
                      <a:pt x="39671" y="22530"/>
                      <a:pt x="39780" y="22530"/>
                    </a:cubicBezTo>
                    <a:cubicBezTo>
                      <a:pt x="40493" y="22530"/>
                      <a:pt x="41193" y="22862"/>
                      <a:pt x="41622" y="23425"/>
                    </a:cubicBezTo>
                    <a:cubicBezTo>
                      <a:pt x="41896" y="21255"/>
                      <a:pt x="41845" y="19034"/>
                      <a:pt x="41435" y="16864"/>
                    </a:cubicBezTo>
                    <a:lnTo>
                      <a:pt x="41435" y="16864"/>
                    </a:lnTo>
                    <a:cubicBezTo>
                      <a:pt x="42067" y="17326"/>
                      <a:pt x="42477" y="18094"/>
                      <a:pt x="42511" y="18863"/>
                    </a:cubicBezTo>
                    <a:cubicBezTo>
                      <a:pt x="42528" y="17787"/>
                      <a:pt x="42374" y="16710"/>
                      <a:pt x="42067" y="15685"/>
                    </a:cubicBezTo>
                    <a:cubicBezTo>
                      <a:pt x="41486" y="13789"/>
                      <a:pt x="40375" y="12046"/>
                      <a:pt x="38855" y="10765"/>
                    </a:cubicBezTo>
                    <a:lnTo>
                      <a:pt x="38855" y="10765"/>
                    </a:lnTo>
                    <a:cubicBezTo>
                      <a:pt x="40973" y="11072"/>
                      <a:pt x="42921" y="12354"/>
                      <a:pt x="44066" y="14182"/>
                    </a:cubicBezTo>
                    <a:cubicBezTo>
                      <a:pt x="43861" y="12234"/>
                      <a:pt x="42699" y="10440"/>
                      <a:pt x="41144" y="9244"/>
                    </a:cubicBezTo>
                    <a:cubicBezTo>
                      <a:pt x="39589" y="8048"/>
                      <a:pt x="37658" y="7416"/>
                      <a:pt x="35711" y="7159"/>
                    </a:cubicBezTo>
                    <a:cubicBezTo>
                      <a:pt x="35840" y="7151"/>
                      <a:pt x="35970" y="7146"/>
                      <a:pt x="36101" y="7146"/>
                    </a:cubicBezTo>
                    <a:cubicBezTo>
                      <a:pt x="36748" y="7146"/>
                      <a:pt x="37406" y="7251"/>
                      <a:pt x="38017" y="7450"/>
                    </a:cubicBezTo>
                    <a:cubicBezTo>
                      <a:pt x="37197" y="6476"/>
                      <a:pt x="36001" y="5878"/>
                      <a:pt x="34754" y="5604"/>
                    </a:cubicBezTo>
                    <a:cubicBezTo>
                      <a:pt x="33507" y="5314"/>
                      <a:pt x="32225" y="5297"/>
                      <a:pt x="30944" y="5297"/>
                    </a:cubicBezTo>
                    <a:cubicBezTo>
                      <a:pt x="32121" y="4557"/>
                      <a:pt x="33518" y="4170"/>
                      <a:pt x="34910" y="4170"/>
                    </a:cubicBezTo>
                    <a:cubicBezTo>
                      <a:pt x="35639" y="4170"/>
                      <a:pt x="36367" y="4276"/>
                      <a:pt x="37060" y="4494"/>
                    </a:cubicBezTo>
                    <a:cubicBezTo>
                      <a:pt x="35576" y="3346"/>
                      <a:pt x="33666" y="2815"/>
                      <a:pt x="31774" y="2815"/>
                    </a:cubicBezTo>
                    <a:cubicBezTo>
                      <a:pt x="31554" y="2815"/>
                      <a:pt x="31334" y="2822"/>
                      <a:pt x="31114" y="2837"/>
                    </a:cubicBezTo>
                    <a:cubicBezTo>
                      <a:pt x="29286" y="2973"/>
                      <a:pt x="27680" y="3674"/>
                      <a:pt x="26006" y="4323"/>
                    </a:cubicBezTo>
                    <a:cubicBezTo>
                      <a:pt x="27099" y="3230"/>
                      <a:pt x="28381" y="2307"/>
                      <a:pt x="29765" y="1606"/>
                    </a:cubicBezTo>
                    <a:cubicBezTo>
                      <a:pt x="29437" y="1568"/>
                      <a:pt x="29107" y="1549"/>
                      <a:pt x="28778" y="1549"/>
                    </a:cubicBezTo>
                    <a:cubicBezTo>
                      <a:pt x="26483" y="1549"/>
                      <a:pt x="24202" y="2470"/>
                      <a:pt x="22588" y="4084"/>
                    </a:cubicBezTo>
                    <a:cubicBezTo>
                      <a:pt x="23101" y="2597"/>
                      <a:pt x="23887" y="1213"/>
                      <a:pt x="248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7"/>
              <p:cNvSpPr/>
              <p:nvPr/>
            </p:nvSpPr>
            <p:spPr>
              <a:xfrm>
                <a:off x="1226550" y="2466850"/>
                <a:ext cx="643325" cy="245625"/>
              </a:xfrm>
              <a:custGeom>
                <a:avLst/>
                <a:gdLst/>
                <a:ahLst/>
                <a:cxnLst/>
                <a:rect l="l" t="t" r="r" b="b"/>
                <a:pathLst>
                  <a:path w="25733" h="9825" extrusionOk="0">
                    <a:moveTo>
                      <a:pt x="21522" y="8352"/>
                    </a:moveTo>
                    <a:lnTo>
                      <a:pt x="21522" y="8352"/>
                    </a:lnTo>
                    <a:cubicBezTo>
                      <a:pt x="21524" y="8353"/>
                      <a:pt x="21527" y="8354"/>
                      <a:pt x="21529" y="8355"/>
                    </a:cubicBezTo>
                    <a:cubicBezTo>
                      <a:pt x="21527" y="8354"/>
                      <a:pt x="21524" y="8353"/>
                      <a:pt x="21522" y="8352"/>
                    </a:cubicBezTo>
                    <a:close/>
                    <a:moveTo>
                      <a:pt x="16540" y="0"/>
                    </a:moveTo>
                    <a:lnTo>
                      <a:pt x="16540" y="0"/>
                    </a:lnTo>
                    <a:cubicBezTo>
                      <a:pt x="14934" y="718"/>
                      <a:pt x="13618" y="2068"/>
                      <a:pt x="12969" y="3708"/>
                    </a:cubicBezTo>
                    <a:cubicBezTo>
                      <a:pt x="13003" y="2751"/>
                      <a:pt x="13037" y="1794"/>
                      <a:pt x="13071" y="837"/>
                    </a:cubicBezTo>
                    <a:lnTo>
                      <a:pt x="13071" y="837"/>
                    </a:lnTo>
                    <a:cubicBezTo>
                      <a:pt x="12251" y="1692"/>
                      <a:pt x="11858" y="2956"/>
                      <a:pt x="12063" y="4118"/>
                    </a:cubicBezTo>
                    <a:cubicBezTo>
                      <a:pt x="11431" y="2614"/>
                      <a:pt x="10013" y="1453"/>
                      <a:pt x="8407" y="1128"/>
                    </a:cubicBezTo>
                    <a:lnTo>
                      <a:pt x="8407" y="1128"/>
                    </a:lnTo>
                    <a:cubicBezTo>
                      <a:pt x="9603" y="1863"/>
                      <a:pt x="10526" y="3024"/>
                      <a:pt x="10987" y="4357"/>
                    </a:cubicBezTo>
                    <a:cubicBezTo>
                      <a:pt x="9972" y="3634"/>
                      <a:pt x="8717" y="3253"/>
                      <a:pt x="7469" y="3253"/>
                    </a:cubicBezTo>
                    <a:cubicBezTo>
                      <a:pt x="6889" y="3253"/>
                      <a:pt x="6311" y="3335"/>
                      <a:pt x="5759" y="3503"/>
                    </a:cubicBezTo>
                    <a:cubicBezTo>
                      <a:pt x="6340" y="4152"/>
                      <a:pt x="7143" y="4306"/>
                      <a:pt x="7741" y="5006"/>
                    </a:cubicBezTo>
                    <a:cubicBezTo>
                      <a:pt x="6220" y="4357"/>
                      <a:pt x="4597" y="3947"/>
                      <a:pt x="2922" y="3896"/>
                    </a:cubicBezTo>
                    <a:cubicBezTo>
                      <a:pt x="2852" y="3894"/>
                      <a:pt x="2783" y="3892"/>
                      <a:pt x="2713" y="3892"/>
                    </a:cubicBezTo>
                    <a:cubicBezTo>
                      <a:pt x="1754" y="3892"/>
                      <a:pt x="877" y="4111"/>
                      <a:pt x="1" y="4494"/>
                    </a:cubicBezTo>
                    <a:cubicBezTo>
                      <a:pt x="1333" y="4528"/>
                      <a:pt x="2683" y="4648"/>
                      <a:pt x="3999" y="4887"/>
                    </a:cubicBezTo>
                    <a:cubicBezTo>
                      <a:pt x="3042" y="5212"/>
                      <a:pt x="2085" y="5604"/>
                      <a:pt x="1179" y="6083"/>
                    </a:cubicBezTo>
                    <a:cubicBezTo>
                      <a:pt x="2478" y="6220"/>
                      <a:pt x="3777" y="6305"/>
                      <a:pt x="5075" y="6339"/>
                    </a:cubicBezTo>
                    <a:cubicBezTo>
                      <a:pt x="3982" y="6886"/>
                      <a:pt x="3127" y="7877"/>
                      <a:pt x="2734" y="9022"/>
                    </a:cubicBezTo>
                    <a:cubicBezTo>
                      <a:pt x="3930" y="8287"/>
                      <a:pt x="5212" y="7689"/>
                      <a:pt x="6562" y="7245"/>
                    </a:cubicBezTo>
                    <a:lnTo>
                      <a:pt x="6562" y="7245"/>
                    </a:lnTo>
                    <a:cubicBezTo>
                      <a:pt x="6032" y="7860"/>
                      <a:pt x="5656" y="8577"/>
                      <a:pt x="5468" y="9363"/>
                    </a:cubicBezTo>
                    <a:cubicBezTo>
                      <a:pt x="7023" y="8167"/>
                      <a:pt x="8697" y="7142"/>
                      <a:pt x="10457" y="6271"/>
                    </a:cubicBezTo>
                    <a:lnTo>
                      <a:pt x="10457" y="6271"/>
                    </a:lnTo>
                    <a:cubicBezTo>
                      <a:pt x="10252" y="7074"/>
                      <a:pt x="10218" y="7928"/>
                      <a:pt x="10372" y="8748"/>
                    </a:cubicBezTo>
                    <a:cubicBezTo>
                      <a:pt x="10799" y="8099"/>
                      <a:pt x="11124" y="7399"/>
                      <a:pt x="11329" y="6647"/>
                    </a:cubicBezTo>
                    <a:cubicBezTo>
                      <a:pt x="11551" y="7262"/>
                      <a:pt x="11910" y="7826"/>
                      <a:pt x="12371" y="8287"/>
                    </a:cubicBezTo>
                    <a:cubicBezTo>
                      <a:pt x="12559" y="7604"/>
                      <a:pt x="12713" y="6920"/>
                      <a:pt x="12781" y="6203"/>
                    </a:cubicBezTo>
                    <a:cubicBezTo>
                      <a:pt x="13464" y="7159"/>
                      <a:pt x="14524" y="7843"/>
                      <a:pt x="15686" y="8065"/>
                    </a:cubicBezTo>
                    <a:cubicBezTo>
                      <a:pt x="15310" y="7364"/>
                      <a:pt x="14934" y="6664"/>
                      <a:pt x="14575" y="5963"/>
                    </a:cubicBezTo>
                    <a:lnTo>
                      <a:pt x="14575" y="5963"/>
                    </a:lnTo>
                    <a:cubicBezTo>
                      <a:pt x="16523" y="6903"/>
                      <a:pt x="18163" y="8492"/>
                      <a:pt x="19855" y="9825"/>
                    </a:cubicBezTo>
                    <a:cubicBezTo>
                      <a:pt x="19530" y="8560"/>
                      <a:pt x="18932" y="7381"/>
                      <a:pt x="18095" y="6373"/>
                    </a:cubicBezTo>
                    <a:lnTo>
                      <a:pt x="18095" y="6373"/>
                    </a:lnTo>
                    <a:cubicBezTo>
                      <a:pt x="19152" y="7192"/>
                      <a:pt x="20294" y="7857"/>
                      <a:pt x="21522" y="8352"/>
                    </a:cubicBezTo>
                    <a:lnTo>
                      <a:pt x="21522" y="8352"/>
                    </a:lnTo>
                    <a:cubicBezTo>
                      <a:pt x="21334" y="8270"/>
                      <a:pt x="21083" y="7635"/>
                      <a:pt x="20948" y="7450"/>
                    </a:cubicBezTo>
                    <a:cubicBezTo>
                      <a:pt x="20692" y="7091"/>
                      <a:pt x="20384" y="6766"/>
                      <a:pt x="20145" y="6408"/>
                    </a:cubicBezTo>
                    <a:lnTo>
                      <a:pt x="20145" y="6408"/>
                    </a:lnTo>
                    <a:cubicBezTo>
                      <a:pt x="21085" y="6715"/>
                      <a:pt x="21973" y="7142"/>
                      <a:pt x="22811" y="7672"/>
                    </a:cubicBezTo>
                    <a:cubicBezTo>
                      <a:pt x="22332" y="7142"/>
                      <a:pt x="21820" y="6647"/>
                      <a:pt x="21256" y="6203"/>
                    </a:cubicBezTo>
                    <a:cubicBezTo>
                      <a:pt x="21688" y="6177"/>
                      <a:pt x="22120" y="6163"/>
                      <a:pt x="22552" y="6163"/>
                    </a:cubicBezTo>
                    <a:cubicBezTo>
                      <a:pt x="23554" y="6163"/>
                      <a:pt x="24553" y="6235"/>
                      <a:pt x="25544" y="6390"/>
                    </a:cubicBezTo>
                    <a:cubicBezTo>
                      <a:pt x="24622" y="6049"/>
                      <a:pt x="23665" y="5792"/>
                      <a:pt x="22708" y="5604"/>
                    </a:cubicBezTo>
                    <a:cubicBezTo>
                      <a:pt x="21734" y="5434"/>
                      <a:pt x="20743" y="5314"/>
                      <a:pt x="19752" y="5280"/>
                    </a:cubicBezTo>
                    <a:cubicBezTo>
                      <a:pt x="21478" y="3998"/>
                      <a:pt x="23580" y="3161"/>
                      <a:pt x="25732" y="3161"/>
                    </a:cubicBezTo>
                    <a:cubicBezTo>
                      <a:pt x="25374" y="3161"/>
                      <a:pt x="24929" y="2939"/>
                      <a:pt x="24571" y="2888"/>
                    </a:cubicBezTo>
                    <a:cubicBezTo>
                      <a:pt x="24232" y="2830"/>
                      <a:pt x="23888" y="2810"/>
                      <a:pt x="23548" y="2810"/>
                    </a:cubicBezTo>
                    <a:cubicBezTo>
                      <a:pt x="23287" y="2810"/>
                      <a:pt x="23029" y="2822"/>
                      <a:pt x="22776" y="2837"/>
                    </a:cubicBezTo>
                    <a:cubicBezTo>
                      <a:pt x="20948" y="2973"/>
                      <a:pt x="19342" y="3674"/>
                      <a:pt x="17668" y="4323"/>
                    </a:cubicBezTo>
                    <a:cubicBezTo>
                      <a:pt x="18761" y="3230"/>
                      <a:pt x="20043" y="2307"/>
                      <a:pt x="21427" y="1606"/>
                    </a:cubicBezTo>
                    <a:cubicBezTo>
                      <a:pt x="21099" y="1568"/>
                      <a:pt x="20769" y="1549"/>
                      <a:pt x="20440" y="1549"/>
                    </a:cubicBezTo>
                    <a:cubicBezTo>
                      <a:pt x="18145" y="1549"/>
                      <a:pt x="15864" y="2470"/>
                      <a:pt x="14250" y="4084"/>
                    </a:cubicBezTo>
                    <a:cubicBezTo>
                      <a:pt x="14763" y="2597"/>
                      <a:pt x="15549" y="1213"/>
                      <a:pt x="165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7"/>
              <p:cNvSpPr/>
              <p:nvPr/>
            </p:nvSpPr>
            <p:spPr>
              <a:xfrm>
                <a:off x="1018100" y="2671450"/>
                <a:ext cx="1101650" cy="678350"/>
              </a:xfrm>
              <a:custGeom>
                <a:avLst/>
                <a:gdLst/>
                <a:ahLst/>
                <a:cxnLst/>
                <a:rect l="l" t="t" r="r" b="b"/>
                <a:pathLst>
                  <a:path w="44066" h="27134" extrusionOk="0">
                    <a:moveTo>
                      <a:pt x="36702" y="411"/>
                    </a:moveTo>
                    <a:cubicBezTo>
                      <a:pt x="36703" y="411"/>
                      <a:pt x="36705" y="412"/>
                      <a:pt x="36707" y="413"/>
                    </a:cubicBezTo>
                    <a:lnTo>
                      <a:pt x="36707" y="413"/>
                    </a:lnTo>
                    <a:cubicBezTo>
                      <a:pt x="36705" y="412"/>
                      <a:pt x="36703" y="411"/>
                      <a:pt x="36702" y="411"/>
                    </a:cubicBezTo>
                    <a:close/>
                    <a:moveTo>
                      <a:pt x="0" y="2717"/>
                    </a:moveTo>
                    <a:cubicBezTo>
                      <a:pt x="1" y="2717"/>
                      <a:pt x="1" y="2717"/>
                      <a:pt x="1" y="2717"/>
                    </a:cubicBezTo>
                    <a:lnTo>
                      <a:pt x="1" y="2717"/>
                    </a:lnTo>
                    <a:cubicBezTo>
                      <a:pt x="1" y="2717"/>
                      <a:pt x="1" y="2717"/>
                      <a:pt x="0" y="2717"/>
                    </a:cubicBezTo>
                    <a:close/>
                    <a:moveTo>
                      <a:pt x="17686" y="10390"/>
                    </a:moveTo>
                    <a:cubicBezTo>
                      <a:pt x="17530" y="10390"/>
                      <a:pt x="17375" y="10469"/>
                      <a:pt x="17275" y="10594"/>
                    </a:cubicBezTo>
                    <a:cubicBezTo>
                      <a:pt x="17250" y="10625"/>
                      <a:pt x="17228" y="10659"/>
                      <a:pt x="17209" y="10694"/>
                    </a:cubicBezTo>
                    <a:lnTo>
                      <a:pt x="17209" y="10694"/>
                    </a:lnTo>
                    <a:cubicBezTo>
                      <a:pt x="17370" y="10528"/>
                      <a:pt x="17580" y="10422"/>
                      <a:pt x="17808" y="10422"/>
                    </a:cubicBezTo>
                    <a:cubicBezTo>
                      <a:pt x="17824" y="10422"/>
                      <a:pt x="17840" y="10422"/>
                      <a:pt x="17856" y="10423"/>
                    </a:cubicBezTo>
                    <a:cubicBezTo>
                      <a:pt x="17801" y="10400"/>
                      <a:pt x="17743" y="10390"/>
                      <a:pt x="17686" y="10390"/>
                    </a:cubicBezTo>
                    <a:close/>
                    <a:moveTo>
                      <a:pt x="6032" y="1"/>
                    </a:moveTo>
                    <a:lnTo>
                      <a:pt x="6032" y="1"/>
                    </a:lnTo>
                    <a:cubicBezTo>
                      <a:pt x="4058" y="681"/>
                      <a:pt x="2186" y="2717"/>
                      <a:pt x="27" y="2717"/>
                    </a:cubicBezTo>
                    <a:cubicBezTo>
                      <a:pt x="19" y="2717"/>
                      <a:pt x="10" y="2717"/>
                      <a:pt x="1" y="2717"/>
                    </a:cubicBezTo>
                    <a:lnTo>
                      <a:pt x="1" y="2717"/>
                    </a:lnTo>
                    <a:cubicBezTo>
                      <a:pt x="213" y="2719"/>
                      <a:pt x="426" y="2720"/>
                      <a:pt x="640" y="2720"/>
                    </a:cubicBezTo>
                    <a:cubicBezTo>
                      <a:pt x="2631" y="2720"/>
                      <a:pt x="4673" y="2604"/>
                      <a:pt x="6339" y="1555"/>
                    </a:cubicBezTo>
                    <a:lnTo>
                      <a:pt x="6339" y="1555"/>
                    </a:lnTo>
                    <a:cubicBezTo>
                      <a:pt x="4631" y="2751"/>
                      <a:pt x="2905" y="3964"/>
                      <a:pt x="923" y="4614"/>
                    </a:cubicBezTo>
                    <a:cubicBezTo>
                      <a:pt x="1107" y="4649"/>
                      <a:pt x="1295" y="4666"/>
                      <a:pt x="1482" y="4666"/>
                    </a:cubicBezTo>
                    <a:cubicBezTo>
                      <a:pt x="1937" y="4666"/>
                      <a:pt x="2391" y="4563"/>
                      <a:pt x="2803" y="4357"/>
                    </a:cubicBezTo>
                    <a:lnTo>
                      <a:pt x="2803" y="4357"/>
                    </a:lnTo>
                    <a:cubicBezTo>
                      <a:pt x="2017" y="5366"/>
                      <a:pt x="1111" y="6254"/>
                      <a:pt x="120" y="7040"/>
                    </a:cubicBezTo>
                    <a:cubicBezTo>
                      <a:pt x="1195" y="6579"/>
                      <a:pt x="2201" y="5949"/>
                      <a:pt x="3089" y="5181"/>
                    </a:cubicBezTo>
                    <a:lnTo>
                      <a:pt x="3089" y="5181"/>
                    </a:lnTo>
                    <a:cubicBezTo>
                      <a:pt x="2866" y="5378"/>
                      <a:pt x="2528" y="6290"/>
                      <a:pt x="2393" y="6579"/>
                    </a:cubicBezTo>
                    <a:cubicBezTo>
                      <a:pt x="2187" y="7006"/>
                      <a:pt x="2068" y="7467"/>
                      <a:pt x="1897" y="7911"/>
                    </a:cubicBezTo>
                    <a:cubicBezTo>
                      <a:pt x="1436" y="9176"/>
                      <a:pt x="1043" y="10457"/>
                      <a:pt x="821" y="11773"/>
                    </a:cubicBezTo>
                    <a:cubicBezTo>
                      <a:pt x="616" y="12952"/>
                      <a:pt x="564" y="14148"/>
                      <a:pt x="667" y="15344"/>
                    </a:cubicBezTo>
                    <a:cubicBezTo>
                      <a:pt x="769" y="16284"/>
                      <a:pt x="1282" y="17138"/>
                      <a:pt x="1282" y="18095"/>
                    </a:cubicBezTo>
                    <a:cubicBezTo>
                      <a:pt x="1333" y="18368"/>
                      <a:pt x="1367" y="18641"/>
                      <a:pt x="1504" y="18881"/>
                    </a:cubicBezTo>
                    <a:cubicBezTo>
                      <a:pt x="1641" y="19120"/>
                      <a:pt x="1846" y="19308"/>
                      <a:pt x="2034" y="19496"/>
                    </a:cubicBezTo>
                    <a:cubicBezTo>
                      <a:pt x="4101" y="21546"/>
                      <a:pt x="4409" y="24827"/>
                      <a:pt x="6186" y="27133"/>
                    </a:cubicBezTo>
                    <a:cubicBezTo>
                      <a:pt x="3623" y="20794"/>
                      <a:pt x="6083" y="13686"/>
                      <a:pt x="9586" y="8185"/>
                    </a:cubicBezTo>
                    <a:lnTo>
                      <a:pt x="9586" y="8185"/>
                    </a:lnTo>
                    <a:cubicBezTo>
                      <a:pt x="8321" y="10850"/>
                      <a:pt x="7040" y="13601"/>
                      <a:pt x="6852" y="16540"/>
                    </a:cubicBezTo>
                    <a:cubicBezTo>
                      <a:pt x="7365" y="15088"/>
                      <a:pt x="8612" y="14045"/>
                      <a:pt x="9774" y="13037"/>
                    </a:cubicBezTo>
                    <a:cubicBezTo>
                      <a:pt x="12713" y="10474"/>
                      <a:pt x="15566" y="7399"/>
                      <a:pt x="16215" y="3554"/>
                    </a:cubicBezTo>
                    <a:lnTo>
                      <a:pt x="16215" y="3554"/>
                    </a:lnTo>
                    <a:cubicBezTo>
                      <a:pt x="16403" y="5622"/>
                      <a:pt x="15856" y="7741"/>
                      <a:pt x="14763" y="9500"/>
                    </a:cubicBezTo>
                    <a:cubicBezTo>
                      <a:pt x="13669" y="11277"/>
                      <a:pt x="12029" y="12678"/>
                      <a:pt x="10167" y="13584"/>
                    </a:cubicBezTo>
                    <a:cubicBezTo>
                      <a:pt x="12644" y="12986"/>
                      <a:pt x="14917" y="11534"/>
                      <a:pt x="16489" y="9517"/>
                    </a:cubicBezTo>
                    <a:cubicBezTo>
                      <a:pt x="18005" y="7609"/>
                      <a:pt x="18740" y="5395"/>
                      <a:pt x="18896" y="2977"/>
                    </a:cubicBezTo>
                    <a:lnTo>
                      <a:pt x="18896" y="2977"/>
                    </a:lnTo>
                    <a:cubicBezTo>
                      <a:pt x="18832" y="4015"/>
                      <a:pt x="18985" y="5270"/>
                      <a:pt x="19222" y="6254"/>
                    </a:cubicBezTo>
                    <a:cubicBezTo>
                      <a:pt x="19547" y="7553"/>
                      <a:pt x="19974" y="8663"/>
                      <a:pt x="19906" y="10047"/>
                    </a:cubicBezTo>
                    <a:cubicBezTo>
                      <a:pt x="19889" y="10526"/>
                      <a:pt x="19820" y="11004"/>
                      <a:pt x="19598" y="11414"/>
                    </a:cubicBezTo>
                    <a:cubicBezTo>
                      <a:pt x="19376" y="11841"/>
                      <a:pt x="19000" y="12200"/>
                      <a:pt x="18539" y="12268"/>
                    </a:cubicBezTo>
                    <a:cubicBezTo>
                      <a:pt x="18475" y="12280"/>
                      <a:pt x="18411" y="12286"/>
                      <a:pt x="18347" y="12286"/>
                    </a:cubicBezTo>
                    <a:cubicBezTo>
                      <a:pt x="17761" y="12286"/>
                      <a:pt x="17198" y="11810"/>
                      <a:pt x="17121" y="11209"/>
                    </a:cubicBezTo>
                    <a:cubicBezTo>
                      <a:pt x="17107" y="11042"/>
                      <a:pt x="17127" y="10851"/>
                      <a:pt x="17209" y="10694"/>
                    </a:cubicBezTo>
                    <a:lnTo>
                      <a:pt x="17209" y="10694"/>
                    </a:lnTo>
                    <a:cubicBezTo>
                      <a:pt x="17012" y="10898"/>
                      <a:pt x="16890" y="11190"/>
                      <a:pt x="16899" y="11482"/>
                    </a:cubicBezTo>
                    <a:cubicBezTo>
                      <a:pt x="16899" y="12251"/>
                      <a:pt x="17651" y="12901"/>
                      <a:pt x="18419" y="12918"/>
                    </a:cubicBezTo>
                    <a:cubicBezTo>
                      <a:pt x="18432" y="12918"/>
                      <a:pt x="18444" y="12918"/>
                      <a:pt x="18456" y="12918"/>
                    </a:cubicBezTo>
                    <a:cubicBezTo>
                      <a:pt x="19228" y="12918"/>
                      <a:pt x="19929" y="12394"/>
                      <a:pt x="20282" y="11722"/>
                    </a:cubicBezTo>
                    <a:cubicBezTo>
                      <a:pt x="20624" y="11021"/>
                      <a:pt x="20641" y="10201"/>
                      <a:pt x="20436" y="9449"/>
                    </a:cubicBezTo>
                    <a:lnTo>
                      <a:pt x="20436" y="9449"/>
                    </a:lnTo>
                    <a:cubicBezTo>
                      <a:pt x="21068" y="10833"/>
                      <a:pt x="20692" y="12542"/>
                      <a:pt x="19684" y="13704"/>
                    </a:cubicBezTo>
                    <a:cubicBezTo>
                      <a:pt x="20965" y="13003"/>
                      <a:pt x="21563" y="11277"/>
                      <a:pt x="20999" y="9945"/>
                    </a:cubicBezTo>
                    <a:lnTo>
                      <a:pt x="20999" y="9945"/>
                    </a:lnTo>
                    <a:cubicBezTo>
                      <a:pt x="21785" y="11346"/>
                      <a:pt x="22247" y="12935"/>
                      <a:pt x="22332" y="14541"/>
                    </a:cubicBezTo>
                    <a:cubicBezTo>
                      <a:pt x="22435" y="13208"/>
                      <a:pt x="22742" y="11910"/>
                      <a:pt x="22554" y="10594"/>
                    </a:cubicBezTo>
                    <a:cubicBezTo>
                      <a:pt x="22315" y="9022"/>
                      <a:pt x="21734" y="7535"/>
                      <a:pt x="21153" y="6066"/>
                    </a:cubicBezTo>
                    <a:lnTo>
                      <a:pt x="21153" y="6066"/>
                    </a:lnTo>
                    <a:cubicBezTo>
                      <a:pt x="22059" y="7501"/>
                      <a:pt x="22913" y="8783"/>
                      <a:pt x="24007" y="10081"/>
                    </a:cubicBezTo>
                    <a:cubicBezTo>
                      <a:pt x="25408" y="11790"/>
                      <a:pt x="26552" y="14131"/>
                      <a:pt x="25698" y="16335"/>
                    </a:cubicBezTo>
                    <a:cubicBezTo>
                      <a:pt x="27048" y="14233"/>
                      <a:pt x="26382" y="12285"/>
                      <a:pt x="24929" y="10491"/>
                    </a:cubicBezTo>
                    <a:lnTo>
                      <a:pt x="24929" y="10491"/>
                    </a:lnTo>
                    <a:cubicBezTo>
                      <a:pt x="26347" y="11995"/>
                      <a:pt x="27971" y="13054"/>
                      <a:pt x="30055" y="13191"/>
                    </a:cubicBezTo>
                    <a:cubicBezTo>
                      <a:pt x="28722" y="11773"/>
                      <a:pt x="27424" y="10201"/>
                      <a:pt x="26587" y="8458"/>
                    </a:cubicBezTo>
                    <a:lnTo>
                      <a:pt x="26587" y="8458"/>
                    </a:lnTo>
                    <a:cubicBezTo>
                      <a:pt x="27595" y="9859"/>
                      <a:pt x="29252" y="10765"/>
                      <a:pt x="30978" y="10850"/>
                    </a:cubicBezTo>
                    <a:cubicBezTo>
                      <a:pt x="29115" y="10081"/>
                      <a:pt x="27509" y="8680"/>
                      <a:pt x="26484" y="6937"/>
                    </a:cubicBezTo>
                    <a:lnTo>
                      <a:pt x="26484" y="6937"/>
                    </a:lnTo>
                    <a:cubicBezTo>
                      <a:pt x="27287" y="7638"/>
                      <a:pt x="28107" y="8321"/>
                      <a:pt x="29064" y="8783"/>
                    </a:cubicBezTo>
                    <a:cubicBezTo>
                      <a:pt x="29715" y="9114"/>
                      <a:pt x="30449" y="9323"/>
                      <a:pt x="31179" y="9323"/>
                    </a:cubicBezTo>
                    <a:cubicBezTo>
                      <a:pt x="31502" y="9323"/>
                      <a:pt x="31825" y="9282"/>
                      <a:pt x="32140" y="9193"/>
                    </a:cubicBezTo>
                    <a:cubicBezTo>
                      <a:pt x="31217" y="8919"/>
                      <a:pt x="30346" y="8526"/>
                      <a:pt x="29525" y="8031"/>
                    </a:cubicBezTo>
                    <a:lnTo>
                      <a:pt x="29525" y="8031"/>
                    </a:lnTo>
                    <a:cubicBezTo>
                      <a:pt x="32755" y="8441"/>
                      <a:pt x="35471" y="11380"/>
                      <a:pt x="35642" y="14626"/>
                    </a:cubicBezTo>
                    <a:cubicBezTo>
                      <a:pt x="35779" y="13037"/>
                      <a:pt x="35454" y="11414"/>
                      <a:pt x="34703" y="9996"/>
                    </a:cubicBezTo>
                    <a:lnTo>
                      <a:pt x="34703" y="9996"/>
                    </a:lnTo>
                    <a:cubicBezTo>
                      <a:pt x="35779" y="11021"/>
                      <a:pt x="36445" y="12422"/>
                      <a:pt x="36736" y="13874"/>
                    </a:cubicBezTo>
                    <a:cubicBezTo>
                      <a:pt x="37043" y="15327"/>
                      <a:pt x="36992" y="16830"/>
                      <a:pt x="36753" y="18283"/>
                    </a:cubicBezTo>
                    <a:cubicBezTo>
                      <a:pt x="37520" y="16800"/>
                      <a:pt x="37862" y="15096"/>
                      <a:pt x="37728" y="13425"/>
                    </a:cubicBezTo>
                    <a:lnTo>
                      <a:pt x="37728" y="13425"/>
                    </a:lnTo>
                    <a:cubicBezTo>
                      <a:pt x="37865" y="15112"/>
                      <a:pt x="38103" y="16749"/>
                      <a:pt x="38154" y="18454"/>
                    </a:cubicBezTo>
                    <a:cubicBezTo>
                      <a:pt x="38205" y="20299"/>
                      <a:pt x="38086" y="22178"/>
                      <a:pt x="38051" y="24024"/>
                    </a:cubicBezTo>
                    <a:cubicBezTo>
                      <a:pt x="38803" y="20828"/>
                      <a:pt x="39179" y="17616"/>
                      <a:pt x="39453" y="14370"/>
                    </a:cubicBezTo>
                    <a:cubicBezTo>
                      <a:pt x="39561" y="14354"/>
                      <a:pt x="39671" y="14346"/>
                      <a:pt x="39780" y="14346"/>
                    </a:cubicBezTo>
                    <a:cubicBezTo>
                      <a:pt x="40493" y="14346"/>
                      <a:pt x="41193" y="14678"/>
                      <a:pt x="41622" y="15241"/>
                    </a:cubicBezTo>
                    <a:cubicBezTo>
                      <a:pt x="41896" y="13071"/>
                      <a:pt x="41845" y="10850"/>
                      <a:pt x="41435" y="8680"/>
                    </a:cubicBezTo>
                    <a:lnTo>
                      <a:pt x="41435" y="8680"/>
                    </a:lnTo>
                    <a:cubicBezTo>
                      <a:pt x="42067" y="9142"/>
                      <a:pt x="42477" y="9910"/>
                      <a:pt x="42511" y="10679"/>
                    </a:cubicBezTo>
                    <a:cubicBezTo>
                      <a:pt x="42528" y="9603"/>
                      <a:pt x="42374" y="8526"/>
                      <a:pt x="42067" y="7501"/>
                    </a:cubicBezTo>
                    <a:cubicBezTo>
                      <a:pt x="41486" y="5605"/>
                      <a:pt x="40375" y="3862"/>
                      <a:pt x="38855" y="2581"/>
                    </a:cubicBezTo>
                    <a:lnTo>
                      <a:pt x="38855" y="2581"/>
                    </a:lnTo>
                    <a:cubicBezTo>
                      <a:pt x="40973" y="2888"/>
                      <a:pt x="42921" y="4170"/>
                      <a:pt x="44066" y="5998"/>
                    </a:cubicBezTo>
                    <a:cubicBezTo>
                      <a:pt x="43912" y="4511"/>
                      <a:pt x="43126" y="2632"/>
                      <a:pt x="41845" y="1777"/>
                    </a:cubicBezTo>
                    <a:cubicBezTo>
                      <a:pt x="41093" y="1265"/>
                      <a:pt x="40085" y="957"/>
                      <a:pt x="39213" y="752"/>
                    </a:cubicBezTo>
                    <a:cubicBezTo>
                      <a:pt x="38549" y="582"/>
                      <a:pt x="37273" y="717"/>
                      <a:pt x="36707" y="413"/>
                    </a:cubicBezTo>
                    <a:lnTo>
                      <a:pt x="36707" y="413"/>
                    </a:lnTo>
                    <a:cubicBezTo>
                      <a:pt x="37337" y="755"/>
                      <a:pt x="37916" y="1232"/>
                      <a:pt x="38359" y="1795"/>
                    </a:cubicBezTo>
                    <a:cubicBezTo>
                      <a:pt x="36650" y="1333"/>
                      <a:pt x="34908" y="940"/>
                      <a:pt x="33148" y="667"/>
                    </a:cubicBezTo>
                    <a:lnTo>
                      <a:pt x="33148" y="667"/>
                    </a:lnTo>
                    <a:cubicBezTo>
                      <a:pt x="34292" y="1743"/>
                      <a:pt x="35437" y="2820"/>
                      <a:pt x="36565" y="3896"/>
                    </a:cubicBezTo>
                    <a:cubicBezTo>
                      <a:pt x="34446" y="3144"/>
                      <a:pt x="32293" y="2393"/>
                      <a:pt x="30055" y="2034"/>
                    </a:cubicBezTo>
                    <a:lnTo>
                      <a:pt x="30055" y="2034"/>
                    </a:lnTo>
                    <a:cubicBezTo>
                      <a:pt x="31234" y="2905"/>
                      <a:pt x="32293" y="3913"/>
                      <a:pt x="33233" y="5024"/>
                    </a:cubicBezTo>
                    <a:cubicBezTo>
                      <a:pt x="31849" y="4528"/>
                      <a:pt x="30551" y="3811"/>
                      <a:pt x="29423" y="2888"/>
                    </a:cubicBezTo>
                    <a:lnTo>
                      <a:pt x="29423" y="2888"/>
                    </a:lnTo>
                    <a:cubicBezTo>
                      <a:pt x="30311" y="4340"/>
                      <a:pt x="31507" y="5605"/>
                      <a:pt x="32891" y="6579"/>
                    </a:cubicBezTo>
                    <a:cubicBezTo>
                      <a:pt x="30294" y="5741"/>
                      <a:pt x="27954" y="4306"/>
                      <a:pt x="25613" y="2888"/>
                    </a:cubicBezTo>
                    <a:lnTo>
                      <a:pt x="25613" y="2888"/>
                    </a:lnTo>
                    <a:cubicBezTo>
                      <a:pt x="26450" y="3999"/>
                      <a:pt x="27099" y="5246"/>
                      <a:pt x="27526" y="6562"/>
                    </a:cubicBezTo>
                    <a:cubicBezTo>
                      <a:pt x="26040" y="4716"/>
                      <a:pt x="24331" y="3025"/>
                      <a:pt x="22469" y="1572"/>
                    </a:cubicBezTo>
                    <a:lnTo>
                      <a:pt x="22469" y="1572"/>
                    </a:lnTo>
                    <a:cubicBezTo>
                      <a:pt x="22862" y="2973"/>
                      <a:pt x="23272" y="4357"/>
                      <a:pt x="23665" y="5759"/>
                    </a:cubicBezTo>
                    <a:cubicBezTo>
                      <a:pt x="22435" y="4204"/>
                      <a:pt x="21375" y="2512"/>
                      <a:pt x="20521" y="718"/>
                    </a:cubicBezTo>
                    <a:lnTo>
                      <a:pt x="20521" y="718"/>
                    </a:lnTo>
                    <a:cubicBezTo>
                      <a:pt x="20658" y="2068"/>
                      <a:pt x="20692" y="3418"/>
                      <a:pt x="20624" y="4768"/>
                    </a:cubicBezTo>
                    <a:cubicBezTo>
                      <a:pt x="20111" y="3247"/>
                      <a:pt x="19445" y="1777"/>
                      <a:pt x="18659" y="393"/>
                    </a:cubicBezTo>
                    <a:cubicBezTo>
                      <a:pt x="18436" y="2375"/>
                      <a:pt x="17856" y="4306"/>
                      <a:pt x="16933" y="6066"/>
                    </a:cubicBezTo>
                    <a:cubicBezTo>
                      <a:pt x="17104" y="4204"/>
                      <a:pt x="17001" y="2324"/>
                      <a:pt x="16608" y="496"/>
                    </a:cubicBezTo>
                    <a:cubicBezTo>
                      <a:pt x="16079" y="1726"/>
                      <a:pt x="15241" y="2529"/>
                      <a:pt x="14336" y="3469"/>
                    </a:cubicBezTo>
                    <a:cubicBezTo>
                      <a:pt x="13328" y="4511"/>
                      <a:pt x="12388" y="5553"/>
                      <a:pt x="11243" y="6459"/>
                    </a:cubicBezTo>
                    <a:cubicBezTo>
                      <a:pt x="11482" y="5126"/>
                      <a:pt x="11705" y="3794"/>
                      <a:pt x="11944" y="2461"/>
                    </a:cubicBezTo>
                    <a:lnTo>
                      <a:pt x="11944" y="2461"/>
                    </a:lnTo>
                    <a:cubicBezTo>
                      <a:pt x="9979" y="3828"/>
                      <a:pt x="8133" y="5366"/>
                      <a:pt x="6442" y="7057"/>
                    </a:cubicBezTo>
                    <a:cubicBezTo>
                      <a:pt x="6322" y="4597"/>
                      <a:pt x="7245" y="2102"/>
                      <a:pt x="8919" y="308"/>
                    </a:cubicBezTo>
                    <a:lnTo>
                      <a:pt x="8919" y="308"/>
                    </a:lnTo>
                    <a:cubicBezTo>
                      <a:pt x="7433" y="599"/>
                      <a:pt x="5981" y="991"/>
                      <a:pt x="4545" y="1487"/>
                    </a:cubicBezTo>
                    <a:cubicBezTo>
                      <a:pt x="5041" y="991"/>
                      <a:pt x="5536" y="496"/>
                      <a:pt x="6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7"/>
              <p:cNvSpPr/>
              <p:nvPr/>
            </p:nvSpPr>
            <p:spPr>
              <a:xfrm>
                <a:off x="2002700" y="3027700"/>
                <a:ext cx="75625" cy="382325"/>
              </a:xfrm>
              <a:custGeom>
                <a:avLst/>
                <a:gdLst/>
                <a:ahLst/>
                <a:cxnLst/>
                <a:rect l="l" t="t" r="r" b="b"/>
                <a:pathLst>
                  <a:path w="3025" h="15293" fill="none" extrusionOk="0">
                    <a:moveTo>
                      <a:pt x="3024" y="15292"/>
                    </a:moveTo>
                    <a:cubicBezTo>
                      <a:pt x="2238" y="10149"/>
                      <a:pt x="889" y="5126"/>
                      <a:pt x="0" y="0"/>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7"/>
              <p:cNvSpPr/>
              <p:nvPr/>
            </p:nvSpPr>
            <p:spPr>
              <a:xfrm>
                <a:off x="926250" y="2921325"/>
                <a:ext cx="292200" cy="231125"/>
              </a:xfrm>
              <a:custGeom>
                <a:avLst/>
                <a:gdLst/>
                <a:ahLst/>
                <a:cxnLst/>
                <a:rect l="l" t="t" r="r" b="b"/>
                <a:pathLst>
                  <a:path w="11688" h="9245" fill="none" extrusionOk="0">
                    <a:moveTo>
                      <a:pt x="11688" y="9244"/>
                    </a:moveTo>
                    <a:cubicBezTo>
                      <a:pt x="8766" y="6237"/>
                      <a:pt x="5605" y="3521"/>
                      <a:pt x="2427" y="804"/>
                    </a:cubicBezTo>
                    <a:cubicBezTo>
                      <a:pt x="1504" y="1"/>
                      <a:pt x="240" y="1"/>
                      <a:pt x="69" y="1487"/>
                    </a:cubicBezTo>
                    <a:cubicBezTo>
                      <a:pt x="1" y="2068"/>
                      <a:pt x="274" y="2683"/>
                      <a:pt x="770" y="3008"/>
                    </a:cubicBezTo>
                    <a:cubicBezTo>
                      <a:pt x="889" y="3093"/>
                      <a:pt x="1026" y="3162"/>
                      <a:pt x="1163" y="3145"/>
                    </a:cubicBezTo>
                    <a:cubicBezTo>
                      <a:pt x="1317" y="3128"/>
                      <a:pt x="1453" y="3025"/>
                      <a:pt x="1453" y="2871"/>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7"/>
              <p:cNvSpPr/>
              <p:nvPr/>
            </p:nvSpPr>
            <p:spPr>
              <a:xfrm>
                <a:off x="1567000" y="3145175"/>
                <a:ext cx="184550" cy="94425"/>
              </a:xfrm>
              <a:custGeom>
                <a:avLst/>
                <a:gdLst/>
                <a:ahLst/>
                <a:cxnLst/>
                <a:rect l="l" t="t" r="r" b="b"/>
                <a:pathLst>
                  <a:path w="7382" h="3777" fill="none" extrusionOk="0">
                    <a:moveTo>
                      <a:pt x="0" y="2102"/>
                    </a:moveTo>
                    <a:cubicBezTo>
                      <a:pt x="462" y="1076"/>
                      <a:pt x="1538" y="444"/>
                      <a:pt x="2632" y="205"/>
                    </a:cubicBezTo>
                    <a:cubicBezTo>
                      <a:pt x="3315" y="51"/>
                      <a:pt x="4033" y="0"/>
                      <a:pt x="4716" y="188"/>
                    </a:cubicBezTo>
                    <a:cubicBezTo>
                      <a:pt x="6254" y="581"/>
                      <a:pt x="7381" y="2187"/>
                      <a:pt x="7245" y="3776"/>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7"/>
              <p:cNvSpPr/>
              <p:nvPr/>
            </p:nvSpPr>
            <p:spPr>
              <a:xfrm>
                <a:off x="1202625" y="2975575"/>
                <a:ext cx="416500" cy="410525"/>
              </a:xfrm>
              <a:custGeom>
                <a:avLst/>
                <a:gdLst/>
                <a:ahLst/>
                <a:cxnLst/>
                <a:rect l="l" t="t" r="r" b="b"/>
                <a:pathLst>
                  <a:path w="16660" h="16421" fill="none" extrusionOk="0">
                    <a:moveTo>
                      <a:pt x="9569" y="650"/>
                    </a:moveTo>
                    <a:cubicBezTo>
                      <a:pt x="6869" y="1"/>
                      <a:pt x="3811" y="1009"/>
                      <a:pt x="2068" y="3196"/>
                    </a:cubicBezTo>
                    <a:cubicBezTo>
                      <a:pt x="1265" y="4204"/>
                      <a:pt x="735" y="5417"/>
                      <a:pt x="479" y="6681"/>
                    </a:cubicBezTo>
                    <a:cubicBezTo>
                      <a:pt x="1" y="8937"/>
                      <a:pt x="479" y="11431"/>
                      <a:pt x="1829" y="13311"/>
                    </a:cubicBezTo>
                    <a:cubicBezTo>
                      <a:pt x="3333" y="15395"/>
                      <a:pt x="5588" y="16421"/>
                      <a:pt x="8185" y="16267"/>
                    </a:cubicBezTo>
                    <a:cubicBezTo>
                      <a:pt x="11226" y="16096"/>
                      <a:pt x="13396" y="14404"/>
                      <a:pt x="14627" y="11722"/>
                    </a:cubicBezTo>
                    <a:cubicBezTo>
                      <a:pt x="16660" y="7331"/>
                      <a:pt x="14439" y="1812"/>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7"/>
              <p:cNvSpPr/>
              <p:nvPr/>
            </p:nvSpPr>
            <p:spPr>
              <a:xfrm>
                <a:off x="1723750" y="3093050"/>
                <a:ext cx="416075" cy="410525"/>
              </a:xfrm>
              <a:custGeom>
                <a:avLst/>
                <a:gdLst/>
                <a:ahLst/>
                <a:cxnLst/>
                <a:rect l="l" t="t" r="r" b="b"/>
                <a:pathLst>
                  <a:path w="16643" h="16421" fill="none" extrusionOk="0">
                    <a:moveTo>
                      <a:pt x="9569" y="650"/>
                    </a:moveTo>
                    <a:cubicBezTo>
                      <a:pt x="6870" y="0"/>
                      <a:pt x="3811" y="1026"/>
                      <a:pt x="2068" y="3196"/>
                    </a:cubicBezTo>
                    <a:cubicBezTo>
                      <a:pt x="1265" y="4204"/>
                      <a:pt x="736" y="5417"/>
                      <a:pt x="479" y="6681"/>
                    </a:cubicBezTo>
                    <a:cubicBezTo>
                      <a:pt x="1" y="8937"/>
                      <a:pt x="479" y="11431"/>
                      <a:pt x="1829" y="13311"/>
                    </a:cubicBezTo>
                    <a:cubicBezTo>
                      <a:pt x="3333" y="15395"/>
                      <a:pt x="5588" y="16420"/>
                      <a:pt x="8185" y="16266"/>
                    </a:cubicBezTo>
                    <a:cubicBezTo>
                      <a:pt x="11209" y="16096"/>
                      <a:pt x="13396" y="14421"/>
                      <a:pt x="14627" y="11722"/>
                    </a:cubicBezTo>
                    <a:cubicBezTo>
                      <a:pt x="16643" y="7330"/>
                      <a:pt x="14422" y="1829"/>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7"/>
              <p:cNvSpPr/>
              <p:nvPr/>
            </p:nvSpPr>
            <p:spPr>
              <a:xfrm>
                <a:off x="2380300" y="4071925"/>
                <a:ext cx="1146925" cy="323125"/>
              </a:xfrm>
              <a:custGeom>
                <a:avLst/>
                <a:gdLst/>
                <a:ahLst/>
                <a:cxnLst/>
                <a:rect l="l" t="t" r="r" b="b"/>
                <a:pathLst>
                  <a:path w="45877" h="12925" extrusionOk="0">
                    <a:moveTo>
                      <a:pt x="6932" y="0"/>
                    </a:moveTo>
                    <a:cubicBezTo>
                      <a:pt x="6718" y="0"/>
                      <a:pt x="6503" y="12"/>
                      <a:pt x="6288" y="41"/>
                    </a:cubicBezTo>
                    <a:cubicBezTo>
                      <a:pt x="5314" y="161"/>
                      <a:pt x="4426" y="622"/>
                      <a:pt x="3640" y="1203"/>
                    </a:cubicBezTo>
                    <a:cubicBezTo>
                      <a:pt x="1572" y="2724"/>
                      <a:pt x="137" y="5167"/>
                      <a:pt x="18" y="7730"/>
                    </a:cubicBezTo>
                    <a:cubicBezTo>
                      <a:pt x="0" y="8294"/>
                      <a:pt x="35" y="8960"/>
                      <a:pt x="325" y="9455"/>
                    </a:cubicBezTo>
                    <a:cubicBezTo>
                      <a:pt x="410" y="9609"/>
                      <a:pt x="513" y="9746"/>
                      <a:pt x="650" y="9848"/>
                    </a:cubicBezTo>
                    <a:cubicBezTo>
                      <a:pt x="1196" y="10327"/>
                      <a:pt x="2102" y="10395"/>
                      <a:pt x="2785" y="10464"/>
                    </a:cubicBezTo>
                    <a:cubicBezTo>
                      <a:pt x="4778" y="10641"/>
                      <a:pt x="6774" y="10718"/>
                      <a:pt x="8771" y="10718"/>
                    </a:cubicBezTo>
                    <a:cubicBezTo>
                      <a:pt x="15647" y="10718"/>
                      <a:pt x="22540" y="9801"/>
                      <a:pt x="29372" y="8875"/>
                    </a:cubicBezTo>
                    <a:lnTo>
                      <a:pt x="29372" y="8875"/>
                    </a:lnTo>
                    <a:cubicBezTo>
                      <a:pt x="29337" y="9165"/>
                      <a:pt x="29474" y="9507"/>
                      <a:pt x="29679" y="9695"/>
                    </a:cubicBezTo>
                    <a:cubicBezTo>
                      <a:pt x="29953" y="9917"/>
                      <a:pt x="30277" y="10036"/>
                      <a:pt x="30585" y="10190"/>
                    </a:cubicBezTo>
                    <a:cubicBezTo>
                      <a:pt x="31337" y="10583"/>
                      <a:pt x="31986" y="11147"/>
                      <a:pt x="32703" y="11574"/>
                    </a:cubicBezTo>
                    <a:cubicBezTo>
                      <a:pt x="33243" y="11908"/>
                      <a:pt x="33880" y="12156"/>
                      <a:pt x="34504" y="12156"/>
                    </a:cubicBezTo>
                    <a:cubicBezTo>
                      <a:pt x="34710" y="12156"/>
                      <a:pt x="34914" y="12129"/>
                      <a:pt x="35113" y="12070"/>
                    </a:cubicBezTo>
                    <a:cubicBezTo>
                      <a:pt x="35301" y="12001"/>
                      <a:pt x="35489" y="11899"/>
                      <a:pt x="35574" y="11728"/>
                    </a:cubicBezTo>
                    <a:cubicBezTo>
                      <a:pt x="35745" y="11420"/>
                      <a:pt x="35506" y="11062"/>
                      <a:pt x="35266" y="10805"/>
                    </a:cubicBezTo>
                    <a:cubicBezTo>
                      <a:pt x="34651" y="10105"/>
                      <a:pt x="33985" y="9455"/>
                      <a:pt x="33250" y="8892"/>
                    </a:cubicBezTo>
                    <a:cubicBezTo>
                      <a:pt x="33414" y="8849"/>
                      <a:pt x="33572" y="8829"/>
                      <a:pt x="33724" y="8829"/>
                    </a:cubicBezTo>
                    <a:cubicBezTo>
                      <a:pt x="34600" y="8829"/>
                      <a:pt x="35279" y="9486"/>
                      <a:pt x="35847" y="10156"/>
                    </a:cubicBezTo>
                    <a:cubicBezTo>
                      <a:pt x="36360" y="10771"/>
                      <a:pt x="36702" y="11540"/>
                      <a:pt x="37300" y="12104"/>
                    </a:cubicBezTo>
                    <a:cubicBezTo>
                      <a:pt x="37570" y="12362"/>
                      <a:pt x="38348" y="12766"/>
                      <a:pt x="38936" y="12766"/>
                    </a:cubicBezTo>
                    <a:cubicBezTo>
                      <a:pt x="39204" y="12766"/>
                      <a:pt x="39432" y="12682"/>
                      <a:pt x="39555" y="12463"/>
                    </a:cubicBezTo>
                    <a:cubicBezTo>
                      <a:pt x="39640" y="12292"/>
                      <a:pt x="39658" y="12087"/>
                      <a:pt x="39640" y="11882"/>
                    </a:cubicBezTo>
                    <a:lnTo>
                      <a:pt x="39640" y="11882"/>
                    </a:lnTo>
                    <a:cubicBezTo>
                      <a:pt x="39948" y="12411"/>
                      <a:pt x="40273" y="12821"/>
                      <a:pt x="40905" y="12907"/>
                    </a:cubicBezTo>
                    <a:cubicBezTo>
                      <a:pt x="40974" y="12919"/>
                      <a:pt x="41042" y="12925"/>
                      <a:pt x="41108" y="12925"/>
                    </a:cubicBezTo>
                    <a:cubicBezTo>
                      <a:pt x="41699" y="12925"/>
                      <a:pt x="42166" y="12462"/>
                      <a:pt x="42135" y="11848"/>
                    </a:cubicBezTo>
                    <a:lnTo>
                      <a:pt x="42135" y="11848"/>
                    </a:lnTo>
                    <a:cubicBezTo>
                      <a:pt x="42282" y="12109"/>
                      <a:pt x="42576" y="12236"/>
                      <a:pt x="42876" y="12236"/>
                    </a:cubicBezTo>
                    <a:cubicBezTo>
                      <a:pt x="43066" y="12236"/>
                      <a:pt x="43258" y="12186"/>
                      <a:pt x="43417" y="12087"/>
                    </a:cubicBezTo>
                    <a:cubicBezTo>
                      <a:pt x="44066" y="11677"/>
                      <a:pt x="44151" y="10976"/>
                      <a:pt x="44168" y="10276"/>
                    </a:cubicBezTo>
                    <a:cubicBezTo>
                      <a:pt x="44267" y="10461"/>
                      <a:pt x="44474" y="10557"/>
                      <a:pt x="44677" y="10557"/>
                    </a:cubicBezTo>
                    <a:cubicBezTo>
                      <a:pt x="44755" y="10557"/>
                      <a:pt x="44832" y="10543"/>
                      <a:pt x="44903" y="10515"/>
                    </a:cubicBezTo>
                    <a:cubicBezTo>
                      <a:pt x="45159" y="10412"/>
                      <a:pt x="45330" y="10156"/>
                      <a:pt x="45416" y="9883"/>
                    </a:cubicBezTo>
                    <a:cubicBezTo>
                      <a:pt x="45877" y="8328"/>
                      <a:pt x="43707" y="6312"/>
                      <a:pt x="42596" y="5526"/>
                    </a:cubicBezTo>
                    <a:cubicBezTo>
                      <a:pt x="41264" y="4569"/>
                      <a:pt x="40051" y="3903"/>
                      <a:pt x="38462" y="3492"/>
                    </a:cubicBezTo>
                    <a:cubicBezTo>
                      <a:pt x="36599" y="3031"/>
                      <a:pt x="34703" y="2672"/>
                      <a:pt x="32789" y="2365"/>
                    </a:cubicBezTo>
                    <a:cubicBezTo>
                      <a:pt x="29150" y="1801"/>
                      <a:pt x="25408" y="1476"/>
                      <a:pt x="21768" y="1083"/>
                    </a:cubicBezTo>
                    <a:cubicBezTo>
                      <a:pt x="19086" y="793"/>
                      <a:pt x="16386" y="537"/>
                      <a:pt x="13704" y="297"/>
                    </a:cubicBezTo>
                    <a:cubicBezTo>
                      <a:pt x="12822" y="225"/>
                      <a:pt x="11974" y="152"/>
                      <a:pt x="11118" y="152"/>
                    </a:cubicBezTo>
                    <a:cubicBezTo>
                      <a:pt x="10763" y="152"/>
                      <a:pt x="10407" y="165"/>
                      <a:pt x="10047" y="195"/>
                    </a:cubicBezTo>
                    <a:cubicBezTo>
                      <a:pt x="9910" y="206"/>
                      <a:pt x="9774" y="211"/>
                      <a:pt x="9637" y="211"/>
                    </a:cubicBezTo>
                    <a:cubicBezTo>
                      <a:pt x="8739" y="211"/>
                      <a:pt x="7839" y="0"/>
                      <a:pt x="6932"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7"/>
              <p:cNvSpPr/>
              <p:nvPr/>
            </p:nvSpPr>
            <p:spPr>
              <a:xfrm>
                <a:off x="3255975" y="4225425"/>
                <a:ext cx="120900" cy="157650"/>
              </a:xfrm>
              <a:custGeom>
                <a:avLst/>
                <a:gdLst/>
                <a:ahLst/>
                <a:cxnLst/>
                <a:rect l="l" t="t" r="r" b="b"/>
                <a:pathLst>
                  <a:path w="4836" h="6306" extrusionOk="0">
                    <a:moveTo>
                      <a:pt x="0" y="1"/>
                    </a:moveTo>
                    <a:lnTo>
                      <a:pt x="0" y="1"/>
                    </a:lnTo>
                    <a:cubicBezTo>
                      <a:pt x="274" y="206"/>
                      <a:pt x="547" y="411"/>
                      <a:pt x="803" y="616"/>
                    </a:cubicBezTo>
                    <a:cubicBezTo>
                      <a:pt x="2119" y="1675"/>
                      <a:pt x="3212" y="2974"/>
                      <a:pt x="4033" y="4426"/>
                    </a:cubicBezTo>
                    <a:cubicBezTo>
                      <a:pt x="4357" y="5007"/>
                      <a:pt x="4716" y="5639"/>
                      <a:pt x="4562" y="6306"/>
                    </a:cubicBezTo>
                    <a:cubicBezTo>
                      <a:pt x="4836" y="5656"/>
                      <a:pt x="4511" y="4922"/>
                      <a:pt x="4220" y="4324"/>
                    </a:cubicBezTo>
                    <a:cubicBezTo>
                      <a:pt x="3332" y="2478"/>
                      <a:pt x="1828" y="923"/>
                      <a:pt x="0"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7"/>
              <p:cNvSpPr/>
              <p:nvPr/>
            </p:nvSpPr>
            <p:spPr>
              <a:xfrm>
                <a:off x="3284575" y="4185700"/>
                <a:ext cx="147825" cy="195675"/>
              </a:xfrm>
              <a:custGeom>
                <a:avLst/>
                <a:gdLst/>
                <a:ahLst/>
                <a:cxnLst/>
                <a:rect l="l" t="t" r="r" b="b"/>
                <a:pathLst>
                  <a:path w="5913" h="7827" extrusionOk="0">
                    <a:moveTo>
                      <a:pt x="1" y="1"/>
                    </a:moveTo>
                    <a:cubicBezTo>
                      <a:pt x="2735" y="1675"/>
                      <a:pt x="5827" y="4358"/>
                      <a:pt x="5862" y="7826"/>
                    </a:cubicBezTo>
                    <a:cubicBezTo>
                      <a:pt x="5879" y="7621"/>
                      <a:pt x="5896" y="7399"/>
                      <a:pt x="5913" y="7177"/>
                    </a:cubicBezTo>
                    <a:cubicBezTo>
                      <a:pt x="5759" y="3879"/>
                      <a:pt x="2837" y="1282"/>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7"/>
              <p:cNvSpPr/>
              <p:nvPr/>
            </p:nvSpPr>
            <p:spPr>
              <a:xfrm>
                <a:off x="3337975" y="4164350"/>
                <a:ext cx="151675" cy="184550"/>
              </a:xfrm>
              <a:custGeom>
                <a:avLst/>
                <a:gdLst/>
                <a:ahLst/>
                <a:cxnLst/>
                <a:rect l="l" t="t" r="r" b="b"/>
                <a:pathLst>
                  <a:path w="6067" h="7382" extrusionOk="0">
                    <a:moveTo>
                      <a:pt x="1" y="0"/>
                    </a:moveTo>
                    <a:lnTo>
                      <a:pt x="1" y="0"/>
                    </a:lnTo>
                    <a:cubicBezTo>
                      <a:pt x="342" y="240"/>
                      <a:pt x="684" y="445"/>
                      <a:pt x="1026" y="684"/>
                    </a:cubicBezTo>
                    <a:cubicBezTo>
                      <a:pt x="3350" y="2222"/>
                      <a:pt x="5690" y="4409"/>
                      <a:pt x="5810" y="7382"/>
                    </a:cubicBezTo>
                    <a:cubicBezTo>
                      <a:pt x="6066" y="4340"/>
                      <a:pt x="3572" y="1914"/>
                      <a:pt x="1094" y="564"/>
                    </a:cubicBezTo>
                    <a:cubicBezTo>
                      <a:pt x="735" y="376"/>
                      <a:pt x="377" y="171"/>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7"/>
              <p:cNvSpPr/>
              <p:nvPr/>
            </p:nvSpPr>
            <p:spPr>
              <a:xfrm>
                <a:off x="2253850" y="4009725"/>
                <a:ext cx="235825" cy="310125"/>
              </a:xfrm>
              <a:custGeom>
                <a:avLst/>
                <a:gdLst/>
                <a:ahLst/>
                <a:cxnLst/>
                <a:rect l="l" t="t" r="r" b="b"/>
                <a:pathLst>
                  <a:path w="9433" h="12405" extrusionOk="0">
                    <a:moveTo>
                      <a:pt x="9432" y="0"/>
                    </a:moveTo>
                    <a:cubicBezTo>
                      <a:pt x="5400" y="2358"/>
                      <a:pt x="1846" y="5912"/>
                      <a:pt x="428" y="10440"/>
                    </a:cubicBezTo>
                    <a:cubicBezTo>
                      <a:pt x="240" y="11089"/>
                      <a:pt x="86" y="11738"/>
                      <a:pt x="1" y="12405"/>
                    </a:cubicBezTo>
                    <a:cubicBezTo>
                      <a:pt x="1163" y="7108"/>
                      <a:pt x="5093" y="2990"/>
                      <a:pt x="9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7"/>
              <p:cNvSpPr/>
              <p:nvPr/>
            </p:nvSpPr>
            <p:spPr>
              <a:xfrm>
                <a:off x="2234650" y="4005450"/>
                <a:ext cx="187525" cy="322525"/>
              </a:xfrm>
              <a:custGeom>
                <a:avLst/>
                <a:gdLst/>
                <a:ahLst/>
                <a:cxnLst/>
                <a:rect l="l" t="t" r="r" b="b"/>
                <a:pathLst>
                  <a:path w="7501" h="12901" extrusionOk="0">
                    <a:moveTo>
                      <a:pt x="7501" y="0"/>
                    </a:moveTo>
                    <a:cubicBezTo>
                      <a:pt x="3161" y="2666"/>
                      <a:pt x="0" y="7758"/>
                      <a:pt x="68" y="12900"/>
                    </a:cubicBezTo>
                    <a:cubicBezTo>
                      <a:pt x="393" y="8099"/>
                      <a:pt x="3058" y="3623"/>
                      <a:pt x="6732" y="581"/>
                    </a:cubicBezTo>
                    <a:lnTo>
                      <a:pt x="75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67"/>
              <p:cNvSpPr/>
              <p:nvPr/>
            </p:nvSpPr>
            <p:spPr>
              <a:xfrm>
                <a:off x="2319225" y="4043475"/>
                <a:ext cx="207600" cy="291750"/>
              </a:xfrm>
              <a:custGeom>
                <a:avLst/>
                <a:gdLst/>
                <a:ahLst/>
                <a:cxnLst/>
                <a:rect l="l" t="t" r="r" b="b"/>
                <a:pathLst>
                  <a:path w="8304" h="11670" extrusionOk="0">
                    <a:moveTo>
                      <a:pt x="8304" y="0"/>
                    </a:moveTo>
                    <a:lnTo>
                      <a:pt x="8304" y="0"/>
                    </a:lnTo>
                    <a:cubicBezTo>
                      <a:pt x="7843" y="256"/>
                      <a:pt x="7193" y="684"/>
                      <a:pt x="6749" y="991"/>
                    </a:cubicBezTo>
                    <a:cubicBezTo>
                      <a:pt x="3281" y="3537"/>
                      <a:pt x="752" y="7415"/>
                      <a:pt x="0" y="11670"/>
                    </a:cubicBezTo>
                    <a:cubicBezTo>
                      <a:pt x="1094" y="7535"/>
                      <a:pt x="3520" y="3793"/>
                      <a:pt x="6835" y="1094"/>
                    </a:cubicBezTo>
                    <a:cubicBezTo>
                      <a:pt x="7245" y="769"/>
                      <a:pt x="7877" y="308"/>
                      <a:pt x="8304" y="0"/>
                    </a:cubicBezTo>
                    <a:close/>
                  </a:path>
                </a:pathLst>
              </a:custGeom>
              <a:solidFill>
                <a:srgbClr val="65C1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7"/>
              <p:cNvSpPr/>
              <p:nvPr/>
            </p:nvSpPr>
            <p:spPr>
              <a:xfrm>
                <a:off x="2347825" y="4160075"/>
                <a:ext cx="88025" cy="138000"/>
              </a:xfrm>
              <a:custGeom>
                <a:avLst/>
                <a:gdLst/>
                <a:ahLst/>
                <a:cxnLst/>
                <a:rect l="l" t="t" r="r" b="b"/>
                <a:pathLst>
                  <a:path w="3521" h="5520" extrusionOk="0">
                    <a:moveTo>
                      <a:pt x="3521" y="1"/>
                    </a:moveTo>
                    <a:lnTo>
                      <a:pt x="3521" y="1"/>
                    </a:lnTo>
                    <a:cubicBezTo>
                      <a:pt x="1863" y="1436"/>
                      <a:pt x="599" y="3401"/>
                      <a:pt x="1" y="5519"/>
                    </a:cubicBezTo>
                    <a:cubicBezTo>
                      <a:pt x="975" y="3537"/>
                      <a:pt x="2137" y="1726"/>
                      <a:pt x="35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7"/>
              <p:cNvSpPr/>
              <p:nvPr/>
            </p:nvSpPr>
            <p:spPr>
              <a:xfrm>
                <a:off x="2380725" y="3503950"/>
                <a:ext cx="1028200" cy="932950"/>
              </a:xfrm>
              <a:custGeom>
                <a:avLst/>
                <a:gdLst/>
                <a:ahLst/>
                <a:cxnLst/>
                <a:rect l="l" t="t" r="r" b="b"/>
                <a:pathLst>
                  <a:path w="41128" h="37318" extrusionOk="0">
                    <a:moveTo>
                      <a:pt x="7211" y="1"/>
                    </a:moveTo>
                    <a:cubicBezTo>
                      <a:pt x="6422" y="1"/>
                      <a:pt x="5757" y="576"/>
                      <a:pt x="5622" y="1351"/>
                    </a:cubicBezTo>
                    <a:lnTo>
                      <a:pt x="1" y="37317"/>
                    </a:lnTo>
                    <a:lnTo>
                      <a:pt x="1" y="37317"/>
                    </a:lnTo>
                    <a:lnTo>
                      <a:pt x="32977" y="36651"/>
                    </a:lnTo>
                    <a:lnTo>
                      <a:pt x="41042" y="1659"/>
                    </a:lnTo>
                    <a:cubicBezTo>
                      <a:pt x="41127" y="1300"/>
                      <a:pt x="40854" y="958"/>
                      <a:pt x="40495" y="958"/>
                    </a:cubicBezTo>
                    <a:lnTo>
                      <a:pt x="7245" y="1"/>
                    </a:lnTo>
                    <a:cubicBezTo>
                      <a:pt x="7234" y="1"/>
                      <a:pt x="7222" y="1"/>
                      <a:pt x="7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7"/>
              <p:cNvSpPr/>
              <p:nvPr/>
            </p:nvSpPr>
            <p:spPr>
              <a:xfrm>
                <a:off x="1806625" y="4304450"/>
                <a:ext cx="586500" cy="132450"/>
              </a:xfrm>
              <a:custGeom>
                <a:avLst/>
                <a:gdLst/>
                <a:ahLst/>
                <a:cxnLst/>
                <a:rect l="l" t="t" r="r" b="b"/>
                <a:pathLst>
                  <a:path w="23460" h="5298" extrusionOk="0">
                    <a:moveTo>
                      <a:pt x="1" y="1"/>
                    </a:moveTo>
                    <a:lnTo>
                      <a:pt x="1" y="3076"/>
                    </a:lnTo>
                    <a:lnTo>
                      <a:pt x="22965" y="5297"/>
                    </a:lnTo>
                    <a:lnTo>
                      <a:pt x="23460" y="2119"/>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7"/>
              <p:cNvSpPr/>
              <p:nvPr/>
            </p:nvSpPr>
            <p:spPr>
              <a:xfrm>
                <a:off x="1806625" y="4304450"/>
                <a:ext cx="594625" cy="53000"/>
              </a:xfrm>
              <a:custGeom>
                <a:avLst/>
                <a:gdLst/>
                <a:ahLst/>
                <a:cxnLst/>
                <a:rect l="l" t="t" r="r" b="b"/>
                <a:pathLst>
                  <a:path w="23785" h="2120" extrusionOk="0">
                    <a:moveTo>
                      <a:pt x="1" y="1"/>
                    </a:moveTo>
                    <a:lnTo>
                      <a:pt x="23460" y="2119"/>
                    </a:lnTo>
                    <a:lnTo>
                      <a:pt x="237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7"/>
              <p:cNvSpPr/>
              <p:nvPr/>
            </p:nvSpPr>
            <p:spPr>
              <a:xfrm>
                <a:off x="2380725" y="4357425"/>
                <a:ext cx="838950" cy="79475"/>
              </a:xfrm>
              <a:custGeom>
                <a:avLst/>
                <a:gdLst/>
                <a:ahLst/>
                <a:cxnLst/>
                <a:rect l="l" t="t" r="r" b="b"/>
                <a:pathLst>
                  <a:path w="33558" h="3179" extrusionOk="0">
                    <a:moveTo>
                      <a:pt x="496" y="0"/>
                    </a:moveTo>
                    <a:lnTo>
                      <a:pt x="1" y="3178"/>
                    </a:lnTo>
                    <a:lnTo>
                      <a:pt x="32977" y="2512"/>
                    </a:lnTo>
                    <a:lnTo>
                      <a:pt x="335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7"/>
              <p:cNvSpPr/>
              <p:nvPr/>
            </p:nvSpPr>
            <p:spPr>
              <a:xfrm>
                <a:off x="2329475" y="3483850"/>
                <a:ext cx="1063625" cy="873600"/>
              </a:xfrm>
              <a:custGeom>
                <a:avLst/>
                <a:gdLst/>
                <a:ahLst/>
                <a:cxnLst/>
                <a:rect l="l" t="t" r="r" b="b"/>
                <a:pathLst>
                  <a:path w="42545" h="34944" extrusionOk="0">
                    <a:moveTo>
                      <a:pt x="6630" y="1"/>
                    </a:moveTo>
                    <a:cubicBezTo>
                      <a:pt x="5958" y="1"/>
                      <a:pt x="5379" y="486"/>
                      <a:pt x="5280" y="1164"/>
                    </a:cubicBezTo>
                    <a:lnTo>
                      <a:pt x="0" y="34704"/>
                    </a:lnTo>
                    <a:lnTo>
                      <a:pt x="2546" y="34943"/>
                    </a:lnTo>
                    <a:lnTo>
                      <a:pt x="7689" y="2053"/>
                    </a:lnTo>
                    <a:cubicBezTo>
                      <a:pt x="7807" y="1329"/>
                      <a:pt x="8438" y="805"/>
                      <a:pt x="9158" y="805"/>
                    </a:cubicBezTo>
                    <a:cubicBezTo>
                      <a:pt x="9169" y="805"/>
                      <a:pt x="9181" y="805"/>
                      <a:pt x="9193" y="805"/>
                    </a:cubicBezTo>
                    <a:lnTo>
                      <a:pt x="42545" y="1762"/>
                    </a:lnTo>
                    <a:lnTo>
                      <a:pt x="6698" y="2"/>
                    </a:lnTo>
                    <a:cubicBezTo>
                      <a:pt x="6675" y="1"/>
                      <a:pt x="6652" y="1"/>
                      <a:pt x="66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7"/>
              <p:cNvSpPr/>
              <p:nvPr/>
            </p:nvSpPr>
            <p:spPr>
              <a:xfrm>
                <a:off x="2924500" y="3727250"/>
                <a:ext cx="91000" cy="90825"/>
              </a:xfrm>
              <a:custGeom>
                <a:avLst/>
                <a:gdLst/>
                <a:ahLst/>
                <a:cxnLst/>
                <a:rect l="l" t="t" r="r" b="b"/>
                <a:pathLst>
                  <a:path w="3640" h="3633" extrusionOk="0">
                    <a:moveTo>
                      <a:pt x="1901" y="1"/>
                    </a:moveTo>
                    <a:cubicBezTo>
                      <a:pt x="1134" y="1"/>
                      <a:pt x="431" y="591"/>
                      <a:pt x="222" y="1441"/>
                    </a:cubicBezTo>
                    <a:cubicBezTo>
                      <a:pt x="0" y="2415"/>
                      <a:pt x="513" y="3371"/>
                      <a:pt x="1384" y="3593"/>
                    </a:cubicBezTo>
                    <a:cubicBezTo>
                      <a:pt x="1497" y="3620"/>
                      <a:pt x="1611" y="3632"/>
                      <a:pt x="1723" y="3632"/>
                    </a:cubicBezTo>
                    <a:cubicBezTo>
                      <a:pt x="2492" y="3632"/>
                      <a:pt x="3207" y="3042"/>
                      <a:pt x="3400" y="2192"/>
                    </a:cubicBezTo>
                    <a:cubicBezTo>
                      <a:pt x="3640" y="1218"/>
                      <a:pt x="3110" y="262"/>
                      <a:pt x="2239" y="40"/>
                    </a:cubicBezTo>
                    <a:cubicBezTo>
                      <a:pt x="2126" y="13"/>
                      <a:pt x="2012" y="1"/>
                      <a:pt x="1901"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7"/>
              <p:cNvSpPr/>
              <p:nvPr/>
            </p:nvSpPr>
            <p:spPr>
              <a:xfrm>
                <a:off x="743000" y="3994625"/>
                <a:ext cx="1419050" cy="341725"/>
              </a:xfrm>
              <a:custGeom>
                <a:avLst/>
                <a:gdLst/>
                <a:ahLst/>
                <a:cxnLst/>
                <a:rect l="l" t="t" r="r" b="b"/>
                <a:pathLst>
                  <a:path w="56762" h="13669" extrusionOk="0">
                    <a:moveTo>
                      <a:pt x="14477" y="1"/>
                    </a:moveTo>
                    <a:cubicBezTo>
                      <a:pt x="14396" y="1"/>
                      <a:pt x="14315" y="2"/>
                      <a:pt x="14234" y="6"/>
                    </a:cubicBezTo>
                    <a:cubicBezTo>
                      <a:pt x="13123" y="58"/>
                      <a:pt x="11842" y="570"/>
                      <a:pt x="10816" y="1014"/>
                    </a:cubicBezTo>
                    <a:cubicBezTo>
                      <a:pt x="8459" y="2005"/>
                      <a:pt x="6374" y="3611"/>
                      <a:pt x="4495" y="5320"/>
                    </a:cubicBezTo>
                    <a:cubicBezTo>
                      <a:pt x="2205" y="7387"/>
                      <a:pt x="719" y="10104"/>
                      <a:pt x="1" y="13094"/>
                    </a:cubicBezTo>
                    <a:cubicBezTo>
                      <a:pt x="770" y="13470"/>
                      <a:pt x="1658" y="13521"/>
                      <a:pt x="2513" y="13538"/>
                    </a:cubicBezTo>
                    <a:cubicBezTo>
                      <a:pt x="3083" y="13554"/>
                      <a:pt x="3654" y="13560"/>
                      <a:pt x="4224" y="13560"/>
                    </a:cubicBezTo>
                    <a:cubicBezTo>
                      <a:pt x="5600" y="13560"/>
                      <a:pt x="6974" y="13523"/>
                      <a:pt x="8339" y="13487"/>
                    </a:cubicBezTo>
                    <a:cubicBezTo>
                      <a:pt x="16540" y="13248"/>
                      <a:pt x="24725" y="12975"/>
                      <a:pt x="32909" y="12411"/>
                    </a:cubicBezTo>
                    <a:lnTo>
                      <a:pt x="37744" y="12069"/>
                    </a:lnTo>
                    <a:cubicBezTo>
                      <a:pt x="37799" y="12065"/>
                      <a:pt x="37850" y="12063"/>
                      <a:pt x="37899" y="12063"/>
                    </a:cubicBezTo>
                    <a:cubicBezTo>
                      <a:pt x="38715" y="12063"/>
                      <a:pt x="38708" y="12588"/>
                      <a:pt x="39402" y="12975"/>
                    </a:cubicBezTo>
                    <a:cubicBezTo>
                      <a:pt x="39910" y="13255"/>
                      <a:pt x="40522" y="13353"/>
                      <a:pt x="41162" y="13353"/>
                    </a:cubicBezTo>
                    <a:cubicBezTo>
                      <a:pt x="42203" y="13353"/>
                      <a:pt x="43319" y="13093"/>
                      <a:pt x="44186" y="12923"/>
                    </a:cubicBezTo>
                    <a:cubicBezTo>
                      <a:pt x="45408" y="12689"/>
                      <a:pt x="46657" y="12401"/>
                      <a:pt x="47907" y="12401"/>
                    </a:cubicBezTo>
                    <a:cubicBezTo>
                      <a:pt x="48387" y="12401"/>
                      <a:pt x="48867" y="12443"/>
                      <a:pt x="49346" y="12547"/>
                    </a:cubicBezTo>
                    <a:cubicBezTo>
                      <a:pt x="50286" y="12735"/>
                      <a:pt x="51157" y="13163"/>
                      <a:pt x="52063" y="13487"/>
                    </a:cubicBezTo>
                    <a:cubicBezTo>
                      <a:pt x="52345" y="13593"/>
                      <a:pt x="52691" y="13668"/>
                      <a:pt x="53013" y="13668"/>
                    </a:cubicBezTo>
                    <a:cubicBezTo>
                      <a:pt x="53627" y="13668"/>
                      <a:pt x="54150" y="13394"/>
                      <a:pt x="53959" y="12530"/>
                    </a:cubicBezTo>
                    <a:lnTo>
                      <a:pt x="53959" y="12530"/>
                    </a:lnTo>
                    <a:cubicBezTo>
                      <a:pt x="54250" y="12735"/>
                      <a:pt x="54574" y="12958"/>
                      <a:pt x="54933" y="13009"/>
                    </a:cubicBezTo>
                    <a:cubicBezTo>
                      <a:pt x="54998" y="13021"/>
                      <a:pt x="55064" y="13027"/>
                      <a:pt x="55131" y="13027"/>
                    </a:cubicBezTo>
                    <a:cubicBezTo>
                      <a:pt x="55432" y="13027"/>
                      <a:pt x="55733" y="12899"/>
                      <a:pt x="55873" y="12633"/>
                    </a:cubicBezTo>
                    <a:cubicBezTo>
                      <a:pt x="56061" y="12308"/>
                      <a:pt x="55907" y="11898"/>
                      <a:pt x="55753" y="11556"/>
                    </a:cubicBezTo>
                    <a:cubicBezTo>
                      <a:pt x="55761" y="11555"/>
                      <a:pt x="55769" y="11554"/>
                      <a:pt x="55777" y="11554"/>
                    </a:cubicBezTo>
                    <a:cubicBezTo>
                      <a:pt x="55857" y="11554"/>
                      <a:pt x="55949" y="11628"/>
                      <a:pt x="56027" y="11659"/>
                    </a:cubicBezTo>
                    <a:cubicBezTo>
                      <a:pt x="56053" y="11667"/>
                      <a:pt x="56079" y="11671"/>
                      <a:pt x="56104" y="11671"/>
                    </a:cubicBezTo>
                    <a:cubicBezTo>
                      <a:pt x="56288" y="11671"/>
                      <a:pt x="56428" y="11464"/>
                      <a:pt x="56488" y="11283"/>
                    </a:cubicBezTo>
                    <a:cubicBezTo>
                      <a:pt x="56761" y="10378"/>
                      <a:pt x="55975" y="9694"/>
                      <a:pt x="55377" y="9164"/>
                    </a:cubicBezTo>
                    <a:cubicBezTo>
                      <a:pt x="52466" y="6594"/>
                      <a:pt x="48460" y="5048"/>
                      <a:pt x="44542" y="5048"/>
                    </a:cubicBezTo>
                    <a:cubicBezTo>
                      <a:pt x="44137" y="5048"/>
                      <a:pt x="43733" y="5064"/>
                      <a:pt x="43332" y="5098"/>
                    </a:cubicBezTo>
                    <a:cubicBezTo>
                      <a:pt x="43297" y="5115"/>
                      <a:pt x="43246" y="5115"/>
                      <a:pt x="43212" y="5115"/>
                    </a:cubicBezTo>
                    <a:cubicBezTo>
                      <a:pt x="42204" y="5218"/>
                      <a:pt x="41213" y="5440"/>
                      <a:pt x="40222" y="5679"/>
                    </a:cubicBezTo>
                    <a:cubicBezTo>
                      <a:pt x="39696" y="5810"/>
                      <a:pt x="39195" y="5967"/>
                      <a:pt x="38666" y="5967"/>
                    </a:cubicBezTo>
                    <a:cubicBezTo>
                      <a:pt x="38576" y="5967"/>
                      <a:pt x="38486" y="5962"/>
                      <a:pt x="38394" y="5952"/>
                    </a:cubicBezTo>
                    <a:cubicBezTo>
                      <a:pt x="37676" y="5867"/>
                      <a:pt x="36958" y="5679"/>
                      <a:pt x="36241" y="5508"/>
                    </a:cubicBezTo>
                    <a:cubicBezTo>
                      <a:pt x="32243" y="4534"/>
                      <a:pt x="28244" y="3560"/>
                      <a:pt x="24229" y="2569"/>
                    </a:cubicBezTo>
                    <a:cubicBezTo>
                      <a:pt x="22298" y="2091"/>
                      <a:pt x="20351" y="1629"/>
                      <a:pt x="18454" y="980"/>
                    </a:cubicBezTo>
                    <a:cubicBezTo>
                      <a:pt x="17180" y="528"/>
                      <a:pt x="15844" y="1"/>
                      <a:pt x="14477" y="1"/>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7"/>
              <p:cNvSpPr/>
              <p:nvPr/>
            </p:nvSpPr>
            <p:spPr>
              <a:xfrm>
                <a:off x="1936900" y="4228850"/>
                <a:ext cx="156375" cy="85450"/>
              </a:xfrm>
              <a:custGeom>
                <a:avLst/>
                <a:gdLst/>
                <a:ahLst/>
                <a:cxnLst/>
                <a:rect l="l" t="t" r="r" b="b"/>
                <a:pathLst>
                  <a:path w="6255" h="3418" extrusionOk="0">
                    <a:moveTo>
                      <a:pt x="1" y="0"/>
                    </a:moveTo>
                    <a:lnTo>
                      <a:pt x="1" y="0"/>
                    </a:lnTo>
                    <a:cubicBezTo>
                      <a:pt x="1112" y="513"/>
                      <a:pt x="2205" y="957"/>
                      <a:pt x="3281" y="1504"/>
                    </a:cubicBezTo>
                    <a:cubicBezTo>
                      <a:pt x="4324" y="2068"/>
                      <a:pt x="5451" y="2495"/>
                      <a:pt x="6254" y="3418"/>
                    </a:cubicBezTo>
                    <a:cubicBezTo>
                      <a:pt x="5537" y="1487"/>
                      <a:pt x="1932" y="86"/>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7"/>
              <p:cNvSpPr/>
              <p:nvPr/>
            </p:nvSpPr>
            <p:spPr>
              <a:xfrm>
                <a:off x="1954850" y="4171175"/>
                <a:ext cx="189675" cy="127325"/>
              </a:xfrm>
              <a:custGeom>
                <a:avLst/>
                <a:gdLst/>
                <a:ahLst/>
                <a:cxnLst/>
                <a:rect l="l" t="t" r="r" b="b"/>
                <a:pathLst>
                  <a:path w="7587" h="5093" extrusionOk="0">
                    <a:moveTo>
                      <a:pt x="1" y="1"/>
                    </a:moveTo>
                    <a:lnTo>
                      <a:pt x="1" y="1"/>
                    </a:lnTo>
                    <a:cubicBezTo>
                      <a:pt x="1402" y="701"/>
                      <a:pt x="2769" y="1385"/>
                      <a:pt x="4101" y="2188"/>
                    </a:cubicBezTo>
                    <a:cubicBezTo>
                      <a:pt x="5331" y="3025"/>
                      <a:pt x="6903" y="3691"/>
                      <a:pt x="7587" y="5093"/>
                    </a:cubicBezTo>
                    <a:cubicBezTo>
                      <a:pt x="7484" y="4289"/>
                      <a:pt x="6938" y="3572"/>
                      <a:pt x="6322" y="3093"/>
                    </a:cubicBezTo>
                    <a:cubicBezTo>
                      <a:pt x="4511" y="1573"/>
                      <a:pt x="2324" y="428"/>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7"/>
              <p:cNvSpPr/>
              <p:nvPr/>
            </p:nvSpPr>
            <p:spPr>
              <a:xfrm>
                <a:off x="471350" y="3914675"/>
                <a:ext cx="557450" cy="422275"/>
              </a:xfrm>
              <a:custGeom>
                <a:avLst/>
                <a:gdLst/>
                <a:ahLst/>
                <a:cxnLst/>
                <a:rect l="l" t="t" r="r" b="b"/>
                <a:pathLst>
                  <a:path w="22298" h="16891" extrusionOk="0">
                    <a:moveTo>
                      <a:pt x="13190" y="0"/>
                    </a:moveTo>
                    <a:cubicBezTo>
                      <a:pt x="11092" y="0"/>
                      <a:pt x="5748" y="2340"/>
                      <a:pt x="4733" y="2760"/>
                    </a:cubicBezTo>
                    <a:cubicBezTo>
                      <a:pt x="3913" y="3102"/>
                      <a:pt x="3076" y="3478"/>
                      <a:pt x="2460" y="4144"/>
                    </a:cubicBezTo>
                    <a:cubicBezTo>
                      <a:pt x="1862" y="4793"/>
                      <a:pt x="1521" y="5784"/>
                      <a:pt x="1897" y="6604"/>
                    </a:cubicBezTo>
                    <a:cubicBezTo>
                      <a:pt x="1128" y="6792"/>
                      <a:pt x="854" y="7698"/>
                      <a:pt x="701" y="8467"/>
                    </a:cubicBezTo>
                    <a:cubicBezTo>
                      <a:pt x="342" y="10329"/>
                      <a:pt x="0" y="12380"/>
                      <a:pt x="991" y="14003"/>
                    </a:cubicBezTo>
                    <a:cubicBezTo>
                      <a:pt x="2016" y="15711"/>
                      <a:pt x="4186" y="16344"/>
                      <a:pt x="6185" y="16463"/>
                    </a:cubicBezTo>
                    <a:cubicBezTo>
                      <a:pt x="8184" y="16583"/>
                      <a:pt x="10218" y="16344"/>
                      <a:pt x="12131" y="16890"/>
                    </a:cubicBezTo>
                    <a:cubicBezTo>
                      <a:pt x="13344" y="14498"/>
                      <a:pt x="14558" y="12072"/>
                      <a:pt x="16181" y="9919"/>
                    </a:cubicBezTo>
                    <a:cubicBezTo>
                      <a:pt x="16967" y="8877"/>
                      <a:pt x="18470" y="7800"/>
                      <a:pt x="18897" y="6570"/>
                    </a:cubicBezTo>
                    <a:lnTo>
                      <a:pt x="18897" y="6570"/>
                    </a:lnTo>
                    <a:cubicBezTo>
                      <a:pt x="18129" y="6878"/>
                      <a:pt x="17360" y="7185"/>
                      <a:pt x="16591" y="7493"/>
                    </a:cubicBezTo>
                    <a:cubicBezTo>
                      <a:pt x="18214" y="5733"/>
                      <a:pt x="20145" y="4264"/>
                      <a:pt x="22298" y="3187"/>
                    </a:cubicBezTo>
                    <a:lnTo>
                      <a:pt x="22298" y="3187"/>
                    </a:lnTo>
                    <a:cubicBezTo>
                      <a:pt x="19290" y="3649"/>
                      <a:pt x="16574" y="5272"/>
                      <a:pt x="14318" y="7305"/>
                    </a:cubicBezTo>
                    <a:cubicBezTo>
                      <a:pt x="12080" y="9355"/>
                      <a:pt x="10252" y="11799"/>
                      <a:pt x="8441" y="14242"/>
                    </a:cubicBezTo>
                    <a:cubicBezTo>
                      <a:pt x="8663" y="11320"/>
                      <a:pt x="9996" y="8535"/>
                      <a:pt x="11909" y="6314"/>
                    </a:cubicBezTo>
                    <a:cubicBezTo>
                      <a:pt x="13840" y="4110"/>
                      <a:pt x="16352" y="2452"/>
                      <a:pt x="19034" y="1291"/>
                    </a:cubicBezTo>
                    <a:cubicBezTo>
                      <a:pt x="18983" y="1290"/>
                      <a:pt x="18933" y="1289"/>
                      <a:pt x="18882" y="1289"/>
                    </a:cubicBezTo>
                    <a:cubicBezTo>
                      <a:pt x="17226" y="1289"/>
                      <a:pt x="15604" y="1825"/>
                      <a:pt x="14079" y="2521"/>
                    </a:cubicBezTo>
                    <a:cubicBezTo>
                      <a:pt x="11004" y="3905"/>
                      <a:pt x="8219" y="5972"/>
                      <a:pt x="5997" y="8518"/>
                    </a:cubicBezTo>
                    <a:cubicBezTo>
                      <a:pt x="7279" y="5921"/>
                      <a:pt x="9244" y="3683"/>
                      <a:pt x="11636" y="2060"/>
                    </a:cubicBezTo>
                    <a:lnTo>
                      <a:pt x="11636" y="2060"/>
                    </a:lnTo>
                    <a:cubicBezTo>
                      <a:pt x="10423" y="2333"/>
                      <a:pt x="9192" y="2606"/>
                      <a:pt x="7979" y="2897"/>
                    </a:cubicBezTo>
                    <a:cubicBezTo>
                      <a:pt x="9773" y="1632"/>
                      <a:pt x="11807" y="727"/>
                      <a:pt x="13960" y="248"/>
                    </a:cubicBezTo>
                    <a:cubicBezTo>
                      <a:pt x="13835" y="75"/>
                      <a:pt x="13564" y="0"/>
                      <a:pt x="131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7"/>
              <p:cNvSpPr/>
              <p:nvPr/>
            </p:nvSpPr>
            <p:spPr>
              <a:xfrm>
                <a:off x="695600" y="3968725"/>
                <a:ext cx="370800" cy="341725"/>
              </a:xfrm>
              <a:custGeom>
                <a:avLst/>
                <a:gdLst/>
                <a:ahLst/>
                <a:cxnLst/>
                <a:rect l="l" t="t" r="r" b="b"/>
                <a:pathLst>
                  <a:path w="14832" h="13669" extrusionOk="0">
                    <a:moveTo>
                      <a:pt x="14831" y="0"/>
                    </a:moveTo>
                    <a:lnTo>
                      <a:pt x="13618" y="444"/>
                    </a:lnTo>
                    <a:cubicBezTo>
                      <a:pt x="7587" y="2819"/>
                      <a:pt x="2512" y="7689"/>
                      <a:pt x="0" y="13669"/>
                    </a:cubicBezTo>
                    <a:cubicBezTo>
                      <a:pt x="2649" y="8270"/>
                      <a:pt x="7091" y="3776"/>
                      <a:pt x="12473" y="1076"/>
                    </a:cubicBezTo>
                    <a:lnTo>
                      <a:pt x="13635" y="513"/>
                    </a:lnTo>
                    <a:lnTo>
                      <a:pt x="148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7"/>
              <p:cNvSpPr/>
              <p:nvPr/>
            </p:nvSpPr>
            <p:spPr>
              <a:xfrm>
                <a:off x="502950" y="3927700"/>
                <a:ext cx="538250" cy="163625"/>
              </a:xfrm>
              <a:custGeom>
                <a:avLst/>
                <a:gdLst/>
                <a:ahLst/>
                <a:cxnLst/>
                <a:rect l="l" t="t" r="r" b="b"/>
                <a:pathLst>
                  <a:path w="21530" h="6545" extrusionOk="0">
                    <a:moveTo>
                      <a:pt x="17804" y="1"/>
                    </a:moveTo>
                    <a:cubicBezTo>
                      <a:pt x="14239" y="1"/>
                      <a:pt x="10717" y="855"/>
                      <a:pt x="7399" y="2119"/>
                    </a:cubicBezTo>
                    <a:cubicBezTo>
                      <a:pt x="6510" y="2461"/>
                      <a:pt x="5622" y="2905"/>
                      <a:pt x="4836" y="3435"/>
                    </a:cubicBezTo>
                    <a:cubicBezTo>
                      <a:pt x="3213" y="4460"/>
                      <a:pt x="1589" y="5485"/>
                      <a:pt x="0" y="6545"/>
                    </a:cubicBezTo>
                    <a:cubicBezTo>
                      <a:pt x="1658" y="5588"/>
                      <a:pt x="3298" y="4614"/>
                      <a:pt x="4955" y="3623"/>
                    </a:cubicBezTo>
                    <a:cubicBezTo>
                      <a:pt x="6544" y="2581"/>
                      <a:pt x="8390" y="2000"/>
                      <a:pt x="10218" y="1470"/>
                    </a:cubicBezTo>
                    <a:cubicBezTo>
                      <a:pt x="12906" y="647"/>
                      <a:pt x="15710" y="154"/>
                      <a:pt x="18532" y="154"/>
                    </a:cubicBezTo>
                    <a:cubicBezTo>
                      <a:pt x="18580" y="154"/>
                      <a:pt x="18628" y="154"/>
                      <a:pt x="18676" y="155"/>
                    </a:cubicBezTo>
                    <a:cubicBezTo>
                      <a:pt x="19633" y="155"/>
                      <a:pt x="20589" y="223"/>
                      <a:pt x="21529" y="342"/>
                    </a:cubicBezTo>
                    <a:cubicBezTo>
                      <a:pt x="20589" y="155"/>
                      <a:pt x="19633" y="52"/>
                      <a:pt x="18676" y="18"/>
                    </a:cubicBezTo>
                    <a:cubicBezTo>
                      <a:pt x="18385" y="6"/>
                      <a:pt x="18094" y="1"/>
                      <a:pt x="17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7"/>
              <p:cNvSpPr/>
              <p:nvPr/>
            </p:nvSpPr>
            <p:spPr>
              <a:xfrm>
                <a:off x="751550" y="4057125"/>
                <a:ext cx="169175" cy="258900"/>
              </a:xfrm>
              <a:custGeom>
                <a:avLst/>
                <a:gdLst/>
                <a:ahLst/>
                <a:cxnLst/>
                <a:rect l="l" t="t" r="r" b="b"/>
                <a:pathLst>
                  <a:path w="6767" h="10356" extrusionOk="0">
                    <a:moveTo>
                      <a:pt x="6767" y="1"/>
                    </a:moveTo>
                    <a:lnTo>
                      <a:pt x="6767" y="1"/>
                    </a:lnTo>
                    <a:cubicBezTo>
                      <a:pt x="3537" y="2290"/>
                      <a:pt x="1180" y="5776"/>
                      <a:pt x="189" y="9586"/>
                    </a:cubicBezTo>
                    <a:cubicBezTo>
                      <a:pt x="120" y="9842"/>
                      <a:pt x="69" y="10099"/>
                      <a:pt x="1" y="10355"/>
                    </a:cubicBezTo>
                    <a:cubicBezTo>
                      <a:pt x="154" y="9928"/>
                      <a:pt x="359" y="9313"/>
                      <a:pt x="530" y="8886"/>
                    </a:cubicBezTo>
                    <a:cubicBezTo>
                      <a:pt x="1829" y="5451"/>
                      <a:pt x="3999" y="2393"/>
                      <a:pt x="67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2" name="Google Shape;1702;p67"/>
            <p:cNvGrpSpPr/>
            <p:nvPr/>
          </p:nvGrpSpPr>
          <p:grpSpPr>
            <a:xfrm rot="-2438688">
              <a:off x="7022260" y="2469768"/>
              <a:ext cx="344642" cy="354393"/>
              <a:chOff x="4315125" y="2490325"/>
              <a:chExt cx="344625" cy="354375"/>
            </a:xfrm>
          </p:grpSpPr>
          <p:sp>
            <p:nvSpPr>
              <p:cNvPr id="1703" name="Google Shape;1703;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5" name="Google Shape;1705;p67"/>
            <p:cNvGrpSpPr/>
            <p:nvPr/>
          </p:nvGrpSpPr>
          <p:grpSpPr>
            <a:xfrm rot="-5400000">
              <a:off x="6107861" y="2544150"/>
              <a:ext cx="344625" cy="354375"/>
              <a:chOff x="4315125" y="2490325"/>
              <a:chExt cx="344625" cy="354375"/>
            </a:xfrm>
          </p:grpSpPr>
          <p:sp>
            <p:nvSpPr>
              <p:cNvPr id="1706" name="Google Shape;1706;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8" name="Google Shape;1708;p67"/>
            <p:cNvGrpSpPr/>
            <p:nvPr/>
          </p:nvGrpSpPr>
          <p:grpSpPr>
            <a:xfrm>
              <a:off x="7592652" y="2764216"/>
              <a:ext cx="807583" cy="632308"/>
              <a:chOff x="1995125" y="1892875"/>
              <a:chExt cx="738125" cy="577925"/>
            </a:xfrm>
          </p:grpSpPr>
          <p:sp>
            <p:nvSpPr>
              <p:cNvPr id="1709" name="Google Shape;1709;p67"/>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7"/>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67"/>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67"/>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67"/>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67"/>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67"/>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7"/>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7" name="Google Shape;1717;p67"/>
            <p:cNvGrpSpPr/>
            <p:nvPr/>
          </p:nvGrpSpPr>
          <p:grpSpPr>
            <a:xfrm>
              <a:off x="7194900" y="1473525"/>
              <a:ext cx="1149775" cy="1075494"/>
              <a:chOff x="7606350" y="247700"/>
              <a:chExt cx="1149775" cy="1075494"/>
            </a:xfrm>
          </p:grpSpPr>
          <p:grpSp>
            <p:nvGrpSpPr>
              <p:cNvPr id="1718" name="Google Shape;1718;p67"/>
              <p:cNvGrpSpPr/>
              <p:nvPr/>
            </p:nvGrpSpPr>
            <p:grpSpPr>
              <a:xfrm>
                <a:off x="7606350" y="247700"/>
                <a:ext cx="1149775" cy="583600"/>
                <a:chOff x="3592250" y="2215325"/>
                <a:chExt cx="1149775" cy="583600"/>
              </a:xfrm>
            </p:grpSpPr>
            <p:sp>
              <p:nvSpPr>
                <p:cNvPr id="1719" name="Google Shape;1719;p67"/>
                <p:cNvSpPr/>
                <p:nvPr/>
              </p:nvSpPr>
              <p:spPr>
                <a:xfrm>
                  <a:off x="4366700" y="2215325"/>
                  <a:ext cx="375325" cy="451400"/>
                </a:xfrm>
                <a:custGeom>
                  <a:avLst/>
                  <a:gdLst/>
                  <a:ahLst/>
                  <a:cxnLst/>
                  <a:rect l="l" t="t" r="r" b="b"/>
                  <a:pathLst>
                    <a:path w="15013" h="18056" extrusionOk="0">
                      <a:moveTo>
                        <a:pt x="5926" y="0"/>
                      </a:moveTo>
                      <a:cubicBezTo>
                        <a:pt x="5865" y="0"/>
                        <a:pt x="5801" y="24"/>
                        <a:pt x="5765" y="60"/>
                      </a:cubicBezTo>
                      <a:lnTo>
                        <a:pt x="75" y="5750"/>
                      </a:lnTo>
                      <a:cubicBezTo>
                        <a:pt x="0" y="5850"/>
                        <a:pt x="0" y="5975"/>
                        <a:pt x="75" y="6050"/>
                      </a:cubicBezTo>
                      <a:cubicBezTo>
                        <a:pt x="122" y="6097"/>
                        <a:pt x="174" y="6116"/>
                        <a:pt x="224" y="6116"/>
                      </a:cubicBezTo>
                      <a:cubicBezTo>
                        <a:pt x="281" y="6116"/>
                        <a:pt x="336" y="6091"/>
                        <a:pt x="376" y="6050"/>
                      </a:cubicBezTo>
                      <a:lnTo>
                        <a:pt x="5664" y="737"/>
                      </a:lnTo>
                      <a:lnTo>
                        <a:pt x="5339" y="8080"/>
                      </a:lnTo>
                      <a:cubicBezTo>
                        <a:pt x="5339" y="8131"/>
                        <a:pt x="5364" y="8181"/>
                        <a:pt x="5389" y="8231"/>
                      </a:cubicBezTo>
                      <a:cubicBezTo>
                        <a:pt x="5439" y="8281"/>
                        <a:pt x="5489" y="8281"/>
                        <a:pt x="5564" y="8281"/>
                      </a:cubicBezTo>
                      <a:lnTo>
                        <a:pt x="13284" y="7880"/>
                      </a:lnTo>
                      <a:lnTo>
                        <a:pt x="9875" y="12692"/>
                      </a:lnTo>
                      <a:cubicBezTo>
                        <a:pt x="9825" y="12767"/>
                        <a:pt x="9825" y="12842"/>
                        <a:pt x="9850" y="12892"/>
                      </a:cubicBezTo>
                      <a:cubicBezTo>
                        <a:pt x="9875" y="12968"/>
                        <a:pt x="9925" y="13018"/>
                        <a:pt x="10000" y="13018"/>
                      </a:cubicBezTo>
                      <a:lnTo>
                        <a:pt x="14361" y="13820"/>
                      </a:lnTo>
                      <a:lnTo>
                        <a:pt x="10502" y="17705"/>
                      </a:lnTo>
                      <a:cubicBezTo>
                        <a:pt x="10426" y="17780"/>
                        <a:pt x="10426" y="17905"/>
                        <a:pt x="10502" y="17980"/>
                      </a:cubicBezTo>
                      <a:cubicBezTo>
                        <a:pt x="10552" y="18030"/>
                        <a:pt x="10602" y="18055"/>
                        <a:pt x="10652" y="18055"/>
                      </a:cubicBezTo>
                      <a:cubicBezTo>
                        <a:pt x="10702" y="18055"/>
                        <a:pt x="10752" y="18030"/>
                        <a:pt x="10802" y="17980"/>
                      </a:cubicBezTo>
                      <a:lnTo>
                        <a:pt x="14938" y="13845"/>
                      </a:lnTo>
                      <a:cubicBezTo>
                        <a:pt x="14988" y="13770"/>
                        <a:pt x="15013" y="13694"/>
                        <a:pt x="14988" y="13619"/>
                      </a:cubicBezTo>
                      <a:cubicBezTo>
                        <a:pt x="14963" y="13544"/>
                        <a:pt x="14888" y="13494"/>
                        <a:pt x="14812" y="13469"/>
                      </a:cubicBezTo>
                      <a:lnTo>
                        <a:pt x="10401" y="12667"/>
                      </a:lnTo>
                      <a:lnTo>
                        <a:pt x="13860" y="7780"/>
                      </a:lnTo>
                      <a:cubicBezTo>
                        <a:pt x="13910" y="7704"/>
                        <a:pt x="13935" y="7629"/>
                        <a:pt x="13885" y="7554"/>
                      </a:cubicBezTo>
                      <a:cubicBezTo>
                        <a:pt x="13835" y="7479"/>
                        <a:pt x="13760" y="7429"/>
                        <a:pt x="13685" y="7429"/>
                      </a:cubicBezTo>
                      <a:lnTo>
                        <a:pt x="5765" y="7855"/>
                      </a:lnTo>
                      <a:lnTo>
                        <a:pt x="6116" y="211"/>
                      </a:lnTo>
                      <a:cubicBezTo>
                        <a:pt x="6116" y="135"/>
                        <a:pt x="6065" y="60"/>
                        <a:pt x="5990" y="10"/>
                      </a:cubicBezTo>
                      <a:cubicBezTo>
                        <a:pt x="5970" y="3"/>
                        <a:pt x="5948" y="0"/>
                        <a:pt x="592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7"/>
                <p:cNvSpPr/>
                <p:nvPr/>
              </p:nvSpPr>
              <p:spPr>
                <a:xfrm>
                  <a:off x="3592250" y="2523050"/>
                  <a:ext cx="158550" cy="275875"/>
                </a:xfrm>
                <a:custGeom>
                  <a:avLst/>
                  <a:gdLst/>
                  <a:ahLst/>
                  <a:cxnLst/>
                  <a:rect l="l" t="t" r="r" b="b"/>
                  <a:pathLst>
                    <a:path w="6342" h="11035" extrusionOk="0">
                      <a:moveTo>
                        <a:pt x="6017" y="1"/>
                      </a:moveTo>
                      <a:cubicBezTo>
                        <a:pt x="6000" y="1"/>
                        <a:pt x="5982" y="3"/>
                        <a:pt x="5966" y="7"/>
                      </a:cubicBezTo>
                      <a:lnTo>
                        <a:pt x="828" y="1711"/>
                      </a:lnTo>
                      <a:cubicBezTo>
                        <a:pt x="753" y="1736"/>
                        <a:pt x="702" y="1812"/>
                        <a:pt x="677" y="1887"/>
                      </a:cubicBezTo>
                      <a:cubicBezTo>
                        <a:pt x="677" y="1962"/>
                        <a:pt x="702" y="2037"/>
                        <a:pt x="753" y="2087"/>
                      </a:cubicBezTo>
                      <a:lnTo>
                        <a:pt x="5715" y="5872"/>
                      </a:lnTo>
                      <a:lnTo>
                        <a:pt x="151" y="8177"/>
                      </a:lnTo>
                      <a:cubicBezTo>
                        <a:pt x="76" y="8203"/>
                        <a:pt x="26" y="8278"/>
                        <a:pt x="26" y="8353"/>
                      </a:cubicBezTo>
                      <a:cubicBezTo>
                        <a:pt x="1" y="8428"/>
                        <a:pt x="51" y="8503"/>
                        <a:pt x="126" y="8553"/>
                      </a:cubicBezTo>
                      <a:lnTo>
                        <a:pt x="4587" y="11010"/>
                      </a:lnTo>
                      <a:cubicBezTo>
                        <a:pt x="4637" y="11035"/>
                        <a:pt x="4662" y="11035"/>
                        <a:pt x="4687" y="11035"/>
                      </a:cubicBezTo>
                      <a:cubicBezTo>
                        <a:pt x="4763" y="11035"/>
                        <a:pt x="4838" y="11010"/>
                        <a:pt x="4888" y="10934"/>
                      </a:cubicBezTo>
                      <a:cubicBezTo>
                        <a:pt x="4938" y="10834"/>
                        <a:pt x="4888" y="10709"/>
                        <a:pt x="4788" y="10659"/>
                      </a:cubicBezTo>
                      <a:lnTo>
                        <a:pt x="702" y="8378"/>
                      </a:lnTo>
                      <a:lnTo>
                        <a:pt x="6216" y="6122"/>
                      </a:lnTo>
                      <a:cubicBezTo>
                        <a:pt x="6291" y="6097"/>
                        <a:pt x="6342" y="6022"/>
                        <a:pt x="6342" y="5947"/>
                      </a:cubicBezTo>
                      <a:cubicBezTo>
                        <a:pt x="6342" y="5872"/>
                        <a:pt x="6317" y="5797"/>
                        <a:pt x="6266" y="5771"/>
                      </a:cubicBezTo>
                      <a:lnTo>
                        <a:pt x="1329" y="1987"/>
                      </a:lnTo>
                      <a:lnTo>
                        <a:pt x="6091" y="408"/>
                      </a:lnTo>
                      <a:cubicBezTo>
                        <a:pt x="6191" y="383"/>
                        <a:pt x="6266" y="258"/>
                        <a:pt x="6216" y="157"/>
                      </a:cubicBezTo>
                      <a:cubicBezTo>
                        <a:pt x="6195" y="53"/>
                        <a:pt x="6105" y="1"/>
                        <a:pt x="60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1" name="Google Shape;1721;p67"/>
              <p:cNvGrpSpPr/>
              <p:nvPr/>
            </p:nvGrpSpPr>
            <p:grpSpPr>
              <a:xfrm>
                <a:off x="7789853" y="539496"/>
                <a:ext cx="887074" cy="783698"/>
                <a:chOff x="3985125" y="1533925"/>
                <a:chExt cx="624700" cy="551900"/>
              </a:xfrm>
            </p:grpSpPr>
            <p:sp>
              <p:nvSpPr>
                <p:cNvPr id="1722" name="Google Shape;1722;p67"/>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67"/>
                <p:cNvGrpSpPr/>
                <p:nvPr/>
              </p:nvGrpSpPr>
              <p:grpSpPr>
                <a:xfrm>
                  <a:off x="3985125" y="1533925"/>
                  <a:ext cx="624700" cy="551900"/>
                  <a:chOff x="3985125" y="1533925"/>
                  <a:chExt cx="624700" cy="551900"/>
                </a:xfrm>
              </p:grpSpPr>
              <p:sp>
                <p:nvSpPr>
                  <p:cNvPr id="1724" name="Google Shape;1724;p67"/>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7"/>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7"/>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7"/>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7"/>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7"/>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7"/>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7"/>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7"/>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7"/>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67"/>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67"/>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7"/>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67"/>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67"/>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extLst>
      <p:ext uri="{BB962C8B-B14F-4D97-AF65-F5344CB8AC3E}">
        <p14:creationId xmlns:p14="http://schemas.microsoft.com/office/powerpoint/2010/main" val="40697528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6" name="Google Shape;1626;p67"/>
          <p:cNvSpPr txBox="1">
            <a:spLocks noGrp="1"/>
          </p:cNvSpPr>
          <p:nvPr>
            <p:ph type="subTitle" idx="1"/>
          </p:nvPr>
        </p:nvSpPr>
        <p:spPr>
          <a:xfrm>
            <a:off x="999987" y="1506806"/>
            <a:ext cx="5125612" cy="273651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pPr>
            <a:r>
              <a:rPr lang="lt-LT" b="1" dirty="0"/>
              <a:t>8. Kuri vieta mokykloje yra triukšmingiausia?</a:t>
            </a:r>
          </a:p>
          <a:p>
            <a:pPr lvl="0" indent="-457200" algn="l" rtl="0">
              <a:lnSpc>
                <a:spcPct val="150000"/>
              </a:lnSpc>
              <a:spcBef>
                <a:spcPts val="0"/>
              </a:spcBef>
              <a:spcAft>
                <a:spcPts val="0"/>
              </a:spcAft>
              <a:buFont typeface="+mj-lt"/>
              <a:buAutoNum type="alphaUcPeriod"/>
            </a:pPr>
            <a:r>
              <a:rPr lang="lt-LT" dirty="0"/>
              <a:t>Valgykla</a:t>
            </a:r>
          </a:p>
          <a:p>
            <a:pPr lvl="0" indent="-457200" algn="l" rtl="0">
              <a:lnSpc>
                <a:spcPct val="150000"/>
              </a:lnSpc>
              <a:spcBef>
                <a:spcPts val="0"/>
              </a:spcBef>
              <a:spcAft>
                <a:spcPts val="0"/>
              </a:spcAft>
              <a:buFont typeface="+mj-lt"/>
              <a:buAutoNum type="alphaUcPeriod"/>
            </a:pPr>
            <a:r>
              <a:rPr lang="lt-LT" dirty="0"/>
              <a:t>Klasė</a:t>
            </a:r>
          </a:p>
          <a:p>
            <a:pPr lvl="0" indent="-457200" algn="l" rtl="0">
              <a:lnSpc>
                <a:spcPct val="150000"/>
              </a:lnSpc>
              <a:spcBef>
                <a:spcPts val="0"/>
              </a:spcBef>
              <a:spcAft>
                <a:spcPts val="0"/>
              </a:spcAft>
              <a:buFont typeface="+mj-lt"/>
              <a:buAutoNum type="alphaUcPeriod"/>
            </a:pPr>
            <a:r>
              <a:rPr lang="lt-LT" dirty="0"/>
              <a:t>Sporto salė</a:t>
            </a:r>
          </a:p>
        </p:txBody>
      </p:sp>
      <p:grpSp>
        <p:nvGrpSpPr>
          <p:cNvPr id="1627" name="Google Shape;1627;p67"/>
          <p:cNvGrpSpPr/>
          <p:nvPr/>
        </p:nvGrpSpPr>
        <p:grpSpPr>
          <a:xfrm>
            <a:off x="5102612" y="1971213"/>
            <a:ext cx="4322125" cy="3172226"/>
            <a:chOff x="4821875" y="1473525"/>
            <a:chExt cx="4322125" cy="3172226"/>
          </a:xfrm>
        </p:grpSpPr>
        <p:grpSp>
          <p:nvGrpSpPr>
            <p:cNvPr id="1628" name="Google Shape;1628;p67"/>
            <p:cNvGrpSpPr/>
            <p:nvPr/>
          </p:nvGrpSpPr>
          <p:grpSpPr>
            <a:xfrm>
              <a:off x="4821875" y="1908638"/>
              <a:ext cx="4322125" cy="2699925"/>
              <a:chOff x="4418000" y="1917013"/>
              <a:chExt cx="4322125" cy="2699925"/>
            </a:xfrm>
          </p:grpSpPr>
          <p:sp>
            <p:nvSpPr>
              <p:cNvPr id="1629" name="Google Shape;1629;p67"/>
              <p:cNvSpPr/>
              <p:nvPr/>
            </p:nvSpPr>
            <p:spPr>
              <a:xfrm>
                <a:off x="4460000" y="1917013"/>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rgbClr val="F9F2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7"/>
              <p:cNvSpPr/>
              <p:nvPr/>
            </p:nvSpPr>
            <p:spPr>
              <a:xfrm>
                <a:off x="4418000" y="453671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1" name="Google Shape;1631;p67"/>
            <p:cNvGrpSpPr/>
            <p:nvPr/>
          </p:nvGrpSpPr>
          <p:grpSpPr>
            <a:xfrm>
              <a:off x="5745936" y="2844731"/>
              <a:ext cx="2802274" cy="1801020"/>
              <a:chOff x="461950" y="2466850"/>
              <a:chExt cx="3065275" cy="1970050"/>
            </a:xfrm>
          </p:grpSpPr>
          <p:sp>
            <p:nvSpPr>
              <p:cNvPr id="1632" name="Google Shape;1632;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7"/>
              <p:cNvSpPr/>
              <p:nvPr/>
            </p:nvSpPr>
            <p:spPr>
              <a:xfrm>
                <a:off x="461950" y="3206925"/>
                <a:ext cx="2017475" cy="1119625"/>
              </a:xfrm>
              <a:custGeom>
                <a:avLst/>
                <a:gdLst/>
                <a:ahLst/>
                <a:cxnLst/>
                <a:rect l="l" t="t" r="r" b="b"/>
                <a:pathLst>
                  <a:path w="80699" h="44785" extrusionOk="0">
                    <a:moveTo>
                      <a:pt x="21768" y="9388"/>
                    </a:moveTo>
                    <a:lnTo>
                      <a:pt x="21768" y="9388"/>
                    </a:lnTo>
                    <a:cubicBezTo>
                      <a:pt x="22981" y="9439"/>
                      <a:pt x="24075" y="10242"/>
                      <a:pt x="24707" y="11267"/>
                    </a:cubicBezTo>
                    <a:cubicBezTo>
                      <a:pt x="25356" y="12309"/>
                      <a:pt x="25612" y="13523"/>
                      <a:pt x="25749" y="14736"/>
                    </a:cubicBezTo>
                    <a:cubicBezTo>
                      <a:pt x="26040" y="17572"/>
                      <a:pt x="25749" y="20460"/>
                      <a:pt x="25237" y="23245"/>
                    </a:cubicBezTo>
                    <a:cubicBezTo>
                      <a:pt x="24562" y="22688"/>
                      <a:pt x="23687" y="22382"/>
                      <a:pt x="22815" y="22382"/>
                    </a:cubicBezTo>
                    <a:cubicBezTo>
                      <a:pt x="22671" y="22382"/>
                      <a:pt x="22526" y="22390"/>
                      <a:pt x="22383" y="22407"/>
                    </a:cubicBezTo>
                    <a:cubicBezTo>
                      <a:pt x="23135" y="23091"/>
                      <a:pt x="23887" y="23791"/>
                      <a:pt x="24639" y="24492"/>
                    </a:cubicBezTo>
                    <a:cubicBezTo>
                      <a:pt x="23340" y="24142"/>
                      <a:pt x="22025" y="23825"/>
                      <a:pt x="20710" y="23556"/>
                    </a:cubicBezTo>
                    <a:lnTo>
                      <a:pt x="20710" y="23556"/>
                    </a:lnTo>
                    <a:cubicBezTo>
                      <a:pt x="21070" y="23537"/>
                      <a:pt x="21431" y="23528"/>
                      <a:pt x="21791" y="23528"/>
                    </a:cubicBezTo>
                    <a:cubicBezTo>
                      <a:pt x="21971" y="23528"/>
                      <a:pt x="22152" y="23530"/>
                      <a:pt x="22332" y="23535"/>
                    </a:cubicBezTo>
                    <a:cubicBezTo>
                      <a:pt x="20045" y="22520"/>
                      <a:pt x="17530" y="21991"/>
                      <a:pt x="15016" y="21991"/>
                    </a:cubicBezTo>
                    <a:cubicBezTo>
                      <a:pt x="14863" y="21991"/>
                      <a:pt x="14710" y="21993"/>
                      <a:pt x="14558" y="21997"/>
                    </a:cubicBezTo>
                    <a:cubicBezTo>
                      <a:pt x="16329" y="21019"/>
                      <a:pt x="18349" y="20519"/>
                      <a:pt x="20366" y="20519"/>
                    </a:cubicBezTo>
                    <a:cubicBezTo>
                      <a:pt x="21695" y="20519"/>
                      <a:pt x="23024" y="20736"/>
                      <a:pt x="24280" y="21177"/>
                    </a:cubicBezTo>
                    <a:cubicBezTo>
                      <a:pt x="22759" y="19691"/>
                      <a:pt x="21033" y="18426"/>
                      <a:pt x="19154" y="17470"/>
                    </a:cubicBezTo>
                    <a:lnTo>
                      <a:pt x="19154" y="17470"/>
                    </a:lnTo>
                    <a:cubicBezTo>
                      <a:pt x="20965" y="17862"/>
                      <a:pt x="22725" y="18580"/>
                      <a:pt x="24297" y="19571"/>
                    </a:cubicBezTo>
                    <a:cubicBezTo>
                      <a:pt x="22930" y="17726"/>
                      <a:pt x="21460" y="15966"/>
                      <a:pt x="19871" y="14309"/>
                    </a:cubicBezTo>
                    <a:lnTo>
                      <a:pt x="19871" y="14309"/>
                    </a:lnTo>
                    <a:cubicBezTo>
                      <a:pt x="21495" y="14872"/>
                      <a:pt x="23032" y="15675"/>
                      <a:pt x="24433" y="16684"/>
                    </a:cubicBezTo>
                    <a:cubicBezTo>
                      <a:pt x="23255" y="14360"/>
                      <a:pt x="22366" y="11917"/>
                      <a:pt x="21768" y="9388"/>
                    </a:cubicBezTo>
                    <a:close/>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lnTo>
                      <a:pt x="17445" y="12395"/>
                    </a:ln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7791" y="43338"/>
                      <a:pt x="9739" y="43526"/>
                      <a:pt x="10850" y="42859"/>
                    </a:cubicBezTo>
                    <a:cubicBezTo>
                      <a:pt x="10081" y="41475"/>
                      <a:pt x="8543" y="40604"/>
                      <a:pt x="7843" y="38981"/>
                    </a:cubicBezTo>
                    <a:cubicBezTo>
                      <a:pt x="7176" y="37426"/>
                      <a:pt x="6937" y="35666"/>
                      <a:pt x="7176" y="33992"/>
                    </a:cubicBezTo>
                    <a:cubicBezTo>
                      <a:pt x="7655" y="30660"/>
                      <a:pt x="9842" y="27721"/>
                      <a:pt x="12695" y="25944"/>
                    </a:cubicBezTo>
                    <a:cubicBezTo>
                      <a:pt x="15074" y="24449"/>
                      <a:pt x="17857" y="23713"/>
                      <a:pt x="20657" y="23559"/>
                    </a:cubicBezTo>
                    <a:lnTo>
                      <a:pt x="20657" y="23559"/>
                    </a:lnTo>
                    <a:cubicBezTo>
                      <a:pt x="22744" y="24568"/>
                      <a:pt x="23948" y="27175"/>
                      <a:pt x="23084" y="29327"/>
                    </a:cubicBezTo>
                    <a:cubicBezTo>
                      <a:pt x="21973" y="32061"/>
                      <a:pt x="20589" y="34726"/>
                      <a:pt x="19649" y="37597"/>
                    </a:cubicBezTo>
                    <a:cubicBezTo>
                      <a:pt x="19325" y="38588"/>
                      <a:pt x="19051" y="39733"/>
                      <a:pt x="19632" y="40604"/>
                    </a:cubicBezTo>
                    <a:cubicBezTo>
                      <a:pt x="19906" y="40997"/>
                      <a:pt x="20316" y="41270"/>
                      <a:pt x="20726" y="41493"/>
                    </a:cubicBezTo>
                    <a:cubicBezTo>
                      <a:pt x="22538" y="42467"/>
                      <a:pt x="24684" y="42669"/>
                      <a:pt x="26837" y="42669"/>
                    </a:cubicBezTo>
                    <a:cubicBezTo>
                      <a:pt x="28361" y="42669"/>
                      <a:pt x="29889" y="42568"/>
                      <a:pt x="31305" y="42568"/>
                    </a:cubicBezTo>
                    <a:cubicBezTo>
                      <a:pt x="31396" y="42568"/>
                      <a:pt x="31486" y="42568"/>
                      <a:pt x="31576" y="42569"/>
                    </a:cubicBezTo>
                    <a:cubicBezTo>
                      <a:pt x="35676" y="42620"/>
                      <a:pt x="39777" y="42740"/>
                      <a:pt x="43878" y="42842"/>
                    </a:cubicBezTo>
                    <a:cubicBezTo>
                      <a:pt x="49670" y="43013"/>
                      <a:pt x="55462" y="43099"/>
                      <a:pt x="61237" y="43475"/>
                    </a:cubicBezTo>
                    <a:cubicBezTo>
                      <a:pt x="61408" y="43492"/>
                      <a:pt x="61596" y="43526"/>
                      <a:pt x="61681" y="43663"/>
                    </a:cubicBezTo>
                    <a:cubicBezTo>
                      <a:pt x="61767" y="43799"/>
                      <a:pt x="61716" y="43987"/>
                      <a:pt x="61767" y="44141"/>
                    </a:cubicBezTo>
                    <a:cubicBezTo>
                      <a:pt x="61835" y="44346"/>
                      <a:pt x="62074" y="44414"/>
                      <a:pt x="62279" y="44466"/>
                    </a:cubicBezTo>
                    <a:cubicBezTo>
                      <a:pt x="63477" y="44718"/>
                      <a:pt x="64691" y="44784"/>
                      <a:pt x="65909" y="44784"/>
                    </a:cubicBezTo>
                    <a:cubicBezTo>
                      <a:pt x="67244" y="44784"/>
                      <a:pt x="68585"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75" y="31036"/>
                      <a:pt x="77811" y="27704"/>
                      <a:pt x="76239" y="24594"/>
                    </a:cubicBezTo>
                    <a:cubicBezTo>
                      <a:pt x="75504" y="26576"/>
                      <a:pt x="73915" y="28251"/>
                      <a:pt x="71950" y="29071"/>
                    </a:cubicBezTo>
                    <a:cubicBezTo>
                      <a:pt x="72514" y="27755"/>
                      <a:pt x="73420" y="26611"/>
                      <a:pt x="74120" y="25363"/>
                    </a:cubicBezTo>
                    <a:cubicBezTo>
                      <a:pt x="74821" y="24099"/>
                      <a:pt x="75299" y="22612"/>
                      <a:pt x="74906" y="21228"/>
                    </a:cubicBezTo>
                    <a:lnTo>
                      <a:pt x="74906" y="21228"/>
                    </a:lnTo>
                    <a:cubicBezTo>
                      <a:pt x="73232" y="24270"/>
                      <a:pt x="70635" y="26764"/>
                      <a:pt x="67525" y="28302"/>
                    </a:cubicBezTo>
                    <a:cubicBezTo>
                      <a:pt x="69695" y="25466"/>
                      <a:pt x="71506" y="22356"/>
                      <a:pt x="72907" y="19076"/>
                    </a:cubicBezTo>
                    <a:lnTo>
                      <a:pt x="72907" y="19076"/>
                    </a:lnTo>
                    <a:cubicBezTo>
                      <a:pt x="70105" y="19503"/>
                      <a:pt x="68020" y="21826"/>
                      <a:pt x="66175" y="23996"/>
                    </a:cubicBezTo>
                    <a:cubicBezTo>
                      <a:pt x="64808" y="19520"/>
                      <a:pt x="66636" y="14257"/>
                      <a:pt x="70481" y="11609"/>
                    </a:cubicBezTo>
                    <a:cubicBezTo>
                      <a:pt x="70105" y="11318"/>
                      <a:pt x="69633" y="11174"/>
                      <a:pt x="69162" y="11174"/>
                    </a:cubicBezTo>
                    <a:cubicBezTo>
                      <a:pt x="68583" y="11174"/>
                      <a:pt x="68006" y="11390"/>
                      <a:pt x="67610" y="11814"/>
                    </a:cubicBezTo>
                    <a:cubicBezTo>
                      <a:pt x="68020" y="11028"/>
                      <a:pt x="69439" y="9781"/>
                      <a:pt x="69473" y="8995"/>
                    </a:cubicBezTo>
                    <a:cubicBezTo>
                      <a:pt x="69507" y="8311"/>
                      <a:pt x="68379" y="7098"/>
                      <a:pt x="67952" y="6688"/>
                    </a:cubicBezTo>
                    <a:cubicBezTo>
                      <a:pt x="66466" y="5236"/>
                      <a:pt x="64432" y="4416"/>
                      <a:pt x="62553" y="3630"/>
                    </a:cubicBezTo>
                    <a:cubicBezTo>
                      <a:pt x="61186" y="3066"/>
                      <a:pt x="59853" y="2451"/>
                      <a:pt x="58486" y="1921"/>
                    </a:cubicBezTo>
                    <a:lnTo>
                      <a:pt x="58486" y="1921"/>
                    </a:lnTo>
                    <a:lnTo>
                      <a:pt x="66261" y="5971"/>
                    </a:lnTo>
                    <a:cubicBezTo>
                      <a:pt x="62382" y="14941"/>
                      <a:pt x="63595" y="25192"/>
                      <a:pt x="62553" y="34914"/>
                    </a:cubicBezTo>
                    <a:cubicBezTo>
                      <a:pt x="62519" y="35256"/>
                      <a:pt x="62433" y="35666"/>
                      <a:pt x="62126" y="35854"/>
                    </a:cubicBezTo>
                    <a:cubicBezTo>
                      <a:pt x="62023" y="35917"/>
                      <a:pt x="61912" y="35943"/>
                      <a:pt x="61799" y="35943"/>
                    </a:cubicBezTo>
                    <a:cubicBezTo>
                      <a:pt x="61480" y="35943"/>
                      <a:pt x="61134" y="35736"/>
                      <a:pt x="60844" y="35547"/>
                    </a:cubicBezTo>
                    <a:cubicBezTo>
                      <a:pt x="59732" y="34856"/>
                      <a:pt x="58419" y="34494"/>
                      <a:pt x="57110" y="34494"/>
                    </a:cubicBezTo>
                    <a:cubicBezTo>
                      <a:pt x="56508" y="34494"/>
                      <a:pt x="55906" y="34570"/>
                      <a:pt x="55325" y="34726"/>
                    </a:cubicBezTo>
                    <a:cubicBezTo>
                      <a:pt x="54830" y="32027"/>
                      <a:pt x="54608" y="29259"/>
                      <a:pt x="54710" y="26525"/>
                    </a:cubicBezTo>
                    <a:cubicBezTo>
                      <a:pt x="54727" y="26252"/>
                      <a:pt x="54744" y="25944"/>
                      <a:pt x="54949" y="25773"/>
                    </a:cubicBezTo>
                    <a:cubicBezTo>
                      <a:pt x="55072" y="25651"/>
                      <a:pt x="55236" y="25609"/>
                      <a:pt x="55409" y="25609"/>
                    </a:cubicBezTo>
                    <a:cubicBezTo>
                      <a:pt x="55574" y="25609"/>
                      <a:pt x="55748" y="25646"/>
                      <a:pt x="55906" y="25688"/>
                    </a:cubicBezTo>
                    <a:cubicBezTo>
                      <a:pt x="56692" y="25876"/>
                      <a:pt x="57478" y="26064"/>
                      <a:pt x="58281" y="26252"/>
                    </a:cubicBezTo>
                    <a:cubicBezTo>
                      <a:pt x="58657" y="22288"/>
                      <a:pt x="59512" y="18375"/>
                      <a:pt x="60793" y="14616"/>
                    </a:cubicBezTo>
                    <a:cubicBezTo>
                      <a:pt x="61118" y="13676"/>
                      <a:pt x="61476" y="12702"/>
                      <a:pt x="61442" y="11694"/>
                    </a:cubicBezTo>
                    <a:cubicBezTo>
                      <a:pt x="61408" y="10908"/>
                      <a:pt x="61152" y="10157"/>
                      <a:pt x="60878" y="9405"/>
                    </a:cubicBezTo>
                    <a:cubicBezTo>
                      <a:pt x="60144" y="7286"/>
                      <a:pt x="59512" y="5065"/>
                      <a:pt x="58623" y="3015"/>
                    </a:cubicBezTo>
                    <a:cubicBezTo>
                      <a:pt x="57974" y="1477"/>
                      <a:pt x="57051" y="1323"/>
                      <a:pt x="55377" y="930"/>
                    </a:cubicBezTo>
                    <a:cubicBezTo>
                      <a:pt x="52028"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7"/>
              <p:cNvSpPr/>
              <p:nvPr/>
            </p:nvSpPr>
            <p:spPr>
              <a:xfrm>
                <a:off x="1417050" y="3580000"/>
                <a:ext cx="434875" cy="350500"/>
              </a:xfrm>
              <a:custGeom>
                <a:avLst/>
                <a:gdLst/>
                <a:ahLst/>
                <a:cxnLst/>
                <a:rect l="l" t="t" r="r" b="b"/>
                <a:pathLst>
                  <a:path w="17395" h="14020" extrusionOk="0">
                    <a:moveTo>
                      <a:pt x="15379" y="1"/>
                    </a:moveTo>
                    <a:cubicBezTo>
                      <a:pt x="13174" y="3162"/>
                      <a:pt x="11415" y="6630"/>
                      <a:pt x="10133" y="10252"/>
                    </a:cubicBezTo>
                    <a:cubicBezTo>
                      <a:pt x="8732" y="8612"/>
                      <a:pt x="7331" y="6989"/>
                      <a:pt x="5930" y="5349"/>
                    </a:cubicBezTo>
                    <a:cubicBezTo>
                      <a:pt x="4734" y="3948"/>
                      <a:pt x="3623" y="2461"/>
                      <a:pt x="2120" y="1419"/>
                    </a:cubicBezTo>
                    <a:cubicBezTo>
                      <a:pt x="1112" y="2495"/>
                      <a:pt x="445" y="4187"/>
                      <a:pt x="1" y="5588"/>
                    </a:cubicBezTo>
                    <a:cubicBezTo>
                      <a:pt x="1129" y="5605"/>
                      <a:pt x="2103" y="6493"/>
                      <a:pt x="2906" y="7416"/>
                    </a:cubicBezTo>
                    <a:cubicBezTo>
                      <a:pt x="3282" y="7860"/>
                      <a:pt x="3623" y="8305"/>
                      <a:pt x="3931" y="8680"/>
                    </a:cubicBezTo>
                    <a:cubicBezTo>
                      <a:pt x="5127" y="10167"/>
                      <a:pt x="6135" y="11824"/>
                      <a:pt x="6904" y="13601"/>
                    </a:cubicBezTo>
                    <a:cubicBezTo>
                      <a:pt x="6955" y="13704"/>
                      <a:pt x="7006" y="13840"/>
                      <a:pt x="7109" y="13909"/>
                    </a:cubicBezTo>
                    <a:cubicBezTo>
                      <a:pt x="7220" y="13996"/>
                      <a:pt x="7350" y="14019"/>
                      <a:pt x="7485" y="14019"/>
                    </a:cubicBezTo>
                    <a:cubicBezTo>
                      <a:pt x="7535" y="14019"/>
                      <a:pt x="7587" y="14016"/>
                      <a:pt x="7639" y="14011"/>
                    </a:cubicBezTo>
                    <a:cubicBezTo>
                      <a:pt x="9313" y="13926"/>
                      <a:pt x="10987" y="13840"/>
                      <a:pt x="12662" y="13755"/>
                    </a:cubicBezTo>
                    <a:cubicBezTo>
                      <a:pt x="13482" y="9859"/>
                      <a:pt x="14746" y="5349"/>
                      <a:pt x="17173" y="2102"/>
                    </a:cubicBezTo>
                    <a:cubicBezTo>
                      <a:pt x="17395" y="1812"/>
                      <a:pt x="15567" y="189"/>
                      <a:pt x="1537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7"/>
              <p:cNvSpPr/>
              <p:nvPr/>
            </p:nvSpPr>
            <p:spPr>
              <a:xfrm>
                <a:off x="1424750" y="3609475"/>
                <a:ext cx="443850" cy="324925"/>
              </a:xfrm>
              <a:custGeom>
                <a:avLst/>
                <a:gdLst/>
                <a:ahLst/>
                <a:cxnLst/>
                <a:rect l="l" t="t" r="r" b="b"/>
                <a:pathLst>
                  <a:path w="17754" h="12997" extrusionOk="0">
                    <a:moveTo>
                      <a:pt x="957" y="2478"/>
                    </a:moveTo>
                    <a:cubicBezTo>
                      <a:pt x="958" y="2478"/>
                      <a:pt x="958" y="2478"/>
                      <a:pt x="958" y="2478"/>
                    </a:cubicBezTo>
                    <a:lnTo>
                      <a:pt x="958" y="2478"/>
                    </a:lnTo>
                    <a:cubicBezTo>
                      <a:pt x="958" y="2478"/>
                      <a:pt x="958" y="2478"/>
                      <a:pt x="957" y="2478"/>
                    </a:cubicBezTo>
                    <a:close/>
                    <a:moveTo>
                      <a:pt x="684" y="2974"/>
                    </a:moveTo>
                    <a:cubicBezTo>
                      <a:pt x="680" y="2982"/>
                      <a:pt x="678" y="2990"/>
                      <a:pt x="677" y="2998"/>
                    </a:cubicBezTo>
                    <a:lnTo>
                      <a:pt x="677" y="2998"/>
                    </a:lnTo>
                    <a:cubicBezTo>
                      <a:pt x="679" y="2990"/>
                      <a:pt x="682" y="2982"/>
                      <a:pt x="684" y="2974"/>
                    </a:cubicBezTo>
                    <a:close/>
                    <a:moveTo>
                      <a:pt x="16403" y="1"/>
                    </a:moveTo>
                    <a:cubicBezTo>
                      <a:pt x="14097" y="2119"/>
                      <a:pt x="12542" y="5554"/>
                      <a:pt x="11089" y="8287"/>
                    </a:cubicBezTo>
                    <a:cubicBezTo>
                      <a:pt x="10987" y="8509"/>
                      <a:pt x="9776" y="10829"/>
                      <a:pt x="9791" y="10850"/>
                    </a:cubicBezTo>
                    <a:lnTo>
                      <a:pt x="9791" y="10850"/>
                    </a:lnTo>
                    <a:cubicBezTo>
                      <a:pt x="7143" y="7655"/>
                      <a:pt x="4341" y="4888"/>
                      <a:pt x="958" y="2478"/>
                    </a:cubicBezTo>
                    <a:lnTo>
                      <a:pt x="958" y="2478"/>
                    </a:lnTo>
                    <a:cubicBezTo>
                      <a:pt x="1007" y="2516"/>
                      <a:pt x="735" y="3008"/>
                      <a:pt x="701" y="3059"/>
                    </a:cubicBezTo>
                    <a:cubicBezTo>
                      <a:pt x="688" y="3046"/>
                      <a:pt x="675" y="3023"/>
                      <a:pt x="677" y="2998"/>
                    </a:cubicBezTo>
                    <a:lnTo>
                      <a:pt x="677" y="2998"/>
                    </a:lnTo>
                    <a:cubicBezTo>
                      <a:pt x="522" y="3536"/>
                      <a:pt x="254" y="4075"/>
                      <a:pt x="35" y="4597"/>
                    </a:cubicBezTo>
                    <a:cubicBezTo>
                      <a:pt x="18" y="4614"/>
                      <a:pt x="18" y="4648"/>
                      <a:pt x="1" y="4665"/>
                    </a:cubicBezTo>
                    <a:cubicBezTo>
                      <a:pt x="581" y="4751"/>
                      <a:pt x="1111" y="5041"/>
                      <a:pt x="1607" y="5349"/>
                    </a:cubicBezTo>
                    <a:cubicBezTo>
                      <a:pt x="4887" y="7365"/>
                      <a:pt x="7706" y="9671"/>
                      <a:pt x="9740" y="12969"/>
                    </a:cubicBezTo>
                    <a:cubicBezTo>
                      <a:pt x="9850" y="12987"/>
                      <a:pt x="9960" y="12997"/>
                      <a:pt x="10071" y="12997"/>
                    </a:cubicBezTo>
                    <a:cubicBezTo>
                      <a:pt x="10268" y="12997"/>
                      <a:pt x="10465" y="12966"/>
                      <a:pt x="10662" y="12901"/>
                    </a:cubicBezTo>
                    <a:cubicBezTo>
                      <a:pt x="12200" y="8561"/>
                      <a:pt x="14626" y="4546"/>
                      <a:pt x="17753" y="1162"/>
                    </a:cubicBezTo>
                    <a:cubicBezTo>
                      <a:pt x="17275" y="804"/>
                      <a:pt x="16848" y="411"/>
                      <a:pt x="164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7"/>
              <p:cNvSpPr/>
              <p:nvPr/>
            </p:nvSpPr>
            <p:spPr>
              <a:xfrm>
                <a:off x="1593475" y="3961025"/>
                <a:ext cx="256750" cy="322100"/>
              </a:xfrm>
              <a:custGeom>
                <a:avLst/>
                <a:gdLst/>
                <a:ahLst/>
                <a:cxnLst/>
                <a:rect l="l" t="t" r="r" b="b"/>
                <a:pathLst>
                  <a:path w="10270" h="12884" extrusionOk="0">
                    <a:moveTo>
                      <a:pt x="5485" y="0"/>
                    </a:moveTo>
                    <a:cubicBezTo>
                      <a:pt x="4238" y="120"/>
                      <a:pt x="2974" y="308"/>
                      <a:pt x="1726" y="513"/>
                    </a:cubicBezTo>
                    <a:cubicBezTo>
                      <a:pt x="1316" y="3571"/>
                      <a:pt x="1026" y="6596"/>
                      <a:pt x="633" y="9654"/>
                    </a:cubicBezTo>
                    <a:cubicBezTo>
                      <a:pt x="479" y="10645"/>
                      <a:pt x="257" y="11619"/>
                      <a:pt x="1" y="12593"/>
                    </a:cubicBezTo>
                    <a:cubicBezTo>
                      <a:pt x="789" y="12573"/>
                      <a:pt x="1577" y="12564"/>
                      <a:pt x="2364" y="12564"/>
                    </a:cubicBezTo>
                    <a:cubicBezTo>
                      <a:pt x="5005" y="12564"/>
                      <a:pt x="7637" y="12673"/>
                      <a:pt x="10269" y="12883"/>
                    </a:cubicBezTo>
                    <a:cubicBezTo>
                      <a:pt x="9108" y="8441"/>
                      <a:pt x="7501" y="4118"/>
                      <a:pt x="54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7"/>
              <p:cNvSpPr/>
              <p:nvPr/>
            </p:nvSpPr>
            <p:spPr>
              <a:xfrm>
                <a:off x="1565700" y="3829275"/>
                <a:ext cx="193100" cy="171850"/>
              </a:xfrm>
              <a:custGeom>
                <a:avLst/>
                <a:gdLst/>
                <a:ahLst/>
                <a:cxnLst/>
                <a:rect l="l" t="t" r="r" b="b"/>
                <a:pathLst>
                  <a:path w="7724" h="6874" extrusionOk="0">
                    <a:moveTo>
                      <a:pt x="6253" y="1"/>
                    </a:moveTo>
                    <a:cubicBezTo>
                      <a:pt x="5919" y="1"/>
                      <a:pt x="5575" y="56"/>
                      <a:pt x="5246" y="110"/>
                    </a:cubicBezTo>
                    <a:cubicBezTo>
                      <a:pt x="3965" y="316"/>
                      <a:pt x="1" y="213"/>
                      <a:pt x="189" y="2161"/>
                    </a:cubicBezTo>
                    <a:cubicBezTo>
                      <a:pt x="257" y="2964"/>
                      <a:pt x="1060" y="3699"/>
                      <a:pt x="1522" y="4297"/>
                    </a:cubicBezTo>
                    <a:cubicBezTo>
                      <a:pt x="1846" y="4690"/>
                      <a:pt x="1966" y="4758"/>
                      <a:pt x="1983" y="5322"/>
                    </a:cubicBezTo>
                    <a:cubicBezTo>
                      <a:pt x="2000" y="5732"/>
                      <a:pt x="1812" y="6125"/>
                      <a:pt x="2051" y="6501"/>
                    </a:cubicBezTo>
                    <a:cubicBezTo>
                      <a:pt x="2224" y="6778"/>
                      <a:pt x="2530" y="6874"/>
                      <a:pt x="2863" y="6874"/>
                    </a:cubicBezTo>
                    <a:cubicBezTo>
                      <a:pt x="3123" y="6874"/>
                      <a:pt x="3400" y="6815"/>
                      <a:pt x="3640" y="6740"/>
                    </a:cubicBezTo>
                    <a:cubicBezTo>
                      <a:pt x="4614" y="6432"/>
                      <a:pt x="5554" y="6108"/>
                      <a:pt x="6494" y="5732"/>
                    </a:cubicBezTo>
                    <a:cubicBezTo>
                      <a:pt x="6716" y="5646"/>
                      <a:pt x="6938" y="5561"/>
                      <a:pt x="7126" y="5390"/>
                    </a:cubicBezTo>
                    <a:cubicBezTo>
                      <a:pt x="7724" y="4878"/>
                      <a:pt x="7553" y="3904"/>
                      <a:pt x="7228" y="3169"/>
                    </a:cubicBezTo>
                    <a:cubicBezTo>
                      <a:pt x="6989" y="2605"/>
                      <a:pt x="6682" y="1956"/>
                      <a:pt x="6972" y="1426"/>
                    </a:cubicBezTo>
                    <a:cubicBezTo>
                      <a:pt x="7160" y="1084"/>
                      <a:pt x="7553" y="760"/>
                      <a:pt x="7399" y="418"/>
                    </a:cubicBezTo>
                    <a:cubicBezTo>
                      <a:pt x="7331" y="298"/>
                      <a:pt x="7211" y="230"/>
                      <a:pt x="7092" y="162"/>
                    </a:cubicBezTo>
                    <a:cubicBezTo>
                      <a:pt x="6829" y="42"/>
                      <a:pt x="6545" y="1"/>
                      <a:pt x="62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7"/>
              <p:cNvSpPr/>
              <p:nvPr/>
            </p:nvSpPr>
            <p:spPr>
              <a:xfrm>
                <a:off x="1201775" y="3152675"/>
                <a:ext cx="771900" cy="703300"/>
              </a:xfrm>
              <a:custGeom>
                <a:avLst/>
                <a:gdLst/>
                <a:ahLst/>
                <a:cxnLst/>
                <a:rect l="l" t="t" r="r" b="b"/>
                <a:pathLst>
                  <a:path w="30876" h="28132" extrusionOk="0">
                    <a:moveTo>
                      <a:pt x="26006" y="24934"/>
                    </a:moveTo>
                    <a:lnTo>
                      <a:pt x="26006" y="24934"/>
                    </a:lnTo>
                    <a:cubicBezTo>
                      <a:pt x="26006" y="24935"/>
                      <a:pt x="26006" y="24936"/>
                      <a:pt x="26006" y="24936"/>
                    </a:cubicBezTo>
                    <a:cubicBezTo>
                      <a:pt x="26006" y="24936"/>
                      <a:pt x="26006" y="24935"/>
                      <a:pt x="26006" y="24934"/>
                    </a:cubicBezTo>
                    <a:close/>
                    <a:moveTo>
                      <a:pt x="16855" y="1"/>
                    </a:moveTo>
                    <a:cubicBezTo>
                      <a:pt x="15438" y="1"/>
                      <a:pt x="14022" y="112"/>
                      <a:pt x="12627" y="332"/>
                    </a:cubicBezTo>
                    <a:cubicBezTo>
                      <a:pt x="9535" y="811"/>
                      <a:pt x="6459" y="1853"/>
                      <a:pt x="4067" y="3852"/>
                    </a:cubicBezTo>
                    <a:cubicBezTo>
                      <a:pt x="1658" y="5851"/>
                      <a:pt x="1" y="8892"/>
                      <a:pt x="206" y="12019"/>
                    </a:cubicBezTo>
                    <a:cubicBezTo>
                      <a:pt x="359" y="14309"/>
                      <a:pt x="1419" y="16256"/>
                      <a:pt x="2427" y="18238"/>
                    </a:cubicBezTo>
                    <a:cubicBezTo>
                      <a:pt x="3435" y="20203"/>
                      <a:pt x="4682" y="22049"/>
                      <a:pt x="6134" y="23740"/>
                    </a:cubicBezTo>
                    <a:cubicBezTo>
                      <a:pt x="6852" y="24577"/>
                      <a:pt x="7621" y="25380"/>
                      <a:pt x="8441" y="26115"/>
                    </a:cubicBezTo>
                    <a:cubicBezTo>
                      <a:pt x="8851" y="26508"/>
                      <a:pt x="9295" y="26884"/>
                      <a:pt x="9740" y="27243"/>
                    </a:cubicBezTo>
                    <a:cubicBezTo>
                      <a:pt x="10028" y="27481"/>
                      <a:pt x="10739" y="27820"/>
                      <a:pt x="10899" y="28126"/>
                    </a:cubicBezTo>
                    <a:lnTo>
                      <a:pt x="10899" y="28126"/>
                    </a:lnTo>
                    <a:cubicBezTo>
                      <a:pt x="8632" y="23685"/>
                      <a:pt x="12595" y="18665"/>
                      <a:pt x="16301" y="16513"/>
                    </a:cubicBezTo>
                    <a:cubicBezTo>
                      <a:pt x="16677" y="16291"/>
                      <a:pt x="17070" y="16086"/>
                      <a:pt x="17497" y="16017"/>
                    </a:cubicBezTo>
                    <a:cubicBezTo>
                      <a:pt x="17668" y="15983"/>
                      <a:pt x="17839" y="15966"/>
                      <a:pt x="18009" y="15966"/>
                    </a:cubicBezTo>
                    <a:cubicBezTo>
                      <a:pt x="20162" y="16051"/>
                      <a:pt x="22127" y="17845"/>
                      <a:pt x="23426" y="19417"/>
                    </a:cubicBezTo>
                    <a:cubicBezTo>
                      <a:pt x="24092" y="20220"/>
                      <a:pt x="24656" y="21126"/>
                      <a:pt x="25100" y="22083"/>
                    </a:cubicBezTo>
                    <a:cubicBezTo>
                      <a:pt x="25373" y="22697"/>
                      <a:pt x="26192" y="24267"/>
                      <a:pt x="26006" y="24934"/>
                    </a:cubicBezTo>
                    <a:lnTo>
                      <a:pt x="26006" y="24934"/>
                    </a:lnTo>
                    <a:cubicBezTo>
                      <a:pt x="26638" y="22680"/>
                      <a:pt x="27373" y="20476"/>
                      <a:pt x="28261" y="18307"/>
                    </a:cubicBezTo>
                    <a:cubicBezTo>
                      <a:pt x="29013" y="16444"/>
                      <a:pt x="29884" y="14599"/>
                      <a:pt x="30311" y="12634"/>
                    </a:cubicBezTo>
                    <a:cubicBezTo>
                      <a:pt x="30875" y="10037"/>
                      <a:pt x="30704" y="6637"/>
                      <a:pt x="29167" y="4382"/>
                    </a:cubicBezTo>
                    <a:cubicBezTo>
                      <a:pt x="27749" y="2280"/>
                      <a:pt x="25220" y="1238"/>
                      <a:pt x="22759" y="657"/>
                    </a:cubicBezTo>
                    <a:cubicBezTo>
                      <a:pt x="20825" y="218"/>
                      <a:pt x="18839" y="1"/>
                      <a:pt x="16855" y="1"/>
                    </a:cubicBezTo>
                    <a:close/>
                    <a:moveTo>
                      <a:pt x="10899" y="28126"/>
                    </a:moveTo>
                    <a:lnTo>
                      <a:pt x="10899" y="28126"/>
                    </a:lnTo>
                    <a:cubicBezTo>
                      <a:pt x="10900" y="28128"/>
                      <a:pt x="10901" y="28129"/>
                      <a:pt x="10902" y="28131"/>
                    </a:cubicBezTo>
                    <a:lnTo>
                      <a:pt x="10902" y="28131"/>
                    </a:lnTo>
                    <a:cubicBezTo>
                      <a:pt x="10901" y="28129"/>
                      <a:pt x="10900" y="28128"/>
                      <a:pt x="10899" y="2812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7"/>
              <p:cNvSpPr/>
              <p:nvPr/>
            </p:nvSpPr>
            <p:spPr>
              <a:xfrm>
                <a:off x="1063375" y="3458700"/>
                <a:ext cx="113650" cy="490400"/>
              </a:xfrm>
              <a:custGeom>
                <a:avLst/>
                <a:gdLst/>
                <a:ahLst/>
                <a:cxnLst/>
                <a:rect l="l" t="t" r="r" b="b"/>
                <a:pathLst>
                  <a:path w="4546" h="19616" extrusionOk="0">
                    <a:moveTo>
                      <a:pt x="3845" y="0"/>
                    </a:moveTo>
                    <a:cubicBezTo>
                      <a:pt x="4546" y="6766"/>
                      <a:pt x="2529" y="13413"/>
                      <a:pt x="1" y="19615"/>
                    </a:cubicBezTo>
                    <a:cubicBezTo>
                      <a:pt x="2529" y="14301"/>
                      <a:pt x="4392" y="8475"/>
                      <a:pt x="4118" y="2529"/>
                    </a:cubicBezTo>
                    <a:lnTo>
                      <a:pt x="4016" y="1265"/>
                    </a:lnTo>
                    <a:lnTo>
                      <a:pt x="38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7"/>
              <p:cNvSpPr/>
              <p:nvPr/>
            </p:nvSpPr>
            <p:spPr>
              <a:xfrm>
                <a:off x="1174450" y="3478775"/>
                <a:ext cx="23925" cy="137550"/>
              </a:xfrm>
              <a:custGeom>
                <a:avLst/>
                <a:gdLst/>
                <a:ahLst/>
                <a:cxnLst/>
                <a:rect l="l" t="t" r="r" b="b"/>
                <a:pathLst>
                  <a:path w="957" h="5502" extrusionOk="0">
                    <a:moveTo>
                      <a:pt x="820" y="0"/>
                    </a:moveTo>
                    <a:lnTo>
                      <a:pt x="820" y="0"/>
                    </a:lnTo>
                    <a:cubicBezTo>
                      <a:pt x="564" y="1846"/>
                      <a:pt x="290" y="3657"/>
                      <a:pt x="0" y="5502"/>
                    </a:cubicBezTo>
                    <a:cubicBezTo>
                      <a:pt x="666" y="3759"/>
                      <a:pt x="957" y="1863"/>
                      <a:pt x="8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7"/>
              <p:cNvSpPr/>
              <p:nvPr/>
            </p:nvSpPr>
            <p:spPr>
              <a:xfrm>
                <a:off x="963850" y="3454000"/>
                <a:ext cx="77350" cy="148675"/>
              </a:xfrm>
              <a:custGeom>
                <a:avLst/>
                <a:gdLst/>
                <a:ahLst/>
                <a:cxnLst/>
                <a:rect l="l" t="t" r="r" b="b"/>
                <a:pathLst>
                  <a:path w="3094" h="5947" extrusionOk="0">
                    <a:moveTo>
                      <a:pt x="0" y="0"/>
                    </a:moveTo>
                    <a:lnTo>
                      <a:pt x="0" y="0"/>
                    </a:lnTo>
                    <a:cubicBezTo>
                      <a:pt x="616" y="2153"/>
                      <a:pt x="1692" y="4203"/>
                      <a:pt x="3093" y="5946"/>
                    </a:cubicBezTo>
                    <a:cubicBezTo>
                      <a:pt x="2017" y="3981"/>
                      <a:pt x="991" y="2016"/>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67"/>
              <p:cNvSpPr/>
              <p:nvPr/>
            </p:nvSpPr>
            <p:spPr>
              <a:xfrm>
                <a:off x="823325" y="3635075"/>
                <a:ext cx="238375" cy="106000"/>
              </a:xfrm>
              <a:custGeom>
                <a:avLst/>
                <a:gdLst/>
                <a:ahLst/>
                <a:cxnLst/>
                <a:rect l="l" t="t" r="r" b="b"/>
                <a:pathLst>
                  <a:path w="9535" h="4240" extrusionOk="0">
                    <a:moveTo>
                      <a:pt x="177" y="0"/>
                    </a:moveTo>
                    <a:cubicBezTo>
                      <a:pt x="118" y="0"/>
                      <a:pt x="59" y="1"/>
                      <a:pt x="0" y="2"/>
                    </a:cubicBezTo>
                    <a:cubicBezTo>
                      <a:pt x="3076" y="309"/>
                      <a:pt x="6066" y="1488"/>
                      <a:pt x="8509" y="3402"/>
                    </a:cubicBezTo>
                    <a:cubicBezTo>
                      <a:pt x="8817" y="3624"/>
                      <a:pt x="9244" y="4000"/>
                      <a:pt x="9534" y="4239"/>
                    </a:cubicBezTo>
                    <a:cubicBezTo>
                      <a:pt x="9380" y="4085"/>
                      <a:pt x="9227" y="3914"/>
                      <a:pt x="9073" y="3761"/>
                    </a:cubicBezTo>
                    <a:cubicBezTo>
                      <a:pt x="6756" y="1411"/>
                      <a:pt x="3483"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67"/>
              <p:cNvSpPr/>
              <p:nvPr/>
            </p:nvSpPr>
            <p:spPr>
              <a:xfrm>
                <a:off x="930100" y="3598375"/>
                <a:ext cx="123050" cy="104675"/>
              </a:xfrm>
              <a:custGeom>
                <a:avLst/>
                <a:gdLst/>
                <a:ahLst/>
                <a:cxnLst/>
                <a:rect l="l" t="t" r="r" b="b"/>
                <a:pathLst>
                  <a:path w="4922" h="4187" extrusionOk="0">
                    <a:moveTo>
                      <a:pt x="1" y="0"/>
                    </a:moveTo>
                    <a:lnTo>
                      <a:pt x="1" y="0"/>
                    </a:lnTo>
                    <a:cubicBezTo>
                      <a:pt x="1812" y="1213"/>
                      <a:pt x="3435" y="2580"/>
                      <a:pt x="4922" y="4186"/>
                    </a:cubicBezTo>
                    <a:cubicBezTo>
                      <a:pt x="3760" y="2341"/>
                      <a:pt x="2000" y="85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67"/>
              <p:cNvSpPr/>
              <p:nvPr/>
            </p:nvSpPr>
            <p:spPr>
              <a:xfrm>
                <a:off x="682350" y="3790675"/>
                <a:ext cx="416500" cy="69575"/>
              </a:xfrm>
              <a:custGeom>
                <a:avLst/>
                <a:gdLst/>
                <a:ahLst/>
                <a:cxnLst/>
                <a:rect l="l" t="t" r="r" b="b"/>
                <a:pathLst>
                  <a:path w="16660" h="2783" extrusionOk="0">
                    <a:moveTo>
                      <a:pt x="9436" y="0"/>
                    </a:moveTo>
                    <a:cubicBezTo>
                      <a:pt x="7617" y="0"/>
                      <a:pt x="5798" y="281"/>
                      <a:pt x="4067" y="817"/>
                    </a:cubicBezTo>
                    <a:cubicBezTo>
                      <a:pt x="2632" y="1279"/>
                      <a:pt x="1265" y="1928"/>
                      <a:pt x="1" y="2748"/>
                    </a:cubicBezTo>
                    <a:cubicBezTo>
                      <a:pt x="2615" y="1313"/>
                      <a:pt x="5537" y="441"/>
                      <a:pt x="8527" y="305"/>
                    </a:cubicBezTo>
                    <a:cubicBezTo>
                      <a:pt x="8890" y="284"/>
                      <a:pt x="9255" y="273"/>
                      <a:pt x="9620" y="273"/>
                    </a:cubicBezTo>
                    <a:cubicBezTo>
                      <a:pt x="10736" y="273"/>
                      <a:pt x="11858" y="372"/>
                      <a:pt x="12952" y="578"/>
                    </a:cubicBezTo>
                    <a:cubicBezTo>
                      <a:pt x="14404" y="783"/>
                      <a:pt x="15840" y="1518"/>
                      <a:pt x="16660" y="2782"/>
                    </a:cubicBezTo>
                    <a:cubicBezTo>
                      <a:pt x="15942" y="1449"/>
                      <a:pt x="14490" y="612"/>
                      <a:pt x="13003" y="373"/>
                    </a:cubicBezTo>
                    <a:cubicBezTo>
                      <a:pt x="11830" y="122"/>
                      <a:pt x="10633" y="0"/>
                      <a:pt x="94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67"/>
              <p:cNvSpPr/>
              <p:nvPr/>
            </p:nvSpPr>
            <p:spPr>
              <a:xfrm>
                <a:off x="913875" y="3767900"/>
                <a:ext cx="184975" cy="67150"/>
              </a:xfrm>
              <a:custGeom>
                <a:avLst/>
                <a:gdLst/>
                <a:ahLst/>
                <a:cxnLst/>
                <a:rect l="l" t="t" r="r" b="b"/>
                <a:pathLst>
                  <a:path w="7399" h="2686" extrusionOk="0">
                    <a:moveTo>
                      <a:pt x="1013" y="1"/>
                    </a:moveTo>
                    <a:cubicBezTo>
                      <a:pt x="667" y="1"/>
                      <a:pt x="328" y="14"/>
                      <a:pt x="0" y="37"/>
                    </a:cubicBezTo>
                    <a:cubicBezTo>
                      <a:pt x="2427" y="259"/>
                      <a:pt x="5229" y="549"/>
                      <a:pt x="7074" y="2292"/>
                    </a:cubicBezTo>
                    <a:cubicBezTo>
                      <a:pt x="7194" y="2429"/>
                      <a:pt x="7296" y="2548"/>
                      <a:pt x="7399" y="2685"/>
                    </a:cubicBezTo>
                    <a:cubicBezTo>
                      <a:pt x="7313" y="2548"/>
                      <a:pt x="7228" y="2395"/>
                      <a:pt x="7142" y="2241"/>
                    </a:cubicBezTo>
                    <a:cubicBezTo>
                      <a:pt x="5724" y="526"/>
                      <a:pt x="3231" y="1"/>
                      <a:pt x="10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67"/>
              <p:cNvSpPr/>
              <p:nvPr/>
            </p:nvSpPr>
            <p:spPr>
              <a:xfrm>
                <a:off x="1155650" y="3899525"/>
                <a:ext cx="277250" cy="51125"/>
              </a:xfrm>
              <a:custGeom>
                <a:avLst/>
                <a:gdLst/>
                <a:ahLst/>
                <a:cxnLst/>
                <a:rect l="l" t="t" r="r" b="b"/>
                <a:pathLst>
                  <a:path w="11090" h="2045" extrusionOk="0">
                    <a:moveTo>
                      <a:pt x="11089" y="0"/>
                    </a:moveTo>
                    <a:lnTo>
                      <a:pt x="11089" y="0"/>
                    </a:lnTo>
                    <a:cubicBezTo>
                      <a:pt x="10149" y="222"/>
                      <a:pt x="9210" y="478"/>
                      <a:pt x="8270" y="718"/>
                    </a:cubicBezTo>
                    <a:cubicBezTo>
                      <a:pt x="7330" y="957"/>
                      <a:pt x="6390" y="1196"/>
                      <a:pt x="5451" y="1384"/>
                    </a:cubicBezTo>
                    <a:cubicBezTo>
                      <a:pt x="4492" y="1531"/>
                      <a:pt x="3380" y="1833"/>
                      <a:pt x="2344" y="1833"/>
                    </a:cubicBezTo>
                    <a:cubicBezTo>
                      <a:pt x="1459" y="1833"/>
                      <a:pt x="630" y="1613"/>
                      <a:pt x="0" y="889"/>
                    </a:cubicBezTo>
                    <a:lnTo>
                      <a:pt x="0" y="889"/>
                    </a:lnTo>
                    <a:cubicBezTo>
                      <a:pt x="628" y="1787"/>
                      <a:pt x="1586" y="2044"/>
                      <a:pt x="2610" y="2044"/>
                    </a:cubicBezTo>
                    <a:cubicBezTo>
                      <a:pt x="3591" y="2044"/>
                      <a:pt x="4632" y="1808"/>
                      <a:pt x="5502" y="1675"/>
                    </a:cubicBezTo>
                    <a:cubicBezTo>
                      <a:pt x="6937" y="1367"/>
                      <a:pt x="8338" y="957"/>
                      <a:pt x="9722" y="478"/>
                    </a:cubicBezTo>
                    <a:cubicBezTo>
                      <a:pt x="10184" y="325"/>
                      <a:pt x="10645" y="171"/>
                      <a:pt x="11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7"/>
              <p:cNvSpPr/>
              <p:nvPr/>
            </p:nvSpPr>
            <p:spPr>
              <a:xfrm>
                <a:off x="1449525" y="3979150"/>
                <a:ext cx="26925" cy="9475"/>
              </a:xfrm>
              <a:custGeom>
                <a:avLst/>
                <a:gdLst/>
                <a:ahLst/>
                <a:cxnLst/>
                <a:rect l="l" t="t" r="r" b="b"/>
                <a:pathLst>
                  <a:path w="1077" h="379" extrusionOk="0">
                    <a:moveTo>
                      <a:pt x="823" y="0"/>
                    </a:moveTo>
                    <a:cubicBezTo>
                      <a:pt x="517" y="0"/>
                      <a:pt x="243" y="123"/>
                      <a:pt x="1" y="352"/>
                    </a:cubicBezTo>
                    <a:cubicBezTo>
                      <a:pt x="87" y="370"/>
                      <a:pt x="173" y="379"/>
                      <a:pt x="256" y="379"/>
                    </a:cubicBezTo>
                    <a:cubicBezTo>
                      <a:pt x="566" y="379"/>
                      <a:pt x="848" y="256"/>
                      <a:pt x="1077" y="27"/>
                    </a:cubicBezTo>
                    <a:cubicBezTo>
                      <a:pt x="990" y="9"/>
                      <a:pt x="905"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7"/>
              <p:cNvSpPr/>
              <p:nvPr/>
            </p:nvSpPr>
            <p:spPr>
              <a:xfrm>
                <a:off x="1801500" y="3819625"/>
                <a:ext cx="164050" cy="74800"/>
              </a:xfrm>
              <a:custGeom>
                <a:avLst/>
                <a:gdLst/>
                <a:ahLst/>
                <a:cxnLst/>
                <a:rect l="l" t="t" r="r" b="b"/>
                <a:pathLst>
                  <a:path w="6562" h="2992" extrusionOk="0">
                    <a:moveTo>
                      <a:pt x="6562" y="1"/>
                    </a:moveTo>
                    <a:lnTo>
                      <a:pt x="6562" y="1"/>
                    </a:lnTo>
                    <a:cubicBezTo>
                      <a:pt x="6322" y="206"/>
                      <a:pt x="6100" y="411"/>
                      <a:pt x="5861" y="616"/>
                    </a:cubicBezTo>
                    <a:cubicBezTo>
                      <a:pt x="4682" y="1556"/>
                      <a:pt x="3349" y="2444"/>
                      <a:pt x="1846" y="2701"/>
                    </a:cubicBezTo>
                    <a:cubicBezTo>
                      <a:pt x="1231" y="2820"/>
                      <a:pt x="599" y="2854"/>
                      <a:pt x="1" y="2974"/>
                    </a:cubicBezTo>
                    <a:cubicBezTo>
                      <a:pt x="616" y="2957"/>
                      <a:pt x="1231" y="2991"/>
                      <a:pt x="1863" y="2923"/>
                    </a:cubicBezTo>
                    <a:cubicBezTo>
                      <a:pt x="3452" y="2769"/>
                      <a:pt x="4853" y="1795"/>
                      <a:pt x="5947" y="719"/>
                    </a:cubicBezTo>
                    <a:cubicBezTo>
                      <a:pt x="6169" y="479"/>
                      <a:pt x="6374" y="257"/>
                      <a:pt x="65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7"/>
              <p:cNvSpPr/>
              <p:nvPr/>
            </p:nvSpPr>
            <p:spPr>
              <a:xfrm>
                <a:off x="2061225" y="3371125"/>
                <a:ext cx="60675" cy="801375"/>
              </a:xfrm>
              <a:custGeom>
                <a:avLst/>
                <a:gdLst/>
                <a:ahLst/>
                <a:cxnLst/>
                <a:rect l="l" t="t" r="r" b="b"/>
                <a:pathLst>
                  <a:path w="2427" h="32055" extrusionOk="0">
                    <a:moveTo>
                      <a:pt x="2426" y="1"/>
                    </a:moveTo>
                    <a:lnTo>
                      <a:pt x="2426" y="1"/>
                    </a:lnTo>
                    <a:cubicBezTo>
                      <a:pt x="0" y="4904"/>
                      <a:pt x="393" y="10594"/>
                      <a:pt x="496" y="15908"/>
                    </a:cubicBezTo>
                    <a:cubicBezTo>
                      <a:pt x="666" y="19803"/>
                      <a:pt x="888" y="24092"/>
                      <a:pt x="1111" y="28022"/>
                    </a:cubicBezTo>
                    <a:lnTo>
                      <a:pt x="1367" y="32054"/>
                    </a:lnTo>
                    <a:lnTo>
                      <a:pt x="1247" y="28005"/>
                    </a:lnTo>
                    <a:cubicBezTo>
                      <a:pt x="1162" y="25442"/>
                      <a:pt x="888" y="18556"/>
                      <a:pt x="786" y="15891"/>
                    </a:cubicBezTo>
                    <a:cubicBezTo>
                      <a:pt x="649" y="10577"/>
                      <a:pt x="222" y="4973"/>
                      <a:pt x="24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7"/>
              <p:cNvSpPr/>
              <p:nvPr/>
            </p:nvSpPr>
            <p:spPr>
              <a:xfrm>
                <a:off x="2113750" y="3438625"/>
                <a:ext cx="83325" cy="106800"/>
              </a:xfrm>
              <a:custGeom>
                <a:avLst/>
                <a:gdLst/>
                <a:ahLst/>
                <a:cxnLst/>
                <a:rect l="l" t="t" r="r" b="b"/>
                <a:pathLst>
                  <a:path w="3333" h="4272" extrusionOk="0">
                    <a:moveTo>
                      <a:pt x="3332" y="0"/>
                    </a:moveTo>
                    <a:lnTo>
                      <a:pt x="3332" y="0"/>
                    </a:lnTo>
                    <a:cubicBezTo>
                      <a:pt x="1778" y="974"/>
                      <a:pt x="564" y="2529"/>
                      <a:pt x="1" y="4272"/>
                    </a:cubicBezTo>
                    <a:cubicBezTo>
                      <a:pt x="923" y="2700"/>
                      <a:pt x="2017" y="1299"/>
                      <a:pt x="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7"/>
              <p:cNvSpPr/>
              <p:nvPr/>
            </p:nvSpPr>
            <p:spPr>
              <a:xfrm>
                <a:off x="2148350" y="3490725"/>
                <a:ext cx="56850" cy="24800"/>
              </a:xfrm>
              <a:custGeom>
                <a:avLst/>
                <a:gdLst/>
                <a:ahLst/>
                <a:cxnLst/>
                <a:rect l="l" t="t" r="r" b="b"/>
                <a:pathLst>
                  <a:path w="2274" h="992" extrusionOk="0">
                    <a:moveTo>
                      <a:pt x="2273" y="1"/>
                    </a:moveTo>
                    <a:cubicBezTo>
                      <a:pt x="1436" y="86"/>
                      <a:pt x="633" y="428"/>
                      <a:pt x="1" y="992"/>
                    </a:cubicBezTo>
                    <a:cubicBezTo>
                      <a:pt x="821" y="770"/>
                      <a:pt x="1555" y="462"/>
                      <a:pt x="2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7"/>
              <p:cNvSpPr/>
              <p:nvPr/>
            </p:nvSpPr>
            <p:spPr>
              <a:xfrm>
                <a:off x="2147500" y="3904650"/>
                <a:ext cx="234525" cy="233250"/>
              </a:xfrm>
              <a:custGeom>
                <a:avLst/>
                <a:gdLst/>
                <a:ahLst/>
                <a:cxnLst/>
                <a:rect l="l" t="t" r="r" b="b"/>
                <a:pathLst>
                  <a:path w="9381" h="9330" extrusionOk="0">
                    <a:moveTo>
                      <a:pt x="9381" y="0"/>
                    </a:moveTo>
                    <a:lnTo>
                      <a:pt x="9381" y="0"/>
                    </a:lnTo>
                    <a:cubicBezTo>
                      <a:pt x="7057" y="3520"/>
                      <a:pt x="3025" y="5348"/>
                      <a:pt x="479" y="8646"/>
                    </a:cubicBezTo>
                    <a:cubicBezTo>
                      <a:pt x="308" y="8885"/>
                      <a:pt x="154" y="9107"/>
                      <a:pt x="0" y="9329"/>
                    </a:cubicBezTo>
                    <a:cubicBezTo>
                      <a:pt x="308" y="8970"/>
                      <a:pt x="769" y="8441"/>
                      <a:pt x="1111" y="8099"/>
                    </a:cubicBezTo>
                    <a:cubicBezTo>
                      <a:pt x="3811" y="5365"/>
                      <a:pt x="7501" y="3486"/>
                      <a:pt x="9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7"/>
              <p:cNvSpPr/>
              <p:nvPr/>
            </p:nvSpPr>
            <p:spPr>
              <a:xfrm>
                <a:off x="2109050" y="3998175"/>
                <a:ext cx="121350" cy="169625"/>
              </a:xfrm>
              <a:custGeom>
                <a:avLst/>
                <a:gdLst/>
                <a:ahLst/>
                <a:cxnLst/>
                <a:rect l="l" t="t" r="r" b="b"/>
                <a:pathLst>
                  <a:path w="4854" h="6785" extrusionOk="0">
                    <a:moveTo>
                      <a:pt x="4853" y="1"/>
                    </a:moveTo>
                    <a:cubicBezTo>
                      <a:pt x="4546" y="189"/>
                      <a:pt x="4238" y="377"/>
                      <a:pt x="3948" y="582"/>
                    </a:cubicBezTo>
                    <a:cubicBezTo>
                      <a:pt x="1897" y="1966"/>
                      <a:pt x="1" y="4170"/>
                      <a:pt x="86" y="6784"/>
                    </a:cubicBezTo>
                    <a:cubicBezTo>
                      <a:pt x="359" y="4255"/>
                      <a:pt x="2136" y="2239"/>
                      <a:pt x="4033" y="702"/>
                    </a:cubicBezTo>
                    <a:cubicBezTo>
                      <a:pt x="4306" y="462"/>
                      <a:pt x="4580" y="240"/>
                      <a:pt x="4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67"/>
              <p:cNvSpPr/>
              <p:nvPr/>
            </p:nvSpPr>
            <p:spPr>
              <a:xfrm>
                <a:off x="2208575" y="3738900"/>
                <a:ext cx="143975" cy="175600"/>
              </a:xfrm>
              <a:custGeom>
                <a:avLst/>
                <a:gdLst/>
                <a:ahLst/>
                <a:cxnLst/>
                <a:rect l="l" t="t" r="r" b="b"/>
                <a:pathLst>
                  <a:path w="5759" h="7024" extrusionOk="0">
                    <a:moveTo>
                      <a:pt x="5058" y="1"/>
                    </a:moveTo>
                    <a:lnTo>
                      <a:pt x="5058" y="1"/>
                    </a:lnTo>
                    <a:cubicBezTo>
                      <a:pt x="5178" y="752"/>
                      <a:pt x="4802" y="1436"/>
                      <a:pt x="4375" y="2017"/>
                    </a:cubicBezTo>
                    <a:cubicBezTo>
                      <a:pt x="3948" y="2615"/>
                      <a:pt x="3469" y="3179"/>
                      <a:pt x="2974" y="3708"/>
                    </a:cubicBezTo>
                    <a:cubicBezTo>
                      <a:pt x="2000" y="4802"/>
                      <a:pt x="906" y="5878"/>
                      <a:pt x="1" y="7023"/>
                    </a:cubicBezTo>
                    <a:cubicBezTo>
                      <a:pt x="1402" y="5588"/>
                      <a:pt x="5759" y="2136"/>
                      <a:pt x="50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7"/>
              <p:cNvSpPr/>
              <p:nvPr/>
            </p:nvSpPr>
            <p:spPr>
              <a:xfrm>
                <a:off x="2206875" y="3693200"/>
                <a:ext cx="65375" cy="65375"/>
              </a:xfrm>
              <a:custGeom>
                <a:avLst/>
                <a:gdLst/>
                <a:ahLst/>
                <a:cxnLst/>
                <a:rect l="l" t="t" r="r" b="b"/>
                <a:pathLst>
                  <a:path w="2615" h="2615" extrusionOk="0">
                    <a:moveTo>
                      <a:pt x="2615" y="0"/>
                    </a:moveTo>
                    <a:lnTo>
                      <a:pt x="2615" y="0"/>
                    </a:lnTo>
                    <a:cubicBezTo>
                      <a:pt x="1812" y="991"/>
                      <a:pt x="974" y="1812"/>
                      <a:pt x="0" y="2615"/>
                    </a:cubicBezTo>
                    <a:cubicBezTo>
                      <a:pt x="1179" y="2170"/>
                      <a:pt x="2170" y="1179"/>
                      <a:pt x="2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7"/>
              <p:cNvSpPr/>
              <p:nvPr/>
            </p:nvSpPr>
            <p:spPr>
              <a:xfrm>
                <a:off x="1772025" y="3841425"/>
                <a:ext cx="280675" cy="159350"/>
              </a:xfrm>
              <a:custGeom>
                <a:avLst/>
                <a:gdLst/>
                <a:ahLst/>
                <a:cxnLst/>
                <a:rect l="l" t="t" r="r" b="b"/>
                <a:pathLst>
                  <a:path w="11227" h="6374" extrusionOk="0">
                    <a:moveTo>
                      <a:pt x="11226" y="0"/>
                    </a:moveTo>
                    <a:lnTo>
                      <a:pt x="11226" y="0"/>
                    </a:lnTo>
                    <a:cubicBezTo>
                      <a:pt x="10902" y="342"/>
                      <a:pt x="10406" y="821"/>
                      <a:pt x="10047" y="1145"/>
                    </a:cubicBezTo>
                    <a:cubicBezTo>
                      <a:pt x="7211" y="3708"/>
                      <a:pt x="3725" y="5502"/>
                      <a:pt x="1" y="6373"/>
                    </a:cubicBezTo>
                    <a:cubicBezTo>
                      <a:pt x="4101" y="5827"/>
                      <a:pt x="7963" y="3708"/>
                      <a:pt x="10697" y="633"/>
                    </a:cubicBezTo>
                    <a:cubicBezTo>
                      <a:pt x="10885" y="428"/>
                      <a:pt x="11055" y="222"/>
                      <a:pt x="11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7"/>
              <p:cNvSpPr/>
              <p:nvPr/>
            </p:nvSpPr>
            <p:spPr>
              <a:xfrm>
                <a:off x="2033450" y="3885425"/>
                <a:ext cx="30350" cy="24800"/>
              </a:xfrm>
              <a:custGeom>
                <a:avLst/>
                <a:gdLst/>
                <a:ahLst/>
                <a:cxnLst/>
                <a:rect l="l" t="t" r="r" b="b"/>
                <a:pathLst>
                  <a:path w="1214" h="992" extrusionOk="0">
                    <a:moveTo>
                      <a:pt x="1214" y="0"/>
                    </a:moveTo>
                    <a:lnTo>
                      <a:pt x="1214" y="0"/>
                    </a:lnTo>
                    <a:cubicBezTo>
                      <a:pt x="701" y="171"/>
                      <a:pt x="291" y="513"/>
                      <a:pt x="0" y="991"/>
                    </a:cubicBezTo>
                    <a:cubicBezTo>
                      <a:pt x="530" y="820"/>
                      <a:pt x="940" y="479"/>
                      <a:pt x="1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7"/>
              <p:cNvSpPr/>
              <p:nvPr/>
            </p:nvSpPr>
            <p:spPr>
              <a:xfrm>
                <a:off x="2000975" y="3568475"/>
                <a:ext cx="40175" cy="32900"/>
              </a:xfrm>
              <a:custGeom>
                <a:avLst/>
                <a:gdLst/>
                <a:ahLst/>
                <a:cxnLst/>
                <a:rect l="l" t="t" r="r" b="b"/>
                <a:pathLst>
                  <a:path w="1607" h="1316" extrusionOk="0">
                    <a:moveTo>
                      <a:pt x="1607" y="0"/>
                    </a:moveTo>
                    <a:cubicBezTo>
                      <a:pt x="992" y="393"/>
                      <a:pt x="496" y="786"/>
                      <a:pt x="1" y="1316"/>
                    </a:cubicBezTo>
                    <a:cubicBezTo>
                      <a:pt x="684" y="1128"/>
                      <a:pt x="1282" y="650"/>
                      <a:pt x="16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7"/>
              <p:cNvSpPr/>
              <p:nvPr/>
            </p:nvSpPr>
            <p:spPr>
              <a:xfrm>
                <a:off x="1898050" y="4101325"/>
                <a:ext cx="22650" cy="10625"/>
              </a:xfrm>
              <a:custGeom>
                <a:avLst/>
                <a:gdLst/>
                <a:ahLst/>
                <a:cxnLst/>
                <a:rect l="l" t="t" r="r" b="b"/>
                <a:pathLst>
                  <a:path w="906" h="425" extrusionOk="0">
                    <a:moveTo>
                      <a:pt x="766" y="0"/>
                    </a:moveTo>
                    <a:cubicBezTo>
                      <a:pt x="453" y="0"/>
                      <a:pt x="194" y="151"/>
                      <a:pt x="0" y="420"/>
                    </a:cubicBezTo>
                    <a:cubicBezTo>
                      <a:pt x="38" y="423"/>
                      <a:pt x="75" y="425"/>
                      <a:pt x="111" y="425"/>
                    </a:cubicBezTo>
                    <a:cubicBezTo>
                      <a:pt x="437" y="425"/>
                      <a:pt x="706" y="287"/>
                      <a:pt x="906" y="10"/>
                    </a:cubicBezTo>
                    <a:cubicBezTo>
                      <a:pt x="858" y="3"/>
                      <a:pt x="811" y="0"/>
                      <a:pt x="7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7"/>
              <p:cNvSpPr/>
              <p:nvPr/>
            </p:nvSpPr>
            <p:spPr>
              <a:xfrm>
                <a:off x="1179125" y="3721825"/>
                <a:ext cx="47875" cy="27775"/>
              </a:xfrm>
              <a:custGeom>
                <a:avLst/>
                <a:gdLst/>
                <a:ahLst/>
                <a:cxnLst/>
                <a:rect l="l" t="t" r="r" b="b"/>
                <a:pathLst>
                  <a:path w="1915" h="1111" extrusionOk="0">
                    <a:moveTo>
                      <a:pt x="1915" y="0"/>
                    </a:moveTo>
                    <a:cubicBezTo>
                      <a:pt x="1197" y="274"/>
                      <a:pt x="599" y="632"/>
                      <a:pt x="1" y="1111"/>
                    </a:cubicBezTo>
                    <a:cubicBezTo>
                      <a:pt x="753" y="991"/>
                      <a:pt x="1436" y="598"/>
                      <a:pt x="19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7"/>
              <p:cNvSpPr/>
              <p:nvPr/>
            </p:nvSpPr>
            <p:spPr>
              <a:xfrm>
                <a:off x="973250" y="2596900"/>
                <a:ext cx="1121725" cy="1084050"/>
              </a:xfrm>
              <a:custGeom>
                <a:avLst/>
                <a:gdLst/>
                <a:ahLst/>
                <a:cxnLst/>
                <a:rect l="l" t="t" r="r" b="b"/>
                <a:pathLst>
                  <a:path w="44869" h="43362" extrusionOk="0">
                    <a:moveTo>
                      <a:pt x="23690" y="0"/>
                    </a:moveTo>
                    <a:cubicBezTo>
                      <a:pt x="22404" y="0"/>
                      <a:pt x="21117" y="120"/>
                      <a:pt x="19855" y="351"/>
                    </a:cubicBezTo>
                    <a:cubicBezTo>
                      <a:pt x="14490" y="1342"/>
                      <a:pt x="8971" y="4845"/>
                      <a:pt x="6169" y="9595"/>
                    </a:cubicBezTo>
                    <a:cubicBezTo>
                      <a:pt x="5895" y="10039"/>
                      <a:pt x="5656" y="10500"/>
                      <a:pt x="5434" y="10962"/>
                    </a:cubicBezTo>
                    <a:cubicBezTo>
                      <a:pt x="3725" y="14601"/>
                      <a:pt x="3349" y="18873"/>
                      <a:pt x="4614" y="22700"/>
                    </a:cubicBezTo>
                    <a:cubicBezTo>
                      <a:pt x="4110" y="22171"/>
                      <a:pt x="3598" y="21953"/>
                      <a:pt x="3110" y="21953"/>
                    </a:cubicBezTo>
                    <a:cubicBezTo>
                      <a:pt x="1611" y="21953"/>
                      <a:pt x="334" y="24015"/>
                      <a:pt x="205" y="25485"/>
                    </a:cubicBezTo>
                    <a:cubicBezTo>
                      <a:pt x="0" y="27723"/>
                      <a:pt x="1026" y="30184"/>
                      <a:pt x="2410" y="31892"/>
                    </a:cubicBezTo>
                    <a:cubicBezTo>
                      <a:pt x="3161" y="32832"/>
                      <a:pt x="4101" y="33635"/>
                      <a:pt x="5246" y="33943"/>
                    </a:cubicBezTo>
                    <a:cubicBezTo>
                      <a:pt x="5561" y="34032"/>
                      <a:pt x="5891" y="34077"/>
                      <a:pt x="6220" y="34077"/>
                    </a:cubicBezTo>
                    <a:cubicBezTo>
                      <a:pt x="7089" y="34077"/>
                      <a:pt x="7952" y="33762"/>
                      <a:pt x="8509" y="33105"/>
                    </a:cubicBezTo>
                    <a:cubicBezTo>
                      <a:pt x="11004" y="37838"/>
                      <a:pt x="15634" y="41221"/>
                      <a:pt x="20726" y="42708"/>
                    </a:cubicBezTo>
                    <a:cubicBezTo>
                      <a:pt x="22189" y="43130"/>
                      <a:pt x="23711" y="43362"/>
                      <a:pt x="25220" y="43362"/>
                    </a:cubicBezTo>
                    <a:cubicBezTo>
                      <a:pt x="27925" y="43362"/>
                      <a:pt x="30591" y="42618"/>
                      <a:pt x="32806" y="40897"/>
                    </a:cubicBezTo>
                    <a:cubicBezTo>
                      <a:pt x="36309" y="38197"/>
                      <a:pt x="38376" y="32917"/>
                      <a:pt x="39572" y="28800"/>
                    </a:cubicBezTo>
                    <a:cubicBezTo>
                      <a:pt x="39813" y="29193"/>
                      <a:pt x="40289" y="29379"/>
                      <a:pt x="40763" y="29379"/>
                    </a:cubicBezTo>
                    <a:cubicBezTo>
                      <a:pt x="40928" y="29379"/>
                      <a:pt x="41092" y="29356"/>
                      <a:pt x="41247" y="29312"/>
                    </a:cubicBezTo>
                    <a:cubicBezTo>
                      <a:pt x="44202" y="28407"/>
                      <a:pt x="44869" y="22717"/>
                      <a:pt x="44425" y="20257"/>
                    </a:cubicBezTo>
                    <a:cubicBezTo>
                      <a:pt x="44254" y="19368"/>
                      <a:pt x="43946" y="18445"/>
                      <a:pt x="43280" y="17830"/>
                    </a:cubicBezTo>
                    <a:cubicBezTo>
                      <a:pt x="42871" y="17442"/>
                      <a:pt x="42301" y="17209"/>
                      <a:pt x="41748" y="17209"/>
                    </a:cubicBezTo>
                    <a:cubicBezTo>
                      <a:pt x="41400" y="17209"/>
                      <a:pt x="41058" y="17301"/>
                      <a:pt x="40768" y="17506"/>
                    </a:cubicBezTo>
                    <a:cubicBezTo>
                      <a:pt x="40597" y="14994"/>
                      <a:pt x="40392" y="12448"/>
                      <a:pt x="39521" y="10090"/>
                    </a:cubicBezTo>
                    <a:cubicBezTo>
                      <a:pt x="38154" y="6348"/>
                      <a:pt x="35130" y="3324"/>
                      <a:pt x="31524" y="1650"/>
                    </a:cubicBezTo>
                    <a:cubicBezTo>
                      <a:pt x="29082" y="527"/>
                      <a:pt x="26389" y="0"/>
                      <a:pt x="23690"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7"/>
              <p:cNvSpPr/>
              <p:nvPr/>
            </p:nvSpPr>
            <p:spPr>
              <a:xfrm>
                <a:off x="1627650" y="3117825"/>
                <a:ext cx="105525" cy="394625"/>
              </a:xfrm>
              <a:custGeom>
                <a:avLst/>
                <a:gdLst/>
                <a:ahLst/>
                <a:cxnLst/>
                <a:rect l="l" t="t" r="r" b="b"/>
                <a:pathLst>
                  <a:path w="4221" h="15785" extrusionOk="0">
                    <a:moveTo>
                      <a:pt x="752" y="0"/>
                    </a:moveTo>
                    <a:lnTo>
                      <a:pt x="752" y="0"/>
                    </a:lnTo>
                    <a:cubicBezTo>
                      <a:pt x="2820" y="4785"/>
                      <a:pt x="3298" y="10081"/>
                      <a:pt x="2956" y="15224"/>
                    </a:cubicBezTo>
                    <a:cubicBezTo>
                      <a:pt x="2859" y="15237"/>
                      <a:pt x="2763" y="15243"/>
                      <a:pt x="2667" y="15243"/>
                    </a:cubicBezTo>
                    <a:cubicBezTo>
                      <a:pt x="1625" y="15243"/>
                      <a:pt x="705" y="14505"/>
                      <a:pt x="0" y="13738"/>
                    </a:cubicBezTo>
                    <a:lnTo>
                      <a:pt x="0" y="13738"/>
                    </a:lnTo>
                    <a:cubicBezTo>
                      <a:pt x="547" y="14729"/>
                      <a:pt x="1538" y="15668"/>
                      <a:pt x="2734" y="15771"/>
                    </a:cubicBezTo>
                    <a:cubicBezTo>
                      <a:pt x="2798" y="15780"/>
                      <a:pt x="2856" y="15785"/>
                      <a:pt x="2911" y="15785"/>
                    </a:cubicBezTo>
                    <a:cubicBezTo>
                      <a:pt x="3661" y="15785"/>
                      <a:pt x="3578" y="14944"/>
                      <a:pt x="3674" y="14370"/>
                    </a:cubicBezTo>
                    <a:cubicBezTo>
                      <a:pt x="4221" y="9466"/>
                      <a:pt x="3606" y="4118"/>
                      <a:pt x="75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7"/>
              <p:cNvSpPr/>
              <p:nvPr/>
            </p:nvSpPr>
            <p:spPr>
              <a:xfrm>
                <a:off x="1581950" y="3571125"/>
                <a:ext cx="168750" cy="45200"/>
              </a:xfrm>
              <a:custGeom>
                <a:avLst/>
                <a:gdLst/>
                <a:ahLst/>
                <a:cxnLst/>
                <a:rect l="l" t="t" r="r" b="b"/>
                <a:pathLst>
                  <a:path w="6750" h="1808" extrusionOk="0">
                    <a:moveTo>
                      <a:pt x="4192" y="0"/>
                    </a:moveTo>
                    <a:cubicBezTo>
                      <a:pt x="2577" y="0"/>
                      <a:pt x="871" y="508"/>
                      <a:pt x="0" y="1808"/>
                    </a:cubicBezTo>
                    <a:cubicBezTo>
                      <a:pt x="1880" y="937"/>
                      <a:pt x="3913" y="851"/>
                      <a:pt x="5929" y="629"/>
                    </a:cubicBezTo>
                    <a:cubicBezTo>
                      <a:pt x="5972" y="627"/>
                      <a:pt x="6015" y="625"/>
                      <a:pt x="6057" y="625"/>
                    </a:cubicBezTo>
                    <a:cubicBezTo>
                      <a:pt x="6300" y="625"/>
                      <a:pt x="6531" y="671"/>
                      <a:pt x="6749" y="817"/>
                    </a:cubicBezTo>
                    <a:cubicBezTo>
                      <a:pt x="6630" y="509"/>
                      <a:pt x="6305" y="321"/>
                      <a:pt x="5998" y="219"/>
                    </a:cubicBezTo>
                    <a:cubicBezTo>
                      <a:pt x="5448" y="79"/>
                      <a:pt x="4827" y="0"/>
                      <a:pt x="419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7"/>
              <p:cNvSpPr/>
              <p:nvPr/>
            </p:nvSpPr>
            <p:spPr>
              <a:xfrm>
                <a:off x="1369650" y="3166000"/>
                <a:ext cx="60675" cy="107500"/>
              </a:xfrm>
              <a:custGeom>
                <a:avLst/>
                <a:gdLst/>
                <a:ahLst/>
                <a:cxnLst/>
                <a:rect l="l" t="t" r="r" b="b"/>
                <a:pathLst>
                  <a:path w="2427" h="4300" extrusionOk="0">
                    <a:moveTo>
                      <a:pt x="957" y="1"/>
                    </a:moveTo>
                    <a:cubicBezTo>
                      <a:pt x="906" y="1"/>
                      <a:pt x="855" y="7"/>
                      <a:pt x="803" y="21"/>
                    </a:cubicBezTo>
                    <a:cubicBezTo>
                      <a:pt x="462" y="124"/>
                      <a:pt x="291" y="517"/>
                      <a:pt x="205" y="859"/>
                    </a:cubicBezTo>
                    <a:cubicBezTo>
                      <a:pt x="0" y="1815"/>
                      <a:pt x="171" y="2875"/>
                      <a:pt x="684" y="3695"/>
                    </a:cubicBezTo>
                    <a:cubicBezTo>
                      <a:pt x="947" y="4097"/>
                      <a:pt x="1255" y="4300"/>
                      <a:pt x="1533" y="4300"/>
                    </a:cubicBezTo>
                    <a:cubicBezTo>
                      <a:pt x="1869" y="4300"/>
                      <a:pt x="2161" y="4003"/>
                      <a:pt x="2273" y="3404"/>
                    </a:cubicBezTo>
                    <a:cubicBezTo>
                      <a:pt x="2427" y="2499"/>
                      <a:pt x="2290" y="1559"/>
                      <a:pt x="1880" y="756"/>
                    </a:cubicBezTo>
                    <a:cubicBezTo>
                      <a:pt x="1699" y="378"/>
                      <a:pt x="1344" y="1"/>
                      <a:pt x="95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7"/>
              <p:cNvSpPr/>
              <p:nvPr/>
            </p:nvSpPr>
            <p:spPr>
              <a:xfrm>
                <a:off x="1754100" y="3139575"/>
                <a:ext cx="49575" cy="95225"/>
              </a:xfrm>
              <a:custGeom>
                <a:avLst/>
                <a:gdLst/>
                <a:ahLst/>
                <a:cxnLst/>
                <a:rect l="l" t="t" r="r" b="b"/>
                <a:pathLst>
                  <a:path w="1983" h="3809" extrusionOk="0">
                    <a:moveTo>
                      <a:pt x="837" y="0"/>
                    </a:moveTo>
                    <a:cubicBezTo>
                      <a:pt x="792" y="0"/>
                      <a:pt x="746" y="6"/>
                      <a:pt x="701" y="19"/>
                    </a:cubicBezTo>
                    <a:cubicBezTo>
                      <a:pt x="410" y="104"/>
                      <a:pt x="256" y="344"/>
                      <a:pt x="171" y="668"/>
                    </a:cubicBezTo>
                    <a:cubicBezTo>
                      <a:pt x="0" y="1386"/>
                      <a:pt x="222" y="2462"/>
                      <a:pt x="376" y="2907"/>
                    </a:cubicBezTo>
                    <a:cubicBezTo>
                      <a:pt x="484" y="3265"/>
                      <a:pt x="818" y="3809"/>
                      <a:pt x="1161" y="3809"/>
                    </a:cubicBezTo>
                    <a:cubicBezTo>
                      <a:pt x="1307" y="3809"/>
                      <a:pt x="1456" y="3709"/>
                      <a:pt x="1589" y="3453"/>
                    </a:cubicBezTo>
                    <a:cubicBezTo>
                      <a:pt x="1982" y="2684"/>
                      <a:pt x="1862" y="1198"/>
                      <a:pt x="1469" y="429"/>
                    </a:cubicBezTo>
                    <a:cubicBezTo>
                      <a:pt x="1338" y="196"/>
                      <a:pt x="1096" y="0"/>
                      <a:pt x="8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7"/>
              <p:cNvSpPr/>
              <p:nvPr/>
            </p:nvSpPr>
            <p:spPr>
              <a:xfrm>
                <a:off x="1267125" y="3001650"/>
                <a:ext cx="215450" cy="171150"/>
              </a:xfrm>
              <a:custGeom>
                <a:avLst/>
                <a:gdLst/>
                <a:ahLst/>
                <a:cxnLst/>
                <a:rect l="l" t="t" r="r" b="b"/>
                <a:pathLst>
                  <a:path w="8618" h="6846" extrusionOk="0">
                    <a:moveTo>
                      <a:pt x="7912" y="0"/>
                    </a:moveTo>
                    <a:lnTo>
                      <a:pt x="7912" y="0"/>
                    </a:lnTo>
                    <a:cubicBezTo>
                      <a:pt x="6818" y="1504"/>
                      <a:pt x="5844" y="2734"/>
                      <a:pt x="4460" y="3844"/>
                    </a:cubicBezTo>
                    <a:cubicBezTo>
                      <a:pt x="3093" y="4972"/>
                      <a:pt x="1692" y="5724"/>
                      <a:pt x="1" y="6476"/>
                    </a:cubicBezTo>
                    <a:cubicBezTo>
                      <a:pt x="605" y="6730"/>
                      <a:pt x="1234" y="6846"/>
                      <a:pt x="1862" y="6846"/>
                    </a:cubicBezTo>
                    <a:cubicBezTo>
                      <a:pt x="5251" y="6846"/>
                      <a:pt x="8618" y="3459"/>
                      <a:pt x="7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7"/>
              <p:cNvSpPr/>
              <p:nvPr/>
            </p:nvSpPr>
            <p:spPr>
              <a:xfrm>
                <a:off x="1682325" y="2982850"/>
                <a:ext cx="217025" cy="138425"/>
              </a:xfrm>
              <a:custGeom>
                <a:avLst/>
                <a:gdLst/>
                <a:ahLst/>
                <a:cxnLst/>
                <a:rect l="l" t="t" r="r" b="b"/>
                <a:pathLst>
                  <a:path w="8681" h="5537" extrusionOk="0">
                    <a:moveTo>
                      <a:pt x="1" y="0"/>
                    </a:moveTo>
                    <a:cubicBezTo>
                      <a:pt x="86" y="3042"/>
                      <a:pt x="3042" y="5434"/>
                      <a:pt x="5981" y="5536"/>
                    </a:cubicBezTo>
                    <a:cubicBezTo>
                      <a:pt x="6006" y="5537"/>
                      <a:pt x="6032" y="5537"/>
                      <a:pt x="6057" y="5537"/>
                    </a:cubicBezTo>
                    <a:cubicBezTo>
                      <a:pt x="7017" y="5537"/>
                      <a:pt x="8181" y="5222"/>
                      <a:pt x="8680" y="4340"/>
                    </a:cubicBezTo>
                    <a:lnTo>
                      <a:pt x="8680" y="4340"/>
                    </a:lnTo>
                    <a:cubicBezTo>
                      <a:pt x="8494" y="4365"/>
                      <a:pt x="8311" y="4376"/>
                      <a:pt x="8131" y="4376"/>
                    </a:cubicBezTo>
                    <a:cubicBezTo>
                      <a:pt x="6670" y="4376"/>
                      <a:pt x="5377" y="3627"/>
                      <a:pt x="4084" y="2973"/>
                    </a:cubicBezTo>
                    <a:cubicBezTo>
                      <a:pt x="2581" y="2153"/>
                      <a:pt x="1385" y="1179"/>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7"/>
              <p:cNvSpPr/>
              <p:nvPr/>
            </p:nvSpPr>
            <p:spPr>
              <a:xfrm>
                <a:off x="1018100" y="2466850"/>
                <a:ext cx="1101650" cy="882950"/>
              </a:xfrm>
              <a:custGeom>
                <a:avLst/>
                <a:gdLst/>
                <a:ahLst/>
                <a:cxnLst/>
                <a:rect l="l" t="t" r="r" b="b"/>
                <a:pathLst>
                  <a:path w="44066" h="35318" extrusionOk="0">
                    <a:moveTo>
                      <a:pt x="17686" y="18574"/>
                    </a:moveTo>
                    <a:cubicBezTo>
                      <a:pt x="17530" y="18574"/>
                      <a:pt x="17375" y="18653"/>
                      <a:pt x="17275" y="18778"/>
                    </a:cubicBezTo>
                    <a:cubicBezTo>
                      <a:pt x="17250" y="18809"/>
                      <a:pt x="17228" y="18843"/>
                      <a:pt x="17209" y="18878"/>
                    </a:cubicBezTo>
                    <a:lnTo>
                      <a:pt x="17209" y="18878"/>
                    </a:lnTo>
                    <a:cubicBezTo>
                      <a:pt x="17370" y="18712"/>
                      <a:pt x="17580" y="18606"/>
                      <a:pt x="17808" y="18606"/>
                    </a:cubicBezTo>
                    <a:cubicBezTo>
                      <a:pt x="17824" y="18606"/>
                      <a:pt x="17840" y="18606"/>
                      <a:pt x="17856" y="18607"/>
                    </a:cubicBezTo>
                    <a:cubicBezTo>
                      <a:pt x="17801" y="18584"/>
                      <a:pt x="17743" y="18574"/>
                      <a:pt x="17686" y="18574"/>
                    </a:cubicBezTo>
                    <a:close/>
                    <a:moveTo>
                      <a:pt x="24878" y="0"/>
                    </a:moveTo>
                    <a:lnTo>
                      <a:pt x="24878" y="0"/>
                    </a:lnTo>
                    <a:cubicBezTo>
                      <a:pt x="23272" y="718"/>
                      <a:pt x="21956" y="2068"/>
                      <a:pt x="21307" y="3708"/>
                    </a:cubicBezTo>
                    <a:lnTo>
                      <a:pt x="21409" y="837"/>
                    </a:lnTo>
                    <a:lnTo>
                      <a:pt x="21409" y="837"/>
                    </a:lnTo>
                    <a:cubicBezTo>
                      <a:pt x="20589" y="1692"/>
                      <a:pt x="20196" y="2956"/>
                      <a:pt x="20401" y="4118"/>
                    </a:cubicBezTo>
                    <a:cubicBezTo>
                      <a:pt x="19769" y="2614"/>
                      <a:pt x="18351" y="1453"/>
                      <a:pt x="16745" y="1128"/>
                    </a:cubicBezTo>
                    <a:lnTo>
                      <a:pt x="16745" y="1128"/>
                    </a:lnTo>
                    <a:cubicBezTo>
                      <a:pt x="17941" y="1863"/>
                      <a:pt x="18864" y="3024"/>
                      <a:pt x="19325" y="4357"/>
                    </a:cubicBezTo>
                    <a:cubicBezTo>
                      <a:pt x="18310" y="3634"/>
                      <a:pt x="17055" y="3253"/>
                      <a:pt x="15807" y="3253"/>
                    </a:cubicBezTo>
                    <a:cubicBezTo>
                      <a:pt x="15227" y="3253"/>
                      <a:pt x="14649" y="3335"/>
                      <a:pt x="14097" y="3503"/>
                    </a:cubicBezTo>
                    <a:cubicBezTo>
                      <a:pt x="14678" y="4152"/>
                      <a:pt x="15481" y="4306"/>
                      <a:pt x="16079" y="5006"/>
                    </a:cubicBezTo>
                    <a:cubicBezTo>
                      <a:pt x="14558" y="4340"/>
                      <a:pt x="12935" y="3947"/>
                      <a:pt x="11260" y="3896"/>
                    </a:cubicBezTo>
                    <a:cubicBezTo>
                      <a:pt x="11207" y="3895"/>
                      <a:pt x="11154" y="3894"/>
                      <a:pt x="11101" y="3894"/>
                    </a:cubicBezTo>
                    <a:cubicBezTo>
                      <a:pt x="9217" y="3894"/>
                      <a:pt x="7499" y="4750"/>
                      <a:pt x="5657" y="4750"/>
                    </a:cubicBezTo>
                    <a:cubicBezTo>
                      <a:pt x="5640" y="4750"/>
                      <a:pt x="5622" y="4750"/>
                      <a:pt x="5605" y="4750"/>
                    </a:cubicBezTo>
                    <a:lnTo>
                      <a:pt x="5605" y="4750"/>
                    </a:lnTo>
                    <a:cubicBezTo>
                      <a:pt x="6748" y="5083"/>
                      <a:pt x="7928" y="5244"/>
                      <a:pt x="9114" y="5244"/>
                    </a:cubicBezTo>
                    <a:cubicBezTo>
                      <a:pt x="9328" y="5244"/>
                      <a:pt x="9542" y="5239"/>
                      <a:pt x="9757" y="5229"/>
                    </a:cubicBezTo>
                    <a:lnTo>
                      <a:pt x="9757" y="5229"/>
                    </a:lnTo>
                    <a:cubicBezTo>
                      <a:pt x="8082" y="5485"/>
                      <a:pt x="6408" y="5963"/>
                      <a:pt x="5024" y="6988"/>
                    </a:cubicBezTo>
                    <a:cubicBezTo>
                      <a:pt x="5563" y="6970"/>
                      <a:pt x="6103" y="6960"/>
                      <a:pt x="6643" y="6960"/>
                    </a:cubicBezTo>
                    <a:cubicBezTo>
                      <a:pt x="7607" y="6960"/>
                      <a:pt x="8571" y="6991"/>
                      <a:pt x="9535" y="7057"/>
                    </a:cubicBezTo>
                    <a:cubicBezTo>
                      <a:pt x="7911" y="7211"/>
                      <a:pt x="6305" y="7723"/>
                      <a:pt x="4887" y="8560"/>
                    </a:cubicBezTo>
                    <a:cubicBezTo>
                      <a:pt x="3264" y="9500"/>
                      <a:pt x="1965" y="10713"/>
                      <a:pt x="0" y="10901"/>
                    </a:cubicBezTo>
                    <a:cubicBezTo>
                      <a:pt x="213" y="10903"/>
                      <a:pt x="426" y="10904"/>
                      <a:pt x="640" y="10904"/>
                    </a:cubicBezTo>
                    <a:cubicBezTo>
                      <a:pt x="2631" y="10904"/>
                      <a:pt x="4673" y="10788"/>
                      <a:pt x="6339" y="9739"/>
                    </a:cubicBezTo>
                    <a:lnTo>
                      <a:pt x="6339" y="9739"/>
                    </a:lnTo>
                    <a:cubicBezTo>
                      <a:pt x="4631" y="10935"/>
                      <a:pt x="2905" y="12148"/>
                      <a:pt x="923" y="12798"/>
                    </a:cubicBezTo>
                    <a:cubicBezTo>
                      <a:pt x="1107" y="12833"/>
                      <a:pt x="1295" y="12850"/>
                      <a:pt x="1482" y="12850"/>
                    </a:cubicBezTo>
                    <a:cubicBezTo>
                      <a:pt x="1937" y="12850"/>
                      <a:pt x="2391" y="12747"/>
                      <a:pt x="2803" y="12541"/>
                    </a:cubicBezTo>
                    <a:lnTo>
                      <a:pt x="2803" y="12541"/>
                    </a:lnTo>
                    <a:cubicBezTo>
                      <a:pt x="2017" y="13550"/>
                      <a:pt x="1111" y="14438"/>
                      <a:pt x="120" y="15224"/>
                    </a:cubicBezTo>
                    <a:cubicBezTo>
                      <a:pt x="1195" y="14763"/>
                      <a:pt x="2201" y="14133"/>
                      <a:pt x="3089" y="13365"/>
                    </a:cubicBezTo>
                    <a:lnTo>
                      <a:pt x="3089" y="13365"/>
                    </a:lnTo>
                    <a:cubicBezTo>
                      <a:pt x="2866" y="13562"/>
                      <a:pt x="2528" y="14474"/>
                      <a:pt x="2393" y="14763"/>
                    </a:cubicBezTo>
                    <a:cubicBezTo>
                      <a:pt x="2187" y="15190"/>
                      <a:pt x="2068" y="15651"/>
                      <a:pt x="1897" y="16095"/>
                    </a:cubicBezTo>
                    <a:cubicBezTo>
                      <a:pt x="1436" y="17360"/>
                      <a:pt x="1043" y="18641"/>
                      <a:pt x="821" y="19957"/>
                    </a:cubicBezTo>
                    <a:cubicBezTo>
                      <a:pt x="616" y="21136"/>
                      <a:pt x="564" y="22332"/>
                      <a:pt x="667" y="23528"/>
                    </a:cubicBezTo>
                    <a:cubicBezTo>
                      <a:pt x="769" y="24468"/>
                      <a:pt x="1282" y="25322"/>
                      <a:pt x="1282" y="26279"/>
                    </a:cubicBezTo>
                    <a:cubicBezTo>
                      <a:pt x="1333" y="26552"/>
                      <a:pt x="1367" y="26825"/>
                      <a:pt x="1504" y="27065"/>
                    </a:cubicBezTo>
                    <a:cubicBezTo>
                      <a:pt x="1641" y="27304"/>
                      <a:pt x="1846" y="27492"/>
                      <a:pt x="2034" y="27680"/>
                    </a:cubicBezTo>
                    <a:cubicBezTo>
                      <a:pt x="4101" y="29730"/>
                      <a:pt x="4409" y="33011"/>
                      <a:pt x="6186" y="35317"/>
                    </a:cubicBezTo>
                    <a:cubicBezTo>
                      <a:pt x="3623" y="28978"/>
                      <a:pt x="6083" y="21870"/>
                      <a:pt x="9586" y="16369"/>
                    </a:cubicBezTo>
                    <a:lnTo>
                      <a:pt x="9586" y="16369"/>
                    </a:lnTo>
                    <a:cubicBezTo>
                      <a:pt x="8321" y="19034"/>
                      <a:pt x="7040" y="21785"/>
                      <a:pt x="6852" y="24724"/>
                    </a:cubicBezTo>
                    <a:cubicBezTo>
                      <a:pt x="7365" y="23272"/>
                      <a:pt x="8612" y="22229"/>
                      <a:pt x="9774" y="21221"/>
                    </a:cubicBezTo>
                    <a:cubicBezTo>
                      <a:pt x="12713" y="18658"/>
                      <a:pt x="15566" y="15583"/>
                      <a:pt x="16215" y="11738"/>
                    </a:cubicBezTo>
                    <a:lnTo>
                      <a:pt x="16215" y="11738"/>
                    </a:lnTo>
                    <a:cubicBezTo>
                      <a:pt x="16403" y="13806"/>
                      <a:pt x="15856" y="15925"/>
                      <a:pt x="14763" y="17684"/>
                    </a:cubicBezTo>
                    <a:cubicBezTo>
                      <a:pt x="13669" y="19461"/>
                      <a:pt x="12029" y="20862"/>
                      <a:pt x="10167" y="21768"/>
                    </a:cubicBezTo>
                    <a:cubicBezTo>
                      <a:pt x="12644" y="21170"/>
                      <a:pt x="14917" y="19718"/>
                      <a:pt x="16489" y="17701"/>
                    </a:cubicBezTo>
                    <a:cubicBezTo>
                      <a:pt x="18005" y="15793"/>
                      <a:pt x="18740" y="13579"/>
                      <a:pt x="18896" y="11161"/>
                    </a:cubicBezTo>
                    <a:lnTo>
                      <a:pt x="18896" y="11161"/>
                    </a:lnTo>
                    <a:cubicBezTo>
                      <a:pt x="18832" y="12199"/>
                      <a:pt x="18985" y="13454"/>
                      <a:pt x="19222" y="14438"/>
                    </a:cubicBezTo>
                    <a:cubicBezTo>
                      <a:pt x="19547" y="15737"/>
                      <a:pt x="19974" y="16847"/>
                      <a:pt x="19906" y="18231"/>
                    </a:cubicBezTo>
                    <a:cubicBezTo>
                      <a:pt x="19889" y="18710"/>
                      <a:pt x="19820" y="19188"/>
                      <a:pt x="19598" y="19598"/>
                    </a:cubicBezTo>
                    <a:cubicBezTo>
                      <a:pt x="19376" y="20025"/>
                      <a:pt x="19000" y="20384"/>
                      <a:pt x="18539" y="20452"/>
                    </a:cubicBezTo>
                    <a:cubicBezTo>
                      <a:pt x="18475" y="20464"/>
                      <a:pt x="18411" y="20470"/>
                      <a:pt x="18347" y="20470"/>
                    </a:cubicBezTo>
                    <a:cubicBezTo>
                      <a:pt x="17761" y="20470"/>
                      <a:pt x="17198" y="19994"/>
                      <a:pt x="17121" y="19393"/>
                    </a:cubicBezTo>
                    <a:cubicBezTo>
                      <a:pt x="17107" y="19226"/>
                      <a:pt x="17127" y="19035"/>
                      <a:pt x="17209" y="18878"/>
                    </a:cubicBezTo>
                    <a:lnTo>
                      <a:pt x="17209" y="18878"/>
                    </a:lnTo>
                    <a:cubicBezTo>
                      <a:pt x="17012" y="19082"/>
                      <a:pt x="16890" y="19374"/>
                      <a:pt x="16899" y="19666"/>
                    </a:cubicBezTo>
                    <a:cubicBezTo>
                      <a:pt x="16899" y="20435"/>
                      <a:pt x="17651" y="21085"/>
                      <a:pt x="18419" y="21102"/>
                    </a:cubicBezTo>
                    <a:cubicBezTo>
                      <a:pt x="18432" y="21102"/>
                      <a:pt x="18444" y="21102"/>
                      <a:pt x="18456" y="21102"/>
                    </a:cubicBezTo>
                    <a:cubicBezTo>
                      <a:pt x="19228" y="21102"/>
                      <a:pt x="19929" y="20578"/>
                      <a:pt x="20282" y="19906"/>
                    </a:cubicBezTo>
                    <a:cubicBezTo>
                      <a:pt x="20624" y="19205"/>
                      <a:pt x="20641" y="18385"/>
                      <a:pt x="20436" y="17633"/>
                    </a:cubicBezTo>
                    <a:lnTo>
                      <a:pt x="20436" y="17633"/>
                    </a:lnTo>
                    <a:cubicBezTo>
                      <a:pt x="21068" y="19017"/>
                      <a:pt x="20692" y="20726"/>
                      <a:pt x="19684" y="21888"/>
                    </a:cubicBezTo>
                    <a:cubicBezTo>
                      <a:pt x="20965" y="21187"/>
                      <a:pt x="21563" y="19461"/>
                      <a:pt x="20999" y="18129"/>
                    </a:cubicBezTo>
                    <a:lnTo>
                      <a:pt x="20999" y="18129"/>
                    </a:lnTo>
                    <a:cubicBezTo>
                      <a:pt x="21785" y="19530"/>
                      <a:pt x="22247" y="21119"/>
                      <a:pt x="22332" y="22725"/>
                    </a:cubicBezTo>
                    <a:cubicBezTo>
                      <a:pt x="22435" y="21392"/>
                      <a:pt x="22742" y="20094"/>
                      <a:pt x="22554" y="18778"/>
                    </a:cubicBezTo>
                    <a:cubicBezTo>
                      <a:pt x="22315" y="17206"/>
                      <a:pt x="21734" y="15719"/>
                      <a:pt x="21153" y="14250"/>
                    </a:cubicBezTo>
                    <a:lnTo>
                      <a:pt x="21153" y="14250"/>
                    </a:lnTo>
                    <a:cubicBezTo>
                      <a:pt x="22059" y="15685"/>
                      <a:pt x="22913" y="16967"/>
                      <a:pt x="24007" y="18265"/>
                    </a:cubicBezTo>
                    <a:cubicBezTo>
                      <a:pt x="25408" y="19974"/>
                      <a:pt x="26552" y="22315"/>
                      <a:pt x="25698" y="24519"/>
                    </a:cubicBezTo>
                    <a:cubicBezTo>
                      <a:pt x="27048" y="22417"/>
                      <a:pt x="26382" y="20469"/>
                      <a:pt x="24929" y="18675"/>
                    </a:cubicBezTo>
                    <a:lnTo>
                      <a:pt x="24929" y="18675"/>
                    </a:lnTo>
                    <a:cubicBezTo>
                      <a:pt x="26347" y="20179"/>
                      <a:pt x="27971" y="21238"/>
                      <a:pt x="30055" y="21375"/>
                    </a:cubicBezTo>
                    <a:cubicBezTo>
                      <a:pt x="28722" y="19957"/>
                      <a:pt x="27424" y="18385"/>
                      <a:pt x="26587" y="16642"/>
                    </a:cubicBezTo>
                    <a:lnTo>
                      <a:pt x="26587" y="16642"/>
                    </a:lnTo>
                    <a:cubicBezTo>
                      <a:pt x="27595" y="18043"/>
                      <a:pt x="29252" y="18949"/>
                      <a:pt x="30978" y="19034"/>
                    </a:cubicBezTo>
                    <a:cubicBezTo>
                      <a:pt x="29115" y="18265"/>
                      <a:pt x="27509" y="16864"/>
                      <a:pt x="26484" y="15121"/>
                    </a:cubicBezTo>
                    <a:lnTo>
                      <a:pt x="26484" y="15121"/>
                    </a:lnTo>
                    <a:cubicBezTo>
                      <a:pt x="27287" y="15822"/>
                      <a:pt x="28107" y="16505"/>
                      <a:pt x="29064" y="16967"/>
                    </a:cubicBezTo>
                    <a:cubicBezTo>
                      <a:pt x="29715" y="17298"/>
                      <a:pt x="30449" y="17507"/>
                      <a:pt x="31179" y="17507"/>
                    </a:cubicBezTo>
                    <a:cubicBezTo>
                      <a:pt x="31502" y="17507"/>
                      <a:pt x="31825" y="17466"/>
                      <a:pt x="32140" y="17377"/>
                    </a:cubicBezTo>
                    <a:cubicBezTo>
                      <a:pt x="31217" y="17103"/>
                      <a:pt x="30346" y="16710"/>
                      <a:pt x="29525" y="16215"/>
                    </a:cubicBezTo>
                    <a:lnTo>
                      <a:pt x="29525" y="16215"/>
                    </a:lnTo>
                    <a:cubicBezTo>
                      <a:pt x="32755" y="16625"/>
                      <a:pt x="35471" y="19564"/>
                      <a:pt x="35642" y="22810"/>
                    </a:cubicBezTo>
                    <a:cubicBezTo>
                      <a:pt x="35779" y="21221"/>
                      <a:pt x="35454" y="19598"/>
                      <a:pt x="34703" y="18180"/>
                    </a:cubicBezTo>
                    <a:lnTo>
                      <a:pt x="34703" y="18180"/>
                    </a:lnTo>
                    <a:cubicBezTo>
                      <a:pt x="35779" y="19205"/>
                      <a:pt x="36445" y="20606"/>
                      <a:pt x="36736" y="22058"/>
                    </a:cubicBezTo>
                    <a:cubicBezTo>
                      <a:pt x="37043" y="23511"/>
                      <a:pt x="36992" y="25014"/>
                      <a:pt x="36753" y="26467"/>
                    </a:cubicBezTo>
                    <a:cubicBezTo>
                      <a:pt x="37520" y="24984"/>
                      <a:pt x="37862" y="23280"/>
                      <a:pt x="37728" y="21609"/>
                    </a:cubicBezTo>
                    <a:lnTo>
                      <a:pt x="37728" y="21609"/>
                    </a:lnTo>
                    <a:cubicBezTo>
                      <a:pt x="37865" y="23296"/>
                      <a:pt x="38103" y="24933"/>
                      <a:pt x="38154" y="26638"/>
                    </a:cubicBezTo>
                    <a:cubicBezTo>
                      <a:pt x="38205" y="28483"/>
                      <a:pt x="38086" y="30362"/>
                      <a:pt x="38051" y="32208"/>
                    </a:cubicBezTo>
                    <a:cubicBezTo>
                      <a:pt x="38803" y="29012"/>
                      <a:pt x="39179" y="25800"/>
                      <a:pt x="39453" y="22554"/>
                    </a:cubicBezTo>
                    <a:cubicBezTo>
                      <a:pt x="39561" y="22538"/>
                      <a:pt x="39671" y="22530"/>
                      <a:pt x="39780" y="22530"/>
                    </a:cubicBezTo>
                    <a:cubicBezTo>
                      <a:pt x="40493" y="22530"/>
                      <a:pt x="41193" y="22862"/>
                      <a:pt x="41622" y="23425"/>
                    </a:cubicBezTo>
                    <a:cubicBezTo>
                      <a:pt x="41896" y="21255"/>
                      <a:pt x="41845" y="19034"/>
                      <a:pt x="41435" y="16864"/>
                    </a:cubicBezTo>
                    <a:lnTo>
                      <a:pt x="41435" y="16864"/>
                    </a:lnTo>
                    <a:cubicBezTo>
                      <a:pt x="42067" y="17326"/>
                      <a:pt x="42477" y="18094"/>
                      <a:pt x="42511" y="18863"/>
                    </a:cubicBezTo>
                    <a:cubicBezTo>
                      <a:pt x="42528" y="17787"/>
                      <a:pt x="42374" y="16710"/>
                      <a:pt x="42067" y="15685"/>
                    </a:cubicBezTo>
                    <a:cubicBezTo>
                      <a:pt x="41486" y="13789"/>
                      <a:pt x="40375" y="12046"/>
                      <a:pt x="38855" y="10765"/>
                    </a:cubicBezTo>
                    <a:lnTo>
                      <a:pt x="38855" y="10765"/>
                    </a:lnTo>
                    <a:cubicBezTo>
                      <a:pt x="40973" y="11072"/>
                      <a:pt x="42921" y="12354"/>
                      <a:pt x="44066" y="14182"/>
                    </a:cubicBezTo>
                    <a:cubicBezTo>
                      <a:pt x="43861" y="12234"/>
                      <a:pt x="42699" y="10440"/>
                      <a:pt x="41144" y="9244"/>
                    </a:cubicBezTo>
                    <a:cubicBezTo>
                      <a:pt x="39589" y="8048"/>
                      <a:pt x="37658" y="7416"/>
                      <a:pt x="35711" y="7159"/>
                    </a:cubicBezTo>
                    <a:cubicBezTo>
                      <a:pt x="35840" y="7151"/>
                      <a:pt x="35970" y="7146"/>
                      <a:pt x="36101" y="7146"/>
                    </a:cubicBezTo>
                    <a:cubicBezTo>
                      <a:pt x="36748" y="7146"/>
                      <a:pt x="37406" y="7251"/>
                      <a:pt x="38017" y="7450"/>
                    </a:cubicBezTo>
                    <a:cubicBezTo>
                      <a:pt x="37197" y="6476"/>
                      <a:pt x="36001" y="5878"/>
                      <a:pt x="34754" y="5604"/>
                    </a:cubicBezTo>
                    <a:cubicBezTo>
                      <a:pt x="33507" y="5314"/>
                      <a:pt x="32225" y="5297"/>
                      <a:pt x="30944" y="5297"/>
                    </a:cubicBezTo>
                    <a:cubicBezTo>
                      <a:pt x="32121" y="4557"/>
                      <a:pt x="33518" y="4170"/>
                      <a:pt x="34910" y="4170"/>
                    </a:cubicBezTo>
                    <a:cubicBezTo>
                      <a:pt x="35639" y="4170"/>
                      <a:pt x="36367" y="4276"/>
                      <a:pt x="37060" y="4494"/>
                    </a:cubicBezTo>
                    <a:cubicBezTo>
                      <a:pt x="35576" y="3346"/>
                      <a:pt x="33666" y="2815"/>
                      <a:pt x="31774" y="2815"/>
                    </a:cubicBezTo>
                    <a:cubicBezTo>
                      <a:pt x="31554" y="2815"/>
                      <a:pt x="31334" y="2822"/>
                      <a:pt x="31114" y="2837"/>
                    </a:cubicBezTo>
                    <a:cubicBezTo>
                      <a:pt x="29286" y="2973"/>
                      <a:pt x="27680" y="3674"/>
                      <a:pt x="26006" y="4323"/>
                    </a:cubicBezTo>
                    <a:cubicBezTo>
                      <a:pt x="27099" y="3230"/>
                      <a:pt x="28381" y="2307"/>
                      <a:pt x="29765" y="1606"/>
                    </a:cubicBezTo>
                    <a:cubicBezTo>
                      <a:pt x="29437" y="1568"/>
                      <a:pt x="29107" y="1549"/>
                      <a:pt x="28778" y="1549"/>
                    </a:cubicBezTo>
                    <a:cubicBezTo>
                      <a:pt x="26483" y="1549"/>
                      <a:pt x="24202" y="2470"/>
                      <a:pt x="22588" y="4084"/>
                    </a:cubicBezTo>
                    <a:cubicBezTo>
                      <a:pt x="23101" y="2597"/>
                      <a:pt x="23887" y="1213"/>
                      <a:pt x="248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7"/>
              <p:cNvSpPr/>
              <p:nvPr/>
            </p:nvSpPr>
            <p:spPr>
              <a:xfrm>
                <a:off x="1226550" y="2466850"/>
                <a:ext cx="643325" cy="245625"/>
              </a:xfrm>
              <a:custGeom>
                <a:avLst/>
                <a:gdLst/>
                <a:ahLst/>
                <a:cxnLst/>
                <a:rect l="l" t="t" r="r" b="b"/>
                <a:pathLst>
                  <a:path w="25733" h="9825" extrusionOk="0">
                    <a:moveTo>
                      <a:pt x="21522" y="8352"/>
                    </a:moveTo>
                    <a:lnTo>
                      <a:pt x="21522" y="8352"/>
                    </a:lnTo>
                    <a:cubicBezTo>
                      <a:pt x="21524" y="8353"/>
                      <a:pt x="21527" y="8354"/>
                      <a:pt x="21529" y="8355"/>
                    </a:cubicBezTo>
                    <a:cubicBezTo>
                      <a:pt x="21527" y="8354"/>
                      <a:pt x="21524" y="8353"/>
                      <a:pt x="21522" y="8352"/>
                    </a:cubicBezTo>
                    <a:close/>
                    <a:moveTo>
                      <a:pt x="16540" y="0"/>
                    </a:moveTo>
                    <a:lnTo>
                      <a:pt x="16540" y="0"/>
                    </a:lnTo>
                    <a:cubicBezTo>
                      <a:pt x="14934" y="718"/>
                      <a:pt x="13618" y="2068"/>
                      <a:pt x="12969" y="3708"/>
                    </a:cubicBezTo>
                    <a:cubicBezTo>
                      <a:pt x="13003" y="2751"/>
                      <a:pt x="13037" y="1794"/>
                      <a:pt x="13071" y="837"/>
                    </a:cubicBezTo>
                    <a:lnTo>
                      <a:pt x="13071" y="837"/>
                    </a:lnTo>
                    <a:cubicBezTo>
                      <a:pt x="12251" y="1692"/>
                      <a:pt x="11858" y="2956"/>
                      <a:pt x="12063" y="4118"/>
                    </a:cubicBezTo>
                    <a:cubicBezTo>
                      <a:pt x="11431" y="2614"/>
                      <a:pt x="10013" y="1453"/>
                      <a:pt x="8407" y="1128"/>
                    </a:cubicBezTo>
                    <a:lnTo>
                      <a:pt x="8407" y="1128"/>
                    </a:lnTo>
                    <a:cubicBezTo>
                      <a:pt x="9603" y="1863"/>
                      <a:pt x="10526" y="3024"/>
                      <a:pt x="10987" y="4357"/>
                    </a:cubicBezTo>
                    <a:cubicBezTo>
                      <a:pt x="9972" y="3634"/>
                      <a:pt x="8717" y="3253"/>
                      <a:pt x="7469" y="3253"/>
                    </a:cubicBezTo>
                    <a:cubicBezTo>
                      <a:pt x="6889" y="3253"/>
                      <a:pt x="6311" y="3335"/>
                      <a:pt x="5759" y="3503"/>
                    </a:cubicBezTo>
                    <a:cubicBezTo>
                      <a:pt x="6340" y="4152"/>
                      <a:pt x="7143" y="4306"/>
                      <a:pt x="7741" y="5006"/>
                    </a:cubicBezTo>
                    <a:cubicBezTo>
                      <a:pt x="6220" y="4357"/>
                      <a:pt x="4597" y="3947"/>
                      <a:pt x="2922" y="3896"/>
                    </a:cubicBezTo>
                    <a:cubicBezTo>
                      <a:pt x="2852" y="3894"/>
                      <a:pt x="2783" y="3892"/>
                      <a:pt x="2713" y="3892"/>
                    </a:cubicBezTo>
                    <a:cubicBezTo>
                      <a:pt x="1754" y="3892"/>
                      <a:pt x="877" y="4111"/>
                      <a:pt x="1" y="4494"/>
                    </a:cubicBezTo>
                    <a:cubicBezTo>
                      <a:pt x="1333" y="4528"/>
                      <a:pt x="2683" y="4648"/>
                      <a:pt x="3999" y="4887"/>
                    </a:cubicBezTo>
                    <a:cubicBezTo>
                      <a:pt x="3042" y="5212"/>
                      <a:pt x="2085" y="5604"/>
                      <a:pt x="1179" y="6083"/>
                    </a:cubicBezTo>
                    <a:cubicBezTo>
                      <a:pt x="2478" y="6220"/>
                      <a:pt x="3777" y="6305"/>
                      <a:pt x="5075" y="6339"/>
                    </a:cubicBezTo>
                    <a:cubicBezTo>
                      <a:pt x="3982" y="6886"/>
                      <a:pt x="3127" y="7877"/>
                      <a:pt x="2734" y="9022"/>
                    </a:cubicBezTo>
                    <a:cubicBezTo>
                      <a:pt x="3930" y="8287"/>
                      <a:pt x="5212" y="7689"/>
                      <a:pt x="6562" y="7245"/>
                    </a:cubicBezTo>
                    <a:lnTo>
                      <a:pt x="6562" y="7245"/>
                    </a:lnTo>
                    <a:cubicBezTo>
                      <a:pt x="6032" y="7860"/>
                      <a:pt x="5656" y="8577"/>
                      <a:pt x="5468" y="9363"/>
                    </a:cubicBezTo>
                    <a:cubicBezTo>
                      <a:pt x="7023" y="8167"/>
                      <a:pt x="8697" y="7142"/>
                      <a:pt x="10457" y="6271"/>
                    </a:cubicBezTo>
                    <a:lnTo>
                      <a:pt x="10457" y="6271"/>
                    </a:lnTo>
                    <a:cubicBezTo>
                      <a:pt x="10252" y="7074"/>
                      <a:pt x="10218" y="7928"/>
                      <a:pt x="10372" y="8748"/>
                    </a:cubicBezTo>
                    <a:cubicBezTo>
                      <a:pt x="10799" y="8099"/>
                      <a:pt x="11124" y="7399"/>
                      <a:pt x="11329" y="6647"/>
                    </a:cubicBezTo>
                    <a:cubicBezTo>
                      <a:pt x="11551" y="7262"/>
                      <a:pt x="11910" y="7826"/>
                      <a:pt x="12371" y="8287"/>
                    </a:cubicBezTo>
                    <a:cubicBezTo>
                      <a:pt x="12559" y="7604"/>
                      <a:pt x="12713" y="6920"/>
                      <a:pt x="12781" y="6203"/>
                    </a:cubicBezTo>
                    <a:cubicBezTo>
                      <a:pt x="13464" y="7159"/>
                      <a:pt x="14524" y="7843"/>
                      <a:pt x="15686" y="8065"/>
                    </a:cubicBezTo>
                    <a:cubicBezTo>
                      <a:pt x="15310" y="7364"/>
                      <a:pt x="14934" y="6664"/>
                      <a:pt x="14575" y="5963"/>
                    </a:cubicBezTo>
                    <a:lnTo>
                      <a:pt x="14575" y="5963"/>
                    </a:lnTo>
                    <a:cubicBezTo>
                      <a:pt x="16523" y="6903"/>
                      <a:pt x="18163" y="8492"/>
                      <a:pt x="19855" y="9825"/>
                    </a:cubicBezTo>
                    <a:cubicBezTo>
                      <a:pt x="19530" y="8560"/>
                      <a:pt x="18932" y="7381"/>
                      <a:pt x="18095" y="6373"/>
                    </a:cubicBezTo>
                    <a:lnTo>
                      <a:pt x="18095" y="6373"/>
                    </a:lnTo>
                    <a:cubicBezTo>
                      <a:pt x="19152" y="7192"/>
                      <a:pt x="20294" y="7857"/>
                      <a:pt x="21522" y="8352"/>
                    </a:cubicBezTo>
                    <a:lnTo>
                      <a:pt x="21522" y="8352"/>
                    </a:lnTo>
                    <a:cubicBezTo>
                      <a:pt x="21334" y="8270"/>
                      <a:pt x="21083" y="7635"/>
                      <a:pt x="20948" y="7450"/>
                    </a:cubicBezTo>
                    <a:cubicBezTo>
                      <a:pt x="20692" y="7091"/>
                      <a:pt x="20384" y="6766"/>
                      <a:pt x="20145" y="6408"/>
                    </a:cubicBezTo>
                    <a:lnTo>
                      <a:pt x="20145" y="6408"/>
                    </a:lnTo>
                    <a:cubicBezTo>
                      <a:pt x="21085" y="6715"/>
                      <a:pt x="21973" y="7142"/>
                      <a:pt x="22811" y="7672"/>
                    </a:cubicBezTo>
                    <a:cubicBezTo>
                      <a:pt x="22332" y="7142"/>
                      <a:pt x="21820" y="6647"/>
                      <a:pt x="21256" y="6203"/>
                    </a:cubicBezTo>
                    <a:cubicBezTo>
                      <a:pt x="21688" y="6177"/>
                      <a:pt x="22120" y="6163"/>
                      <a:pt x="22552" y="6163"/>
                    </a:cubicBezTo>
                    <a:cubicBezTo>
                      <a:pt x="23554" y="6163"/>
                      <a:pt x="24553" y="6235"/>
                      <a:pt x="25544" y="6390"/>
                    </a:cubicBezTo>
                    <a:cubicBezTo>
                      <a:pt x="24622" y="6049"/>
                      <a:pt x="23665" y="5792"/>
                      <a:pt x="22708" y="5604"/>
                    </a:cubicBezTo>
                    <a:cubicBezTo>
                      <a:pt x="21734" y="5434"/>
                      <a:pt x="20743" y="5314"/>
                      <a:pt x="19752" y="5280"/>
                    </a:cubicBezTo>
                    <a:cubicBezTo>
                      <a:pt x="21478" y="3998"/>
                      <a:pt x="23580" y="3161"/>
                      <a:pt x="25732" y="3161"/>
                    </a:cubicBezTo>
                    <a:cubicBezTo>
                      <a:pt x="25374" y="3161"/>
                      <a:pt x="24929" y="2939"/>
                      <a:pt x="24571" y="2888"/>
                    </a:cubicBezTo>
                    <a:cubicBezTo>
                      <a:pt x="24232" y="2830"/>
                      <a:pt x="23888" y="2810"/>
                      <a:pt x="23548" y="2810"/>
                    </a:cubicBezTo>
                    <a:cubicBezTo>
                      <a:pt x="23287" y="2810"/>
                      <a:pt x="23029" y="2822"/>
                      <a:pt x="22776" y="2837"/>
                    </a:cubicBezTo>
                    <a:cubicBezTo>
                      <a:pt x="20948" y="2973"/>
                      <a:pt x="19342" y="3674"/>
                      <a:pt x="17668" y="4323"/>
                    </a:cubicBezTo>
                    <a:cubicBezTo>
                      <a:pt x="18761" y="3230"/>
                      <a:pt x="20043" y="2307"/>
                      <a:pt x="21427" y="1606"/>
                    </a:cubicBezTo>
                    <a:cubicBezTo>
                      <a:pt x="21099" y="1568"/>
                      <a:pt x="20769" y="1549"/>
                      <a:pt x="20440" y="1549"/>
                    </a:cubicBezTo>
                    <a:cubicBezTo>
                      <a:pt x="18145" y="1549"/>
                      <a:pt x="15864" y="2470"/>
                      <a:pt x="14250" y="4084"/>
                    </a:cubicBezTo>
                    <a:cubicBezTo>
                      <a:pt x="14763" y="2597"/>
                      <a:pt x="15549" y="1213"/>
                      <a:pt x="165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7"/>
              <p:cNvSpPr/>
              <p:nvPr/>
            </p:nvSpPr>
            <p:spPr>
              <a:xfrm>
                <a:off x="1018100" y="2671450"/>
                <a:ext cx="1101650" cy="678350"/>
              </a:xfrm>
              <a:custGeom>
                <a:avLst/>
                <a:gdLst/>
                <a:ahLst/>
                <a:cxnLst/>
                <a:rect l="l" t="t" r="r" b="b"/>
                <a:pathLst>
                  <a:path w="44066" h="27134" extrusionOk="0">
                    <a:moveTo>
                      <a:pt x="36702" y="411"/>
                    </a:moveTo>
                    <a:cubicBezTo>
                      <a:pt x="36703" y="411"/>
                      <a:pt x="36705" y="412"/>
                      <a:pt x="36707" y="413"/>
                    </a:cubicBezTo>
                    <a:lnTo>
                      <a:pt x="36707" y="413"/>
                    </a:lnTo>
                    <a:cubicBezTo>
                      <a:pt x="36705" y="412"/>
                      <a:pt x="36703" y="411"/>
                      <a:pt x="36702" y="411"/>
                    </a:cubicBezTo>
                    <a:close/>
                    <a:moveTo>
                      <a:pt x="0" y="2717"/>
                    </a:moveTo>
                    <a:cubicBezTo>
                      <a:pt x="1" y="2717"/>
                      <a:pt x="1" y="2717"/>
                      <a:pt x="1" y="2717"/>
                    </a:cubicBezTo>
                    <a:lnTo>
                      <a:pt x="1" y="2717"/>
                    </a:lnTo>
                    <a:cubicBezTo>
                      <a:pt x="1" y="2717"/>
                      <a:pt x="1" y="2717"/>
                      <a:pt x="0" y="2717"/>
                    </a:cubicBezTo>
                    <a:close/>
                    <a:moveTo>
                      <a:pt x="17686" y="10390"/>
                    </a:moveTo>
                    <a:cubicBezTo>
                      <a:pt x="17530" y="10390"/>
                      <a:pt x="17375" y="10469"/>
                      <a:pt x="17275" y="10594"/>
                    </a:cubicBezTo>
                    <a:cubicBezTo>
                      <a:pt x="17250" y="10625"/>
                      <a:pt x="17228" y="10659"/>
                      <a:pt x="17209" y="10694"/>
                    </a:cubicBezTo>
                    <a:lnTo>
                      <a:pt x="17209" y="10694"/>
                    </a:lnTo>
                    <a:cubicBezTo>
                      <a:pt x="17370" y="10528"/>
                      <a:pt x="17580" y="10422"/>
                      <a:pt x="17808" y="10422"/>
                    </a:cubicBezTo>
                    <a:cubicBezTo>
                      <a:pt x="17824" y="10422"/>
                      <a:pt x="17840" y="10422"/>
                      <a:pt x="17856" y="10423"/>
                    </a:cubicBezTo>
                    <a:cubicBezTo>
                      <a:pt x="17801" y="10400"/>
                      <a:pt x="17743" y="10390"/>
                      <a:pt x="17686" y="10390"/>
                    </a:cubicBezTo>
                    <a:close/>
                    <a:moveTo>
                      <a:pt x="6032" y="1"/>
                    </a:moveTo>
                    <a:lnTo>
                      <a:pt x="6032" y="1"/>
                    </a:lnTo>
                    <a:cubicBezTo>
                      <a:pt x="4058" y="681"/>
                      <a:pt x="2186" y="2717"/>
                      <a:pt x="27" y="2717"/>
                    </a:cubicBezTo>
                    <a:cubicBezTo>
                      <a:pt x="19" y="2717"/>
                      <a:pt x="10" y="2717"/>
                      <a:pt x="1" y="2717"/>
                    </a:cubicBezTo>
                    <a:lnTo>
                      <a:pt x="1" y="2717"/>
                    </a:lnTo>
                    <a:cubicBezTo>
                      <a:pt x="213" y="2719"/>
                      <a:pt x="426" y="2720"/>
                      <a:pt x="640" y="2720"/>
                    </a:cubicBezTo>
                    <a:cubicBezTo>
                      <a:pt x="2631" y="2720"/>
                      <a:pt x="4673" y="2604"/>
                      <a:pt x="6339" y="1555"/>
                    </a:cubicBezTo>
                    <a:lnTo>
                      <a:pt x="6339" y="1555"/>
                    </a:lnTo>
                    <a:cubicBezTo>
                      <a:pt x="4631" y="2751"/>
                      <a:pt x="2905" y="3964"/>
                      <a:pt x="923" y="4614"/>
                    </a:cubicBezTo>
                    <a:cubicBezTo>
                      <a:pt x="1107" y="4649"/>
                      <a:pt x="1295" y="4666"/>
                      <a:pt x="1482" y="4666"/>
                    </a:cubicBezTo>
                    <a:cubicBezTo>
                      <a:pt x="1937" y="4666"/>
                      <a:pt x="2391" y="4563"/>
                      <a:pt x="2803" y="4357"/>
                    </a:cubicBezTo>
                    <a:lnTo>
                      <a:pt x="2803" y="4357"/>
                    </a:lnTo>
                    <a:cubicBezTo>
                      <a:pt x="2017" y="5366"/>
                      <a:pt x="1111" y="6254"/>
                      <a:pt x="120" y="7040"/>
                    </a:cubicBezTo>
                    <a:cubicBezTo>
                      <a:pt x="1195" y="6579"/>
                      <a:pt x="2201" y="5949"/>
                      <a:pt x="3089" y="5181"/>
                    </a:cubicBezTo>
                    <a:lnTo>
                      <a:pt x="3089" y="5181"/>
                    </a:lnTo>
                    <a:cubicBezTo>
                      <a:pt x="2866" y="5378"/>
                      <a:pt x="2528" y="6290"/>
                      <a:pt x="2393" y="6579"/>
                    </a:cubicBezTo>
                    <a:cubicBezTo>
                      <a:pt x="2187" y="7006"/>
                      <a:pt x="2068" y="7467"/>
                      <a:pt x="1897" y="7911"/>
                    </a:cubicBezTo>
                    <a:cubicBezTo>
                      <a:pt x="1436" y="9176"/>
                      <a:pt x="1043" y="10457"/>
                      <a:pt x="821" y="11773"/>
                    </a:cubicBezTo>
                    <a:cubicBezTo>
                      <a:pt x="616" y="12952"/>
                      <a:pt x="564" y="14148"/>
                      <a:pt x="667" y="15344"/>
                    </a:cubicBezTo>
                    <a:cubicBezTo>
                      <a:pt x="769" y="16284"/>
                      <a:pt x="1282" y="17138"/>
                      <a:pt x="1282" y="18095"/>
                    </a:cubicBezTo>
                    <a:cubicBezTo>
                      <a:pt x="1333" y="18368"/>
                      <a:pt x="1367" y="18641"/>
                      <a:pt x="1504" y="18881"/>
                    </a:cubicBezTo>
                    <a:cubicBezTo>
                      <a:pt x="1641" y="19120"/>
                      <a:pt x="1846" y="19308"/>
                      <a:pt x="2034" y="19496"/>
                    </a:cubicBezTo>
                    <a:cubicBezTo>
                      <a:pt x="4101" y="21546"/>
                      <a:pt x="4409" y="24827"/>
                      <a:pt x="6186" y="27133"/>
                    </a:cubicBezTo>
                    <a:cubicBezTo>
                      <a:pt x="3623" y="20794"/>
                      <a:pt x="6083" y="13686"/>
                      <a:pt x="9586" y="8185"/>
                    </a:cubicBezTo>
                    <a:lnTo>
                      <a:pt x="9586" y="8185"/>
                    </a:lnTo>
                    <a:cubicBezTo>
                      <a:pt x="8321" y="10850"/>
                      <a:pt x="7040" y="13601"/>
                      <a:pt x="6852" y="16540"/>
                    </a:cubicBezTo>
                    <a:cubicBezTo>
                      <a:pt x="7365" y="15088"/>
                      <a:pt x="8612" y="14045"/>
                      <a:pt x="9774" y="13037"/>
                    </a:cubicBezTo>
                    <a:cubicBezTo>
                      <a:pt x="12713" y="10474"/>
                      <a:pt x="15566" y="7399"/>
                      <a:pt x="16215" y="3554"/>
                    </a:cubicBezTo>
                    <a:lnTo>
                      <a:pt x="16215" y="3554"/>
                    </a:lnTo>
                    <a:cubicBezTo>
                      <a:pt x="16403" y="5622"/>
                      <a:pt x="15856" y="7741"/>
                      <a:pt x="14763" y="9500"/>
                    </a:cubicBezTo>
                    <a:cubicBezTo>
                      <a:pt x="13669" y="11277"/>
                      <a:pt x="12029" y="12678"/>
                      <a:pt x="10167" y="13584"/>
                    </a:cubicBezTo>
                    <a:cubicBezTo>
                      <a:pt x="12644" y="12986"/>
                      <a:pt x="14917" y="11534"/>
                      <a:pt x="16489" y="9517"/>
                    </a:cubicBezTo>
                    <a:cubicBezTo>
                      <a:pt x="18005" y="7609"/>
                      <a:pt x="18740" y="5395"/>
                      <a:pt x="18896" y="2977"/>
                    </a:cubicBezTo>
                    <a:lnTo>
                      <a:pt x="18896" y="2977"/>
                    </a:lnTo>
                    <a:cubicBezTo>
                      <a:pt x="18832" y="4015"/>
                      <a:pt x="18985" y="5270"/>
                      <a:pt x="19222" y="6254"/>
                    </a:cubicBezTo>
                    <a:cubicBezTo>
                      <a:pt x="19547" y="7553"/>
                      <a:pt x="19974" y="8663"/>
                      <a:pt x="19906" y="10047"/>
                    </a:cubicBezTo>
                    <a:cubicBezTo>
                      <a:pt x="19889" y="10526"/>
                      <a:pt x="19820" y="11004"/>
                      <a:pt x="19598" y="11414"/>
                    </a:cubicBezTo>
                    <a:cubicBezTo>
                      <a:pt x="19376" y="11841"/>
                      <a:pt x="19000" y="12200"/>
                      <a:pt x="18539" y="12268"/>
                    </a:cubicBezTo>
                    <a:cubicBezTo>
                      <a:pt x="18475" y="12280"/>
                      <a:pt x="18411" y="12286"/>
                      <a:pt x="18347" y="12286"/>
                    </a:cubicBezTo>
                    <a:cubicBezTo>
                      <a:pt x="17761" y="12286"/>
                      <a:pt x="17198" y="11810"/>
                      <a:pt x="17121" y="11209"/>
                    </a:cubicBezTo>
                    <a:cubicBezTo>
                      <a:pt x="17107" y="11042"/>
                      <a:pt x="17127" y="10851"/>
                      <a:pt x="17209" y="10694"/>
                    </a:cubicBezTo>
                    <a:lnTo>
                      <a:pt x="17209" y="10694"/>
                    </a:lnTo>
                    <a:cubicBezTo>
                      <a:pt x="17012" y="10898"/>
                      <a:pt x="16890" y="11190"/>
                      <a:pt x="16899" y="11482"/>
                    </a:cubicBezTo>
                    <a:cubicBezTo>
                      <a:pt x="16899" y="12251"/>
                      <a:pt x="17651" y="12901"/>
                      <a:pt x="18419" y="12918"/>
                    </a:cubicBezTo>
                    <a:cubicBezTo>
                      <a:pt x="18432" y="12918"/>
                      <a:pt x="18444" y="12918"/>
                      <a:pt x="18456" y="12918"/>
                    </a:cubicBezTo>
                    <a:cubicBezTo>
                      <a:pt x="19228" y="12918"/>
                      <a:pt x="19929" y="12394"/>
                      <a:pt x="20282" y="11722"/>
                    </a:cubicBezTo>
                    <a:cubicBezTo>
                      <a:pt x="20624" y="11021"/>
                      <a:pt x="20641" y="10201"/>
                      <a:pt x="20436" y="9449"/>
                    </a:cubicBezTo>
                    <a:lnTo>
                      <a:pt x="20436" y="9449"/>
                    </a:lnTo>
                    <a:cubicBezTo>
                      <a:pt x="21068" y="10833"/>
                      <a:pt x="20692" y="12542"/>
                      <a:pt x="19684" y="13704"/>
                    </a:cubicBezTo>
                    <a:cubicBezTo>
                      <a:pt x="20965" y="13003"/>
                      <a:pt x="21563" y="11277"/>
                      <a:pt x="20999" y="9945"/>
                    </a:cubicBezTo>
                    <a:lnTo>
                      <a:pt x="20999" y="9945"/>
                    </a:lnTo>
                    <a:cubicBezTo>
                      <a:pt x="21785" y="11346"/>
                      <a:pt x="22247" y="12935"/>
                      <a:pt x="22332" y="14541"/>
                    </a:cubicBezTo>
                    <a:cubicBezTo>
                      <a:pt x="22435" y="13208"/>
                      <a:pt x="22742" y="11910"/>
                      <a:pt x="22554" y="10594"/>
                    </a:cubicBezTo>
                    <a:cubicBezTo>
                      <a:pt x="22315" y="9022"/>
                      <a:pt x="21734" y="7535"/>
                      <a:pt x="21153" y="6066"/>
                    </a:cubicBezTo>
                    <a:lnTo>
                      <a:pt x="21153" y="6066"/>
                    </a:lnTo>
                    <a:cubicBezTo>
                      <a:pt x="22059" y="7501"/>
                      <a:pt x="22913" y="8783"/>
                      <a:pt x="24007" y="10081"/>
                    </a:cubicBezTo>
                    <a:cubicBezTo>
                      <a:pt x="25408" y="11790"/>
                      <a:pt x="26552" y="14131"/>
                      <a:pt x="25698" y="16335"/>
                    </a:cubicBezTo>
                    <a:cubicBezTo>
                      <a:pt x="27048" y="14233"/>
                      <a:pt x="26382" y="12285"/>
                      <a:pt x="24929" y="10491"/>
                    </a:cubicBezTo>
                    <a:lnTo>
                      <a:pt x="24929" y="10491"/>
                    </a:lnTo>
                    <a:cubicBezTo>
                      <a:pt x="26347" y="11995"/>
                      <a:pt x="27971" y="13054"/>
                      <a:pt x="30055" y="13191"/>
                    </a:cubicBezTo>
                    <a:cubicBezTo>
                      <a:pt x="28722" y="11773"/>
                      <a:pt x="27424" y="10201"/>
                      <a:pt x="26587" y="8458"/>
                    </a:cubicBezTo>
                    <a:lnTo>
                      <a:pt x="26587" y="8458"/>
                    </a:lnTo>
                    <a:cubicBezTo>
                      <a:pt x="27595" y="9859"/>
                      <a:pt x="29252" y="10765"/>
                      <a:pt x="30978" y="10850"/>
                    </a:cubicBezTo>
                    <a:cubicBezTo>
                      <a:pt x="29115" y="10081"/>
                      <a:pt x="27509" y="8680"/>
                      <a:pt x="26484" y="6937"/>
                    </a:cubicBezTo>
                    <a:lnTo>
                      <a:pt x="26484" y="6937"/>
                    </a:lnTo>
                    <a:cubicBezTo>
                      <a:pt x="27287" y="7638"/>
                      <a:pt x="28107" y="8321"/>
                      <a:pt x="29064" y="8783"/>
                    </a:cubicBezTo>
                    <a:cubicBezTo>
                      <a:pt x="29715" y="9114"/>
                      <a:pt x="30449" y="9323"/>
                      <a:pt x="31179" y="9323"/>
                    </a:cubicBezTo>
                    <a:cubicBezTo>
                      <a:pt x="31502" y="9323"/>
                      <a:pt x="31825" y="9282"/>
                      <a:pt x="32140" y="9193"/>
                    </a:cubicBezTo>
                    <a:cubicBezTo>
                      <a:pt x="31217" y="8919"/>
                      <a:pt x="30346" y="8526"/>
                      <a:pt x="29525" y="8031"/>
                    </a:cubicBezTo>
                    <a:lnTo>
                      <a:pt x="29525" y="8031"/>
                    </a:lnTo>
                    <a:cubicBezTo>
                      <a:pt x="32755" y="8441"/>
                      <a:pt x="35471" y="11380"/>
                      <a:pt x="35642" y="14626"/>
                    </a:cubicBezTo>
                    <a:cubicBezTo>
                      <a:pt x="35779" y="13037"/>
                      <a:pt x="35454" y="11414"/>
                      <a:pt x="34703" y="9996"/>
                    </a:cubicBezTo>
                    <a:lnTo>
                      <a:pt x="34703" y="9996"/>
                    </a:lnTo>
                    <a:cubicBezTo>
                      <a:pt x="35779" y="11021"/>
                      <a:pt x="36445" y="12422"/>
                      <a:pt x="36736" y="13874"/>
                    </a:cubicBezTo>
                    <a:cubicBezTo>
                      <a:pt x="37043" y="15327"/>
                      <a:pt x="36992" y="16830"/>
                      <a:pt x="36753" y="18283"/>
                    </a:cubicBezTo>
                    <a:cubicBezTo>
                      <a:pt x="37520" y="16800"/>
                      <a:pt x="37862" y="15096"/>
                      <a:pt x="37728" y="13425"/>
                    </a:cubicBezTo>
                    <a:lnTo>
                      <a:pt x="37728" y="13425"/>
                    </a:lnTo>
                    <a:cubicBezTo>
                      <a:pt x="37865" y="15112"/>
                      <a:pt x="38103" y="16749"/>
                      <a:pt x="38154" y="18454"/>
                    </a:cubicBezTo>
                    <a:cubicBezTo>
                      <a:pt x="38205" y="20299"/>
                      <a:pt x="38086" y="22178"/>
                      <a:pt x="38051" y="24024"/>
                    </a:cubicBezTo>
                    <a:cubicBezTo>
                      <a:pt x="38803" y="20828"/>
                      <a:pt x="39179" y="17616"/>
                      <a:pt x="39453" y="14370"/>
                    </a:cubicBezTo>
                    <a:cubicBezTo>
                      <a:pt x="39561" y="14354"/>
                      <a:pt x="39671" y="14346"/>
                      <a:pt x="39780" y="14346"/>
                    </a:cubicBezTo>
                    <a:cubicBezTo>
                      <a:pt x="40493" y="14346"/>
                      <a:pt x="41193" y="14678"/>
                      <a:pt x="41622" y="15241"/>
                    </a:cubicBezTo>
                    <a:cubicBezTo>
                      <a:pt x="41896" y="13071"/>
                      <a:pt x="41845" y="10850"/>
                      <a:pt x="41435" y="8680"/>
                    </a:cubicBezTo>
                    <a:lnTo>
                      <a:pt x="41435" y="8680"/>
                    </a:lnTo>
                    <a:cubicBezTo>
                      <a:pt x="42067" y="9142"/>
                      <a:pt x="42477" y="9910"/>
                      <a:pt x="42511" y="10679"/>
                    </a:cubicBezTo>
                    <a:cubicBezTo>
                      <a:pt x="42528" y="9603"/>
                      <a:pt x="42374" y="8526"/>
                      <a:pt x="42067" y="7501"/>
                    </a:cubicBezTo>
                    <a:cubicBezTo>
                      <a:pt x="41486" y="5605"/>
                      <a:pt x="40375" y="3862"/>
                      <a:pt x="38855" y="2581"/>
                    </a:cubicBezTo>
                    <a:lnTo>
                      <a:pt x="38855" y="2581"/>
                    </a:lnTo>
                    <a:cubicBezTo>
                      <a:pt x="40973" y="2888"/>
                      <a:pt x="42921" y="4170"/>
                      <a:pt x="44066" y="5998"/>
                    </a:cubicBezTo>
                    <a:cubicBezTo>
                      <a:pt x="43912" y="4511"/>
                      <a:pt x="43126" y="2632"/>
                      <a:pt x="41845" y="1777"/>
                    </a:cubicBezTo>
                    <a:cubicBezTo>
                      <a:pt x="41093" y="1265"/>
                      <a:pt x="40085" y="957"/>
                      <a:pt x="39213" y="752"/>
                    </a:cubicBezTo>
                    <a:cubicBezTo>
                      <a:pt x="38549" y="582"/>
                      <a:pt x="37273" y="717"/>
                      <a:pt x="36707" y="413"/>
                    </a:cubicBezTo>
                    <a:lnTo>
                      <a:pt x="36707" y="413"/>
                    </a:lnTo>
                    <a:cubicBezTo>
                      <a:pt x="37337" y="755"/>
                      <a:pt x="37916" y="1232"/>
                      <a:pt x="38359" y="1795"/>
                    </a:cubicBezTo>
                    <a:cubicBezTo>
                      <a:pt x="36650" y="1333"/>
                      <a:pt x="34908" y="940"/>
                      <a:pt x="33148" y="667"/>
                    </a:cubicBezTo>
                    <a:lnTo>
                      <a:pt x="33148" y="667"/>
                    </a:lnTo>
                    <a:cubicBezTo>
                      <a:pt x="34292" y="1743"/>
                      <a:pt x="35437" y="2820"/>
                      <a:pt x="36565" y="3896"/>
                    </a:cubicBezTo>
                    <a:cubicBezTo>
                      <a:pt x="34446" y="3144"/>
                      <a:pt x="32293" y="2393"/>
                      <a:pt x="30055" y="2034"/>
                    </a:cubicBezTo>
                    <a:lnTo>
                      <a:pt x="30055" y="2034"/>
                    </a:lnTo>
                    <a:cubicBezTo>
                      <a:pt x="31234" y="2905"/>
                      <a:pt x="32293" y="3913"/>
                      <a:pt x="33233" y="5024"/>
                    </a:cubicBezTo>
                    <a:cubicBezTo>
                      <a:pt x="31849" y="4528"/>
                      <a:pt x="30551" y="3811"/>
                      <a:pt x="29423" y="2888"/>
                    </a:cubicBezTo>
                    <a:lnTo>
                      <a:pt x="29423" y="2888"/>
                    </a:lnTo>
                    <a:cubicBezTo>
                      <a:pt x="30311" y="4340"/>
                      <a:pt x="31507" y="5605"/>
                      <a:pt x="32891" y="6579"/>
                    </a:cubicBezTo>
                    <a:cubicBezTo>
                      <a:pt x="30294" y="5741"/>
                      <a:pt x="27954" y="4306"/>
                      <a:pt x="25613" y="2888"/>
                    </a:cubicBezTo>
                    <a:lnTo>
                      <a:pt x="25613" y="2888"/>
                    </a:lnTo>
                    <a:cubicBezTo>
                      <a:pt x="26450" y="3999"/>
                      <a:pt x="27099" y="5246"/>
                      <a:pt x="27526" y="6562"/>
                    </a:cubicBezTo>
                    <a:cubicBezTo>
                      <a:pt x="26040" y="4716"/>
                      <a:pt x="24331" y="3025"/>
                      <a:pt x="22469" y="1572"/>
                    </a:cubicBezTo>
                    <a:lnTo>
                      <a:pt x="22469" y="1572"/>
                    </a:lnTo>
                    <a:cubicBezTo>
                      <a:pt x="22862" y="2973"/>
                      <a:pt x="23272" y="4357"/>
                      <a:pt x="23665" y="5759"/>
                    </a:cubicBezTo>
                    <a:cubicBezTo>
                      <a:pt x="22435" y="4204"/>
                      <a:pt x="21375" y="2512"/>
                      <a:pt x="20521" y="718"/>
                    </a:cubicBezTo>
                    <a:lnTo>
                      <a:pt x="20521" y="718"/>
                    </a:lnTo>
                    <a:cubicBezTo>
                      <a:pt x="20658" y="2068"/>
                      <a:pt x="20692" y="3418"/>
                      <a:pt x="20624" y="4768"/>
                    </a:cubicBezTo>
                    <a:cubicBezTo>
                      <a:pt x="20111" y="3247"/>
                      <a:pt x="19445" y="1777"/>
                      <a:pt x="18659" y="393"/>
                    </a:cubicBezTo>
                    <a:cubicBezTo>
                      <a:pt x="18436" y="2375"/>
                      <a:pt x="17856" y="4306"/>
                      <a:pt x="16933" y="6066"/>
                    </a:cubicBezTo>
                    <a:cubicBezTo>
                      <a:pt x="17104" y="4204"/>
                      <a:pt x="17001" y="2324"/>
                      <a:pt x="16608" y="496"/>
                    </a:cubicBezTo>
                    <a:cubicBezTo>
                      <a:pt x="16079" y="1726"/>
                      <a:pt x="15241" y="2529"/>
                      <a:pt x="14336" y="3469"/>
                    </a:cubicBezTo>
                    <a:cubicBezTo>
                      <a:pt x="13328" y="4511"/>
                      <a:pt x="12388" y="5553"/>
                      <a:pt x="11243" y="6459"/>
                    </a:cubicBezTo>
                    <a:cubicBezTo>
                      <a:pt x="11482" y="5126"/>
                      <a:pt x="11705" y="3794"/>
                      <a:pt x="11944" y="2461"/>
                    </a:cubicBezTo>
                    <a:lnTo>
                      <a:pt x="11944" y="2461"/>
                    </a:lnTo>
                    <a:cubicBezTo>
                      <a:pt x="9979" y="3828"/>
                      <a:pt x="8133" y="5366"/>
                      <a:pt x="6442" y="7057"/>
                    </a:cubicBezTo>
                    <a:cubicBezTo>
                      <a:pt x="6322" y="4597"/>
                      <a:pt x="7245" y="2102"/>
                      <a:pt x="8919" y="308"/>
                    </a:cubicBezTo>
                    <a:lnTo>
                      <a:pt x="8919" y="308"/>
                    </a:lnTo>
                    <a:cubicBezTo>
                      <a:pt x="7433" y="599"/>
                      <a:pt x="5981" y="991"/>
                      <a:pt x="4545" y="1487"/>
                    </a:cubicBezTo>
                    <a:cubicBezTo>
                      <a:pt x="5041" y="991"/>
                      <a:pt x="5536" y="496"/>
                      <a:pt x="6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7"/>
              <p:cNvSpPr/>
              <p:nvPr/>
            </p:nvSpPr>
            <p:spPr>
              <a:xfrm>
                <a:off x="2002700" y="3027700"/>
                <a:ext cx="75625" cy="382325"/>
              </a:xfrm>
              <a:custGeom>
                <a:avLst/>
                <a:gdLst/>
                <a:ahLst/>
                <a:cxnLst/>
                <a:rect l="l" t="t" r="r" b="b"/>
                <a:pathLst>
                  <a:path w="3025" h="15293" fill="none" extrusionOk="0">
                    <a:moveTo>
                      <a:pt x="3024" y="15292"/>
                    </a:moveTo>
                    <a:cubicBezTo>
                      <a:pt x="2238" y="10149"/>
                      <a:pt x="889" y="5126"/>
                      <a:pt x="0" y="0"/>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7"/>
              <p:cNvSpPr/>
              <p:nvPr/>
            </p:nvSpPr>
            <p:spPr>
              <a:xfrm>
                <a:off x="926250" y="2921325"/>
                <a:ext cx="292200" cy="231125"/>
              </a:xfrm>
              <a:custGeom>
                <a:avLst/>
                <a:gdLst/>
                <a:ahLst/>
                <a:cxnLst/>
                <a:rect l="l" t="t" r="r" b="b"/>
                <a:pathLst>
                  <a:path w="11688" h="9245" fill="none" extrusionOk="0">
                    <a:moveTo>
                      <a:pt x="11688" y="9244"/>
                    </a:moveTo>
                    <a:cubicBezTo>
                      <a:pt x="8766" y="6237"/>
                      <a:pt x="5605" y="3521"/>
                      <a:pt x="2427" y="804"/>
                    </a:cubicBezTo>
                    <a:cubicBezTo>
                      <a:pt x="1504" y="1"/>
                      <a:pt x="240" y="1"/>
                      <a:pt x="69" y="1487"/>
                    </a:cubicBezTo>
                    <a:cubicBezTo>
                      <a:pt x="1" y="2068"/>
                      <a:pt x="274" y="2683"/>
                      <a:pt x="770" y="3008"/>
                    </a:cubicBezTo>
                    <a:cubicBezTo>
                      <a:pt x="889" y="3093"/>
                      <a:pt x="1026" y="3162"/>
                      <a:pt x="1163" y="3145"/>
                    </a:cubicBezTo>
                    <a:cubicBezTo>
                      <a:pt x="1317" y="3128"/>
                      <a:pt x="1453" y="3025"/>
                      <a:pt x="1453" y="2871"/>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7"/>
              <p:cNvSpPr/>
              <p:nvPr/>
            </p:nvSpPr>
            <p:spPr>
              <a:xfrm>
                <a:off x="1567000" y="3145175"/>
                <a:ext cx="184550" cy="94425"/>
              </a:xfrm>
              <a:custGeom>
                <a:avLst/>
                <a:gdLst/>
                <a:ahLst/>
                <a:cxnLst/>
                <a:rect l="l" t="t" r="r" b="b"/>
                <a:pathLst>
                  <a:path w="7382" h="3777" fill="none" extrusionOk="0">
                    <a:moveTo>
                      <a:pt x="0" y="2102"/>
                    </a:moveTo>
                    <a:cubicBezTo>
                      <a:pt x="462" y="1076"/>
                      <a:pt x="1538" y="444"/>
                      <a:pt x="2632" y="205"/>
                    </a:cubicBezTo>
                    <a:cubicBezTo>
                      <a:pt x="3315" y="51"/>
                      <a:pt x="4033" y="0"/>
                      <a:pt x="4716" y="188"/>
                    </a:cubicBezTo>
                    <a:cubicBezTo>
                      <a:pt x="6254" y="581"/>
                      <a:pt x="7381" y="2187"/>
                      <a:pt x="7245" y="3776"/>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7"/>
              <p:cNvSpPr/>
              <p:nvPr/>
            </p:nvSpPr>
            <p:spPr>
              <a:xfrm>
                <a:off x="1202625" y="2975575"/>
                <a:ext cx="416500" cy="410525"/>
              </a:xfrm>
              <a:custGeom>
                <a:avLst/>
                <a:gdLst/>
                <a:ahLst/>
                <a:cxnLst/>
                <a:rect l="l" t="t" r="r" b="b"/>
                <a:pathLst>
                  <a:path w="16660" h="16421" fill="none" extrusionOk="0">
                    <a:moveTo>
                      <a:pt x="9569" y="650"/>
                    </a:moveTo>
                    <a:cubicBezTo>
                      <a:pt x="6869" y="1"/>
                      <a:pt x="3811" y="1009"/>
                      <a:pt x="2068" y="3196"/>
                    </a:cubicBezTo>
                    <a:cubicBezTo>
                      <a:pt x="1265" y="4204"/>
                      <a:pt x="735" y="5417"/>
                      <a:pt x="479" y="6681"/>
                    </a:cubicBezTo>
                    <a:cubicBezTo>
                      <a:pt x="1" y="8937"/>
                      <a:pt x="479" y="11431"/>
                      <a:pt x="1829" y="13311"/>
                    </a:cubicBezTo>
                    <a:cubicBezTo>
                      <a:pt x="3333" y="15395"/>
                      <a:pt x="5588" y="16421"/>
                      <a:pt x="8185" y="16267"/>
                    </a:cubicBezTo>
                    <a:cubicBezTo>
                      <a:pt x="11226" y="16096"/>
                      <a:pt x="13396" y="14404"/>
                      <a:pt x="14627" y="11722"/>
                    </a:cubicBezTo>
                    <a:cubicBezTo>
                      <a:pt x="16660" y="7331"/>
                      <a:pt x="14439" y="1812"/>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7"/>
              <p:cNvSpPr/>
              <p:nvPr/>
            </p:nvSpPr>
            <p:spPr>
              <a:xfrm>
                <a:off x="1723750" y="3093050"/>
                <a:ext cx="416075" cy="410525"/>
              </a:xfrm>
              <a:custGeom>
                <a:avLst/>
                <a:gdLst/>
                <a:ahLst/>
                <a:cxnLst/>
                <a:rect l="l" t="t" r="r" b="b"/>
                <a:pathLst>
                  <a:path w="16643" h="16421" fill="none" extrusionOk="0">
                    <a:moveTo>
                      <a:pt x="9569" y="650"/>
                    </a:moveTo>
                    <a:cubicBezTo>
                      <a:pt x="6870" y="0"/>
                      <a:pt x="3811" y="1026"/>
                      <a:pt x="2068" y="3196"/>
                    </a:cubicBezTo>
                    <a:cubicBezTo>
                      <a:pt x="1265" y="4204"/>
                      <a:pt x="736" y="5417"/>
                      <a:pt x="479" y="6681"/>
                    </a:cubicBezTo>
                    <a:cubicBezTo>
                      <a:pt x="1" y="8937"/>
                      <a:pt x="479" y="11431"/>
                      <a:pt x="1829" y="13311"/>
                    </a:cubicBezTo>
                    <a:cubicBezTo>
                      <a:pt x="3333" y="15395"/>
                      <a:pt x="5588" y="16420"/>
                      <a:pt x="8185" y="16266"/>
                    </a:cubicBezTo>
                    <a:cubicBezTo>
                      <a:pt x="11209" y="16096"/>
                      <a:pt x="13396" y="14421"/>
                      <a:pt x="14627" y="11722"/>
                    </a:cubicBezTo>
                    <a:cubicBezTo>
                      <a:pt x="16643" y="7330"/>
                      <a:pt x="14422" y="1829"/>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7"/>
              <p:cNvSpPr/>
              <p:nvPr/>
            </p:nvSpPr>
            <p:spPr>
              <a:xfrm>
                <a:off x="2380300" y="4071925"/>
                <a:ext cx="1146925" cy="323125"/>
              </a:xfrm>
              <a:custGeom>
                <a:avLst/>
                <a:gdLst/>
                <a:ahLst/>
                <a:cxnLst/>
                <a:rect l="l" t="t" r="r" b="b"/>
                <a:pathLst>
                  <a:path w="45877" h="12925" extrusionOk="0">
                    <a:moveTo>
                      <a:pt x="6932" y="0"/>
                    </a:moveTo>
                    <a:cubicBezTo>
                      <a:pt x="6718" y="0"/>
                      <a:pt x="6503" y="12"/>
                      <a:pt x="6288" y="41"/>
                    </a:cubicBezTo>
                    <a:cubicBezTo>
                      <a:pt x="5314" y="161"/>
                      <a:pt x="4426" y="622"/>
                      <a:pt x="3640" y="1203"/>
                    </a:cubicBezTo>
                    <a:cubicBezTo>
                      <a:pt x="1572" y="2724"/>
                      <a:pt x="137" y="5167"/>
                      <a:pt x="18" y="7730"/>
                    </a:cubicBezTo>
                    <a:cubicBezTo>
                      <a:pt x="0" y="8294"/>
                      <a:pt x="35" y="8960"/>
                      <a:pt x="325" y="9455"/>
                    </a:cubicBezTo>
                    <a:cubicBezTo>
                      <a:pt x="410" y="9609"/>
                      <a:pt x="513" y="9746"/>
                      <a:pt x="650" y="9848"/>
                    </a:cubicBezTo>
                    <a:cubicBezTo>
                      <a:pt x="1196" y="10327"/>
                      <a:pt x="2102" y="10395"/>
                      <a:pt x="2785" y="10464"/>
                    </a:cubicBezTo>
                    <a:cubicBezTo>
                      <a:pt x="4778" y="10641"/>
                      <a:pt x="6774" y="10718"/>
                      <a:pt x="8771" y="10718"/>
                    </a:cubicBezTo>
                    <a:cubicBezTo>
                      <a:pt x="15647" y="10718"/>
                      <a:pt x="22540" y="9801"/>
                      <a:pt x="29372" y="8875"/>
                    </a:cubicBezTo>
                    <a:lnTo>
                      <a:pt x="29372" y="8875"/>
                    </a:lnTo>
                    <a:cubicBezTo>
                      <a:pt x="29337" y="9165"/>
                      <a:pt x="29474" y="9507"/>
                      <a:pt x="29679" y="9695"/>
                    </a:cubicBezTo>
                    <a:cubicBezTo>
                      <a:pt x="29953" y="9917"/>
                      <a:pt x="30277" y="10036"/>
                      <a:pt x="30585" y="10190"/>
                    </a:cubicBezTo>
                    <a:cubicBezTo>
                      <a:pt x="31337" y="10583"/>
                      <a:pt x="31986" y="11147"/>
                      <a:pt x="32703" y="11574"/>
                    </a:cubicBezTo>
                    <a:cubicBezTo>
                      <a:pt x="33243" y="11908"/>
                      <a:pt x="33880" y="12156"/>
                      <a:pt x="34504" y="12156"/>
                    </a:cubicBezTo>
                    <a:cubicBezTo>
                      <a:pt x="34710" y="12156"/>
                      <a:pt x="34914" y="12129"/>
                      <a:pt x="35113" y="12070"/>
                    </a:cubicBezTo>
                    <a:cubicBezTo>
                      <a:pt x="35301" y="12001"/>
                      <a:pt x="35489" y="11899"/>
                      <a:pt x="35574" y="11728"/>
                    </a:cubicBezTo>
                    <a:cubicBezTo>
                      <a:pt x="35745" y="11420"/>
                      <a:pt x="35506" y="11062"/>
                      <a:pt x="35266" y="10805"/>
                    </a:cubicBezTo>
                    <a:cubicBezTo>
                      <a:pt x="34651" y="10105"/>
                      <a:pt x="33985" y="9455"/>
                      <a:pt x="33250" y="8892"/>
                    </a:cubicBezTo>
                    <a:cubicBezTo>
                      <a:pt x="33414" y="8849"/>
                      <a:pt x="33572" y="8829"/>
                      <a:pt x="33724" y="8829"/>
                    </a:cubicBezTo>
                    <a:cubicBezTo>
                      <a:pt x="34600" y="8829"/>
                      <a:pt x="35279" y="9486"/>
                      <a:pt x="35847" y="10156"/>
                    </a:cubicBezTo>
                    <a:cubicBezTo>
                      <a:pt x="36360" y="10771"/>
                      <a:pt x="36702" y="11540"/>
                      <a:pt x="37300" y="12104"/>
                    </a:cubicBezTo>
                    <a:cubicBezTo>
                      <a:pt x="37570" y="12362"/>
                      <a:pt x="38348" y="12766"/>
                      <a:pt x="38936" y="12766"/>
                    </a:cubicBezTo>
                    <a:cubicBezTo>
                      <a:pt x="39204" y="12766"/>
                      <a:pt x="39432" y="12682"/>
                      <a:pt x="39555" y="12463"/>
                    </a:cubicBezTo>
                    <a:cubicBezTo>
                      <a:pt x="39640" y="12292"/>
                      <a:pt x="39658" y="12087"/>
                      <a:pt x="39640" y="11882"/>
                    </a:cubicBezTo>
                    <a:lnTo>
                      <a:pt x="39640" y="11882"/>
                    </a:lnTo>
                    <a:cubicBezTo>
                      <a:pt x="39948" y="12411"/>
                      <a:pt x="40273" y="12821"/>
                      <a:pt x="40905" y="12907"/>
                    </a:cubicBezTo>
                    <a:cubicBezTo>
                      <a:pt x="40974" y="12919"/>
                      <a:pt x="41042" y="12925"/>
                      <a:pt x="41108" y="12925"/>
                    </a:cubicBezTo>
                    <a:cubicBezTo>
                      <a:pt x="41699" y="12925"/>
                      <a:pt x="42166" y="12462"/>
                      <a:pt x="42135" y="11848"/>
                    </a:cubicBezTo>
                    <a:lnTo>
                      <a:pt x="42135" y="11848"/>
                    </a:lnTo>
                    <a:cubicBezTo>
                      <a:pt x="42282" y="12109"/>
                      <a:pt x="42576" y="12236"/>
                      <a:pt x="42876" y="12236"/>
                    </a:cubicBezTo>
                    <a:cubicBezTo>
                      <a:pt x="43066" y="12236"/>
                      <a:pt x="43258" y="12186"/>
                      <a:pt x="43417" y="12087"/>
                    </a:cubicBezTo>
                    <a:cubicBezTo>
                      <a:pt x="44066" y="11677"/>
                      <a:pt x="44151" y="10976"/>
                      <a:pt x="44168" y="10276"/>
                    </a:cubicBezTo>
                    <a:cubicBezTo>
                      <a:pt x="44267" y="10461"/>
                      <a:pt x="44474" y="10557"/>
                      <a:pt x="44677" y="10557"/>
                    </a:cubicBezTo>
                    <a:cubicBezTo>
                      <a:pt x="44755" y="10557"/>
                      <a:pt x="44832" y="10543"/>
                      <a:pt x="44903" y="10515"/>
                    </a:cubicBezTo>
                    <a:cubicBezTo>
                      <a:pt x="45159" y="10412"/>
                      <a:pt x="45330" y="10156"/>
                      <a:pt x="45416" y="9883"/>
                    </a:cubicBezTo>
                    <a:cubicBezTo>
                      <a:pt x="45877" y="8328"/>
                      <a:pt x="43707" y="6312"/>
                      <a:pt x="42596" y="5526"/>
                    </a:cubicBezTo>
                    <a:cubicBezTo>
                      <a:pt x="41264" y="4569"/>
                      <a:pt x="40051" y="3903"/>
                      <a:pt x="38462" y="3492"/>
                    </a:cubicBezTo>
                    <a:cubicBezTo>
                      <a:pt x="36599" y="3031"/>
                      <a:pt x="34703" y="2672"/>
                      <a:pt x="32789" y="2365"/>
                    </a:cubicBezTo>
                    <a:cubicBezTo>
                      <a:pt x="29150" y="1801"/>
                      <a:pt x="25408" y="1476"/>
                      <a:pt x="21768" y="1083"/>
                    </a:cubicBezTo>
                    <a:cubicBezTo>
                      <a:pt x="19086" y="793"/>
                      <a:pt x="16386" y="537"/>
                      <a:pt x="13704" y="297"/>
                    </a:cubicBezTo>
                    <a:cubicBezTo>
                      <a:pt x="12822" y="225"/>
                      <a:pt x="11974" y="152"/>
                      <a:pt x="11118" y="152"/>
                    </a:cubicBezTo>
                    <a:cubicBezTo>
                      <a:pt x="10763" y="152"/>
                      <a:pt x="10407" y="165"/>
                      <a:pt x="10047" y="195"/>
                    </a:cubicBezTo>
                    <a:cubicBezTo>
                      <a:pt x="9910" y="206"/>
                      <a:pt x="9774" y="211"/>
                      <a:pt x="9637" y="211"/>
                    </a:cubicBezTo>
                    <a:cubicBezTo>
                      <a:pt x="8739" y="211"/>
                      <a:pt x="7839" y="0"/>
                      <a:pt x="6932"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7"/>
              <p:cNvSpPr/>
              <p:nvPr/>
            </p:nvSpPr>
            <p:spPr>
              <a:xfrm>
                <a:off x="3255975" y="4225425"/>
                <a:ext cx="120900" cy="157650"/>
              </a:xfrm>
              <a:custGeom>
                <a:avLst/>
                <a:gdLst/>
                <a:ahLst/>
                <a:cxnLst/>
                <a:rect l="l" t="t" r="r" b="b"/>
                <a:pathLst>
                  <a:path w="4836" h="6306" extrusionOk="0">
                    <a:moveTo>
                      <a:pt x="0" y="1"/>
                    </a:moveTo>
                    <a:lnTo>
                      <a:pt x="0" y="1"/>
                    </a:lnTo>
                    <a:cubicBezTo>
                      <a:pt x="274" y="206"/>
                      <a:pt x="547" y="411"/>
                      <a:pt x="803" y="616"/>
                    </a:cubicBezTo>
                    <a:cubicBezTo>
                      <a:pt x="2119" y="1675"/>
                      <a:pt x="3212" y="2974"/>
                      <a:pt x="4033" y="4426"/>
                    </a:cubicBezTo>
                    <a:cubicBezTo>
                      <a:pt x="4357" y="5007"/>
                      <a:pt x="4716" y="5639"/>
                      <a:pt x="4562" y="6306"/>
                    </a:cubicBezTo>
                    <a:cubicBezTo>
                      <a:pt x="4836" y="5656"/>
                      <a:pt x="4511" y="4922"/>
                      <a:pt x="4220" y="4324"/>
                    </a:cubicBezTo>
                    <a:cubicBezTo>
                      <a:pt x="3332" y="2478"/>
                      <a:pt x="1828" y="923"/>
                      <a:pt x="0"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7"/>
              <p:cNvSpPr/>
              <p:nvPr/>
            </p:nvSpPr>
            <p:spPr>
              <a:xfrm>
                <a:off x="3284575" y="4185700"/>
                <a:ext cx="147825" cy="195675"/>
              </a:xfrm>
              <a:custGeom>
                <a:avLst/>
                <a:gdLst/>
                <a:ahLst/>
                <a:cxnLst/>
                <a:rect l="l" t="t" r="r" b="b"/>
                <a:pathLst>
                  <a:path w="5913" h="7827" extrusionOk="0">
                    <a:moveTo>
                      <a:pt x="1" y="1"/>
                    </a:moveTo>
                    <a:cubicBezTo>
                      <a:pt x="2735" y="1675"/>
                      <a:pt x="5827" y="4358"/>
                      <a:pt x="5862" y="7826"/>
                    </a:cubicBezTo>
                    <a:cubicBezTo>
                      <a:pt x="5879" y="7621"/>
                      <a:pt x="5896" y="7399"/>
                      <a:pt x="5913" y="7177"/>
                    </a:cubicBezTo>
                    <a:cubicBezTo>
                      <a:pt x="5759" y="3879"/>
                      <a:pt x="2837" y="1282"/>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7"/>
              <p:cNvSpPr/>
              <p:nvPr/>
            </p:nvSpPr>
            <p:spPr>
              <a:xfrm>
                <a:off x="3337975" y="4164350"/>
                <a:ext cx="151675" cy="184550"/>
              </a:xfrm>
              <a:custGeom>
                <a:avLst/>
                <a:gdLst/>
                <a:ahLst/>
                <a:cxnLst/>
                <a:rect l="l" t="t" r="r" b="b"/>
                <a:pathLst>
                  <a:path w="6067" h="7382" extrusionOk="0">
                    <a:moveTo>
                      <a:pt x="1" y="0"/>
                    </a:moveTo>
                    <a:lnTo>
                      <a:pt x="1" y="0"/>
                    </a:lnTo>
                    <a:cubicBezTo>
                      <a:pt x="342" y="240"/>
                      <a:pt x="684" y="445"/>
                      <a:pt x="1026" y="684"/>
                    </a:cubicBezTo>
                    <a:cubicBezTo>
                      <a:pt x="3350" y="2222"/>
                      <a:pt x="5690" y="4409"/>
                      <a:pt x="5810" y="7382"/>
                    </a:cubicBezTo>
                    <a:cubicBezTo>
                      <a:pt x="6066" y="4340"/>
                      <a:pt x="3572" y="1914"/>
                      <a:pt x="1094" y="564"/>
                    </a:cubicBezTo>
                    <a:cubicBezTo>
                      <a:pt x="735" y="376"/>
                      <a:pt x="377" y="171"/>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7"/>
              <p:cNvSpPr/>
              <p:nvPr/>
            </p:nvSpPr>
            <p:spPr>
              <a:xfrm>
                <a:off x="2253850" y="4009725"/>
                <a:ext cx="235825" cy="310125"/>
              </a:xfrm>
              <a:custGeom>
                <a:avLst/>
                <a:gdLst/>
                <a:ahLst/>
                <a:cxnLst/>
                <a:rect l="l" t="t" r="r" b="b"/>
                <a:pathLst>
                  <a:path w="9433" h="12405" extrusionOk="0">
                    <a:moveTo>
                      <a:pt x="9432" y="0"/>
                    </a:moveTo>
                    <a:cubicBezTo>
                      <a:pt x="5400" y="2358"/>
                      <a:pt x="1846" y="5912"/>
                      <a:pt x="428" y="10440"/>
                    </a:cubicBezTo>
                    <a:cubicBezTo>
                      <a:pt x="240" y="11089"/>
                      <a:pt x="86" y="11738"/>
                      <a:pt x="1" y="12405"/>
                    </a:cubicBezTo>
                    <a:cubicBezTo>
                      <a:pt x="1163" y="7108"/>
                      <a:pt x="5093" y="2990"/>
                      <a:pt x="9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7"/>
              <p:cNvSpPr/>
              <p:nvPr/>
            </p:nvSpPr>
            <p:spPr>
              <a:xfrm>
                <a:off x="2234650" y="4005450"/>
                <a:ext cx="187525" cy="322525"/>
              </a:xfrm>
              <a:custGeom>
                <a:avLst/>
                <a:gdLst/>
                <a:ahLst/>
                <a:cxnLst/>
                <a:rect l="l" t="t" r="r" b="b"/>
                <a:pathLst>
                  <a:path w="7501" h="12901" extrusionOk="0">
                    <a:moveTo>
                      <a:pt x="7501" y="0"/>
                    </a:moveTo>
                    <a:cubicBezTo>
                      <a:pt x="3161" y="2666"/>
                      <a:pt x="0" y="7758"/>
                      <a:pt x="68" y="12900"/>
                    </a:cubicBezTo>
                    <a:cubicBezTo>
                      <a:pt x="393" y="8099"/>
                      <a:pt x="3058" y="3623"/>
                      <a:pt x="6732" y="581"/>
                    </a:cubicBezTo>
                    <a:lnTo>
                      <a:pt x="75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67"/>
              <p:cNvSpPr/>
              <p:nvPr/>
            </p:nvSpPr>
            <p:spPr>
              <a:xfrm>
                <a:off x="2319225" y="4043475"/>
                <a:ext cx="207600" cy="291750"/>
              </a:xfrm>
              <a:custGeom>
                <a:avLst/>
                <a:gdLst/>
                <a:ahLst/>
                <a:cxnLst/>
                <a:rect l="l" t="t" r="r" b="b"/>
                <a:pathLst>
                  <a:path w="8304" h="11670" extrusionOk="0">
                    <a:moveTo>
                      <a:pt x="8304" y="0"/>
                    </a:moveTo>
                    <a:lnTo>
                      <a:pt x="8304" y="0"/>
                    </a:lnTo>
                    <a:cubicBezTo>
                      <a:pt x="7843" y="256"/>
                      <a:pt x="7193" y="684"/>
                      <a:pt x="6749" y="991"/>
                    </a:cubicBezTo>
                    <a:cubicBezTo>
                      <a:pt x="3281" y="3537"/>
                      <a:pt x="752" y="7415"/>
                      <a:pt x="0" y="11670"/>
                    </a:cubicBezTo>
                    <a:cubicBezTo>
                      <a:pt x="1094" y="7535"/>
                      <a:pt x="3520" y="3793"/>
                      <a:pt x="6835" y="1094"/>
                    </a:cubicBezTo>
                    <a:cubicBezTo>
                      <a:pt x="7245" y="769"/>
                      <a:pt x="7877" y="308"/>
                      <a:pt x="8304" y="0"/>
                    </a:cubicBezTo>
                    <a:close/>
                  </a:path>
                </a:pathLst>
              </a:custGeom>
              <a:solidFill>
                <a:srgbClr val="65C1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7"/>
              <p:cNvSpPr/>
              <p:nvPr/>
            </p:nvSpPr>
            <p:spPr>
              <a:xfrm>
                <a:off x="2347825" y="4160075"/>
                <a:ext cx="88025" cy="138000"/>
              </a:xfrm>
              <a:custGeom>
                <a:avLst/>
                <a:gdLst/>
                <a:ahLst/>
                <a:cxnLst/>
                <a:rect l="l" t="t" r="r" b="b"/>
                <a:pathLst>
                  <a:path w="3521" h="5520" extrusionOk="0">
                    <a:moveTo>
                      <a:pt x="3521" y="1"/>
                    </a:moveTo>
                    <a:lnTo>
                      <a:pt x="3521" y="1"/>
                    </a:lnTo>
                    <a:cubicBezTo>
                      <a:pt x="1863" y="1436"/>
                      <a:pt x="599" y="3401"/>
                      <a:pt x="1" y="5519"/>
                    </a:cubicBezTo>
                    <a:cubicBezTo>
                      <a:pt x="975" y="3537"/>
                      <a:pt x="2137" y="1726"/>
                      <a:pt x="35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7"/>
              <p:cNvSpPr/>
              <p:nvPr/>
            </p:nvSpPr>
            <p:spPr>
              <a:xfrm>
                <a:off x="2380725" y="3503950"/>
                <a:ext cx="1028200" cy="932950"/>
              </a:xfrm>
              <a:custGeom>
                <a:avLst/>
                <a:gdLst/>
                <a:ahLst/>
                <a:cxnLst/>
                <a:rect l="l" t="t" r="r" b="b"/>
                <a:pathLst>
                  <a:path w="41128" h="37318" extrusionOk="0">
                    <a:moveTo>
                      <a:pt x="7211" y="1"/>
                    </a:moveTo>
                    <a:cubicBezTo>
                      <a:pt x="6422" y="1"/>
                      <a:pt x="5757" y="576"/>
                      <a:pt x="5622" y="1351"/>
                    </a:cubicBezTo>
                    <a:lnTo>
                      <a:pt x="1" y="37317"/>
                    </a:lnTo>
                    <a:lnTo>
                      <a:pt x="1" y="37317"/>
                    </a:lnTo>
                    <a:lnTo>
                      <a:pt x="32977" y="36651"/>
                    </a:lnTo>
                    <a:lnTo>
                      <a:pt x="41042" y="1659"/>
                    </a:lnTo>
                    <a:cubicBezTo>
                      <a:pt x="41127" y="1300"/>
                      <a:pt x="40854" y="958"/>
                      <a:pt x="40495" y="958"/>
                    </a:cubicBezTo>
                    <a:lnTo>
                      <a:pt x="7245" y="1"/>
                    </a:lnTo>
                    <a:cubicBezTo>
                      <a:pt x="7234" y="1"/>
                      <a:pt x="7222" y="1"/>
                      <a:pt x="7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7"/>
              <p:cNvSpPr/>
              <p:nvPr/>
            </p:nvSpPr>
            <p:spPr>
              <a:xfrm>
                <a:off x="1806625" y="4304450"/>
                <a:ext cx="586500" cy="132450"/>
              </a:xfrm>
              <a:custGeom>
                <a:avLst/>
                <a:gdLst/>
                <a:ahLst/>
                <a:cxnLst/>
                <a:rect l="l" t="t" r="r" b="b"/>
                <a:pathLst>
                  <a:path w="23460" h="5298" extrusionOk="0">
                    <a:moveTo>
                      <a:pt x="1" y="1"/>
                    </a:moveTo>
                    <a:lnTo>
                      <a:pt x="1" y="3076"/>
                    </a:lnTo>
                    <a:lnTo>
                      <a:pt x="22965" y="5297"/>
                    </a:lnTo>
                    <a:lnTo>
                      <a:pt x="23460" y="2119"/>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7"/>
              <p:cNvSpPr/>
              <p:nvPr/>
            </p:nvSpPr>
            <p:spPr>
              <a:xfrm>
                <a:off x="1806625" y="4304450"/>
                <a:ext cx="594625" cy="53000"/>
              </a:xfrm>
              <a:custGeom>
                <a:avLst/>
                <a:gdLst/>
                <a:ahLst/>
                <a:cxnLst/>
                <a:rect l="l" t="t" r="r" b="b"/>
                <a:pathLst>
                  <a:path w="23785" h="2120" extrusionOk="0">
                    <a:moveTo>
                      <a:pt x="1" y="1"/>
                    </a:moveTo>
                    <a:lnTo>
                      <a:pt x="23460" y="2119"/>
                    </a:lnTo>
                    <a:lnTo>
                      <a:pt x="237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7"/>
              <p:cNvSpPr/>
              <p:nvPr/>
            </p:nvSpPr>
            <p:spPr>
              <a:xfrm>
                <a:off x="2380725" y="4357425"/>
                <a:ext cx="838950" cy="79475"/>
              </a:xfrm>
              <a:custGeom>
                <a:avLst/>
                <a:gdLst/>
                <a:ahLst/>
                <a:cxnLst/>
                <a:rect l="l" t="t" r="r" b="b"/>
                <a:pathLst>
                  <a:path w="33558" h="3179" extrusionOk="0">
                    <a:moveTo>
                      <a:pt x="496" y="0"/>
                    </a:moveTo>
                    <a:lnTo>
                      <a:pt x="1" y="3178"/>
                    </a:lnTo>
                    <a:lnTo>
                      <a:pt x="32977" y="2512"/>
                    </a:lnTo>
                    <a:lnTo>
                      <a:pt x="335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7"/>
              <p:cNvSpPr/>
              <p:nvPr/>
            </p:nvSpPr>
            <p:spPr>
              <a:xfrm>
                <a:off x="2329475" y="3483850"/>
                <a:ext cx="1063625" cy="873600"/>
              </a:xfrm>
              <a:custGeom>
                <a:avLst/>
                <a:gdLst/>
                <a:ahLst/>
                <a:cxnLst/>
                <a:rect l="l" t="t" r="r" b="b"/>
                <a:pathLst>
                  <a:path w="42545" h="34944" extrusionOk="0">
                    <a:moveTo>
                      <a:pt x="6630" y="1"/>
                    </a:moveTo>
                    <a:cubicBezTo>
                      <a:pt x="5958" y="1"/>
                      <a:pt x="5379" y="486"/>
                      <a:pt x="5280" y="1164"/>
                    </a:cubicBezTo>
                    <a:lnTo>
                      <a:pt x="0" y="34704"/>
                    </a:lnTo>
                    <a:lnTo>
                      <a:pt x="2546" y="34943"/>
                    </a:lnTo>
                    <a:lnTo>
                      <a:pt x="7689" y="2053"/>
                    </a:lnTo>
                    <a:cubicBezTo>
                      <a:pt x="7807" y="1329"/>
                      <a:pt x="8438" y="805"/>
                      <a:pt x="9158" y="805"/>
                    </a:cubicBezTo>
                    <a:cubicBezTo>
                      <a:pt x="9169" y="805"/>
                      <a:pt x="9181" y="805"/>
                      <a:pt x="9193" y="805"/>
                    </a:cubicBezTo>
                    <a:lnTo>
                      <a:pt x="42545" y="1762"/>
                    </a:lnTo>
                    <a:lnTo>
                      <a:pt x="6698" y="2"/>
                    </a:lnTo>
                    <a:cubicBezTo>
                      <a:pt x="6675" y="1"/>
                      <a:pt x="6652" y="1"/>
                      <a:pt x="66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7"/>
              <p:cNvSpPr/>
              <p:nvPr/>
            </p:nvSpPr>
            <p:spPr>
              <a:xfrm>
                <a:off x="2924500" y="3727250"/>
                <a:ext cx="91000" cy="90825"/>
              </a:xfrm>
              <a:custGeom>
                <a:avLst/>
                <a:gdLst/>
                <a:ahLst/>
                <a:cxnLst/>
                <a:rect l="l" t="t" r="r" b="b"/>
                <a:pathLst>
                  <a:path w="3640" h="3633" extrusionOk="0">
                    <a:moveTo>
                      <a:pt x="1901" y="1"/>
                    </a:moveTo>
                    <a:cubicBezTo>
                      <a:pt x="1134" y="1"/>
                      <a:pt x="431" y="591"/>
                      <a:pt x="222" y="1441"/>
                    </a:cubicBezTo>
                    <a:cubicBezTo>
                      <a:pt x="0" y="2415"/>
                      <a:pt x="513" y="3371"/>
                      <a:pt x="1384" y="3593"/>
                    </a:cubicBezTo>
                    <a:cubicBezTo>
                      <a:pt x="1497" y="3620"/>
                      <a:pt x="1611" y="3632"/>
                      <a:pt x="1723" y="3632"/>
                    </a:cubicBezTo>
                    <a:cubicBezTo>
                      <a:pt x="2492" y="3632"/>
                      <a:pt x="3207" y="3042"/>
                      <a:pt x="3400" y="2192"/>
                    </a:cubicBezTo>
                    <a:cubicBezTo>
                      <a:pt x="3640" y="1218"/>
                      <a:pt x="3110" y="262"/>
                      <a:pt x="2239" y="40"/>
                    </a:cubicBezTo>
                    <a:cubicBezTo>
                      <a:pt x="2126" y="13"/>
                      <a:pt x="2012" y="1"/>
                      <a:pt x="1901"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7"/>
              <p:cNvSpPr/>
              <p:nvPr/>
            </p:nvSpPr>
            <p:spPr>
              <a:xfrm>
                <a:off x="743000" y="3994625"/>
                <a:ext cx="1419050" cy="341725"/>
              </a:xfrm>
              <a:custGeom>
                <a:avLst/>
                <a:gdLst/>
                <a:ahLst/>
                <a:cxnLst/>
                <a:rect l="l" t="t" r="r" b="b"/>
                <a:pathLst>
                  <a:path w="56762" h="13669" extrusionOk="0">
                    <a:moveTo>
                      <a:pt x="14477" y="1"/>
                    </a:moveTo>
                    <a:cubicBezTo>
                      <a:pt x="14396" y="1"/>
                      <a:pt x="14315" y="2"/>
                      <a:pt x="14234" y="6"/>
                    </a:cubicBezTo>
                    <a:cubicBezTo>
                      <a:pt x="13123" y="58"/>
                      <a:pt x="11842" y="570"/>
                      <a:pt x="10816" y="1014"/>
                    </a:cubicBezTo>
                    <a:cubicBezTo>
                      <a:pt x="8459" y="2005"/>
                      <a:pt x="6374" y="3611"/>
                      <a:pt x="4495" y="5320"/>
                    </a:cubicBezTo>
                    <a:cubicBezTo>
                      <a:pt x="2205" y="7387"/>
                      <a:pt x="719" y="10104"/>
                      <a:pt x="1" y="13094"/>
                    </a:cubicBezTo>
                    <a:cubicBezTo>
                      <a:pt x="770" y="13470"/>
                      <a:pt x="1658" y="13521"/>
                      <a:pt x="2513" y="13538"/>
                    </a:cubicBezTo>
                    <a:cubicBezTo>
                      <a:pt x="3083" y="13554"/>
                      <a:pt x="3654" y="13560"/>
                      <a:pt x="4224" y="13560"/>
                    </a:cubicBezTo>
                    <a:cubicBezTo>
                      <a:pt x="5600" y="13560"/>
                      <a:pt x="6974" y="13523"/>
                      <a:pt x="8339" y="13487"/>
                    </a:cubicBezTo>
                    <a:cubicBezTo>
                      <a:pt x="16540" y="13248"/>
                      <a:pt x="24725" y="12975"/>
                      <a:pt x="32909" y="12411"/>
                    </a:cubicBezTo>
                    <a:lnTo>
                      <a:pt x="37744" y="12069"/>
                    </a:lnTo>
                    <a:cubicBezTo>
                      <a:pt x="37799" y="12065"/>
                      <a:pt x="37850" y="12063"/>
                      <a:pt x="37899" y="12063"/>
                    </a:cubicBezTo>
                    <a:cubicBezTo>
                      <a:pt x="38715" y="12063"/>
                      <a:pt x="38708" y="12588"/>
                      <a:pt x="39402" y="12975"/>
                    </a:cubicBezTo>
                    <a:cubicBezTo>
                      <a:pt x="39910" y="13255"/>
                      <a:pt x="40522" y="13353"/>
                      <a:pt x="41162" y="13353"/>
                    </a:cubicBezTo>
                    <a:cubicBezTo>
                      <a:pt x="42203" y="13353"/>
                      <a:pt x="43319" y="13093"/>
                      <a:pt x="44186" y="12923"/>
                    </a:cubicBezTo>
                    <a:cubicBezTo>
                      <a:pt x="45408" y="12689"/>
                      <a:pt x="46657" y="12401"/>
                      <a:pt x="47907" y="12401"/>
                    </a:cubicBezTo>
                    <a:cubicBezTo>
                      <a:pt x="48387" y="12401"/>
                      <a:pt x="48867" y="12443"/>
                      <a:pt x="49346" y="12547"/>
                    </a:cubicBezTo>
                    <a:cubicBezTo>
                      <a:pt x="50286" y="12735"/>
                      <a:pt x="51157" y="13163"/>
                      <a:pt x="52063" y="13487"/>
                    </a:cubicBezTo>
                    <a:cubicBezTo>
                      <a:pt x="52345" y="13593"/>
                      <a:pt x="52691" y="13668"/>
                      <a:pt x="53013" y="13668"/>
                    </a:cubicBezTo>
                    <a:cubicBezTo>
                      <a:pt x="53627" y="13668"/>
                      <a:pt x="54150" y="13394"/>
                      <a:pt x="53959" y="12530"/>
                    </a:cubicBezTo>
                    <a:lnTo>
                      <a:pt x="53959" y="12530"/>
                    </a:lnTo>
                    <a:cubicBezTo>
                      <a:pt x="54250" y="12735"/>
                      <a:pt x="54574" y="12958"/>
                      <a:pt x="54933" y="13009"/>
                    </a:cubicBezTo>
                    <a:cubicBezTo>
                      <a:pt x="54998" y="13021"/>
                      <a:pt x="55064" y="13027"/>
                      <a:pt x="55131" y="13027"/>
                    </a:cubicBezTo>
                    <a:cubicBezTo>
                      <a:pt x="55432" y="13027"/>
                      <a:pt x="55733" y="12899"/>
                      <a:pt x="55873" y="12633"/>
                    </a:cubicBezTo>
                    <a:cubicBezTo>
                      <a:pt x="56061" y="12308"/>
                      <a:pt x="55907" y="11898"/>
                      <a:pt x="55753" y="11556"/>
                    </a:cubicBezTo>
                    <a:cubicBezTo>
                      <a:pt x="55761" y="11555"/>
                      <a:pt x="55769" y="11554"/>
                      <a:pt x="55777" y="11554"/>
                    </a:cubicBezTo>
                    <a:cubicBezTo>
                      <a:pt x="55857" y="11554"/>
                      <a:pt x="55949" y="11628"/>
                      <a:pt x="56027" y="11659"/>
                    </a:cubicBezTo>
                    <a:cubicBezTo>
                      <a:pt x="56053" y="11667"/>
                      <a:pt x="56079" y="11671"/>
                      <a:pt x="56104" y="11671"/>
                    </a:cubicBezTo>
                    <a:cubicBezTo>
                      <a:pt x="56288" y="11671"/>
                      <a:pt x="56428" y="11464"/>
                      <a:pt x="56488" y="11283"/>
                    </a:cubicBezTo>
                    <a:cubicBezTo>
                      <a:pt x="56761" y="10378"/>
                      <a:pt x="55975" y="9694"/>
                      <a:pt x="55377" y="9164"/>
                    </a:cubicBezTo>
                    <a:cubicBezTo>
                      <a:pt x="52466" y="6594"/>
                      <a:pt x="48460" y="5048"/>
                      <a:pt x="44542" y="5048"/>
                    </a:cubicBezTo>
                    <a:cubicBezTo>
                      <a:pt x="44137" y="5048"/>
                      <a:pt x="43733" y="5064"/>
                      <a:pt x="43332" y="5098"/>
                    </a:cubicBezTo>
                    <a:cubicBezTo>
                      <a:pt x="43297" y="5115"/>
                      <a:pt x="43246" y="5115"/>
                      <a:pt x="43212" y="5115"/>
                    </a:cubicBezTo>
                    <a:cubicBezTo>
                      <a:pt x="42204" y="5218"/>
                      <a:pt x="41213" y="5440"/>
                      <a:pt x="40222" y="5679"/>
                    </a:cubicBezTo>
                    <a:cubicBezTo>
                      <a:pt x="39696" y="5810"/>
                      <a:pt x="39195" y="5967"/>
                      <a:pt x="38666" y="5967"/>
                    </a:cubicBezTo>
                    <a:cubicBezTo>
                      <a:pt x="38576" y="5967"/>
                      <a:pt x="38486" y="5962"/>
                      <a:pt x="38394" y="5952"/>
                    </a:cubicBezTo>
                    <a:cubicBezTo>
                      <a:pt x="37676" y="5867"/>
                      <a:pt x="36958" y="5679"/>
                      <a:pt x="36241" y="5508"/>
                    </a:cubicBezTo>
                    <a:cubicBezTo>
                      <a:pt x="32243" y="4534"/>
                      <a:pt x="28244" y="3560"/>
                      <a:pt x="24229" y="2569"/>
                    </a:cubicBezTo>
                    <a:cubicBezTo>
                      <a:pt x="22298" y="2091"/>
                      <a:pt x="20351" y="1629"/>
                      <a:pt x="18454" y="980"/>
                    </a:cubicBezTo>
                    <a:cubicBezTo>
                      <a:pt x="17180" y="528"/>
                      <a:pt x="15844" y="1"/>
                      <a:pt x="14477" y="1"/>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7"/>
              <p:cNvSpPr/>
              <p:nvPr/>
            </p:nvSpPr>
            <p:spPr>
              <a:xfrm>
                <a:off x="1936900" y="4228850"/>
                <a:ext cx="156375" cy="85450"/>
              </a:xfrm>
              <a:custGeom>
                <a:avLst/>
                <a:gdLst/>
                <a:ahLst/>
                <a:cxnLst/>
                <a:rect l="l" t="t" r="r" b="b"/>
                <a:pathLst>
                  <a:path w="6255" h="3418" extrusionOk="0">
                    <a:moveTo>
                      <a:pt x="1" y="0"/>
                    </a:moveTo>
                    <a:lnTo>
                      <a:pt x="1" y="0"/>
                    </a:lnTo>
                    <a:cubicBezTo>
                      <a:pt x="1112" y="513"/>
                      <a:pt x="2205" y="957"/>
                      <a:pt x="3281" y="1504"/>
                    </a:cubicBezTo>
                    <a:cubicBezTo>
                      <a:pt x="4324" y="2068"/>
                      <a:pt x="5451" y="2495"/>
                      <a:pt x="6254" y="3418"/>
                    </a:cubicBezTo>
                    <a:cubicBezTo>
                      <a:pt x="5537" y="1487"/>
                      <a:pt x="1932" y="86"/>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7"/>
              <p:cNvSpPr/>
              <p:nvPr/>
            </p:nvSpPr>
            <p:spPr>
              <a:xfrm>
                <a:off x="1954850" y="4171175"/>
                <a:ext cx="189675" cy="127325"/>
              </a:xfrm>
              <a:custGeom>
                <a:avLst/>
                <a:gdLst/>
                <a:ahLst/>
                <a:cxnLst/>
                <a:rect l="l" t="t" r="r" b="b"/>
                <a:pathLst>
                  <a:path w="7587" h="5093" extrusionOk="0">
                    <a:moveTo>
                      <a:pt x="1" y="1"/>
                    </a:moveTo>
                    <a:lnTo>
                      <a:pt x="1" y="1"/>
                    </a:lnTo>
                    <a:cubicBezTo>
                      <a:pt x="1402" y="701"/>
                      <a:pt x="2769" y="1385"/>
                      <a:pt x="4101" y="2188"/>
                    </a:cubicBezTo>
                    <a:cubicBezTo>
                      <a:pt x="5331" y="3025"/>
                      <a:pt x="6903" y="3691"/>
                      <a:pt x="7587" y="5093"/>
                    </a:cubicBezTo>
                    <a:cubicBezTo>
                      <a:pt x="7484" y="4289"/>
                      <a:pt x="6938" y="3572"/>
                      <a:pt x="6322" y="3093"/>
                    </a:cubicBezTo>
                    <a:cubicBezTo>
                      <a:pt x="4511" y="1573"/>
                      <a:pt x="2324" y="428"/>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7"/>
              <p:cNvSpPr/>
              <p:nvPr/>
            </p:nvSpPr>
            <p:spPr>
              <a:xfrm>
                <a:off x="471350" y="3914675"/>
                <a:ext cx="557450" cy="422275"/>
              </a:xfrm>
              <a:custGeom>
                <a:avLst/>
                <a:gdLst/>
                <a:ahLst/>
                <a:cxnLst/>
                <a:rect l="l" t="t" r="r" b="b"/>
                <a:pathLst>
                  <a:path w="22298" h="16891" extrusionOk="0">
                    <a:moveTo>
                      <a:pt x="13190" y="0"/>
                    </a:moveTo>
                    <a:cubicBezTo>
                      <a:pt x="11092" y="0"/>
                      <a:pt x="5748" y="2340"/>
                      <a:pt x="4733" y="2760"/>
                    </a:cubicBezTo>
                    <a:cubicBezTo>
                      <a:pt x="3913" y="3102"/>
                      <a:pt x="3076" y="3478"/>
                      <a:pt x="2460" y="4144"/>
                    </a:cubicBezTo>
                    <a:cubicBezTo>
                      <a:pt x="1862" y="4793"/>
                      <a:pt x="1521" y="5784"/>
                      <a:pt x="1897" y="6604"/>
                    </a:cubicBezTo>
                    <a:cubicBezTo>
                      <a:pt x="1128" y="6792"/>
                      <a:pt x="854" y="7698"/>
                      <a:pt x="701" y="8467"/>
                    </a:cubicBezTo>
                    <a:cubicBezTo>
                      <a:pt x="342" y="10329"/>
                      <a:pt x="0" y="12380"/>
                      <a:pt x="991" y="14003"/>
                    </a:cubicBezTo>
                    <a:cubicBezTo>
                      <a:pt x="2016" y="15711"/>
                      <a:pt x="4186" y="16344"/>
                      <a:pt x="6185" y="16463"/>
                    </a:cubicBezTo>
                    <a:cubicBezTo>
                      <a:pt x="8184" y="16583"/>
                      <a:pt x="10218" y="16344"/>
                      <a:pt x="12131" y="16890"/>
                    </a:cubicBezTo>
                    <a:cubicBezTo>
                      <a:pt x="13344" y="14498"/>
                      <a:pt x="14558" y="12072"/>
                      <a:pt x="16181" y="9919"/>
                    </a:cubicBezTo>
                    <a:cubicBezTo>
                      <a:pt x="16967" y="8877"/>
                      <a:pt x="18470" y="7800"/>
                      <a:pt x="18897" y="6570"/>
                    </a:cubicBezTo>
                    <a:lnTo>
                      <a:pt x="18897" y="6570"/>
                    </a:lnTo>
                    <a:cubicBezTo>
                      <a:pt x="18129" y="6878"/>
                      <a:pt x="17360" y="7185"/>
                      <a:pt x="16591" y="7493"/>
                    </a:cubicBezTo>
                    <a:cubicBezTo>
                      <a:pt x="18214" y="5733"/>
                      <a:pt x="20145" y="4264"/>
                      <a:pt x="22298" y="3187"/>
                    </a:cubicBezTo>
                    <a:lnTo>
                      <a:pt x="22298" y="3187"/>
                    </a:lnTo>
                    <a:cubicBezTo>
                      <a:pt x="19290" y="3649"/>
                      <a:pt x="16574" y="5272"/>
                      <a:pt x="14318" y="7305"/>
                    </a:cubicBezTo>
                    <a:cubicBezTo>
                      <a:pt x="12080" y="9355"/>
                      <a:pt x="10252" y="11799"/>
                      <a:pt x="8441" y="14242"/>
                    </a:cubicBezTo>
                    <a:cubicBezTo>
                      <a:pt x="8663" y="11320"/>
                      <a:pt x="9996" y="8535"/>
                      <a:pt x="11909" y="6314"/>
                    </a:cubicBezTo>
                    <a:cubicBezTo>
                      <a:pt x="13840" y="4110"/>
                      <a:pt x="16352" y="2452"/>
                      <a:pt x="19034" y="1291"/>
                    </a:cubicBezTo>
                    <a:cubicBezTo>
                      <a:pt x="18983" y="1290"/>
                      <a:pt x="18933" y="1289"/>
                      <a:pt x="18882" y="1289"/>
                    </a:cubicBezTo>
                    <a:cubicBezTo>
                      <a:pt x="17226" y="1289"/>
                      <a:pt x="15604" y="1825"/>
                      <a:pt x="14079" y="2521"/>
                    </a:cubicBezTo>
                    <a:cubicBezTo>
                      <a:pt x="11004" y="3905"/>
                      <a:pt x="8219" y="5972"/>
                      <a:pt x="5997" y="8518"/>
                    </a:cubicBezTo>
                    <a:cubicBezTo>
                      <a:pt x="7279" y="5921"/>
                      <a:pt x="9244" y="3683"/>
                      <a:pt x="11636" y="2060"/>
                    </a:cubicBezTo>
                    <a:lnTo>
                      <a:pt x="11636" y="2060"/>
                    </a:lnTo>
                    <a:cubicBezTo>
                      <a:pt x="10423" y="2333"/>
                      <a:pt x="9192" y="2606"/>
                      <a:pt x="7979" y="2897"/>
                    </a:cubicBezTo>
                    <a:cubicBezTo>
                      <a:pt x="9773" y="1632"/>
                      <a:pt x="11807" y="727"/>
                      <a:pt x="13960" y="248"/>
                    </a:cubicBezTo>
                    <a:cubicBezTo>
                      <a:pt x="13835" y="75"/>
                      <a:pt x="13564" y="0"/>
                      <a:pt x="131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7"/>
              <p:cNvSpPr/>
              <p:nvPr/>
            </p:nvSpPr>
            <p:spPr>
              <a:xfrm>
                <a:off x="695600" y="3968725"/>
                <a:ext cx="370800" cy="341725"/>
              </a:xfrm>
              <a:custGeom>
                <a:avLst/>
                <a:gdLst/>
                <a:ahLst/>
                <a:cxnLst/>
                <a:rect l="l" t="t" r="r" b="b"/>
                <a:pathLst>
                  <a:path w="14832" h="13669" extrusionOk="0">
                    <a:moveTo>
                      <a:pt x="14831" y="0"/>
                    </a:moveTo>
                    <a:lnTo>
                      <a:pt x="13618" y="444"/>
                    </a:lnTo>
                    <a:cubicBezTo>
                      <a:pt x="7587" y="2819"/>
                      <a:pt x="2512" y="7689"/>
                      <a:pt x="0" y="13669"/>
                    </a:cubicBezTo>
                    <a:cubicBezTo>
                      <a:pt x="2649" y="8270"/>
                      <a:pt x="7091" y="3776"/>
                      <a:pt x="12473" y="1076"/>
                    </a:cubicBezTo>
                    <a:lnTo>
                      <a:pt x="13635" y="513"/>
                    </a:lnTo>
                    <a:lnTo>
                      <a:pt x="148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7"/>
              <p:cNvSpPr/>
              <p:nvPr/>
            </p:nvSpPr>
            <p:spPr>
              <a:xfrm>
                <a:off x="502950" y="3927700"/>
                <a:ext cx="538250" cy="163625"/>
              </a:xfrm>
              <a:custGeom>
                <a:avLst/>
                <a:gdLst/>
                <a:ahLst/>
                <a:cxnLst/>
                <a:rect l="l" t="t" r="r" b="b"/>
                <a:pathLst>
                  <a:path w="21530" h="6545" extrusionOk="0">
                    <a:moveTo>
                      <a:pt x="17804" y="1"/>
                    </a:moveTo>
                    <a:cubicBezTo>
                      <a:pt x="14239" y="1"/>
                      <a:pt x="10717" y="855"/>
                      <a:pt x="7399" y="2119"/>
                    </a:cubicBezTo>
                    <a:cubicBezTo>
                      <a:pt x="6510" y="2461"/>
                      <a:pt x="5622" y="2905"/>
                      <a:pt x="4836" y="3435"/>
                    </a:cubicBezTo>
                    <a:cubicBezTo>
                      <a:pt x="3213" y="4460"/>
                      <a:pt x="1589" y="5485"/>
                      <a:pt x="0" y="6545"/>
                    </a:cubicBezTo>
                    <a:cubicBezTo>
                      <a:pt x="1658" y="5588"/>
                      <a:pt x="3298" y="4614"/>
                      <a:pt x="4955" y="3623"/>
                    </a:cubicBezTo>
                    <a:cubicBezTo>
                      <a:pt x="6544" y="2581"/>
                      <a:pt x="8390" y="2000"/>
                      <a:pt x="10218" y="1470"/>
                    </a:cubicBezTo>
                    <a:cubicBezTo>
                      <a:pt x="12906" y="647"/>
                      <a:pt x="15710" y="154"/>
                      <a:pt x="18532" y="154"/>
                    </a:cubicBezTo>
                    <a:cubicBezTo>
                      <a:pt x="18580" y="154"/>
                      <a:pt x="18628" y="154"/>
                      <a:pt x="18676" y="155"/>
                    </a:cubicBezTo>
                    <a:cubicBezTo>
                      <a:pt x="19633" y="155"/>
                      <a:pt x="20589" y="223"/>
                      <a:pt x="21529" y="342"/>
                    </a:cubicBezTo>
                    <a:cubicBezTo>
                      <a:pt x="20589" y="155"/>
                      <a:pt x="19633" y="52"/>
                      <a:pt x="18676" y="18"/>
                    </a:cubicBezTo>
                    <a:cubicBezTo>
                      <a:pt x="18385" y="6"/>
                      <a:pt x="18094" y="1"/>
                      <a:pt x="17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7"/>
              <p:cNvSpPr/>
              <p:nvPr/>
            </p:nvSpPr>
            <p:spPr>
              <a:xfrm>
                <a:off x="751550" y="4057125"/>
                <a:ext cx="169175" cy="258900"/>
              </a:xfrm>
              <a:custGeom>
                <a:avLst/>
                <a:gdLst/>
                <a:ahLst/>
                <a:cxnLst/>
                <a:rect l="l" t="t" r="r" b="b"/>
                <a:pathLst>
                  <a:path w="6767" h="10356" extrusionOk="0">
                    <a:moveTo>
                      <a:pt x="6767" y="1"/>
                    </a:moveTo>
                    <a:lnTo>
                      <a:pt x="6767" y="1"/>
                    </a:lnTo>
                    <a:cubicBezTo>
                      <a:pt x="3537" y="2290"/>
                      <a:pt x="1180" y="5776"/>
                      <a:pt x="189" y="9586"/>
                    </a:cubicBezTo>
                    <a:cubicBezTo>
                      <a:pt x="120" y="9842"/>
                      <a:pt x="69" y="10099"/>
                      <a:pt x="1" y="10355"/>
                    </a:cubicBezTo>
                    <a:cubicBezTo>
                      <a:pt x="154" y="9928"/>
                      <a:pt x="359" y="9313"/>
                      <a:pt x="530" y="8886"/>
                    </a:cubicBezTo>
                    <a:cubicBezTo>
                      <a:pt x="1829" y="5451"/>
                      <a:pt x="3999" y="2393"/>
                      <a:pt x="67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2" name="Google Shape;1702;p67"/>
            <p:cNvGrpSpPr/>
            <p:nvPr/>
          </p:nvGrpSpPr>
          <p:grpSpPr>
            <a:xfrm rot="-2438688">
              <a:off x="7022260" y="2469768"/>
              <a:ext cx="344642" cy="354393"/>
              <a:chOff x="4315125" y="2490325"/>
              <a:chExt cx="344625" cy="354375"/>
            </a:xfrm>
          </p:grpSpPr>
          <p:sp>
            <p:nvSpPr>
              <p:cNvPr id="1703" name="Google Shape;1703;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5" name="Google Shape;1705;p67"/>
            <p:cNvGrpSpPr/>
            <p:nvPr/>
          </p:nvGrpSpPr>
          <p:grpSpPr>
            <a:xfrm rot="-5400000">
              <a:off x="6107861" y="2544150"/>
              <a:ext cx="344625" cy="354375"/>
              <a:chOff x="4315125" y="2490325"/>
              <a:chExt cx="344625" cy="354375"/>
            </a:xfrm>
          </p:grpSpPr>
          <p:sp>
            <p:nvSpPr>
              <p:cNvPr id="1706" name="Google Shape;1706;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8" name="Google Shape;1708;p67"/>
            <p:cNvGrpSpPr/>
            <p:nvPr/>
          </p:nvGrpSpPr>
          <p:grpSpPr>
            <a:xfrm>
              <a:off x="7592652" y="2764216"/>
              <a:ext cx="807583" cy="632308"/>
              <a:chOff x="1995125" y="1892875"/>
              <a:chExt cx="738125" cy="577925"/>
            </a:xfrm>
          </p:grpSpPr>
          <p:sp>
            <p:nvSpPr>
              <p:cNvPr id="1709" name="Google Shape;1709;p67"/>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7"/>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67"/>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67"/>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67"/>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67"/>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67"/>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7"/>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7" name="Google Shape;1717;p67"/>
            <p:cNvGrpSpPr/>
            <p:nvPr/>
          </p:nvGrpSpPr>
          <p:grpSpPr>
            <a:xfrm>
              <a:off x="7194900" y="1473525"/>
              <a:ext cx="1149775" cy="1075494"/>
              <a:chOff x="7606350" y="247700"/>
              <a:chExt cx="1149775" cy="1075494"/>
            </a:xfrm>
          </p:grpSpPr>
          <p:grpSp>
            <p:nvGrpSpPr>
              <p:cNvPr id="1718" name="Google Shape;1718;p67"/>
              <p:cNvGrpSpPr/>
              <p:nvPr/>
            </p:nvGrpSpPr>
            <p:grpSpPr>
              <a:xfrm>
                <a:off x="7606350" y="247700"/>
                <a:ext cx="1149775" cy="583600"/>
                <a:chOff x="3592250" y="2215325"/>
                <a:chExt cx="1149775" cy="583600"/>
              </a:xfrm>
            </p:grpSpPr>
            <p:sp>
              <p:nvSpPr>
                <p:cNvPr id="1719" name="Google Shape;1719;p67"/>
                <p:cNvSpPr/>
                <p:nvPr/>
              </p:nvSpPr>
              <p:spPr>
                <a:xfrm>
                  <a:off x="4366700" y="2215325"/>
                  <a:ext cx="375325" cy="451400"/>
                </a:xfrm>
                <a:custGeom>
                  <a:avLst/>
                  <a:gdLst/>
                  <a:ahLst/>
                  <a:cxnLst/>
                  <a:rect l="l" t="t" r="r" b="b"/>
                  <a:pathLst>
                    <a:path w="15013" h="18056" extrusionOk="0">
                      <a:moveTo>
                        <a:pt x="5926" y="0"/>
                      </a:moveTo>
                      <a:cubicBezTo>
                        <a:pt x="5865" y="0"/>
                        <a:pt x="5801" y="24"/>
                        <a:pt x="5765" y="60"/>
                      </a:cubicBezTo>
                      <a:lnTo>
                        <a:pt x="75" y="5750"/>
                      </a:lnTo>
                      <a:cubicBezTo>
                        <a:pt x="0" y="5850"/>
                        <a:pt x="0" y="5975"/>
                        <a:pt x="75" y="6050"/>
                      </a:cubicBezTo>
                      <a:cubicBezTo>
                        <a:pt x="122" y="6097"/>
                        <a:pt x="174" y="6116"/>
                        <a:pt x="224" y="6116"/>
                      </a:cubicBezTo>
                      <a:cubicBezTo>
                        <a:pt x="281" y="6116"/>
                        <a:pt x="336" y="6091"/>
                        <a:pt x="376" y="6050"/>
                      </a:cubicBezTo>
                      <a:lnTo>
                        <a:pt x="5664" y="737"/>
                      </a:lnTo>
                      <a:lnTo>
                        <a:pt x="5339" y="8080"/>
                      </a:lnTo>
                      <a:cubicBezTo>
                        <a:pt x="5339" y="8131"/>
                        <a:pt x="5364" y="8181"/>
                        <a:pt x="5389" y="8231"/>
                      </a:cubicBezTo>
                      <a:cubicBezTo>
                        <a:pt x="5439" y="8281"/>
                        <a:pt x="5489" y="8281"/>
                        <a:pt x="5564" y="8281"/>
                      </a:cubicBezTo>
                      <a:lnTo>
                        <a:pt x="13284" y="7880"/>
                      </a:lnTo>
                      <a:lnTo>
                        <a:pt x="9875" y="12692"/>
                      </a:lnTo>
                      <a:cubicBezTo>
                        <a:pt x="9825" y="12767"/>
                        <a:pt x="9825" y="12842"/>
                        <a:pt x="9850" y="12892"/>
                      </a:cubicBezTo>
                      <a:cubicBezTo>
                        <a:pt x="9875" y="12968"/>
                        <a:pt x="9925" y="13018"/>
                        <a:pt x="10000" y="13018"/>
                      </a:cubicBezTo>
                      <a:lnTo>
                        <a:pt x="14361" y="13820"/>
                      </a:lnTo>
                      <a:lnTo>
                        <a:pt x="10502" y="17705"/>
                      </a:lnTo>
                      <a:cubicBezTo>
                        <a:pt x="10426" y="17780"/>
                        <a:pt x="10426" y="17905"/>
                        <a:pt x="10502" y="17980"/>
                      </a:cubicBezTo>
                      <a:cubicBezTo>
                        <a:pt x="10552" y="18030"/>
                        <a:pt x="10602" y="18055"/>
                        <a:pt x="10652" y="18055"/>
                      </a:cubicBezTo>
                      <a:cubicBezTo>
                        <a:pt x="10702" y="18055"/>
                        <a:pt x="10752" y="18030"/>
                        <a:pt x="10802" y="17980"/>
                      </a:cubicBezTo>
                      <a:lnTo>
                        <a:pt x="14938" y="13845"/>
                      </a:lnTo>
                      <a:cubicBezTo>
                        <a:pt x="14988" y="13770"/>
                        <a:pt x="15013" y="13694"/>
                        <a:pt x="14988" y="13619"/>
                      </a:cubicBezTo>
                      <a:cubicBezTo>
                        <a:pt x="14963" y="13544"/>
                        <a:pt x="14888" y="13494"/>
                        <a:pt x="14812" y="13469"/>
                      </a:cubicBezTo>
                      <a:lnTo>
                        <a:pt x="10401" y="12667"/>
                      </a:lnTo>
                      <a:lnTo>
                        <a:pt x="13860" y="7780"/>
                      </a:lnTo>
                      <a:cubicBezTo>
                        <a:pt x="13910" y="7704"/>
                        <a:pt x="13935" y="7629"/>
                        <a:pt x="13885" y="7554"/>
                      </a:cubicBezTo>
                      <a:cubicBezTo>
                        <a:pt x="13835" y="7479"/>
                        <a:pt x="13760" y="7429"/>
                        <a:pt x="13685" y="7429"/>
                      </a:cubicBezTo>
                      <a:lnTo>
                        <a:pt x="5765" y="7855"/>
                      </a:lnTo>
                      <a:lnTo>
                        <a:pt x="6116" y="211"/>
                      </a:lnTo>
                      <a:cubicBezTo>
                        <a:pt x="6116" y="135"/>
                        <a:pt x="6065" y="60"/>
                        <a:pt x="5990" y="10"/>
                      </a:cubicBezTo>
                      <a:cubicBezTo>
                        <a:pt x="5970" y="3"/>
                        <a:pt x="5948" y="0"/>
                        <a:pt x="592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7"/>
                <p:cNvSpPr/>
                <p:nvPr/>
              </p:nvSpPr>
              <p:spPr>
                <a:xfrm>
                  <a:off x="3592250" y="2523050"/>
                  <a:ext cx="158550" cy="275875"/>
                </a:xfrm>
                <a:custGeom>
                  <a:avLst/>
                  <a:gdLst/>
                  <a:ahLst/>
                  <a:cxnLst/>
                  <a:rect l="l" t="t" r="r" b="b"/>
                  <a:pathLst>
                    <a:path w="6342" h="11035" extrusionOk="0">
                      <a:moveTo>
                        <a:pt x="6017" y="1"/>
                      </a:moveTo>
                      <a:cubicBezTo>
                        <a:pt x="6000" y="1"/>
                        <a:pt x="5982" y="3"/>
                        <a:pt x="5966" y="7"/>
                      </a:cubicBezTo>
                      <a:lnTo>
                        <a:pt x="828" y="1711"/>
                      </a:lnTo>
                      <a:cubicBezTo>
                        <a:pt x="753" y="1736"/>
                        <a:pt x="702" y="1812"/>
                        <a:pt x="677" y="1887"/>
                      </a:cubicBezTo>
                      <a:cubicBezTo>
                        <a:pt x="677" y="1962"/>
                        <a:pt x="702" y="2037"/>
                        <a:pt x="753" y="2087"/>
                      </a:cubicBezTo>
                      <a:lnTo>
                        <a:pt x="5715" y="5872"/>
                      </a:lnTo>
                      <a:lnTo>
                        <a:pt x="151" y="8177"/>
                      </a:lnTo>
                      <a:cubicBezTo>
                        <a:pt x="76" y="8203"/>
                        <a:pt x="26" y="8278"/>
                        <a:pt x="26" y="8353"/>
                      </a:cubicBezTo>
                      <a:cubicBezTo>
                        <a:pt x="1" y="8428"/>
                        <a:pt x="51" y="8503"/>
                        <a:pt x="126" y="8553"/>
                      </a:cubicBezTo>
                      <a:lnTo>
                        <a:pt x="4587" y="11010"/>
                      </a:lnTo>
                      <a:cubicBezTo>
                        <a:pt x="4637" y="11035"/>
                        <a:pt x="4662" y="11035"/>
                        <a:pt x="4687" y="11035"/>
                      </a:cubicBezTo>
                      <a:cubicBezTo>
                        <a:pt x="4763" y="11035"/>
                        <a:pt x="4838" y="11010"/>
                        <a:pt x="4888" y="10934"/>
                      </a:cubicBezTo>
                      <a:cubicBezTo>
                        <a:pt x="4938" y="10834"/>
                        <a:pt x="4888" y="10709"/>
                        <a:pt x="4788" y="10659"/>
                      </a:cubicBezTo>
                      <a:lnTo>
                        <a:pt x="702" y="8378"/>
                      </a:lnTo>
                      <a:lnTo>
                        <a:pt x="6216" y="6122"/>
                      </a:lnTo>
                      <a:cubicBezTo>
                        <a:pt x="6291" y="6097"/>
                        <a:pt x="6342" y="6022"/>
                        <a:pt x="6342" y="5947"/>
                      </a:cubicBezTo>
                      <a:cubicBezTo>
                        <a:pt x="6342" y="5872"/>
                        <a:pt x="6317" y="5797"/>
                        <a:pt x="6266" y="5771"/>
                      </a:cubicBezTo>
                      <a:lnTo>
                        <a:pt x="1329" y="1987"/>
                      </a:lnTo>
                      <a:lnTo>
                        <a:pt x="6091" y="408"/>
                      </a:lnTo>
                      <a:cubicBezTo>
                        <a:pt x="6191" y="383"/>
                        <a:pt x="6266" y="258"/>
                        <a:pt x="6216" y="157"/>
                      </a:cubicBezTo>
                      <a:cubicBezTo>
                        <a:pt x="6195" y="53"/>
                        <a:pt x="6105" y="1"/>
                        <a:pt x="60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1" name="Google Shape;1721;p67"/>
              <p:cNvGrpSpPr/>
              <p:nvPr/>
            </p:nvGrpSpPr>
            <p:grpSpPr>
              <a:xfrm>
                <a:off x="7789853" y="539496"/>
                <a:ext cx="887074" cy="783698"/>
                <a:chOff x="3985125" y="1533925"/>
                <a:chExt cx="624700" cy="551900"/>
              </a:xfrm>
            </p:grpSpPr>
            <p:sp>
              <p:nvSpPr>
                <p:cNvPr id="1722" name="Google Shape;1722;p67"/>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67"/>
                <p:cNvGrpSpPr/>
                <p:nvPr/>
              </p:nvGrpSpPr>
              <p:grpSpPr>
                <a:xfrm>
                  <a:off x="3985125" y="1533925"/>
                  <a:ext cx="624700" cy="551900"/>
                  <a:chOff x="3985125" y="1533925"/>
                  <a:chExt cx="624700" cy="551900"/>
                </a:xfrm>
              </p:grpSpPr>
              <p:sp>
                <p:nvSpPr>
                  <p:cNvPr id="1724" name="Google Shape;1724;p67"/>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7"/>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7"/>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7"/>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7"/>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7"/>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7"/>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7"/>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7"/>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7"/>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67"/>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67"/>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7"/>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67"/>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67"/>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extLst>
      <p:ext uri="{BB962C8B-B14F-4D97-AF65-F5344CB8AC3E}">
        <p14:creationId xmlns:p14="http://schemas.microsoft.com/office/powerpoint/2010/main" val="1745816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6" name="Google Shape;1626;p67"/>
          <p:cNvSpPr txBox="1">
            <a:spLocks noGrp="1"/>
          </p:cNvSpPr>
          <p:nvPr>
            <p:ph type="subTitle" idx="1"/>
          </p:nvPr>
        </p:nvSpPr>
        <p:spPr>
          <a:xfrm>
            <a:off x="1047682" y="1384047"/>
            <a:ext cx="5125612" cy="273651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pPr>
            <a:r>
              <a:rPr lang="lt-LT" b="1" dirty="0"/>
              <a:t>9. Kuri pamoka yra triukšmingiausia?</a:t>
            </a:r>
          </a:p>
          <a:p>
            <a:pPr lvl="0" indent="-457200" algn="l" rtl="0">
              <a:lnSpc>
                <a:spcPct val="150000"/>
              </a:lnSpc>
              <a:spcBef>
                <a:spcPts val="0"/>
              </a:spcBef>
              <a:spcAft>
                <a:spcPts val="0"/>
              </a:spcAft>
              <a:buFont typeface="+mj-lt"/>
              <a:buAutoNum type="alphaUcPeriod"/>
            </a:pPr>
            <a:r>
              <a:rPr lang="lt-LT" dirty="0"/>
              <a:t>Istorija</a:t>
            </a:r>
          </a:p>
          <a:p>
            <a:pPr lvl="0" indent="-457200" algn="l" rtl="0">
              <a:lnSpc>
                <a:spcPct val="150000"/>
              </a:lnSpc>
              <a:spcBef>
                <a:spcPts val="0"/>
              </a:spcBef>
              <a:spcAft>
                <a:spcPts val="0"/>
              </a:spcAft>
              <a:buFont typeface="+mj-lt"/>
              <a:buAutoNum type="alphaUcPeriod"/>
            </a:pPr>
            <a:r>
              <a:rPr lang="lt-LT" dirty="0"/>
              <a:t>Fizika</a:t>
            </a:r>
          </a:p>
          <a:p>
            <a:pPr lvl="0" indent="-457200" algn="l" rtl="0">
              <a:lnSpc>
                <a:spcPct val="150000"/>
              </a:lnSpc>
              <a:spcBef>
                <a:spcPts val="0"/>
              </a:spcBef>
              <a:spcAft>
                <a:spcPts val="0"/>
              </a:spcAft>
              <a:buFont typeface="+mj-lt"/>
              <a:buAutoNum type="alphaUcPeriod"/>
            </a:pPr>
            <a:r>
              <a:rPr lang="lt-LT" dirty="0"/>
              <a:t>Matematika</a:t>
            </a:r>
          </a:p>
        </p:txBody>
      </p:sp>
      <p:grpSp>
        <p:nvGrpSpPr>
          <p:cNvPr id="1627" name="Google Shape;1627;p67"/>
          <p:cNvGrpSpPr/>
          <p:nvPr/>
        </p:nvGrpSpPr>
        <p:grpSpPr>
          <a:xfrm>
            <a:off x="5102612" y="1971213"/>
            <a:ext cx="4322125" cy="3172226"/>
            <a:chOff x="4821875" y="1473525"/>
            <a:chExt cx="4322125" cy="3172226"/>
          </a:xfrm>
        </p:grpSpPr>
        <p:grpSp>
          <p:nvGrpSpPr>
            <p:cNvPr id="1628" name="Google Shape;1628;p67"/>
            <p:cNvGrpSpPr/>
            <p:nvPr/>
          </p:nvGrpSpPr>
          <p:grpSpPr>
            <a:xfrm>
              <a:off x="4821875" y="1908638"/>
              <a:ext cx="4322125" cy="2699925"/>
              <a:chOff x="4418000" y="1917013"/>
              <a:chExt cx="4322125" cy="2699925"/>
            </a:xfrm>
          </p:grpSpPr>
          <p:sp>
            <p:nvSpPr>
              <p:cNvPr id="1629" name="Google Shape;1629;p67"/>
              <p:cNvSpPr/>
              <p:nvPr/>
            </p:nvSpPr>
            <p:spPr>
              <a:xfrm>
                <a:off x="4460000" y="1917013"/>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rgbClr val="F9F2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7"/>
              <p:cNvSpPr/>
              <p:nvPr/>
            </p:nvSpPr>
            <p:spPr>
              <a:xfrm>
                <a:off x="4418000" y="453671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1" name="Google Shape;1631;p67"/>
            <p:cNvGrpSpPr/>
            <p:nvPr/>
          </p:nvGrpSpPr>
          <p:grpSpPr>
            <a:xfrm>
              <a:off x="5745936" y="2844731"/>
              <a:ext cx="2802274" cy="1801020"/>
              <a:chOff x="461950" y="2466850"/>
              <a:chExt cx="3065275" cy="1970050"/>
            </a:xfrm>
          </p:grpSpPr>
          <p:sp>
            <p:nvSpPr>
              <p:cNvPr id="1632" name="Google Shape;1632;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7"/>
              <p:cNvSpPr/>
              <p:nvPr/>
            </p:nvSpPr>
            <p:spPr>
              <a:xfrm>
                <a:off x="461950" y="3206925"/>
                <a:ext cx="2017475" cy="1119625"/>
              </a:xfrm>
              <a:custGeom>
                <a:avLst/>
                <a:gdLst/>
                <a:ahLst/>
                <a:cxnLst/>
                <a:rect l="l" t="t" r="r" b="b"/>
                <a:pathLst>
                  <a:path w="80699" h="44785" extrusionOk="0">
                    <a:moveTo>
                      <a:pt x="21768" y="9388"/>
                    </a:moveTo>
                    <a:lnTo>
                      <a:pt x="21768" y="9388"/>
                    </a:lnTo>
                    <a:cubicBezTo>
                      <a:pt x="22981" y="9439"/>
                      <a:pt x="24075" y="10242"/>
                      <a:pt x="24707" y="11267"/>
                    </a:cubicBezTo>
                    <a:cubicBezTo>
                      <a:pt x="25356" y="12309"/>
                      <a:pt x="25612" y="13523"/>
                      <a:pt x="25749" y="14736"/>
                    </a:cubicBezTo>
                    <a:cubicBezTo>
                      <a:pt x="26040" y="17572"/>
                      <a:pt x="25749" y="20460"/>
                      <a:pt x="25237" y="23245"/>
                    </a:cubicBezTo>
                    <a:cubicBezTo>
                      <a:pt x="24562" y="22688"/>
                      <a:pt x="23687" y="22382"/>
                      <a:pt x="22815" y="22382"/>
                    </a:cubicBezTo>
                    <a:cubicBezTo>
                      <a:pt x="22671" y="22382"/>
                      <a:pt x="22526" y="22390"/>
                      <a:pt x="22383" y="22407"/>
                    </a:cubicBezTo>
                    <a:cubicBezTo>
                      <a:pt x="23135" y="23091"/>
                      <a:pt x="23887" y="23791"/>
                      <a:pt x="24639" y="24492"/>
                    </a:cubicBezTo>
                    <a:cubicBezTo>
                      <a:pt x="23340" y="24142"/>
                      <a:pt x="22025" y="23825"/>
                      <a:pt x="20710" y="23556"/>
                    </a:cubicBezTo>
                    <a:lnTo>
                      <a:pt x="20710" y="23556"/>
                    </a:lnTo>
                    <a:cubicBezTo>
                      <a:pt x="21070" y="23537"/>
                      <a:pt x="21431" y="23528"/>
                      <a:pt x="21791" y="23528"/>
                    </a:cubicBezTo>
                    <a:cubicBezTo>
                      <a:pt x="21971" y="23528"/>
                      <a:pt x="22152" y="23530"/>
                      <a:pt x="22332" y="23535"/>
                    </a:cubicBezTo>
                    <a:cubicBezTo>
                      <a:pt x="20045" y="22520"/>
                      <a:pt x="17530" y="21991"/>
                      <a:pt x="15016" y="21991"/>
                    </a:cubicBezTo>
                    <a:cubicBezTo>
                      <a:pt x="14863" y="21991"/>
                      <a:pt x="14710" y="21993"/>
                      <a:pt x="14558" y="21997"/>
                    </a:cubicBezTo>
                    <a:cubicBezTo>
                      <a:pt x="16329" y="21019"/>
                      <a:pt x="18349" y="20519"/>
                      <a:pt x="20366" y="20519"/>
                    </a:cubicBezTo>
                    <a:cubicBezTo>
                      <a:pt x="21695" y="20519"/>
                      <a:pt x="23024" y="20736"/>
                      <a:pt x="24280" y="21177"/>
                    </a:cubicBezTo>
                    <a:cubicBezTo>
                      <a:pt x="22759" y="19691"/>
                      <a:pt x="21033" y="18426"/>
                      <a:pt x="19154" y="17470"/>
                    </a:cubicBezTo>
                    <a:lnTo>
                      <a:pt x="19154" y="17470"/>
                    </a:lnTo>
                    <a:cubicBezTo>
                      <a:pt x="20965" y="17862"/>
                      <a:pt x="22725" y="18580"/>
                      <a:pt x="24297" y="19571"/>
                    </a:cubicBezTo>
                    <a:cubicBezTo>
                      <a:pt x="22930" y="17726"/>
                      <a:pt x="21460" y="15966"/>
                      <a:pt x="19871" y="14309"/>
                    </a:cubicBezTo>
                    <a:lnTo>
                      <a:pt x="19871" y="14309"/>
                    </a:lnTo>
                    <a:cubicBezTo>
                      <a:pt x="21495" y="14872"/>
                      <a:pt x="23032" y="15675"/>
                      <a:pt x="24433" y="16684"/>
                    </a:cubicBezTo>
                    <a:cubicBezTo>
                      <a:pt x="23255" y="14360"/>
                      <a:pt x="22366" y="11917"/>
                      <a:pt x="21768" y="9388"/>
                    </a:cubicBezTo>
                    <a:close/>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lnTo>
                      <a:pt x="17445" y="12395"/>
                    </a:ln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7791" y="43338"/>
                      <a:pt x="9739" y="43526"/>
                      <a:pt x="10850" y="42859"/>
                    </a:cubicBezTo>
                    <a:cubicBezTo>
                      <a:pt x="10081" y="41475"/>
                      <a:pt x="8543" y="40604"/>
                      <a:pt x="7843" y="38981"/>
                    </a:cubicBezTo>
                    <a:cubicBezTo>
                      <a:pt x="7176" y="37426"/>
                      <a:pt x="6937" y="35666"/>
                      <a:pt x="7176" y="33992"/>
                    </a:cubicBezTo>
                    <a:cubicBezTo>
                      <a:pt x="7655" y="30660"/>
                      <a:pt x="9842" y="27721"/>
                      <a:pt x="12695" y="25944"/>
                    </a:cubicBezTo>
                    <a:cubicBezTo>
                      <a:pt x="15074" y="24449"/>
                      <a:pt x="17857" y="23713"/>
                      <a:pt x="20657" y="23559"/>
                    </a:cubicBezTo>
                    <a:lnTo>
                      <a:pt x="20657" y="23559"/>
                    </a:lnTo>
                    <a:cubicBezTo>
                      <a:pt x="22744" y="24568"/>
                      <a:pt x="23948" y="27175"/>
                      <a:pt x="23084" y="29327"/>
                    </a:cubicBezTo>
                    <a:cubicBezTo>
                      <a:pt x="21973" y="32061"/>
                      <a:pt x="20589" y="34726"/>
                      <a:pt x="19649" y="37597"/>
                    </a:cubicBezTo>
                    <a:cubicBezTo>
                      <a:pt x="19325" y="38588"/>
                      <a:pt x="19051" y="39733"/>
                      <a:pt x="19632" y="40604"/>
                    </a:cubicBezTo>
                    <a:cubicBezTo>
                      <a:pt x="19906" y="40997"/>
                      <a:pt x="20316" y="41270"/>
                      <a:pt x="20726" y="41493"/>
                    </a:cubicBezTo>
                    <a:cubicBezTo>
                      <a:pt x="22538" y="42467"/>
                      <a:pt x="24684" y="42669"/>
                      <a:pt x="26837" y="42669"/>
                    </a:cubicBezTo>
                    <a:cubicBezTo>
                      <a:pt x="28361" y="42669"/>
                      <a:pt x="29889" y="42568"/>
                      <a:pt x="31305" y="42568"/>
                    </a:cubicBezTo>
                    <a:cubicBezTo>
                      <a:pt x="31396" y="42568"/>
                      <a:pt x="31486" y="42568"/>
                      <a:pt x="31576" y="42569"/>
                    </a:cubicBezTo>
                    <a:cubicBezTo>
                      <a:pt x="35676" y="42620"/>
                      <a:pt x="39777" y="42740"/>
                      <a:pt x="43878" y="42842"/>
                    </a:cubicBezTo>
                    <a:cubicBezTo>
                      <a:pt x="49670" y="43013"/>
                      <a:pt x="55462" y="43099"/>
                      <a:pt x="61237" y="43475"/>
                    </a:cubicBezTo>
                    <a:cubicBezTo>
                      <a:pt x="61408" y="43492"/>
                      <a:pt x="61596" y="43526"/>
                      <a:pt x="61681" y="43663"/>
                    </a:cubicBezTo>
                    <a:cubicBezTo>
                      <a:pt x="61767" y="43799"/>
                      <a:pt x="61716" y="43987"/>
                      <a:pt x="61767" y="44141"/>
                    </a:cubicBezTo>
                    <a:cubicBezTo>
                      <a:pt x="61835" y="44346"/>
                      <a:pt x="62074" y="44414"/>
                      <a:pt x="62279" y="44466"/>
                    </a:cubicBezTo>
                    <a:cubicBezTo>
                      <a:pt x="63477" y="44718"/>
                      <a:pt x="64691" y="44784"/>
                      <a:pt x="65909" y="44784"/>
                    </a:cubicBezTo>
                    <a:cubicBezTo>
                      <a:pt x="67244" y="44784"/>
                      <a:pt x="68585"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75" y="31036"/>
                      <a:pt x="77811" y="27704"/>
                      <a:pt x="76239" y="24594"/>
                    </a:cubicBezTo>
                    <a:cubicBezTo>
                      <a:pt x="75504" y="26576"/>
                      <a:pt x="73915" y="28251"/>
                      <a:pt x="71950" y="29071"/>
                    </a:cubicBezTo>
                    <a:cubicBezTo>
                      <a:pt x="72514" y="27755"/>
                      <a:pt x="73420" y="26611"/>
                      <a:pt x="74120" y="25363"/>
                    </a:cubicBezTo>
                    <a:cubicBezTo>
                      <a:pt x="74821" y="24099"/>
                      <a:pt x="75299" y="22612"/>
                      <a:pt x="74906" y="21228"/>
                    </a:cubicBezTo>
                    <a:lnTo>
                      <a:pt x="74906" y="21228"/>
                    </a:lnTo>
                    <a:cubicBezTo>
                      <a:pt x="73232" y="24270"/>
                      <a:pt x="70635" y="26764"/>
                      <a:pt x="67525" y="28302"/>
                    </a:cubicBezTo>
                    <a:cubicBezTo>
                      <a:pt x="69695" y="25466"/>
                      <a:pt x="71506" y="22356"/>
                      <a:pt x="72907" y="19076"/>
                    </a:cubicBezTo>
                    <a:lnTo>
                      <a:pt x="72907" y="19076"/>
                    </a:lnTo>
                    <a:cubicBezTo>
                      <a:pt x="70105" y="19503"/>
                      <a:pt x="68020" y="21826"/>
                      <a:pt x="66175" y="23996"/>
                    </a:cubicBezTo>
                    <a:cubicBezTo>
                      <a:pt x="64808" y="19520"/>
                      <a:pt x="66636" y="14257"/>
                      <a:pt x="70481" y="11609"/>
                    </a:cubicBezTo>
                    <a:cubicBezTo>
                      <a:pt x="70105" y="11318"/>
                      <a:pt x="69633" y="11174"/>
                      <a:pt x="69162" y="11174"/>
                    </a:cubicBezTo>
                    <a:cubicBezTo>
                      <a:pt x="68583" y="11174"/>
                      <a:pt x="68006" y="11390"/>
                      <a:pt x="67610" y="11814"/>
                    </a:cubicBezTo>
                    <a:cubicBezTo>
                      <a:pt x="68020" y="11028"/>
                      <a:pt x="69439" y="9781"/>
                      <a:pt x="69473" y="8995"/>
                    </a:cubicBezTo>
                    <a:cubicBezTo>
                      <a:pt x="69507" y="8311"/>
                      <a:pt x="68379" y="7098"/>
                      <a:pt x="67952" y="6688"/>
                    </a:cubicBezTo>
                    <a:cubicBezTo>
                      <a:pt x="66466" y="5236"/>
                      <a:pt x="64432" y="4416"/>
                      <a:pt x="62553" y="3630"/>
                    </a:cubicBezTo>
                    <a:cubicBezTo>
                      <a:pt x="61186" y="3066"/>
                      <a:pt x="59853" y="2451"/>
                      <a:pt x="58486" y="1921"/>
                    </a:cubicBezTo>
                    <a:lnTo>
                      <a:pt x="58486" y="1921"/>
                    </a:lnTo>
                    <a:lnTo>
                      <a:pt x="66261" y="5971"/>
                    </a:lnTo>
                    <a:cubicBezTo>
                      <a:pt x="62382" y="14941"/>
                      <a:pt x="63595" y="25192"/>
                      <a:pt x="62553" y="34914"/>
                    </a:cubicBezTo>
                    <a:cubicBezTo>
                      <a:pt x="62519" y="35256"/>
                      <a:pt x="62433" y="35666"/>
                      <a:pt x="62126" y="35854"/>
                    </a:cubicBezTo>
                    <a:cubicBezTo>
                      <a:pt x="62023" y="35917"/>
                      <a:pt x="61912" y="35943"/>
                      <a:pt x="61799" y="35943"/>
                    </a:cubicBezTo>
                    <a:cubicBezTo>
                      <a:pt x="61480" y="35943"/>
                      <a:pt x="61134" y="35736"/>
                      <a:pt x="60844" y="35547"/>
                    </a:cubicBezTo>
                    <a:cubicBezTo>
                      <a:pt x="59732" y="34856"/>
                      <a:pt x="58419" y="34494"/>
                      <a:pt x="57110" y="34494"/>
                    </a:cubicBezTo>
                    <a:cubicBezTo>
                      <a:pt x="56508" y="34494"/>
                      <a:pt x="55906" y="34570"/>
                      <a:pt x="55325" y="34726"/>
                    </a:cubicBezTo>
                    <a:cubicBezTo>
                      <a:pt x="54830" y="32027"/>
                      <a:pt x="54608" y="29259"/>
                      <a:pt x="54710" y="26525"/>
                    </a:cubicBezTo>
                    <a:cubicBezTo>
                      <a:pt x="54727" y="26252"/>
                      <a:pt x="54744" y="25944"/>
                      <a:pt x="54949" y="25773"/>
                    </a:cubicBezTo>
                    <a:cubicBezTo>
                      <a:pt x="55072" y="25651"/>
                      <a:pt x="55236" y="25609"/>
                      <a:pt x="55409" y="25609"/>
                    </a:cubicBezTo>
                    <a:cubicBezTo>
                      <a:pt x="55574" y="25609"/>
                      <a:pt x="55748" y="25646"/>
                      <a:pt x="55906" y="25688"/>
                    </a:cubicBezTo>
                    <a:cubicBezTo>
                      <a:pt x="56692" y="25876"/>
                      <a:pt x="57478" y="26064"/>
                      <a:pt x="58281" y="26252"/>
                    </a:cubicBezTo>
                    <a:cubicBezTo>
                      <a:pt x="58657" y="22288"/>
                      <a:pt x="59512" y="18375"/>
                      <a:pt x="60793" y="14616"/>
                    </a:cubicBezTo>
                    <a:cubicBezTo>
                      <a:pt x="61118" y="13676"/>
                      <a:pt x="61476" y="12702"/>
                      <a:pt x="61442" y="11694"/>
                    </a:cubicBezTo>
                    <a:cubicBezTo>
                      <a:pt x="61408" y="10908"/>
                      <a:pt x="61152" y="10157"/>
                      <a:pt x="60878" y="9405"/>
                    </a:cubicBezTo>
                    <a:cubicBezTo>
                      <a:pt x="60144" y="7286"/>
                      <a:pt x="59512" y="5065"/>
                      <a:pt x="58623" y="3015"/>
                    </a:cubicBezTo>
                    <a:cubicBezTo>
                      <a:pt x="57974" y="1477"/>
                      <a:pt x="57051" y="1323"/>
                      <a:pt x="55377" y="930"/>
                    </a:cubicBezTo>
                    <a:cubicBezTo>
                      <a:pt x="52028"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7"/>
              <p:cNvSpPr/>
              <p:nvPr/>
            </p:nvSpPr>
            <p:spPr>
              <a:xfrm>
                <a:off x="1417050" y="3580000"/>
                <a:ext cx="434875" cy="350500"/>
              </a:xfrm>
              <a:custGeom>
                <a:avLst/>
                <a:gdLst/>
                <a:ahLst/>
                <a:cxnLst/>
                <a:rect l="l" t="t" r="r" b="b"/>
                <a:pathLst>
                  <a:path w="17395" h="14020" extrusionOk="0">
                    <a:moveTo>
                      <a:pt x="15379" y="1"/>
                    </a:moveTo>
                    <a:cubicBezTo>
                      <a:pt x="13174" y="3162"/>
                      <a:pt x="11415" y="6630"/>
                      <a:pt x="10133" y="10252"/>
                    </a:cubicBezTo>
                    <a:cubicBezTo>
                      <a:pt x="8732" y="8612"/>
                      <a:pt x="7331" y="6989"/>
                      <a:pt x="5930" y="5349"/>
                    </a:cubicBezTo>
                    <a:cubicBezTo>
                      <a:pt x="4734" y="3948"/>
                      <a:pt x="3623" y="2461"/>
                      <a:pt x="2120" y="1419"/>
                    </a:cubicBezTo>
                    <a:cubicBezTo>
                      <a:pt x="1112" y="2495"/>
                      <a:pt x="445" y="4187"/>
                      <a:pt x="1" y="5588"/>
                    </a:cubicBezTo>
                    <a:cubicBezTo>
                      <a:pt x="1129" y="5605"/>
                      <a:pt x="2103" y="6493"/>
                      <a:pt x="2906" y="7416"/>
                    </a:cubicBezTo>
                    <a:cubicBezTo>
                      <a:pt x="3282" y="7860"/>
                      <a:pt x="3623" y="8305"/>
                      <a:pt x="3931" y="8680"/>
                    </a:cubicBezTo>
                    <a:cubicBezTo>
                      <a:pt x="5127" y="10167"/>
                      <a:pt x="6135" y="11824"/>
                      <a:pt x="6904" y="13601"/>
                    </a:cubicBezTo>
                    <a:cubicBezTo>
                      <a:pt x="6955" y="13704"/>
                      <a:pt x="7006" y="13840"/>
                      <a:pt x="7109" y="13909"/>
                    </a:cubicBezTo>
                    <a:cubicBezTo>
                      <a:pt x="7220" y="13996"/>
                      <a:pt x="7350" y="14019"/>
                      <a:pt x="7485" y="14019"/>
                    </a:cubicBezTo>
                    <a:cubicBezTo>
                      <a:pt x="7535" y="14019"/>
                      <a:pt x="7587" y="14016"/>
                      <a:pt x="7639" y="14011"/>
                    </a:cubicBezTo>
                    <a:cubicBezTo>
                      <a:pt x="9313" y="13926"/>
                      <a:pt x="10987" y="13840"/>
                      <a:pt x="12662" y="13755"/>
                    </a:cubicBezTo>
                    <a:cubicBezTo>
                      <a:pt x="13482" y="9859"/>
                      <a:pt x="14746" y="5349"/>
                      <a:pt x="17173" y="2102"/>
                    </a:cubicBezTo>
                    <a:cubicBezTo>
                      <a:pt x="17395" y="1812"/>
                      <a:pt x="15567" y="189"/>
                      <a:pt x="1537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7"/>
              <p:cNvSpPr/>
              <p:nvPr/>
            </p:nvSpPr>
            <p:spPr>
              <a:xfrm>
                <a:off x="1424750" y="3609475"/>
                <a:ext cx="443850" cy="324925"/>
              </a:xfrm>
              <a:custGeom>
                <a:avLst/>
                <a:gdLst/>
                <a:ahLst/>
                <a:cxnLst/>
                <a:rect l="l" t="t" r="r" b="b"/>
                <a:pathLst>
                  <a:path w="17754" h="12997" extrusionOk="0">
                    <a:moveTo>
                      <a:pt x="957" y="2478"/>
                    </a:moveTo>
                    <a:cubicBezTo>
                      <a:pt x="958" y="2478"/>
                      <a:pt x="958" y="2478"/>
                      <a:pt x="958" y="2478"/>
                    </a:cubicBezTo>
                    <a:lnTo>
                      <a:pt x="958" y="2478"/>
                    </a:lnTo>
                    <a:cubicBezTo>
                      <a:pt x="958" y="2478"/>
                      <a:pt x="958" y="2478"/>
                      <a:pt x="957" y="2478"/>
                    </a:cubicBezTo>
                    <a:close/>
                    <a:moveTo>
                      <a:pt x="684" y="2974"/>
                    </a:moveTo>
                    <a:cubicBezTo>
                      <a:pt x="680" y="2982"/>
                      <a:pt x="678" y="2990"/>
                      <a:pt x="677" y="2998"/>
                    </a:cubicBezTo>
                    <a:lnTo>
                      <a:pt x="677" y="2998"/>
                    </a:lnTo>
                    <a:cubicBezTo>
                      <a:pt x="679" y="2990"/>
                      <a:pt x="682" y="2982"/>
                      <a:pt x="684" y="2974"/>
                    </a:cubicBezTo>
                    <a:close/>
                    <a:moveTo>
                      <a:pt x="16403" y="1"/>
                    </a:moveTo>
                    <a:cubicBezTo>
                      <a:pt x="14097" y="2119"/>
                      <a:pt x="12542" y="5554"/>
                      <a:pt x="11089" y="8287"/>
                    </a:cubicBezTo>
                    <a:cubicBezTo>
                      <a:pt x="10987" y="8509"/>
                      <a:pt x="9776" y="10829"/>
                      <a:pt x="9791" y="10850"/>
                    </a:cubicBezTo>
                    <a:lnTo>
                      <a:pt x="9791" y="10850"/>
                    </a:lnTo>
                    <a:cubicBezTo>
                      <a:pt x="7143" y="7655"/>
                      <a:pt x="4341" y="4888"/>
                      <a:pt x="958" y="2478"/>
                    </a:cubicBezTo>
                    <a:lnTo>
                      <a:pt x="958" y="2478"/>
                    </a:lnTo>
                    <a:cubicBezTo>
                      <a:pt x="1007" y="2516"/>
                      <a:pt x="735" y="3008"/>
                      <a:pt x="701" y="3059"/>
                    </a:cubicBezTo>
                    <a:cubicBezTo>
                      <a:pt x="688" y="3046"/>
                      <a:pt x="675" y="3023"/>
                      <a:pt x="677" y="2998"/>
                    </a:cubicBezTo>
                    <a:lnTo>
                      <a:pt x="677" y="2998"/>
                    </a:lnTo>
                    <a:cubicBezTo>
                      <a:pt x="522" y="3536"/>
                      <a:pt x="254" y="4075"/>
                      <a:pt x="35" y="4597"/>
                    </a:cubicBezTo>
                    <a:cubicBezTo>
                      <a:pt x="18" y="4614"/>
                      <a:pt x="18" y="4648"/>
                      <a:pt x="1" y="4665"/>
                    </a:cubicBezTo>
                    <a:cubicBezTo>
                      <a:pt x="581" y="4751"/>
                      <a:pt x="1111" y="5041"/>
                      <a:pt x="1607" y="5349"/>
                    </a:cubicBezTo>
                    <a:cubicBezTo>
                      <a:pt x="4887" y="7365"/>
                      <a:pt x="7706" y="9671"/>
                      <a:pt x="9740" y="12969"/>
                    </a:cubicBezTo>
                    <a:cubicBezTo>
                      <a:pt x="9850" y="12987"/>
                      <a:pt x="9960" y="12997"/>
                      <a:pt x="10071" y="12997"/>
                    </a:cubicBezTo>
                    <a:cubicBezTo>
                      <a:pt x="10268" y="12997"/>
                      <a:pt x="10465" y="12966"/>
                      <a:pt x="10662" y="12901"/>
                    </a:cubicBezTo>
                    <a:cubicBezTo>
                      <a:pt x="12200" y="8561"/>
                      <a:pt x="14626" y="4546"/>
                      <a:pt x="17753" y="1162"/>
                    </a:cubicBezTo>
                    <a:cubicBezTo>
                      <a:pt x="17275" y="804"/>
                      <a:pt x="16848" y="411"/>
                      <a:pt x="164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7"/>
              <p:cNvSpPr/>
              <p:nvPr/>
            </p:nvSpPr>
            <p:spPr>
              <a:xfrm>
                <a:off x="1593475" y="3961025"/>
                <a:ext cx="256750" cy="322100"/>
              </a:xfrm>
              <a:custGeom>
                <a:avLst/>
                <a:gdLst/>
                <a:ahLst/>
                <a:cxnLst/>
                <a:rect l="l" t="t" r="r" b="b"/>
                <a:pathLst>
                  <a:path w="10270" h="12884" extrusionOk="0">
                    <a:moveTo>
                      <a:pt x="5485" y="0"/>
                    </a:moveTo>
                    <a:cubicBezTo>
                      <a:pt x="4238" y="120"/>
                      <a:pt x="2974" y="308"/>
                      <a:pt x="1726" y="513"/>
                    </a:cubicBezTo>
                    <a:cubicBezTo>
                      <a:pt x="1316" y="3571"/>
                      <a:pt x="1026" y="6596"/>
                      <a:pt x="633" y="9654"/>
                    </a:cubicBezTo>
                    <a:cubicBezTo>
                      <a:pt x="479" y="10645"/>
                      <a:pt x="257" y="11619"/>
                      <a:pt x="1" y="12593"/>
                    </a:cubicBezTo>
                    <a:cubicBezTo>
                      <a:pt x="789" y="12573"/>
                      <a:pt x="1577" y="12564"/>
                      <a:pt x="2364" y="12564"/>
                    </a:cubicBezTo>
                    <a:cubicBezTo>
                      <a:pt x="5005" y="12564"/>
                      <a:pt x="7637" y="12673"/>
                      <a:pt x="10269" y="12883"/>
                    </a:cubicBezTo>
                    <a:cubicBezTo>
                      <a:pt x="9108" y="8441"/>
                      <a:pt x="7501" y="4118"/>
                      <a:pt x="54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7"/>
              <p:cNvSpPr/>
              <p:nvPr/>
            </p:nvSpPr>
            <p:spPr>
              <a:xfrm>
                <a:off x="1565700" y="3829275"/>
                <a:ext cx="193100" cy="171850"/>
              </a:xfrm>
              <a:custGeom>
                <a:avLst/>
                <a:gdLst/>
                <a:ahLst/>
                <a:cxnLst/>
                <a:rect l="l" t="t" r="r" b="b"/>
                <a:pathLst>
                  <a:path w="7724" h="6874" extrusionOk="0">
                    <a:moveTo>
                      <a:pt x="6253" y="1"/>
                    </a:moveTo>
                    <a:cubicBezTo>
                      <a:pt x="5919" y="1"/>
                      <a:pt x="5575" y="56"/>
                      <a:pt x="5246" y="110"/>
                    </a:cubicBezTo>
                    <a:cubicBezTo>
                      <a:pt x="3965" y="316"/>
                      <a:pt x="1" y="213"/>
                      <a:pt x="189" y="2161"/>
                    </a:cubicBezTo>
                    <a:cubicBezTo>
                      <a:pt x="257" y="2964"/>
                      <a:pt x="1060" y="3699"/>
                      <a:pt x="1522" y="4297"/>
                    </a:cubicBezTo>
                    <a:cubicBezTo>
                      <a:pt x="1846" y="4690"/>
                      <a:pt x="1966" y="4758"/>
                      <a:pt x="1983" y="5322"/>
                    </a:cubicBezTo>
                    <a:cubicBezTo>
                      <a:pt x="2000" y="5732"/>
                      <a:pt x="1812" y="6125"/>
                      <a:pt x="2051" y="6501"/>
                    </a:cubicBezTo>
                    <a:cubicBezTo>
                      <a:pt x="2224" y="6778"/>
                      <a:pt x="2530" y="6874"/>
                      <a:pt x="2863" y="6874"/>
                    </a:cubicBezTo>
                    <a:cubicBezTo>
                      <a:pt x="3123" y="6874"/>
                      <a:pt x="3400" y="6815"/>
                      <a:pt x="3640" y="6740"/>
                    </a:cubicBezTo>
                    <a:cubicBezTo>
                      <a:pt x="4614" y="6432"/>
                      <a:pt x="5554" y="6108"/>
                      <a:pt x="6494" y="5732"/>
                    </a:cubicBezTo>
                    <a:cubicBezTo>
                      <a:pt x="6716" y="5646"/>
                      <a:pt x="6938" y="5561"/>
                      <a:pt x="7126" y="5390"/>
                    </a:cubicBezTo>
                    <a:cubicBezTo>
                      <a:pt x="7724" y="4878"/>
                      <a:pt x="7553" y="3904"/>
                      <a:pt x="7228" y="3169"/>
                    </a:cubicBezTo>
                    <a:cubicBezTo>
                      <a:pt x="6989" y="2605"/>
                      <a:pt x="6682" y="1956"/>
                      <a:pt x="6972" y="1426"/>
                    </a:cubicBezTo>
                    <a:cubicBezTo>
                      <a:pt x="7160" y="1084"/>
                      <a:pt x="7553" y="760"/>
                      <a:pt x="7399" y="418"/>
                    </a:cubicBezTo>
                    <a:cubicBezTo>
                      <a:pt x="7331" y="298"/>
                      <a:pt x="7211" y="230"/>
                      <a:pt x="7092" y="162"/>
                    </a:cubicBezTo>
                    <a:cubicBezTo>
                      <a:pt x="6829" y="42"/>
                      <a:pt x="6545" y="1"/>
                      <a:pt x="62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7"/>
              <p:cNvSpPr/>
              <p:nvPr/>
            </p:nvSpPr>
            <p:spPr>
              <a:xfrm>
                <a:off x="1201775" y="3152675"/>
                <a:ext cx="771900" cy="703300"/>
              </a:xfrm>
              <a:custGeom>
                <a:avLst/>
                <a:gdLst/>
                <a:ahLst/>
                <a:cxnLst/>
                <a:rect l="l" t="t" r="r" b="b"/>
                <a:pathLst>
                  <a:path w="30876" h="28132" extrusionOk="0">
                    <a:moveTo>
                      <a:pt x="26006" y="24934"/>
                    </a:moveTo>
                    <a:lnTo>
                      <a:pt x="26006" y="24934"/>
                    </a:lnTo>
                    <a:cubicBezTo>
                      <a:pt x="26006" y="24935"/>
                      <a:pt x="26006" y="24936"/>
                      <a:pt x="26006" y="24936"/>
                    </a:cubicBezTo>
                    <a:cubicBezTo>
                      <a:pt x="26006" y="24936"/>
                      <a:pt x="26006" y="24935"/>
                      <a:pt x="26006" y="24934"/>
                    </a:cubicBezTo>
                    <a:close/>
                    <a:moveTo>
                      <a:pt x="16855" y="1"/>
                    </a:moveTo>
                    <a:cubicBezTo>
                      <a:pt x="15438" y="1"/>
                      <a:pt x="14022" y="112"/>
                      <a:pt x="12627" y="332"/>
                    </a:cubicBezTo>
                    <a:cubicBezTo>
                      <a:pt x="9535" y="811"/>
                      <a:pt x="6459" y="1853"/>
                      <a:pt x="4067" y="3852"/>
                    </a:cubicBezTo>
                    <a:cubicBezTo>
                      <a:pt x="1658" y="5851"/>
                      <a:pt x="1" y="8892"/>
                      <a:pt x="206" y="12019"/>
                    </a:cubicBezTo>
                    <a:cubicBezTo>
                      <a:pt x="359" y="14309"/>
                      <a:pt x="1419" y="16256"/>
                      <a:pt x="2427" y="18238"/>
                    </a:cubicBezTo>
                    <a:cubicBezTo>
                      <a:pt x="3435" y="20203"/>
                      <a:pt x="4682" y="22049"/>
                      <a:pt x="6134" y="23740"/>
                    </a:cubicBezTo>
                    <a:cubicBezTo>
                      <a:pt x="6852" y="24577"/>
                      <a:pt x="7621" y="25380"/>
                      <a:pt x="8441" y="26115"/>
                    </a:cubicBezTo>
                    <a:cubicBezTo>
                      <a:pt x="8851" y="26508"/>
                      <a:pt x="9295" y="26884"/>
                      <a:pt x="9740" y="27243"/>
                    </a:cubicBezTo>
                    <a:cubicBezTo>
                      <a:pt x="10028" y="27481"/>
                      <a:pt x="10739" y="27820"/>
                      <a:pt x="10899" y="28126"/>
                    </a:cubicBezTo>
                    <a:lnTo>
                      <a:pt x="10899" y="28126"/>
                    </a:lnTo>
                    <a:cubicBezTo>
                      <a:pt x="8632" y="23685"/>
                      <a:pt x="12595" y="18665"/>
                      <a:pt x="16301" y="16513"/>
                    </a:cubicBezTo>
                    <a:cubicBezTo>
                      <a:pt x="16677" y="16291"/>
                      <a:pt x="17070" y="16086"/>
                      <a:pt x="17497" y="16017"/>
                    </a:cubicBezTo>
                    <a:cubicBezTo>
                      <a:pt x="17668" y="15983"/>
                      <a:pt x="17839" y="15966"/>
                      <a:pt x="18009" y="15966"/>
                    </a:cubicBezTo>
                    <a:cubicBezTo>
                      <a:pt x="20162" y="16051"/>
                      <a:pt x="22127" y="17845"/>
                      <a:pt x="23426" y="19417"/>
                    </a:cubicBezTo>
                    <a:cubicBezTo>
                      <a:pt x="24092" y="20220"/>
                      <a:pt x="24656" y="21126"/>
                      <a:pt x="25100" y="22083"/>
                    </a:cubicBezTo>
                    <a:cubicBezTo>
                      <a:pt x="25373" y="22697"/>
                      <a:pt x="26192" y="24267"/>
                      <a:pt x="26006" y="24934"/>
                    </a:cubicBezTo>
                    <a:lnTo>
                      <a:pt x="26006" y="24934"/>
                    </a:lnTo>
                    <a:cubicBezTo>
                      <a:pt x="26638" y="22680"/>
                      <a:pt x="27373" y="20476"/>
                      <a:pt x="28261" y="18307"/>
                    </a:cubicBezTo>
                    <a:cubicBezTo>
                      <a:pt x="29013" y="16444"/>
                      <a:pt x="29884" y="14599"/>
                      <a:pt x="30311" y="12634"/>
                    </a:cubicBezTo>
                    <a:cubicBezTo>
                      <a:pt x="30875" y="10037"/>
                      <a:pt x="30704" y="6637"/>
                      <a:pt x="29167" y="4382"/>
                    </a:cubicBezTo>
                    <a:cubicBezTo>
                      <a:pt x="27749" y="2280"/>
                      <a:pt x="25220" y="1238"/>
                      <a:pt x="22759" y="657"/>
                    </a:cubicBezTo>
                    <a:cubicBezTo>
                      <a:pt x="20825" y="218"/>
                      <a:pt x="18839" y="1"/>
                      <a:pt x="16855" y="1"/>
                    </a:cubicBezTo>
                    <a:close/>
                    <a:moveTo>
                      <a:pt x="10899" y="28126"/>
                    </a:moveTo>
                    <a:lnTo>
                      <a:pt x="10899" y="28126"/>
                    </a:lnTo>
                    <a:cubicBezTo>
                      <a:pt x="10900" y="28128"/>
                      <a:pt x="10901" y="28129"/>
                      <a:pt x="10902" y="28131"/>
                    </a:cubicBezTo>
                    <a:lnTo>
                      <a:pt x="10902" y="28131"/>
                    </a:lnTo>
                    <a:cubicBezTo>
                      <a:pt x="10901" y="28129"/>
                      <a:pt x="10900" y="28128"/>
                      <a:pt x="10899" y="2812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7"/>
              <p:cNvSpPr/>
              <p:nvPr/>
            </p:nvSpPr>
            <p:spPr>
              <a:xfrm>
                <a:off x="1063375" y="3458700"/>
                <a:ext cx="113650" cy="490400"/>
              </a:xfrm>
              <a:custGeom>
                <a:avLst/>
                <a:gdLst/>
                <a:ahLst/>
                <a:cxnLst/>
                <a:rect l="l" t="t" r="r" b="b"/>
                <a:pathLst>
                  <a:path w="4546" h="19616" extrusionOk="0">
                    <a:moveTo>
                      <a:pt x="3845" y="0"/>
                    </a:moveTo>
                    <a:cubicBezTo>
                      <a:pt x="4546" y="6766"/>
                      <a:pt x="2529" y="13413"/>
                      <a:pt x="1" y="19615"/>
                    </a:cubicBezTo>
                    <a:cubicBezTo>
                      <a:pt x="2529" y="14301"/>
                      <a:pt x="4392" y="8475"/>
                      <a:pt x="4118" y="2529"/>
                    </a:cubicBezTo>
                    <a:lnTo>
                      <a:pt x="4016" y="1265"/>
                    </a:lnTo>
                    <a:lnTo>
                      <a:pt x="38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7"/>
              <p:cNvSpPr/>
              <p:nvPr/>
            </p:nvSpPr>
            <p:spPr>
              <a:xfrm>
                <a:off x="1174450" y="3478775"/>
                <a:ext cx="23925" cy="137550"/>
              </a:xfrm>
              <a:custGeom>
                <a:avLst/>
                <a:gdLst/>
                <a:ahLst/>
                <a:cxnLst/>
                <a:rect l="l" t="t" r="r" b="b"/>
                <a:pathLst>
                  <a:path w="957" h="5502" extrusionOk="0">
                    <a:moveTo>
                      <a:pt x="820" y="0"/>
                    </a:moveTo>
                    <a:lnTo>
                      <a:pt x="820" y="0"/>
                    </a:lnTo>
                    <a:cubicBezTo>
                      <a:pt x="564" y="1846"/>
                      <a:pt x="290" y="3657"/>
                      <a:pt x="0" y="5502"/>
                    </a:cubicBezTo>
                    <a:cubicBezTo>
                      <a:pt x="666" y="3759"/>
                      <a:pt x="957" y="1863"/>
                      <a:pt x="8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7"/>
              <p:cNvSpPr/>
              <p:nvPr/>
            </p:nvSpPr>
            <p:spPr>
              <a:xfrm>
                <a:off x="963850" y="3454000"/>
                <a:ext cx="77350" cy="148675"/>
              </a:xfrm>
              <a:custGeom>
                <a:avLst/>
                <a:gdLst/>
                <a:ahLst/>
                <a:cxnLst/>
                <a:rect l="l" t="t" r="r" b="b"/>
                <a:pathLst>
                  <a:path w="3094" h="5947" extrusionOk="0">
                    <a:moveTo>
                      <a:pt x="0" y="0"/>
                    </a:moveTo>
                    <a:lnTo>
                      <a:pt x="0" y="0"/>
                    </a:lnTo>
                    <a:cubicBezTo>
                      <a:pt x="616" y="2153"/>
                      <a:pt x="1692" y="4203"/>
                      <a:pt x="3093" y="5946"/>
                    </a:cubicBezTo>
                    <a:cubicBezTo>
                      <a:pt x="2017" y="3981"/>
                      <a:pt x="991" y="2016"/>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67"/>
              <p:cNvSpPr/>
              <p:nvPr/>
            </p:nvSpPr>
            <p:spPr>
              <a:xfrm>
                <a:off x="823325" y="3635075"/>
                <a:ext cx="238375" cy="106000"/>
              </a:xfrm>
              <a:custGeom>
                <a:avLst/>
                <a:gdLst/>
                <a:ahLst/>
                <a:cxnLst/>
                <a:rect l="l" t="t" r="r" b="b"/>
                <a:pathLst>
                  <a:path w="9535" h="4240" extrusionOk="0">
                    <a:moveTo>
                      <a:pt x="177" y="0"/>
                    </a:moveTo>
                    <a:cubicBezTo>
                      <a:pt x="118" y="0"/>
                      <a:pt x="59" y="1"/>
                      <a:pt x="0" y="2"/>
                    </a:cubicBezTo>
                    <a:cubicBezTo>
                      <a:pt x="3076" y="309"/>
                      <a:pt x="6066" y="1488"/>
                      <a:pt x="8509" y="3402"/>
                    </a:cubicBezTo>
                    <a:cubicBezTo>
                      <a:pt x="8817" y="3624"/>
                      <a:pt x="9244" y="4000"/>
                      <a:pt x="9534" y="4239"/>
                    </a:cubicBezTo>
                    <a:cubicBezTo>
                      <a:pt x="9380" y="4085"/>
                      <a:pt x="9227" y="3914"/>
                      <a:pt x="9073" y="3761"/>
                    </a:cubicBezTo>
                    <a:cubicBezTo>
                      <a:pt x="6756" y="1411"/>
                      <a:pt x="3483"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67"/>
              <p:cNvSpPr/>
              <p:nvPr/>
            </p:nvSpPr>
            <p:spPr>
              <a:xfrm>
                <a:off x="930100" y="3598375"/>
                <a:ext cx="123050" cy="104675"/>
              </a:xfrm>
              <a:custGeom>
                <a:avLst/>
                <a:gdLst/>
                <a:ahLst/>
                <a:cxnLst/>
                <a:rect l="l" t="t" r="r" b="b"/>
                <a:pathLst>
                  <a:path w="4922" h="4187" extrusionOk="0">
                    <a:moveTo>
                      <a:pt x="1" y="0"/>
                    </a:moveTo>
                    <a:lnTo>
                      <a:pt x="1" y="0"/>
                    </a:lnTo>
                    <a:cubicBezTo>
                      <a:pt x="1812" y="1213"/>
                      <a:pt x="3435" y="2580"/>
                      <a:pt x="4922" y="4186"/>
                    </a:cubicBezTo>
                    <a:cubicBezTo>
                      <a:pt x="3760" y="2341"/>
                      <a:pt x="2000" y="85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67"/>
              <p:cNvSpPr/>
              <p:nvPr/>
            </p:nvSpPr>
            <p:spPr>
              <a:xfrm>
                <a:off x="682350" y="3790675"/>
                <a:ext cx="416500" cy="69575"/>
              </a:xfrm>
              <a:custGeom>
                <a:avLst/>
                <a:gdLst/>
                <a:ahLst/>
                <a:cxnLst/>
                <a:rect l="l" t="t" r="r" b="b"/>
                <a:pathLst>
                  <a:path w="16660" h="2783" extrusionOk="0">
                    <a:moveTo>
                      <a:pt x="9436" y="0"/>
                    </a:moveTo>
                    <a:cubicBezTo>
                      <a:pt x="7617" y="0"/>
                      <a:pt x="5798" y="281"/>
                      <a:pt x="4067" y="817"/>
                    </a:cubicBezTo>
                    <a:cubicBezTo>
                      <a:pt x="2632" y="1279"/>
                      <a:pt x="1265" y="1928"/>
                      <a:pt x="1" y="2748"/>
                    </a:cubicBezTo>
                    <a:cubicBezTo>
                      <a:pt x="2615" y="1313"/>
                      <a:pt x="5537" y="441"/>
                      <a:pt x="8527" y="305"/>
                    </a:cubicBezTo>
                    <a:cubicBezTo>
                      <a:pt x="8890" y="284"/>
                      <a:pt x="9255" y="273"/>
                      <a:pt x="9620" y="273"/>
                    </a:cubicBezTo>
                    <a:cubicBezTo>
                      <a:pt x="10736" y="273"/>
                      <a:pt x="11858" y="372"/>
                      <a:pt x="12952" y="578"/>
                    </a:cubicBezTo>
                    <a:cubicBezTo>
                      <a:pt x="14404" y="783"/>
                      <a:pt x="15840" y="1518"/>
                      <a:pt x="16660" y="2782"/>
                    </a:cubicBezTo>
                    <a:cubicBezTo>
                      <a:pt x="15942" y="1449"/>
                      <a:pt x="14490" y="612"/>
                      <a:pt x="13003" y="373"/>
                    </a:cubicBezTo>
                    <a:cubicBezTo>
                      <a:pt x="11830" y="122"/>
                      <a:pt x="10633" y="0"/>
                      <a:pt x="94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67"/>
              <p:cNvSpPr/>
              <p:nvPr/>
            </p:nvSpPr>
            <p:spPr>
              <a:xfrm>
                <a:off x="913875" y="3767900"/>
                <a:ext cx="184975" cy="67150"/>
              </a:xfrm>
              <a:custGeom>
                <a:avLst/>
                <a:gdLst/>
                <a:ahLst/>
                <a:cxnLst/>
                <a:rect l="l" t="t" r="r" b="b"/>
                <a:pathLst>
                  <a:path w="7399" h="2686" extrusionOk="0">
                    <a:moveTo>
                      <a:pt x="1013" y="1"/>
                    </a:moveTo>
                    <a:cubicBezTo>
                      <a:pt x="667" y="1"/>
                      <a:pt x="328" y="14"/>
                      <a:pt x="0" y="37"/>
                    </a:cubicBezTo>
                    <a:cubicBezTo>
                      <a:pt x="2427" y="259"/>
                      <a:pt x="5229" y="549"/>
                      <a:pt x="7074" y="2292"/>
                    </a:cubicBezTo>
                    <a:cubicBezTo>
                      <a:pt x="7194" y="2429"/>
                      <a:pt x="7296" y="2548"/>
                      <a:pt x="7399" y="2685"/>
                    </a:cubicBezTo>
                    <a:cubicBezTo>
                      <a:pt x="7313" y="2548"/>
                      <a:pt x="7228" y="2395"/>
                      <a:pt x="7142" y="2241"/>
                    </a:cubicBezTo>
                    <a:cubicBezTo>
                      <a:pt x="5724" y="526"/>
                      <a:pt x="3231" y="1"/>
                      <a:pt x="10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67"/>
              <p:cNvSpPr/>
              <p:nvPr/>
            </p:nvSpPr>
            <p:spPr>
              <a:xfrm>
                <a:off x="1155650" y="3899525"/>
                <a:ext cx="277250" cy="51125"/>
              </a:xfrm>
              <a:custGeom>
                <a:avLst/>
                <a:gdLst/>
                <a:ahLst/>
                <a:cxnLst/>
                <a:rect l="l" t="t" r="r" b="b"/>
                <a:pathLst>
                  <a:path w="11090" h="2045" extrusionOk="0">
                    <a:moveTo>
                      <a:pt x="11089" y="0"/>
                    </a:moveTo>
                    <a:lnTo>
                      <a:pt x="11089" y="0"/>
                    </a:lnTo>
                    <a:cubicBezTo>
                      <a:pt x="10149" y="222"/>
                      <a:pt x="9210" y="478"/>
                      <a:pt x="8270" y="718"/>
                    </a:cubicBezTo>
                    <a:cubicBezTo>
                      <a:pt x="7330" y="957"/>
                      <a:pt x="6390" y="1196"/>
                      <a:pt x="5451" y="1384"/>
                    </a:cubicBezTo>
                    <a:cubicBezTo>
                      <a:pt x="4492" y="1531"/>
                      <a:pt x="3380" y="1833"/>
                      <a:pt x="2344" y="1833"/>
                    </a:cubicBezTo>
                    <a:cubicBezTo>
                      <a:pt x="1459" y="1833"/>
                      <a:pt x="630" y="1613"/>
                      <a:pt x="0" y="889"/>
                    </a:cubicBezTo>
                    <a:lnTo>
                      <a:pt x="0" y="889"/>
                    </a:lnTo>
                    <a:cubicBezTo>
                      <a:pt x="628" y="1787"/>
                      <a:pt x="1586" y="2044"/>
                      <a:pt x="2610" y="2044"/>
                    </a:cubicBezTo>
                    <a:cubicBezTo>
                      <a:pt x="3591" y="2044"/>
                      <a:pt x="4632" y="1808"/>
                      <a:pt x="5502" y="1675"/>
                    </a:cubicBezTo>
                    <a:cubicBezTo>
                      <a:pt x="6937" y="1367"/>
                      <a:pt x="8338" y="957"/>
                      <a:pt x="9722" y="478"/>
                    </a:cubicBezTo>
                    <a:cubicBezTo>
                      <a:pt x="10184" y="325"/>
                      <a:pt x="10645" y="171"/>
                      <a:pt x="11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7"/>
              <p:cNvSpPr/>
              <p:nvPr/>
            </p:nvSpPr>
            <p:spPr>
              <a:xfrm>
                <a:off x="1449525" y="3979150"/>
                <a:ext cx="26925" cy="9475"/>
              </a:xfrm>
              <a:custGeom>
                <a:avLst/>
                <a:gdLst/>
                <a:ahLst/>
                <a:cxnLst/>
                <a:rect l="l" t="t" r="r" b="b"/>
                <a:pathLst>
                  <a:path w="1077" h="379" extrusionOk="0">
                    <a:moveTo>
                      <a:pt x="823" y="0"/>
                    </a:moveTo>
                    <a:cubicBezTo>
                      <a:pt x="517" y="0"/>
                      <a:pt x="243" y="123"/>
                      <a:pt x="1" y="352"/>
                    </a:cubicBezTo>
                    <a:cubicBezTo>
                      <a:pt x="87" y="370"/>
                      <a:pt x="173" y="379"/>
                      <a:pt x="256" y="379"/>
                    </a:cubicBezTo>
                    <a:cubicBezTo>
                      <a:pt x="566" y="379"/>
                      <a:pt x="848" y="256"/>
                      <a:pt x="1077" y="27"/>
                    </a:cubicBezTo>
                    <a:cubicBezTo>
                      <a:pt x="990" y="9"/>
                      <a:pt x="905"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7"/>
              <p:cNvSpPr/>
              <p:nvPr/>
            </p:nvSpPr>
            <p:spPr>
              <a:xfrm>
                <a:off x="1801500" y="3819625"/>
                <a:ext cx="164050" cy="74800"/>
              </a:xfrm>
              <a:custGeom>
                <a:avLst/>
                <a:gdLst/>
                <a:ahLst/>
                <a:cxnLst/>
                <a:rect l="l" t="t" r="r" b="b"/>
                <a:pathLst>
                  <a:path w="6562" h="2992" extrusionOk="0">
                    <a:moveTo>
                      <a:pt x="6562" y="1"/>
                    </a:moveTo>
                    <a:lnTo>
                      <a:pt x="6562" y="1"/>
                    </a:lnTo>
                    <a:cubicBezTo>
                      <a:pt x="6322" y="206"/>
                      <a:pt x="6100" y="411"/>
                      <a:pt x="5861" y="616"/>
                    </a:cubicBezTo>
                    <a:cubicBezTo>
                      <a:pt x="4682" y="1556"/>
                      <a:pt x="3349" y="2444"/>
                      <a:pt x="1846" y="2701"/>
                    </a:cubicBezTo>
                    <a:cubicBezTo>
                      <a:pt x="1231" y="2820"/>
                      <a:pt x="599" y="2854"/>
                      <a:pt x="1" y="2974"/>
                    </a:cubicBezTo>
                    <a:cubicBezTo>
                      <a:pt x="616" y="2957"/>
                      <a:pt x="1231" y="2991"/>
                      <a:pt x="1863" y="2923"/>
                    </a:cubicBezTo>
                    <a:cubicBezTo>
                      <a:pt x="3452" y="2769"/>
                      <a:pt x="4853" y="1795"/>
                      <a:pt x="5947" y="719"/>
                    </a:cubicBezTo>
                    <a:cubicBezTo>
                      <a:pt x="6169" y="479"/>
                      <a:pt x="6374" y="257"/>
                      <a:pt x="65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7"/>
              <p:cNvSpPr/>
              <p:nvPr/>
            </p:nvSpPr>
            <p:spPr>
              <a:xfrm>
                <a:off x="2061225" y="3371125"/>
                <a:ext cx="60675" cy="801375"/>
              </a:xfrm>
              <a:custGeom>
                <a:avLst/>
                <a:gdLst/>
                <a:ahLst/>
                <a:cxnLst/>
                <a:rect l="l" t="t" r="r" b="b"/>
                <a:pathLst>
                  <a:path w="2427" h="32055" extrusionOk="0">
                    <a:moveTo>
                      <a:pt x="2426" y="1"/>
                    </a:moveTo>
                    <a:lnTo>
                      <a:pt x="2426" y="1"/>
                    </a:lnTo>
                    <a:cubicBezTo>
                      <a:pt x="0" y="4904"/>
                      <a:pt x="393" y="10594"/>
                      <a:pt x="496" y="15908"/>
                    </a:cubicBezTo>
                    <a:cubicBezTo>
                      <a:pt x="666" y="19803"/>
                      <a:pt x="888" y="24092"/>
                      <a:pt x="1111" y="28022"/>
                    </a:cubicBezTo>
                    <a:lnTo>
                      <a:pt x="1367" y="32054"/>
                    </a:lnTo>
                    <a:lnTo>
                      <a:pt x="1247" y="28005"/>
                    </a:lnTo>
                    <a:cubicBezTo>
                      <a:pt x="1162" y="25442"/>
                      <a:pt x="888" y="18556"/>
                      <a:pt x="786" y="15891"/>
                    </a:cubicBezTo>
                    <a:cubicBezTo>
                      <a:pt x="649" y="10577"/>
                      <a:pt x="222" y="4973"/>
                      <a:pt x="24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7"/>
              <p:cNvSpPr/>
              <p:nvPr/>
            </p:nvSpPr>
            <p:spPr>
              <a:xfrm>
                <a:off x="2113750" y="3438625"/>
                <a:ext cx="83325" cy="106800"/>
              </a:xfrm>
              <a:custGeom>
                <a:avLst/>
                <a:gdLst/>
                <a:ahLst/>
                <a:cxnLst/>
                <a:rect l="l" t="t" r="r" b="b"/>
                <a:pathLst>
                  <a:path w="3333" h="4272" extrusionOk="0">
                    <a:moveTo>
                      <a:pt x="3332" y="0"/>
                    </a:moveTo>
                    <a:lnTo>
                      <a:pt x="3332" y="0"/>
                    </a:lnTo>
                    <a:cubicBezTo>
                      <a:pt x="1778" y="974"/>
                      <a:pt x="564" y="2529"/>
                      <a:pt x="1" y="4272"/>
                    </a:cubicBezTo>
                    <a:cubicBezTo>
                      <a:pt x="923" y="2700"/>
                      <a:pt x="2017" y="1299"/>
                      <a:pt x="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7"/>
              <p:cNvSpPr/>
              <p:nvPr/>
            </p:nvSpPr>
            <p:spPr>
              <a:xfrm>
                <a:off x="2148350" y="3490725"/>
                <a:ext cx="56850" cy="24800"/>
              </a:xfrm>
              <a:custGeom>
                <a:avLst/>
                <a:gdLst/>
                <a:ahLst/>
                <a:cxnLst/>
                <a:rect l="l" t="t" r="r" b="b"/>
                <a:pathLst>
                  <a:path w="2274" h="992" extrusionOk="0">
                    <a:moveTo>
                      <a:pt x="2273" y="1"/>
                    </a:moveTo>
                    <a:cubicBezTo>
                      <a:pt x="1436" y="86"/>
                      <a:pt x="633" y="428"/>
                      <a:pt x="1" y="992"/>
                    </a:cubicBezTo>
                    <a:cubicBezTo>
                      <a:pt x="821" y="770"/>
                      <a:pt x="1555" y="462"/>
                      <a:pt x="2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7"/>
              <p:cNvSpPr/>
              <p:nvPr/>
            </p:nvSpPr>
            <p:spPr>
              <a:xfrm>
                <a:off x="2147500" y="3904650"/>
                <a:ext cx="234525" cy="233250"/>
              </a:xfrm>
              <a:custGeom>
                <a:avLst/>
                <a:gdLst/>
                <a:ahLst/>
                <a:cxnLst/>
                <a:rect l="l" t="t" r="r" b="b"/>
                <a:pathLst>
                  <a:path w="9381" h="9330" extrusionOk="0">
                    <a:moveTo>
                      <a:pt x="9381" y="0"/>
                    </a:moveTo>
                    <a:lnTo>
                      <a:pt x="9381" y="0"/>
                    </a:lnTo>
                    <a:cubicBezTo>
                      <a:pt x="7057" y="3520"/>
                      <a:pt x="3025" y="5348"/>
                      <a:pt x="479" y="8646"/>
                    </a:cubicBezTo>
                    <a:cubicBezTo>
                      <a:pt x="308" y="8885"/>
                      <a:pt x="154" y="9107"/>
                      <a:pt x="0" y="9329"/>
                    </a:cubicBezTo>
                    <a:cubicBezTo>
                      <a:pt x="308" y="8970"/>
                      <a:pt x="769" y="8441"/>
                      <a:pt x="1111" y="8099"/>
                    </a:cubicBezTo>
                    <a:cubicBezTo>
                      <a:pt x="3811" y="5365"/>
                      <a:pt x="7501" y="3486"/>
                      <a:pt x="9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7"/>
              <p:cNvSpPr/>
              <p:nvPr/>
            </p:nvSpPr>
            <p:spPr>
              <a:xfrm>
                <a:off x="2109050" y="3998175"/>
                <a:ext cx="121350" cy="169625"/>
              </a:xfrm>
              <a:custGeom>
                <a:avLst/>
                <a:gdLst/>
                <a:ahLst/>
                <a:cxnLst/>
                <a:rect l="l" t="t" r="r" b="b"/>
                <a:pathLst>
                  <a:path w="4854" h="6785" extrusionOk="0">
                    <a:moveTo>
                      <a:pt x="4853" y="1"/>
                    </a:moveTo>
                    <a:cubicBezTo>
                      <a:pt x="4546" y="189"/>
                      <a:pt x="4238" y="377"/>
                      <a:pt x="3948" y="582"/>
                    </a:cubicBezTo>
                    <a:cubicBezTo>
                      <a:pt x="1897" y="1966"/>
                      <a:pt x="1" y="4170"/>
                      <a:pt x="86" y="6784"/>
                    </a:cubicBezTo>
                    <a:cubicBezTo>
                      <a:pt x="359" y="4255"/>
                      <a:pt x="2136" y="2239"/>
                      <a:pt x="4033" y="702"/>
                    </a:cubicBezTo>
                    <a:cubicBezTo>
                      <a:pt x="4306" y="462"/>
                      <a:pt x="4580" y="240"/>
                      <a:pt x="4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67"/>
              <p:cNvSpPr/>
              <p:nvPr/>
            </p:nvSpPr>
            <p:spPr>
              <a:xfrm>
                <a:off x="2208575" y="3738900"/>
                <a:ext cx="143975" cy="175600"/>
              </a:xfrm>
              <a:custGeom>
                <a:avLst/>
                <a:gdLst/>
                <a:ahLst/>
                <a:cxnLst/>
                <a:rect l="l" t="t" r="r" b="b"/>
                <a:pathLst>
                  <a:path w="5759" h="7024" extrusionOk="0">
                    <a:moveTo>
                      <a:pt x="5058" y="1"/>
                    </a:moveTo>
                    <a:lnTo>
                      <a:pt x="5058" y="1"/>
                    </a:lnTo>
                    <a:cubicBezTo>
                      <a:pt x="5178" y="752"/>
                      <a:pt x="4802" y="1436"/>
                      <a:pt x="4375" y="2017"/>
                    </a:cubicBezTo>
                    <a:cubicBezTo>
                      <a:pt x="3948" y="2615"/>
                      <a:pt x="3469" y="3179"/>
                      <a:pt x="2974" y="3708"/>
                    </a:cubicBezTo>
                    <a:cubicBezTo>
                      <a:pt x="2000" y="4802"/>
                      <a:pt x="906" y="5878"/>
                      <a:pt x="1" y="7023"/>
                    </a:cubicBezTo>
                    <a:cubicBezTo>
                      <a:pt x="1402" y="5588"/>
                      <a:pt x="5759" y="2136"/>
                      <a:pt x="50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7"/>
              <p:cNvSpPr/>
              <p:nvPr/>
            </p:nvSpPr>
            <p:spPr>
              <a:xfrm>
                <a:off x="2206875" y="3693200"/>
                <a:ext cx="65375" cy="65375"/>
              </a:xfrm>
              <a:custGeom>
                <a:avLst/>
                <a:gdLst/>
                <a:ahLst/>
                <a:cxnLst/>
                <a:rect l="l" t="t" r="r" b="b"/>
                <a:pathLst>
                  <a:path w="2615" h="2615" extrusionOk="0">
                    <a:moveTo>
                      <a:pt x="2615" y="0"/>
                    </a:moveTo>
                    <a:lnTo>
                      <a:pt x="2615" y="0"/>
                    </a:lnTo>
                    <a:cubicBezTo>
                      <a:pt x="1812" y="991"/>
                      <a:pt x="974" y="1812"/>
                      <a:pt x="0" y="2615"/>
                    </a:cubicBezTo>
                    <a:cubicBezTo>
                      <a:pt x="1179" y="2170"/>
                      <a:pt x="2170" y="1179"/>
                      <a:pt x="2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7"/>
              <p:cNvSpPr/>
              <p:nvPr/>
            </p:nvSpPr>
            <p:spPr>
              <a:xfrm>
                <a:off x="1772025" y="3841425"/>
                <a:ext cx="280675" cy="159350"/>
              </a:xfrm>
              <a:custGeom>
                <a:avLst/>
                <a:gdLst/>
                <a:ahLst/>
                <a:cxnLst/>
                <a:rect l="l" t="t" r="r" b="b"/>
                <a:pathLst>
                  <a:path w="11227" h="6374" extrusionOk="0">
                    <a:moveTo>
                      <a:pt x="11226" y="0"/>
                    </a:moveTo>
                    <a:lnTo>
                      <a:pt x="11226" y="0"/>
                    </a:lnTo>
                    <a:cubicBezTo>
                      <a:pt x="10902" y="342"/>
                      <a:pt x="10406" y="821"/>
                      <a:pt x="10047" y="1145"/>
                    </a:cubicBezTo>
                    <a:cubicBezTo>
                      <a:pt x="7211" y="3708"/>
                      <a:pt x="3725" y="5502"/>
                      <a:pt x="1" y="6373"/>
                    </a:cubicBezTo>
                    <a:cubicBezTo>
                      <a:pt x="4101" y="5827"/>
                      <a:pt x="7963" y="3708"/>
                      <a:pt x="10697" y="633"/>
                    </a:cubicBezTo>
                    <a:cubicBezTo>
                      <a:pt x="10885" y="428"/>
                      <a:pt x="11055" y="222"/>
                      <a:pt x="11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7"/>
              <p:cNvSpPr/>
              <p:nvPr/>
            </p:nvSpPr>
            <p:spPr>
              <a:xfrm>
                <a:off x="2033450" y="3885425"/>
                <a:ext cx="30350" cy="24800"/>
              </a:xfrm>
              <a:custGeom>
                <a:avLst/>
                <a:gdLst/>
                <a:ahLst/>
                <a:cxnLst/>
                <a:rect l="l" t="t" r="r" b="b"/>
                <a:pathLst>
                  <a:path w="1214" h="992" extrusionOk="0">
                    <a:moveTo>
                      <a:pt x="1214" y="0"/>
                    </a:moveTo>
                    <a:lnTo>
                      <a:pt x="1214" y="0"/>
                    </a:lnTo>
                    <a:cubicBezTo>
                      <a:pt x="701" y="171"/>
                      <a:pt x="291" y="513"/>
                      <a:pt x="0" y="991"/>
                    </a:cubicBezTo>
                    <a:cubicBezTo>
                      <a:pt x="530" y="820"/>
                      <a:pt x="940" y="479"/>
                      <a:pt x="1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7"/>
              <p:cNvSpPr/>
              <p:nvPr/>
            </p:nvSpPr>
            <p:spPr>
              <a:xfrm>
                <a:off x="2000975" y="3568475"/>
                <a:ext cx="40175" cy="32900"/>
              </a:xfrm>
              <a:custGeom>
                <a:avLst/>
                <a:gdLst/>
                <a:ahLst/>
                <a:cxnLst/>
                <a:rect l="l" t="t" r="r" b="b"/>
                <a:pathLst>
                  <a:path w="1607" h="1316" extrusionOk="0">
                    <a:moveTo>
                      <a:pt x="1607" y="0"/>
                    </a:moveTo>
                    <a:cubicBezTo>
                      <a:pt x="992" y="393"/>
                      <a:pt x="496" y="786"/>
                      <a:pt x="1" y="1316"/>
                    </a:cubicBezTo>
                    <a:cubicBezTo>
                      <a:pt x="684" y="1128"/>
                      <a:pt x="1282" y="650"/>
                      <a:pt x="16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7"/>
              <p:cNvSpPr/>
              <p:nvPr/>
            </p:nvSpPr>
            <p:spPr>
              <a:xfrm>
                <a:off x="1898050" y="4101325"/>
                <a:ext cx="22650" cy="10625"/>
              </a:xfrm>
              <a:custGeom>
                <a:avLst/>
                <a:gdLst/>
                <a:ahLst/>
                <a:cxnLst/>
                <a:rect l="l" t="t" r="r" b="b"/>
                <a:pathLst>
                  <a:path w="906" h="425" extrusionOk="0">
                    <a:moveTo>
                      <a:pt x="766" y="0"/>
                    </a:moveTo>
                    <a:cubicBezTo>
                      <a:pt x="453" y="0"/>
                      <a:pt x="194" y="151"/>
                      <a:pt x="0" y="420"/>
                    </a:cubicBezTo>
                    <a:cubicBezTo>
                      <a:pt x="38" y="423"/>
                      <a:pt x="75" y="425"/>
                      <a:pt x="111" y="425"/>
                    </a:cubicBezTo>
                    <a:cubicBezTo>
                      <a:pt x="437" y="425"/>
                      <a:pt x="706" y="287"/>
                      <a:pt x="906" y="10"/>
                    </a:cubicBezTo>
                    <a:cubicBezTo>
                      <a:pt x="858" y="3"/>
                      <a:pt x="811" y="0"/>
                      <a:pt x="7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7"/>
              <p:cNvSpPr/>
              <p:nvPr/>
            </p:nvSpPr>
            <p:spPr>
              <a:xfrm>
                <a:off x="1179125" y="3721825"/>
                <a:ext cx="47875" cy="27775"/>
              </a:xfrm>
              <a:custGeom>
                <a:avLst/>
                <a:gdLst/>
                <a:ahLst/>
                <a:cxnLst/>
                <a:rect l="l" t="t" r="r" b="b"/>
                <a:pathLst>
                  <a:path w="1915" h="1111" extrusionOk="0">
                    <a:moveTo>
                      <a:pt x="1915" y="0"/>
                    </a:moveTo>
                    <a:cubicBezTo>
                      <a:pt x="1197" y="274"/>
                      <a:pt x="599" y="632"/>
                      <a:pt x="1" y="1111"/>
                    </a:cubicBezTo>
                    <a:cubicBezTo>
                      <a:pt x="753" y="991"/>
                      <a:pt x="1436" y="598"/>
                      <a:pt x="19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7"/>
              <p:cNvSpPr/>
              <p:nvPr/>
            </p:nvSpPr>
            <p:spPr>
              <a:xfrm>
                <a:off x="973250" y="2596900"/>
                <a:ext cx="1121725" cy="1084050"/>
              </a:xfrm>
              <a:custGeom>
                <a:avLst/>
                <a:gdLst/>
                <a:ahLst/>
                <a:cxnLst/>
                <a:rect l="l" t="t" r="r" b="b"/>
                <a:pathLst>
                  <a:path w="44869" h="43362" extrusionOk="0">
                    <a:moveTo>
                      <a:pt x="23690" y="0"/>
                    </a:moveTo>
                    <a:cubicBezTo>
                      <a:pt x="22404" y="0"/>
                      <a:pt x="21117" y="120"/>
                      <a:pt x="19855" y="351"/>
                    </a:cubicBezTo>
                    <a:cubicBezTo>
                      <a:pt x="14490" y="1342"/>
                      <a:pt x="8971" y="4845"/>
                      <a:pt x="6169" y="9595"/>
                    </a:cubicBezTo>
                    <a:cubicBezTo>
                      <a:pt x="5895" y="10039"/>
                      <a:pt x="5656" y="10500"/>
                      <a:pt x="5434" y="10962"/>
                    </a:cubicBezTo>
                    <a:cubicBezTo>
                      <a:pt x="3725" y="14601"/>
                      <a:pt x="3349" y="18873"/>
                      <a:pt x="4614" y="22700"/>
                    </a:cubicBezTo>
                    <a:cubicBezTo>
                      <a:pt x="4110" y="22171"/>
                      <a:pt x="3598" y="21953"/>
                      <a:pt x="3110" y="21953"/>
                    </a:cubicBezTo>
                    <a:cubicBezTo>
                      <a:pt x="1611" y="21953"/>
                      <a:pt x="334" y="24015"/>
                      <a:pt x="205" y="25485"/>
                    </a:cubicBezTo>
                    <a:cubicBezTo>
                      <a:pt x="0" y="27723"/>
                      <a:pt x="1026" y="30184"/>
                      <a:pt x="2410" y="31892"/>
                    </a:cubicBezTo>
                    <a:cubicBezTo>
                      <a:pt x="3161" y="32832"/>
                      <a:pt x="4101" y="33635"/>
                      <a:pt x="5246" y="33943"/>
                    </a:cubicBezTo>
                    <a:cubicBezTo>
                      <a:pt x="5561" y="34032"/>
                      <a:pt x="5891" y="34077"/>
                      <a:pt x="6220" y="34077"/>
                    </a:cubicBezTo>
                    <a:cubicBezTo>
                      <a:pt x="7089" y="34077"/>
                      <a:pt x="7952" y="33762"/>
                      <a:pt x="8509" y="33105"/>
                    </a:cubicBezTo>
                    <a:cubicBezTo>
                      <a:pt x="11004" y="37838"/>
                      <a:pt x="15634" y="41221"/>
                      <a:pt x="20726" y="42708"/>
                    </a:cubicBezTo>
                    <a:cubicBezTo>
                      <a:pt x="22189" y="43130"/>
                      <a:pt x="23711" y="43362"/>
                      <a:pt x="25220" y="43362"/>
                    </a:cubicBezTo>
                    <a:cubicBezTo>
                      <a:pt x="27925" y="43362"/>
                      <a:pt x="30591" y="42618"/>
                      <a:pt x="32806" y="40897"/>
                    </a:cubicBezTo>
                    <a:cubicBezTo>
                      <a:pt x="36309" y="38197"/>
                      <a:pt x="38376" y="32917"/>
                      <a:pt x="39572" y="28800"/>
                    </a:cubicBezTo>
                    <a:cubicBezTo>
                      <a:pt x="39813" y="29193"/>
                      <a:pt x="40289" y="29379"/>
                      <a:pt x="40763" y="29379"/>
                    </a:cubicBezTo>
                    <a:cubicBezTo>
                      <a:pt x="40928" y="29379"/>
                      <a:pt x="41092" y="29356"/>
                      <a:pt x="41247" y="29312"/>
                    </a:cubicBezTo>
                    <a:cubicBezTo>
                      <a:pt x="44202" y="28407"/>
                      <a:pt x="44869" y="22717"/>
                      <a:pt x="44425" y="20257"/>
                    </a:cubicBezTo>
                    <a:cubicBezTo>
                      <a:pt x="44254" y="19368"/>
                      <a:pt x="43946" y="18445"/>
                      <a:pt x="43280" y="17830"/>
                    </a:cubicBezTo>
                    <a:cubicBezTo>
                      <a:pt x="42871" y="17442"/>
                      <a:pt x="42301" y="17209"/>
                      <a:pt x="41748" y="17209"/>
                    </a:cubicBezTo>
                    <a:cubicBezTo>
                      <a:pt x="41400" y="17209"/>
                      <a:pt x="41058" y="17301"/>
                      <a:pt x="40768" y="17506"/>
                    </a:cubicBezTo>
                    <a:cubicBezTo>
                      <a:pt x="40597" y="14994"/>
                      <a:pt x="40392" y="12448"/>
                      <a:pt x="39521" y="10090"/>
                    </a:cubicBezTo>
                    <a:cubicBezTo>
                      <a:pt x="38154" y="6348"/>
                      <a:pt x="35130" y="3324"/>
                      <a:pt x="31524" y="1650"/>
                    </a:cubicBezTo>
                    <a:cubicBezTo>
                      <a:pt x="29082" y="527"/>
                      <a:pt x="26389" y="0"/>
                      <a:pt x="23690"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7"/>
              <p:cNvSpPr/>
              <p:nvPr/>
            </p:nvSpPr>
            <p:spPr>
              <a:xfrm>
                <a:off x="1627650" y="3117825"/>
                <a:ext cx="105525" cy="394625"/>
              </a:xfrm>
              <a:custGeom>
                <a:avLst/>
                <a:gdLst/>
                <a:ahLst/>
                <a:cxnLst/>
                <a:rect l="l" t="t" r="r" b="b"/>
                <a:pathLst>
                  <a:path w="4221" h="15785" extrusionOk="0">
                    <a:moveTo>
                      <a:pt x="752" y="0"/>
                    </a:moveTo>
                    <a:lnTo>
                      <a:pt x="752" y="0"/>
                    </a:lnTo>
                    <a:cubicBezTo>
                      <a:pt x="2820" y="4785"/>
                      <a:pt x="3298" y="10081"/>
                      <a:pt x="2956" y="15224"/>
                    </a:cubicBezTo>
                    <a:cubicBezTo>
                      <a:pt x="2859" y="15237"/>
                      <a:pt x="2763" y="15243"/>
                      <a:pt x="2667" y="15243"/>
                    </a:cubicBezTo>
                    <a:cubicBezTo>
                      <a:pt x="1625" y="15243"/>
                      <a:pt x="705" y="14505"/>
                      <a:pt x="0" y="13738"/>
                    </a:cubicBezTo>
                    <a:lnTo>
                      <a:pt x="0" y="13738"/>
                    </a:lnTo>
                    <a:cubicBezTo>
                      <a:pt x="547" y="14729"/>
                      <a:pt x="1538" y="15668"/>
                      <a:pt x="2734" y="15771"/>
                    </a:cubicBezTo>
                    <a:cubicBezTo>
                      <a:pt x="2798" y="15780"/>
                      <a:pt x="2856" y="15785"/>
                      <a:pt x="2911" y="15785"/>
                    </a:cubicBezTo>
                    <a:cubicBezTo>
                      <a:pt x="3661" y="15785"/>
                      <a:pt x="3578" y="14944"/>
                      <a:pt x="3674" y="14370"/>
                    </a:cubicBezTo>
                    <a:cubicBezTo>
                      <a:pt x="4221" y="9466"/>
                      <a:pt x="3606" y="4118"/>
                      <a:pt x="75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7"/>
              <p:cNvSpPr/>
              <p:nvPr/>
            </p:nvSpPr>
            <p:spPr>
              <a:xfrm>
                <a:off x="1581950" y="3571125"/>
                <a:ext cx="168750" cy="45200"/>
              </a:xfrm>
              <a:custGeom>
                <a:avLst/>
                <a:gdLst/>
                <a:ahLst/>
                <a:cxnLst/>
                <a:rect l="l" t="t" r="r" b="b"/>
                <a:pathLst>
                  <a:path w="6750" h="1808" extrusionOk="0">
                    <a:moveTo>
                      <a:pt x="4192" y="0"/>
                    </a:moveTo>
                    <a:cubicBezTo>
                      <a:pt x="2577" y="0"/>
                      <a:pt x="871" y="508"/>
                      <a:pt x="0" y="1808"/>
                    </a:cubicBezTo>
                    <a:cubicBezTo>
                      <a:pt x="1880" y="937"/>
                      <a:pt x="3913" y="851"/>
                      <a:pt x="5929" y="629"/>
                    </a:cubicBezTo>
                    <a:cubicBezTo>
                      <a:pt x="5972" y="627"/>
                      <a:pt x="6015" y="625"/>
                      <a:pt x="6057" y="625"/>
                    </a:cubicBezTo>
                    <a:cubicBezTo>
                      <a:pt x="6300" y="625"/>
                      <a:pt x="6531" y="671"/>
                      <a:pt x="6749" y="817"/>
                    </a:cubicBezTo>
                    <a:cubicBezTo>
                      <a:pt x="6630" y="509"/>
                      <a:pt x="6305" y="321"/>
                      <a:pt x="5998" y="219"/>
                    </a:cubicBezTo>
                    <a:cubicBezTo>
                      <a:pt x="5448" y="79"/>
                      <a:pt x="4827" y="0"/>
                      <a:pt x="419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7"/>
              <p:cNvSpPr/>
              <p:nvPr/>
            </p:nvSpPr>
            <p:spPr>
              <a:xfrm>
                <a:off x="1369650" y="3166000"/>
                <a:ext cx="60675" cy="107500"/>
              </a:xfrm>
              <a:custGeom>
                <a:avLst/>
                <a:gdLst/>
                <a:ahLst/>
                <a:cxnLst/>
                <a:rect l="l" t="t" r="r" b="b"/>
                <a:pathLst>
                  <a:path w="2427" h="4300" extrusionOk="0">
                    <a:moveTo>
                      <a:pt x="957" y="1"/>
                    </a:moveTo>
                    <a:cubicBezTo>
                      <a:pt x="906" y="1"/>
                      <a:pt x="855" y="7"/>
                      <a:pt x="803" y="21"/>
                    </a:cubicBezTo>
                    <a:cubicBezTo>
                      <a:pt x="462" y="124"/>
                      <a:pt x="291" y="517"/>
                      <a:pt x="205" y="859"/>
                    </a:cubicBezTo>
                    <a:cubicBezTo>
                      <a:pt x="0" y="1815"/>
                      <a:pt x="171" y="2875"/>
                      <a:pt x="684" y="3695"/>
                    </a:cubicBezTo>
                    <a:cubicBezTo>
                      <a:pt x="947" y="4097"/>
                      <a:pt x="1255" y="4300"/>
                      <a:pt x="1533" y="4300"/>
                    </a:cubicBezTo>
                    <a:cubicBezTo>
                      <a:pt x="1869" y="4300"/>
                      <a:pt x="2161" y="4003"/>
                      <a:pt x="2273" y="3404"/>
                    </a:cubicBezTo>
                    <a:cubicBezTo>
                      <a:pt x="2427" y="2499"/>
                      <a:pt x="2290" y="1559"/>
                      <a:pt x="1880" y="756"/>
                    </a:cubicBezTo>
                    <a:cubicBezTo>
                      <a:pt x="1699" y="378"/>
                      <a:pt x="1344" y="1"/>
                      <a:pt x="95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7"/>
              <p:cNvSpPr/>
              <p:nvPr/>
            </p:nvSpPr>
            <p:spPr>
              <a:xfrm>
                <a:off x="1754100" y="3139575"/>
                <a:ext cx="49575" cy="95225"/>
              </a:xfrm>
              <a:custGeom>
                <a:avLst/>
                <a:gdLst/>
                <a:ahLst/>
                <a:cxnLst/>
                <a:rect l="l" t="t" r="r" b="b"/>
                <a:pathLst>
                  <a:path w="1983" h="3809" extrusionOk="0">
                    <a:moveTo>
                      <a:pt x="837" y="0"/>
                    </a:moveTo>
                    <a:cubicBezTo>
                      <a:pt x="792" y="0"/>
                      <a:pt x="746" y="6"/>
                      <a:pt x="701" y="19"/>
                    </a:cubicBezTo>
                    <a:cubicBezTo>
                      <a:pt x="410" y="104"/>
                      <a:pt x="256" y="344"/>
                      <a:pt x="171" y="668"/>
                    </a:cubicBezTo>
                    <a:cubicBezTo>
                      <a:pt x="0" y="1386"/>
                      <a:pt x="222" y="2462"/>
                      <a:pt x="376" y="2907"/>
                    </a:cubicBezTo>
                    <a:cubicBezTo>
                      <a:pt x="484" y="3265"/>
                      <a:pt x="818" y="3809"/>
                      <a:pt x="1161" y="3809"/>
                    </a:cubicBezTo>
                    <a:cubicBezTo>
                      <a:pt x="1307" y="3809"/>
                      <a:pt x="1456" y="3709"/>
                      <a:pt x="1589" y="3453"/>
                    </a:cubicBezTo>
                    <a:cubicBezTo>
                      <a:pt x="1982" y="2684"/>
                      <a:pt x="1862" y="1198"/>
                      <a:pt x="1469" y="429"/>
                    </a:cubicBezTo>
                    <a:cubicBezTo>
                      <a:pt x="1338" y="196"/>
                      <a:pt x="1096" y="0"/>
                      <a:pt x="8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7"/>
              <p:cNvSpPr/>
              <p:nvPr/>
            </p:nvSpPr>
            <p:spPr>
              <a:xfrm>
                <a:off x="1267125" y="3001650"/>
                <a:ext cx="215450" cy="171150"/>
              </a:xfrm>
              <a:custGeom>
                <a:avLst/>
                <a:gdLst/>
                <a:ahLst/>
                <a:cxnLst/>
                <a:rect l="l" t="t" r="r" b="b"/>
                <a:pathLst>
                  <a:path w="8618" h="6846" extrusionOk="0">
                    <a:moveTo>
                      <a:pt x="7912" y="0"/>
                    </a:moveTo>
                    <a:lnTo>
                      <a:pt x="7912" y="0"/>
                    </a:lnTo>
                    <a:cubicBezTo>
                      <a:pt x="6818" y="1504"/>
                      <a:pt x="5844" y="2734"/>
                      <a:pt x="4460" y="3844"/>
                    </a:cubicBezTo>
                    <a:cubicBezTo>
                      <a:pt x="3093" y="4972"/>
                      <a:pt x="1692" y="5724"/>
                      <a:pt x="1" y="6476"/>
                    </a:cubicBezTo>
                    <a:cubicBezTo>
                      <a:pt x="605" y="6730"/>
                      <a:pt x="1234" y="6846"/>
                      <a:pt x="1862" y="6846"/>
                    </a:cubicBezTo>
                    <a:cubicBezTo>
                      <a:pt x="5251" y="6846"/>
                      <a:pt x="8618" y="3459"/>
                      <a:pt x="7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7"/>
              <p:cNvSpPr/>
              <p:nvPr/>
            </p:nvSpPr>
            <p:spPr>
              <a:xfrm>
                <a:off x="1682325" y="2982850"/>
                <a:ext cx="217025" cy="138425"/>
              </a:xfrm>
              <a:custGeom>
                <a:avLst/>
                <a:gdLst/>
                <a:ahLst/>
                <a:cxnLst/>
                <a:rect l="l" t="t" r="r" b="b"/>
                <a:pathLst>
                  <a:path w="8681" h="5537" extrusionOk="0">
                    <a:moveTo>
                      <a:pt x="1" y="0"/>
                    </a:moveTo>
                    <a:cubicBezTo>
                      <a:pt x="86" y="3042"/>
                      <a:pt x="3042" y="5434"/>
                      <a:pt x="5981" y="5536"/>
                    </a:cubicBezTo>
                    <a:cubicBezTo>
                      <a:pt x="6006" y="5537"/>
                      <a:pt x="6032" y="5537"/>
                      <a:pt x="6057" y="5537"/>
                    </a:cubicBezTo>
                    <a:cubicBezTo>
                      <a:pt x="7017" y="5537"/>
                      <a:pt x="8181" y="5222"/>
                      <a:pt x="8680" y="4340"/>
                    </a:cubicBezTo>
                    <a:lnTo>
                      <a:pt x="8680" y="4340"/>
                    </a:lnTo>
                    <a:cubicBezTo>
                      <a:pt x="8494" y="4365"/>
                      <a:pt x="8311" y="4376"/>
                      <a:pt x="8131" y="4376"/>
                    </a:cubicBezTo>
                    <a:cubicBezTo>
                      <a:pt x="6670" y="4376"/>
                      <a:pt x="5377" y="3627"/>
                      <a:pt x="4084" y="2973"/>
                    </a:cubicBezTo>
                    <a:cubicBezTo>
                      <a:pt x="2581" y="2153"/>
                      <a:pt x="1385" y="1179"/>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7"/>
              <p:cNvSpPr/>
              <p:nvPr/>
            </p:nvSpPr>
            <p:spPr>
              <a:xfrm>
                <a:off x="1018100" y="2466850"/>
                <a:ext cx="1101650" cy="882950"/>
              </a:xfrm>
              <a:custGeom>
                <a:avLst/>
                <a:gdLst/>
                <a:ahLst/>
                <a:cxnLst/>
                <a:rect l="l" t="t" r="r" b="b"/>
                <a:pathLst>
                  <a:path w="44066" h="35318" extrusionOk="0">
                    <a:moveTo>
                      <a:pt x="17686" y="18574"/>
                    </a:moveTo>
                    <a:cubicBezTo>
                      <a:pt x="17530" y="18574"/>
                      <a:pt x="17375" y="18653"/>
                      <a:pt x="17275" y="18778"/>
                    </a:cubicBezTo>
                    <a:cubicBezTo>
                      <a:pt x="17250" y="18809"/>
                      <a:pt x="17228" y="18843"/>
                      <a:pt x="17209" y="18878"/>
                    </a:cubicBezTo>
                    <a:lnTo>
                      <a:pt x="17209" y="18878"/>
                    </a:lnTo>
                    <a:cubicBezTo>
                      <a:pt x="17370" y="18712"/>
                      <a:pt x="17580" y="18606"/>
                      <a:pt x="17808" y="18606"/>
                    </a:cubicBezTo>
                    <a:cubicBezTo>
                      <a:pt x="17824" y="18606"/>
                      <a:pt x="17840" y="18606"/>
                      <a:pt x="17856" y="18607"/>
                    </a:cubicBezTo>
                    <a:cubicBezTo>
                      <a:pt x="17801" y="18584"/>
                      <a:pt x="17743" y="18574"/>
                      <a:pt x="17686" y="18574"/>
                    </a:cubicBezTo>
                    <a:close/>
                    <a:moveTo>
                      <a:pt x="24878" y="0"/>
                    </a:moveTo>
                    <a:lnTo>
                      <a:pt x="24878" y="0"/>
                    </a:lnTo>
                    <a:cubicBezTo>
                      <a:pt x="23272" y="718"/>
                      <a:pt x="21956" y="2068"/>
                      <a:pt x="21307" y="3708"/>
                    </a:cubicBezTo>
                    <a:lnTo>
                      <a:pt x="21409" y="837"/>
                    </a:lnTo>
                    <a:lnTo>
                      <a:pt x="21409" y="837"/>
                    </a:lnTo>
                    <a:cubicBezTo>
                      <a:pt x="20589" y="1692"/>
                      <a:pt x="20196" y="2956"/>
                      <a:pt x="20401" y="4118"/>
                    </a:cubicBezTo>
                    <a:cubicBezTo>
                      <a:pt x="19769" y="2614"/>
                      <a:pt x="18351" y="1453"/>
                      <a:pt x="16745" y="1128"/>
                    </a:cubicBezTo>
                    <a:lnTo>
                      <a:pt x="16745" y="1128"/>
                    </a:lnTo>
                    <a:cubicBezTo>
                      <a:pt x="17941" y="1863"/>
                      <a:pt x="18864" y="3024"/>
                      <a:pt x="19325" y="4357"/>
                    </a:cubicBezTo>
                    <a:cubicBezTo>
                      <a:pt x="18310" y="3634"/>
                      <a:pt x="17055" y="3253"/>
                      <a:pt x="15807" y="3253"/>
                    </a:cubicBezTo>
                    <a:cubicBezTo>
                      <a:pt x="15227" y="3253"/>
                      <a:pt x="14649" y="3335"/>
                      <a:pt x="14097" y="3503"/>
                    </a:cubicBezTo>
                    <a:cubicBezTo>
                      <a:pt x="14678" y="4152"/>
                      <a:pt x="15481" y="4306"/>
                      <a:pt x="16079" y="5006"/>
                    </a:cubicBezTo>
                    <a:cubicBezTo>
                      <a:pt x="14558" y="4340"/>
                      <a:pt x="12935" y="3947"/>
                      <a:pt x="11260" y="3896"/>
                    </a:cubicBezTo>
                    <a:cubicBezTo>
                      <a:pt x="11207" y="3895"/>
                      <a:pt x="11154" y="3894"/>
                      <a:pt x="11101" y="3894"/>
                    </a:cubicBezTo>
                    <a:cubicBezTo>
                      <a:pt x="9217" y="3894"/>
                      <a:pt x="7499" y="4750"/>
                      <a:pt x="5657" y="4750"/>
                    </a:cubicBezTo>
                    <a:cubicBezTo>
                      <a:pt x="5640" y="4750"/>
                      <a:pt x="5622" y="4750"/>
                      <a:pt x="5605" y="4750"/>
                    </a:cubicBezTo>
                    <a:lnTo>
                      <a:pt x="5605" y="4750"/>
                    </a:lnTo>
                    <a:cubicBezTo>
                      <a:pt x="6748" y="5083"/>
                      <a:pt x="7928" y="5244"/>
                      <a:pt x="9114" y="5244"/>
                    </a:cubicBezTo>
                    <a:cubicBezTo>
                      <a:pt x="9328" y="5244"/>
                      <a:pt x="9542" y="5239"/>
                      <a:pt x="9757" y="5229"/>
                    </a:cubicBezTo>
                    <a:lnTo>
                      <a:pt x="9757" y="5229"/>
                    </a:lnTo>
                    <a:cubicBezTo>
                      <a:pt x="8082" y="5485"/>
                      <a:pt x="6408" y="5963"/>
                      <a:pt x="5024" y="6988"/>
                    </a:cubicBezTo>
                    <a:cubicBezTo>
                      <a:pt x="5563" y="6970"/>
                      <a:pt x="6103" y="6960"/>
                      <a:pt x="6643" y="6960"/>
                    </a:cubicBezTo>
                    <a:cubicBezTo>
                      <a:pt x="7607" y="6960"/>
                      <a:pt x="8571" y="6991"/>
                      <a:pt x="9535" y="7057"/>
                    </a:cubicBezTo>
                    <a:cubicBezTo>
                      <a:pt x="7911" y="7211"/>
                      <a:pt x="6305" y="7723"/>
                      <a:pt x="4887" y="8560"/>
                    </a:cubicBezTo>
                    <a:cubicBezTo>
                      <a:pt x="3264" y="9500"/>
                      <a:pt x="1965" y="10713"/>
                      <a:pt x="0" y="10901"/>
                    </a:cubicBezTo>
                    <a:cubicBezTo>
                      <a:pt x="213" y="10903"/>
                      <a:pt x="426" y="10904"/>
                      <a:pt x="640" y="10904"/>
                    </a:cubicBezTo>
                    <a:cubicBezTo>
                      <a:pt x="2631" y="10904"/>
                      <a:pt x="4673" y="10788"/>
                      <a:pt x="6339" y="9739"/>
                    </a:cubicBezTo>
                    <a:lnTo>
                      <a:pt x="6339" y="9739"/>
                    </a:lnTo>
                    <a:cubicBezTo>
                      <a:pt x="4631" y="10935"/>
                      <a:pt x="2905" y="12148"/>
                      <a:pt x="923" y="12798"/>
                    </a:cubicBezTo>
                    <a:cubicBezTo>
                      <a:pt x="1107" y="12833"/>
                      <a:pt x="1295" y="12850"/>
                      <a:pt x="1482" y="12850"/>
                    </a:cubicBezTo>
                    <a:cubicBezTo>
                      <a:pt x="1937" y="12850"/>
                      <a:pt x="2391" y="12747"/>
                      <a:pt x="2803" y="12541"/>
                    </a:cubicBezTo>
                    <a:lnTo>
                      <a:pt x="2803" y="12541"/>
                    </a:lnTo>
                    <a:cubicBezTo>
                      <a:pt x="2017" y="13550"/>
                      <a:pt x="1111" y="14438"/>
                      <a:pt x="120" y="15224"/>
                    </a:cubicBezTo>
                    <a:cubicBezTo>
                      <a:pt x="1195" y="14763"/>
                      <a:pt x="2201" y="14133"/>
                      <a:pt x="3089" y="13365"/>
                    </a:cubicBezTo>
                    <a:lnTo>
                      <a:pt x="3089" y="13365"/>
                    </a:lnTo>
                    <a:cubicBezTo>
                      <a:pt x="2866" y="13562"/>
                      <a:pt x="2528" y="14474"/>
                      <a:pt x="2393" y="14763"/>
                    </a:cubicBezTo>
                    <a:cubicBezTo>
                      <a:pt x="2187" y="15190"/>
                      <a:pt x="2068" y="15651"/>
                      <a:pt x="1897" y="16095"/>
                    </a:cubicBezTo>
                    <a:cubicBezTo>
                      <a:pt x="1436" y="17360"/>
                      <a:pt x="1043" y="18641"/>
                      <a:pt x="821" y="19957"/>
                    </a:cubicBezTo>
                    <a:cubicBezTo>
                      <a:pt x="616" y="21136"/>
                      <a:pt x="564" y="22332"/>
                      <a:pt x="667" y="23528"/>
                    </a:cubicBezTo>
                    <a:cubicBezTo>
                      <a:pt x="769" y="24468"/>
                      <a:pt x="1282" y="25322"/>
                      <a:pt x="1282" y="26279"/>
                    </a:cubicBezTo>
                    <a:cubicBezTo>
                      <a:pt x="1333" y="26552"/>
                      <a:pt x="1367" y="26825"/>
                      <a:pt x="1504" y="27065"/>
                    </a:cubicBezTo>
                    <a:cubicBezTo>
                      <a:pt x="1641" y="27304"/>
                      <a:pt x="1846" y="27492"/>
                      <a:pt x="2034" y="27680"/>
                    </a:cubicBezTo>
                    <a:cubicBezTo>
                      <a:pt x="4101" y="29730"/>
                      <a:pt x="4409" y="33011"/>
                      <a:pt x="6186" y="35317"/>
                    </a:cubicBezTo>
                    <a:cubicBezTo>
                      <a:pt x="3623" y="28978"/>
                      <a:pt x="6083" y="21870"/>
                      <a:pt x="9586" y="16369"/>
                    </a:cubicBezTo>
                    <a:lnTo>
                      <a:pt x="9586" y="16369"/>
                    </a:lnTo>
                    <a:cubicBezTo>
                      <a:pt x="8321" y="19034"/>
                      <a:pt x="7040" y="21785"/>
                      <a:pt x="6852" y="24724"/>
                    </a:cubicBezTo>
                    <a:cubicBezTo>
                      <a:pt x="7365" y="23272"/>
                      <a:pt x="8612" y="22229"/>
                      <a:pt x="9774" y="21221"/>
                    </a:cubicBezTo>
                    <a:cubicBezTo>
                      <a:pt x="12713" y="18658"/>
                      <a:pt x="15566" y="15583"/>
                      <a:pt x="16215" y="11738"/>
                    </a:cubicBezTo>
                    <a:lnTo>
                      <a:pt x="16215" y="11738"/>
                    </a:lnTo>
                    <a:cubicBezTo>
                      <a:pt x="16403" y="13806"/>
                      <a:pt x="15856" y="15925"/>
                      <a:pt x="14763" y="17684"/>
                    </a:cubicBezTo>
                    <a:cubicBezTo>
                      <a:pt x="13669" y="19461"/>
                      <a:pt x="12029" y="20862"/>
                      <a:pt x="10167" y="21768"/>
                    </a:cubicBezTo>
                    <a:cubicBezTo>
                      <a:pt x="12644" y="21170"/>
                      <a:pt x="14917" y="19718"/>
                      <a:pt x="16489" y="17701"/>
                    </a:cubicBezTo>
                    <a:cubicBezTo>
                      <a:pt x="18005" y="15793"/>
                      <a:pt x="18740" y="13579"/>
                      <a:pt x="18896" y="11161"/>
                    </a:cubicBezTo>
                    <a:lnTo>
                      <a:pt x="18896" y="11161"/>
                    </a:lnTo>
                    <a:cubicBezTo>
                      <a:pt x="18832" y="12199"/>
                      <a:pt x="18985" y="13454"/>
                      <a:pt x="19222" y="14438"/>
                    </a:cubicBezTo>
                    <a:cubicBezTo>
                      <a:pt x="19547" y="15737"/>
                      <a:pt x="19974" y="16847"/>
                      <a:pt x="19906" y="18231"/>
                    </a:cubicBezTo>
                    <a:cubicBezTo>
                      <a:pt x="19889" y="18710"/>
                      <a:pt x="19820" y="19188"/>
                      <a:pt x="19598" y="19598"/>
                    </a:cubicBezTo>
                    <a:cubicBezTo>
                      <a:pt x="19376" y="20025"/>
                      <a:pt x="19000" y="20384"/>
                      <a:pt x="18539" y="20452"/>
                    </a:cubicBezTo>
                    <a:cubicBezTo>
                      <a:pt x="18475" y="20464"/>
                      <a:pt x="18411" y="20470"/>
                      <a:pt x="18347" y="20470"/>
                    </a:cubicBezTo>
                    <a:cubicBezTo>
                      <a:pt x="17761" y="20470"/>
                      <a:pt x="17198" y="19994"/>
                      <a:pt x="17121" y="19393"/>
                    </a:cubicBezTo>
                    <a:cubicBezTo>
                      <a:pt x="17107" y="19226"/>
                      <a:pt x="17127" y="19035"/>
                      <a:pt x="17209" y="18878"/>
                    </a:cubicBezTo>
                    <a:lnTo>
                      <a:pt x="17209" y="18878"/>
                    </a:lnTo>
                    <a:cubicBezTo>
                      <a:pt x="17012" y="19082"/>
                      <a:pt x="16890" y="19374"/>
                      <a:pt x="16899" y="19666"/>
                    </a:cubicBezTo>
                    <a:cubicBezTo>
                      <a:pt x="16899" y="20435"/>
                      <a:pt x="17651" y="21085"/>
                      <a:pt x="18419" y="21102"/>
                    </a:cubicBezTo>
                    <a:cubicBezTo>
                      <a:pt x="18432" y="21102"/>
                      <a:pt x="18444" y="21102"/>
                      <a:pt x="18456" y="21102"/>
                    </a:cubicBezTo>
                    <a:cubicBezTo>
                      <a:pt x="19228" y="21102"/>
                      <a:pt x="19929" y="20578"/>
                      <a:pt x="20282" y="19906"/>
                    </a:cubicBezTo>
                    <a:cubicBezTo>
                      <a:pt x="20624" y="19205"/>
                      <a:pt x="20641" y="18385"/>
                      <a:pt x="20436" y="17633"/>
                    </a:cubicBezTo>
                    <a:lnTo>
                      <a:pt x="20436" y="17633"/>
                    </a:lnTo>
                    <a:cubicBezTo>
                      <a:pt x="21068" y="19017"/>
                      <a:pt x="20692" y="20726"/>
                      <a:pt x="19684" y="21888"/>
                    </a:cubicBezTo>
                    <a:cubicBezTo>
                      <a:pt x="20965" y="21187"/>
                      <a:pt x="21563" y="19461"/>
                      <a:pt x="20999" y="18129"/>
                    </a:cubicBezTo>
                    <a:lnTo>
                      <a:pt x="20999" y="18129"/>
                    </a:lnTo>
                    <a:cubicBezTo>
                      <a:pt x="21785" y="19530"/>
                      <a:pt x="22247" y="21119"/>
                      <a:pt x="22332" y="22725"/>
                    </a:cubicBezTo>
                    <a:cubicBezTo>
                      <a:pt x="22435" y="21392"/>
                      <a:pt x="22742" y="20094"/>
                      <a:pt x="22554" y="18778"/>
                    </a:cubicBezTo>
                    <a:cubicBezTo>
                      <a:pt x="22315" y="17206"/>
                      <a:pt x="21734" y="15719"/>
                      <a:pt x="21153" y="14250"/>
                    </a:cubicBezTo>
                    <a:lnTo>
                      <a:pt x="21153" y="14250"/>
                    </a:lnTo>
                    <a:cubicBezTo>
                      <a:pt x="22059" y="15685"/>
                      <a:pt x="22913" y="16967"/>
                      <a:pt x="24007" y="18265"/>
                    </a:cubicBezTo>
                    <a:cubicBezTo>
                      <a:pt x="25408" y="19974"/>
                      <a:pt x="26552" y="22315"/>
                      <a:pt x="25698" y="24519"/>
                    </a:cubicBezTo>
                    <a:cubicBezTo>
                      <a:pt x="27048" y="22417"/>
                      <a:pt x="26382" y="20469"/>
                      <a:pt x="24929" y="18675"/>
                    </a:cubicBezTo>
                    <a:lnTo>
                      <a:pt x="24929" y="18675"/>
                    </a:lnTo>
                    <a:cubicBezTo>
                      <a:pt x="26347" y="20179"/>
                      <a:pt x="27971" y="21238"/>
                      <a:pt x="30055" y="21375"/>
                    </a:cubicBezTo>
                    <a:cubicBezTo>
                      <a:pt x="28722" y="19957"/>
                      <a:pt x="27424" y="18385"/>
                      <a:pt x="26587" y="16642"/>
                    </a:cubicBezTo>
                    <a:lnTo>
                      <a:pt x="26587" y="16642"/>
                    </a:lnTo>
                    <a:cubicBezTo>
                      <a:pt x="27595" y="18043"/>
                      <a:pt x="29252" y="18949"/>
                      <a:pt x="30978" y="19034"/>
                    </a:cubicBezTo>
                    <a:cubicBezTo>
                      <a:pt x="29115" y="18265"/>
                      <a:pt x="27509" y="16864"/>
                      <a:pt x="26484" y="15121"/>
                    </a:cubicBezTo>
                    <a:lnTo>
                      <a:pt x="26484" y="15121"/>
                    </a:lnTo>
                    <a:cubicBezTo>
                      <a:pt x="27287" y="15822"/>
                      <a:pt x="28107" y="16505"/>
                      <a:pt x="29064" y="16967"/>
                    </a:cubicBezTo>
                    <a:cubicBezTo>
                      <a:pt x="29715" y="17298"/>
                      <a:pt x="30449" y="17507"/>
                      <a:pt x="31179" y="17507"/>
                    </a:cubicBezTo>
                    <a:cubicBezTo>
                      <a:pt x="31502" y="17507"/>
                      <a:pt x="31825" y="17466"/>
                      <a:pt x="32140" y="17377"/>
                    </a:cubicBezTo>
                    <a:cubicBezTo>
                      <a:pt x="31217" y="17103"/>
                      <a:pt x="30346" y="16710"/>
                      <a:pt x="29525" y="16215"/>
                    </a:cubicBezTo>
                    <a:lnTo>
                      <a:pt x="29525" y="16215"/>
                    </a:lnTo>
                    <a:cubicBezTo>
                      <a:pt x="32755" y="16625"/>
                      <a:pt x="35471" y="19564"/>
                      <a:pt x="35642" y="22810"/>
                    </a:cubicBezTo>
                    <a:cubicBezTo>
                      <a:pt x="35779" y="21221"/>
                      <a:pt x="35454" y="19598"/>
                      <a:pt x="34703" y="18180"/>
                    </a:cubicBezTo>
                    <a:lnTo>
                      <a:pt x="34703" y="18180"/>
                    </a:lnTo>
                    <a:cubicBezTo>
                      <a:pt x="35779" y="19205"/>
                      <a:pt x="36445" y="20606"/>
                      <a:pt x="36736" y="22058"/>
                    </a:cubicBezTo>
                    <a:cubicBezTo>
                      <a:pt x="37043" y="23511"/>
                      <a:pt x="36992" y="25014"/>
                      <a:pt x="36753" y="26467"/>
                    </a:cubicBezTo>
                    <a:cubicBezTo>
                      <a:pt x="37520" y="24984"/>
                      <a:pt x="37862" y="23280"/>
                      <a:pt x="37728" y="21609"/>
                    </a:cubicBezTo>
                    <a:lnTo>
                      <a:pt x="37728" y="21609"/>
                    </a:lnTo>
                    <a:cubicBezTo>
                      <a:pt x="37865" y="23296"/>
                      <a:pt x="38103" y="24933"/>
                      <a:pt x="38154" y="26638"/>
                    </a:cubicBezTo>
                    <a:cubicBezTo>
                      <a:pt x="38205" y="28483"/>
                      <a:pt x="38086" y="30362"/>
                      <a:pt x="38051" y="32208"/>
                    </a:cubicBezTo>
                    <a:cubicBezTo>
                      <a:pt x="38803" y="29012"/>
                      <a:pt x="39179" y="25800"/>
                      <a:pt x="39453" y="22554"/>
                    </a:cubicBezTo>
                    <a:cubicBezTo>
                      <a:pt x="39561" y="22538"/>
                      <a:pt x="39671" y="22530"/>
                      <a:pt x="39780" y="22530"/>
                    </a:cubicBezTo>
                    <a:cubicBezTo>
                      <a:pt x="40493" y="22530"/>
                      <a:pt x="41193" y="22862"/>
                      <a:pt x="41622" y="23425"/>
                    </a:cubicBezTo>
                    <a:cubicBezTo>
                      <a:pt x="41896" y="21255"/>
                      <a:pt x="41845" y="19034"/>
                      <a:pt x="41435" y="16864"/>
                    </a:cubicBezTo>
                    <a:lnTo>
                      <a:pt x="41435" y="16864"/>
                    </a:lnTo>
                    <a:cubicBezTo>
                      <a:pt x="42067" y="17326"/>
                      <a:pt x="42477" y="18094"/>
                      <a:pt x="42511" y="18863"/>
                    </a:cubicBezTo>
                    <a:cubicBezTo>
                      <a:pt x="42528" y="17787"/>
                      <a:pt x="42374" y="16710"/>
                      <a:pt x="42067" y="15685"/>
                    </a:cubicBezTo>
                    <a:cubicBezTo>
                      <a:pt x="41486" y="13789"/>
                      <a:pt x="40375" y="12046"/>
                      <a:pt x="38855" y="10765"/>
                    </a:cubicBezTo>
                    <a:lnTo>
                      <a:pt x="38855" y="10765"/>
                    </a:lnTo>
                    <a:cubicBezTo>
                      <a:pt x="40973" y="11072"/>
                      <a:pt x="42921" y="12354"/>
                      <a:pt x="44066" y="14182"/>
                    </a:cubicBezTo>
                    <a:cubicBezTo>
                      <a:pt x="43861" y="12234"/>
                      <a:pt x="42699" y="10440"/>
                      <a:pt x="41144" y="9244"/>
                    </a:cubicBezTo>
                    <a:cubicBezTo>
                      <a:pt x="39589" y="8048"/>
                      <a:pt x="37658" y="7416"/>
                      <a:pt x="35711" y="7159"/>
                    </a:cubicBezTo>
                    <a:cubicBezTo>
                      <a:pt x="35840" y="7151"/>
                      <a:pt x="35970" y="7146"/>
                      <a:pt x="36101" y="7146"/>
                    </a:cubicBezTo>
                    <a:cubicBezTo>
                      <a:pt x="36748" y="7146"/>
                      <a:pt x="37406" y="7251"/>
                      <a:pt x="38017" y="7450"/>
                    </a:cubicBezTo>
                    <a:cubicBezTo>
                      <a:pt x="37197" y="6476"/>
                      <a:pt x="36001" y="5878"/>
                      <a:pt x="34754" y="5604"/>
                    </a:cubicBezTo>
                    <a:cubicBezTo>
                      <a:pt x="33507" y="5314"/>
                      <a:pt x="32225" y="5297"/>
                      <a:pt x="30944" y="5297"/>
                    </a:cubicBezTo>
                    <a:cubicBezTo>
                      <a:pt x="32121" y="4557"/>
                      <a:pt x="33518" y="4170"/>
                      <a:pt x="34910" y="4170"/>
                    </a:cubicBezTo>
                    <a:cubicBezTo>
                      <a:pt x="35639" y="4170"/>
                      <a:pt x="36367" y="4276"/>
                      <a:pt x="37060" y="4494"/>
                    </a:cubicBezTo>
                    <a:cubicBezTo>
                      <a:pt x="35576" y="3346"/>
                      <a:pt x="33666" y="2815"/>
                      <a:pt x="31774" y="2815"/>
                    </a:cubicBezTo>
                    <a:cubicBezTo>
                      <a:pt x="31554" y="2815"/>
                      <a:pt x="31334" y="2822"/>
                      <a:pt x="31114" y="2837"/>
                    </a:cubicBezTo>
                    <a:cubicBezTo>
                      <a:pt x="29286" y="2973"/>
                      <a:pt x="27680" y="3674"/>
                      <a:pt x="26006" y="4323"/>
                    </a:cubicBezTo>
                    <a:cubicBezTo>
                      <a:pt x="27099" y="3230"/>
                      <a:pt x="28381" y="2307"/>
                      <a:pt x="29765" y="1606"/>
                    </a:cubicBezTo>
                    <a:cubicBezTo>
                      <a:pt x="29437" y="1568"/>
                      <a:pt x="29107" y="1549"/>
                      <a:pt x="28778" y="1549"/>
                    </a:cubicBezTo>
                    <a:cubicBezTo>
                      <a:pt x="26483" y="1549"/>
                      <a:pt x="24202" y="2470"/>
                      <a:pt x="22588" y="4084"/>
                    </a:cubicBezTo>
                    <a:cubicBezTo>
                      <a:pt x="23101" y="2597"/>
                      <a:pt x="23887" y="1213"/>
                      <a:pt x="248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7"/>
              <p:cNvSpPr/>
              <p:nvPr/>
            </p:nvSpPr>
            <p:spPr>
              <a:xfrm>
                <a:off x="1226550" y="2466850"/>
                <a:ext cx="643325" cy="245625"/>
              </a:xfrm>
              <a:custGeom>
                <a:avLst/>
                <a:gdLst/>
                <a:ahLst/>
                <a:cxnLst/>
                <a:rect l="l" t="t" r="r" b="b"/>
                <a:pathLst>
                  <a:path w="25733" h="9825" extrusionOk="0">
                    <a:moveTo>
                      <a:pt x="21522" y="8352"/>
                    </a:moveTo>
                    <a:lnTo>
                      <a:pt x="21522" y="8352"/>
                    </a:lnTo>
                    <a:cubicBezTo>
                      <a:pt x="21524" y="8353"/>
                      <a:pt x="21527" y="8354"/>
                      <a:pt x="21529" y="8355"/>
                    </a:cubicBezTo>
                    <a:cubicBezTo>
                      <a:pt x="21527" y="8354"/>
                      <a:pt x="21524" y="8353"/>
                      <a:pt x="21522" y="8352"/>
                    </a:cubicBezTo>
                    <a:close/>
                    <a:moveTo>
                      <a:pt x="16540" y="0"/>
                    </a:moveTo>
                    <a:lnTo>
                      <a:pt x="16540" y="0"/>
                    </a:lnTo>
                    <a:cubicBezTo>
                      <a:pt x="14934" y="718"/>
                      <a:pt x="13618" y="2068"/>
                      <a:pt x="12969" y="3708"/>
                    </a:cubicBezTo>
                    <a:cubicBezTo>
                      <a:pt x="13003" y="2751"/>
                      <a:pt x="13037" y="1794"/>
                      <a:pt x="13071" y="837"/>
                    </a:cubicBezTo>
                    <a:lnTo>
                      <a:pt x="13071" y="837"/>
                    </a:lnTo>
                    <a:cubicBezTo>
                      <a:pt x="12251" y="1692"/>
                      <a:pt x="11858" y="2956"/>
                      <a:pt x="12063" y="4118"/>
                    </a:cubicBezTo>
                    <a:cubicBezTo>
                      <a:pt x="11431" y="2614"/>
                      <a:pt x="10013" y="1453"/>
                      <a:pt x="8407" y="1128"/>
                    </a:cubicBezTo>
                    <a:lnTo>
                      <a:pt x="8407" y="1128"/>
                    </a:lnTo>
                    <a:cubicBezTo>
                      <a:pt x="9603" y="1863"/>
                      <a:pt x="10526" y="3024"/>
                      <a:pt x="10987" y="4357"/>
                    </a:cubicBezTo>
                    <a:cubicBezTo>
                      <a:pt x="9972" y="3634"/>
                      <a:pt x="8717" y="3253"/>
                      <a:pt x="7469" y="3253"/>
                    </a:cubicBezTo>
                    <a:cubicBezTo>
                      <a:pt x="6889" y="3253"/>
                      <a:pt x="6311" y="3335"/>
                      <a:pt x="5759" y="3503"/>
                    </a:cubicBezTo>
                    <a:cubicBezTo>
                      <a:pt x="6340" y="4152"/>
                      <a:pt x="7143" y="4306"/>
                      <a:pt x="7741" y="5006"/>
                    </a:cubicBezTo>
                    <a:cubicBezTo>
                      <a:pt x="6220" y="4357"/>
                      <a:pt x="4597" y="3947"/>
                      <a:pt x="2922" y="3896"/>
                    </a:cubicBezTo>
                    <a:cubicBezTo>
                      <a:pt x="2852" y="3894"/>
                      <a:pt x="2783" y="3892"/>
                      <a:pt x="2713" y="3892"/>
                    </a:cubicBezTo>
                    <a:cubicBezTo>
                      <a:pt x="1754" y="3892"/>
                      <a:pt x="877" y="4111"/>
                      <a:pt x="1" y="4494"/>
                    </a:cubicBezTo>
                    <a:cubicBezTo>
                      <a:pt x="1333" y="4528"/>
                      <a:pt x="2683" y="4648"/>
                      <a:pt x="3999" y="4887"/>
                    </a:cubicBezTo>
                    <a:cubicBezTo>
                      <a:pt x="3042" y="5212"/>
                      <a:pt x="2085" y="5604"/>
                      <a:pt x="1179" y="6083"/>
                    </a:cubicBezTo>
                    <a:cubicBezTo>
                      <a:pt x="2478" y="6220"/>
                      <a:pt x="3777" y="6305"/>
                      <a:pt x="5075" y="6339"/>
                    </a:cubicBezTo>
                    <a:cubicBezTo>
                      <a:pt x="3982" y="6886"/>
                      <a:pt x="3127" y="7877"/>
                      <a:pt x="2734" y="9022"/>
                    </a:cubicBezTo>
                    <a:cubicBezTo>
                      <a:pt x="3930" y="8287"/>
                      <a:pt x="5212" y="7689"/>
                      <a:pt x="6562" y="7245"/>
                    </a:cubicBezTo>
                    <a:lnTo>
                      <a:pt x="6562" y="7245"/>
                    </a:lnTo>
                    <a:cubicBezTo>
                      <a:pt x="6032" y="7860"/>
                      <a:pt x="5656" y="8577"/>
                      <a:pt x="5468" y="9363"/>
                    </a:cubicBezTo>
                    <a:cubicBezTo>
                      <a:pt x="7023" y="8167"/>
                      <a:pt x="8697" y="7142"/>
                      <a:pt x="10457" y="6271"/>
                    </a:cubicBezTo>
                    <a:lnTo>
                      <a:pt x="10457" y="6271"/>
                    </a:lnTo>
                    <a:cubicBezTo>
                      <a:pt x="10252" y="7074"/>
                      <a:pt x="10218" y="7928"/>
                      <a:pt x="10372" y="8748"/>
                    </a:cubicBezTo>
                    <a:cubicBezTo>
                      <a:pt x="10799" y="8099"/>
                      <a:pt x="11124" y="7399"/>
                      <a:pt x="11329" y="6647"/>
                    </a:cubicBezTo>
                    <a:cubicBezTo>
                      <a:pt x="11551" y="7262"/>
                      <a:pt x="11910" y="7826"/>
                      <a:pt x="12371" y="8287"/>
                    </a:cubicBezTo>
                    <a:cubicBezTo>
                      <a:pt x="12559" y="7604"/>
                      <a:pt x="12713" y="6920"/>
                      <a:pt x="12781" y="6203"/>
                    </a:cubicBezTo>
                    <a:cubicBezTo>
                      <a:pt x="13464" y="7159"/>
                      <a:pt x="14524" y="7843"/>
                      <a:pt x="15686" y="8065"/>
                    </a:cubicBezTo>
                    <a:cubicBezTo>
                      <a:pt x="15310" y="7364"/>
                      <a:pt x="14934" y="6664"/>
                      <a:pt x="14575" y="5963"/>
                    </a:cubicBezTo>
                    <a:lnTo>
                      <a:pt x="14575" y="5963"/>
                    </a:lnTo>
                    <a:cubicBezTo>
                      <a:pt x="16523" y="6903"/>
                      <a:pt x="18163" y="8492"/>
                      <a:pt x="19855" y="9825"/>
                    </a:cubicBezTo>
                    <a:cubicBezTo>
                      <a:pt x="19530" y="8560"/>
                      <a:pt x="18932" y="7381"/>
                      <a:pt x="18095" y="6373"/>
                    </a:cubicBezTo>
                    <a:lnTo>
                      <a:pt x="18095" y="6373"/>
                    </a:lnTo>
                    <a:cubicBezTo>
                      <a:pt x="19152" y="7192"/>
                      <a:pt x="20294" y="7857"/>
                      <a:pt x="21522" y="8352"/>
                    </a:cubicBezTo>
                    <a:lnTo>
                      <a:pt x="21522" y="8352"/>
                    </a:lnTo>
                    <a:cubicBezTo>
                      <a:pt x="21334" y="8270"/>
                      <a:pt x="21083" y="7635"/>
                      <a:pt x="20948" y="7450"/>
                    </a:cubicBezTo>
                    <a:cubicBezTo>
                      <a:pt x="20692" y="7091"/>
                      <a:pt x="20384" y="6766"/>
                      <a:pt x="20145" y="6408"/>
                    </a:cubicBezTo>
                    <a:lnTo>
                      <a:pt x="20145" y="6408"/>
                    </a:lnTo>
                    <a:cubicBezTo>
                      <a:pt x="21085" y="6715"/>
                      <a:pt x="21973" y="7142"/>
                      <a:pt x="22811" y="7672"/>
                    </a:cubicBezTo>
                    <a:cubicBezTo>
                      <a:pt x="22332" y="7142"/>
                      <a:pt x="21820" y="6647"/>
                      <a:pt x="21256" y="6203"/>
                    </a:cubicBezTo>
                    <a:cubicBezTo>
                      <a:pt x="21688" y="6177"/>
                      <a:pt x="22120" y="6163"/>
                      <a:pt x="22552" y="6163"/>
                    </a:cubicBezTo>
                    <a:cubicBezTo>
                      <a:pt x="23554" y="6163"/>
                      <a:pt x="24553" y="6235"/>
                      <a:pt x="25544" y="6390"/>
                    </a:cubicBezTo>
                    <a:cubicBezTo>
                      <a:pt x="24622" y="6049"/>
                      <a:pt x="23665" y="5792"/>
                      <a:pt x="22708" y="5604"/>
                    </a:cubicBezTo>
                    <a:cubicBezTo>
                      <a:pt x="21734" y="5434"/>
                      <a:pt x="20743" y="5314"/>
                      <a:pt x="19752" y="5280"/>
                    </a:cubicBezTo>
                    <a:cubicBezTo>
                      <a:pt x="21478" y="3998"/>
                      <a:pt x="23580" y="3161"/>
                      <a:pt x="25732" y="3161"/>
                    </a:cubicBezTo>
                    <a:cubicBezTo>
                      <a:pt x="25374" y="3161"/>
                      <a:pt x="24929" y="2939"/>
                      <a:pt x="24571" y="2888"/>
                    </a:cubicBezTo>
                    <a:cubicBezTo>
                      <a:pt x="24232" y="2830"/>
                      <a:pt x="23888" y="2810"/>
                      <a:pt x="23548" y="2810"/>
                    </a:cubicBezTo>
                    <a:cubicBezTo>
                      <a:pt x="23287" y="2810"/>
                      <a:pt x="23029" y="2822"/>
                      <a:pt x="22776" y="2837"/>
                    </a:cubicBezTo>
                    <a:cubicBezTo>
                      <a:pt x="20948" y="2973"/>
                      <a:pt x="19342" y="3674"/>
                      <a:pt x="17668" y="4323"/>
                    </a:cubicBezTo>
                    <a:cubicBezTo>
                      <a:pt x="18761" y="3230"/>
                      <a:pt x="20043" y="2307"/>
                      <a:pt x="21427" y="1606"/>
                    </a:cubicBezTo>
                    <a:cubicBezTo>
                      <a:pt x="21099" y="1568"/>
                      <a:pt x="20769" y="1549"/>
                      <a:pt x="20440" y="1549"/>
                    </a:cubicBezTo>
                    <a:cubicBezTo>
                      <a:pt x="18145" y="1549"/>
                      <a:pt x="15864" y="2470"/>
                      <a:pt x="14250" y="4084"/>
                    </a:cubicBezTo>
                    <a:cubicBezTo>
                      <a:pt x="14763" y="2597"/>
                      <a:pt x="15549" y="1213"/>
                      <a:pt x="165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7"/>
              <p:cNvSpPr/>
              <p:nvPr/>
            </p:nvSpPr>
            <p:spPr>
              <a:xfrm>
                <a:off x="1018100" y="2671450"/>
                <a:ext cx="1101650" cy="678350"/>
              </a:xfrm>
              <a:custGeom>
                <a:avLst/>
                <a:gdLst/>
                <a:ahLst/>
                <a:cxnLst/>
                <a:rect l="l" t="t" r="r" b="b"/>
                <a:pathLst>
                  <a:path w="44066" h="27134" extrusionOk="0">
                    <a:moveTo>
                      <a:pt x="36702" y="411"/>
                    </a:moveTo>
                    <a:cubicBezTo>
                      <a:pt x="36703" y="411"/>
                      <a:pt x="36705" y="412"/>
                      <a:pt x="36707" y="413"/>
                    </a:cubicBezTo>
                    <a:lnTo>
                      <a:pt x="36707" y="413"/>
                    </a:lnTo>
                    <a:cubicBezTo>
                      <a:pt x="36705" y="412"/>
                      <a:pt x="36703" y="411"/>
                      <a:pt x="36702" y="411"/>
                    </a:cubicBezTo>
                    <a:close/>
                    <a:moveTo>
                      <a:pt x="0" y="2717"/>
                    </a:moveTo>
                    <a:cubicBezTo>
                      <a:pt x="1" y="2717"/>
                      <a:pt x="1" y="2717"/>
                      <a:pt x="1" y="2717"/>
                    </a:cubicBezTo>
                    <a:lnTo>
                      <a:pt x="1" y="2717"/>
                    </a:lnTo>
                    <a:cubicBezTo>
                      <a:pt x="1" y="2717"/>
                      <a:pt x="1" y="2717"/>
                      <a:pt x="0" y="2717"/>
                    </a:cubicBezTo>
                    <a:close/>
                    <a:moveTo>
                      <a:pt x="17686" y="10390"/>
                    </a:moveTo>
                    <a:cubicBezTo>
                      <a:pt x="17530" y="10390"/>
                      <a:pt x="17375" y="10469"/>
                      <a:pt x="17275" y="10594"/>
                    </a:cubicBezTo>
                    <a:cubicBezTo>
                      <a:pt x="17250" y="10625"/>
                      <a:pt x="17228" y="10659"/>
                      <a:pt x="17209" y="10694"/>
                    </a:cubicBezTo>
                    <a:lnTo>
                      <a:pt x="17209" y="10694"/>
                    </a:lnTo>
                    <a:cubicBezTo>
                      <a:pt x="17370" y="10528"/>
                      <a:pt x="17580" y="10422"/>
                      <a:pt x="17808" y="10422"/>
                    </a:cubicBezTo>
                    <a:cubicBezTo>
                      <a:pt x="17824" y="10422"/>
                      <a:pt x="17840" y="10422"/>
                      <a:pt x="17856" y="10423"/>
                    </a:cubicBezTo>
                    <a:cubicBezTo>
                      <a:pt x="17801" y="10400"/>
                      <a:pt x="17743" y="10390"/>
                      <a:pt x="17686" y="10390"/>
                    </a:cubicBezTo>
                    <a:close/>
                    <a:moveTo>
                      <a:pt x="6032" y="1"/>
                    </a:moveTo>
                    <a:lnTo>
                      <a:pt x="6032" y="1"/>
                    </a:lnTo>
                    <a:cubicBezTo>
                      <a:pt x="4058" y="681"/>
                      <a:pt x="2186" y="2717"/>
                      <a:pt x="27" y="2717"/>
                    </a:cubicBezTo>
                    <a:cubicBezTo>
                      <a:pt x="19" y="2717"/>
                      <a:pt x="10" y="2717"/>
                      <a:pt x="1" y="2717"/>
                    </a:cubicBezTo>
                    <a:lnTo>
                      <a:pt x="1" y="2717"/>
                    </a:lnTo>
                    <a:cubicBezTo>
                      <a:pt x="213" y="2719"/>
                      <a:pt x="426" y="2720"/>
                      <a:pt x="640" y="2720"/>
                    </a:cubicBezTo>
                    <a:cubicBezTo>
                      <a:pt x="2631" y="2720"/>
                      <a:pt x="4673" y="2604"/>
                      <a:pt x="6339" y="1555"/>
                    </a:cubicBezTo>
                    <a:lnTo>
                      <a:pt x="6339" y="1555"/>
                    </a:lnTo>
                    <a:cubicBezTo>
                      <a:pt x="4631" y="2751"/>
                      <a:pt x="2905" y="3964"/>
                      <a:pt x="923" y="4614"/>
                    </a:cubicBezTo>
                    <a:cubicBezTo>
                      <a:pt x="1107" y="4649"/>
                      <a:pt x="1295" y="4666"/>
                      <a:pt x="1482" y="4666"/>
                    </a:cubicBezTo>
                    <a:cubicBezTo>
                      <a:pt x="1937" y="4666"/>
                      <a:pt x="2391" y="4563"/>
                      <a:pt x="2803" y="4357"/>
                    </a:cubicBezTo>
                    <a:lnTo>
                      <a:pt x="2803" y="4357"/>
                    </a:lnTo>
                    <a:cubicBezTo>
                      <a:pt x="2017" y="5366"/>
                      <a:pt x="1111" y="6254"/>
                      <a:pt x="120" y="7040"/>
                    </a:cubicBezTo>
                    <a:cubicBezTo>
                      <a:pt x="1195" y="6579"/>
                      <a:pt x="2201" y="5949"/>
                      <a:pt x="3089" y="5181"/>
                    </a:cubicBezTo>
                    <a:lnTo>
                      <a:pt x="3089" y="5181"/>
                    </a:lnTo>
                    <a:cubicBezTo>
                      <a:pt x="2866" y="5378"/>
                      <a:pt x="2528" y="6290"/>
                      <a:pt x="2393" y="6579"/>
                    </a:cubicBezTo>
                    <a:cubicBezTo>
                      <a:pt x="2187" y="7006"/>
                      <a:pt x="2068" y="7467"/>
                      <a:pt x="1897" y="7911"/>
                    </a:cubicBezTo>
                    <a:cubicBezTo>
                      <a:pt x="1436" y="9176"/>
                      <a:pt x="1043" y="10457"/>
                      <a:pt x="821" y="11773"/>
                    </a:cubicBezTo>
                    <a:cubicBezTo>
                      <a:pt x="616" y="12952"/>
                      <a:pt x="564" y="14148"/>
                      <a:pt x="667" y="15344"/>
                    </a:cubicBezTo>
                    <a:cubicBezTo>
                      <a:pt x="769" y="16284"/>
                      <a:pt x="1282" y="17138"/>
                      <a:pt x="1282" y="18095"/>
                    </a:cubicBezTo>
                    <a:cubicBezTo>
                      <a:pt x="1333" y="18368"/>
                      <a:pt x="1367" y="18641"/>
                      <a:pt x="1504" y="18881"/>
                    </a:cubicBezTo>
                    <a:cubicBezTo>
                      <a:pt x="1641" y="19120"/>
                      <a:pt x="1846" y="19308"/>
                      <a:pt x="2034" y="19496"/>
                    </a:cubicBezTo>
                    <a:cubicBezTo>
                      <a:pt x="4101" y="21546"/>
                      <a:pt x="4409" y="24827"/>
                      <a:pt x="6186" y="27133"/>
                    </a:cubicBezTo>
                    <a:cubicBezTo>
                      <a:pt x="3623" y="20794"/>
                      <a:pt x="6083" y="13686"/>
                      <a:pt x="9586" y="8185"/>
                    </a:cubicBezTo>
                    <a:lnTo>
                      <a:pt x="9586" y="8185"/>
                    </a:lnTo>
                    <a:cubicBezTo>
                      <a:pt x="8321" y="10850"/>
                      <a:pt x="7040" y="13601"/>
                      <a:pt x="6852" y="16540"/>
                    </a:cubicBezTo>
                    <a:cubicBezTo>
                      <a:pt x="7365" y="15088"/>
                      <a:pt x="8612" y="14045"/>
                      <a:pt x="9774" y="13037"/>
                    </a:cubicBezTo>
                    <a:cubicBezTo>
                      <a:pt x="12713" y="10474"/>
                      <a:pt x="15566" y="7399"/>
                      <a:pt x="16215" y="3554"/>
                    </a:cubicBezTo>
                    <a:lnTo>
                      <a:pt x="16215" y="3554"/>
                    </a:lnTo>
                    <a:cubicBezTo>
                      <a:pt x="16403" y="5622"/>
                      <a:pt x="15856" y="7741"/>
                      <a:pt x="14763" y="9500"/>
                    </a:cubicBezTo>
                    <a:cubicBezTo>
                      <a:pt x="13669" y="11277"/>
                      <a:pt x="12029" y="12678"/>
                      <a:pt x="10167" y="13584"/>
                    </a:cubicBezTo>
                    <a:cubicBezTo>
                      <a:pt x="12644" y="12986"/>
                      <a:pt x="14917" y="11534"/>
                      <a:pt x="16489" y="9517"/>
                    </a:cubicBezTo>
                    <a:cubicBezTo>
                      <a:pt x="18005" y="7609"/>
                      <a:pt x="18740" y="5395"/>
                      <a:pt x="18896" y="2977"/>
                    </a:cubicBezTo>
                    <a:lnTo>
                      <a:pt x="18896" y="2977"/>
                    </a:lnTo>
                    <a:cubicBezTo>
                      <a:pt x="18832" y="4015"/>
                      <a:pt x="18985" y="5270"/>
                      <a:pt x="19222" y="6254"/>
                    </a:cubicBezTo>
                    <a:cubicBezTo>
                      <a:pt x="19547" y="7553"/>
                      <a:pt x="19974" y="8663"/>
                      <a:pt x="19906" y="10047"/>
                    </a:cubicBezTo>
                    <a:cubicBezTo>
                      <a:pt x="19889" y="10526"/>
                      <a:pt x="19820" y="11004"/>
                      <a:pt x="19598" y="11414"/>
                    </a:cubicBezTo>
                    <a:cubicBezTo>
                      <a:pt x="19376" y="11841"/>
                      <a:pt x="19000" y="12200"/>
                      <a:pt x="18539" y="12268"/>
                    </a:cubicBezTo>
                    <a:cubicBezTo>
                      <a:pt x="18475" y="12280"/>
                      <a:pt x="18411" y="12286"/>
                      <a:pt x="18347" y="12286"/>
                    </a:cubicBezTo>
                    <a:cubicBezTo>
                      <a:pt x="17761" y="12286"/>
                      <a:pt x="17198" y="11810"/>
                      <a:pt x="17121" y="11209"/>
                    </a:cubicBezTo>
                    <a:cubicBezTo>
                      <a:pt x="17107" y="11042"/>
                      <a:pt x="17127" y="10851"/>
                      <a:pt x="17209" y="10694"/>
                    </a:cubicBezTo>
                    <a:lnTo>
                      <a:pt x="17209" y="10694"/>
                    </a:lnTo>
                    <a:cubicBezTo>
                      <a:pt x="17012" y="10898"/>
                      <a:pt x="16890" y="11190"/>
                      <a:pt x="16899" y="11482"/>
                    </a:cubicBezTo>
                    <a:cubicBezTo>
                      <a:pt x="16899" y="12251"/>
                      <a:pt x="17651" y="12901"/>
                      <a:pt x="18419" y="12918"/>
                    </a:cubicBezTo>
                    <a:cubicBezTo>
                      <a:pt x="18432" y="12918"/>
                      <a:pt x="18444" y="12918"/>
                      <a:pt x="18456" y="12918"/>
                    </a:cubicBezTo>
                    <a:cubicBezTo>
                      <a:pt x="19228" y="12918"/>
                      <a:pt x="19929" y="12394"/>
                      <a:pt x="20282" y="11722"/>
                    </a:cubicBezTo>
                    <a:cubicBezTo>
                      <a:pt x="20624" y="11021"/>
                      <a:pt x="20641" y="10201"/>
                      <a:pt x="20436" y="9449"/>
                    </a:cubicBezTo>
                    <a:lnTo>
                      <a:pt x="20436" y="9449"/>
                    </a:lnTo>
                    <a:cubicBezTo>
                      <a:pt x="21068" y="10833"/>
                      <a:pt x="20692" y="12542"/>
                      <a:pt x="19684" y="13704"/>
                    </a:cubicBezTo>
                    <a:cubicBezTo>
                      <a:pt x="20965" y="13003"/>
                      <a:pt x="21563" y="11277"/>
                      <a:pt x="20999" y="9945"/>
                    </a:cubicBezTo>
                    <a:lnTo>
                      <a:pt x="20999" y="9945"/>
                    </a:lnTo>
                    <a:cubicBezTo>
                      <a:pt x="21785" y="11346"/>
                      <a:pt x="22247" y="12935"/>
                      <a:pt x="22332" y="14541"/>
                    </a:cubicBezTo>
                    <a:cubicBezTo>
                      <a:pt x="22435" y="13208"/>
                      <a:pt x="22742" y="11910"/>
                      <a:pt x="22554" y="10594"/>
                    </a:cubicBezTo>
                    <a:cubicBezTo>
                      <a:pt x="22315" y="9022"/>
                      <a:pt x="21734" y="7535"/>
                      <a:pt x="21153" y="6066"/>
                    </a:cubicBezTo>
                    <a:lnTo>
                      <a:pt x="21153" y="6066"/>
                    </a:lnTo>
                    <a:cubicBezTo>
                      <a:pt x="22059" y="7501"/>
                      <a:pt x="22913" y="8783"/>
                      <a:pt x="24007" y="10081"/>
                    </a:cubicBezTo>
                    <a:cubicBezTo>
                      <a:pt x="25408" y="11790"/>
                      <a:pt x="26552" y="14131"/>
                      <a:pt x="25698" y="16335"/>
                    </a:cubicBezTo>
                    <a:cubicBezTo>
                      <a:pt x="27048" y="14233"/>
                      <a:pt x="26382" y="12285"/>
                      <a:pt x="24929" y="10491"/>
                    </a:cubicBezTo>
                    <a:lnTo>
                      <a:pt x="24929" y="10491"/>
                    </a:lnTo>
                    <a:cubicBezTo>
                      <a:pt x="26347" y="11995"/>
                      <a:pt x="27971" y="13054"/>
                      <a:pt x="30055" y="13191"/>
                    </a:cubicBezTo>
                    <a:cubicBezTo>
                      <a:pt x="28722" y="11773"/>
                      <a:pt x="27424" y="10201"/>
                      <a:pt x="26587" y="8458"/>
                    </a:cubicBezTo>
                    <a:lnTo>
                      <a:pt x="26587" y="8458"/>
                    </a:lnTo>
                    <a:cubicBezTo>
                      <a:pt x="27595" y="9859"/>
                      <a:pt x="29252" y="10765"/>
                      <a:pt x="30978" y="10850"/>
                    </a:cubicBezTo>
                    <a:cubicBezTo>
                      <a:pt x="29115" y="10081"/>
                      <a:pt x="27509" y="8680"/>
                      <a:pt x="26484" y="6937"/>
                    </a:cubicBezTo>
                    <a:lnTo>
                      <a:pt x="26484" y="6937"/>
                    </a:lnTo>
                    <a:cubicBezTo>
                      <a:pt x="27287" y="7638"/>
                      <a:pt x="28107" y="8321"/>
                      <a:pt x="29064" y="8783"/>
                    </a:cubicBezTo>
                    <a:cubicBezTo>
                      <a:pt x="29715" y="9114"/>
                      <a:pt x="30449" y="9323"/>
                      <a:pt x="31179" y="9323"/>
                    </a:cubicBezTo>
                    <a:cubicBezTo>
                      <a:pt x="31502" y="9323"/>
                      <a:pt x="31825" y="9282"/>
                      <a:pt x="32140" y="9193"/>
                    </a:cubicBezTo>
                    <a:cubicBezTo>
                      <a:pt x="31217" y="8919"/>
                      <a:pt x="30346" y="8526"/>
                      <a:pt x="29525" y="8031"/>
                    </a:cubicBezTo>
                    <a:lnTo>
                      <a:pt x="29525" y="8031"/>
                    </a:lnTo>
                    <a:cubicBezTo>
                      <a:pt x="32755" y="8441"/>
                      <a:pt x="35471" y="11380"/>
                      <a:pt x="35642" y="14626"/>
                    </a:cubicBezTo>
                    <a:cubicBezTo>
                      <a:pt x="35779" y="13037"/>
                      <a:pt x="35454" y="11414"/>
                      <a:pt x="34703" y="9996"/>
                    </a:cubicBezTo>
                    <a:lnTo>
                      <a:pt x="34703" y="9996"/>
                    </a:lnTo>
                    <a:cubicBezTo>
                      <a:pt x="35779" y="11021"/>
                      <a:pt x="36445" y="12422"/>
                      <a:pt x="36736" y="13874"/>
                    </a:cubicBezTo>
                    <a:cubicBezTo>
                      <a:pt x="37043" y="15327"/>
                      <a:pt x="36992" y="16830"/>
                      <a:pt x="36753" y="18283"/>
                    </a:cubicBezTo>
                    <a:cubicBezTo>
                      <a:pt x="37520" y="16800"/>
                      <a:pt x="37862" y="15096"/>
                      <a:pt x="37728" y="13425"/>
                    </a:cubicBezTo>
                    <a:lnTo>
                      <a:pt x="37728" y="13425"/>
                    </a:lnTo>
                    <a:cubicBezTo>
                      <a:pt x="37865" y="15112"/>
                      <a:pt x="38103" y="16749"/>
                      <a:pt x="38154" y="18454"/>
                    </a:cubicBezTo>
                    <a:cubicBezTo>
                      <a:pt x="38205" y="20299"/>
                      <a:pt x="38086" y="22178"/>
                      <a:pt x="38051" y="24024"/>
                    </a:cubicBezTo>
                    <a:cubicBezTo>
                      <a:pt x="38803" y="20828"/>
                      <a:pt x="39179" y="17616"/>
                      <a:pt x="39453" y="14370"/>
                    </a:cubicBezTo>
                    <a:cubicBezTo>
                      <a:pt x="39561" y="14354"/>
                      <a:pt x="39671" y="14346"/>
                      <a:pt x="39780" y="14346"/>
                    </a:cubicBezTo>
                    <a:cubicBezTo>
                      <a:pt x="40493" y="14346"/>
                      <a:pt x="41193" y="14678"/>
                      <a:pt x="41622" y="15241"/>
                    </a:cubicBezTo>
                    <a:cubicBezTo>
                      <a:pt x="41896" y="13071"/>
                      <a:pt x="41845" y="10850"/>
                      <a:pt x="41435" y="8680"/>
                    </a:cubicBezTo>
                    <a:lnTo>
                      <a:pt x="41435" y="8680"/>
                    </a:lnTo>
                    <a:cubicBezTo>
                      <a:pt x="42067" y="9142"/>
                      <a:pt x="42477" y="9910"/>
                      <a:pt x="42511" y="10679"/>
                    </a:cubicBezTo>
                    <a:cubicBezTo>
                      <a:pt x="42528" y="9603"/>
                      <a:pt x="42374" y="8526"/>
                      <a:pt x="42067" y="7501"/>
                    </a:cubicBezTo>
                    <a:cubicBezTo>
                      <a:pt x="41486" y="5605"/>
                      <a:pt x="40375" y="3862"/>
                      <a:pt x="38855" y="2581"/>
                    </a:cubicBezTo>
                    <a:lnTo>
                      <a:pt x="38855" y="2581"/>
                    </a:lnTo>
                    <a:cubicBezTo>
                      <a:pt x="40973" y="2888"/>
                      <a:pt x="42921" y="4170"/>
                      <a:pt x="44066" y="5998"/>
                    </a:cubicBezTo>
                    <a:cubicBezTo>
                      <a:pt x="43912" y="4511"/>
                      <a:pt x="43126" y="2632"/>
                      <a:pt x="41845" y="1777"/>
                    </a:cubicBezTo>
                    <a:cubicBezTo>
                      <a:pt x="41093" y="1265"/>
                      <a:pt x="40085" y="957"/>
                      <a:pt x="39213" y="752"/>
                    </a:cubicBezTo>
                    <a:cubicBezTo>
                      <a:pt x="38549" y="582"/>
                      <a:pt x="37273" y="717"/>
                      <a:pt x="36707" y="413"/>
                    </a:cubicBezTo>
                    <a:lnTo>
                      <a:pt x="36707" y="413"/>
                    </a:lnTo>
                    <a:cubicBezTo>
                      <a:pt x="37337" y="755"/>
                      <a:pt x="37916" y="1232"/>
                      <a:pt x="38359" y="1795"/>
                    </a:cubicBezTo>
                    <a:cubicBezTo>
                      <a:pt x="36650" y="1333"/>
                      <a:pt x="34908" y="940"/>
                      <a:pt x="33148" y="667"/>
                    </a:cubicBezTo>
                    <a:lnTo>
                      <a:pt x="33148" y="667"/>
                    </a:lnTo>
                    <a:cubicBezTo>
                      <a:pt x="34292" y="1743"/>
                      <a:pt x="35437" y="2820"/>
                      <a:pt x="36565" y="3896"/>
                    </a:cubicBezTo>
                    <a:cubicBezTo>
                      <a:pt x="34446" y="3144"/>
                      <a:pt x="32293" y="2393"/>
                      <a:pt x="30055" y="2034"/>
                    </a:cubicBezTo>
                    <a:lnTo>
                      <a:pt x="30055" y="2034"/>
                    </a:lnTo>
                    <a:cubicBezTo>
                      <a:pt x="31234" y="2905"/>
                      <a:pt x="32293" y="3913"/>
                      <a:pt x="33233" y="5024"/>
                    </a:cubicBezTo>
                    <a:cubicBezTo>
                      <a:pt x="31849" y="4528"/>
                      <a:pt x="30551" y="3811"/>
                      <a:pt x="29423" y="2888"/>
                    </a:cubicBezTo>
                    <a:lnTo>
                      <a:pt x="29423" y="2888"/>
                    </a:lnTo>
                    <a:cubicBezTo>
                      <a:pt x="30311" y="4340"/>
                      <a:pt x="31507" y="5605"/>
                      <a:pt x="32891" y="6579"/>
                    </a:cubicBezTo>
                    <a:cubicBezTo>
                      <a:pt x="30294" y="5741"/>
                      <a:pt x="27954" y="4306"/>
                      <a:pt x="25613" y="2888"/>
                    </a:cubicBezTo>
                    <a:lnTo>
                      <a:pt x="25613" y="2888"/>
                    </a:lnTo>
                    <a:cubicBezTo>
                      <a:pt x="26450" y="3999"/>
                      <a:pt x="27099" y="5246"/>
                      <a:pt x="27526" y="6562"/>
                    </a:cubicBezTo>
                    <a:cubicBezTo>
                      <a:pt x="26040" y="4716"/>
                      <a:pt x="24331" y="3025"/>
                      <a:pt x="22469" y="1572"/>
                    </a:cubicBezTo>
                    <a:lnTo>
                      <a:pt x="22469" y="1572"/>
                    </a:lnTo>
                    <a:cubicBezTo>
                      <a:pt x="22862" y="2973"/>
                      <a:pt x="23272" y="4357"/>
                      <a:pt x="23665" y="5759"/>
                    </a:cubicBezTo>
                    <a:cubicBezTo>
                      <a:pt x="22435" y="4204"/>
                      <a:pt x="21375" y="2512"/>
                      <a:pt x="20521" y="718"/>
                    </a:cubicBezTo>
                    <a:lnTo>
                      <a:pt x="20521" y="718"/>
                    </a:lnTo>
                    <a:cubicBezTo>
                      <a:pt x="20658" y="2068"/>
                      <a:pt x="20692" y="3418"/>
                      <a:pt x="20624" y="4768"/>
                    </a:cubicBezTo>
                    <a:cubicBezTo>
                      <a:pt x="20111" y="3247"/>
                      <a:pt x="19445" y="1777"/>
                      <a:pt x="18659" y="393"/>
                    </a:cubicBezTo>
                    <a:cubicBezTo>
                      <a:pt x="18436" y="2375"/>
                      <a:pt x="17856" y="4306"/>
                      <a:pt x="16933" y="6066"/>
                    </a:cubicBezTo>
                    <a:cubicBezTo>
                      <a:pt x="17104" y="4204"/>
                      <a:pt x="17001" y="2324"/>
                      <a:pt x="16608" y="496"/>
                    </a:cubicBezTo>
                    <a:cubicBezTo>
                      <a:pt x="16079" y="1726"/>
                      <a:pt x="15241" y="2529"/>
                      <a:pt x="14336" y="3469"/>
                    </a:cubicBezTo>
                    <a:cubicBezTo>
                      <a:pt x="13328" y="4511"/>
                      <a:pt x="12388" y="5553"/>
                      <a:pt x="11243" y="6459"/>
                    </a:cubicBezTo>
                    <a:cubicBezTo>
                      <a:pt x="11482" y="5126"/>
                      <a:pt x="11705" y="3794"/>
                      <a:pt x="11944" y="2461"/>
                    </a:cubicBezTo>
                    <a:lnTo>
                      <a:pt x="11944" y="2461"/>
                    </a:lnTo>
                    <a:cubicBezTo>
                      <a:pt x="9979" y="3828"/>
                      <a:pt x="8133" y="5366"/>
                      <a:pt x="6442" y="7057"/>
                    </a:cubicBezTo>
                    <a:cubicBezTo>
                      <a:pt x="6322" y="4597"/>
                      <a:pt x="7245" y="2102"/>
                      <a:pt x="8919" y="308"/>
                    </a:cubicBezTo>
                    <a:lnTo>
                      <a:pt x="8919" y="308"/>
                    </a:lnTo>
                    <a:cubicBezTo>
                      <a:pt x="7433" y="599"/>
                      <a:pt x="5981" y="991"/>
                      <a:pt x="4545" y="1487"/>
                    </a:cubicBezTo>
                    <a:cubicBezTo>
                      <a:pt x="5041" y="991"/>
                      <a:pt x="5536" y="496"/>
                      <a:pt x="6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7"/>
              <p:cNvSpPr/>
              <p:nvPr/>
            </p:nvSpPr>
            <p:spPr>
              <a:xfrm>
                <a:off x="2002700" y="3027700"/>
                <a:ext cx="75625" cy="382325"/>
              </a:xfrm>
              <a:custGeom>
                <a:avLst/>
                <a:gdLst/>
                <a:ahLst/>
                <a:cxnLst/>
                <a:rect l="l" t="t" r="r" b="b"/>
                <a:pathLst>
                  <a:path w="3025" h="15293" fill="none" extrusionOk="0">
                    <a:moveTo>
                      <a:pt x="3024" y="15292"/>
                    </a:moveTo>
                    <a:cubicBezTo>
                      <a:pt x="2238" y="10149"/>
                      <a:pt x="889" y="5126"/>
                      <a:pt x="0" y="0"/>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7"/>
              <p:cNvSpPr/>
              <p:nvPr/>
            </p:nvSpPr>
            <p:spPr>
              <a:xfrm>
                <a:off x="926250" y="2921325"/>
                <a:ext cx="292200" cy="231125"/>
              </a:xfrm>
              <a:custGeom>
                <a:avLst/>
                <a:gdLst/>
                <a:ahLst/>
                <a:cxnLst/>
                <a:rect l="l" t="t" r="r" b="b"/>
                <a:pathLst>
                  <a:path w="11688" h="9245" fill="none" extrusionOk="0">
                    <a:moveTo>
                      <a:pt x="11688" y="9244"/>
                    </a:moveTo>
                    <a:cubicBezTo>
                      <a:pt x="8766" y="6237"/>
                      <a:pt x="5605" y="3521"/>
                      <a:pt x="2427" y="804"/>
                    </a:cubicBezTo>
                    <a:cubicBezTo>
                      <a:pt x="1504" y="1"/>
                      <a:pt x="240" y="1"/>
                      <a:pt x="69" y="1487"/>
                    </a:cubicBezTo>
                    <a:cubicBezTo>
                      <a:pt x="1" y="2068"/>
                      <a:pt x="274" y="2683"/>
                      <a:pt x="770" y="3008"/>
                    </a:cubicBezTo>
                    <a:cubicBezTo>
                      <a:pt x="889" y="3093"/>
                      <a:pt x="1026" y="3162"/>
                      <a:pt x="1163" y="3145"/>
                    </a:cubicBezTo>
                    <a:cubicBezTo>
                      <a:pt x="1317" y="3128"/>
                      <a:pt x="1453" y="3025"/>
                      <a:pt x="1453" y="2871"/>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7"/>
              <p:cNvSpPr/>
              <p:nvPr/>
            </p:nvSpPr>
            <p:spPr>
              <a:xfrm>
                <a:off x="1567000" y="3145175"/>
                <a:ext cx="184550" cy="94425"/>
              </a:xfrm>
              <a:custGeom>
                <a:avLst/>
                <a:gdLst/>
                <a:ahLst/>
                <a:cxnLst/>
                <a:rect l="l" t="t" r="r" b="b"/>
                <a:pathLst>
                  <a:path w="7382" h="3777" fill="none" extrusionOk="0">
                    <a:moveTo>
                      <a:pt x="0" y="2102"/>
                    </a:moveTo>
                    <a:cubicBezTo>
                      <a:pt x="462" y="1076"/>
                      <a:pt x="1538" y="444"/>
                      <a:pt x="2632" y="205"/>
                    </a:cubicBezTo>
                    <a:cubicBezTo>
                      <a:pt x="3315" y="51"/>
                      <a:pt x="4033" y="0"/>
                      <a:pt x="4716" y="188"/>
                    </a:cubicBezTo>
                    <a:cubicBezTo>
                      <a:pt x="6254" y="581"/>
                      <a:pt x="7381" y="2187"/>
                      <a:pt x="7245" y="3776"/>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7"/>
              <p:cNvSpPr/>
              <p:nvPr/>
            </p:nvSpPr>
            <p:spPr>
              <a:xfrm>
                <a:off x="1202625" y="2975575"/>
                <a:ext cx="416500" cy="410525"/>
              </a:xfrm>
              <a:custGeom>
                <a:avLst/>
                <a:gdLst/>
                <a:ahLst/>
                <a:cxnLst/>
                <a:rect l="l" t="t" r="r" b="b"/>
                <a:pathLst>
                  <a:path w="16660" h="16421" fill="none" extrusionOk="0">
                    <a:moveTo>
                      <a:pt x="9569" y="650"/>
                    </a:moveTo>
                    <a:cubicBezTo>
                      <a:pt x="6869" y="1"/>
                      <a:pt x="3811" y="1009"/>
                      <a:pt x="2068" y="3196"/>
                    </a:cubicBezTo>
                    <a:cubicBezTo>
                      <a:pt x="1265" y="4204"/>
                      <a:pt x="735" y="5417"/>
                      <a:pt x="479" y="6681"/>
                    </a:cubicBezTo>
                    <a:cubicBezTo>
                      <a:pt x="1" y="8937"/>
                      <a:pt x="479" y="11431"/>
                      <a:pt x="1829" y="13311"/>
                    </a:cubicBezTo>
                    <a:cubicBezTo>
                      <a:pt x="3333" y="15395"/>
                      <a:pt x="5588" y="16421"/>
                      <a:pt x="8185" y="16267"/>
                    </a:cubicBezTo>
                    <a:cubicBezTo>
                      <a:pt x="11226" y="16096"/>
                      <a:pt x="13396" y="14404"/>
                      <a:pt x="14627" y="11722"/>
                    </a:cubicBezTo>
                    <a:cubicBezTo>
                      <a:pt x="16660" y="7331"/>
                      <a:pt x="14439" y="1812"/>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7"/>
              <p:cNvSpPr/>
              <p:nvPr/>
            </p:nvSpPr>
            <p:spPr>
              <a:xfrm>
                <a:off x="1723750" y="3093050"/>
                <a:ext cx="416075" cy="410525"/>
              </a:xfrm>
              <a:custGeom>
                <a:avLst/>
                <a:gdLst/>
                <a:ahLst/>
                <a:cxnLst/>
                <a:rect l="l" t="t" r="r" b="b"/>
                <a:pathLst>
                  <a:path w="16643" h="16421" fill="none" extrusionOk="0">
                    <a:moveTo>
                      <a:pt x="9569" y="650"/>
                    </a:moveTo>
                    <a:cubicBezTo>
                      <a:pt x="6870" y="0"/>
                      <a:pt x="3811" y="1026"/>
                      <a:pt x="2068" y="3196"/>
                    </a:cubicBezTo>
                    <a:cubicBezTo>
                      <a:pt x="1265" y="4204"/>
                      <a:pt x="736" y="5417"/>
                      <a:pt x="479" y="6681"/>
                    </a:cubicBezTo>
                    <a:cubicBezTo>
                      <a:pt x="1" y="8937"/>
                      <a:pt x="479" y="11431"/>
                      <a:pt x="1829" y="13311"/>
                    </a:cubicBezTo>
                    <a:cubicBezTo>
                      <a:pt x="3333" y="15395"/>
                      <a:pt x="5588" y="16420"/>
                      <a:pt x="8185" y="16266"/>
                    </a:cubicBezTo>
                    <a:cubicBezTo>
                      <a:pt x="11209" y="16096"/>
                      <a:pt x="13396" y="14421"/>
                      <a:pt x="14627" y="11722"/>
                    </a:cubicBezTo>
                    <a:cubicBezTo>
                      <a:pt x="16643" y="7330"/>
                      <a:pt x="14422" y="1829"/>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7"/>
              <p:cNvSpPr/>
              <p:nvPr/>
            </p:nvSpPr>
            <p:spPr>
              <a:xfrm>
                <a:off x="2380300" y="4071925"/>
                <a:ext cx="1146925" cy="323125"/>
              </a:xfrm>
              <a:custGeom>
                <a:avLst/>
                <a:gdLst/>
                <a:ahLst/>
                <a:cxnLst/>
                <a:rect l="l" t="t" r="r" b="b"/>
                <a:pathLst>
                  <a:path w="45877" h="12925" extrusionOk="0">
                    <a:moveTo>
                      <a:pt x="6932" y="0"/>
                    </a:moveTo>
                    <a:cubicBezTo>
                      <a:pt x="6718" y="0"/>
                      <a:pt x="6503" y="12"/>
                      <a:pt x="6288" y="41"/>
                    </a:cubicBezTo>
                    <a:cubicBezTo>
                      <a:pt x="5314" y="161"/>
                      <a:pt x="4426" y="622"/>
                      <a:pt x="3640" y="1203"/>
                    </a:cubicBezTo>
                    <a:cubicBezTo>
                      <a:pt x="1572" y="2724"/>
                      <a:pt x="137" y="5167"/>
                      <a:pt x="18" y="7730"/>
                    </a:cubicBezTo>
                    <a:cubicBezTo>
                      <a:pt x="0" y="8294"/>
                      <a:pt x="35" y="8960"/>
                      <a:pt x="325" y="9455"/>
                    </a:cubicBezTo>
                    <a:cubicBezTo>
                      <a:pt x="410" y="9609"/>
                      <a:pt x="513" y="9746"/>
                      <a:pt x="650" y="9848"/>
                    </a:cubicBezTo>
                    <a:cubicBezTo>
                      <a:pt x="1196" y="10327"/>
                      <a:pt x="2102" y="10395"/>
                      <a:pt x="2785" y="10464"/>
                    </a:cubicBezTo>
                    <a:cubicBezTo>
                      <a:pt x="4778" y="10641"/>
                      <a:pt x="6774" y="10718"/>
                      <a:pt x="8771" y="10718"/>
                    </a:cubicBezTo>
                    <a:cubicBezTo>
                      <a:pt x="15647" y="10718"/>
                      <a:pt x="22540" y="9801"/>
                      <a:pt x="29372" y="8875"/>
                    </a:cubicBezTo>
                    <a:lnTo>
                      <a:pt x="29372" y="8875"/>
                    </a:lnTo>
                    <a:cubicBezTo>
                      <a:pt x="29337" y="9165"/>
                      <a:pt x="29474" y="9507"/>
                      <a:pt x="29679" y="9695"/>
                    </a:cubicBezTo>
                    <a:cubicBezTo>
                      <a:pt x="29953" y="9917"/>
                      <a:pt x="30277" y="10036"/>
                      <a:pt x="30585" y="10190"/>
                    </a:cubicBezTo>
                    <a:cubicBezTo>
                      <a:pt x="31337" y="10583"/>
                      <a:pt x="31986" y="11147"/>
                      <a:pt x="32703" y="11574"/>
                    </a:cubicBezTo>
                    <a:cubicBezTo>
                      <a:pt x="33243" y="11908"/>
                      <a:pt x="33880" y="12156"/>
                      <a:pt x="34504" y="12156"/>
                    </a:cubicBezTo>
                    <a:cubicBezTo>
                      <a:pt x="34710" y="12156"/>
                      <a:pt x="34914" y="12129"/>
                      <a:pt x="35113" y="12070"/>
                    </a:cubicBezTo>
                    <a:cubicBezTo>
                      <a:pt x="35301" y="12001"/>
                      <a:pt x="35489" y="11899"/>
                      <a:pt x="35574" y="11728"/>
                    </a:cubicBezTo>
                    <a:cubicBezTo>
                      <a:pt x="35745" y="11420"/>
                      <a:pt x="35506" y="11062"/>
                      <a:pt x="35266" y="10805"/>
                    </a:cubicBezTo>
                    <a:cubicBezTo>
                      <a:pt x="34651" y="10105"/>
                      <a:pt x="33985" y="9455"/>
                      <a:pt x="33250" y="8892"/>
                    </a:cubicBezTo>
                    <a:cubicBezTo>
                      <a:pt x="33414" y="8849"/>
                      <a:pt x="33572" y="8829"/>
                      <a:pt x="33724" y="8829"/>
                    </a:cubicBezTo>
                    <a:cubicBezTo>
                      <a:pt x="34600" y="8829"/>
                      <a:pt x="35279" y="9486"/>
                      <a:pt x="35847" y="10156"/>
                    </a:cubicBezTo>
                    <a:cubicBezTo>
                      <a:pt x="36360" y="10771"/>
                      <a:pt x="36702" y="11540"/>
                      <a:pt x="37300" y="12104"/>
                    </a:cubicBezTo>
                    <a:cubicBezTo>
                      <a:pt x="37570" y="12362"/>
                      <a:pt x="38348" y="12766"/>
                      <a:pt x="38936" y="12766"/>
                    </a:cubicBezTo>
                    <a:cubicBezTo>
                      <a:pt x="39204" y="12766"/>
                      <a:pt x="39432" y="12682"/>
                      <a:pt x="39555" y="12463"/>
                    </a:cubicBezTo>
                    <a:cubicBezTo>
                      <a:pt x="39640" y="12292"/>
                      <a:pt x="39658" y="12087"/>
                      <a:pt x="39640" y="11882"/>
                    </a:cubicBezTo>
                    <a:lnTo>
                      <a:pt x="39640" y="11882"/>
                    </a:lnTo>
                    <a:cubicBezTo>
                      <a:pt x="39948" y="12411"/>
                      <a:pt x="40273" y="12821"/>
                      <a:pt x="40905" y="12907"/>
                    </a:cubicBezTo>
                    <a:cubicBezTo>
                      <a:pt x="40974" y="12919"/>
                      <a:pt x="41042" y="12925"/>
                      <a:pt x="41108" y="12925"/>
                    </a:cubicBezTo>
                    <a:cubicBezTo>
                      <a:pt x="41699" y="12925"/>
                      <a:pt x="42166" y="12462"/>
                      <a:pt x="42135" y="11848"/>
                    </a:cubicBezTo>
                    <a:lnTo>
                      <a:pt x="42135" y="11848"/>
                    </a:lnTo>
                    <a:cubicBezTo>
                      <a:pt x="42282" y="12109"/>
                      <a:pt x="42576" y="12236"/>
                      <a:pt x="42876" y="12236"/>
                    </a:cubicBezTo>
                    <a:cubicBezTo>
                      <a:pt x="43066" y="12236"/>
                      <a:pt x="43258" y="12186"/>
                      <a:pt x="43417" y="12087"/>
                    </a:cubicBezTo>
                    <a:cubicBezTo>
                      <a:pt x="44066" y="11677"/>
                      <a:pt x="44151" y="10976"/>
                      <a:pt x="44168" y="10276"/>
                    </a:cubicBezTo>
                    <a:cubicBezTo>
                      <a:pt x="44267" y="10461"/>
                      <a:pt x="44474" y="10557"/>
                      <a:pt x="44677" y="10557"/>
                    </a:cubicBezTo>
                    <a:cubicBezTo>
                      <a:pt x="44755" y="10557"/>
                      <a:pt x="44832" y="10543"/>
                      <a:pt x="44903" y="10515"/>
                    </a:cubicBezTo>
                    <a:cubicBezTo>
                      <a:pt x="45159" y="10412"/>
                      <a:pt x="45330" y="10156"/>
                      <a:pt x="45416" y="9883"/>
                    </a:cubicBezTo>
                    <a:cubicBezTo>
                      <a:pt x="45877" y="8328"/>
                      <a:pt x="43707" y="6312"/>
                      <a:pt x="42596" y="5526"/>
                    </a:cubicBezTo>
                    <a:cubicBezTo>
                      <a:pt x="41264" y="4569"/>
                      <a:pt x="40051" y="3903"/>
                      <a:pt x="38462" y="3492"/>
                    </a:cubicBezTo>
                    <a:cubicBezTo>
                      <a:pt x="36599" y="3031"/>
                      <a:pt x="34703" y="2672"/>
                      <a:pt x="32789" y="2365"/>
                    </a:cubicBezTo>
                    <a:cubicBezTo>
                      <a:pt x="29150" y="1801"/>
                      <a:pt x="25408" y="1476"/>
                      <a:pt x="21768" y="1083"/>
                    </a:cubicBezTo>
                    <a:cubicBezTo>
                      <a:pt x="19086" y="793"/>
                      <a:pt x="16386" y="537"/>
                      <a:pt x="13704" y="297"/>
                    </a:cubicBezTo>
                    <a:cubicBezTo>
                      <a:pt x="12822" y="225"/>
                      <a:pt x="11974" y="152"/>
                      <a:pt x="11118" y="152"/>
                    </a:cubicBezTo>
                    <a:cubicBezTo>
                      <a:pt x="10763" y="152"/>
                      <a:pt x="10407" y="165"/>
                      <a:pt x="10047" y="195"/>
                    </a:cubicBezTo>
                    <a:cubicBezTo>
                      <a:pt x="9910" y="206"/>
                      <a:pt x="9774" y="211"/>
                      <a:pt x="9637" y="211"/>
                    </a:cubicBezTo>
                    <a:cubicBezTo>
                      <a:pt x="8739" y="211"/>
                      <a:pt x="7839" y="0"/>
                      <a:pt x="6932"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7"/>
              <p:cNvSpPr/>
              <p:nvPr/>
            </p:nvSpPr>
            <p:spPr>
              <a:xfrm>
                <a:off x="3255975" y="4225425"/>
                <a:ext cx="120900" cy="157650"/>
              </a:xfrm>
              <a:custGeom>
                <a:avLst/>
                <a:gdLst/>
                <a:ahLst/>
                <a:cxnLst/>
                <a:rect l="l" t="t" r="r" b="b"/>
                <a:pathLst>
                  <a:path w="4836" h="6306" extrusionOk="0">
                    <a:moveTo>
                      <a:pt x="0" y="1"/>
                    </a:moveTo>
                    <a:lnTo>
                      <a:pt x="0" y="1"/>
                    </a:lnTo>
                    <a:cubicBezTo>
                      <a:pt x="274" y="206"/>
                      <a:pt x="547" y="411"/>
                      <a:pt x="803" y="616"/>
                    </a:cubicBezTo>
                    <a:cubicBezTo>
                      <a:pt x="2119" y="1675"/>
                      <a:pt x="3212" y="2974"/>
                      <a:pt x="4033" y="4426"/>
                    </a:cubicBezTo>
                    <a:cubicBezTo>
                      <a:pt x="4357" y="5007"/>
                      <a:pt x="4716" y="5639"/>
                      <a:pt x="4562" y="6306"/>
                    </a:cubicBezTo>
                    <a:cubicBezTo>
                      <a:pt x="4836" y="5656"/>
                      <a:pt x="4511" y="4922"/>
                      <a:pt x="4220" y="4324"/>
                    </a:cubicBezTo>
                    <a:cubicBezTo>
                      <a:pt x="3332" y="2478"/>
                      <a:pt x="1828" y="923"/>
                      <a:pt x="0"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7"/>
              <p:cNvSpPr/>
              <p:nvPr/>
            </p:nvSpPr>
            <p:spPr>
              <a:xfrm>
                <a:off x="3284575" y="4185700"/>
                <a:ext cx="147825" cy="195675"/>
              </a:xfrm>
              <a:custGeom>
                <a:avLst/>
                <a:gdLst/>
                <a:ahLst/>
                <a:cxnLst/>
                <a:rect l="l" t="t" r="r" b="b"/>
                <a:pathLst>
                  <a:path w="5913" h="7827" extrusionOk="0">
                    <a:moveTo>
                      <a:pt x="1" y="1"/>
                    </a:moveTo>
                    <a:cubicBezTo>
                      <a:pt x="2735" y="1675"/>
                      <a:pt x="5827" y="4358"/>
                      <a:pt x="5862" y="7826"/>
                    </a:cubicBezTo>
                    <a:cubicBezTo>
                      <a:pt x="5879" y="7621"/>
                      <a:pt x="5896" y="7399"/>
                      <a:pt x="5913" y="7177"/>
                    </a:cubicBezTo>
                    <a:cubicBezTo>
                      <a:pt x="5759" y="3879"/>
                      <a:pt x="2837" y="1282"/>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7"/>
              <p:cNvSpPr/>
              <p:nvPr/>
            </p:nvSpPr>
            <p:spPr>
              <a:xfrm>
                <a:off x="3337975" y="4164350"/>
                <a:ext cx="151675" cy="184550"/>
              </a:xfrm>
              <a:custGeom>
                <a:avLst/>
                <a:gdLst/>
                <a:ahLst/>
                <a:cxnLst/>
                <a:rect l="l" t="t" r="r" b="b"/>
                <a:pathLst>
                  <a:path w="6067" h="7382" extrusionOk="0">
                    <a:moveTo>
                      <a:pt x="1" y="0"/>
                    </a:moveTo>
                    <a:lnTo>
                      <a:pt x="1" y="0"/>
                    </a:lnTo>
                    <a:cubicBezTo>
                      <a:pt x="342" y="240"/>
                      <a:pt x="684" y="445"/>
                      <a:pt x="1026" y="684"/>
                    </a:cubicBezTo>
                    <a:cubicBezTo>
                      <a:pt x="3350" y="2222"/>
                      <a:pt x="5690" y="4409"/>
                      <a:pt x="5810" y="7382"/>
                    </a:cubicBezTo>
                    <a:cubicBezTo>
                      <a:pt x="6066" y="4340"/>
                      <a:pt x="3572" y="1914"/>
                      <a:pt x="1094" y="564"/>
                    </a:cubicBezTo>
                    <a:cubicBezTo>
                      <a:pt x="735" y="376"/>
                      <a:pt x="377" y="171"/>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7"/>
              <p:cNvSpPr/>
              <p:nvPr/>
            </p:nvSpPr>
            <p:spPr>
              <a:xfrm>
                <a:off x="2253850" y="4009725"/>
                <a:ext cx="235825" cy="310125"/>
              </a:xfrm>
              <a:custGeom>
                <a:avLst/>
                <a:gdLst/>
                <a:ahLst/>
                <a:cxnLst/>
                <a:rect l="l" t="t" r="r" b="b"/>
                <a:pathLst>
                  <a:path w="9433" h="12405" extrusionOk="0">
                    <a:moveTo>
                      <a:pt x="9432" y="0"/>
                    </a:moveTo>
                    <a:cubicBezTo>
                      <a:pt x="5400" y="2358"/>
                      <a:pt x="1846" y="5912"/>
                      <a:pt x="428" y="10440"/>
                    </a:cubicBezTo>
                    <a:cubicBezTo>
                      <a:pt x="240" y="11089"/>
                      <a:pt x="86" y="11738"/>
                      <a:pt x="1" y="12405"/>
                    </a:cubicBezTo>
                    <a:cubicBezTo>
                      <a:pt x="1163" y="7108"/>
                      <a:pt x="5093" y="2990"/>
                      <a:pt x="9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7"/>
              <p:cNvSpPr/>
              <p:nvPr/>
            </p:nvSpPr>
            <p:spPr>
              <a:xfrm>
                <a:off x="2234650" y="4005450"/>
                <a:ext cx="187525" cy="322525"/>
              </a:xfrm>
              <a:custGeom>
                <a:avLst/>
                <a:gdLst/>
                <a:ahLst/>
                <a:cxnLst/>
                <a:rect l="l" t="t" r="r" b="b"/>
                <a:pathLst>
                  <a:path w="7501" h="12901" extrusionOk="0">
                    <a:moveTo>
                      <a:pt x="7501" y="0"/>
                    </a:moveTo>
                    <a:cubicBezTo>
                      <a:pt x="3161" y="2666"/>
                      <a:pt x="0" y="7758"/>
                      <a:pt x="68" y="12900"/>
                    </a:cubicBezTo>
                    <a:cubicBezTo>
                      <a:pt x="393" y="8099"/>
                      <a:pt x="3058" y="3623"/>
                      <a:pt x="6732" y="581"/>
                    </a:cubicBezTo>
                    <a:lnTo>
                      <a:pt x="75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67"/>
              <p:cNvSpPr/>
              <p:nvPr/>
            </p:nvSpPr>
            <p:spPr>
              <a:xfrm>
                <a:off x="2319225" y="4043475"/>
                <a:ext cx="207600" cy="291750"/>
              </a:xfrm>
              <a:custGeom>
                <a:avLst/>
                <a:gdLst/>
                <a:ahLst/>
                <a:cxnLst/>
                <a:rect l="l" t="t" r="r" b="b"/>
                <a:pathLst>
                  <a:path w="8304" h="11670" extrusionOk="0">
                    <a:moveTo>
                      <a:pt x="8304" y="0"/>
                    </a:moveTo>
                    <a:lnTo>
                      <a:pt x="8304" y="0"/>
                    </a:lnTo>
                    <a:cubicBezTo>
                      <a:pt x="7843" y="256"/>
                      <a:pt x="7193" y="684"/>
                      <a:pt x="6749" y="991"/>
                    </a:cubicBezTo>
                    <a:cubicBezTo>
                      <a:pt x="3281" y="3537"/>
                      <a:pt x="752" y="7415"/>
                      <a:pt x="0" y="11670"/>
                    </a:cubicBezTo>
                    <a:cubicBezTo>
                      <a:pt x="1094" y="7535"/>
                      <a:pt x="3520" y="3793"/>
                      <a:pt x="6835" y="1094"/>
                    </a:cubicBezTo>
                    <a:cubicBezTo>
                      <a:pt x="7245" y="769"/>
                      <a:pt x="7877" y="308"/>
                      <a:pt x="8304" y="0"/>
                    </a:cubicBezTo>
                    <a:close/>
                  </a:path>
                </a:pathLst>
              </a:custGeom>
              <a:solidFill>
                <a:srgbClr val="65C1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7"/>
              <p:cNvSpPr/>
              <p:nvPr/>
            </p:nvSpPr>
            <p:spPr>
              <a:xfrm>
                <a:off x="2347825" y="4160075"/>
                <a:ext cx="88025" cy="138000"/>
              </a:xfrm>
              <a:custGeom>
                <a:avLst/>
                <a:gdLst/>
                <a:ahLst/>
                <a:cxnLst/>
                <a:rect l="l" t="t" r="r" b="b"/>
                <a:pathLst>
                  <a:path w="3521" h="5520" extrusionOk="0">
                    <a:moveTo>
                      <a:pt x="3521" y="1"/>
                    </a:moveTo>
                    <a:lnTo>
                      <a:pt x="3521" y="1"/>
                    </a:lnTo>
                    <a:cubicBezTo>
                      <a:pt x="1863" y="1436"/>
                      <a:pt x="599" y="3401"/>
                      <a:pt x="1" y="5519"/>
                    </a:cubicBezTo>
                    <a:cubicBezTo>
                      <a:pt x="975" y="3537"/>
                      <a:pt x="2137" y="1726"/>
                      <a:pt x="35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7"/>
              <p:cNvSpPr/>
              <p:nvPr/>
            </p:nvSpPr>
            <p:spPr>
              <a:xfrm>
                <a:off x="2380725" y="3503950"/>
                <a:ext cx="1028200" cy="932950"/>
              </a:xfrm>
              <a:custGeom>
                <a:avLst/>
                <a:gdLst/>
                <a:ahLst/>
                <a:cxnLst/>
                <a:rect l="l" t="t" r="r" b="b"/>
                <a:pathLst>
                  <a:path w="41128" h="37318" extrusionOk="0">
                    <a:moveTo>
                      <a:pt x="7211" y="1"/>
                    </a:moveTo>
                    <a:cubicBezTo>
                      <a:pt x="6422" y="1"/>
                      <a:pt x="5757" y="576"/>
                      <a:pt x="5622" y="1351"/>
                    </a:cubicBezTo>
                    <a:lnTo>
                      <a:pt x="1" y="37317"/>
                    </a:lnTo>
                    <a:lnTo>
                      <a:pt x="1" y="37317"/>
                    </a:lnTo>
                    <a:lnTo>
                      <a:pt x="32977" y="36651"/>
                    </a:lnTo>
                    <a:lnTo>
                      <a:pt x="41042" y="1659"/>
                    </a:lnTo>
                    <a:cubicBezTo>
                      <a:pt x="41127" y="1300"/>
                      <a:pt x="40854" y="958"/>
                      <a:pt x="40495" y="958"/>
                    </a:cubicBezTo>
                    <a:lnTo>
                      <a:pt x="7245" y="1"/>
                    </a:lnTo>
                    <a:cubicBezTo>
                      <a:pt x="7234" y="1"/>
                      <a:pt x="7222" y="1"/>
                      <a:pt x="7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7"/>
              <p:cNvSpPr/>
              <p:nvPr/>
            </p:nvSpPr>
            <p:spPr>
              <a:xfrm>
                <a:off x="1806625" y="4304450"/>
                <a:ext cx="586500" cy="132450"/>
              </a:xfrm>
              <a:custGeom>
                <a:avLst/>
                <a:gdLst/>
                <a:ahLst/>
                <a:cxnLst/>
                <a:rect l="l" t="t" r="r" b="b"/>
                <a:pathLst>
                  <a:path w="23460" h="5298" extrusionOk="0">
                    <a:moveTo>
                      <a:pt x="1" y="1"/>
                    </a:moveTo>
                    <a:lnTo>
                      <a:pt x="1" y="3076"/>
                    </a:lnTo>
                    <a:lnTo>
                      <a:pt x="22965" y="5297"/>
                    </a:lnTo>
                    <a:lnTo>
                      <a:pt x="23460" y="2119"/>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7"/>
              <p:cNvSpPr/>
              <p:nvPr/>
            </p:nvSpPr>
            <p:spPr>
              <a:xfrm>
                <a:off x="1806625" y="4304450"/>
                <a:ext cx="594625" cy="53000"/>
              </a:xfrm>
              <a:custGeom>
                <a:avLst/>
                <a:gdLst/>
                <a:ahLst/>
                <a:cxnLst/>
                <a:rect l="l" t="t" r="r" b="b"/>
                <a:pathLst>
                  <a:path w="23785" h="2120" extrusionOk="0">
                    <a:moveTo>
                      <a:pt x="1" y="1"/>
                    </a:moveTo>
                    <a:lnTo>
                      <a:pt x="23460" y="2119"/>
                    </a:lnTo>
                    <a:lnTo>
                      <a:pt x="237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7"/>
              <p:cNvSpPr/>
              <p:nvPr/>
            </p:nvSpPr>
            <p:spPr>
              <a:xfrm>
                <a:off x="2380725" y="4357425"/>
                <a:ext cx="838950" cy="79475"/>
              </a:xfrm>
              <a:custGeom>
                <a:avLst/>
                <a:gdLst/>
                <a:ahLst/>
                <a:cxnLst/>
                <a:rect l="l" t="t" r="r" b="b"/>
                <a:pathLst>
                  <a:path w="33558" h="3179" extrusionOk="0">
                    <a:moveTo>
                      <a:pt x="496" y="0"/>
                    </a:moveTo>
                    <a:lnTo>
                      <a:pt x="1" y="3178"/>
                    </a:lnTo>
                    <a:lnTo>
                      <a:pt x="32977" y="2512"/>
                    </a:lnTo>
                    <a:lnTo>
                      <a:pt x="335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7"/>
              <p:cNvSpPr/>
              <p:nvPr/>
            </p:nvSpPr>
            <p:spPr>
              <a:xfrm>
                <a:off x="2329475" y="3483850"/>
                <a:ext cx="1063625" cy="873600"/>
              </a:xfrm>
              <a:custGeom>
                <a:avLst/>
                <a:gdLst/>
                <a:ahLst/>
                <a:cxnLst/>
                <a:rect l="l" t="t" r="r" b="b"/>
                <a:pathLst>
                  <a:path w="42545" h="34944" extrusionOk="0">
                    <a:moveTo>
                      <a:pt x="6630" y="1"/>
                    </a:moveTo>
                    <a:cubicBezTo>
                      <a:pt x="5958" y="1"/>
                      <a:pt x="5379" y="486"/>
                      <a:pt x="5280" y="1164"/>
                    </a:cubicBezTo>
                    <a:lnTo>
                      <a:pt x="0" y="34704"/>
                    </a:lnTo>
                    <a:lnTo>
                      <a:pt x="2546" y="34943"/>
                    </a:lnTo>
                    <a:lnTo>
                      <a:pt x="7689" y="2053"/>
                    </a:lnTo>
                    <a:cubicBezTo>
                      <a:pt x="7807" y="1329"/>
                      <a:pt x="8438" y="805"/>
                      <a:pt x="9158" y="805"/>
                    </a:cubicBezTo>
                    <a:cubicBezTo>
                      <a:pt x="9169" y="805"/>
                      <a:pt x="9181" y="805"/>
                      <a:pt x="9193" y="805"/>
                    </a:cubicBezTo>
                    <a:lnTo>
                      <a:pt x="42545" y="1762"/>
                    </a:lnTo>
                    <a:lnTo>
                      <a:pt x="6698" y="2"/>
                    </a:lnTo>
                    <a:cubicBezTo>
                      <a:pt x="6675" y="1"/>
                      <a:pt x="6652" y="1"/>
                      <a:pt x="66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7"/>
              <p:cNvSpPr/>
              <p:nvPr/>
            </p:nvSpPr>
            <p:spPr>
              <a:xfrm>
                <a:off x="2924500" y="3727250"/>
                <a:ext cx="91000" cy="90825"/>
              </a:xfrm>
              <a:custGeom>
                <a:avLst/>
                <a:gdLst/>
                <a:ahLst/>
                <a:cxnLst/>
                <a:rect l="l" t="t" r="r" b="b"/>
                <a:pathLst>
                  <a:path w="3640" h="3633" extrusionOk="0">
                    <a:moveTo>
                      <a:pt x="1901" y="1"/>
                    </a:moveTo>
                    <a:cubicBezTo>
                      <a:pt x="1134" y="1"/>
                      <a:pt x="431" y="591"/>
                      <a:pt x="222" y="1441"/>
                    </a:cubicBezTo>
                    <a:cubicBezTo>
                      <a:pt x="0" y="2415"/>
                      <a:pt x="513" y="3371"/>
                      <a:pt x="1384" y="3593"/>
                    </a:cubicBezTo>
                    <a:cubicBezTo>
                      <a:pt x="1497" y="3620"/>
                      <a:pt x="1611" y="3632"/>
                      <a:pt x="1723" y="3632"/>
                    </a:cubicBezTo>
                    <a:cubicBezTo>
                      <a:pt x="2492" y="3632"/>
                      <a:pt x="3207" y="3042"/>
                      <a:pt x="3400" y="2192"/>
                    </a:cubicBezTo>
                    <a:cubicBezTo>
                      <a:pt x="3640" y="1218"/>
                      <a:pt x="3110" y="262"/>
                      <a:pt x="2239" y="40"/>
                    </a:cubicBezTo>
                    <a:cubicBezTo>
                      <a:pt x="2126" y="13"/>
                      <a:pt x="2012" y="1"/>
                      <a:pt x="1901"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7"/>
              <p:cNvSpPr/>
              <p:nvPr/>
            </p:nvSpPr>
            <p:spPr>
              <a:xfrm>
                <a:off x="743000" y="3994625"/>
                <a:ext cx="1419050" cy="341725"/>
              </a:xfrm>
              <a:custGeom>
                <a:avLst/>
                <a:gdLst/>
                <a:ahLst/>
                <a:cxnLst/>
                <a:rect l="l" t="t" r="r" b="b"/>
                <a:pathLst>
                  <a:path w="56762" h="13669" extrusionOk="0">
                    <a:moveTo>
                      <a:pt x="14477" y="1"/>
                    </a:moveTo>
                    <a:cubicBezTo>
                      <a:pt x="14396" y="1"/>
                      <a:pt x="14315" y="2"/>
                      <a:pt x="14234" y="6"/>
                    </a:cubicBezTo>
                    <a:cubicBezTo>
                      <a:pt x="13123" y="58"/>
                      <a:pt x="11842" y="570"/>
                      <a:pt x="10816" y="1014"/>
                    </a:cubicBezTo>
                    <a:cubicBezTo>
                      <a:pt x="8459" y="2005"/>
                      <a:pt x="6374" y="3611"/>
                      <a:pt x="4495" y="5320"/>
                    </a:cubicBezTo>
                    <a:cubicBezTo>
                      <a:pt x="2205" y="7387"/>
                      <a:pt x="719" y="10104"/>
                      <a:pt x="1" y="13094"/>
                    </a:cubicBezTo>
                    <a:cubicBezTo>
                      <a:pt x="770" y="13470"/>
                      <a:pt x="1658" y="13521"/>
                      <a:pt x="2513" y="13538"/>
                    </a:cubicBezTo>
                    <a:cubicBezTo>
                      <a:pt x="3083" y="13554"/>
                      <a:pt x="3654" y="13560"/>
                      <a:pt x="4224" y="13560"/>
                    </a:cubicBezTo>
                    <a:cubicBezTo>
                      <a:pt x="5600" y="13560"/>
                      <a:pt x="6974" y="13523"/>
                      <a:pt x="8339" y="13487"/>
                    </a:cubicBezTo>
                    <a:cubicBezTo>
                      <a:pt x="16540" y="13248"/>
                      <a:pt x="24725" y="12975"/>
                      <a:pt x="32909" y="12411"/>
                    </a:cubicBezTo>
                    <a:lnTo>
                      <a:pt x="37744" y="12069"/>
                    </a:lnTo>
                    <a:cubicBezTo>
                      <a:pt x="37799" y="12065"/>
                      <a:pt x="37850" y="12063"/>
                      <a:pt x="37899" y="12063"/>
                    </a:cubicBezTo>
                    <a:cubicBezTo>
                      <a:pt x="38715" y="12063"/>
                      <a:pt x="38708" y="12588"/>
                      <a:pt x="39402" y="12975"/>
                    </a:cubicBezTo>
                    <a:cubicBezTo>
                      <a:pt x="39910" y="13255"/>
                      <a:pt x="40522" y="13353"/>
                      <a:pt x="41162" y="13353"/>
                    </a:cubicBezTo>
                    <a:cubicBezTo>
                      <a:pt x="42203" y="13353"/>
                      <a:pt x="43319" y="13093"/>
                      <a:pt x="44186" y="12923"/>
                    </a:cubicBezTo>
                    <a:cubicBezTo>
                      <a:pt x="45408" y="12689"/>
                      <a:pt x="46657" y="12401"/>
                      <a:pt x="47907" y="12401"/>
                    </a:cubicBezTo>
                    <a:cubicBezTo>
                      <a:pt x="48387" y="12401"/>
                      <a:pt x="48867" y="12443"/>
                      <a:pt x="49346" y="12547"/>
                    </a:cubicBezTo>
                    <a:cubicBezTo>
                      <a:pt x="50286" y="12735"/>
                      <a:pt x="51157" y="13163"/>
                      <a:pt x="52063" y="13487"/>
                    </a:cubicBezTo>
                    <a:cubicBezTo>
                      <a:pt x="52345" y="13593"/>
                      <a:pt x="52691" y="13668"/>
                      <a:pt x="53013" y="13668"/>
                    </a:cubicBezTo>
                    <a:cubicBezTo>
                      <a:pt x="53627" y="13668"/>
                      <a:pt x="54150" y="13394"/>
                      <a:pt x="53959" y="12530"/>
                    </a:cubicBezTo>
                    <a:lnTo>
                      <a:pt x="53959" y="12530"/>
                    </a:lnTo>
                    <a:cubicBezTo>
                      <a:pt x="54250" y="12735"/>
                      <a:pt x="54574" y="12958"/>
                      <a:pt x="54933" y="13009"/>
                    </a:cubicBezTo>
                    <a:cubicBezTo>
                      <a:pt x="54998" y="13021"/>
                      <a:pt x="55064" y="13027"/>
                      <a:pt x="55131" y="13027"/>
                    </a:cubicBezTo>
                    <a:cubicBezTo>
                      <a:pt x="55432" y="13027"/>
                      <a:pt x="55733" y="12899"/>
                      <a:pt x="55873" y="12633"/>
                    </a:cubicBezTo>
                    <a:cubicBezTo>
                      <a:pt x="56061" y="12308"/>
                      <a:pt x="55907" y="11898"/>
                      <a:pt x="55753" y="11556"/>
                    </a:cubicBezTo>
                    <a:cubicBezTo>
                      <a:pt x="55761" y="11555"/>
                      <a:pt x="55769" y="11554"/>
                      <a:pt x="55777" y="11554"/>
                    </a:cubicBezTo>
                    <a:cubicBezTo>
                      <a:pt x="55857" y="11554"/>
                      <a:pt x="55949" y="11628"/>
                      <a:pt x="56027" y="11659"/>
                    </a:cubicBezTo>
                    <a:cubicBezTo>
                      <a:pt x="56053" y="11667"/>
                      <a:pt x="56079" y="11671"/>
                      <a:pt x="56104" y="11671"/>
                    </a:cubicBezTo>
                    <a:cubicBezTo>
                      <a:pt x="56288" y="11671"/>
                      <a:pt x="56428" y="11464"/>
                      <a:pt x="56488" y="11283"/>
                    </a:cubicBezTo>
                    <a:cubicBezTo>
                      <a:pt x="56761" y="10378"/>
                      <a:pt x="55975" y="9694"/>
                      <a:pt x="55377" y="9164"/>
                    </a:cubicBezTo>
                    <a:cubicBezTo>
                      <a:pt x="52466" y="6594"/>
                      <a:pt x="48460" y="5048"/>
                      <a:pt x="44542" y="5048"/>
                    </a:cubicBezTo>
                    <a:cubicBezTo>
                      <a:pt x="44137" y="5048"/>
                      <a:pt x="43733" y="5064"/>
                      <a:pt x="43332" y="5098"/>
                    </a:cubicBezTo>
                    <a:cubicBezTo>
                      <a:pt x="43297" y="5115"/>
                      <a:pt x="43246" y="5115"/>
                      <a:pt x="43212" y="5115"/>
                    </a:cubicBezTo>
                    <a:cubicBezTo>
                      <a:pt x="42204" y="5218"/>
                      <a:pt x="41213" y="5440"/>
                      <a:pt x="40222" y="5679"/>
                    </a:cubicBezTo>
                    <a:cubicBezTo>
                      <a:pt x="39696" y="5810"/>
                      <a:pt x="39195" y="5967"/>
                      <a:pt x="38666" y="5967"/>
                    </a:cubicBezTo>
                    <a:cubicBezTo>
                      <a:pt x="38576" y="5967"/>
                      <a:pt x="38486" y="5962"/>
                      <a:pt x="38394" y="5952"/>
                    </a:cubicBezTo>
                    <a:cubicBezTo>
                      <a:pt x="37676" y="5867"/>
                      <a:pt x="36958" y="5679"/>
                      <a:pt x="36241" y="5508"/>
                    </a:cubicBezTo>
                    <a:cubicBezTo>
                      <a:pt x="32243" y="4534"/>
                      <a:pt x="28244" y="3560"/>
                      <a:pt x="24229" y="2569"/>
                    </a:cubicBezTo>
                    <a:cubicBezTo>
                      <a:pt x="22298" y="2091"/>
                      <a:pt x="20351" y="1629"/>
                      <a:pt x="18454" y="980"/>
                    </a:cubicBezTo>
                    <a:cubicBezTo>
                      <a:pt x="17180" y="528"/>
                      <a:pt x="15844" y="1"/>
                      <a:pt x="14477" y="1"/>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7"/>
              <p:cNvSpPr/>
              <p:nvPr/>
            </p:nvSpPr>
            <p:spPr>
              <a:xfrm>
                <a:off x="1936900" y="4228850"/>
                <a:ext cx="156375" cy="85450"/>
              </a:xfrm>
              <a:custGeom>
                <a:avLst/>
                <a:gdLst/>
                <a:ahLst/>
                <a:cxnLst/>
                <a:rect l="l" t="t" r="r" b="b"/>
                <a:pathLst>
                  <a:path w="6255" h="3418" extrusionOk="0">
                    <a:moveTo>
                      <a:pt x="1" y="0"/>
                    </a:moveTo>
                    <a:lnTo>
                      <a:pt x="1" y="0"/>
                    </a:lnTo>
                    <a:cubicBezTo>
                      <a:pt x="1112" y="513"/>
                      <a:pt x="2205" y="957"/>
                      <a:pt x="3281" y="1504"/>
                    </a:cubicBezTo>
                    <a:cubicBezTo>
                      <a:pt x="4324" y="2068"/>
                      <a:pt x="5451" y="2495"/>
                      <a:pt x="6254" y="3418"/>
                    </a:cubicBezTo>
                    <a:cubicBezTo>
                      <a:pt x="5537" y="1487"/>
                      <a:pt x="1932" y="86"/>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7"/>
              <p:cNvSpPr/>
              <p:nvPr/>
            </p:nvSpPr>
            <p:spPr>
              <a:xfrm>
                <a:off x="1954850" y="4171175"/>
                <a:ext cx="189675" cy="127325"/>
              </a:xfrm>
              <a:custGeom>
                <a:avLst/>
                <a:gdLst/>
                <a:ahLst/>
                <a:cxnLst/>
                <a:rect l="l" t="t" r="r" b="b"/>
                <a:pathLst>
                  <a:path w="7587" h="5093" extrusionOk="0">
                    <a:moveTo>
                      <a:pt x="1" y="1"/>
                    </a:moveTo>
                    <a:lnTo>
                      <a:pt x="1" y="1"/>
                    </a:lnTo>
                    <a:cubicBezTo>
                      <a:pt x="1402" y="701"/>
                      <a:pt x="2769" y="1385"/>
                      <a:pt x="4101" y="2188"/>
                    </a:cubicBezTo>
                    <a:cubicBezTo>
                      <a:pt x="5331" y="3025"/>
                      <a:pt x="6903" y="3691"/>
                      <a:pt x="7587" y="5093"/>
                    </a:cubicBezTo>
                    <a:cubicBezTo>
                      <a:pt x="7484" y="4289"/>
                      <a:pt x="6938" y="3572"/>
                      <a:pt x="6322" y="3093"/>
                    </a:cubicBezTo>
                    <a:cubicBezTo>
                      <a:pt x="4511" y="1573"/>
                      <a:pt x="2324" y="428"/>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7"/>
              <p:cNvSpPr/>
              <p:nvPr/>
            </p:nvSpPr>
            <p:spPr>
              <a:xfrm>
                <a:off x="471350" y="3914675"/>
                <a:ext cx="557450" cy="422275"/>
              </a:xfrm>
              <a:custGeom>
                <a:avLst/>
                <a:gdLst/>
                <a:ahLst/>
                <a:cxnLst/>
                <a:rect l="l" t="t" r="r" b="b"/>
                <a:pathLst>
                  <a:path w="22298" h="16891" extrusionOk="0">
                    <a:moveTo>
                      <a:pt x="13190" y="0"/>
                    </a:moveTo>
                    <a:cubicBezTo>
                      <a:pt x="11092" y="0"/>
                      <a:pt x="5748" y="2340"/>
                      <a:pt x="4733" y="2760"/>
                    </a:cubicBezTo>
                    <a:cubicBezTo>
                      <a:pt x="3913" y="3102"/>
                      <a:pt x="3076" y="3478"/>
                      <a:pt x="2460" y="4144"/>
                    </a:cubicBezTo>
                    <a:cubicBezTo>
                      <a:pt x="1862" y="4793"/>
                      <a:pt x="1521" y="5784"/>
                      <a:pt x="1897" y="6604"/>
                    </a:cubicBezTo>
                    <a:cubicBezTo>
                      <a:pt x="1128" y="6792"/>
                      <a:pt x="854" y="7698"/>
                      <a:pt x="701" y="8467"/>
                    </a:cubicBezTo>
                    <a:cubicBezTo>
                      <a:pt x="342" y="10329"/>
                      <a:pt x="0" y="12380"/>
                      <a:pt x="991" y="14003"/>
                    </a:cubicBezTo>
                    <a:cubicBezTo>
                      <a:pt x="2016" y="15711"/>
                      <a:pt x="4186" y="16344"/>
                      <a:pt x="6185" y="16463"/>
                    </a:cubicBezTo>
                    <a:cubicBezTo>
                      <a:pt x="8184" y="16583"/>
                      <a:pt x="10218" y="16344"/>
                      <a:pt x="12131" y="16890"/>
                    </a:cubicBezTo>
                    <a:cubicBezTo>
                      <a:pt x="13344" y="14498"/>
                      <a:pt x="14558" y="12072"/>
                      <a:pt x="16181" y="9919"/>
                    </a:cubicBezTo>
                    <a:cubicBezTo>
                      <a:pt x="16967" y="8877"/>
                      <a:pt x="18470" y="7800"/>
                      <a:pt x="18897" y="6570"/>
                    </a:cubicBezTo>
                    <a:lnTo>
                      <a:pt x="18897" y="6570"/>
                    </a:lnTo>
                    <a:cubicBezTo>
                      <a:pt x="18129" y="6878"/>
                      <a:pt x="17360" y="7185"/>
                      <a:pt x="16591" y="7493"/>
                    </a:cubicBezTo>
                    <a:cubicBezTo>
                      <a:pt x="18214" y="5733"/>
                      <a:pt x="20145" y="4264"/>
                      <a:pt x="22298" y="3187"/>
                    </a:cubicBezTo>
                    <a:lnTo>
                      <a:pt x="22298" y="3187"/>
                    </a:lnTo>
                    <a:cubicBezTo>
                      <a:pt x="19290" y="3649"/>
                      <a:pt x="16574" y="5272"/>
                      <a:pt x="14318" y="7305"/>
                    </a:cubicBezTo>
                    <a:cubicBezTo>
                      <a:pt x="12080" y="9355"/>
                      <a:pt x="10252" y="11799"/>
                      <a:pt x="8441" y="14242"/>
                    </a:cubicBezTo>
                    <a:cubicBezTo>
                      <a:pt x="8663" y="11320"/>
                      <a:pt x="9996" y="8535"/>
                      <a:pt x="11909" y="6314"/>
                    </a:cubicBezTo>
                    <a:cubicBezTo>
                      <a:pt x="13840" y="4110"/>
                      <a:pt x="16352" y="2452"/>
                      <a:pt x="19034" y="1291"/>
                    </a:cubicBezTo>
                    <a:cubicBezTo>
                      <a:pt x="18983" y="1290"/>
                      <a:pt x="18933" y="1289"/>
                      <a:pt x="18882" y="1289"/>
                    </a:cubicBezTo>
                    <a:cubicBezTo>
                      <a:pt x="17226" y="1289"/>
                      <a:pt x="15604" y="1825"/>
                      <a:pt x="14079" y="2521"/>
                    </a:cubicBezTo>
                    <a:cubicBezTo>
                      <a:pt x="11004" y="3905"/>
                      <a:pt x="8219" y="5972"/>
                      <a:pt x="5997" y="8518"/>
                    </a:cubicBezTo>
                    <a:cubicBezTo>
                      <a:pt x="7279" y="5921"/>
                      <a:pt x="9244" y="3683"/>
                      <a:pt x="11636" y="2060"/>
                    </a:cubicBezTo>
                    <a:lnTo>
                      <a:pt x="11636" y="2060"/>
                    </a:lnTo>
                    <a:cubicBezTo>
                      <a:pt x="10423" y="2333"/>
                      <a:pt x="9192" y="2606"/>
                      <a:pt x="7979" y="2897"/>
                    </a:cubicBezTo>
                    <a:cubicBezTo>
                      <a:pt x="9773" y="1632"/>
                      <a:pt x="11807" y="727"/>
                      <a:pt x="13960" y="248"/>
                    </a:cubicBezTo>
                    <a:cubicBezTo>
                      <a:pt x="13835" y="75"/>
                      <a:pt x="13564" y="0"/>
                      <a:pt x="131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7"/>
              <p:cNvSpPr/>
              <p:nvPr/>
            </p:nvSpPr>
            <p:spPr>
              <a:xfrm>
                <a:off x="695600" y="3968725"/>
                <a:ext cx="370800" cy="341725"/>
              </a:xfrm>
              <a:custGeom>
                <a:avLst/>
                <a:gdLst/>
                <a:ahLst/>
                <a:cxnLst/>
                <a:rect l="l" t="t" r="r" b="b"/>
                <a:pathLst>
                  <a:path w="14832" h="13669" extrusionOk="0">
                    <a:moveTo>
                      <a:pt x="14831" y="0"/>
                    </a:moveTo>
                    <a:lnTo>
                      <a:pt x="13618" y="444"/>
                    </a:lnTo>
                    <a:cubicBezTo>
                      <a:pt x="7587" y="2819"/>
                      <a:pt x="2512" y="7689"/>
                      <a:pt x="0" y="13669"/>
                    </a:cubicBezTo>
                    <a:cubicBezTo>
                      <a:pt x="2649" y="8270"/>
                      <a:pt x="7091" y="3776"/>
                      <a:pt x="12473" y="1076"/>
                    </a:cubicBezTo>
                    <a:lnTo>
                      <a:pt x="13635" y="513"/>
                    </a:lnTo>
                    <a:lnTo>
                      <a:pt x="148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7"/>
              <p:cNvSpPr/>
              <p:nvPr/>
            </p:nvSpPr>
            <p:spPr>
              <a:xfrm>
                <a:off x="502950" y="3927700"/>
                <a:ext cx="538250" cy="163625"/>
              </a:xfrm>
              <a:custGeom>
                <a:avLst/>
                <a:gdLst/>
                <a:ahLst/>
                <a:cxnLst/>
                <a:rect l="l" t="t" r="r" b="b"/>
                <a:pathLst>
                  <a:path w="21530" h="6545" extrusionOk="0">
                    <a:moveTo>
                      <a:pt x="17804" y="1"/>
                    </a:moveTo>
                    <a:cubicBezTo>
                      <a:pt x="14239" y="1"/>
                      <a:pt x="10717" y="855"/>
                      <a:pt x="7399" y="2119"/>
                    </a:cubicBezTo>
                    <a:cubicBezTo>
                      <a:pt x="6510" y="2461"/>
                      <a:pt x="5622" y="2905"/>
                      <a:pt x="4836" y="3435"/>
                    </a:cubicBezTo>
                    <a:cubicBezTo>
                      <a:pt x="3213" y="4460"/>
                      <a:pt x="1589" y="5485"/>
                      <a:pt x="0" y="6545"/>
                    </a:cubicBezTo>
                    <a:cubicBezTo>
                      <a:pt x="1658" y="5588"/>
                      <a:pt x="3298" y="4614"/>
                      <a:pt x="4955" y="3623"/>
                    </a:cubicBezTo>
                    <a:cubicBezTo>
                      <a:pt x="6544" y="2581"/>
                      <a:pt x="8390" y="2000"/>
                      <a:pt x="10218" y="1470"/>
                    </a:cubicBezTo>
                    <a:cubicBezTo>
                      <a:pt x="12906" y="647"/>
                      <a:pt x="15710" y="154"/>
                      <a:pt x="18532" y="154"/>
                    </a:cubicBezTo>
                    <a:cubicBezTo>
                      <a:pt x="18580" y="154"/>
                      <a:pt x="18628" y="154"/>
                      <a:pt x="18676" y="155"/>
                    </a:cubicBezTo>
                    <a:cubicBezTo>
                      <a:pt x="19633" y="155"/>
                      <a:pt x="20589" y="223"/>
                      <a:pt x="21529" y="342"/>
                    </a:cubicBezTo>
                    <a:cubicBezTo>
                      <a:pt x="20589" y="155"/>
                      <a:pt x="19633" y="52"/>
                      <a:pt x="18676" y="18"/>
                    </a:cubicBezTo>
                    <a:cubicBezTo>
                      <a:pt x="18385" y="6"/>
                      <a:pt x="18094" y="1"/>
                      <a:pt x="17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7"/>
              <p:cNvSpPr/>
              <p:nvPr/>
            </p:nvSpPr>
            <p:spPr>
              <a:xfrm>
                <a:off x="751550" y="4057125"/>
                <a:ext cx="169175" cy="258900"/>
              </a:xfrm>
              <a:custGeom>
                <a:avLst/>
                <a:gdLst/>
                <a:ahLst/>
                <a:cxnLst/>
                <a:rect l="l" t="t" r="r" b="b"/>
                <a:pathLst>
                  <a:path w="6767" h="10356" extrusionOk="0">
                    <a:moveTo>
                      <a:pt x="6767" y="1"/>
                    </a:moveTo>
                    <a:lnTo>
                      <a:pt x="6767" y="1"/>
                    </a:lnTo>
                    <a:cubicBezTo>
                      <a:pt x="3537" y="2290"/>
                      <a:pt x="1180" y="5776"/>
                      <a:pt x="189" y="9586"/>
                    </a:cubicBezTo>
                    <a:cubicBezTo>
                      <a:pt x="120" y="9842"/>
                      <a:pt x="69" y="10099"/>
                      <a:pt x="1" y="10355"/>
                    </a:cubicBezTo>
                    <a:cubicBezTo>
                      <a:pt x="154" y="9928"/>
                      <a:pt x="359" y="9313"/>
                      <a:pt x="530" y="8886"/>
                    </a:cubicBezTo>
                    <a:cubicBezTo>
                      <a:pt x="1829" y="5451"/>
                      <a:pt x="3999" y="2393"/>
                      <a:pt x="67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2" name="Google Shape;1702;p67"/>
            <p:cNvGrpSpPr/>
            <p:nvPr/>
          </p:nvGrpSpPr>
          <p:grpSpPr>
            <a:xfrm rot="-2438688">
              <a:off x="7022260" y="2469768"/>
              <a:ext cx="344642" cy="354393"/>
              <a:chOff x="4315125" y="2490325"/>
              <a:chExt cx="344625" cy="354375"/>
            </a:xfrm>
          </p:grpSpPr>
          <p:sp>
            <p:nvSpPr>
              <p:cNvPr id="1703" name="Google Shape;1703;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5" name="Google Shape;1705;p67"/>
            <p:cNvGrpSpPr/>
            <p:nvPr/>
          </p:nvGrpSpPr>
          <p:grpSpPr>
            <a:xfrm rot="-5400000">
              <a:off x="6107861" y="2544150"/>
              <a:ext cx="344625" cy="354375"/>
              <a:chOff x="4315125" y="2490325"/>
              <a:chExt cx="344625" cy="354375"/>
            </a:xfrm>
          </p:grpSpPr>
          <p:sp>
            <p:nvSpPr>
              <p:cNvPr id="1706" name="Google Shape;1706;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8" name="Google Shape;1708;p67"/>
            <p:cNvGrpSpPr/>
            <p:nvPr/>
          </p:nvGrpSpPr>
          <p:grpSpPr>
            <a:xfrm>
              <a:off x="7592652" y="2764216"/>
              <a:ext cx="807583" cy="632308"/>
              <a:chOff x="1995125" y="1892875"/>
              <a:chExt cx="738125" cy="577925"/>
            </a:xfrm>
          </p:grpSpPr>
          <p:sp>
            <p:nvSpPr>
              <p:cNvPr id="1709" name="Google Shape;1709;p67"/>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7"/>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67"/>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67"/>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67"/>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67"/>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67"/>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7"/>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7" name="Google Shape;1717;p67"/>
            <p:cNvGrpSpPr/>
            <p:nvPr/>
          </p:nvGrpSpPr>
          <p:grpSpPr>
            <a:xfrm>
              <a:off x="7194900" y="1473525"/>
              <a:ext cx="1149775" cy="1075494"/>
              <a:chOff x="7606350" y="247700"/>
              <a:chExt cx="1149775" cy="1075494"/>
            </a:xfrm>
          </p:grpSpPr>
          <p:grpSp>
            <p:nvGrpSpPr>
              <p:cNvPr id="1718" name="Google Shape;1718;p67"/>
              <p:cNvGrpSpPr/>
              <p:nvPr/>
            </p:nvGrpSpPr>
            <p:grpSpPr>
              <a:xfrm>
                <a:off x="7606350" y="247700"/>
                <a:ext cx="1149775" cy="583600"/>
                <a:chOff x="3592250" y="2215325"/>
                <a:chExt cx="1149775" cy="583600"/>
              </a:xfrm>
            </p:grpSpPr>
            <p:sp>
              <p:nvSpPr>
                <p:cNvPr id="1719" name="Google Shape;1719;p67"/>
                <p:cNvSpPr/>
                <p:nvPr/>
              </p:nvSpPr>
              <p:spPr>
                <a:xfrm>
                  <a:off x="4366700" y="2215325"/>
                  <a:ext cx="375325" cy="451400"/>
                </a:xfrm>
                <a:custGeom>
                  <a:avLst/>
                  <a:gdLst/>
                  <a:ahLst/>
                  <a:cxnLst/>
                  <a:rect l="l" t="t" r="r" b="b"/>
                  <a:pathLst>
                    <a:path w="15013" h="18056" extrusionOk="0">
                      <a:moveTo>
                        <a:pt x="5926" y="0"/>
                      </a:moveTo>
                      <a:cubicBezTo>
                        <a:pt x="5865" y="0"/>
                        <a:pt x="5801" y="24"/>
                        <a:pt x="5765" y="60"/>
                      </a:cubicBezTo>
                      <a:lnTo>
                        <a:pt x="75" y="5750"/>
                      </a:lnTo>
                      <a:cubicBezTo>
                        <a:pt x="0" y="5850"/>
                        <a:pt x="0" y="5975"/>
                        <a:pt x="75" y="6050"/>
                      </a:cubicBezTo>
                      <a:cubicBezTo>
                        <a:pt x="122" y="6097"/>
                        <a:pt x="174" y="6116"/>
                        <a:pt x="224" y="6116"/>
                      </a:cubicBezTo>
                      <a:cubicBezTo>
                        <a:pt x="281" y="6116"/>
                        <a:pt x="336" y="6091"/>
                        <a:pt x="376" y="6050"/>
                      </a:cubicBezTo>
                      <a:lnTo>
                        <a:pt x="5664" y="737"/>
                      </a:lnTo>
                      <a:lnTo>
                        <a:pt x="5339" y="8080"/>
                      </a:lnTo>
                      <a:cubicBezTo>
                        <a:pt x="5339" y="8131"/>
                        <a:pt x="5364" y="8181"/>
                        <a:pt x="5389" y="8231"/>
                      </a:cubicBezTo>
                      <a:cubicBezTo>
                        <a:pt x="5439" y="8281"/>
                        <a:pt x="5489" y="8281"/>
                        <a:pt x="5564" y="8281"/>
                      </a:cubicBezTo>
                      <a:lnTo>
                        <a:pt x="13284" y="7880"/>
                      </a:lnTo>
                      <a:lnTo>
                        <a:pt x="9875" y="12692"/>
                      </a:lnTo>
                      <a:cubicBezTo>
                        <a:pt x="9825" y="12767"/>
                        <a:pt x="9825" y="12842"/>
                        <a:pt x="9850" y="12892"/>
                      </a:cubicBezTo>
                      <a:cubicBezTo>
                        <a:pt x="9875" y="12968"/>
                        <a:pt x="9925" y="13018"/>
                        <a:pt x="10000" y="13018"/>
                      </a:cubicBezTo>
                      <a:lnTo>
                        <a:pt x="14361" y="13820"/>
                      </a:lnTo>
                      <a:lnTo>
                        <a:pt x="10502" y="17705"/>
                      </a:lnTo>
                      <a:cubicBezTo>
                        <a:pt x="10426" y="17780"/>
                        <a:pt x="10426" y="17905"/>
                        <a:pt x="10502" y="17980"/>
                      </a:cubicBezTo>
                      <a:cubicBezTo>
                        <a:pt x="10552" y="18030"/>
                        <a:pt x="10602" y="18055"/>
                        <a:pt x="10652" y="18055"/>
                      </a:cubicBezTo>
                      <a:cubicBezTo>
                        <a:pt x="10702" y="18055"/>
                        <a:pt x="10752" y="18030"/>
                        <a:pt x="10802" y="17980"/>
                      </a:cubicBezTo>
                      <a:lnTo>
                        <a:pt x="14938" y="13845"/>
                      </a:lnTo>
                      <a:cubicBezTo>
                        <a:pt x="14988" y="13770"/>
                        <a:pt x="15013" y="13694"/>
                        <a:pt x="14988" y="13619"/>
                      </a:cubicBezTo>
                      <a:cubicBezTo>
                        <a:pt x="14963" y="13544"/>
                        <a:pt x="14888" y="13494"/>
                        <a:pt x="14812" y="13469"/>
                      </a:cubicBezTo>
                      <a:lnTo>
                        <a:pt x="10401" y="12667"/>
                      </a:lnTo>
                      <a:lnTo>
                        <a:pt x="13860" y="7780"/>
                      </a:lnTo>
                      <a:cubicBezTo>
                        <a:pt x="13910" y="7704"/>
                        <a:pt x="13935" y="7629"/>
                        <a:pt x="13885" y="7554"/>
                      </a:cubicBezTo>
                      <a:cubicBezTo>
                        <a:pt x="13835" y="7479"/>
                        <a:pt x="13760" y="7429"/>
                        <a:pt x="13685" y="7429"/>
                      </a:cubicBezTo>
                      <a:lnTo>
                        <a:pt x="5765" y="7855"/>
                      </a:lnTo>
                      <a:lnTo>
                        <a:pt x="6116" y="211"/>
                      </a:lnTo>
                      <a:cubicBezTo>
                        <a:pt x="6116" y="135"/>
                        <a:pt x="6065" y="60"/>
                        <a:pt x="5990" y="10"/>
                      </a:cubicBezTo>
                      <a:cubicBezTo>
                        <a:pt x="5970" y="3"/>
                        <a:pt x="5948" y="0"/>
                        <a:pt x="592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7"/>
                <p:cNvSpPr/>
                <p:nvPr/>
              </p:nvSpPr>
              <p:spPr>
                <a:xfrm>
                  <a:off x="3592250" y="2523050"/>
                  <a:ext cx="158550" cy="275875"/>
                </a:xfrm>
                <a:custGeom>
                  <a:avLst/>
                  <a:gdLst/>
                  <a:ahLst/>
                  <a:cxnLst/>
                  <a:rect l="l" t="t" r="r" b="b"/>
                  <a:pathLst>
                    <a:path w="6342" h="11035" extrusionOk="0">
                      <a:moveTo>
                        <a:pt x="6017" y="1"/>
                      </a:moveTo>
                      <a:cubicBezTo>
                        <a:pt x="6000" y="1"/>
                        <a:pt x="5982" y="3"/>
                        <a:pt x="5966" y="7"/>
                      </a:cubicBezTo>
                      <a:lnTo>
                        <a:pt x="828" y="1711"/>
                      </a:lnTo>
                      <a:cubicBezTo>
                        <a:pt x="753" y="1736"/>
                        <a:pt x="702" y="1812"/>
                        <a:pt x="677" y="1887"/>
                      </a:cubicBezTo>
                      <a:cubicBezTo>
                        <a:pt x="677" y="1962"/>
                        <a:pt x="702" y="2037"/>
                        <a:pt x="753" y="2087"/>
                      </a:cubicBezTo>
                      <a:lnTo>
                        <a:pt x="5715" y="5872"/>
                      </a:lnTo>
                      <a:lnTo>
                        <a:pt x="151" y="8177"/>
                      </a:lnTo>
                      <a:cubicBezTo>
                        <a:pt x="76" y="8203"/>
                        <a:pt x="26" y="8278"/>
                        <a:pt x="26" y="8353"/>
                      </a:cubicBezTo>
                      <a:cubicBezTo>
                        <a:pt x="1" y="8428"/>
                        <a:pt x="51" y="8503"/>
                        <a:pt x="126" y="8553"/>
                      </a:cubicBezTo>
                      <a:lnTo>
                        <a:pt x="4587" y="11010"/>
                      </a:lnTo>
                      <a:cubicBezTo>
                        <a:pt x="4637" y="11035"/>
                        <a:pt x="4662" y="11035"/>
                        <a:pt x="4687" y="11035"/>
                      </a:cubicBezTo>
                      <a:cubicBezTo>
                        <a:pt x="4763" y="11035"/>
                        <a:pt x="4838" y="11010"/>
                        <a:pt x="4888" y="10934"/>
                      </a:cubicBezTo>
                      <a:cubicBezTo>
                        <a:pt x="4938" y="10834"/>
                        <a:pt x="4888" y="10709"/>
                        <a:pt x="4788" y="10659"/>
                      </a:cubicBezTo>
                      <a:lnTo>
                        <a:pt x="702" y="8378"/>
                      </a:lnTo>
                      <a:lnTo>
                        <a:pt x="6216" y="6122"/>
                      </a:lnTo>
                      <a:cubicBezTo>
                        <a:pt x="6291" y="6097"/>
                        <a:pt x="6342" y="6022"/>
                        <a:pt x="6342" y="5947"/>
                      </a:cubicBezTo>
                      <a:cubicBezTo>
                        <a:pt x="6342" y="5872"/>
                        <a:pt x="6317" y="5797"/>
                        <a:pt x="6266" y="5771"/>
                      </a:cubicBezTo>
                      <a:lnTo>
                        <a:pt x="1329" y="1987"/>
                      </a:lnTo>
                      <a:lnTo>
                        <a:pt x="6091" y="408"/>
                      </a:lnTo>
                      <a:cubicBezTo>
                        <a:pt x="6191" y="383"/>
                        <a:pt x="6266" y="258"/>
                        <a:pt x="6216" y="157"/>
                      </a:cubicBezTo>
                      <a:cubicBezTo>
                        <a:pt x="6195" y="53"/>
                        <a:pt x="6105" y="1"/>
                        <a:pt x="60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1" name="Google Shape;1721;p67"/>
              <p:cNvGrpSpPr/>
              <p:nvPr/>
            </p:nvGrpSpPr>
            <p:grpSpPr>
              <a:xfrm>
                <a:off x="7789853" y="539496"/>
                <a:ext cx="887074" cy="783698"/>
                <a:chOff x="3985125" y="1533925"/>
                <a:chExt cx="624700" cy="551900"/>
              </a:xfrm>
            </p:grpSpPr>
            <p:sp>
              <p:nvSpPr>
                <p:cNvPr id="1722" name="Google Shape;1722;p67"/>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67"/>
                <p:cNvGrpSpPr/>
                <p:nvPr/>
              </p:nvGrpSpPr>
              <p:grpSpPr>
                <a:xfrm>
                  <a:off x="3985125" y="1533925"/>
                  <a:ext cx="624700" cy="551900"/>
                  <a:chOff x="3985125" y="1533925"/>
                  <a:chExt cx="624700" cy="551900"/>
                </a:xfrm>
              </p:grpSpPr>
              <p:sp>
                <p:nvSpPr>
                  <p:cNvPr id="1724" name="Google Shape;1724;p67"/>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7"/>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7"/>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7"/>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7"/>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7"/>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7"/>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7"/>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7"/>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7"/>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67"/>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67"/>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7"/>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67"/>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67"/>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extLst>
      <p:ext uri="{BB962C8B-B14F-4D97-AF65-F5344CB8AC3E}">
        <p14:creationId xmlns:p14="http://schemas.microsoft.com/office/powerpoint/2010/main" val="14560090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6" name="Google Shape;1626;p67"/>
          <p:cNvSpPr txBox="1">
            <a:spLocks noGrp="1"/>
          </p:cNvSpPr>
          <p:nvPr>
            <p:ph type="subTitle" idx="1"/>
          </p:nvPr>
        </p:nvSpPr>
        <p:spPr>
          <a:xfrm>
            <a:off x="1102551" y="1446280"/>
            <a:ext cx="5125612" cy="273651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pPr>
            <a:r>
              <a:rPr lang="lt-LT" b="1" dirty="0"/>
              <a:t>10. Kuri mokyklos vieta yra mažiausiai triukšminga?</a:t>
            </a:r>
          </a:p>
          <a:p>
            <a:pPr lvl="0" indent="-457200" algn="l" rtl="0">
              <a:lnSpc>
                <a:spcPct val="150000"/>
              </a:lnSpc>
              <a:spcBef>
                <a:spcPts val="0"/>
              </a:spcBef>
              <a:spcAft>
                <a:spcPts val="0"/>
              </a:spcAft>
              <a:buFont typeface="+mj-lt"/>
              <a:buAutoNum type="alphaUcPeriod"/>
            </a:pPr>
            <a:r>
              <a:rPr lang="lt-LT" dirty="0"/>
              <a:t>Mokytojų kambarys</a:t>
            </a:r>
          </a:p>
          <a:p>
            <a:pPr lvl="0" indent="-457200" algn="l" rtl="0">
              <a:lnSpc>
                <a:spcPct val="150000"/>
              </a:lnSpc>
              <a:spcBef>
                <a:spcPts val="0"/>
              </a:spcBef>
              <a:spcAft>
                <a:spcPts val="0"/>
              </a:spcAft>
              <a:buFont typeface="+mj-lt"/>
              <a:buAutoNum type="alphaUcPeriod"/>
            </a:pPr>
            <a:r>
              <a:rPr lang="lt-LT" dirty="0"/>
              <a:t>Mokyklos kiemas</a:t>
            </a:r>
          </a:p>
          <a:p>
            <a:pPr lvl="0" indent="-457200" algn="l" rtl="0">
              <a:lnSpc>
                <a:spcPct val="150000"/>
              </a:lnSpc>
              <a:spcBef>
                <a:spcPts val="0"/>
              </a:spcBef>
              <a:spcAft>
                <a:spcPts val="0"/>
              </a:spcAft>
              <a:buFont typeface="+mj-lt"/>
              <a:buAutoNum type="alphaUcPeriod"/>
            </a:pPr>
            <a:r>
              <a:rPr lang="lt-LT" dirty="0"/>
              <a:t>Biblioteka</a:t>
            </a:r>
          </a:p>
        </p:txBody>
      </p:sp>
      <p:grpSp>
        <p:nvGrpSpPr>
          <p:cNvPr id="1627" name="Google Shape;1627;p67"/>
          <p:cNvGrpSpPr/>
          <p:nvPr/>
        </p:nvGrpSpPr>
        <p:grpSpPr>
          <a:xfrm>
            <a:off x="5102612" y="1971213"/>
            <a:ext cx="4322125" cy="3172226"/>
            <a:chOff x="4821875" y="1473525"/>
            <a:chExt cx="4322125" cy="3172226"/>
          </a:xfrm>
        </p:grpSpPr>
        <p:grpSp>
          <p:nvGrpSpPr>
            <p:cNvPr id="1628" name="Google Shape;1628;p67"/>
            <p:cNvGrpSpPr/>
            <p:nvPr/>
          </p:nvGrpSpPr>
          <p:grpSpPr>
            <a:xfrm>
              <a:off x="4821875" y="1908638"/>
              <a:ext cx="4322125" cy="2699925"/>
              <a:chOff x="4418000" y="1917013"/>
              <a:chExt cx="4322125" cy="2699925"/>
            </a:xfrm>
          </p:grpSpPr>
          <p:sp>
            <p:nvSpPr>
              <p:cNvPr id="1629" name="Google Shape;1629;p67"/>
              <p:cNvSpPr/>
              <p:nvPr/>
            </p:nvSpPr>
            <p:spPr>
              <a:xfrm>
                <a:off x="4460000" y="1917013"/>
                <a:ext cx="4280125" cy="2627250"/>
              </a:xfrm>
              <a:custGeom>
                <a:avLst/>
                <a:gdLst/>
                <a:ahLst/>
                <a:cxnLst/>
                <a:rect l="l" t="t" r="r" b="b"/>
                <a:pathLst>
                  <a:path w="171205" h="105090" extrusionOk="0">
                    <a:moveTo>
                      <a:pt x="93610" y="1"/>
                    </a:moveTo>
                    <a:lnTo>
                      <a:pt x="69299" y="16818"/>
                    </a:lnTo>
                    <a:lnTo>
                      <a:pt x="39475" y="6141"/>
                    </a:lnTo>
                    <a:lnTo>
                      <a:pt x="35039" y="34663"/>
                    </a:lnTo>
                    <a:lnTo>
                      <a:pt x="10226" y="44111"/>
                    </a:lnTo>
                    <a:lnTo>
                      <a:pt x="15665" y="68322"/>
                    </a:lnTo>
                    <a:lnTo>
                      <a:pt x="1" y="81279"/>
                    </a:lnTo>
                    <a:lnTo>
                      <a:pt x="17745" y="89425"/>
                    </a:lnTo>
                    <a:lnTo>
                      <a:pt x="12983" y="105089"/>
                    </a:lnTo>
                    <a:lnTo>
                      <a:pt x="157270" y="105089"/>
                    </a:lnTo>
                    <a:lnTo>
                      <a:pt x="169125" y="87746"/>
                    </a:lnTo>
                    <a:lnTo>
                      <a:pt x="156267" y="69349"/>
                    </a:lnTo>
                    <a:lnTo>
                      <a:pt x="171205" y="49826"/>
                    </a:lnTo>
                    <a:lnTo>
                      <a:pt x="144588" y="41279"/>
                    </a:lnTo>
                    <a:lnTo>
                      <a:pt x="140177" y="15615"/>
                    </a:lnTo>
                    <a:lnTo>
                      <a:pt x="117896" y="11129"/>
                    </a:lnTo>
                    <a:lnTo>
                      <a:pt x="93610" y="1"/>
                    </a:lnTo>
                    <a:close/>
                  </a:path>
                </a:pathLst>
              </a:custGeom>
              <a:solidFill>
                <a:srgbClr val="F9F2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7"/>
              <p:cNvSpPr/>
              <p:nvPr/>
            </p:nvSpPr>
            <p:spPr>
              <a:xfrm>
                <a:off x="4418000" y="453671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1" name="Google Shape;1631;p67"/>
            <p:cNvGrpSpPr/>
            <p:nvPr/>
          </p:nvGrpSpPr>
          <p:grpSpPr>
            <a:xfrm>
              <a:off x="5745936" y="2844731"/>
              <a:ext cx="2802274" cy="1801020"/>
              <a:chOff x="461950" y="2466850"/>
              <a:chExt cx="3065275" cy="1970050"/>
            </a:xfrm>
          </p:grpSpPr>
          <p:sp>
            <p:nvSpPr>
              <p:cNvPr id="1632" name="Google Shape;1632;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7"/>
              <p:cNvSpPr/>
              <p:nvPr/>
            </p:nvSpPr>
            <p:spPr>
              <a:xfrm>
                <a:off x="461950" y="3206925"/>
                <a:ext cx="2017475" cy="1119625"/>
              </a:xfrm>
              <a:custGeom>
                <a:avLst/>
                <a:gdLst/>
                <a:ahLst/>
                <a:cxnLst/>
                <a:rect l="l" t="t" r="r" b="b"/>
                <a:pathLst>
                  <a:path w="80699" h="44785" extrusionOk="0">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cubicBezTo>
                      <a:pt x="19496" y="9422"/>
                      <a:pt x="18470" y="10908"/>
                      <a:pt x="17445" y="12395"/>
                    </a:cubicBez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13397" y="42767"/>
                      <a:pt x="20292" y="42548"/>
                      <a:pt x="27194" y="42548"/>
                    </a:cubicBezTo>
                    <a:cubicBezTo>
                      <a:pt x="32755" y="42548"/>
                      <a:pt x="38320" y="42690"/>
                      <a:pt x="43878" y="42842"/>
                    </a:cubicBezTo>
                    <a:cubicBezTo>
                      <a:pt x="49670" y="43013"/>
                      <a:pt x="55462" y="43099"/>
                      <a:pt x="61237" y="43475"/>
                    </a:cubicBezTo>
                    <a:cubicBezTo>
                      <a:pt x="61408" y="43492"/>
                      <a:pt x="61596" y="43509"/>
                      <a:pt x="61681" y="43663"/>
                    </a:cubicBezTo>
                    <a:cubicBezTo>
                      <a:pt x="61767" y="43799"/>
                      <a:pt x="61716" y="43987"/>
                      <a:pt x="61767" y="44141"/>
                    </a:cubicBezTo>
                    <a:cubicBezTo>
                      <a:pt x="61835" y="44346"/>
                      <a:pt x="62074" y="44414"/>
                      <a:pt x="62279" y="44466"/>
                    </a:cubicBezTo>
                    <a:cubicBezTo>
                      <a:pt x="63453" y="44718"/>
                      <a:pt x="64673" y="44784"/>
                      <a:pt x="65901" y="44784"/>
                    </a:cubicBezTo>
                    <a:cubicBezTo>
                      <a:pt x="67247" y="44784"/>
                      <a:pt x="68603"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58" y="30985"/>
                      <a:pt x="77520" y="27738"/>
                      <a:pt x="76256" y="24406"/>
                    </a:cubicBezTo>
                    <a:cubicBezTo>
                      <a:pt x="75368" y="22083"/>
                      <a:pt x="74479" y="19759"/>
                      <a:pt x="73471" y="17487"/>
                    </a:cubicBezTo>
                    <a:cubicBezTo>
                      <a:pt x="72360" y="14992"/>
                      <a:pt x="71250" y="12515"/>
                      <a:pt x="70139" y="10020"/>
                    </a:cubicBezTo>
                    <a:cubicBezTo>
                      <a:pt x="70037" y="9798"/>
                      <a:pt x="69917" y="9559"/>
                      <a:pt x="69678" y="9456"/>
                    </a:cubicBezTo>
                    <a:cubicBezTo>
                      <a:pt x="68755" y="6244"/>
                      <a:pt x="65372" y="4826"/>
                      <a:pt x="62553" y="3630"/>
                    </a:cubicBezTo>
                    <a:cubicBezTo>
                      <a:pt x="60195" y="2639"/>
                      <a:pt x="57871" y="1511"/>
                      <a:pt x="55377" y="930"/>
                    </a:cubicBezTo>
                    <a:cubicBezTo>
                      <a:pt x="52045"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7"/>
              <p:cNvSpPr/>
              <p:nvPr/>
            </p:nvSpPr>
            <p:spPr>
              <a:xfrm>
                <a:off x="461950" y="3206925"/>
                <a:ext cx="2017475" cy="1119625"/>
              </a:xfrm>
              <a:custGeom>
                <a:avLst/>
                <a:gdLst/>
                <a:ahLst/>
                <a:cxnLst/>
                <a:rect l="l" t="t" r="r" b="b"/>
                <a:pathLst>
                  <a:path w="80699" h="44785" extrusionOk="0">
                    <a:moveTo>
                      <a:pt x="21768" y="9388"/>
                    </a:moveTo>
                    <a:lnTo>
                      <a:pt x="21768" y="9388"/>
                    </a:lnTo>
                    <a:cubicBezTo>
                      <a:pt x="22981" y="9439"/>
                      <a:pt x="24075" y="10242"/>
                      <a:pt x="24707" y="11267"/>
                    </a:cubicBezTo>
                    <a:cubicBezTo>
                      <a:pt x="25356" y="12309"/>
                      <a:pt x="25612" y="13523"/>
                      <a:pt x="25749" y="14736"/>
                    </a:cubicBezTo>
                    <a:cubicBezTo>
                      <a:pt x="26040" y="17572"/>
                      <a:pt x="25749" y="20460"/>
                      <a:pt x="25237" y="23245"/>
                    </a:cubicBezTo>
                    <a:cubicBezTo>
                      <a:pt x="24562" y="22688"/>
                      <a:pt x="23687" y="22382"/>
                      <a:pt x="22815" y="22382"/>
                    </a:cubicBezTo>
                    <a:cubicBezTo>
                      <a:pt x="22671" y="22382"/>
                      <a:pt x="22526" y="22390"/>
                      <a:pt x="22383" y="22407"/>
                    </a:cubicBezTo>
                    <a:cubicBezTo>
                      <a:pt x="23135" y="23091"/>
                      <a:pt x="23887" y="23791"/>
                      <a:pt x="24639" y="24492"/>
                    </a:cubicBezTo>
                    <a:cubicBezTo>
                      <a:pt x="23340" y="24142"/>
                      <a:pt x="22025" y="23825"/>
                      <a:pt x="20710" y="23556"/>
                    </a:cubicBezTo>
                    <a:lnTo>
                      <a:pt x="20710" y="23556"/>
                    </a:lnTo>
                    <a:cubicBezTo>
                      <a:pt x="21070" y="23537"/>
                      <a:pt x="21431" y="23528"/>
                      <a:pt x="21791" y="23528"/>
                    </a:cubicBezTo>
                    <a:cubicBezTo>
                      <a:pt x="21971" y="23528"/>
                      <a:pt x="22152" y="23530"/>
                      <a:pt x="22332" y="23535"/>
                    </a:cubicBezTo>
                    <a:cubicBezTo>
                      <a:pt x="20045" y="22520"/>
                      <a:pt x="17530" y="21991"/>
                      <a:pt x="15016" y="21991"/>
                    </a:cubicBezTo>
                    <a:cubicBezTo>
                      <a:pt x="14863" y="21991"/>
                      <a:pt x="14710" y="21993"/>
                      <a:pt x="14558" y="21997"/>
                    </a:cubicBezTo>
                    <a:cubicBezTo>
                      <a:pt x="16329" y="21019"/>
                      <a:pt x="18349" y="20519"/>
                      <a:pt x="20366" y="20519"/>
                    </a:cubicBezTo>
                    <a:cubicBezTo>
                      <a:pt x="21695" y="20519"/>
                      <a:pt x="23024" y="20736"/>
                      <a:pt x="24280" y="21177"/>
                    </a:cubicBezTo>
                    <a:cubicBezTo>
                      <a:pt x="22759" y="19691"/>
                      <a:pt x="21033" y="18426"/>
                      <a:pt x="19154" y="17470"/>
                    </a:cubicBezTo>
                    <a:lnTo>
                      <a:pt x="19154" y="17470"/>
                    </a:lnTo>
                    <a:cubicBezTo>
                      <a:pt x="20965" y="17862"/>
                      <a:pt x="22725" y="18580"/>
                      <a:pt x="24297" y="19571"/>
                    </a:cubicBezTo>
                    <a:cubicBezTo>
                      <a:pt x="22930" y="17726"/>
                      <a:pt x="21460" y="15966"/>
                      <a:pt x="19871" y="14309"/>
                    </a:cubicBezTo>
                    <a:lnTo>
                      <a:pt x="19871" y="14309"/>
                    </a:lnTo>
                    <a:cubicBezTo>
                      <a:pt x="21495" y="14872"/>
                      <a:pt x="23032" y="15675"/>
                      <a:pt x="24433" y="16684"/>
                    </a:cubicBezTo>
                    <a:cubicBezTo>
                      <a:pt x="23255" y="14360"/>
                      <a:pt x="22366" y="11917"/>
                      <a:pt x="21768" y="9388"/>
                    </a:cubicBezTo>
                    <a:close/>
                    <a:moveTo>
                      <a:pt x="43639" y="1"/>
                    </a:moveTo>
                    <a:cubicBezTo>
                      <a:pt x="40144" y="1"/>
                      <a:pt x="36625" y="133"/>
                      <a:pt x="33199" y="776"/>
                    </a:cubicBezTo>
                    <a:cubicBezTo>
                      <a:pt x="30499" y="1289"/>
                      <a:pt x="27953" y="2075"/>
                      <a:pt x="25527" y="3288"/>
                    </a:cubicBezTo>
                    <a:cubicBezTo>
                      <a:pt x="23596" y="4245"/>
                      <a:pt x="22315" y="5526"/>
                      <a:pt x="21085" y="7167"/>
                    </a:cubicBezTo>
                    <a:cubicBezTo>
                      <a:pt x="20897" y="7423"/>
                      <a:pt x="20709" y="7679"/>
                      <a:pt x="20538" y="7953"/>
                    </a:cubicBezTo>
                    <a:lnTo>
                      <a:pt x="17445" y="12395"/>
                    </a:lnTo>
                    <a:cubicBezTo>
                      <a:pt x="17035" y="12976"/>
                      <a:pt x="16625" y="13574"/>
                      <a:pt x="16095" y="14052"/>
                    </a:cubicBezTo>
                    <a:cubicBezTo>
                      <a:pt x="15685" y="14411"/>
                      <a:pt x="15190" y="14719"/>
                      <a:pt x="14882" y="15180"/>
                    </a:cubicBezTo>
                    <a:cubicBezTo>
                      <a:pt x="14626" y="15556"/>
                      <a:pt x="14506" y="16017"/>
                      <a:pt x="14336" y="16444"/>
                    </a:cubicBezTo>
                    <a:cubicBezTo>
                      <a:pt x="13994" y="17264"/>
                      <a:pt x="13413" y="17965"/>
                      <a:pt x="12866" y="18666"/>
                    </a:cubicBezTo>
                    <a:cubicBezTo>
                      <a:pt x="9671" y="22681"/>
                      <a:pt x="7006" y="27106"/>
                      <a:pt x="4938" y="31788"/>
                    </a:cubicBezTo>
                    <a:cubicBezTo>
                      <a:pt x="3981" y="33941"/>
                      <a:pt x="0" y="41988"/>
                      <a:pt x="3793" y="43338"/>
                    </a:cubicBezTo>
                    <a:cubicBezTo>
                      <a:pt x="4248" y="43498"/>
                      <a:pt x="4720" y="43552"/>
                      <a:pt x="5200" y="43552"/>
                    </a:cubicBezTo>
                    <a:cubicBezTo>
                      <a:pt x="5640" y="43552"/>
                      <a:pt x="6085" y="43507"/>
                      <a:pt x="6527" y="43457"/>
                    </a:cubicBezTo>
                    <a:cubicBezTo>
                      <a:pt x="7791" y="43338"/>
                      <a:pt x="9739" y="43526"/>
                      <a:pt x="10850" y="42859"/>
                    </a:cubicBezTo>
                    <a:cubicBezTo>
                      <a:pt x="10081" y="41475"/>
                      <a:pt x="8543" y="40604"/>
                      <a:pt x="7843" y="38981"/>
                    </a:cubicBezTo>
                    <a:cubicBezTo>
                      <a:pt x="7176" y="37426"/>
                      <a:pt x="6937" y="35666"/>
                      <a:pt x="7176" y="33992"/>
                    </a:cubicBezTo>
                    <a:cubicBezTo>
                      <a:pt x="7655" y="30660"/>
                      <a:pt x="9842" y="27721"/>
                      <a:pt x="12695" y="25944"/>
                    </a:cubicBezTo>
                    <a:cubicBezTo>
                      <a:pt x="15074" y="24449"/>
                      <a:pt x="17857" y="23713"/>
                      <a:pt x="20657" y="23559"/>
                    </a:cubicBezTo>
                    <a:lnTo>
                      <a:pt x="20657" y="23559"/>
                    </a:lnTo>
                    <a:cubicBezTo>
                      <a:pt x="22744" y="24568"/>
                      <a:pt x="23948" y="27175"/>
                      <a:pt x="23084" y="29327"/>
                    </a:cubicBezTo>
                    <a:cubicBezTo>
                      <a:pt x="21973" y="32061"/>
                      <a:pt x="20589" y="34726"/>
                      <a:pt x="19649" y="37597"/>
                    </a:cubicBezTo>
                    <a:cubicBezTo>
                      <a:pt x="19325" y="38588"/>
                      <a:pt x="19051" y="39733"/>
                      <a:pt x="19632" y="40604"/>
                    </a:cubicBezTo>
                    <a:cubicBezTo>
                      <a:pt x="19906" y="40997"/>
                      <a:pt x="20316" y="41270"/>
                      <a:pt x="20726" y="41493"/>
                    </a:cubicBezTo>
                    <a:cubicBezTo>
                      <a:pt x="22538" y="42467"/>
                      <a:pt x="24684" y="42669"/>
                      <a:pt x="26837" y="42669"/>
                    </a:cubicBezTo>
                    <a:cubicBezTo>
                      <a:pt x="28361" y="42669"/>
                      <a:pt x="29889" y="42568"/>
                      <a:pt x="31305" y="42568"/>
                    </a:cubicBezTo>
                    <a:cubicBezTo>
                      <a:pt x="31396" y="42568"/>
                      <a:pt x="31486" y="42568"/>
                      <a:pt x="31576" y="42569"/>
                    </a:cubicBezTo>
                    <a:cubicBezTo>
                      <a:pt x="35676" y="42620"/>
                      <a:pt x="39777" y="42740"/>
                      <a:pt x="43878" y="42842"/>
                    </a:cubicBezTo>
                    <a:cubicBezTo>
                      <a:pt x="49670" y="43013"/>
                      <a:pt x="55462" y="43099"/>
                      <a:pt x="61237" y="43475"/>
                    </a:cubicBezTo>
                    <a:cubicBezTo>
                      <a:pt x="61408" y="43492"/>
                      <a:pt x="61596" y="43526"/>
                      <a:pt x="61681" y="43663"/>
                    </a:cubicBezTo>
                    <a:cubicBezTo>
                      <a:pt x="61767" y="43799"/>
                      <a:pt x="61716" y="43987"/>
                      <a:pt x="61767" y="44141"/>
                    </a:cubicBezTo>
                    <a:cubicBezTo>
                      <a:pt x="61835" y="44346"/>
                      <a:pt x="62074" y="44414"/>
                      <a:pt x="62279" y="44466"/>
                    </a:cubicBezTo>
                    <a:cubicBezTo>
                      <a:pt x="63477" y="44718"/>
                      <a:pt x="64691" y="44784"/>
                      <a:pt x="65909" y="44784"/>
                    </a:cubicBezTo>
                    <a:cubicBezTo>
                      <a:pt x="67244" y="44784"/>
                      <a:pt x="68585" y="44705"/>
                      <a:pt x="69917" y="44705"/>
                    </a:cubicBezTo>
                    <a:cubicBezTo>
                      <a:pt x="72805" y="44705"/>
                      <a:pt x="75692" y="44602"/>
                      <a:pt x="78580" y="44414"/>
                    </a:cubicBezTo>
                    <a:cubicBezTo>
                      <a:pt x="79332" y="41424"/>
                      <a:pt x="79964" y="38434"/>
                      <a:pt x="80596" y="35427"/>
                    </a:cubicBezTo>
                    <a:cubicBezTo>
                      <a:pt x="80647" y="35205"/>
                      <a:pt x="80698" y="34966"/>
                      <a:pt x="80664" y="34744"/>
                    </a:cubicBezTo>
                    <a:cubicBezTo>
                      <a:pt x="80630" y="34573"/>
                      <a:pt x="80562" y="34402"/>
                      <a:pt x="80493" y="34248"/>
                    </a:cubicBezTo>
                    <a:cubicBezTo>
                      <a:pt x="79075" y="31036"/>
                      <a:pt x="77811" y="27704"/>
                      <a:pt x="76239" y="24594"/>
                    </a:cubicBezTo>
                    <a:cubicBezTo>
                      <a:pt x="75504" y="26576"/>
                      <a:pt x="73915" y="28251"/>
                      <a:pt x="71950" y="29071"/>
                    </a:cubicBezTo>
                    <a:cubicBezTo>
                      <a:pt x="72514" y="27755"/>
                      <a:pt x="73420" y="26611"/>
                      <a:pt x="74120" y="25363"/>
                    </a:cubicBezTo>
                    <a:cubicBezTo>
                      <a:pt x="74821" y="24099"/>
                      <a:pt x="75299" y="22612"/>
                      <a:pt x="74906" y="21228"/>
                    </a:cubicBezTo>
                    <a:lnTo>
                      <a:pt x="74906" y="21228"/>
                    </a:lnTo>
                    <a:cubicBezTo>
                      <a:pt x="73232" y="24270"/>
                      <a:pt x="70635" y="26764"/>
                      <a:pt x="67525" y="28302"/>
                    </a:cubicBezTo>
                    <a:cubicBezTo>
                      <a:pt x="69695" y="25466"/>
                      <a:pt x="71506" y="22356"/>
                      <a:pt x="72907" y="19076"/>
                    </a:cubicBezTo>
                    <a:lnTo>
                      <a:pt x="72907" y="19076"/>
                    </a:lnTo>
                    <a:cubicBezTo>
                      <a:pt x="70105" y="19503"/>
                      <a:pt x="68020" y="21826"/>
                      <a:pt x="66175" y="23996"/>
                    </a:cubicBezTo>
                    <a:cubicBezTo>
                      <a:pt x="64808" y="19520"/>
                      <a:pt x="66636" y="14257"/>
                      <a:pt x="70481" y="11609"/>
                    </a:cubicBezTo>
                    <a:cubicBezTo>
                      <a:pt x="70105" y="11318"/>
                      <a:pt x="69633" y="11174"/>
                      <a:pt x="69162" y="11174"/>
                    </a:cubicBezTo>
                    <a:cubicBezTo>
                      <a:pt x="68583" y="11174"/>
                      <a:pt x="68006" y="11390"/>
                      <a:pt x="67610" y="11814"/>
                    </a:cubicBezTo>
                    <a:cubicBezTo>
                      <a:pt x="68020" y="11028"/>
                      <a:pt x="69439" y="9781"/>
                      <a:pt x="69473" y="8995"/>
                    </a:cubicBezTo>
                    <a:cubicBezTo>
                      <a:pt x="69507" y="8311"/>
                      <a:pt x="68379" y="7098"/>
                      <a:pt x="67952" y="6688"/>
                    </a:cubicBezTo>
                    <a:cubicBezTo>
                      <a:pt x="66466" y="5236"/>
                      <a:pt x="64432" y="4416"/>
                      <a:pt x="62553" y="3630"/>
                    </a:cubicBezTo>
                    <a:cubicBezTo>
                      <a:pt x="61186" y="3066"/>
                      <a:pt x="59853" y="2451"/>
                      <a:pt x="58486" y="1921"/>
                    </a:cubicBezTo>
                    <a:lnTo>
                      <a:pt x="58486" y="1921"/>
                    </a:lnTo>
                    <a:lnTo>
                      <a:pt x="66261" y="5971"/>
                    </a:lnTo>
                    <a:cubicBezTo>
                      <a:pt x="62382" y="14941"/>
                      <a:pt x="63595" y="25192"/>
                      <a:pt x="62553" y="34914"/>
                    </a:cubicBezTo>
                    <a:cubicBezTo>
                      <a:pt x="62519" y="35256"/>
                      <a:pt x="62433" y="35666"/>
                      <a:pt x="62126" y="35854"/>
                    </a:cubicBezTo>
                    <a:cubicBezTo>
                      <a:pt x="62023" y="35917"/>
                      <a:pt x="61912" y="35943"/>
                      <a:pt x="61799" y="35943"/>
                    </a:cubicBezTo>
                    <a:cubicBezTo>
                      <a:pt x="61480" y="35943"/>
                      <a:pt x="61134" y="35736"/>
                      <a:pt x="60844" y="35547"/>
                    </a:cubicBezTo>
                    <a:cubicBezTo>
                      <a:pt x="59732" y="34856"/>
                      <a:pt x="58419" y="34494"/>
                      <a:pt x="57110" y="34494"/>
                    </a:cubicBezTo>
                    <a:cubicBezTo>
                      <a:pt x="56508" y="34494"/>
                      <a:pt x="55906" y="34570"/>
                      <a:pt x="55325" y="34726"/>
                    </a:cubicBezTo>
                    <a:cubicBezTo>
                      <a:pt x="54830" y="32027"/>
                      <a:pt x="54608" y="29259"/>
                      <a:pt x="54710" y="26525"/>
                    </a:cubicBezTo>
                    <a:cubicBezTo>
                      <a:pt x="54727" y="26252"/>
                      <a:pt x="54744" y="25944"/>
                      <a:pt x="54949" y="25773"/>
                    </a:cubicBezTo>
                    <a:cubicBezTo>
                      <a:pt x="55072" y="25651"/>
                      <a:pt x="55236" y="25609"/>
                      <a:pt x="55409" y="25609"/>
                    </a:cubicBezTo>
                    <a:cubicBezTo>
                      <a:pt x="55574" y="25609"/>
                      <a:pt x="55748" y="25646"/>
                      <a:pt x="55906" y="25688"/>
                    </a:cubicBezTo>
                    <a:cubicBezTo>
                      <a:pt x="56692" y="25876"/>
                      <a:pt x="57478" y="26064"/>
                      <a:pt x="58281" y="26252"/>
                    </a:cubicBezTo>
                    <a:cubicBezTo>
                      <a:pt x="58657" y="22288"/>
                      <a:pt x="59512" y="18375"/>
                      <a:pt x="60793" y="14616"/>
                    </a:cubicBezTo>
                    <a:cubicBezTo>
                      <a:pt x="61118" y="13676"/>
                      <a:pt x="61476" y="12702"/>
                      <a:pt x="61442" y="11694"/>
                    </a:cubicBezTo>
                    <a:cubicBezTo>
                      <a:pt x="61408" y="10908"/>
                      <a:pt x="61152" y="10157"/>
                      <a:pt x="60878" y="9405"/>
                    </a:cubicBezTo>
                    <a:cubicBezTo>
                      <a:pt x="60144" y="7286"/>
                      <a:pt x="59512" y="5065"/>
                      <a:pt x="58623" y="3015"/>
                    </a:cubicBezTo>
                    <a:cubicBezTo>
                      <a:pt x="57974" y="1477"/>
                      <a:pt x="57051" y="1323"/>
                      <a:pt x="55377" y="930"/>
                    </a:cubicBezTo>
                    <a:cubicBezTo>
                      <a:pt x="52028" y="144"/>
                      <a:pt x="48576" y="42"/>
                      <a:pt x="45125" y="7"/>
                    </a:cubicBezTo>
                    <a:cubicBezTo>
                      <a:pt x="44630" y="3"/>
                      <a:pt x="44135" y="1"/>
                      <a:pt x="436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7"/>
              <p:cNvSpPr/>
              <p:nvPr/>
            </p:nvSpPr>
            <p:spPr>
              <a:xfrm>
                <a:off x="1369650" y="3549675"/>
                <a:ext cx="479725" cy="345125"/>
              </a:xfrm>
              <a:custGeom>
                <a:avLst/>
                <a:gdLst/>
                <a:ahLst/>
                <a:cxnLst/>
                <a:rect l="l" t="t" r="r" b="b"/>
                <a:pathLst>
                  <a:path w="19189" h="13805" extrusionOk="0">
                    <a:moveTo>
                      <a:pt x="19188" y="1"/>
                    </a:moveTo>
                    <a:cubicBezTo>
                      <a:pt x="15925" y="496"/>
                      <a:pt x="12644" y="838"/>
                      <a:pt x="9364" y="1026"/>
                    </a:cubicBezTo>
                    <a:cubicBezTo>
                      <a:pt x="7723" y="1128"/>
                      <a:pt x="6066" y="1179"/>
                      <a:pt x="4426" y="1197"/>
                    </a:cubicBezTo>
                    <a:cubicBezTo>
                      <a:pt x="4372" y="1197"/>
                      <a:pt x="4319" y="1197"/>
                      <a:pt x="4266" y="1197"/>
                    </a:cubicBezTo>
                    <a:cubicBezTo>
                      <a:pt x="3472" y="1197"/>
                      <a:pt x="2692" y="1134"/>
                      <a:pt x="1916" y="1134"/>
                    </a:cubicBezTo>
                    <a:cubicBezTo>
                      <a:pt x="1277" y="1134"/>
                      <a:pt x="640" y="1177"/>
                      <a:pt x="0" y="1333"/>
                    </a:cubicBezTo>
                    <a:cubicBezTo>
                      <a:pt x="2495" y="4187"/>
                      <a:pt x="5143" y="6886"/>
                      <a:pt x="7689" y="9688"/>
                    </a:cubicBezTo>
                    <a:cubicBezTo>
                      <a:pt x="8612" y="10714"/>
                      <a:pt x="9517" y="11739"/>
                      <a:pt x="10389" y="12798"/>
                    </a:cubicBezTo>
                    <a:cubicBezTo>
                      <a:pt x="10628" y="13089"/>
                      <a:pt x="10884" y="13379"/>
                      <a:pt x="11192" y="13584"/>
                    </a:cubicBezTo>
                    <a:cubicBezTo>
                      <a:pt x="11408" y="13721"/>
                      <a:pt x="11655" y="13804"/>
                      <a:pt x="11902" y="13804"/>
                    </a:cubicBezTo>
                    <a:cubicBezTo>
                      <a:pt x="12025" y="13804"/>
                      <a:pt x="12149" y="13783"/>
                      <a:pt x="12268" y="13738"/>
                    </a:cubicBezTo>
                    <a:cubicBezTo>
                      <a:pt x="12695" y="13567"/>
                      <a:pt x="12918" y="13089"/>
                      <a:pt x="13106" y="12661"/>
                    </a:cubicBezTo>
                    <a:cubicBezTo>
                      <a:pt x="14028" y="10440"/>
                      <a:pt x="14951" y="8270"/>
                      <a:pt x="16096" y="6117"/>
                    </a:cubicBezTo>
                    <a:cubicBezTo>
                      <a:pt x="17189" y="4067"/>
                      <a:pt x="18436" y="2188"/>
                      <a:pt x="19188"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7"/>
              <p:cNvSpPr/>
              <p:nvPr/>
            </p:nvSpPr>
            <p:spPr>
              <a:xfrm>
                <a:off x="1417050" y="3580000"/>
                <a:ext cx="434875" cy="350500"/>
              </a:xfrm>
              <a:custGeom>
                <a:avLst/>
                <a:gdLst/>
                <a:ahLst/>
                <a:cxnLst/>
                <a:rect l="l" t="t" r="r" b="b"/>
                <a:pathLst>
                  <a:path w="17395" h="14020" extrusionOk="0">
                    <a:moveTo>
                      <a:pt x="15379" y="1"/>
                    </a:moveTo>
                    <a:cubicBezTo>
                      <a:pt x="13174" y="3162"/>
                      <a:pt x="11415" y="6630"/>
                      <a:pt x="10133" y="10252"/>
                    </a:cubicBezTo>
                    <a:cubicBezTo>
                      <a:pt x="8732" y="8612"/>
                      <a:pt x="7331" y="6989"/>
                      <a:pt x="5930" y="5349"/>
                    </a:cubicBezTo>
                    <a:cubicBezTo>
                      <a:pt x="4734" y="3948"/>
                      <a:pt x="3623" y="2461"/>
                      <a:pt x="2120" y="1419"/>
                    </a:cubicBezTo>
                    <a:cubicBezTo>
                      <a:pt x="1112" y="2495"/>
                      <a:pt x="445" y="4187"/>
                      <a:pt x="1" y="5588"/>
                    </a:cubicBezTo>
                    <a:cubicBezTo>
                      <a:pt x="1129" y="5605"/>
                      <a:pt x="2103" y="6493"/>
                      <a:pt x="2906" y="7416"/>
                    </a:cubicBezTo>
                    <a:cubicBezTo>
                      <a:pt x="3282" y="7860"/>
                      <a:pt x="3623" y="8305"/>
                      <a:pt x="3931" y="8680"/>
                    </a:cubicBezTo>
                    <a:cubicBezTo>
                      <a:pt x="5127" y="10167"/>
                      <a:pt x="6135" y="11824"/>
                      <a:pt x="6904" y="13601"/>
                    </a:cubicBezTo>
                    <a:cubicBezTo>
                      <a:pt x="6955" y="13704"/>
                      <a:pt x="7006" y="13840"/>
                      <a:pt x="7109" y="13909"/>
                    </a:cubicBezTo>
                    <a:cubicBezTo>
                      <a:pt x="7220" y="13996"/>
                      <a:pt x="7350" y="14019"/>
                      <a:pt x="7485" y="14019"/>
                    </a:cubicBezTo>
                    <a:cubicBezTo>
                      <a:pt x="7535" y="14019"/>
                      <a:pt x="7587" y="14016"/>
                      <a:pt x="7639" y="14011"/>
                    </a:cubicBezTo>
                    <a:cubicBezTo>
                      <a:pt x="9313" y="13926"/>
                      <a:pt x="10987" y="13840"/>
                      <a:pt x="12662" y="13755"/>
                    </a:cubicBezTo>
                    <a:cubicBezTo>
                      <a:pt x="13482" y="9859"/>
                      <a:pt x="14746" y="5349"/>
                      <a:pt x="17173" y="2102"/>
                    </a:cubicBezTo>
                    <a:cubicBezTo>
                      <a:pt x="17395" y="1812"/>
                      <a:pt x="15567" y="189"/>
                      <a:pt x="15379"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7"/>
              <p:cNvSpPr/>
              <p:nvPr/>
            </p:nvSpPr>
            <p:spPr>
              <a:xfrm>
                <a:off x="1424750" y="3609475"/>
                <a:ext cx="443850" cy="324925"/>
              </a:xfrm>
              <a:custGeom>
                <a:avLst/>
                <a:gdLst/>
                <a:ahLst/>
                <a:cxnLst/>
                <a:rect l="l" t="t" r="r" b="b"/>
                <a:pathLst>
                  <a:path w="17754" h="12997" extrusionOk="0">
                    <a:moveTo>
                      <a:pt x="957" y="2478"/>
                    </a:moveTo>
                    <a:cubicBezTo>
                      <a:pt x="958" y="2478"/>
                      <a:pt x="958" y="2478"/>
                      <a:pt x="958" y="2478"/>
                    </a:cubicBezTo>
                    <a:lnTo>
                      <a:pt x="958" y="2478"/>
                    </a:lnTo>
                    <a:cubicBezTo>
                      <a:pt x="958" y="2478"/>
                      <a:pt x="958" y="2478"/>
                      <a:pt x="957" y="2478"/>
                    </a:cubicBezTo>
                    <a:close/>
                    <a:moveTo>
                      <a:pt x="684" y="2974"/>
                    </a:moveTo>
                    <a:cubicBezTo>
                      <a:pt x="680" y="2982"/>
                      <a:pt x="678" y="2990"/>
                      <a:pt x="677" y="2998"/>
                    </a:cubicBezTo>
                    <a:lnTo>
                      <a:pt x="677" y="2998"/>
                    </a:lnTo>
                    <a:cubicBezTo>
                      <a:pt x="679" y="2990"/>
                      <a:pt x="682" y="2982"/>
                      <a:pt x="684" y="2974"/>
                    </a:cubicBezTo>
                    <a:close/>
                    <a:moveTo>
                      <a:pt x="16403" y="1"/>
                    </a:moveTo>
                    <a:cubicBezTo>
                      <a:pt x="14097" y="2119"/>
                      <a:pt x="12542" y="5554"/>
                      <a:pt x="11089" y="8287"/>
                    </a:cubicBezTo>
                    <a:cubicBezTo>
                      <a:pt x="10987" y="8509"/>
                      <a:pt x="9776" y="10829"/>
                      <a:pt x="9791" y="10850"/>
                    </a:cubicBezTo>
                    <a:lnTo>
                      <a:pt x="9791" y="10850"/>
                    </a:lnTo>
                    <a:cubicBezTo>
                      <a:pt x="7143" y="7655"/>
                      <a:pt x="4341" y="4888"/>
                      <a:pt x="958" y="2478"/>
                    </a:cubicBezTo>
                    <a:lnTo>
                      <a:pt x="958" y="2478"/>
                    </a:lnTo>
                    <a:cubicBezTo>
                      <a:pt x="1007" y="2516"/>
                      <a:pt x="735" y="3008"/>
                      <a:pt x="701" y="3059"/>
                    </a:cubicBezTo>
                    <a:cubicBezTo>
                      <a:pt x="688" y="3046"/>
                      <a:pt x="675" y="3023"/>
                      <a:pt x="677" y="2998"/>
                    </a:cubicBezTo>
                    <a:lnTo>
                      <a:pt x="677" y="2998"/>
                    </a:lnTo>
                    <a:cubicBezTo>
                      <a:pt x="522" y="3536"/>
                      <a:pt x="254" y="4075"/>
                      <a:pt x="35" y="4597"/>
                    </a:cubicBezTo>
                    <a:cubicBezTo>
                      <a:pt x="18" y="4614"/>
                      <a:pt x="18" y="4648"/>
                      <a:pt x="1" y="4665"/>
                    </a:cubicBezTo>
                    <a:cubicBezTo>
                      <a:pt x="581" y="4751"/>
                      <a:pt x="1111" y="5041"/>
                      <a:pt x="1607" y="5349"/>
                    </a:cubicBezTo>
                    <a:cubicBezTo>
                      <a:pt x="4887" y="7365"/>
                      <a:pt x="7706" y="9671"/>
                      <a:pt x="9740" y="12969"/>
                    </a:cubicBezTo>
                    <a:cubicBezTo>
                      <a:pt x="9850" y="12987"/>
                      <a:pt x="9960" y="12997"/>
                      <a:pt x="10071" y="12997"/>
                    </a:cubicBezTo>
                    <a:cubicBezTo>
                      <a:pt x="10268" y="12997"/>
                      <a:pt x="10465" y="12966"/>
                      <a:pt x="10662" y="12901"/>
                    </a:cubicBezTo>
                    <a:cubicBezTo>
                      <a:pt x="12200" y="8561"/>
                      <a:pt x="14626" y="4546"/>
                      <a:pt x="17753" y="1162"/>
                    </a:cubicBezTo>
                    <a:cubicBezTo>
                      <a:pt x="17275" y="804"/>
                      <a:pt x="16848" y="411"/>
                      <a:pt x="164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7"/>
              <p:cNvSpPr/>
              <p:nvPr/>
            </p:nvSpPr>
            <p:spPr>
              <a:xfrm>
                <a:off x="1593475" y="3961025"/>
                <a:ext cx="256750" cy="322100"/>
              </a:xfrm>
              <a:custGeom>
                <a:avLst/>
                <a:gdLst/>
                <a:ahLst/>
                <a:cxnLst/>
                <a:rect l="l" t="t" r="r" b="b"/>
                <a:pathLst>
                  <a:path w="10270" h="12884" extrusionOk="0">
                    <a:moveTo>
                      <a:pt x="5485" y="0"/>
                    </a:moveTo>
                    <a:cubicBezTo>
                      <a:pt x="4238" y="120"/>
                      <a:pt x="2974" y="308"/>
                      <a:pt x="1726" y="513"/>
                    </a:cubicBezTo>
                    <a:cubicBezTo>
                      <a:pt x="1316" y="3571"/>
                      <a:pt x="1026" y="6596"/>
                      <a:pt x="633" y="9654"/>
                    </a:cubicBezTo>
                    <a:cubicBezTo>
                      <a:pt x="479" y="10645"/>
                      <a:pt x="257" y="11619"/>
                      <a:pt x="1" y="12593"/>
                    </a:cubicBezTo>
                    <a:cubicBezTo>
                      <a:pt x="789" y="12573"/>
                      <a:pt x="1577" y="12564"/>
                      <a:pt x="2364" y="12564"/>
                    </a:cubicBezTo>
                    <a:cubicBezTo>
                      <a:pt x="5005" y="12564"/>
                      <a:pt x="7637" y="12673"/>
                      <a:pt x="10269" y="12883"/>
                    </a:cubicBezTo>
                    <a:cubicBezTo>
                      <a:pt x="9108" y="8441"/>
                      <a:pt x="7501" y="4118"/>
                      <a:pt x="548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7"/>
              <p:cNvSpPr/>
              <p:nvPr/>
            </p:nvSpPr>
            <p:spPr>
              <a:xfrm>
                <a:off x="1565700" y="3829275"/>
                <a:ext cx="193100" cy="171850"/>
              </a:xfrm>
              <a:custGeom>
                <a:avLst/>
                <a:gdLst/>
                <a:ahLst/>
                <a:cxnLst/>
                <a:rect l="l" t="t" r="r" b="b"/>
                <a:pathLst>
                  <a:path w="7724" h="6874" extrusionOk="0">
                    <a:moveTo>
                      <a:pt x="6253" y="1"/>
                    </a:moveTo>
                    <a:cubicBezTo>
                      <a:pt x="5919" y="1"/>
                      <a:pt x="5575" y="56"/>
                      <a:pt x="5246" y="110"/>
                    </a:cubicBezTo>
                    <a:cubicBezTo>
                      <a:pt x="3965" y="316"/>
                      <a:pt x="1" y="213"/>
                      <a:pt x="189" y="2161"/>
                    </a:cubicBezTo>
                    <a:cubicBezTo>
                      <a:pt x="257" y="2964"/>
                      <a:pt x="1060" y="3699"/>
                      <a:pt x="1522" y="4297"/>
                    </a:cubicBezTo>
                    <a:cubicBezTo>
                      <a:pt x="1846" y="4690"/>
                      <a:pt x="1966" y="4758"/>
                      <a:pt x="1983" y="5322"/>
                    </a:cubicBezTo>
                    <a:cubicBezTo>
                      <a:pt x="2000" y="5732"/>
                      <a:pt x="1812" y="6125"/>
                      <a:pt x="2051" y="6501"/>
                    </a:cubicBezTo>
                    <a:cubicBezTo>
                      <a:pt x="2224" y="6778"/>
                      <a:pt x="2530" y="6874"/>
                      <a:pt x="2863" y="6874"/>
                    </a:cubicBezTo>
                    <a:cubicBezTo>
                      <a:pt x="3123" y="6874"/>
                      <a:pt x="3400" y="6815"/>
                      <a:pt x="3640" y="6740"/>
                    </a:cubicBezTo>
                    <a:cubicBezTo>
                      <a:pt x="4614" y="6432"/>
                      <a:pt x="5554" y="6108"/>
                      <a:pt x="6494" y="5732"/>
                    </a:cubicBezTo>
                    <a:cubicBezTo>
                      <a:pt x="6716" y="5646"/>
                      <a:pt x="6938" y="5561"/>
                      <a:pt x="7126" y="5390"/>
                    </a:cubicBezTo>
                    <a:cubicBezTo>
                      <a:pt x="7724" y="4878"/>
                      <a:pt x="7553" y="3904"/>
                      <a:pt x="7228" y="3169"/>
                    </a:cubicBezTo>
                    <a:cubicBezTo>
                      <a:pt x="6989" y="2605"/>
                      <a:pt x="6682" y="1956"/>
                      <a:pt x="6972" y="1426"/>
                    </a:cubicBezTo>
                    <a:cubicBezTo>
                      <a:pt x="7160" y="1084"/>
                      <a:pt x="7553" y="760"/>
                      <a:pt x="7399" y="418"/>
                    </a:cubicBezTo>
                    <a:cubicBezTo>
                      <a:pt x="7331" y="298"/>
                      <a:pt x="7211" y="230"/>
                      <a:pt x="7092" y="162"/>
                    </a:cubicBezTo>
                    <a:cubicBezTo>
                      <a:pt x="6829" y="42"/>
                      <a:pt x="6545" y="1"/>
                      <a:pt x="62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7"/>
              <p:cNvSpPr/>
              <p:nvPr/>
            </p:nvSpPr>
            <p:spPr>
              <a:xfrm>
                <a:off x="1201775" y="3152675"/>
                <a:ext cx="771900" cy="703300"/>
              </a:xfrm>
              <a:custGeom>
                <a:avLst/>
                <a:gdLst/>
                <a:ahLst/>
                <a:cxnLst/>
                <a:rect l="l" t="t" r="r" b="b"/>
                <a:pathLst>
                  <a:path w="30876" h="28132" extrusionOk="0">
                    <a:moveTo>
                      <a:pt x="26006" y="24934"/>
                    </a:moveTo>
                    <a:lnTo>
                      <a:pt x="26006" y="24934"/>
                    </a:lnTo>
                    <a:cubicBezTo>
                      <a:pt x="26006" y="24935"/>
                      <a:pt x="26006" y="24936"/>
                      <a:pt x="26006" y="24936"/>
                    </a:cubicBezTo>
                    <a:cubicBezTo>
                      <a:pt x="26006" y="24936"/>
                      <a:pt x="26006" y="24935"/>
                      <a:pt x="26006" y="24934"/>
                    </a:cubicBezTo>
                    <a:close/>
                    <a:moveTo>
                      <a:pt x="16855" y="1"/>
                    </a:moveTo>
                    <a:cubicBezTo>
                      <a:pt x="15438" y="1"/>
                      <a:pt x="14022" y="112"/>
                      <a:pt x="12627" y="332"/>
                    </a:cubicBezTo>
                    <a:cubicBezTo>
                      <a:pt x="9535" y="811"/>
                      <a:pt x="6459" y="1853"/>
                      <a:pt x="4067" y="3852"/>
                    </a:cubicBezTo>
                    <a:cubicBezTo>
                      <a:pt x="1658" y="5851"/>
                      <a:pt x="1" y="8892"/>
                      <a:pt x="206" y="12019"/>
                    </a:cubicBezTo>
                    <a:cubicBezTo>
                      <a:pt x="359" y="14309"/>
                      <a:pt x="1419" y="16256"/>
                      <a:pt x="2427" y="18238"/>
                    </a:cubicBezTo>
                    <a:cubicBezTo>
                      <a:pt x="3435" y="20203"/>
                      <a:pt x="4682" y="22049"/>
                      <a:pt x="6134" y="23740"/>
                    </a:cubicBezTo>
                    <a:cubicBezTo>
                      <a:pt x="6852" y="24577"/>
                      <a:pt x="7621" y="25380"/>
                      <a:pt x="8441" y="26115"/>
                    </a:cubicBezTo>
                    <a:cubicBezTo>
                      <a:pt x="8851" y="26508"/>
                      <a:pt x="9295" y="26884"/>
                      <a:pt x="9740" y="27243"/>
                    </a:cubicBezTo>
                    <a:cubicBezTo>
                      <a:pt x="10028" y="27481"/>
                      <a:pt x="10739" y="27820"/>
                      <a:pt x="10899" y="28126"/>
                    </a:cubicBezTo>
                    <a:lnTo>
                      <a:pt x="10899" y="28126"/>
                    </a:lnTo>
                    <a:cubicBezTo>
                      <a:pt x="8632" y="23685"/>
                      <a:pt x="12595" y="18665"/>
                      <a:pt x="16301" y="16513"/>
                    </a:cubicBezTo>
                    <a:cubicBezTo>
                      <a:pt x="16677" y="16291"/>
                      <a:pt x="17070" y="16086"/>
                      <a:pt x="17497" y="16017"/>
                    </a:cubicBezTo>
                    <a:cubicBezTo>
                      <a:pt x="17668" y="15983"/>
                      <a:pt x="17839" y="15966"/>
                      <a:pt x="18009" y="15966"/>
                    </a:cubicBezTo>
                    <a:cubicBezTo>
                      <a:pt x="20162" y="16051"/>
                      <a:pt x="22127" y="17845"/>
                      <a:pt x="23426" y="19417"/>
                    </a:cubicBezTo>
                    <a:cubicBezTo>
                      <a:pt x="24092" y="20220"/>
                      <a:pt x="24656" y="21126"/>
                      <a:pt x="25100" y="22083"/>
                    </a:cubicBezTo>
                    <a:cubicBezTo>
                      <a:pt x="25373" y="22697"/>
                      <a:pt x="26192" y="24267"/>
                      <a:pt x="26006" y="24934"/>
                    </a:cubicBezTo>
                    <a:lnTo>
                      <a:pt x="26006" y="24934"/>
                    </a:lnTo>
                    <a:cubicBezTo>
                      <a:pt x="26638" y="22680"/>
                      <a:pt x="27373" y="20476"/>
                      <a:pt x="28261" y="18307"/>
                    </a:cubicBezTo>
                    <a:cubicBezTo>
                      <a:pt x="29013" y="16444"/>
                      <a:pt x="29884" y="14599"/>
                      <a:pt x="30311" y="12634"/>
                    </a:cubicBezTo>
                    <a:cubicBezTo>
                      <a:pt x="30875" y="10037"/>
                      <a:pt x="30704" y="6637"/>
                      <a:pt x="29167" y="4382"/>
                    </a:cubicBezTo>
                    <a:cubicBezTo>
                      <a:pt x="27749" y="2280"/>
                      <a:pt x="25220" y="1238"/>
                      <a:pt x="22759" y="657"/>
                    </a:cubicBezTo>
                    <a:cubicBezTo>
                      <a:pt x="20825" y="218"/>
                      <a:pt x="18839" y="1"/>
                      <a:pt x="16855" y="1"/>
                    </a:cubicBezTo>
                    <a:close/>
                    <a:moveTo>
                      <a:pt x="10899" y="28126"/>
                    </a:moveTo>
                    <a:lnTo>
                      <a:pt x="10899" y="28126"/>
                    </a:lnTo>
                    <a:cubicBezTo>
                      <a:pt x="10900" y="28128"/>
                      <a:pt x="10901" y="28129"/>
                      <a:pt x="10902" y="28131"/>
                    </a:cubicBezTo>
                    <a:lnTo>
                      <a:pt x="10902" y="28131"/>
                    </a:lnTo>
                    <a:cubicBezTo>
                      <a:pt x="10901" y="28129"/>
                      <a:pt x="10900" y="28128"/>
                      <a:pt x="10899" y="28126"/>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7"/>
              <p:cNvSpPr/>
              <p:nvPr/>
            </p:nvSpPr>
            <p:spPr>
              <a:xfrm>
                <a:off x="1063375" y="3458700"/>
                <a:ext cx="113650" cy="490400"/>
              </a:xfrm>
              <a:custGeom>
                <a:avLst/>
                <a:gdLst/>
                <a:ahLst/>
                <a:cxnLst/>
                <a:rect l="l" t="t" r="r" b="b"/>
                <a:pathLst>
                  <a:path w="4546" h="19616" extrusionOk="0">
                    <a:moveTo>
                      <a:pt x="3845" y="0"/>
                    </a:moveTo>
                    <a:cubicBezTo>
                      <a:pt x="4546" y="6766"/>
                      <a:pt x="2529" y="13413"/>
                      <a:pt x="1" y="19615"/>
                    </a:cubicBezTo>
                    <a:cubicBezTo>
                      <a:pt x="2529" y="14301"/>
                      <a:pt x="4392" y="8475"/>
                      <a:pt x="4118" y="2529"/>
                    </a:cubicBezTo>
                    <a:lnTo>
                      <a:pt x="4016" y="1265"/>
                    </a:lnTo>
                    <a:lnTo>
                      <a:pt x="38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7"/>
              <p:cNvSpPr/>
              <p:nvPr/>
            </p:nvSpPr>
            <p:spPr>
              <a:xfrm>
                <a:off x="1174450" y="3478775"/>
                <a:ext cx="23925" cy="137550"/>
              </a:xfrm>
              <a:custGeom>
                <a:avLst/>
                <a:gdLst/>
                <a:ahLst/>
                <a:cxnLst/>
                <a:rect l="l" t="t" r="r" b="b"/>
                <a:pathLst>
                  <a:path w="957" h="5502" extrusionOk="0">
                    <a:moveTo>
                      <a:pt x="820" y="0"/>
                    </a:moveTo>
                    <a:lnTo>
                      <a:pt x="820" y="0"/>
                    </a:lnTo>
                    <a:cubicBezTo>
                      <a:pt x="564" y="1846"/>
                      <a:pt x="290" y="3657"/>
                      <a:pt x="0" y="5502"/>
                    </a:cubicBezTo>
                    <a:cubicBezTo>
                      <a:pt x="666" y="3759"/>
                      <a:pt x="957" y="1863"/>
                      <a:pt x="8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67"/>
              <p:cNvSpPr/>
              <p:nvPr/>
            </p:nvSpPr>
            <p:spPr>
              <a:xfrm>
                <a:off x="963850" y="3454000"/>
                <a:ext cx="77350" cy="148675"/>
              </a:xfrm>
              <a:custGeom>
                <a:avLst/>
                <a:gdLst/>
                <a:ahLst/>
                <a:cxnLst/>
                <a:rect l="l" t="t" r="r" b="b"/>
                <a:pathLst>
                  <a:path w="3094" h="5947" extrusionOk="0">
                    <a:moveTo>
                      <a:pt x="0" y="0"/>
                    </a:moveTo>
                    <a:lnTo>
                      <a:pt x="0" y="0"/>
                    </a:lnTo>
                    <a:cubicBezTo>
                      <a:pt x="616" y="2153"/>
                      <a:pt x="1692" y="4203"/>
                      <a:pt x="3093" y="5946"/>
                    </a:cubicBezTo>
                    <a:cubicBezTo>
                      <a:pt x="2017" y="3981"/>
                      <a:pt x="991" y="2016"/>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67"/>
              <p:cNvSpPr/>
              <p:nvPr/>
            </p:nvSpPr>
            <p:spPr>
              <a:xfrm>
                <a:off x="823325" y="3635075"/>
                <a:ext cx="238375" cy="106000"/>
              </a:xfrm>
              <a:custGeom>
                <a:avLst/>
                <a:gdLst/>
                <a:ahLst/>
                <a:cxnLst/>
                <a:rect l="l" t="t" r="r" b="b"/>
                <a:pathLst>
                  <a:path w="9535" h="4240" extrusionOk="0">
                    <a:moveTo>
                      <a:pt x="177" y="0"/>
                    </a:moveTo>
                    <a:cubicBezTo>
                      <a:pt x="118" y="0"/>
                      <a:pt x="59" y="1"/>
                      <a:pt x="0" y="2"/>
                    </a:cubicBezTo>
                    <a:cubicBezTo>
                      <a:pt x="3076" y="309"/>
                      <a:pt x="6066" y="1488"/>
                      <a:pt x="8509" y="3402"/>
                    </a:cubicBezTo>
                    <a:cubicBezTo>
                      <a:pt x="8817" y="3624"/>
                      <a:pt x="9244" y="4000"/>
                      <a:pt x="9534" y="4239"/>
                    </a:cubicBezTo>
                    <a:cubicBezTo>
                      <a:pt x="9380" y="4085"/>
                      <a:pt x="9227" y="3914"/>
                      <a:pt x="9073" y="3761"/>
                    </a:cubicBezTo>
                    <a:cubicBezTo>
                      <a:pt x="6756" y="1411"/>
                      <a:pt x="3483" y="0"/>
                      <a:pt x="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67"/>
              <p:cNvSpPr/>
              <p:nvPr/>
            </p:nvSpPr>
            <p:spPr>
              <a:xfrm>
                <a:off x="930100" y="3598375"/>
                <a:ext cx="123050" cy="104675"/>
              </a:xfrm>
              <a:custGeom>
                <a:avLst/>
                <a:gdLst/>
                <a:ahLst/>
                <a:cxnLst/>
                <a:rect l="l" t="t" r="r" b="b"/>
                <a:pathLst>
                  <a:path w="4922" h="4187" extrusionOk="0">
                    <a:moveTo>
                      <a:pt x="1" y="0"/>
                    </a:moveTo>
                    <a:lnTo>
                      <a:pt x="1" y="0"/>
                    </a:lnTo>
                    <a:cubicBezTo>
                      <a:pt x="1812" y="1213"/>
                      <a:pt x="3435" y="2580"/>
                      <a:pt x="4922" y="4186"/>
                    </a:cubicBezTo>
                    <a:cubicBezTo>
                      <a:pt x="3760" y="2341"/>
                      <a:pt x="2000" y="855"/>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67"/>
              <p:cNvSpPr/>
              <p:nvPr/>
            </p:nvSpPr>
            <p:spPr>
              <a:xfrm>
                <a:off x="682350" y="3790675"/>
                <a:ext cx="416500" cy="69575"/>
              </a:xfrm>
              <a:custGeom>
                <a:avLst/>
                <a:gdLst/>
                <a:ahLst/>
                <a:cxnLst/>
                <a:rect l="l" t="t" r="r" b="b"/>
                <a:pathLst>
                  <a:path w="16660" h="2783" extrusionOk="0">
                    <a:moveTo>
                      <a:pt x="9436" y="0"/>
                    </a:moveTo>
                    <a:cubicBezTo>
                      <a:pt x="7617" y="0"/>
                      <a:pt x="5798" y="281"/>
                      <a:pt x="4067" y="817"/>
                    </a:cubicBezTo>
                    <a:cubicBezTo>
                      <a:pt x="2632" y="1279"/>
                      <a:pt x="1265" y="1928"/>
                      <a:pt x="1" y="2748"/>
                    </a:cubicBezTo>
                    <a:cubicBezTo>
                      <a:pt x="2615" y="1313"/>
                      <a:pt x="5537" y="441"/>
                      <a:pt x="8527" y="305"/>
                    </a:cubicBezTo>
                    <a:cubicBezTo>
                      <a:pt x="8890" y="284"/>
                      <a:pt x="9255" y="273"/>
                      <a:pt x="9620" y="273"/>
                    </a:cubicBezTo>
                    <a:cubicBezTo>
                      <a:pt x="10736" y="273"/>
                      <a:pt x="11858" y="372"/>
                      <a:pt x="12952" y="578"/>
                    </a:cubicBezTo>
                    <a:cubicBezTo>
                      <a:pt x="14404" y="783"/>
                      <a:pt x="15840" y="1518"/>
                      <a:pt x="16660" y="2782"/>
                    </a:cubicBezTo>
                    <a:cubicBezTo>
                      <a:pt x="15942" y="1449"/>
                      <a:pt x="14490" y="612"/>
                      <a:pt x="13003" y="373"/>
                    </a:cubicBezTo>
                    <a:cubicBezTo>
                      <a:pt x="11830" y="122"/>
                      <a:pt x="10633" y="0"/>
                      <a:pt x="94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67"/>
              <p:cNvSpPr/>
              <p:nvPr/>
            </p:nvSpPr>
            <p:spPr>
              <a:xfrm>
                <a:off x="913875" y="3767900"/>
                <a:ext cx="184975" cy="67150"/>
              </a:xfrm>
              <a:custGeom>
                <a:avLst/>
                <a:gdLst/>
                <a:ahLst/>
                <a:cxnLst/>
                <a:rect l="l" t="t" r="r" b="b"/>
                <a:pathLst>
                  <a:path w="7399" h="2686" extrusionOk="0">
                    <a:moveTo>
                      <a:pt x="1013" y="1"/>
                    </a:moveTo>
                    <a:cubicBezTo>
                      <a:pt x="667" y="1"/>
                      <a:pt x="328" y="14"/>
                      <a:pt x="0" y="37"/>
                    </a:cubicBezTo>
                    <a:cubicBezTo>
                      <a:pt x="2427" y="259"/>
                      <a:pt x="5229" y="549"/>
                      <a:pt x="7074" y="2292"/>
                    </a:cubicBezTo>
                    <a:cubicBezTo>
                      <a:pt x="7194" y="2429"/>
                      <a:pt x="7296" y="2548"/>
                      <a:pt x="7399" y="2685"/>
                    </a:cubicBezTo>
                    <a:cubicBezTo>
                      <a:pt x="7313" y="2548"/>
                      <a:pt x="7228" y="2395"/>
                      <a:pt x="7142" y="2241"/>
                    </a:cubicBezTo>
                    <a:cubicBezTo>
                      <a:pt x="5724" y="526"/>
                      <a:pt x="3231" y="1"/>
                      <a:pt x="10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67"/>
              <p:cNvSpPr/>
              <p:nvPr/>
            </p:nvSpPr>
            <p:spPr>
              <a:xfrm>
                <a:off x="1155650" y="3899525"/>
                <a:ext cx="277250" cy="51125"/>
              </a:xfrm>
              <a:custGeom>
                <a:avLst/>
                <a:gdLst/>
                <a:ahLst/>
                <a:cxnLst/>
                <a:rect l="l" t="t" r="r" b="b"/>
                <a:pathLst>
                  <a:path w="11090" h="2045" extrusionOk="0">
                    <a:moveTo>
                      <a:pt x="11089" y="0"/>
                    </a:moveTo>
                    <a:lnTo>
                      <a:pt x="11089" y="0"/>
                    </a:lnTo>
                    <a:cubicBezTo>
                      <a:pt x="10149" y="222"/>
                      <a:pt x="9210" y="478"/>
                      <a:pt x="8270" y="718"/>
                    </a:cubicBezTo>
                    <a:cubicBezTo>
                      <a:pt x="7330" y="957"/>
                      <a:pt x="6390" y="1196"/>
                      <a:pt x="5451" y="1384"/>
                    </a:cubicBezTo>
                    <a:cubicBezTo>
                      <a:pt x="4492" y="1531"/>
                      <a:pt x="3380" y="1833"/>
                      <a:pt x="2344" y="1833"/>
                    </a:cubicBezTo>
                    <a:cubicBezTo>
                      <a:pt x="1459" y="1833"/>
                      <a:pt x="630" y="1613"/>
                      <a:pt x="0" y="889"/>
                    </a:cubicBezTo>
                    <a:lnTo>
                      <a:pt x="0" y="889"/>
                    </a:lnTo>
                    <a:cubicBezTo>
                      <a:pt x="628" y="1787"/>
                      <a:pt x="1586" y="2044"/>
                      <a:pt x="2610" y="2044"/>
                    </a:cubicBezTo>
                    <a:cubicBezTo>
                      <a:pt x="3591" y="2044"/>
                      <a:pt x="4632" y="1808"/>
                      <a:pt x="5502" y="1675"/>
                    </a:cubicBezTo>
                    <a:cubicBezTo>
                      <a:pt x="6937" y="1367"/>
                      <a:pt x="8338" y="957"/>
                      <a:pt x="9722" y="478"/>
                    </a:cubicBezTo>
                    <a:cubicBezTo>
                      <a:pt x="10184" y="325"/>
                      <a:pt x="10645" y="171"/>
                      <a:pt x="110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67"/>
              <p:cNvSpPr/>
              <p:nvPr/>
            </p:nvSpPr>
            <p:spPr>
              <a:xfrm>
                <a:off x="1449525" y="3979150"/>
                <a:ext cx="26925" cy="9475"/>
              </a:xfrm>
              <a:custGeom>
                <a:avLst/>
                <a:gdLst/>
                <a:ahLst/>
                <a:cxnLst/>
                <a:rect l="l" t="t" r="r" b="b"/>
                <a:pathLst>
                  <a:path w="1077" h="379" extrusionOk="0">
                    <a:moveTo>
                      <a:pt x="823" y="0"/>
                    </a:moveTo>
                    <a:cubicBezTo>
                      <a:pt x="517" y="0"/>
                      <a:pt x="243" y="123"/>
                      <a:pt x="1" y="352"/>
                    </a:cubicBezTo>
                    <a:cubicBezTo>
                      <a:pt x="87" y="370"/>
                      <a:pt x="173" y="379"/>
                      <a:pt x="256" y="379"/>
                    </a:cubicBezTo>
                    <a:cubicBezTo>
                      <a:pt x="566" y="379"/>
                      <a:pt x="848" y="256"/>
                      <a:pt x="1077" y="27"/>
                    </a:cubicBezTo>
                    <a:cubicBezTo>
                      <a:pt x="990" y="9"/>
                      <a:pt x="905" y="0"/>
                      <a:pt x="8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7"/>
              <p:cNvSpPr/>
              <p:nvPr/>
            </p:nvSpPr>
            <p:spPr>
              <a:xfrm>
                <a:off x="1801500" y="3819625"/>
                <a:ext cx="164050" cy="74800"/>
              </a:xfrm>
              <a:custGeom>
                <a:avLst/>
                <a:gdLst/>
                <a:ahLst/>
                <a:cxnLst/>
                <a:rect l="l" t="t" r="r" b="b"/>
                <a:pathLst>
                  <a:path w="6562" h="2992" extrusionOk="0">
                    <a:moveTo>
                      <a:pt x="6562" y="1"/>
                    </a:moveTo>
                    <a:lnTo>
                      <a:pt x="6562" y="1"/>
                    </a:lnTo>
                    <a:cubicBezTo>
                      <a:pt x="6322" y="206"/>
                      <a:pt x="6100" y="411"/>
                      <a:pt x="5861" y="616"/>
                    </a:cubicBezTo>
                    <a:cubicBezTo>
                      <a:pt x="4682" y="1556"/>
                      <a:pt x="3349" y="2444"/>
                      <a:pt x="1846" y="2701"/>
                    </a:cubicBezTo>
                    <a:cubicBezTo>
                      <a:pt x="1231" y="2820"/>
                      <a:pt x="599" y="2854"/>
                      <a:pt x="1" y="2974"/>
                    </a:cubicBezTo>
                    <a:cubicBezTo>
                      <a:pt x="616" y="2957"/>
                      <a:pt x="1231" y="2991"/>
                      <a:pt x="1863" y="2923"/>
                    </a:cubicBezTo>
                    <a:cubicBezTo>
                      <a:pt x="3452" y="2769"/>
                      <a:pt x="4853" y="1795"/>
                      <a:pt x="5947" y="719"/>
                    </a:cubicBezTo>
                    <a:cubicBezTo>
                      <a:pt x="6169" y="479"/>
                      <a:pt x="6374" y="257"/>
                      <a:pt x="65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7"/>
              <p:cNvSpPr/>
              <p:nvPr/>
            </p:nvSpPr>
            <p:spPr>
              <a:xfrm>
                <a:off x="2061225" y="3371125"/>
                <a:ext cx="60675" cy="801375"/>
              </a:xfrm>
              <a:custGeom>
                <a:avLst/>
                <a:gdLst/>
                <a:ahLst/>
                <a:cxnLst/>
                <a:rect l="l" t="t" r="r" b="b"/>
                <a:pathLst>
                  <a:path w="2427" h="32055" extrusionOk="0">
                    <a:moveTo>
                      <a:pt x="2426" y="1"/>
                    </a:moveTo>
                    <a:lnTo>
                      <a:pt x="2426" y="1"/>
                    </a:lnTo>
                    <a:cubicBezTo>
                      <a:pt x="0" y="4904"/>
                      <a:pt x="393" y="10594"/>
                      <a:pt x="496" y="15908"/>
                    </a:cubicBezTo>
                    <a:cubicBezTo>
                      <a:pt x="666" y="19803"/>
                      <a:pt x="888" y="24092"/>
                      <a:pt x="1111" y="28022"/>
                    </a:cubicBezTo>
                    <a:lnTo>
                      <a:pt x="1367" y="32054"/>
                    </a:lnTo>
                    <a:lnTo>
                      <a:pt x="1247" y="28005"/>
                    </a:lnTo>
                    <a:cubicBezTo>
                      <a:pt x="1162" y="25442"/>
                      <a:pt x="888" y="18556"/>
                      <a:pt x="786" y="15891"/>
                    </a:cubicBezTo>
                    <a:cubicBezTo>
                      <a:pt x="649" y="10577"/>
                      <a:pt x="222" y="4973"/>
                      <a:pt x="24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7"/>
              <p:cNvSpPr/>
              <p:nvPr/>
            </p:nvSpPr>
            <p:spPr>
              <a:xfrm>
                <a:off x="2113750" y="3438625"/>
                <a:ext cx="83325" cy="106800"/>
              </a:xfrm>
              <a:custGeom>
                <a:avLst/>
                <a:gdLst/>
                <a:ahLst/>
                <a:cxnLst/>
                <a:rect l="l" t="t" r="r" b="b"/>
                <a:pathLst>
                  <a:path w="3333" h="4272" extrusionOk="0">
                    <a:moveTo>
                      <a:pt x="3332" y="0"/>
                    </a:moveTo>
                    <a:lnTo>
                      <a:pt x="3332" y="0"/>
                    </a:lnTo>
                    <a:cubicBezTo>
                      <a:pt x="1778" y="974"/>
                      <a:pt x="564" y="2529"/>
                      <a:pt x="1" y="4272"/>
                    </a:cubicBezTo>
                    <a:cubicBezTo>
                      <a:pt x="923" y="2700"/>
                      <a:pt x="2017" y="1299"/>
                      <a:pt x="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7"/>
              <p:cNvSpPr/>
              <p:nvPr/>
            </p:nvSpPr>
            <p:spPr>
              <a:xfrm>
                <a:off x="2148350" y="3490725"/>
                <a:ext cx="56850" cy="24800"/>
              </a:xfrm>
              <a:custGeom>
                <a:avLst/>
                <a:gdLst/>
                <a:ahLst/>
                <a:cxnLst/>
                <a:rect l="l" t="t" r="r" b="b"/>
                <a:pathLst>
                  <a:path w="2274" h="992" extrusionOk="0">
                    <a:moveTo>
                      <a:pt x="2273" y="1"/>
                    </a:moveTo>
                    <a:cubicBezTo>
                      <a:pt x="1436" y="86"/>
                      <a:pt x="633" y="428"/>
                      <a:pt x="1" y="992"/>
                    </a:cubicBezTo>
                    <a:cubicBezTo>
                      <a:pt x="821" y="770"/>
                      <a:pt x="1555" y="462"/>
                      <a:pt x="2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7"/>
              <p:cNvSpPr/>
              <p:nvPr/>
            </p:nvSpPr>
            <p:spPr>
              <a:xfrm>
                <a:off x="2147500" y="3904650"/>
                <a:ext cx="234525" cy="233250"/>
              </a:xfrm>
              <a:custGeom>
                <a:avLst/>
                <a:gdLst/>
                <a:ahLst/>
                <a:cxnLst/>
                <a:rect l="l" t="t" r="r" b="b"/>
                <a:pathLst>
                  <a:path w="9381" h="9330" extrusionOk="0">
                    <a:moveTo>
                      <a:pt x="9381" y="0"/>
                    </a:moveTo>
                    <a:lnTo>
                      <a:pt x="9381" y="0"/>
                    </a:lnTo>
                    <a:cubicBezTo>
                      <a:pt x="7057" y="3520"/>
                      <a:pt x="3025" y="5348"/>
                      <a:pt x="479" y="8646"/>
                    </a:cubicBezTo>
                    <a:cubicBezTo>
                      <a:pt x="308" y="8885"/>
                      <a:pt x="154" y="9107"/>
                      <a:pt x="0" y="9329"/>
                    </a:cubicBezTo>
                    <a:cubicBezTo>
                      <a:pt x="308" y="8970"/>
                      <a:pt x="769" y="8441"/>
                      <a:pt x="1111" y="8099"/>
                    </a:cubicBezTo>
                    <a:cubicBezTo>
                      <a:pt x="3811" y="5365"/>
                      <a:pt x="7501" y="3486"/>
                      <a:pt x="9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7"/>
              <p:cNvSpPr/>
              <p:nvPr/>
            </p:nvSpPr>
            <p:spPr>
              <a:xfrm>
                <a:off x="2109050" y="3998175"/>
                <a:ext cx="121350" cy="169625"/>
              </a:xfrm>
              <a:custGeom>
                <a:avLst/>
                <a:gdLst/>
                <a:ahLst/>
                <a:cxnLst/>
                <a:rect l="l" t="t" r="r" b="b"/>
                <a:pathLst>
                  <a:path w="4854" h="6785" extrusionOk="0">
                    <a:moveTo>
                      <a:pt x="4853" y="1"/>
                    </a:moveTo>
                    <a:cubicBezTo>
                      <a:pt x="4546" y="189"/>
                      <a:pt x="4238" y="377"/>
                      <a:pt x="3948" y="582"/>
                    </a:cubicBezTo>
                    <a:cubicBezTo>
                      <a:pt x="1897" y="1966"/>
                      <a:pt x="1" y="4170"/>
                      <a:pt x="86" y="6784"/>
                    </a:cubicBezTo>
                    <a:cubicBezTo>
                      <a:pt x="359" y="4255"/>
                      <a:pt x="2136" y="2239"/>
                      <a:pt x="4033" y="702"/>
                    </a:cubicBezTo>
                    <a:cubicBezTo>
                      <a:pt x="4306" y="462"/>
                      <a:pt x="4580" y="240"/>
                      <a:pt x="48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67"/>
              <p:cNvSpPr/>
              <p:nvPr/>
            </p:nvSpPr>
            <p:spPr>
              <a:xfrm>
                <a:off x="2208575" y="3738900"/>
                <a:ext cx="143975" cy="175600"/>
              </a:xfrm>
              <a:custGeom>
                <a:avLst/>
                <a:gdLst/>
                <a:ahLst/>
                <a:cxnLst/>
                <a:rect l="l" t="t" r="r" b="b"/>
                <a:pathLst>
                  <a:path w="5759" h="7024" extrusionOk="0">
                    <a:moveTo>
                      <a:pt x="5058" y="1"/>
                    </a:moveTo>
                    <a:lnTo>
                      <a:pt x="5058" y="1"/>
                    </a:lnTo>
                    <a:cubicBezTo>
                      <a:pt x="5178" y="752"/>
                      <a:pt x="4802" y="1436"/>
                      <a:pt x="4375" y="2017"/>
                    </a:cubicBezTo>
                    <a:cubicBezTo>
                      <a:pt x="3948" y="2615"/>
                      <a:pt x="3469" y="3179"/>
                      <a:pt x="2974" y="3708"/>
                    </a:cubicBezTo>
                    <a:cubicBezTo>
                      <a:pt x="2000" y="4802"/>
                      <a:pt x="906" y="5878"/>
                      <a:pt x="1" y="7023"/>
                    </a:cubicBezTo>
                    <a:cubicBezTo>
                      <a:pt x="1402" y="5588"/>
                      <a:pt x="5759" y="2136"/>
                      <a:pt x="50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67"/>
              <p:cNvSpPr/>
              <p:nvPr/>
            </p:nvSpPr>
            <p:spPr>
              <a:xfrm>
                <a:off x="2206875" y="3693200"/>
                <a:ext cx="65375" cy="65375"/>
              </a:xfrm>
              <a:custGeom>
                <a:avLst/>
                <a:gdLst/>
                <a:ahLst/>
                <a:cxnLst/>
                <a:rect l="l" t="t" r="r" b="b"/>
                <a:pathLst>
                  <a:path w="2615" h="2615" extrusionOk="0">
                    <a:moveTo>
                      <a:pt x="2615" y="0"/>
                    </a:moveTo>
                    <a:lnTo>
                      <a:pt x="2615" y="0"/>
                    </a:lnTo>
                    <a:cubicBezTo>
                      <a:pt x="1812" y="991"/>
                      <a:pt x="974" y="1812"/>
                      <a:pt x="0" y="2615"/>
                    </a:cubicBezTo>
                    <a:cubicBezTo>
                      <a:pt x="1179" y="2170"/>
                      <a:pt x="2170" y="1179"/>
                      <a:pt x="2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67"/>
              <p:cNvSpPr/>
              <p:nvPr/>
            </p:nvSpPr>
            <p:spPr>
              <a:xfrm>
                <a:off x="1772025" y="3841425"/>
                <a:ext cx="280675" cy="159350"/>
              </a:xfrm>
              <a:custGeom>
                <a:avLst/>
                <a:gdLst/>
                <a:ahLst/>
                <a:cxnLst/>
                <a:rect l="l" t="t" r="r" b="b"/>
                <a:pathLst>
                  <a:path w="11227" h="6374" extrusionOk="0">
                    <a:moveTo>
                      <a:pt x="11226" y="0"/>
                    </a:moveTo>
                    <a:lnTo>
                      <a:pt x="11226" y="0"/>
                    </a:lnTo>
                    <a:cubicBezTo>
                      <a:pt x="10902" y="342"/>
                      <a:pt x="10406" y="821"/>
                      <a:pt x="10047" y="1145"/>
                    </a:cubicBezTo>
                    <a:cubicBezTo>
                      <a:pt x="7211" y="3708"/>
                      <a:pt x="3725" y="5502"/>
                      <a:pt x="1" y="6373"/>
                    </a:cubicBezTo>
                    <a:cubicBezTo>
                      <a:pt x="4101" y="5827"/>
                      <a:pt x="7963" y="3708"/>
                      <a:pt x="10697" y="633"/>
                    </a:cubicBezTo>
                    <a:cubicBezTo>
                      <a:pt x="10885" y="428"/>
                      <a:pt x="11055" y="222"/>
                      <a:pt x="112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7"/>
              <p:cNvSpPr/>
              <p:nvPr/>
            </p:nvSpPr>
            <p:spPr>
              <a:xfrm>
                <a:off x="2033450" y="3885425"/>
                <a:ext cx="30350" cy="24800"/>
              </a:xfrm>
              <a:custGeom>
                <a:avLst/>
                <a:gdLst/>
                <a:ahLst/>
                <a:cxnLst/>
                <a:rect l="l" t="t" r="r" b="b"/>
                <a:pathLst>
                  <a:path w="1214" h="992" extrusionOk="0">
                    <a:moveTo>
                      <a:pt x="1214" y="0"/>
                    </a:moveTo>
                    <a:lnTo>
                      <a:pt x="1214" y="0"/>
                    </a:lnTo>
                    <a:cubicBezTo>
                      <a:pt x="701" y="171"/>
                      <a:pt x="291" y="513"/>
                      <a:pt x="0" y="991"/>
                    </a:cubicBezTo>
                    <a:cubicBezTo>
                      <a:pt x="530" y="820"/>
                      <a:pt x="940" y="479"/>
                      <a:pt x="1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7"/>
              <p:cNvSpPr/>
              <p:nvPr/>
            </p:nvSpPr>
            <p:spPr>
              <a:xfrm>
                <a:off x="2000975" y="3568475"/>
                <a:ext cx="40175" cy="32900"/>
              </a:xfrm>
              <a:custGeom>
                <a:avLst/>
                <a:gdLst/>
                <a:ahLst/>
                <a:cxnLst/>
                <a:rect l="l" t="t" r="r" b="b"/>
                <a:pathLst>
                  <a:path w="1607" h="1316" extrusionOk="0">
                    <a:moveTo>
                      <a:pt x="1607" y="0"/>
                    </a:moveTo>
                    <a:cubicBezTo>
                      <a:pt x="992" y="393"/>
                      <a:pt x="496" y="786"/>
                      <a:pt x="1" y="1316"/>
                    </a:cubicBezTo>
                    <a:cubicBezTo>
                      <a:pt x="684" y="1128"/>
                      <a:pt x="1282" y="650"/>
                      <a:pt x="16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7"/>
              <p:cNvSpPr/>
              <p:nvPr/>
            </p:nvSpPr>
            <p:spPr>
              <a:xfrm>
                <a:off x="1898050" y="4101325"/>
                <a:ext cx="22650" cy="10625"/>
              </a:xfrm>
              <a:custGeom>
                <a:avLst/>
                <a:gdLst/>
                <a:ahLst/>
                <a:cxnLst/>
                <a:rect l="l" t="t" r="r" b="b"/>
                <a:pathLst>
                  <a:path w="906" h="425" extrusionOk="0">
                    <a:moveTo>
                      <a:pt x="766" y="0"/>
                    </a:moveTo>
                    <a:cubicBezTo>
                      <a:pt x="453" y="0"/>
                      <a:pt x="194" y="151"/>
                      <a:pt x="0" y="420"/>
                    </a:cubicBezTo>
                    <a:cubicBezTo>
                      <a:pt x="38" y="423"/>
                      <a:pt x="75" y="425"/>
                      <a:pt x="111" y="425"/>
                    </a:cubicBezTo>
                    <a:cubicBezTo>
                      <a:pt x="437" y="425"/>
                      <a:pt x="706" y="287"/>
                      <a:pt x="906" y="10"/>
                    </a:cubicBezTo>
                    <a:cubicBezTo>
                      <a:pt x="858" y="3"/>
                      <a:pt x="811" y="0"/>
                      <a:pt x="7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7"/>
              <p:cNvSpPr/>
              <p:nvPr/>
            </p:nvSpPr>
            <p:spPr>
              <a:xfrm>
                <a:off x="1179125" y="3721825"/>
                <a:ext cx="47875" cy="27775"/>
              </a:xfrm>
              <a:custGeom>
                <a:avLst/>
                <a:gdLst/>
                <a:ahLst/>
                <a:cxnLst/>
                <a:rect l="l" t="t" r="r" b="b"/>
                <a:pathLst>
                  <a:path w="1915" h="1111" extrusionOk="0">
                    <a:moveTo>
                      <a:pt x="1915" y="0"/>
                    </a:moveTo>
                    <a:cubicBezTo>
                      <a:pt x="1197" y="274"/>
                      <a:pt x="599" y="632"/>
                      <a:pt x="1" y="1111"/>
                    </a:cubicBezTo>
                    <a:cubicBezTo>
                      <a:pt x="753" y="991"/>
                      <a:pt x="1436" y="598"/>
                      <a:pt x="19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7"/>
              <p:cNvSpPr/>
              <p:nvPr/>
            </p:nvSpPr>
            <p:spPr>
              <a:xfrm>
                <a:off x="973250" y="2596900"/>
                <a:ext cx="1121725" cy="1084050"/>
              </a:xfrm>
              <a:custGeom>
                <a:avLst/>
                <a:gdLst/>
                <a:ahLst/>
                <a:cxnLst/>
                <a:rect l="l" t="t" r="r" b="b"/>
                <a:pathLst>
                  <a:path w="44869" h="43362" extrusionOk="0">
                    <a:moveTo>
                      <a:pt x="23690" y="0"/>
                    </a:moveTo>
                    <a:cubicBezTo>
                      <a:pt x="22404" y="0"/>
                      <a:pt x="21117" y="120"/>
                      <a:pt x="19855" y="351"/>
                    </a:cubicBezTo>
                    <a:cubicBezTo>
                      <a:pt x="14490" y="1342"/>
                      <a:pt x="8971" y="4845"/>
                      <a:pt x="6169" y="9595"/>
                    </a:cubicBezTo>
                    <a:cubicBezTo>
                      <a:pt x="5895" y="10039"/>
                      <a:pt x="5656" y="10500"/>
                      <a:pt x="5434" y="10962"/>
                    </a:cubicBezTo>
                    <a:cubicBezTo>
                      <a:pt x="3725" y="14601"/>
                      <a:pt x="3349" y="18873"/>
                      <a:pt x="4614" y="22700"/>
                    </a:cubicBezTo>
                    <a:cubicBezTo>
                      <a:pt x="4110" y="22171"/>
                      <a:pt x="3598" y="21953"/>
                      <a:pt x="3110" y="21953"/>
                    </a:cubicBezTo>
                    <a:cubicBezTo>
                      <a:pt x="1611" y="21953"/>
                      <a:pt x="334" y="24015"/>
                      <a:pt x="205" y="25485"/>
                    </a:cubicBezTo>
                    <a:cubicBezTo>
                      <a:pt x="0" y="27723"/>
                      <a:pt x="1026" y="30184"/>
                      <a:pt x="2410" y="31892"/>
                    </a:cubicBezTo>
                    <a:cubicBezTo>
                      <a:pt x="3161" y="32832"/>
                      <a:pt x="4101" y="33635"/>
                      <a:pt x="5246" y="33943"/>
                    </a:cubicBezTo>
                    <a:cubicBezTo>
                      <a:pt x="5561" y="34032"/>
                      <a:pt x="5891" y="34077"/>
                      <a:pt x="6220" y="34077"/>
                    </a:cubicBezTo>
                    <a:cubicBezTo>
                      <a:pt x="7089" y="34077"/>
                      <a:pt x="7952" y="33762"/>
                      <a:pt x="8509" y="33105"/>
                    </a:cubicBezTo>
                    <a:cubicBezTo>
                      <a:pt x="11004" y="37838"/>
                      <a:pt x="15634" y="41221"/>
                      <a:pt x="20726" y="42708"/>
                    </a:cubicBezTo>
                    <a:cubicBezTo>
                      <a:pt x="22189" y="43130"/>
                      <a:pt x="23711" y="43362"/>
                      <a:pt x="25220" y="43362"/>
                    </a:cubicBezTo>
                    <a:cubicBezTo>
                      <a:pt x="27925" y="43362"/>
                      <a:pt x="30591" y="42618"/>
                      <a:pt x="32806" y="40897"/>
                    </a:cubicBezTo>
                    <a:cubicBezTo>
                      <a:pt x="36309" y="38197"/>
                      <a:pt x="38376" y="32917"/>
                      <a:pt x="39572" y="28800"/>
                    </a:cubicBezTo>
                    <a:cubicBezTo>
                      <a:pt x="39813" y="29193"/>
                      <a:pt x="40289" y="29379"/>
                      <a:pt x="40763" y="29379"/>
                    </a:cubicBezTo>
                    <a:cubicBezTo>
                      <a:pt x="40928" y="29379"/>
                      <a:pt x="41092" y="29356"/>
                      <a:pt x="41247" y="29312"/>
                    </a:cubicBezTo>
                    <a:cubicBezTo>
                      <a:pt x="44202" y="28407"/>
                      <a:pt x="44869" y="22717"/>
                      <a:pt x="44425" y="20257"/>
                    </a:cubicBezTo>
                    <a:cubicBezTo>
                      <a:pt x="44254" y="19368"/>
                      <a:pt x="43946" y="18445"/>
                      <a:pt x="43280" y="17830"/>
                    </a:cubicBezTo>
                    <a:cubicBezTo>
                      <a:pt x="42871" y="17442"/>
                      <a:pt x="42301" y="17209"/>
                      <a:pt x="41748" y="17209"/>
                    </a:cubicBezTo>
                    <a:cubicBezTo>
                      <a:pt x="41400" y="17209"/>
                      <a:pt x="41058" y="17301"/>
                      <a:pt x="40768" y="17506"/>
                    </a:cubicBezTo>
                    <a:cubicBezTo>
                      <a:pt x="40597" y="14994"/>
                      <a:pt x="40392" y="12448"/>
                      <a:pt x="39521" y="10090"/>
                    </a:cubicBezTo>
                    <a:cubicBezTo>
                      <a:pt x="38154" y="6348"/>
                      <a:pt x="35130" y="3324"/>
                      <a:pt x="31524" y="1650"/>
                    </a:cubicBezTo>
                    <a:cubicBezTo>
                      <a:pt x="29082" y="527"/>
                      <a:pt x="26389" y="0"/>
                      <a:pt x="23690"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7"/>
              <p:cNvSpPr/>
              <p:nvPr/>
            </p:nvSpPr>
            <p:spPr>
              <a:xfrm>
                <a:off x="1627650" y="3117825"/>
                <a:ext cx="105525" cy="394625"/>
              </a:xfrm>
              <a:custGeom>
                <a:avLst/>
                <a:gdLst/>
                <a:ahLst/>
                <a:cxnLst/>
                <a:rect l="l" t="t" r="r" b="b"/>
                <a:pathLst>
                  <a:path w="4221" h="15785" extrusionOk="0">
                    <a:moveTo>
                      <a:pt x="752" y="0"/>
                    </a:moveTo>
                    <a:lnTo>
                      <a:pt x="752" y="0"/>
                    </a:lnTo>
                    <a:cubicBezTo>
                      <a:pt x="2820" y="4785"/>
                      <a:pt x="3298" y="10081"/>
                      <a:pt x="2956" y="15224"/>
                    </a:cubicBezTo>
                    <a:cubicBezTo>
                      <a:pt x="2859" y="15237"/>
                      <a:pt x="2763" y="15243"/>
                      <a:pt x="2667" y="15243"/>
                    </a:cubicBezTo>
                    <a:cubicBezTo>
                      <a:pt x="1625" y="15243"/>
                      <a:pt x="705" y="14505"/>
                      <a:pt x="0" y="13738"/>
                    </a:cubicBezTo>
                    <a:lnTo>
                      <a:pt x="0" y="13738"/>
                    </a:lnTo>
                    <a:cubicBezTo>
                      <a:pt x="547" y="14729"/>
                      <a:pt x="1538" y="15668"/>
                      <a:pt x="2734" y="15771"/>
                    </a:cubicBezTo>
                    <a:cubicBezTo>
                      <a:pt x="2798" y="15780"/>
                      <a:pt x="2856" y="15785"/>
                      <a:pt x="2911" y="15785"/>
                    </a:cubicBezTo>
                    <a:cubicBezTo>
                      <a:pt x="3661" y="15785"/>
                      <a:pt x="3578" y="14944"/>
                      <a:pt x="3674" y="14370"/>
                    </a:cubicBezTo>
                    <a:cubicBezTo>
                      <a:pt x="4221" y="9466"/>
                      <a:pt x="3606" y="4118"/>
                      <a:pt x="75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7"/>
              <p:cNvSpPr/>
              <p:nvPr/>
            </p:nvSpPr>
            <p:spPr>
              <a:xfrm>
                <a:off x="1581950" y="3571125"/>
                <a:ext cx="168750" cy="45200"/>
              </a:xfrm>
              <a:custGeom>
                <a:avLst/>
                <a:gdLst/>
                <a:ahLst/>
                <a:cxnLst/>
                <a:rect l="l" t="t" r="r" b="b"/>
                <a:pathLst>
                  <a:path w="6750" h="1808" extrusionOk="0">
                    <a:moveTo>
                      <a:pt x="4192" y="0"/>
                    </a:moveTo>
                    <a:cubicBezTo>
                      <a:pt x="2577" y="0"/>
                      <a:pt x="871" y="508"/>
                      <a:pt x="0" y="1808"/>
                    </a:cubicBezTo>
                    <a:cubicBezTo>
                      <a:pt x="1880" y="937"/>
                      <a:pt x="3913" y="851"/>
                      <a:pt x="5929" y="629"/>
                    </a:cubicBezTo>
                    <a:cubicBezTo>
                      <a:pt x="5972" y="627"/>
                      <a:pt x="6015" y="625"/>
                      <a:pt x="6057" y="625"/>
                    </a:cubicBezTo>
                    <a:cubicBezTo>
                      <a:pt x="6300" y="625"/>
                      <a:pt x="6531" y="671"/>
                      <a:pt x="6749" y="817"/>
                    </a:cubicBezTo>
                    <a:cubicBezTo>
                      <a:pt x="6630" y="509"/>
                      <a:pt x="6305" y="321"/>
                      <a:pt x="5998" y="219"/>
                    </a:cubicBezTo>
                    <a:cubicBezTo>
                      <a:pt x="5448" y="79"/>
                      <a:pt x="4827" y="0"/>
                      <a:pt x="4192"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67"/>
              <p:cNvSpPr/>
              <p:nvPr/>
            </p:nvSpPr>
            <p:spPr>
              <a:xfrm>
                <a:off x="1369650" y="3166000"/>
                <a:ext cx="60675" cy="107500"/>
              </a:xfrm>
              <a:custGeom>
                <a:avLst/>
                <a:gdLst/>
                <a:ahLst/>
                <a:cxnLst/>
                <a:rect l="l" t="t" r="r" b="b"/>
                <a:pathLst>
                  <a:path w="2427" h="4300" extrusionOk="0">
                    <a:moveTo>
                      <a:pt x="957" y="1"/>
                    </a:moveTo>
                    <a:cubicBezTo>
                      <a:pt x="906" y="1"/>
                      <a:pt x="855" y="7"/>
                      <a:pt x="803" y="21"/>
                    </a:cubicBezTo>
                    <a:cubicBezTo>
                      <a:pt x="462" y="124"/>
                      <a:pt x="291" y="517"/>
                      <a:pt x="205" y="859"/>
                    </a:cubicBezTo>
                    <a:cubicBezTo>
                      <a:pt x="0" y="1815"/>
                      <a:pt x="171" y="2875"/>
                      <a:pt x="684" y="3695"/>
                    </a:cubicBezTo>
                    <a:cubicBezTo>
                      <a:pt x="947" y="4097"/>
                      <a:pt x="1255" y="4300"/>
                      <a:pt x="1533" y="4300"/>
                    </a:cubicBezTo>
                    <a:cubicBezTo>
                      <a:pt x="1869" y="4300"/>
                      <a:pt x="2161" y="4003"/>
                      <a:pt x="2273" y="3404"/>
                    </a:cubicBezTo>
                    <a:cubicBezTo>
                      <a:pt x="2427" y="2499"/>
                      <a:pt x="2290" y="1559"/>
                      <a:pt x="1880" y="756"/>
                    </a:cubicBezTo>
                    <a:cubicBezTo>
                      <a:pt x="1699" y="378"/>
                      <a:pt x="1344" y="1"/>
                      <a:pt x="95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67"/>
              <p:cNvSpPr/>
              <p:nvPr/>
            </p:nvSpPr>
            <p:spPr>
              <a:xfrm>
                <a:off x="1754100" y="3139575"/>
                <a:ext cx="49575" cy="95225"/>
              </a:xfrm>
              <a:custGeom>
                <a:avLst/>
                <a:gdLst/>
                <a:ahLst/>
                <a:cxnLst/>
                <a:rect l="l" t="t" r="r" b="b"/>
                <a:pathLst>
                  <a:path w="1983" h="3809" extrusionOk="0">
                    <a:moveTo>
                      <a:pt x="837" y="0"/>
                    </a:moveTo>
                    <a:cubicBezTo>
                      <a:pt x="792" y="0"/>
                      <a:pt x="746" y="6"/>
                      <a:pt x="701" y="19"/>
                    </a:cubicBezTo>
                    <a:cubicBezTo>
                      <a:pt x="410" y="104"/>
                      <a:pt x="256" y="344"/>
                      <a:pt x="171" y="668"/>
                    </a:cubicBezTo>
                    <a:cubicBezTo>
                      <a:pt x="0" y="1386"/>
                      <a:pt x="222" y="2462"/>
                      <a:pt x="376" y="2907"/>
                    </a:cubicBezTo>
                    <a:cubicBezTo>
                      <a:pt x="484" y="3265"/>
                      <a:pt x="818" y="3809"/>
                      <a:pt x="1161" y="3809"/>
                    </a:cubicBezTo>
                    <a:cubicBezTo>
                      <a:pt x="1307" y="3809"/>
                      <a:pt x="1456" y="3709"/>
                      <a:pt x="1589" y="3453"/>
                    </a:cubicBezTo>
                    <a:cubicBezTo>
                      <a:pt x="1982" y="2684"/>
                      <a:pt x="1862" y="1198"/>
                      <a:pt x="1469" y="429"/>
                    </a:cubicBezTo>
                    <a:cubicBezTo>
                      <a:pt x="1338" y="196"/>
                      <a:pt x="1096" y="0"/>
                      <a:pt x="83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7"/>
              <p:cNvSpPr/>
              <p:nvPr/>
            </p:nvSpPr>
            <p:spPr>
              <a:xfrm>
                <a:off x="1267125" y="3001650"/>
                <a:ext cx="215450" cy="171150"/>
              </a:xfrm>
              <a:custGeom>
                <a:avLst/>
                <a:gdLst/>
                <a:ahLst/>
                <a:cxnLst/>
                <a:rect l="l" t="t" r="r" b="b"/>
                <a:pathLst>
                  <a:path w="8618" h="6846" extrusionOk="0">
                    <a:moveTo>
                      <a:pt x="7912" y="0"/>
                    </a:moveTo>
                    <a:lnTo>
                      <a:pt x="7912" y="0"/>
                    </a:lnTo>
                    <a:cubicBezTo>
                      <a:pt x="6818" y="1504"/>
                      <a:pt x="5844" y="2734"/>
                      <a:pt x="4460" y="3844"/>
                    </a:cubicBezTo>
                    <a:cubicBezTo>
                      <a:pt x="3093" y="4972"/>
                      <a:pt x="1692" y="5724"/>
                      <a:pt x="1" y="6476"/>
                    </a:cubicBezTo>
                    <a:cubicBezTo>
                      <a:pt x="605" y="6730"/>
                      <a:pt x="1234" y="6846"/>
                      <a:pt x="1862" y="6846"/>
                    </a:cubicBezTo>
                    <a:cubicBezTo>
                      <a:pt x="5251" y="6846"/>
                      <a:pt x="8618" y="3459"/>
                      <a:pt x="7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7"/>
              <p:cNvSpPr/>
              <p:nvPr/>
            </p:nvSpPr>
            <p:spPr>
              <a:xfrm>
                <a:off x="1682325" y="2982850"/>
                <a:ext cx="217025" cy="138425"/>
              </a:xfrm>
              <a:custGeom>
                <a:avLst/>
                <a:gdLst/>
                <a:ahLst/>
                <a:cxnLst/>
                <a:rect l="l" t="t" r="r" b="b"/>
                <a:pathLst>
                  <a:path w="8681" h="5537" extrusionOk="0">
                    <a:moveTo>
                      <a:pt x="1" y="0"/>
                    </a:moveTo>
                    <a:cubicBezTo>
                      <a:pt x="86" y="3042"/>
                      <a:pt x="3042" y="5434"/>
                      <a:pt x="5981" y="5536"/>
                    </a:cubicBezTo>
                    <a:cubicBezTo>
                      <a:pt x="6006" y="5537"/>
                      <a:pt x="6032" y="5537"/>
                      <a:pt x="6057" y="5537"/>
                    </a:cubicBezTo>
                    <a:cubicBezTo>
                      <a:pt x="7017" y="5537"/>
                      <a:pt x="8181" y="5222"/>
                      <a:pt x="8680" y="4340"/>
                    </a:cubicBezTo>
                    <a:lnTo>
                      <a:pt x="8680" y="4340"/>
                    </a:lnTo>
                    <a:cubicBezTo>
                      <a:pt x="8494" y="4365"/>
                      <a:pt x="8311" y="4376"/>
                      <a:pt x="8131" y="4376"/>
                    </a:cubicBezTo>
                    <a:cubicBezTo>
                      <a:pt x="6670" y="4376"/>
                      <a:pt x="5377" y="3627"/>
                      <a:pt x="4084" y="2973"/>
                    </a:cubicBezTo>
                    <a:cubicBezTo>
                      <a:pt x="2581" y="2153"/>
                      <a:pt x="1385" y="1179"/>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7"/>
              <p:cNvSpPr/>
              <p:nvPr/>
            </p:nvSpPr>
            <p:spPr>
              <a:xfrm>
                <a:off x="1018100" y="2466850"/>
                <a:ext cx="1101650" cy="882950"/>
              </a:xfrm>
              <a:custGeom>
                <a:avLst/>
                <a:gdLst/>
                <a:ahLst/>
                <a:cxnLst/>
                <a:rect l="l" t="t" r="r" b="b"/>
                <a:pathLst>
                  <a:path w="44066" h="35318" extrusionOk="0">
                    <a:moveTo>
                      <a:pt x="17686" y="18574"/>
                    </a:moveTo>
                    <a:cubicBezTo>
                      <a:pt x="17530" y="18574"/>
                      <a:pt x="17375" y="18653"/>
                      <a:pt x="17275" y="18778"/>
                    </a:cubicBezTo>
                    <a:cubicBezTo>
                      <a:pt x="17250" y="18809"/>
                      <a:pt x="17228" y="18843"/>
                      <a:pt x="17209" y="18878"/>
                    </a:cubicBezTo>
                    <a:lnTo>
                      <a:pt x="17209" y="18878"/>
                    </a:lnTo>
                    <a:cubicBezTo>
                      <a:pt x="17370" y="18712"/>
                      <a:pt x="17580" y="18606"/>
                      <a:pt x="17808" y="18606"/>
                    </a:cubicBezTo>
                    <a:cubicBezTo>
                      <a:pt x="17824" y="18606"/>
                      <a:pt x="17840" y="18606"/>
                      <a:pt x="17856" y="18607"/>
                    </a:cubicBezTo>
                    <a:cubicBezTo>
                      <a:pt x="17801" y="18584"/>
                      <a:pt x="17743" y="18574"/>
                      <a:pt x="17686" y="18574"/>
                    </a:cubicBezTo>
                    <a:close/>
                    <a:moveTo>
                      <a:pt x="24878" y="0"/>
                    </a:moveTo>
                    <a:lnTo>
                      <a:pt x="24878" y="0"/>
                    </a:lnTo>
                    <a:cubicBezTo>
                      <a:pt x="23272" y="718"/>
                      <a:pt x="21956" y="2068"/>
                      <a:pt x="21307" y="3708"/>
                    </a:cubicBezTo>
                    <a:lnTo>
                      <a:pt x="21409" y="837"/>
                    </a:lnTo>
                    <a:lnTo>
                      <a:pt x="21409" y="837"/>
                    </a:lnTo>
                    <a:cubicBezTo>
                      <a:pt x="20589" y="1692"/>
                      <a:pt x="20196" y="2956"/>
                      <a:pt x="20401" y="4118"/>
                    </a:cubicBezTo>
                    <a:cubicBezTo>
                      <a:pt x="19769" y="2614"/>
                      <a:pt x="18351" y="1453"/>
                      <a:pt x="16745" y="1128"/>
                    </a:cubicBezTo>
                    <a:lnTo>
                      <a:pt x="16745" y="1128"/>
                    </a:lnTo>
                    <a:cubicBezTo>
                      <a:pt x="17941" y="1863"/>
                      <a:pt x="18864" y="3024"/>
                      <a:pt x="19325" y="4357"/>
                    </a:cubicBezTo>
                    <a:cubicBezTo>
                      <a:pt x="18310" y="3634"/>
                      <a:pt x="17055" y="3253"/>
                      <a:pt x="15807" y="3253"/>
                    </a:cubicBezTo>
                    <a:cubicBezTo>
                      <a:pt x="15227" y="3253"/>
                      <a:pt x="14649" y="3335"/>
                      <a:pt x="14097" y="3503"/>
                    </a:cubicBezTo>
                    <a:cubicBezTo>
                      <a:pt x="14678" y="4152"/>
                      <a:pt x="15481" y="4306"/>
                      <a:pt x="16079" y="5006"/>
                    </a:cubicBezTo>
                    <a:cubicBezTo>
                      <a:pt x="14558" y="4340"/>
                      <a:pt x="12935" y="3947"/>
                      <a:pt x="11260" y="3896"/>
                    </a:cubicBezTo>
                    <a:cubicBezTo>
                      <a:pt x="11207" y="3895"/>
                      <a:pt x="11154" y="3894"/>
                      <a:pt x="11101" y="3894"/>
                    </a:cubicBezTo>
                    <a:cubicBezTo>
                      <a:pt x="9217" y="3894"/>
                      <a:pt x="7499" y="4750"/>
                      <a:pt x="5657" y="4750"/>
                    </a:cubicBezTo>
                    <a:cubicBezTo>
                      <a:pt x="5640" y="4750"/>
                      <a:pt x="5622" y="4750"/>
                      <a:pt x="5605" y="4750"/>
                    </a:cubicBezTo>
                    <a:lnTo>
                      <a:pt x="5605" y="4750"/>
                    </a:lnTo>
                    <a:cubicBezTo>
                      <a:pt x="6748" y="5083"/>
                      <a:pt x="7928" y="5244"/>
                      <a:pt x="9114" y="5244"/>
                    </a:cubicBezTo>
                    <a:cubicBezTo>
                      <a:pt x="9328" y="5244"/>
                      <a:pt x="9542" y="5239"/>
                      <a:pt x="9757" y="5229"/>
                    </a:cubicBezTo>
                    <a:lnTo>
                      <a:pt x="9757" y="5229"/>
                    </a:lnTo>
                    <a:cubicBezTo>
                      <a:pt x="8082" y="5485"/>
                      <a:pt x="6408" y="5963"/>
                      <a:pt x="5024" y="6988"/>
                    </a:cubicBezTo>
                    <a:cubicBezTo>
                      <a:pt x="5563" y="6970"/>
                      <a:pt x="6103" y="6960"/>
                      <a:pt x="6643" y="6960"/>
                    </a:cubicBezTo>
                    <a:cubicBezTo>
                      <a:pt x="7607" y="6960"/>
                      <a:pt x="8571" y="6991"/>
                      <a:pt x="9535" y="7057"/>
                    </a:cubicBezTo>
                    <a:cubicBezTo>
                      <a:pt x="7911" y="7211"/>
                      <a:pt x="6305" y="7723"/>
                      <a:pt x="4887" y="8560"/>
                    </a:cubicBezTo>
                    <a:cubicBezTo>
                      <a:pt x="3264" y="9500"/>
                      <a:pt x="1965" y="10713"/>
                      <a:pt x="0" y="10901"/>
                    </a:cubicBezTo>
                    <a:cubicBezTo>
                      <a:pt x="213" y="10903"/>
                      <a:pt x="426" y="10904"/>
                      <a:pt x="640" y="10904"/>
                    </a:cubicBezTo>
                    <a:cubicBezTo>
                      <a:pt x="2631" y="10904"/>
                      <a:pt x="4673" y="10788"/>
                      <a:pt x="6339" y="9739"/>
                    </a:cubicBezTo>
                    <a:lnTo>
                      <a:pt x="6339" y="9739"/>
                    </a:lnTo>
                    <a:cubicBezTo>
                      <a:pt x="4631" y="10935"/>
                      <a:pt x="2905" y="12148"/>
                      <a:pt x="923" y="12798"/>
                    </a:cubicBezTo>
                    <a:cubicBezTo>
                      <a:pt x="1107" y="12833"/>
                      <a:pt x="1295" y="12850"/>
                      <a:pt x="1482" y="12850"/>
                    </a:cubicBezTo>
                    <a:cubicBezTo>
                      <a:pt x="1937" y="12850"/>
                      <a:pt x="2391" y="12747"/>
                      <a:pt x="2803" y="12541"/>
                    </a:cubicBezTo>
                    <a:lnTo>
                      <a:pt x="2803" y="12541"/>
                    </a:lnTo>
                    <a:cubicBezTo>
                      <a:pt x="2017" y="13550"/>
                      <a:pt x="1111" y="14438"/>
                      <a:pt x="120" y="15224"/>
                    </a:cubicBezTo>
                    <a:cubicBezTo>
                      <a:pt x="1195" y="14763"/>
                      <a:pt x="2201" y="14133"/>
                      <a:pt x="3089" y="13365"/>
                    </a:cubicBezTo>
                    <a:lnTo>
                      <a:pt x="3089" y="13365"/>
                    </a:lnTo>
                    <a:cubicBezTo>
                      <a:pt x="2866" y="13562"/>
                      <a:pt x="2528" y="14474"/>
                      <a:pt x="2393" y="14763"/>
                    </a:cubicBezTo>
                    <a:cubicBezTo>
                      <a:pt x="2187" y="15190"/>
                      <a:pt x="2068" y="15651"/>
                      <a:pt x="1897" y="16095"/>
                    </a:cubicBezTo>
                    <a:cubicBezTo>
                      <a:pt x="1436" y="17360"/>
                      <a:pt x="1043" y="18641"/>
                      <a:pt x="821" y="19957"/>
                    </a:cubicBezTo>
                    <a:cubicBezTo>
                      <a:pt x="616" y="21136"/>
                      <a:pt x="564" y="22332"/>
                      <a:pt x="667" y="23528"/>
                    </a:cubicBezTo>
                    <a:cubicBezTo>
                      <a:pt x="769" y="24468"/>
                      <a:pt x="1282" y="25322"/>
                      <a:pt x="1282" y="26279"/>
                    </a:cubicBezTo>
                    <a:cubicBezTo>
                      <a:pt x="1333" y="26552"/>
                      <a:pt x="1367" y="26825"/>
                      <a:pt x="1504" y="27065"/>
                    </a:cubicBezTo>
                    <a:cubicBezTo>
                      <a:pt x="1641" y="27304"/>
                      <a:pt x="1846" y="27492"/>
                      <a:pt x="2034" y="27680"/>
                    </a:cubicBezTo>
                    <a:cubicBezTo>
                      <a:pt x="4101" y="29730"/>
                      <a:pt x="4409" y="33011"/>
                      <a:pt x="6186" y="35317"/>
                    </a:cubicBezTo>
                    <a:cubicBezTo>
                      <a:pt x="3623" y="28978"/>
                      <a:pt x="6083" y="21870"/>
                      <a:pt x="9586" y="16369"/>
                    </a:cubicBezTo>
                    <a:lnTo>
                      <a:pt x="9586" y="16369"/>
                    </a:lnTo>
                    <a:cubicBezTo>
                      <a:pt x="8321" y="19034"/>
                      <a:pt x="7040" y="21785"/>
                      <a:pt x="6852" y="24724"/>
                    </a:cubicBezTo>
                    <a:cubicBezTo>
                      <a:pt x="7365" y="23272"/>
                      <a:pt x="8612" y="22229"/>
                      <a:pt x="9774" y="21221"/>
                    </a:cubicBezTo>
                    <a:cubicBezTo>
                      <a:pt x="12713" y="18658"/>
                      <a:pt x="15566" y="15583"/>
                      <a:pt x="16215" y="11738"/>
                    </a:cubicBezTo>
                    <a:lnTo>
                      <a:pt x="16215" y="11738"/>
                    </a:lnTo>
                    <a:cubicBezTo>
                      <a:pt x="16403" y="13806"/>
                      <a:pt x="15856" y="15925"/>
                      <a:pt x="14763" y="17684"/>
                    </a:cubicBezTo>
                    <a:cubicBezTo>
                      <a:pt x="13669" y="19461"/>
                      <a:pt x="12029" y="20862"/>
                      <a:pt x="10167" y="21768"/>
                    </a:cubicBezTo>
                    <a:cubicBezTo>
                      <a:pt x="12644" y="21170"/>
                      <a:pt x="14917" y="19718"/>
                      <a:pt x="16489" y="17701"/>
                    </a:cubicBezTo>
                    <a:cubicBezTo>
                      <a:pt x="18005" y="15793"/>
                      <a:pt x="18740" y="13579"/>
                      <a:pt x="18896" y="11161"/>
                    </a:cubicBezTo>
                    <a:lnTo>
                      <a:pt x="18896" y="11161"/>
                    </a:lnTo>
                    <a:cubicBezTo>
                      <a:pt x="18832" y="12199"/>
                      <a:pt x="18985" y="13454"/>
                      <a:pt x="19222" y="14438"/>
                    </a:cubicBezTo>
                    <a:cubicBezTo>
                      <a:pt x="19547" y="15737"/>
                      <a:pt x="19974" y="16847"/>
                      <a:pt x="19906" y="18231"/>
                    </a:cubicBezTo>
                    <a:cubicBezTo>
                      <a:pt x="19889" y="18710"/>
                      <a:pt x="19820" y="19188"/>
                      <a:pt x="19598" y="19598"/>
                    </a:cubicBezTo>
                    <a:cubicBezTo>
                      <a:pt x="19376" y="20025"/>
                      <a:pt x="19000" y="20384"/>
                      <a:pt x="18539" y="20452"/>
                    </a:cubicBezTo>
                    <a:cubicBezTo>
                      <a:pt x="18475" y="20464"/>
                      <a:pt x="18411" y="20470"/>
                      <a:pt x="18347" y="20470"/>
                    </a:cubicBezTo>
                    <a:cubicBezTo>
                      <a:pt x="17761" y="20470"/>
                      <a:pt x="17198" y="19994"/>
                      <a:pt x="17121" y="19393"/>
                    </a:cubicBezTo>
                    <a:cubicBezTo>
                      <a:pt x="17107" y="19226"/>
                      <a:pt x="17127" y="19035"/>
                      <a:pt x="17209" y="18878"/>
                    </a:cubicBezTo>
                    <a:lnTo>
                      <a:pt x="17209" y="18878"/>
                    </a:lnTo>
                    <a:cubicBezTo>
                      <a:pt x="17012" y="19082"/>
                      <a:pt x="16890" y="19374"/>
                      <a:pt x="16899" y="19666"/>
                    </a:cubicBezTo>
                    <a:cubicBezTo>
                      <a:pt x="16899" y="20435"/>
                      <a:pt x="17651" y="21085"/>
                      <a:pt x="18419" y="21102"/>
                    </a:cubicBezTo>
                    <a:cubicBezTo>
                      <a:pt x="18432" y="21102"/>
                      <a:pt x="18444" y="21102"/>
                      <a:pt x="18456" y="21102"/>
                    </a:cubicBezTo>
                    <a:cubicBezTo>
                      <a:pt x="19228" y="21102"/>
                      <a:pt x="19929" y="20578"/>
                      <a:pt x="20282" y="19906"/>
                    </a:cubicBezTo>
                    <a:cubicBezTo>
                      <a:pt x="20624" y="19205"/>
                      <a:pt x="20641" y="18385"/>
                      <a:pt x="20436" y="17633"/>
                    </a:cubicBezTo>
                    <a:lnTo>
                      <a:pt x="20436" y="17633"/>
                    </a:lnTo>
                    <a:cubicBezTo>
                      <a:pt x="21068" y="19017"/>
                      <a:pt x="20692" y="20726"/>
                      <a:pt x="19684" y="21888"/>
                    </a:cubicBezTo>
                    <a:cubicBezTo>
                      <a:pt x="20965" y="21187"/>
                      <a:pt x="21563" y="19461"/>
                      <a:pt x="20999" y="18129"/>
                    </a:cubicBezTo>
                    <a:lnTo>
                      <a:pt x="20999" y="18129"/>
                    </a:lnTo>
                    <a:cubicBezTo>
                      <a:pt x="21785" y="19530"/>
                      <a:pt x="22247" y="21119"/>
                      <a:pt x="22332" y="22725"/>
                    </a:cubicBezTo>
                    <a:cubicBezTo>
                      <a:pt x="22435" y="21392"/>
                      <a:pt x="22742" y="20094"/>
                      <a:pt x="22554" y="18778"/>
                    </a:cubicBezTo>
                    <a:cubicBezTo>
                      <a:pt x="22315" y="17206"/>
                      <a:pt x="21734" y="15719"/>
                      <a:pt x="21153" y="14250"/>
                    </a:cubicBezTo>
                    <a:lnTo>
                      <a:pt x="21153" y="14250"/>
                    </a:lnTo>
                    <a:cubicBezTo>
                      <a:pt x="22059" y="15685"/>
                      <a:pt x="22913" y="16967"/>
                      <a:pt x="24007" y="18265"/>
                    </a:cubicBezTo>
                    <a:cubicBezTo>
                      <a:pt x="25408" y="19974"/>
                      <a:pt x="26552" y="22315"/>
                      <a:pt x="25698" y="24519"/>
                    </a:cubicBezTo>
                    <a:cubicBezTo>
                      <a:pt x="27048" y="22417"/>
                      <a:pt x="26382" y="20469"/>
                      <a:pt x="24929" y="18675"/>
                    </a:cubicBezTo>
                    <a:lnTo>
                      <a:pt x="24929" y="18675"/>
                    </a:lnTo>
                    <a:cubicBezTo>
                      <a:pt x="26347" y="20179"/>
                      <a:pt x="27971" y="21238"/>
                      <a:pt x="30055" y="21375"/>
                    </a:cubicBezTo>
                    <a:cubicBezTo>
                      <a:pt x="28722" y="19957"/>
                      <a:pt x="27424" y="18385"/>
                      <a:pt x="26587" y="16642"/>
                    </a:cubicBezTo>
                    <a:lnTo>
                      <a:pt x="26587" y="16642"/>
                    </a:lnTo>
                    <a:cubicBezTo>
                      <a:pt x="27595" y="18043"/>
                      <a:pt x="29252" y="18949"/>
                      <a:pt x="30978" y="19034"/>
                    </a:cubicBezTo>
                    <a:cubicBezTo>
                      <a:pt x="29115" y="18265"/>
                      <a:pt x="27509" y="16864"/>
                      <a:pt x="26484" y="15121"/>
                    </a:cubicBezTo>
                    <a:lnTo>
                      <a:pt x="26484" y="15121"/>
                    </a:lnTo>
                    <a:cubicBezTo>
                      <a:pt x="27287" y="15822"/>
                      <a:pt x="28107" y="16505"/>
                      <a:pt x="29064" y="16967"/>
                    </a:cubicBezTo>
                    <a:cubicBezTo>
                      <a:pt x="29715" y="17298"/>
                      <a:pt x="30449" y="17507"/>
                      <a:pt x="31179" y="17507"/>
                    </a:cubicBezTo>
                    <a:cubicBezTo>
                      <a:pt x="31502" y="17507"/>
                      <a:pt x="31825" y="17466"/>
                      <a:pt x="32140" y="17377"/>
                    </a:cubicBezTo>
                    <a:cubicBezTo>
                      <a:pt x="31217" y="17103"/>
                      <a:pt x="30346" y="16710"/>
                      <a:pt x="29525" y="16215"/>
                    </a:cubicBezTo>
                    <a:lnTo>
                      <a:pt x="29525" y="16215"/>
                    </a:lnTo>
                    <a:cubicBezTo>
                      <a:pt x="32755" y="16625"/>
                      <a:pt x="35471" y="19564"/>
                      <a:pt x="35642" y="22810"/>
                    </a:cubicBezTo>
                    <a:cubicBezTo>
                      <a:pt x="35779" y="21221"/>
                      <a:pt x="35454" y="19598"/>
                      <a:pt x="34703" y="18180"/>
                    </a:cubicBezTo>
                    <a:lnTo>
                      <a:pt x="34703" y="18180"/>
                    </a:lnTo>
                    <a:cubicBezTo>
                      <a:pt x="35779" y="19205"/>
                      <a:pt x="36445" y="20606"/>
                      <a:pt x="36736" y="22058"/>
                    </a:cubicBezTo>
                    <a:cubicBezTo>
                      <a:pt x="37043" y="23511"/>
                      <a:pt x="36992" y="25014"/>
                      <a:pt x="36753" y="26467"/>
                    </a:cubicBezTo>
                    <a:cubicBezTo>
                      <a:pt x="37520" y="24984"/>
                      <a:pt x="37862" y="23280"/>
                      <a:pt x="37728" y="21609"/>
                    </a:cubicBezTo>
                    <a:lnTo>
                      <a:pt x="37728" y="21609"/>
                    </a:lnTo>
                    <a:cubicBezTo>
                      <a:pt x="37865" y="23296"/>
                      <a:pt x="38103" y="24933"/>
                      <a:pt x="38154" y="26638"/>
                    </a:cubicBezTo>
                    <a:cubicBezTo>
                      <a:pt x="38205" y="28483"/>
                      <a:pt x="38086" y="30362"/>
                      <a:pt x="38051" y="32208"/>
                    </a:cubicBezTo>
                    <a:cubicBezTo>
                      <a:pt x="38803" y="29012"/>
                      <a:pt x="39179" y="25800"/>
                      <a:pt x="39453" y="22554"/>
                    </a:cubicBezTo>
                    <a:cubicBezTo>
                      <a:pt x="39561" y="22538"/>
                      <a:pt x="39671" y="22530"/>
                      <a:pt x="39780" y="22530"/>
                    </a:cubicBezTo>
                    <a:cubicBezTo>
                      <a:pt x="40493" y="22530"/>
                      <a:pt x="41193" y="22862"/>
                      <a:pt x="41622" y="23425"/>
                    </a:cubicBezTo>
                    <a:cubicBezTo>
                      <a:pt x="41896" y="21255"/>
                      <a:pt x="41845" y="19034"/>
                      <a:pt x="41435" y="16864"/>
                    </a:cubicBezTo>
                    <a:lnTo>
                      <a:pt x="41435" y="16864"/>
                    </a:lnTo>
                    <a:cubicBezTo>
                      <a:pt x="42067" y="17326"/>
                      <a:pt x="42477" y="18094"/>
                      <a:pt x="42511" y="18863"/>
                    </a:cubicBezTo>
                    <a:cubicBezTo>
                      <a:pt x="42528" y="17787"/>
                      <a:pt x="42374" y="16710"/>
                      <a:pt x="42067" y="15685"/>
                    </a:cubicBezTo>
                    <a:cubicBezTo>
                      <a:pt x="41486" y="13789"/>
                      <a:pt x="40375" y="12046"/>
                      <a:pt x="38855" y="10765"/>
                    </a:cubicBezTo>
                    <a:lnTo>
                      <a:pt x="38855" y="10765"/>
                    </a:lnTo>
                    <a:cubicBezTo>
                      <a:pt x="40973" y="11072"/>
                      <a:pt x="42921" y="12354"/>
                      <a:pt x="44066" y="14182"/>
                    </a:cubicBezTo>
                    <a:cubicBezTo>
                      <a:pt x="43861" y="12234"/>
                      <a:pt x="42699" y="10440"/>
                      <a:pt x="41144" y="9244"/>
                    </a:cubicBezTo>
                    <a:cubicBezTo>
                      <a:pt x="39589" y="8048"/>
                      <a:pt x="37658" y="7416"/>
                      <a:pt x="35711" y="7159"/>
                    </a:cubicBezTo>
                    <a:cubicBezTo>
                      <a:pt x="35840" y="7151"/>
                      <a:pt x="35970" y="7146"/>
                      <a:pt x="36101" y="7146"/>
                    </a:cubicBezTo>
                    <a:cubicBezTo>
                      <a:pt x="36748" y="7146"/>
                      <a:pt x="37406" y="7251"/>
                      <a:pt x="38017" y="7450"/>
                    </a:cubicBezTo>
                    <a:cubicBezTo>
                      <a:pt x="37197" y="6476"/>
                      <a:pt x="36001" y="5878"/>
                      <a:pt x="34754" y="5604"/>
                    </a:cubicBezTo>
                    <a:cubicBezTo>
                      <a:pt x="33507" y="5314"/>
                      <a:pt x="32225" y="5297"/>
                      <a:pt x="30944" y="5297"/>
                    </a:cubicBezTo>
                    <a:cubicBezTo>
                      <a:pt x="32121" y="4557"/>
                      <a:pt x="33518" y="4170"/>
                      <a:pt x="34910" y="4170"/>
                    </a:cubicBezTo>
                    <a:cubicBezTo>
                      <a:pt x="35639" y="4170"/>
                      <a:pt x="36367" y="4276"/>
                      <a:pt x="37060" y="4494"/>
                    </a:cubicBezTo>
                    <a:cubicBezTo>
                      <a:pt x="35576" y="3346"/>
                      <a:pt x="33666" y="2815"/>
                      <a:pt x="31774" y="2815"/>
                    </a:cubicBezTo>
                    <a:cubicBezTo>
                      <a:pt x="31554" y="2815"/>
                      <a:pt x="31334" y="2822"/>
                      <a:pt x="31114" y="2837"/>
                    </a:cubicBezTo>
                    <a:cubicBezTo>
                      <a:pt x="29286" y="2973"/>
                      <a:pt x="27680" y="3674"/>
                      <a:pt x="26006" y="4323"/>
                    </a:cubicBezTo>
                    <a:cubicBezTo>
                      <a:pt x="27099" y="3230"/>
                      <a:pt x="28381" y="2307"/>
                      <a:pt x="29765" y="1606"/>
                    </a:cubicBezTo>
                    <a:cubicBezTo>
                      <a:pt x="29437" y="1568"/>
                      <a:pt x="29107" y="1549"/>
                      <a:pt x="28778" y="1549"/>
                    </a:cubicBezTo>
                    <a:cubicBezTo>
                      <a:pt x="26483" y="1549"/>
                      <a:pt x="24202" y="2470"/>
                      <a:pt x="22588" y="4084"/>
                    </a:cubicBezTo>
                    <a:cubicBezTo>
                      <a:pt x="23101" y="2597"/>
                      <a:pt x="23887" y="1213"/>
                      <a:pt x="248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7"/>
              <p:cNvSpPr/>
              <p:nvPr/>
            </p:nvSpPr>
            <p:spPr>
              <a:xfrm>
                <a:off x="1226550" y="2466850"/>
                <a:ext cx="643325" cy="245625"/>
              </a:xfrm>
              <a:custGeom>
                <a:avLst/>
                <a:gdLst/>
                <a:ahLst/>
                <a:cxnLst/>
                <a:rect l="l" t="t" r="r" b="b"/>
                <a:pathLst>
                  <a:path w="25733" h="9825" extrusionOk="0">
                    <a:moveTo>
                      <a:pt x="21522" y="8352"/>
                    </a:moveTo>
                    <a:lnTo>
                      <a:pt x="21522" y="8352"/>
                    </a:lnTo>
                    <a:cubicBezTo>
                      <a:pt x="21524" y="8353"/>
                      <a:pt x="21527" y="8354"/>
                      <a:pt x="21529" y="8355"/>
                    </a:cubicBezTo>
                    <a:cubicBezTo>
                      <a:pt x="21527" y="8354"/>
                      <a:pt x="21524" y="8353"/>
                      <a:pt x="21522" y="8352"/>
                    </a:cubicBezTo>
                    <a:close/>
                    <a:moveTo>
                      <a:pt x="16540" y="0"/>
                    </a:moveTo>
                    <a:lnTo>
                      <a:pt x="16540" y="0"/>
                    </a:lnTo>
                    <a:cubicBezTo>
                      <a:pt x="14934" y="718"/>
                      <a:pt x="13618" y="2068"/>
                      <a:pt x="12969" y="3708"/>
                    </a:cubicBezTo>
                    <a:cubicBezTo>
                      <a:pt x="13003" y="2751"/>
                      <a:pt x="13037" y="1794"/>
                      <a:pt x="13071" y="837"/>
                    </a:cubicBezTo>
                    <a:lnTo>
                      <a:pt x="13071" y="837"/>
                    </a:lnTo>
                    <a:cubicBezTo>
                      <a:pt x="12251" y="1692"/>
                      <a:pt x="11858" y="2956"/>
                      <a:pt x="12063" y="4118"/>
                    </a:cubicBezTo>
                    <a:cubicBezTo>
                      <a:pt x="11431" y="2614"/>
                      <a:pt x="10013" y="1453"/>
                      <a:pt x="8407" y="1128"/>
                    </a:cubicBezTo>
                    <a:lnTo>
                      <a:pt x="8407" y="1128"/>
                    </a:lnTo>
                    <a:cubicBezTo>
                      <a:pt x="9603" y="1863"/>
                      <a:pt x="10526" y="3024"/>
                      <a:pt x="10987" y="4357"/>
                    </a:cubicBezTo>
                    <a:cubicBezTo>
                      <a:pt x="9972" y="3634"/>
                      <a:pt x="8717" y="3253"/>
                      <a:pt x="7469" y="3253"/>
                    </a:cubicBezTo>
                    <a:cubicBezTo>
                      <a:pt x="6889" y="3253"/>
                      <a:pt x="6311" y="3335"/>
                      <a:pt x="5759" y="3503"/>
                    </a:cubicBezTo>
                    <a:cubicBezTo>
                      <a:pt x="6340" y="4152"/>
                      <a:pt x="7143" y="4306"/>
                      <a:pt x="7741" y="5006"/>
                    </a:cubicBezTo>
                    <a:cubicBezTo>
                      <a:pt x="6220" y="4357"/>
                      <a:pt x="4597" y="3947"/>
                      <a:pt x="2922" y="3896"/>
                    </a:cubicBezTo>
                    <a:cubicBezTo>
                      <a:pt x="2852" y="3894"/>
                      <a:pt x="2783" y="3892"/>
                      <a:pt x="2713" y="3892"/>
                    </a:cubicBezTo>
                    <a:cubicBezTo>
                      <a:pt x="1754" y="3892"/>
                      <a:pt x="877" y="4111"/>
                      <a:pt x="1" y="4494"/>
                    </a:cubicBezTo>
                    <a:cubicBezTo>
                      <a:pt x="1333" y="4528"/>
                      <a:pt x="2683" y="4648"/>
                      <a:pt x="3999" y="4887"/>
                    </a:cubicBezTo>
                    <a:cubicBezTo>
                      <a:pt x="3042" y="5212"/>
                      <a:pt x="2085" y="5604"/>
                      <a:pt x="1179" y="6083"/>
                    </a:cubicBezTo>
                    <a:cubicBezTo>
                      <a:pt x="2478" y="6220"/>
                      <a:pt x="3777" y="6305"/>
                      <a:pt x="5075" y="6339"/>
                    </a:cubicBezTo>
                    <a:cubicBezTo>
                      <a:pt x="3982" y="6886"/>
                      <a:pt x="3127" y="7877"/>
                      <a:pt x="2734" y="9022"/>
                    </a:cubicBezTo>
                    <a:cubicBezTo>
                      <a:pt x="3930" y="8287"/>
                      <a:pt x="5212" y="7689"/>
                      <a:pt x="6562" y="7245"/>
                    </a:cubicBezTo>
                    <a:lnTo>
                      <a:pt x="6562" y="7245"/>
                    </a:lnTo>
                    <a:cubicBezTo>
                      <a:pt x="6032" y="7860"/>
                      <a:pt x="5656" y="8577"/>
                      <a:pt x="5468" y="9363"/>
                    </a:cubicBezTo>
                    <a:cubicBezTo>
                      <a:pt x="7023" y="8167"/>
                      <a:pt x="8697" y="7142"/>
                      <a:pt x="10457" y="6271"/>
                    </a:cubicBezTo>
                    <a:lnTo>
                      <a:pt x="10457" y="6271"/>
                    </a:lnTo>
                    <a:cubicBezTo>
                      <a:pt x="10252" y="7074"/>
                      <a:pt x="10218" y="7928"/>
                      <a:pt x="10372" y="8748"/>
                    </a:cubicBezTo>
                    <a:cubicBezTo>
                      <a:pt x="10799" y="8099"/>
                      <a:pt x="11124" y="7399"/>
                      <a:pt x="11329" y="6647"/>
                    </a:cubicBezTo>
                    <a:cubicBezTo>
                      <a:pt x="11551" y="7262"/>
                      <a:pt x="11910" y="7826"/>
                      <a:pt x="12371" y="8287"/>
                    </a:cubicBezTo>
                    <a:cubicBezTo>
                      <a:pt x="12559" y="7604"/>
                      <a:pt x="12713" y="6920"/>
                      <a:pt x="12781" y="6203"/>
                    </a:cubicBezTo>
                    <a:cubicBezTo>
                      <a:pt x="13464" y="7159"/>
                      <a:pt x="14524" y="7843"/>
                      <a:pt x="15686" y="8065"/>
                    </a:cubicBezTo>
                    <a:cubicBezTo>
                      <a:pt x="15310" y="7364"/>
                      <a:pt x="14934" y="6664"/>
                      <a:pt x="14575" y="5963"/>
                    </a:cubicBezTo>
                    <a:lnTo>
                      <a:pt x="14575" y="5963"/>
                    </a:lnTo>
                    <a:cubicBezTo>
                      <a:pt x="16523" y="6903"/>
                      <a:pt x="18163" y="8492"/>
                      <a:pt x="19855" y="9825"/>
                    </a:cubicBezTo>
                    <a:cubicBezTo>
                      <a:pt x="19530" y="8560"/>
                      <a:pt x="18932" y="7381"/>
                      <a:pt x="18095" y="6373"/>
                    </a:cubicBezTo>
                    <a:lnTo>
                      <a:pt x="18095" y="6373"/>
                    </a:lnTo>
                    <a:cubicBezTo>
                      <a:pt x="19152" y="7192"/>
                      <a:pt x="20294" y="7857"/>
                      <a:pt x="21522" y="8352"/>
                    </a:cubicBezTo>
                    <a:lnTo>
                      <a:pt x="21522" y="8352"/>
                    </a:lnTo>
                    <a:cubicBezTo>
                      <a:pt x="21334" y="8270"/>
                      <a:pt x="21083" y="7635"/>
                      <a:pt x="20948" y="7450"/>
                    </a:cubicBezTo>
                    <a:cubicBezTo>
                      <a:pt x="20692" y="7091"/>
                      <a:pt x="20384" y="6766"/>
                      <a:pt x="20145" y="6408"/>
                    </a:cubicBezTo>
                    <a:lnTo>
                      <a:pt x="20145" y="6408"/>
                    </a:lnTo>
                    <a:cubicBezTo>
                      <a:pt x="21085" y="6715"/>
                      <a:pt x="21973" y="7142"/>
                      <a:pt x="22811" y="7672"/>
                    </a:cubicBezTo>
                    <a:cubicBezTo>
                      <a:pt x="22332" y="7142"/>
                      <a:pt x="21820" y="6647"/>
                      <a:pt x="21256" y="6203"/>
                    </a:cubicBezTo>
                    <a:cubicBezTo>
                      <a:pt x="21688" y="6177"/>
                      <a:pt x="22120" y="6163"/>
                      <a:pt x="22552" y="6163"/>
                    </a:cubicBezTo>
                    <a:cubicBezTo>
                      <a:pt x="23554" y="6163"/>
                      <a:pt x="24553" y="6235"/>
                      <a:pt x="25544" y="6390"/>
                    </a:cubicBezTo>
                    <a:cubicBezTo>
                      <a:pt x="24622" y="6049"/>
                      <a:pt x="23665" y="5792"/>
                      <a:pt x="22708" y="5604"/>
                    </a:cubicBezTo>
                    <a:cubicBezTo>
                      <a:pt x="21734" y="5434"/>
                      <a:pt x="20743" y="5314"/>
                      <a:pt x="19752" y="5280"/>
                    </a:cubicBezTo>
                    <a:cubicBezTo>
                      <a:pt x="21478" y="3998"/>
                      <a:pt x="23580" y="3161"/>
                      <a:pt x="25732" y="3161"/>
                    </a:cubicBezTo>
                    <a:cubicBezTo>
                      <a:pt x="25374" y="3161"/>
                      <a:pt x="24929" y="2939"/>
                      <a:pt x="24571" y="2888"/>
                    </a:cubicBezTo>
                    <a:cubicBezTo>
                      <a:pt x="24232" y="2830"/>
                      <a:pt x="23888" y="2810"/>
                      <a:pt x="23548" y="2810"/>
                    </a:cubicBezTo>
                    <a:cubicBezTo>
                      <a:pt x="23287" y="2810"/>
                      <a:pt x="23029" y="2822"/>
                      <a:pt x="22776" y="2837"/>
                    </a:cubicBezTo>
                    <a:cubicBezTo>
                      <a:pt x="20948" y="2973"/>
                      <a:pt x="19342" y="3674"/>
                      <a:pt x="17668" y="4323"/>
                    </a:cubicBezTo>
                    <a:cubicBezTo>
                      <a:pt x="18761" y="3230"/>
                      <a:pt x="20043" y="2307"/>
                      <a:pt x="21427" y="1606"/>
                    </a:cubicBezTo>
                    <a:cubicBezTo>
                      <a:pt x="21099" y="1568"/>
                      <a:pt x="20769" y="1549"/>
                      <a:pt x="20440" y="1549"/>
                    </a:cubicBezTo>
                    <a:cubicBezTo>
                      <a:pt x="18145" y="1549"/>
                      <a:pt x="15864" y="2470"/>
                      <a:pt x="14250" y="4084"/>
                    </a:cubicBezTo>
                    <a:cubicBezTo>
                      <a:pt x="14763" y="2597"/>
                      <a:pt x="15549" y="1213"/>
                      <a:pt x="1654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7"/>
              <p:cNvSpPr/>
              <p:nvPr/>
            </p:nvSpPr>
            <p:spPr>
              <a:xfrm>
                <a:off x="1018100" y="2671450"/>
                <a:ext cx="1101650" cy="678350"/>
              </a:xfrm>
              <a:custGeom>
                <a:avLst/>
                <a:gdLst/>
                <a:ahLst/>
                <a:cxnLst/>
                <a:rect l="l" t="t" r="r" b="b"/>
                <a:pathLst>
                  <a:path w="44066" h="27134" extrusionOk="0">
                    <a:moveTo>
                      <a:pt x="36702" y="411"/>
                    </a:moveTo>
                    <a:cubicBezTo>
                      <a:pt x="36703" y="411"/>
                      <a:pt x="36705" y="412"/>
                      <a:pt x="36707" y="413"/>
                    </a:cubicBezTo>
                    <a:lnTo>
                      <a:pt x="36707" y="413"/>
                    </a:lnTo>
                    <a:cubicBezTo>
                      <a:pt x="36705" y="412"/>
                      <a:pt x="36703" y="411"/>
                      <a:pt x="36702" y="411"/>
                    </a:cubicBezTo>
                    <a:close/>
                    <a:moveTo>
                      <a:pt x="0" y="2717"/>
                    </a:moveTo>
                    <a:cubicBezTo>
                      <a:pt x="1" y="2717"/>
                      <a:pt x="1" y="2717"/>
                      <a:pt x="1" y="2717"/>
                    </a:cubicBezTo>
                    <a:lnTo>
                      <a:pt x="1" y="2717"/>
                    </a:lnTo>
                    <a:cubicBezTo>
                      <a:pt x="1" y="2717"/>
                      <a:pt x="1" y="2717"/>
                      <a:pt x="0" y="2717"/>
                    </a:cubicBezTo>
                    <a:close/>
                    <a:moveTo>
                      <a:pt x="17686" y="10390"/>
                    </a:moveTo>
                    <a:cubicBezTo>
                      <a:pt x="17530" y="10390"/>
                      <a:pt x="17375" y="10469"/>
                      <a:pt x="17275" y="10594"/>
                    </a:cubicBezTo>
                    <a:cubicBezTo>
                      <a:pt x="17250" y="10625"/>
                      <a:pt x="17228" y="10659"/>
                      <a:pt x="17209" y="10694"/>
                    </a:cubicBezTo>
                    <a:lnTo>
                      <a:pt x="17209" y="10694"/>
                    </a:lnTo>
                    <a:cubicBezTo>
                      <a:pt x="17370" y="10528"/>
                      <a:pt x="17580" y="10422"/>
                      <a:pt x="17808" y="10422"/>
                    </a:cubicBezTo>
                    <a:cubicBezTo>
                      <a:pt x="17824" y="10422"/>
                      <a:pt x="17840" y="10422"/>
                      <a:pt x="17856" y="10423"/>
                    </a:cubicBezTo>
                    <a:cubicBezTo>
                      <a:pt x="17801" y="10400"/>
                      <a:pt x="17743" y="10390"/>
                      <a:pt x="17686" y="10390"/>
                    </a:cubicBezTo>
                    <a:close/>
                    <a:moveTo>
                      <a:pt x="6032" y="1"/>
                    </a:moveTo>
                    <a:lnTo>
                      <a:pt x="6032" y="1"/>
                    </a:lnTo>
                    <a:cubicBezTo>
                      <a:pt x="4058" y="681"/>
                      <a:pt x="2186" y="2717"/>
                      <a:pt x="27" y="2717"/>
                    </a:cubicBezTo>
                    <a:cubicBezTo>
                      <a:pt x="19" y="2717"/>
                      <a:pt x="10" y="2717"/>
                      <a:pt x="1" y="2717"/>
                    </a:cubicBezTo>
                    <a:lnTo>
                      <a:pt x="1" y="2717"/>
                    </a:lnTo>
                    <a:cubicBezTo>
                      <a:pt x="213" y="2719"/>
                      <a:pt x="426" y="2720"/>
                      <a:pt x="640" y="2720"/>
                    </a:cubicBezTo>
                    <a:cubicBezTo>
                      <a:pt x="2631" y="2720"/>
                      <a:pt x="4673" y="2604"/>
                      <a:pt x="6339" y="1555"/>
                    </a:cubicBezTo>
                    <a:lnTo>
                      <a:pt x="6339" y="1555"/>
                    </a:lnTo>
                    <a:cubicBezTo>
                      <a:pt x="4631" y="2751"/>
                      <a:pt x="2905" y="3964"/>
                      <a:pt x="923" y="4614"/>
                    </a:cubicBezTo>
                    <a:cubicBezTo>
                      <a:pt x="1107" y="4649"/>
                      <a:pt x="1295" y="4666"/>
                      <a:pt x="1482" y="4666"/>
                    </a:cubicBezTo>
                    <a:cubicBezTo>
                      <a:pt x="1937" y="4666"/>
                      <a:pt x="2391" y="4563"/>
                      <a:pt x="2803" y="4357"/>
                    </a:cubicBezTo>
                    <a:lnTo>
                      <a:pt x="2803" y="4357"/>
                    </a:lnTo>
                    <a:cubicBezTo>
                      <a:pt x="2017" y="5366"/>
                      <a:pt x="1111" y="6254"/>
                      <a:pt x="120" y="7040"/>
                    </a:cubicBezTo>
                    <a:cubicBezTo>
                      <a:pt x="1195" y="6579"/>
                      <a:pt x="2201" y="5949"/>
                      <a:pt x="3089" y="5181"/>
                    </a:cubicBezTo>
                    <a:lnTo>
                      <a:pt x="3089" y="5181"/>
                    </a:lnTo>
                    <a:cubicBezTo>
                      <a:pt x="2866" y="5378"/>
                      <a:pt x="2528" y="6290"/>
                      <a:pt x="2393" y="6579"/>
                    </a:cubicBezTo>
                    <a:cubicBezTo>
                      <a:pt x="2187" y="7006"/>
                      <a:pt x="2068" y="7467"/>
                      <a:pt x="1897" y="7911"/>
                    </a:cubicBezTo>
                    <a:cubicBezTo>
                      <a:pt x="1436" y="9176"/>
                      <a:pt x="1043" y="10457"/>
                      <a:pt x="821" y="11773"/>
                    </a:cubicBezTo>
                    <a:cubicBezTo>
                      <a:pt x="616" y="12952"/>
                      <a:pt x="564" y="14148"/>
                      <a:pt x="667" y="15344"/>
                    </a:cubicBezTo>
                    <a:cubicBezTo>
                      <a:pt x="769" y="16284"/>
                      <a:pt x="1282" y="17138"/>
                      <a:pt x="1282" y="18095"/>
                    </a:cubicBezTo>
                    <a:cubicBezTo>
                      <a:pt x="1333" y="18368"/>
                      <a:pt x="1367" y="18641"/>
                      <a:pt x="1504" y="18881"/>
                    </a:cubicBezTo>
                    <a:cubicBezTo>
                      <a:pt x="1641" y="19120"/>
                      <a:pt x="1846" y="19308"/>
                      <a:pt x="2034" y="19496"/>
                    </a:cubicBezTo>
                    <a:cubicBezTo>
                      <a:pt x="4101" y="21546"/>
                      <a:pt x="4409" y="24827"/>
                      <a:pt x="6186" y="27133"/>
                    </a:cubicBezTo>
                    <a:cubicBezTo>
                      <a:pt x="3623" y="20794"/>
                      <a:pt x="6083" y="13686"/>
                      <a:pt x="9586" y="8185"/>
                    </a:cubicBezTo>
                    <a:lnTo>
                      <a:pt x="9586" y="8185"/>
                    </a:lnTo>
                    <a:cubicBezTo>
                      <a:pt x="8321" y="10850"/>
                      <a:pt x="7040" y="13601"/>
                      <a:pt x="6852" y="16540"/>
                    </a:cubicBezTo>
                    <a:cubicBezTo>
                      <a:pt x="7365" y="15088"/>
                      <a:pt x="8612" y="14045"/>
                      <a:pt x="9774" y="13037"/>
                    </a:cubicBezTo>
                    <a:cubicBezTo>
                      <a:pt x="12713" y="10474"/>
                      <a:pt x="15566" y="7399"/>
                      <a:pt x="16215" y="3554"/>
                    </a:cubicBezTo>
                    <a:lnTo>
                      <a:pt x="16215" y="3554"/>
                    </a:lnTo>
                    <a:cubicBezTo>
                      <a:pt x="16403" y="5622"/>
                      <a:pt x="15856" y="7741"/>
                      <a:pt x="14763" y="9500"/>
                    </a:cubicBezTo>
                    <a:cubicBezTo>
                      <a:pt x="13669" y="11277"/>
                      <a:pt x="12029" y="12678"/>
                      <a:pt x="10167" y="13584"/>
                    </a:cubicBezTo>
                    <a:cubicBezTo>
                      <a:pt x="12644" y="12986"/>
                      <a:pt x="14917" y="11534"/>
                      <a:pt x="16489" y="9517"/>
                    </a:cubicBezTo>
                    <a:cubicBezTo>
                      <a:pt x="18005" y="7609"/>
                      <a:pt x="18740" y="5395"/>
                      <a:pt x="18896" y="2977"/>
                    </a:cubicBezTo>
                    <a:lnTo>
                      <a:pt x="18896" y="2977"/>
                    </a:lnTo>
                    <a:cubicBezTo>
                      <a:pt x="18832" y="4015"/>
                      <a:pt x="18985" y="5270"/>
                      <a:pt x="19222" y="6254"/>
                    </a:cubicBezTo>
                    <a:cubicBezTo>
                      <a:pt x="19547" y="7553"/>
                      <a:pt x="19974" y="8663"/>
                      <a:pt x="19906" y="10047"/>
                    </a:cubicBezTo>
                    <a:cubicBezTo>
                      <a:pt x="19889" y="10526"/>
                      <a:pt x="19820" y="11004"/>
                      <a:pt x="19598" y="11414"/>
                    </a:cubicBezTo>
                    <a:cubicBezTo>
                      <a:pt x="19376" y="11841"/>
                      <a:pt x="19000" y="12200"/>
                      <a:pt x="18539" y="12268"/>
                    </a:cubicBezTo>
                    <a:cubicBezTo>
                      <a:pt x="18475" y="12280"/>
                      <a:pt x="18411" y="12286"/>
                      <a:pt x="18347" y="12286"/>
                    </a:cubicBezTo>
                    <a:cubicBezTo>
                      <a:pt x="17761" y="12286"/>
                      <a:pt x="17198" y="11810"/>
                      <a:pt x="17121" y="11209"/>
                    </a:cubicBezTo>
                    <a:cubicBezTo>
                      <a:pt x="17107" y="11042"/>
                      <a:pt x="17127" y="10851"/>
                      <a:pt x="17209" y="10694"/>
                    </a:cubicBezTo>
                    <a:lnTo>
                      <a:pt x="17209" y="10694"/>
                    </a:lnTo>
                    <a:cubicBezTo>
                      <a:pt x="17012" y="10898"/>
                      <a:pt x="16890" y="11190"/>
                      <a:pt x="16899" y="11482"/>
                    </a:cubicBezTo>
                    <a:cubicBezTo>
                      <a:pt x="16899" y="12251"/>
                      <a:pt x="17651" y="12901"/>
                      <a:pt x="18419" y="12918"/>
                    </a:cubicBezTo>
                    <a:cubicBezTo>
                      <a:pt x="18432" y="12918"/>
                      <a:pt x="18444" y="12918"/>
                      <a:pt x="18456" y="12918"/>
                    </a:cubicBezTo>
                    <a:cubicBezTo>
                      <a:pt x="19228" y="12918"/>
                      <a:pt x="19929" y="12394"/>
                      <a:pt x="20282" y="11722"/>
                    </a:cubicBezTo>
                    <a:cubicBezTo>
                      <a:pt x="20624" y="11021"/>
                      <a:pt x="20641" y="10201"/>
                      <a:pt x="20436" y="9449"/>
                    </a:cubicBezTo>
                    <a:lnTo>
                      <a:pt x="20436" y="9449"/>
                    </a:lnTo>
                    <a:cubicBezTo>
                      <a:pt x="21068" y="10833"/>
                      <a:pt x="20692" y="12542"/>
                      <a:pt x="19684" y="13704"/>
                    </a:cubicBezTo>
                    <a:cubicBezTo>
                      <a:pt x="20965" y="13003"/>
                      <a:pt x="21563" y="11277"/>
                      <a:pt x="20999" y="9945"/>
                    </a:cubicBezTo>
                    <a:lnTo>
                      <a:pt x="20999" y="9945"/>
                    </a:lnTo>
                    <a:cubicBezTo>
                      <a:pt x="21785" y="11346"/>
                      <a:pt x="22247" y="12935"/>
                      <a:pt x="22332" y="14541"/>
                    </a:cubicBezTo>
                    <a:cubicBezTo>
                      <a:pt x="22435" y="13208"/>
                      <a:pt x="22742" y="11910"/>
                      <a:pt x="22554" y="10594"/>
                    </a:cubicBezTo>
                    <a:cubicBezTo>
                      <a:pt x="22315" y="9022"/>
                      <a:pt x="21734" y="7535"/>
                      <a:pt x="21153" y="6066"/>
                    </a:cubicBezTo>
                    <a:lnTo>
                      <a:pt x="21153" y="6066"/>
                    </a:lnTo>
                    <a:cubicBezTo>
                      <a:pt x="22059" y="7501"/>
                      <a:pt x="22913" y="8783"/>
                      <a:pt x="24007" y="10081"/>
                    </a:cubicBezTo>
                    <a:cubicBezTo>
                      <a:pt x="25408" y="11790"/>
                      <a:pt x="26552" y="14131"/>
                      <a:pt x="25698" y="16335"/>
                    </a:cubicBezTo>
                    <a:cubicBezTo>
                      <a:pt x="27048" y="14233"/>
                      <a:pt x="26382" y="12285"/>
                      <a:pt x="24929" y="10491"/>
                    </a:cubicBezTo>
                    <a:lnTo>
                      <a:pt x="24929" y="10491"/>
                    </a:lnTo>
                    <a:cubicBezTo>
                      <a:pt x="26347" y="11995"/>
                      <a:pt x="27971" y="13054"/>
                      <a:pt x="30055" y="13191"/>
                    </a:cubicBezTo>
                    <a:cubicBezTo>
                      <a:pt x="28722" y="11773"/>
                      <a:pt x="27424" y="10201"/>
                      <a:pt x="26587" y="8458"/>
                    </a:cubicBezTo>
                    <a:lnTo>
                      <a:pt x="26587" y="8458"/>
                    </a:lnTo>
                    <a:cubicBezTo>
                      <a:pt x="27595" y="9859"/>
                      <a:pt x="29252" y="10765"/>
                      <a:pt x="30978" y="10850"/>
                    </a:cubicBezTo>
                    <a:cubicBezTo>
                      <a:pt x="29115" y="10081"/>
                      <a:pt x="27509" y="8680"/>
                      <a:pt x="26484" y="6937"/>
                    </a:cubicBezTo>
                    <a:lnTo>
                      <a:pt x="26484" y="6937"/>
                    </a:lnTo>
                    <a:cubicBezTo>
                      <a:pt x="27287" y="7638"/>
                      <a:pt x="28107" y="8321"/>
                      <a:pt x="29064" y="8783"/>
                    </a:cubicBezTo>
                    <a:cubicBezTo>
                      <a:pt x="29715" y="9114"/>
                      <a:pt x="30449" y="9323"/>
                      <a:pt x="31179" y="9323"/>
                    </a:cubicBezTo>
                    <a:cubicBezTo>
                      <a:pt x="31502" y="9323"/>
                      <a:pt x="31825" y="9282"/>
                      <a:pt x="32140" y="9193"/>
                    </a:cubicBezTo>
                    <a:cubicBezTo>
                      <a:pt x="31217" y="8919"/>
                      <a:pt x="30346" y="8526"/>
                      <a:pt x="29525" y="8031"/>
                    </a:cubicBezTo>
                    <a:lnTo>
                      <a:pt x="29525" y="8031"/>
                    </a:lnTo>
                    <a:cubicBezTo>
                      <a:pt x="32755" y="8441"/>
                      <a:pt x="35471" y="11380"/>
                      <a:pt x="35642" y="14626"/>
                    </a:cubicBezTo>
                    <a:cubicBezTo>
                      <a:pt x="35779" y="13037"/>
                      <a:pt x="35454" y="11414"/>
                      <a:pt x="34703" y="9996"/>
                    </a:cubicBezTo>
                    <a:lnTo>
                      <a:pt x="34703" y="9996"/>
                    </a:lnTo>
                    <a:cubicBezTo>
                      <a:pt x="35779" y="11021"/>
                      <a:pt x="36445" y="12422"/>
                      <a:pt x="36736" y="13874"/>
                    </a:cubicBezTo>
                    <a:cubicBezTo>
                      <a:pt x="37043" y="15327"/>
                      <a:pt x="36992" y="16830"/>
                      <a:pt x="36753" y="18283"/>
                    </a:cubicBezTo>
                    <a:cubicBezTo>
                      <a:pt x="37520" y="16800"/>
                      <a:pt x="37862" y="15096"/>
                      <a:pt x="37728" y="13425"/>
                    </a:cubicBezTo>
                    <a:lnTo>
                      <a:pt x="37728" y="13425"/>
                    </a:lnTo>
                    <a:cubicBezTo>
                      <a:pt x="37865" y="15112"/>
                      <a:pt x="38103" y="16749"/>
                      <a:pt x="38154" y="18454"/>
                    </a:cubicBezTo>
                    <a:cubicBezTo>
                      <a:pt x="38205" y="20299"/>
                      <a:pt x="38086" y="22178"/>
                      <a:pt x="38051" y="24024"/>
                    </a:cubicBezTo>
                    <a:cubicBezTo>
                      <a:pt x="38803" y="20828"/>
                      <a:pt x="39179" y="17616"/>
                      <a:pt x="39453" y="14370"/>
                    </a:cubicBezTo>
                    <a:cubicBezTo>
                      <a:pt x="39561" y="14354"/>
                      <a:pt x="39671" y="14346"/>
                      <a:pt x="39780" y="14346"/>
                    </a:cubicBezTo>
                    <a:cubicBezTo>
                      <a:pt x="40493" y="14346"/>
                      <a:pt x="41193" y="14678"/>
                      <a:pt x="41622" y="15241"/>
                    </a:cubicBezTo>
                    <a:cubicBezTo>
                      <a:pt x="41896" y="13071"/>
                      <a:pt x="41845" y="10850"/>
                      <a:pt x="41435" y="8680"/>
                    </a:cubicBezTo>
                    <a:lnTo>
                      <a:pt x="41435" y="8680"/>
                    </a:lnTo>
                    <a:cubicBezTo>
                      <a:pt x="42067" y="9142"/>
                      <a:pt x="42477" y="9910"/>
                      <a:pt x="42511" y="10679"/>
                    </a:cubicBezTo>
                    <a:cubicBezTo>
                      <a:pt x="42528" y="9603"/>
                      <a:pt x="42374" y="8526"/>
                      <a:pt x="42067" y="7501"/>
                    </a:cubicBezTo>
                    <a:cubicBezTo>
                      <a:pt x="41486" y="5605"/>
                      <a:pt x="40375" y="3862"/>
                      <a:pt x="38855" y="2581"/>
                    </a:cubicBezTo>
                    <a:lnTo>
                      <a:pt x="38855" y="2581"/>
                    </a:lnTo>
                    <a:cubicBezTo>
                      <a:pt x="40973" y="2888"/>
                      <a:pt x="42921" y="4170"/>
                      <a:pt x="44066" y="5998"/>
                    </a:cubicBezTo>
                    <a:cubicBezTo>
                      <a:pt x="43912" y="4511"/>
                      <a:pt x="43126" y="2632"/>
                      <a:pt x="41845" y="1777"/>
                    </a:cubicBezTo>
                    <a:cubicBezTo>
                      <a:pt x="41093" y="1265"/>
                      <a:pt x="40085" y="957"/>
                      <a:pt x="39213" y="752"/>
                    </a:cubicBezTo>
                    <a:cubicBezTo>
                      <a:pt x="38549" y="582"/>
                      <a:pt x="37273" y="717"/>
                      <a:pt x="36707" y="413"/>
                    </a:cubicBezTo>
                    <a:lnTo>
                      <a:pt x="36707" y="413"/>
                    </a:lnTo>
                    <a:cubicBezTo>
                      <a:pt x="37337" y="755"/>
                      <a:pt x="37916" y="1232"/>
                      <a:pt x="38359" y="1795"/>
                    </a:cubicBezTo>
                    <a:cubicBezTo>
                      <a:pt x="36650" y="1333"/>
                      <a:pt x="34908" y="940"/>
                      <a:pt x="33148" y="667"/>
                    </a:cubicBezTo>
                    <a:lnTo>
                      <a:pt x="33148" y="667"/>
                    </a:lnTo>
                    <a:cubicBezTo>
                      <a:pt x="34292" y="1743"/>
                      <a:pt x="35437" y="2820"/>
                      <a:pt x="36565" y="3896"/>
                    </a:cubicBezTo>
                    <a:cubicBezTo>
                      <a:pt x="34446" y="3144"/>
                      <a:pt x="32293" y="2393"/>
                      <a:pt x="30055" y="2034"/>
                    </a:cubicBezTo>
                    <a:lnTo>
                      <a:pt x="30055" y="2034"/>
                    </a:lnTo>
                    <a:cubicBezTo>
                      <a:pt x="31234" y="2905"/>
                      <a:pt x="32293" y="3913"/>
                      <a:pt x="33233" y="5024"/>
                    </a:cubicBezTo>
                    <a:cubicBezTo>
                      <a:pt x="31849" y="4528"/>
                      <a:pt x="30551" y="3811"/>
                      <a:pt x="29423" y="2888"/>
                    </a:cubicBezTo>
                    <a:lnTo>
                      <a:pt x="29423" y="2888"/>
                    </a:lnTo>
                    <a:cubicBezTo>
                      <a:pt x="30311" y="4340"/>
                      <a:pt x="31507" y="5605"/>
                      <a:pt x="32891" y="6579"/>
                    </a:cubicBezTo>
                    <a:cubicBezTo>
                      <a:pt x="30294" y="5741"/>
                      <a:pt x="27954" y="4306"/>
                      <a:pt x="25613" y="2888"/>
                    </a:cubicBezTo>
                    <a:lnTo>
                      <a:pt x="25613" y="2888"/>
                    </a:lnTo>
                    <a:cubicBezTo>
                      <a:pt x="26450" y="3999"/>
                      <a:pt x="27099" y="5246"/>
                      <a:pt x="27526" y="6562"/>
                    </a:cubicBezTo>
                    <a:cubicBezTo>
                      <a:pt x="26040" y="4716"/>
                      <a:pt x="24331" y="3025"/>
                      <a:pt x="22469" y="1572"/>
                    </a:cubicBezTo>
                    <a:lnTo>
                      <a:pt x="22469" y="1572"/>
                    </a:lnTo>
                    <a:cubicBezTo>
                      <a:pt x="22862" y="2973"/>
                      <a:pt x="23272" y="4357"/>
                      <a:pt x="23665" y="5759"/>
                    </a:cubicBezTo>
                    <a:cubicBezTo>
                      <a:pt x="22435" y="4204"/>
                      <a:pt x="21375" y="2512"/>
                      <a:pt x="20521" y="718"/>
                    </a:cubicBezTo>
                    <a:lnTo>
                      <a:pt x="20521" y="718"/>
                    </a:lnTo>
                    <a:cubicBezTo>
                      <a:pt x="20658" y="2068"/>
                      <a:pt x="20692" y="3418"/>
                      <a:pt x="20624" y="4768"/>
                    </a:cubicBezTo>
                    <a:cubicBezTo>
                      <a:pt x="20111" y="3247"/>
                      <a:pt x="19445" y="1777"/>
                      <a:pt x="18659" y="393"/>
                    </a:cubicBezTo>
                    <a:cubicBezTo>
                      <a:pt x="18436" y="2375"/>
                      <a:pt x="17856" y="4306"/>
                      <a:pt x="16933" y="6066"/>
                    </a:cubicBezTo>
                    <a:cubicBezTo>
                      <a:pt x="17104" y="4204"/>
                      <a:pt x="17001" y="2324"/>
                      <a:pt x="16608" y="496"/>
                    </a:cubicBezTo>
                    <a:cubicBezTo>
                      <a:pt x="16079" y="1726"/>
                      <a:pt x="15241" y="2529"/>
                      <a:pt x="14336" y="3469"/>
                    </a:cubicBezTo>
                    <a:cubicBezTo>
                      <a:pt x="13328" y="4511"/>
                      <a:pt x="12388" y="5553"/>
                      <a:pt x="11243" y="6459"/>
                    </a:cubicBezTo>
                    <a:cubicBezTo>
                      <a:pt x="11482" y="5126"/>
                      <a:pt x="11705" y="3794"/>
                      <a:pt x="11944" y="2461"/>
                    </a:cubicBezTo>
                    <a:lnTo>
                      <a:pt x="11944" y="2461"/>
                    </a:lnTo>
                    <a:cubicBezTo>
                      <a:pt x="9979" y="3828"/>
                      <a:pt x="8133" y="5366"/>
                      <a:pt x="6442" y="7057"/>
                    </a:cubicBezTo>
                    <a:cubicBezTo>
                      <a:pt x="6322" y="4597"/>
                      <a:pt x="7245" y="2102"/>
                      <a:pt x="8919" y="308"/>
                    </a:cubicBezTo>
                    <a:lnTo>
                      <a:pt x="8919" y="308"/>
                    </a:lnTo>
                    <a:cubicBezTo>
                      <a:pt x="7433" y="599"/>
                      <a:pt x="5981" y="991"/>
                      <a:pt x="4545" y="1487"/>
                    </a:cubicBezTo>
                    <a:cubicBezTo>
                      <a:pt x="5041" y="991"/>
                      <a:pt x="5536" y="496"/>
                      <a:pt x="60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7"/>
              <p:cNvSpPr/>
              <p:nvPr/>
            </p:nvSpPr>
            <p:spPr>
              <a:xfrm>
                <a:off x="2002700" y="3027700"/>
                <a:ext cx="75625" cy="382325"/>
              </a:xfrm>
              <a:custGeom>
                <a:avLst/>
                <a:gdLst/>
                <a:ahLst/>
                <a:cxnLst/>
                <a:rect l="l" t="t" r="r" b="b"/>
                <a:pathLst>
                  <a:path w="3025" h="15293" fill="none" extrusionOk="0">
                    <a:moveTo>
                      <a:pt x="3024" y="15292"/>
                    </a:moveTo>
                    <a:cubicBezTo>
                      <a:pt x="2238" y="10149"/>
                      <a:pt x="889" y="5126"/>
                      <a:pt x="0" y="0"/>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67"/>
              <p:cNvSpPr/>
              <p:nvPr/>
            </p:nvSpPr>
            <p:spPr>
              <a:xfrm>
                <a:off x="926250" y="2921325"/>
                <a:ext cx="292200" cy="231125"/>
              </a:xfrm>
              <a:custGeom>
                <a:avLst/>
                <a:gdLst/>
                <a:ahLst/>
                <a:cxnLst/>
                <a:rect l="l" t="t" r="r" b="b"/>
                <a:pathLst>
                  <a:path w="11688" h="9245" fill="none" extrusionOk="0">
                    <a:moveTo>
                      <a:pt x="11688" y="9244"/>
                    </a:moveTo>
                    <a:cubicBezTo>
                      <a:pt x="8766" y="6237"/>
                      <a:pt x="5605" y="3521"/>
                      <a:pt x="2427" y="804"/>
                    </a:cubicBezTo>
                    <a:cubicBezTo>
                      <a:pt x="1504" y="1"/>
                      <a:pt x="240" y="1"/>
                      <a:pt x="69" y="1487"/>
                    </a:cubicBezTo>
                    <a:cubicBezTo>
                      <a:pt x="1" y="2068"/>
                      <a:pt x="274" y="2683"/>
                      <a:pt x="770" y="3008"/>
                    </a:cubicBezTo>
                    <a:cubicBezTo>
                      <a:pt x="889" y="3093"/>
                      <a:pt x="1026" y="3162"/>
                      <a:pt x="1163" y="3145"/>
                    </a:cubicBezTo>
                    <a:cubicBezTo>
                      <a:pt x="1317" y="3128"/>
                      <a:pt x="1453" y="3025"/>
                      <a:pt x="1453" y="2871"/>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67"/>
              <p:cNvSpPr/>
              <p:nvPr/>
            </p:nvSpPr>
            <p:spPr>
              <a:xfrm>
                <a:off x="1567000" y="3145175"/>
                <a:ext cx="184550" cy="94425"/>
              </a:xfrm>
              <a:custGeom>
                <a:avLst/>
                <a:gdLst/>
                <a:ahLst/>
                <a:cxnLst/>
                <a:rect l="l" t="t" r="r" b="b"/>
                <a:pathLst>
                  <a:path w="7382" h="3777" fill="none" extrusionOk="0">
                    <a:moveTo>
                      <a:pt x="0" y="2102"/>
                    </a:moveTo>
                    <a:cubicBezTo>
                      <a:pt x="462" y="1076"/>
                      <a:pt x="1538" y="444"/>
                      <a:pt x="2632" y="205"/>
                    </a:cubicBezTo>
                    <a:cubicBezTo>
                      <a:pt x="3315" y="51"/>
                      <a:pt x="4033" y="0"/>
                      <a:pt x="4716" y="188"/>
                    </a:cubicBezTo>
                    <a:cubicBezTo>
                      <a:pt x="6254" y="581"/>
                      <a:pt x="7381" y="2187"/>
                      <a:pt x="7245" y="3776"/>
                    </a:cubicBezTo>
                  </a:path>
                </a:pathLst>
              </a:custGeom>
              <a:noFill/>
              <a:ln w="21350" cap="rnd"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67"/>
              <p:cNvSpPr/>
              <p:nvPr/>
            </p:nvSpPr>
            <p:spPr>
              <a:xfrm>
                <a:off x="1202625" y="2975575"/>
                <a:ext cx="416500" cy="410525"/>
              </a:xfrm>
              <a:custGeom>
                <a:avLst/>
                <a:gdLst/>
                <a:ahLst/>
                <a:cxnLst/>
                <a:rect l="l" t="t" r="r" b="b"/>
                <a:pathLst>
                  <a:path w="16660" h="16421" fill="none" extrusionOk="0">
                    <a:moveTo>
                      <a:pt x="9569" y="650"/>
                    </a:moveTo>
                    <a:cubicBezTo>
                      <a:pt x="6869" y="1"/>
                      <a:pt x="3811" y="1009"/>
                      <a:pt x="2068" y="3196"/>
                    </a:cubicBezTo>
                    <a:cubicBezTo>
                      <a:pt x="1265" y="4204"/>
                      <a:pt x="735" y="5417"/>
                      <a:pt x="479" y="6681"/>
                    </a:cubicBezTo>
                    <a:cubicBezTo>
                      <a:pt x="1" y="8937"/>
                      <a:pt x="479" y="11431"/>
                      <a:pt x="1829" y="13311"/>
                    </a:cubicBezTo>
                    <a:cubicBezTo>
                      <a:pt x="3333" y="15395"/>
                      <a:pt x="5588" y="16421"/>
                      <a:pt x="8185" y="16267"/>
                    </a:cubicBezTo>
                    <a:cubicBezTo>
                      <a:pt x="11226" y="16096"/>
                      <a:pt x="13396" y="14404"/>
                      <a:pt x="14627" y="11722"/>
                    </a:cubicBezTo>
                    <a:cubicBezTo>
                      <a:pt x="16660" y="7331"/>
                      <a:pt x="14439" y="1812"/>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67"/>
              <p:cNvSpPr/>
              <p:nvPr/>
            </p:nvSpPr>
            <p:spPr>
              <a:xfrm>
                <a:off x="1723750" y="3093050"/>
                <a:ext cx="416075" cy="410525"/>
              </a:xfrm>
              <a:custGeom>
                <a:avLst/>
                <a:gdLst/>
                <a:ahLst/>
                <a:cxnLst/>
                <a:rect l="l" t="t" r="r" b="b"/>
                <a:pathLst>
                  <a:path w="16643" h="16421" fill="none" extrusionOk="0">
                    <a:moveTo>
                      <a:pt x="9569" y="650"/>
                    </a:moveTo>
                    <a:cubicBezTo>
                      <a:pt x="6870" y="0"/>
                      <a:pt x="3811" y="1026"/>
                      <a:pt x="2068" y="3196"/>
                    </a:cubicBezTo>
                    <a:cubicBezTo>
                      <a:pt x="1265" y="4204"/>
                      <a:pt x="736" y="5417"/>
                      <a:pt x="479" y="6681"/>
                    </a:cubicBezTo>
                    <a:cubicBezTo>
                      <a:pt x="1" y="8937"/>
                      <a:pt x="479" y="11431"/>
                      <a:pt x="1829" y="13311"/>
                    </a:cubicBezTo>
                    <a:cubicBezTo>
                      <a:pt x="3333" y="15395"/>
                      <a:pt x="5588" y="16420"/>
                      <a:pt x="8185" y="16266"/>
                    </a:cubicBezTo>
                    <a:cubicBezTo>
                      <a:pt x="11209" y="16096"/>
                      <a:pt x="13396" y="14421"/>
                      <a:pt x="14627" y="11722"/>
                    </a:cubicBezTo>
                    <a:cubicBezTo>
                      <a:pt x="16643" y="7330"/>
                      <a:pt x="14422" y="1829"/>
                      <a:pt x="9569" y="650"/>
                    </a:cubicBezTo>
                    <a:close/>
                  </a:path>
                </a:pathLst>
              </a:custGeom>
              <a:noFill/>
              <a:ln w="19050" cap="flat" cmpd="sng">
                <a:solidFill>
                  <a:schemeClr val="dk1"/>
                </a:solidFill>
                <a:prstDash val="solid"/>
                <a:miter lim="1708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67"/>
              <p:cNvSpPr/>
              <p:nvPr/>
            </p:nvSpPr>
            <p:spPr>
              <a:xfrm>
                <a:off x="2380300" y="4071925"/>
                <a:ext cx="1146925" cy="323125"/>
              </a:xfrm>
              <a:custGeom>
                <a:avLst/>
                <a:gdLst/>
                <a:ahLst/>
                <a:cxnLst/>
                <a:rect l="l" t="t" r="r" b="b"/>
                <a:pathLst>
                  <a:path w="45877" h="12925" extrusionOk="0">
                    <a:moveTo>
                      <a:pt x="6932" y="0"/>
                    </a:moveTo>
                    <a:cubicBezTo>
                      <a:pt x="6718" y="0"/>
                      <a:pt x="6503" y="12"/>
                      <a:pt x="6288" y="41"/>
                    </a:cubicBezTo>
                    <a:cubicBezTo>
                      <a:pt x="5314" y="161"/>
                      <a:pt x="4426" y="622"/>
                      <a:pt x="3640" y="1203"/>
                    </a:cubicBezTo>
                    <a:cubicBezTo>
                      <a:pt x="1572" y="2724"/>
                      <a:pt x="137" y="5167"/>
                      <a:pt x="18" y="7730"/>
                    </a:cubicBezTo>
                    <a:cubicBezTo>
                      <a:pt x="0" y="8294"/>
                      <a:pt x="35" y="8960"/>
                      <a:pt x="325" y="9455"/>
                    </a:cubicBezTo>
                    <a:cubicBezTo>
                      <a:pt x="410" y="9609"/>
                      <a:pt x="513" y="9746"/>
                      <a:pt x="650" y="9848"/>
                    </a:cubicBezTo>
                    <a:cubicBezTo>
                      <a:pt x="1196" y="10327"/>
                      <a:pt x="2102" y="10395"/>
                      <a:pt x="2785" y="10464"/>
                    </a:cubicBezTo>
                    <a:cubicBezTo>
                      <a:pt x="4778" y="10641"/>
                      <a:pt x="6774" y="10718"/>
                      <a:pt x="8771" y="10718"/>
                    </a:cubicBezTo>
                    <a:cubicBezTo>
                      <a:pt x="15647" y="10718"/>
                      <a:pt x="22540" y="9801"/>
                      <a:pt x="29372" y="8875"/>
                    </a:cubicBezTo>
                    <a:lnTo>
                      <a:pt x="29372" y="8875"/>
                    </a:lnTo>
                    <a:cubicBezTo>
                      <a:pt x="29337" y="9165"/>
                      <a:pt x="29474" y="9507"/>
                      <a:pt x="29679" y="9695"/>
                    </a:cubicBezTo>
                    <a:cubicBezTo>
                      <a:pt x="29953" y="9917"/>
                      <a:pt x="30277" y="10036"/>
                      <a:pt x="30585" y="10190"/>
                    </a:cubicBezTo>
                    <a:cubicBezTo>
                      <a:pt x="31337" y="10583"/>
                      <a:pt x="31986" y="11147"/>
                      <a:pt x="32703" y="11574"/>
                    </a:cubicBezTo>
                    <a:cubicBezTo>
                      <a:pt x="33243" y="11908"/>
                      <a:pt x="33880" y="12156"/>
                      <a:pt x="34504" y="12156"/>
                    </a:cubicBezTo>
                    <a:cubicBezTo>
                      <a:pt x="34710" y="12156"/>
                      <a:pt x="34914" y="12129"/>
                      <a:pt x="35113" y="12070"/>
                    </a:cubicBezTo>
                    <a:cubicBezTo>
                      <a:pt x="35301" y="12001"/>
                      <a:pt x="35489" y="11899"/>
                      <a:pt x="35574" y="11728"/>
                    </a:cubicBezTo>
                    <a:cubicBezTo>
                      <a:pt x="35745" y="11420"/>
                      <a:pt x="35506" y="11062"/>
                      <a:pt x="35266" y="10805"/>
                    </a:cubicBezTo>
                    <a:cubicBezTo>
                      <a:pt x="34651" y="10105"/>
                      <a:pt x="33985" y="9455"/>
                      <a:pt x="33250" y="8892"/>
                    </a:cubicBezTo>
                    <a:cubicBezTo>
                      <a:pt x="33414" y="8849"/>
                      <a:pt x="33572" y="8829"/>
                      <a:pt x="33724" y="8829"/>
                    </a:cubicBezTo>
                    <a:cubicBezTo>
                      <a:pt x="34600" y="8829"/>
                      <a:pt x="35279" y="9486"/>
                      <a:pt x="35847" y="10156"/>
                    </a:cubicBezTo>
                    <a:cubicBezTo>
                      <a:pt x="36360" y="10771"/>
                      <a:pt x="36702" y="11540"/>
                      <a:pt x="37300" y="12104"/>
                    </a:cubicBezTo>
                    <a:cubicBezTo>
                      <a:pt x="37570" y="12362"/>
                      <a:pt x="38348" y="12766"/>
                      <a:pt x="38936" y="12766"/>
                    </a:cubicBezTo>
                    <a:cubicBezTo>
                      <a:pt x="39204" y="12766"/>
                      <a:pt x="39432" y="12682"/>
                      <a:pt x="39555" y="12463"/>
                    </a:cubicBezTo>
                    <a:cubicBezTo>
                      <a:pt x="39640" y="12292"/>
                      <a:pt x="39658" y="12087"/>
                      <a:pt x="39640" y="11882"/>
                    </a:cubicBezTo>
                    <a:lnTo>
                      <a:pt x="39640" y="11882"/>
                    </a:lnTo>
                    <a:cubicBezTo>
                      <a:pt x="39948" y="12411"/>
                      <a:pt x="40273" y="12821"/>
                      <a:pt x="40905" y="12907"/>
                    </a:cubicBezTo>
                    <a:cubicBezTo>
                      <a:pt x="40974" y="12919"/>
                      <a:pt x="41042" y="12925"/>
                      <a:pt x="41108" y="12925"/>
                    </a:cubicBezTo>
                    <a:cubicBezTo>
                      <a:pt x="41699" y="12925"/>
                      <a:pt x="42166" y="12462"/>
                      <a:pt x="42135" y="11848"/>
                    </a:cubicBezTo>
                    <a:lnTo>
                      <a:pt x="42135" y="11848"/>
                    </a:lnTo>
                    <a:cubicBezTo>
                      <a:pt x="42282" y="12109"/>
                      <a:pt x="42576" y="12236"/>
                      <a:pt x="42876" y="12236"/>
                    </a:cubicBezTo>
                    <a:cubicBezTo>
                      <a:pt x="43066" y="12236"/>
                      <a:pt x="43258" y="12186"/>
                      <a:pt x="43417" y="12087"/>
                    </a:cubicBezTo>
                    <a:cubicBezTo>
                      <a:pt x="44066" y="11677"/>
                      <a:pt x="44151" y="10976"/>
                      <a:pt x="44168" y="10276"/>
                    </a:cubicBezTo>
                    <a:cubicBezTo>
                      <a:pt x="44267" y="10461"/>
                      <a:pt x="44474" y="10557"/>
                      <a:pt x="44677" y="10557"/>
                    </a:cubicBezTo>
                    <a:cubicBezTo>
                      <a:pt x="44755" y="10557"/>
                      <a:pt x="44832" y="10543"/>
                      <a:pt x="44903" y="10515"/>
                    </a:cubicBezTo>
                    <a:cubicBezTo>
                      <a:pt x="45159" y="10412"/>
                      <a:pt x="45330" y="10156"/>
                      <a:pt x="45416" y="9883"/>
                    </a:cubicBezTo>
                    <a:cubicBezTo>
                      <a:pt x="45877" y="8328"/>
                      <a:pt x="43707" y="6312"/>
                      <a:pt x="42596" y="5526"/>
                    </a:cubicBezTo>
                    <a:cubicBezTo>
                      <a:pt x="41264" y="4569"/>
                      <a:pt x="40051" y="3903"/>
                      <a:pt x="38462" y="3492"/>
                    </a:cubicBezTo>
                    <a:cubicBezTo>
                      <a:pt x="36599" y="3031"/>
                      <a:pt x="34703" y="2672"/>
                      <a:pt x="32789" y="2365"/>
                    </a:cubicBezTo>
                    <a:cubicBezTo>
                      <a:pt x="29150" y="1801"/>
                      <a:pt x="25408" y="1476"/>
                      <a:pt x="21768" y="1083"/>
                    </a:cubicBezTo>
                    <a:cubicBezTo>
                      <a:pt x="19086" y="793"/>
                      <a:pt x="16386" y="537"/>
                      <a:pt x="13704" y="297"/>
                    </a:cubicBezTo>
                    <a:cubicBezTo>
                      <a:pt x="12822" y="225"/>
                      <a:pt x="11974" y="152"/>
                      <a:pt x="11118" y="152"/>
                    </a:cubicBezTo>
                    <a:cubicBezTo>
                      <a:pt x="10763" y="152"/>
                      <a:pt x="10407" y="165"/>
                      <a:pt x="10047" y="195"/>
                    </a:cubicBezTo>
                    <a:cubicBezTo>
                      <a:pt x="9910" y="206"/>
                      <a:pt x="9774" y="211"/>
                      <a:pt x="9637" y="211"/>
                    </a:cubicBezTo>
                    <a:cubicBezTo>
                      <a:pt x="8739" y="211"/>
                      <a:pt x="7839" y="0"/>
                      <a:pt x="6932" y="0"/>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67"/>
              <p:cNvSpPr/>
              <p:nvPr/>
            </p:nvSpPr>
            <p:spPr>
              <a:xfrm>
                <a:off x="3255975" y="4225425"/>
                <a:ext cx="120900" cy="157650"/>
              </a:xfrm>
              <a:custGeom>
                <a:avLst/>
                <a:gdLst/>
                <a:ahLst/>
                <a:cxnLst/>
                <a:rect l="l" t="t" r="r" b="b"/>
                <a:pathLst>
                  <a:path w="4836" h="6306" extrusionOk="0">
                    <a:moveTo>
                      <a:pt x="0" y="1"/>
                    </a:moveTo>
                    <a:lnTo>
                      <a:pt x="0" y="1"/>
                    </a:lnTo>
                    <a:cubicBezTo>
                      <a:pt x="274" y="206"/>
                      <a:pt x="547" y="411"/>
                      <a:pt x="803" y="616"/>
                    </a:cubicBezTo>
                    <a:cubicBezTo>
                      <a:pt x="2119" y="1675"/>
                      <a:pt x="3212" y="2974"/>
                      <a:pt x="4033" y="4426"/>
                    </a:cubicBezTo>
                    <a:cubicBezTo>
                      <a:pt x="4357" y="5007"/>
                      <a:pt x="4716" y="5639"/>
                      <a:pt x="4562" y="6306"/>
                    </a:cubicBezTo>
                    <a:cubicBezTo>
                      <a:pt x="4836" y="5656"/>
                      <a:pt x="4511" y="4922"/>
                      <a:pt x="4220" y="4324"/>
                    </a:cubicBezTo>
                    <a:cubicBezTo>
                      <a:pt x="3332" y="2478"/>
                      <a:pt x="1828" y="923"/>
                      <a:pt x="0"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67"/>
              <p:cNvSpPr/>
              <p:nvPr/>
            </p:nvSpPr>
            <p:spPr>
              <a:xfrm>
                <a:off x="3284575" y="4185700"/>
                <a:ext cx="147825" cy="195675"/>
              </a:xfrm>
              <a:custGeom>
                <a:avLst/>
                <a:gdLst/>
                <a:ahLst/>
                <a:cxnLst/>
                <a:rect l="l" t="t" r="r" b="b"/>
                <a:pathLst>
                  <a:path w="5913" h="7827" extrusionOk="0">
                    <a:moveTo>
                      <a:pt x="1" y="1"/>
                    </a:moveTo>
                    <a:cubicBezTo>
                      <a:pt x="2735" y="1675"/>
                      <a:pt x="5827" y="4358"/>
                      <a:pt x="5862" y="7826"/>
                    </a:cubicBezTo>
                    <a:cubicBezTo>
                      <a:pt x="5879" y="7621"/>
                      <a:pt x="5896" y="7399"/>
                      <a:pt x="5913" y="7177"/>
                    </a:cubicBezTo>
                    <a:cubicBezTo>
                      <a:pt x="5759" y="3879"/>
                      <a:pt x="2837" y="1282"/>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67"/>
              <p:cNvSpPr/>
              <p:nvPr/>
            </p:nvSpPr>
            <p:spPr>
              <a:xfrm>
                <a:off x="3337975" y="4164350"/>
                <a:ext cx="151675" cy="184550"/>
              </a:xfrm>
              <a:custGeom>
                <a:avLst/>
                <a:gdLst/>
                <a:ahLst/>
                <a:cxnLst/>
                <a:rect l="l" t="t" r="r" b="b"/>
                <a:pathLst>
                  <a:path w="6067" h="7382" extrusionOk="0">
                    <a:moveTo>
                      <a:pt x="1" y="0"/>
                    </a:moveTo>
                    <a:lnTo>
                      <a:pt x="1" y="0"/>
                    </a:lnTo>
                    <a:cubicBezTo>
                      <a:pt x="342" y="240"/>
                      <a:pt x="684" y="445"/>
                      <a:pt x="1026" y="684"/>
                    </a:cubicBezTo>
                    <a:cubicBezTo>
                      <a:pt x="3350" y="2222"/>
                      <a:pt x="5690" y="4409"/>
                      <a:pt x="5810" y="7382"/>
                    </a:cubicBezTo>
                    <a:cubicBezTo>
                      <a:pt x="6066" y="4340"/>
                      <a:pt x="3572" y="1914"/>
                      <a:pt x="1094" y="564"/>
                    </a:cubicBezTo>
                    <a:cubicBezTo>
                      <a:pt x="735" y="376"/>
                      <a:pt x="377" y="171"/>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67"/>
              <p:cNvSpPr/>
              <p:nvPr/>
            </p:nvSpPr>
            <p:spPr>
              <a:xfrm>
                <a:off x="2166725" y="3974225"/>
                <a:ext cx="436150" cy="368675"/>
              </a:xfrm>
              <a:custGeom>
                <a:avLst/>
                <a:gdLst/>
                <a:ahLst/>
                <a:cxnLst/>
                <a:rect l="l" t="t" r="r" b="b"/>
                <a:pathLst>
                  <a:path w="17446" h="14747" extrusionOk="0">
                    <a:moveTo>
                      <a:pt x="11315" y="0"/>
                    </a:moveTo>
                    <a:cubicBezTo>
                      <a:pt x="11279" y="0"/>
                      <a:pt x="11244" y="1"/>
                      <a:pt x="11209" y="2"/>
                    </a:cubicBezTo>
                    <a:cubicBezTo>
                      <a:pt x="10423" y="36"/>
                      <a:pt x="9637" y="310"/>
                      <a:pt x="8885" y="737"/>
                    </a:cubicBezTo>
                    <a:cubicBezTo>
                      <a:pt x="7211" y="1677"/>
                      <a:pt x="5673" y="3351"/>
                      <a:pt x="4596" y="4547"/>
                    </a:cubicBezTo>
                    <a:cubicBezTo>
                      <a:pt x="2102" y="7315"/>
                      <a:pt x="427" y="10322"/>
                      <a:pt x="0" y="14098"/>
                    </a:cubicBezTo>
                    <a:cubicBezTo>
                      <a:pt x="3011" y="14530"/>
                      <a:pt x="6045" y="14746"/>
                      <a:pt x="9082" y="14746"/>
                    </a:cubicBezTo>
                    <a:cubicBezTo>
                      <a:pt x="9768" y="14746"/>
                      <a:pt x="10454" y="14735"/>
                      <a:pt x="11141" y="14713"/>
                    </a:cubicBezTo>
                    <a:cubicBezTo>
                      <a:pt x="12268" y="10630"/>
                      <a:pt x="14472" y="6837"/>
                      <a:pt x="17445" y="3812"/>
                    </a:cubicBezTo>
                    <a:cubicBezTo>
                      <a:pt x="16295" y="2532"/>
                      <a:pt x="14575" y="1790"/>
                      <a:pt x="12855" y="1790"/>
                    </a:cubicBezTo>
                    <a:cubicBezTo>
                      <a:pt x="12762" y="1790"/>
                      <a:pt x="12669" y="1792"/>
                      <a:pt x="12576" y="1796"/>
                    </a:cubicBezTo>
                    <a:cubicBezTo>
                      <a:pt x="13020" y="1523"/>
                      <a:pt x="12986" y="822"/>
                      <a:pt x="12627" y="446"/>
                    </a:cubicBezTo>
                    <a:cubicBezTo>
                      <a:pt x="12293" y="112"/>
                      <a:pt x="11796" y="0"/>
                      <a:pt x="11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67"/>
              <p:cNvSpPr/>
              <p:nvPr/>
            </p:nvSpPr>
            <p:spPr>
              <a:xfrm>
                <a:off x="2253850" y="4009725"/>
                <a:ext cx="235825" cy="310125"/>
              </a:xfrm>
              <a:custGeom>
                <a:avLst/>
                <a:gdLst/>
                <a:ahLst/>
                <a:cxnLst/>
                <a:rect l="l" t="t" r="r" b="b"/>
                <a:pathLst>
                  <a:path w="9433" h="12405" extrusionOk="0">
                    <a:moveTo>
                      <a:pt x="9432" y="0"/>
                    </a:moveTo>
                    <a:cubicBezTo>
                      <a:pt x="5400" y="2358"/>
                      <a:pt x="1846" y="5912"/>
                      <a:pt x="428" y="10440"/>
                    </a:cubicBezTo>
                    <a:cubicBezTo>
                      <a:pt x="240" y="11089"/>
                      <a:pt x="86" y="11738"/>
                      <a:pt x="1" y="12405"/>
                    </a:cubicBezTo>
                    <a:cubicBezTo>
                      <a:pt x="1163" y="7108"/>
                      <a:pt x="5093" y="2990"/>
                      <a:pt x="9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67"/>
              <p:cNvSpPr/>
              <p:nvPr/>
            </p:nvSpPr>
            <p:spPr>
              <a:xfrm>
                <a:off x="2234650" y="4005450"/>
                <a:ext cx="187525" cy="322525"/>
              </a:xfrm>
              <a:custGeom>
                <a:avLst/>
                <a:gdLst/>
                <a:ahLst/>
                <a:cxnLst/>
                <a:rect l="l" t="t" r="r" b="b"/>
                <a:pathLst>
                  <a:path w="7501" h="12901" extrusionOk="0">
                    <a:moveTo>
                      <a:pt x="7501" y="0"/>
                    </a:moveTo>
                    <a:cubicBezTo>
                      <a:pt x="3161" y="2666"/>
                      <a:pt x="0" y="7758"/>
                      <a:pt x="68" y="12900"/>
                    </a:cubicBezTo>
                    <a:cubicBezTo>
                      <a:pt x="393" y="8099"/>
                      <a:pt x="3058" y="3623"/>
                      <a:pt x="6732" y="581"/>
                    </a:cubicBezTo>
                    <a:lnTo>
                      <a:pt x="75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67"/>
              <p:cNvSpPr/>
              <p:nvPr/>
            </p:nvSpPr>
            <p:spPr>
              <a:xfrm>
                <a:off x="2319225" y="4043475"/>
                <a:ext cx="207600" cy="291750"/>
              </a:xfrm>
              <a:custGeom>
                <a:avLst/>
                <a:gdLst/>
                <a:ahLst/>
                <a:cxnLst/>
                <a:rect l="l" t="t" r="r" b="b"/>
                <a:pathLst>
                  <a:path w="8304" h="11670" extrusionOk="0">
                    <a:moveTo>
                      <a:pt x="8304" y="0"/>
                    </a:moveTo>
                    <a:lnTo>
                      <a:pt x="8304" y="0"/>
                    </a:lnTo>
                    <a:cubicBezTo>
                      <a:pt x="7843" y="256"/>
                      <a:pt x="7193" y="684"/>
                      <a:pt x="6749" y="991"/>
                    </a:cubicBezTo>
                    <a:cubicBezTo>
                      <a:pt x="3281" y="3537"/>
                      <a:pt x="752" y="7415"/>
                      <a:pt x="0" y="11670"/>
                    </a:cubicBezTo>
                    <a:cubicBezTo>
                      <a:pt x="1094" y="7535"/>
                      <a:pt x="3520" y="3793"/>
                      <a:pt x="6835" y="1094"/>
                    </a:cubicBezTo>
                    <a:cubicBezTo>
                      <a:pt x="7245" y="769"/>
                      <a:pt x="7877" y="308"/>
                      <a:pt x="8304" y="0"/>
                    </a:cubicBezTo>
                    <a:close/>
                  </a:path>
                </a:pathLst>
              </a:custGeom>
              <a:solidFill>
                <a:srgbClr val="65C1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7"/>
              <p:cNvSpPr/>
              <p:nvPr/>
            </p:nvSpPr>
            <p:spPr>
              <a:xfrm>
                <a:off x="2347825" y="4160075"/>
                <a:ext cx="88025" cy="138000"/>
              </a:xfrm>
              <a:custGeom>
                <a:avLst/>
                <a:gdLst/>
                <a:ahLst/>
                <a:cxnLst/>
                <a:rect l="l" t="t" r="r" b="b"/>
                <a:pathLst>
                  <a:path w="3521" h="5520" extrusionOk="0">
                    <a:moveTo>
                      <a:pt x="3521" y="1"/>
                    </a:moveTo>
                    <a:lnTo>
                      <a:pt x="3521" y="1"/>
                    </a:lnTo>
                    <a:cubicBezTo>
                      <a:pt x="1863" y="1436"/>
                      <a:pt x="599" y="3401"/>
                      <a:pt x="1" y="5519"/>
                    </a:cubicBezTo>
                    <a:cubicBezTo>
                      <a:pt x="975" y="3537"/>
                      <a:pt x="2137" y="1726"/>
                      <a:pt x="352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67"/>
              <p:cNvSpPr/>
              <p:nvPr/>
            </p:nvSpPr>
            <p:spPr>
              <a:xfrm>
                <a:off x="2380725" y="3503950"/>
                <a:ext cx="1028200" cy="932950"/>
              </a:xfrm>
              <a:custGeom>
                <a:avLst/>
                <a:gdLst/>
                <a:ahLst/>
                <a:cxnLst/>
                <a:rect l="l" t="t" r="r" b="b"/>
                <a:pathLst>
                  <a:path w="41128" h="37318" extrusionOk="0">
                    <a:moveTo>
                      <a:pt x="7211" y="1"/>
                    </a:moveTo>
                    <a:cubicBezTo>
                      <a:pt x="6422" y="1"/>
                      <a:pt x="5757" y="576"/>
                      <a:pt x="5622" y="1351"/>
                    </a:cubicBezTo>
                    <a:lnTo>
                      <a:pt x="1" y="37317"/>
                    </a:lnTo>
                    <a:lnTo>
                      <a:pt x="1" y="37317"/>
                    </a:lnTo>
                    <a:lnTo>
                      <a:pt x="32977" y="36651"/>
                    </a:lnTo>
                    <a:lnTo>
                      <a:pt x="41042" y="1659"/>
                    </a:lnTo>
                    <a:cubicBezTo>
                      <a:pt x="41127" y="1300"/>
                      <a:pt x="40854" y="958"/>
                      <a:pt x="40495" y="958"/>
                    </a:cubicBezTo>
                    <a:lnTo>
                      <a:pt x="7245" y="1"/>
                    </a:lnTo>
                    <a:cubicBezTo>
                      <a:pt x="7234" y="1"/>
                      <a:pt x="7222" y="1"/>
                      <a:pt x="721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67"/>
              <p:cNvSpPr/>
              <p:nvPr/>
            </p:nvSpPr>
            <p:spPr>
              <a:xfrm>
                <a:off x="1806625" y="4304450"/>
                <a:ext cx="586500" cy="132450"/>
              </a:xfrm>
              <a:custGeom>
                <a:avLst/>
                <a:gdLst/>
                <a:ahLst/>
                <a:cxnLst/>
                <a:rect l="l" t="t" r="r" b="b"/>
                <a:pathLst>
                  <a:path w="23460" h="5298" extrusionOk="0">
                    <a:moveTo>
                      <a:pt x="1" y="1"/>
                    </a:moveTo>
                    <a:lnTo>
                      <a:pt x="1" y="3076"/>
                    </a:lnTo>
                    <a:lnTo>
                      <a:pt x="22965" y="5297"/>
                    </a:lnTo>
                    <a:lnTo>
                      <a:pt x="23460" y="2119"/>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67"/>
              <p:cNvSpPr/>
              <p:nvPr/>
            </p:nvSpPr>
            <p:spPr>
              <a:xfrm>
                <a:off x="1806625" y="4304450"/>
                <a:ext cx="594625" cy="53000"/>
              </a:xfrm>
              <a:custGeom>
                <a:avLst/>
                <a:gdLst/>
                <a:ahLst/>
                <a:cxnLst/>
                <a:rect l="l" t="t" r="r" b="b"/>
                <a:pathLst>
                  <a:path w="23785" h="2120" extrusionOk="0">
                    <a:moveTo>
                      <a:pt x="1" y="1"/>
                    </a:moveTo>
                    <a:lnTo>
                      <a:pt x="23460" y="2119"/>
                    </a:lnTo>
                    <a:lnTo>
                      <a:pt x="2378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67"/>
              <p:cNvSpPr/>
              <p:nvPr/>
            </p:nvSpPr>
            <p:spPr>
              <a:xfrm>
                <a:off x="2380725" y="4357425"/>
                <a:ext cx="838950" cy="79475"/>
              </a:xfrm>
              <a:custGeom>
                <a:avLst/>
                <a:gdLst/>
                <a:ahLst/>
                <a:cxnLst/>
                <a:rect l="l" t="t" r="r" b="b"/>
                <a:pathLst>
                  <a:path w="33558" h="3179" extrusionOk="0">
                    <a:moveTo>
                      <a:pt x="496" y="0"/>
                    </a:moveTo>
                    <a:lnTo>
                      <a:pt x="1" y="3178"/>
                    </a:lnTo>
                    <a:lnTo>
                      <a:pt x="32977" y="2512"/>
                    </a:lnTo>
                    <a:lnTo>
                      <a:pt x="3355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67"/>
              <p:cNvSpPr/>
              <p:nvPr/>
            </p:nvSpPr>
            <p:spPr>
              <a:xfrm>
                <a:off x="2329475" y="3483850"/>
                <a:ext cx="1063625" cy="873600"/>
              </a:xfrm>
              <a:custGeom>
                <a:avLst/>
                <a:gdLst/>
                <a:ahLst/>
                <a:cxnLst/>
                <a:rect l="l" t="t" r="r" b="b"/>
                <a:pathLst>
                  <a:path w="42545" h="34944" extrusionOk="0">
                    <a:moveTo>
                      <a:pt x="6630" y="1"/>
                    </a:moveTo>
                    <a:cubicBezTo>
                      <a:pt x="5958" y="1"/>
                      <a:pt x="5379" y="486"/>
                      <a:pt x="5280" y="1164"/>
                    </a:cubicBezTo>
                    <a:lnTo>
                      <a:pt x="0" y="34704"/>
                    </a:lnTo>
                    <a:lnTo>
                      <a:pt x="2546" y="34943"/>
                    </a:lnTo>
                    <a:lnTo>
                      <a:pt x="7689" y="2053"/>
                    </a:lnTo>
                    <a:cubicBezTo>
                      <a:pt x="7807" y="1329"/>
                      <a:pt x="8438" y="805"/>
                      <a:pt x="9158" y="805"/>
                    </a:cubicBezTo>
                    <a:cubicBezTo>
                      <a:pt x="9169" y="805"/>
                      <a:pt x="9181" y="805"/>
                      <a:pt x="9193" y="805"/>
                    </a:cubicBezTo>
                    <a:lnTo>
                      <a:pt x="42545" y="1762"/>
                    </a:lnTo>
                    <a:lnTo>
                      <a:pt x="6698" y="2"/>
                    </a:lnTo>
                    <a:cubicBezTo>
                      <a:pt x="6675" y="1"/>
                      <a:pt x="6652" y="1"/>
                      <a:pt x="66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67"/>
              <p:cNvSpPr/>
              <p:nvPr/>
            </p:nvSpPr>
            <p:spPr>
              <a:xfrm>
                <a:off x="2924500" y="3727250"/>
                <a:ext cx="91000" cy="90825"/>
              </a:xfrm>
              <a:custGeom>
                <a:avLst/>
                <a:gdLst/>
                <a:ahLst/>
                <a:cxnLst/>
                <a:rect l="l" t="t" r="r" b="b"/>
                <a:pathLst>
                  <a:path w="3640" h="3633" extrusionOk="0">
                    <a:moveTo>
                      <a:pt x="1901" y="1"/>
                    </a:moveTo>
                    <a:cubicBezTo>
                      <a:pt x="1134" y="1"/>
                      <a:pt x="431" y="591"/>
                      <a:pt x="222" y="1441"/>
                    </a:cubicBezTo>
                    <a:cubicBezTo>
                      <a:pt x="0" y="2415"/>
                      <a:pt x="513" y="3371"/>
                      <a:pt x="1384" y="3593"/>
                    </a:cubicBezTo>
                    <a:cubicBezTo>
                      <a:pt x="1497" y="3620"/>
                      <a:pt x="1611" y="3632"/>
                      <a:pt x="1723" y="3632"/>
                    </a:cubicBezTo>
                    <a:cubicBezTo>
                      <a:pt x="2492" y="3632"/>
                      <a:pt x="3207" y="3042"/>
                      <a:pt x="3400" y="2192"/>
                    </a:cubicBezTo>
                    <a:cubicBezTo>
                      <a:pt x="3640" y="1218"/>
                      <a:pt x="3110" y="262"/>
                      <a:pt x="2239" y="40"/>
                    </a:cubicBezTo>
                    <a:cubicBezTo>
                      <a:pt x="2126" y="13"/>
                      <a:pt x="2012" y="1"/>
                      <a:pt x="1901" y="1"/>
                    </a:cubicBezTo>
                    <a:close/>
                  </a:path>
                </a:pathLst>
              </a:custGeom>
              <a:solidFill>
                <a:srgbClr val="90AA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67"/>
              <p:cNvSpPr/>
              <p:nvPr/>
            </p:nvSpPr>
            <p:spPr>
              <a:xfrm>
                <a:off x="743000" y="3994625"/>
                <a:ext cx="1419050" cy="341725"/>
              </a:xfrm>
              <a:custGeom>
                <a:avLst/>
                <a:gdLst/>
                <a:ahLst/>
                <a:cxnLst/>
                <a:rect l="l" t="t" r="r" b="b"/>
                <a:pathLst>
                  <a:path w="56762" h="13669" extrusionOk="0">
                    <a:moveTo>
                      <a:pt x="14477" y="1"/>
                    </a:moveTo>
                    <a:cubicBezTo>
                      <a:pt x="14396" y="1"/>
                      <a:pt x="14315" y="2"/>
                      <a:pt x="14234" y="6"/>
                    </a:cubicBezTo>
                    <a:cubicBezTo>
                      <a:pt x="13123" y="58"/>
                      <a:pt x="11842" y="570"/>
                      <a:pt x="10816" y="1014"/>
                    </a:cubicBezTo>
                    <a:cubicBezTo>
                      <a:pt x="8459" y="2005"/>
                      <a:pt x="6374" y="3611"/>
                      <a:pt x="4495" y="5320"/>
                    </a:cubicBezTo>
                    <a:cubicBezTo>
                      <a:pt x="2205" y="7387"/>
                      <a:pt x="719" y="10104"/>
                      <a:pt x="1" y="13094"/>
                    </a:cubicBezTo>
                    <a:cubicBezTo>
                      <a:pt x="770" y="13470"/>
                      <a:pt x="1658" y="13521"/>
                      <a:pt x="2513" y="13538"/>
                    </a:cubicBezTo>
                    <a:cubicBezTo>
                      <a:pt x="3083" y="13554"/>
                      <a:pt x="3654" y="13560"/>
                      <a:pt x="4224" y="13560"/>
                    </a:cubicBezTo>
                    <a:cubicBezTo>
                      <a:pt x="5600" y="13560"/>
                      <a:pt x="6974" y="13523"/>
                      <a:pt x="8339" y="13487"/>
                    </a:cubicBezTo>
                    <a:cubicBezTo>
                      <a:pt x="16540" y="13248"/>
                      <a:pt x="24725" y="12975"/>
                      <a:pt x="32909" y="12411"/>
                    </a:cubicBezTo>
                    <a:lnTo>
                      <a:pt x="37744" y="12069"/>
                    </a:lnTo>
                    <a:cubicBezTo>
                      <a:pt x="37799" y="12065"/>
                      <a:pt x="37850" y="12063"/>
                      <a:pt x="37899" y="12063"/>
                    </a:cubicBezTo>
                    <a:cubicBezTo>
                      <a:pt x="38715" y="12063"/>
                      <a:pt x="38708" y="12588"/>
                      <a:pt x="39402" y="12975"/>
                    </a:cubicBezTo>
                    <a:cubicBezTo>
                      <a:pt x="39910" y="13255"/>
                      <a:pt x="40522" y="13353"/>
                      <a:pt x="41162" y="13353"/>
                    </a:cubicBezTo>
                    <a:cubicBezTo>
                      <a:pt x="42203" y="13353"/>
                      <a:pt x="43319" y="13093"/>
                      <a:pt x="44186" y="12923"/>
                    </a:cubicBezTo>
                    <a:cubicBezTo>
                      <a:pt x="45408" y="12689"/>
                      <a:pt x="46657" y="12401"/>
                      <a:pt x="47907" y="12401"/>
                    </a:cubicBezTo>
                    <a:cubicBezTo>
                      <a:pt x="48387" y="12401"/>
                      <a:pt x="48867" y="12443"/>
                      <a:pt x="49346" y="12547"/>
                    </a:cubicBezTo>
                    <a:cubicBezTo>
                      <a:pt x="50286" y="12735"/>
                      <a:pt x="51157" y="13163"/>
                      <a:pt x="52063" y="13487"/>
                    </a:cubicBezTo>
                    <a:cubicBezTo>
                      <a:pt x="52345" y="13593"/>
                      <a:pt x="52691" y="13668"/>
                      <a:pt x="53013" y="13668"/>
                    </a:cubicBezTo>
                    <a:cubicBezTo>
                      <a:pt x="53627" y="13668"/>
                      <a:pt x="54150" y="13394"/>
                      <a:pt x="53959" y="12530"/>
                    </a:cubicBezTo>
                    <a:lnTo>
                      <a:pt x="53959" y="12530"/>
                    </a:lnTo>
                    <a:cubicBezTo>
                      <a:pt x="54250" y="12735"/>
                      <a:pt x="54574" y="12958"/>
                      <a:pt x="54933" y="13009"/>
                    </a:cubicBezTo>
                    <a:cubicBezTo>
                      <a:pt x="54998" y="13021"/>
                      <a:pt x="55064" y="13027"/>
                      <a:pt x="55131" y="13027"/>
                    </a:cubicBezTo>
                    <a:cubicBezTo>
                      <a:pt x="55432" y="13027"/>
                      <a:pt x="55733" y="12899"/>
                      <a:pt x="55873" y="12633"/>
                    </a:cubicBezTo>
                    <a:cubicBezTo>
                      <a:pt x="56061" y="12308"/>
                      <a:pt x="55907" y="11898"/>
                      <a:pt x="55753" y="11556"/>
                    </a:cubicBezTo>
                    <a:cubicBezTo>
                      <a:pt x="55761" y="11555"/>
                      <a:pt x="55769" y="11554"/>
                      <a:pt x="55777" y="11554"/>
                    </a:cubicBezTo>
                    <a:cubicBezTo>
                      <a:pt x="55857" y="11554"/>
                      <a:pt x="55949" y="11628"/>
                      <a:pt x="56027" y="11659"/>
                    </a:cubicBezTo>
                    <a:cubicBezTo>
                      <a:pt x="56053" y="11667"/>
                      <a:pt x="56079" y="11671"/>
                      <a:pt x="56104" y="11671"/>
                    </a:cubicBezTo>
                    <a:cubicBezTo>
                      <a:pt x="56288" y="11671"/>
                      <a:pt x="56428" y="11464"/>
                      <a:pt x="56488" y="11283"/>
                    </a:cubicBezTo>
                    <a:cubicBezTo>
                      <a:pt x="56761" y="10378"/>
                      <a:pt x="55975" y="9694"/>
                      <a:pt x="55377" y="9164"/>
                    </a:cubicBezTo>
                    <a:cubicBezTo>
                      <a:pt x="52466" y="6594"/>
                      <a:pt x="48460" y="5048"/>
                      <a:pt x="44542" y="5048"/>
                    </a:cubicBezTo>
                    <a:cubicBezTo>
                      <a:pt x="44137" y="5048"/>
                      <a:pt x="43733" y="5064"/>
                      <a:pt x="43332" y="5098"/>
                    </a:cubicBezTo>
                    <a:cubicBezTo>
                      <a:pt x="43297" y="5115"/>
                      <a:pt x="43246" y="5115"/>
                      <a:pt x="43212" y="5115"/>
                    </a:cubicBezTo>
                    <a:cubicBezTo>
                      <a:pt x="42204" y="5218"/>
                      <a:pt x="41213" y="5440"/>
                      <a:pt x="40222" y="5679"/>
                    </a:cubicBezTo>
                    <a:cubicBezTo>
                      <a:pt x="39696" y="5810"/>
                      <a:pt x="39195" y="5967"/>
                      <a:pt x="38666" y="5967"/>
                    </a:cubicBezTo>
                    <a:cubicBezTo>
                      <a:pt x="38576" y="5967"/>
                      <a:pt x="38486" y="5962"/>
                      <a:pt x="38394" y="5952"/>
                    </a:cubicBezTo>
                    <a:cubicBezTo>
                      <a:pt x="37676" y="5867"/>
                      <a:pt x="36958" y="5679"/>
                      <a:pt x="36241" y="5508"/>
                    </a:cubicBezTo>
                    <a:cubicBezTo>
                      <a:pt x="32243" y="4534"/>
                      <a:pt x="28244" y="3560"/>
                      <a:pt x="24229" y="2569"/>
                    </a:cubicBezTo>
                    <a:cubicBezTo>
                      <a:pt x="22298" y="2091"/>
                      <a:pt x="20351" y="1629"/>
                      <a:pt x="18454" y="980"/>
                    </a:cubicBezTo>
                    <a:cubicBezTo>
                      <a:pt x="17180" y="528"/>
                      <a:pt x="15844" y="1"/>
                      <a:pt x="14477" y="1"/>
                    </a:cubicBezTo>
                    <a:close/>
                  </a:path>
                </a:pathLst>
              </a:custGeom>
              <a:solidFill>
                <a:srgbClr val="CF7D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67"/>
              <p:cNvSpPr/>
              <p:nvPr/>
            </p:nvSpPr>
            <p:spPr>
              <a:xfrm>
                <a:off x="1936900" y="4228850"/>
                <a:ext cx="156375" cy="85450"/>
              </a:xfrm>
              <a:custGeom>
                <a:avLst/>
                <a:gdLst/>
                <a:ahLst/>
                <a:cxnLst/>
                <a:rect l="l" t="t" r="r" b="b"/>
                <a:pathLst>
                  <a:path w="6255" h="3418" extrusionOk="0">
                    <a:moveTo>
                      <a:pt x="1" y="0"/>
                    </a:moveTo>
                    <a:lnTo>
                      <a:pt x="1" y="0"/>
                    </a:lnTo>
                    <a:cubicBezTo>
                      <a:pt x="1112" y="513"/>
                      <a:pt x="2205" y="957"/>
                      <a:pt x="3281" y="1504"/>
                    </a:cubicBezTo>
                    <a:cubicBezTo>
                      <a:pt x="4324" y="2068"/>
                      <a:pt x="5451" y="2495"/>
                      <a:pt x="6254" y="3418"/>
                    </a:cubicBezTo>
                    <a:cubicBezTo>
                      <a:pt x="5537" y="1487"/>
                      <a:pt x="1932" y="86"/>
                      <a:pt x="1" y="0"/>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67"/>
              <p:cNvSpPr/>
              <p:nvPr/>
            </p:nvSpPr>
            <p:spPr>
              <a:xfrm>
                <a:off x="1954850" y="4171175"/>
                <a:ext cx="189675" cy="127325"/>
              </a:xfrm>
              <a:custGeom>
                <a:avLst/>
                <a:gdLst/>
                <a:ahLst/>
                <a:cxnLst/>
                <a:rect l="l" t="t" r="r" b="b"/>
                <a:pathLst>
                  <a:path w="7587" h="5093" extrusionOk="0">
                    <a:moveTo>
                      <a:pt x="1" y="1"/>
                    </a:moveTo>
                    <a:lnTo>
                      <a:pt x="1" y="1"/>
                    </a:lnTo>
                    <a:cubicBezTo>
                      <a:pt x="1402" y="701"/>
                      <a:pt x="2769" y="1385"/>
                      <a:pt x="4101" y="2188"/>
                    </a:cubicBezTo>
                    <a:cubicBezTo>
                      <a:pt x="5331" y="3025"/>
                      <a:pt x="6903" y="3691"/>
                      <a:pt x="7587" y="5093"/>
                    </a:cubicBezTo>
                    <a:cubicBezTo>
                      <a:pt x="7484" y="4289"/>
                      <a:pt x="6938" y="3572"/>
                      <a:pt x="6322" y="3093"/>
                    </a:cubicBezTo>
                    <a:cubicBezTo>
                      <a:pt x="4511" y="1573"/>
                      <a:pt x="2324" y="428"/>
                      <a:pt x="1" y="1"/>
                    </a:cubicBezTo>
                    <a:close/>
                  </a:path>
                </a:pathLst>
              </a:custGeom>
              <a:solidFill>
                <a:srgbClr val="C16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67"/>
              <p:cNvSpPr/>
              <p:nvPr/>
            </p:nvSpPr>
            <p:spPr>
              <a:xfrm>
                <a:off x="471350" y="3914675"/>
                <a:ext cx="557450" cy="422275"/>
              </a:xfrm>
              <a:custGeom>
                <a:avLst/>
                <a:gdLst/>
                <a:ahLst/>
                <a:cxnLst/>
                <a:rect l="l" t="t" r="r" b="b"/>
                <a:pathLst>
                  <a:path w="22298" h="16891" extrusionOk="0">
                    <a:moveTo>
                      <a:pt x="13190" y="0"/>
                    </a:moveTo>
                    <a:cubicBezTo>
                      <a:pt x="11092" y="0"/>
                      <a:pt x="5748" y="2340"/>
                      <a:pt x="4733" y="2760"/>
                    </a:cubicBezTo>
                    <a:cubicBezTo>
                      <a:pt x="3913" y="3102"/>
                      <a:pt x="3076" y="3478"/>
                      <a:pt x="2460" y="4144"/>
                    </a:cubicBezTo>
                    <a:cubicBezTo>
                      <a:pt x="1862" y="4793"/>
                      <a:pt x="1521" y="5784"/>
                      <a:pt x="1897" y="6604"/>
                    </a:cubicBezTo>
                    <a:cubicBezTo>
                      <a:pt x="1128" y="6792"/>
                      <a:pt x="854" y="7698"/>
                      <a:pt x="701" y="8467"/>
                    </a:cubicBezTo>
                    <a:cubicBezTo>
                      <a:pt x="342" y="10329"/>
                      <a:pt x="0" y="12380"/>
                      <a:pt x="991" y="14003"/>
                    </a:cubicBezTo>
                    <a:cubicBezTo>
                      <a:pt x="2016" y="15711"/>
                      <a:pt x="4186" y="16344"/>
                      <a:pt x="6185" y="16463"/>
                    </a:cubicBezTo>
                    <a:cubicBezTo>
                      <a:pt x="8184" y="16583"/>
                      <a:pt x="10218" y="16344"/>
                      <a:pt x="12131" y="16890"/>
                    </a:cubicBezTo>
                    <a:cubicBezTo>
                      <a:pt x="13344" y="14498"/>
                      <a:pt x="14558" y="12072"/>
                      <a:pt x="16181" y="9919"/>
                    </a:cubicBezTo>
                    <a:cubicBezTo>
                      <a:pt x="16967" y="8877"/>
                      <a:pt x="18470" y="7800"/>
                      <a:pt x="18897" y="6570"/>
                    </a:cubicBezTo>
                    <a:lnTo>
                      <a:pt x="18897" y="6570"/>
                    </a:lnTo>
                    <a:cubicBezTo>
                      <a:pt x="18129" y="6878"/>
                      <a:pt x="17360" y="7185"/>
                      <a:pt x="16591" y="7493"/>
                    </a:cubicBezTo>
                    <a:cubicBezTo>
                      <a:pt x="18214" y="5733"/>
                      <a:pt x="20145" y="4264"/>
                      <a:pt x="22298" y="3187"/>
                    </a:cubicBezTo>
                    <a:lnTo>
                      <a:pt x="22298" y="3187"/>
                    </a:lnTo>
                    <a:cubicBezTo>
                      <a:pt x="19290" y="3649"/>
                      <a:pt x="16574" y="5272"/>
                      <a:pt x="14318" y="7305"/>
                    </a:cubicBezTo>
                    <a:cubicBezTo>
                      <a:pt x="12080" y="9355"/>
                      <a:pt x="10252" y="11799"/>
                      <a:pt x="8441" y="14242"/>
                    </a:cubicBezTo>
                    <a:cubicBezTo>
                      <a:pt x="8663" y="11320"/>
                      <a:pt x="9996" y="8535"/>
                      <a:pt x="11909" y="6314"/>
                    </a:cubicBezTo>
                    <a:cubicBezTo>
                      <a:pt x="13840" y="4110"/>
                      <a:pt x="16352" y="2452"/>
                      <a:pt x="19034" y="1291"/>
                    </a:cubicBezTo>
                    <a:cubicBezTo>
                      <a:pt x="18983" y="1290"/>
                      <a:pt x="18933" y="1289"/>
                      <a:pt x="18882" y="1289"/>
                    </a:cubicBezTo>
                    <a:cubicBezTo>
                      <a:pt x="17226" y="1289"/>
                      <a:pt x="15604" y="1825"/>
                      <a:pt x="14079" y="2521"/>
                    </a:cubicBezTo>
                    <a:cubicBezTo>
                      <a:pt x="11004" y="3905"/>
                      <a:pt x="8219" y="5972"/>
                      <a:pt x="5997" y="8518"/>
                    </a:cubicBezTo>
                    <a:cubicBezTo>
                      <a:pt x="7279" y="5921"/>
                      <a:pt x="9244" y="3683"/>
                      <a:pt x="11636" y="2060"/>
                    </a:cubicBezTo>
                    <a:lnTo>
                      <a:pt x="11636" y="2060"/>
                    </a:lnTo>
                    <a:cubicBezTo>
                      <a:pt x="10423" y="2333"/>
                      <a:pt x="9192" y="2606"/>
                      <a:pt x="7979" y="2897"/>
                    </a:cubicBezTo>
                    <a:cubicBezTo>
                      <a:pt x="9773" y="1632"/>
                      <a:pt x="11807" y="727"/>
                      <a:pt x="13960" y="248"/>
                    </a:cubicBezTo>
                    <a:cubicBezTo>
                      <a:pt x="13835" y="75"/>
                      <a:pt x="13564" y="0"/>
                      <a:pt x="1319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67"/>
              <p:cNvSpPr/>
              <p:nvPr/>
            </p:nvSpPr>
            <p:spPr>
              <a:xfrm>
                <a:off x="695600" y="3968725"/>
                <a:ext cx="370800" cy="341725"/>
              </a:xfrm>
              <a:custGeom>
                <a:avLst/>
                <a:gdLst/>
                <a:ahLst/>
                <a:cxnLst/>
                <a:rect l="l" t="t" r="r" b="b"/>
                <a:pathLst>
                  <a:path w="14832" h="13669" extrusionOk="0">
                    <a:moveTo>
                      <a:pt x="14831" y="0"/>
                    </a:moveTo>
                    <a:lnTo>
                      <a:pt x="13618" y="444"/>
                    </a:lnTo>
                    <a:cubicBezTo>
                      <a:pt x="7587" y="2819"/>
                      <a:pt x="2512" y="7689"/>
                      <a:pt x="0" y="13669"/>
                    </a:cubicBezTo>
                    <a:cubicBezTo>
                      <a:pt x="2649" y="8270"/>
                      <a:pt x="7091" y="3776"/>
                      <a:pt x="12473" y="1076"/>
                    </a:cubicBezTo>
                    <a:lnTo>
                      <a:pt x="13635" y="513"/>
                    </a:lnTo>
                    <a:lnTo>
                      <a:pt x="1483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67"/>
              <p:cNvSpPr/>
              <p:nvPr/>
            </p:nvSpPr>
            <p:spPr>
              <a:xfrm>
                <a:off x="502950" y="3927700"/>
                <a:ext cx="538250" cy="163625"/>
              </a:xfrm>
              <a:custGeom>
                <a:avLst/>
                <a:gdLst/>
                <a:ahLst/>
                <a:cxnLst/>
                <a:rect l="l" t="t" r="r" b="b"/>
                <a:pathLst>
                  <a:path w="21530" h="6545" extrusionOk="0">
                    <a:moveTo>
                      <a:pt x="17804" y="1"/>
                    </a:moveTo>
                    <a:cubicBezTo>
                      <a:pt x="14239" y="1"/>
                      <a:pt x="10717" y="855"/>
                      <a:pt x="7399" y="2119"/>
                    </a:cubicBezTo>
                    <a:cubicBezTo>
                      <a:pt x="6510" y="2461"/>
                      <a:pt x="5622" y="2905"/>
                      <a:pt x="4836" y="3435"/>
                    </a:cubicBezTo>
                    <a:cubicBezTo>
                      <a:pt x="3213" y="4460"/>
                      <a:pt x="1589" y="5485"/>
                      <a:pt x="0" y="6545"/>
                    </a:cubicBezTo>
                    <a:cubicBezTo>
                      <a:pt x="1658" y="5588"/>
                      <a:pt x="3298" y="4614"/>
                      <a:pt x="4955" y="3623"/>
                    </a:cubicBezTo>
                    <a:cubicBezTo>
                      <a:pt x="6544" y="2581"/>
                      <a:pt x="8390" y="2000"/>
                      <a:pt x="10218" y="1470"/>
                    </a:cubicBezTo>
                    <a:cubicBezTo>
                      <a:pt x="12906" y="647"/>
                      <a:pt x="15710" y="154"/>
                      <a:pt x="18532" y="154"/>
                    </a:cubicBezTo>
                    <a:cubicBezTo>
                      <a:pt x="18580" y="154"/>
                      <a:pt x="18628" y="154"/>
                      <a:pt x="18676" y="155"/>
                    </a:cubicBezTo>
                    <a:cubicBezTo>
                      <a:pt x="19633" y="155"/>
                      <a:pt x="20589" y="223"/>
                      <a:pt x="21529" y="342"/>
                    </a:cubicBezTo>
                    <a:cubicBezTo>
                      <a:pt x="20589" y="155"/>
                      <a:pt x="19633" y="52"/>
                      <a:pt x="18676" y="18"/>
                    </a:cubicBezTo>
                    <a:cubicBezTo>
                      <a:pt x="18385" y="6"/>
                      <a:pt x="18094" y="1"/>
                      <a:pt x="178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67"/>
              <p:cNvSpPr/>
              <p:nvPr/>
            </p:nvSpPr>
            <p:spPr>
              <a:xfrm>
                <a:off x="751550" y="4057125"/>
                <a:ext cx="169175" cy="258900"/>
              </a:xfrm>
              <a:custGeom>
                <a:avLst/>
                <a:gdLst/>
                <a:ahLst/>
                <a:cxnLst/>
                <a:rect l="l" t="t" r="r" b="b"/>
                <a:pathLst>
                  <a:path w="6767" h="10356" extrusionOk="0">
                    <a:moveTo>
                      <a:pt x="6767" y="1"/>
                    </a:moveTo>
                    <a:lnTo>
                      <a:pt x="6767" y="1"/>
                    </a:lnTo>
                    <a:cubicBezTo>
                      <a:pt x="3537" y="2290"/>
                      <a:pt x="1180" y="5776"/>
                      <a:pt x="189" y="9586"/>
                    </a:cubicBezTo>
                    <a:cubicBezTo>
                      <a:pt x="120" y="9842"/>
                      <a:pt x="69" y="10099"/>
                      <a:pt x="1" y="10355"/>
                    </a:cubicBezTo>
                    <a:cubicBezTo>
                      <a:pt x="154" y="9928"/>
                      <a:pt x="359" y="9313"/>
                      <a:pt x="530" y="8886"/>
                    </a:cubicBezTo>
                    <a:cubicBezTo>
                      <a:pt x="1829" y="5451"/>
                      <a:pt x="3999" y="2393"/>
                      <a:pt x="67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2" name="Google Shape;1702;p67"/>
            <p:cNvGrpSpPr/>
            <p:nvPr/>
          </p:nvGrpSpPr>
          <p:grpSpPr>
            <a:xfrm rot="-2438688">
              <a:off x="7022260" y="2469768"/>
              <a:ext cx="344642" cy="354393"/>
              <a:chOff x="4315125" y="2490325"/>
              <a:chExt cx="344625" cy="354375"/>
            </a:xfrm>
          </p:grpSpPr>
          <p:sp>
            <p:nvSpPr>
              <p:cNvPr id="1703" name="Google Shape;1703;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5" name="Google Shape;1705;p67"/>
            <p:cNvGrpSpPr/>
            <p:nvPr/>
          </p:nvGrpSpPr>
          <p:grpSpPr>
            <a:xfrm rot="-5400000">
              <a:off x="6107861" y="2544150"/>
              <a:ext cx="344625" cy="354375"/>
              <a:chOff x="4315125" y="2490325"/>
              <a:chExt cx="344625" cy="354375"/>
            </a:xfrm>
          </p:grpSpPr>
          <p:sp>
            <p:nvSpPr>
              <p:cNvPr id="1706" name="Google Shape;1706;p67"/>
              <p:cNvSpPr/>
              <p:nvPr/>
            </p:nvSpPr>
            <p:spPr>
              <a:xfrm>
                <a:off x="4315125" y="2490325"/>
                <a:ext cx="235325" cy="16370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67"/>
              <p:cNvSpPr/>
              <p:nvPr/>
            </p:nvSpPr>
            <p:spPr>
              <a:xfrm>
                <a:off x="4375450" y="2709600"/>
                <a:ext cx="284300" cy="135100"/>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8" name="Google Shape;1708;p67"/>
            <p:cNvGrpSpPr/>
            <p:nvPr/>
          </p:nvGrpSpPr>
          <p:grpSpPr>
            <a:xfrm>
              <a:off x="7592652" y="2764216"/>
              <a:ext cx="807583" cy="632308"/>
              <a:chOff x="1995125" y="1892875"/>
              <a:chExt cx="738125" cy="577925"/>
            </a:xfrm>
          </p:grpSpPr>
          <p:sp>
            <p:nvSpPr>
              <p:cNvPr id="1709" name="Google Shape;1709;p67"/>
              <p:cNvSpPr/>
              <p:nvPr/>
            </p:nvSpPr>
            <p:spPr>
              <a:xfrm>
                <a:off x="1995125" y="1956600"/>
                <a:ext cx="509425" cy="514200"/>
              </a:xfrm>
              <a:custGeom>
                <a:avLst/>
                <a:gdLst/>
                <a:ahLst/>
                <a:cxnLst/>
                <a:rect l="l" t="t" r="r" b="b"/>
                <a:pathLst>
                  <a:path w="20377" h="20568" extrusionOk="0">
                    <a:moveTo>
                      <a:pt x="12240" y="0"/>
                    </a:moveTo>
                    <a:cubicBezTo>
                      <a:pt x="11835" y="0"/>
                      <a:pt x="11434" y="164"/>
                      <a:pt x="11154" y="484"/>
                    </a:cubicBezTo>
                    <a:lnTo>
                      <a:pt x="552" y="12264"/>
                    </a:lnTo>
                    <a:cubicBezTo>
                      <a:pt x="1" y="12865"/>
                      <a:pt x="51" y="13818"/>
                      <a:pt x="677" y="14344"/>
                    </a:cubicBezTo>
                    <a:lnTo>
                      <a:pt x="7169" y="20184"/>
                    </a:lnTo>
                    <a:cubicBezTo>
                      <a:pt x="7450" y="20442"/>
                      <a:pt x="7802" y="20568"/>
                      <a:pt x="8154" y="20568"/>
                    </a:cubicBezTo>
                    <a:cubicBezTo>
                      <a:pt x="8555" y="20568"/>
                      <a:pt x="8955" y="20404"/>
                      <a:pt x="9249" y="20084"/>
                    </a:cubicBezTo>
                    <a:lnTo>
                      <a:pt x="19850" y="8304"/>
                    </a:lnTo>
                    <a:cubicBezTo>
                      <a:pt x="20377" y="7703"/>
                      <a:pt x="20327" y="6775"/>
                      <a:pt x="19725" y="6224"/>
                    </a:cubicBezTo>
                    <a:lnTo>
                      <a:pt x="13234" y="384"/>
                    </a:lnTo>
                    <a:cubicBezTo>
                      <a:pt x="12953" y="126"/>
                      <a:pt x="12595" y="0"/>
                      <a:pt x="122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67"/>
              <p:cNvSpPr/>
              <p:nvPr/>
            </p:nvSpPr>
            <p:spPr>
              <a:xfrm>
                <a:off x="2053400" y="1982300"/>
                <a:ext cx="422950" cy="430200"/>
              </a:xfrm>
              <a:custGeom>
                <a:avLst/>
                <a:gdLst/>
                <a:ahLst/>
                <a:cxnLst/>
                <a:rect l="l" t="t" r="r" b="b"/>
                <a:pathLst>
                  <a:path w="16918" h="17208" extrusionOk="0">
                    <a:moveTo>
                      <a:pt x="9916" y="1"/>
                    </a:moveTo>
                    <a:cubicBezTo>
                      <a:pt x="9791" y="1"/>
                      <a:pt x="9668" y="51"/>
                      <a:pt x="9574" y="158"/>
                    </a:cubicBezTo>
                    <a:lnTo>
                      <a:pt x="176" y="10609"/>
                    </a:lnTo>
                    <a:cubicBezTo>
                      <a:pt x="0" y="10810"/>
                      <a:pt x="26" y="11086"/>
                      <a:pt x="201" y="11261"/>
                    </a:cubicBezTo>
                    <a:lnTo>
                      <a:pt x="6692" y="17101"/>
                    </a:lnTo>
                    <a:cubicBezTo>
                      <a:pt x="6785" y="17170"/>
                      <a:pt x="6895" y="17208"/>
                      <a:pt x="7002" y="17208"/>
                    </a:cubicBezTo>
                    <a:cubicBezTo>
                      <a:pt x="7127" y="17208"/>
                      <a:pt x="7250" y="17158"/>
                      <a:pt x="7344" y="17051"/>
                    </a:cubicBezTo>
                    <a:lnTo>
                      <a:pt x="16742" y="6599"/>
                    </a:lnTo>
                    <a:cubicBezTo>
                      <a:pt x="16918" y="6399"/>
                      <a:pt x="16893" y="6123"/>
                      <a:pt x="16717" y="5948"/>
                    </a:cubicBezTo>
                    <a:lnTo>
                      <a:pt x="10226" y="108"/>
                    </a:lnTo>
                    <a:cubicBezTo>
                      <a:pt x="10133" y="38"/>
                      <a:pt x="10024" y="1"/>
                      <a:pt x="99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67"/>
              <p:cNvSpPr/>
              <p:nvPr/>
            </p:nvSpPr>
            <p:spPr>
              <a:xfrm>
                <a:off x="2105400" y="2352775"/>
                <a:ext cx="21950" cy="19475"/>
              </a:xfrm>
              <a:custGeom>
                <a:avLst/>
                <a:gdLst/>
                <a:ahLst/>
                <a:cxnLst/>
                <a:rect l="l" t="t" r="r" b="b"/>
                <a:pathLst>
                  <a:path w="878" h="779" extrusionOk="0">
                    <a:moveTo>
                      <a:pt x="442" y="0"/>
                    </a:moveTo>
                    <a:cubicBezTo>
                      <a:pt x="336" y="0"/>
                      <a:pt x="232" y="45"/>
                      <a:pt x="151" y="126"/>
                    </a:cubicBezTo>
                    <a:cubicBezTo>
                      <a:pt x="1" y="277"/>
                      <a:pt x="26" y="527"/>
                      <a:pt x="176" y="678"/>
                    </a:cubicBezTo>
                    <a:cubicBezTo>
                      <a:pt x="245" y="747"/>
                      <a:pt x="335" y="779"/>
                      <a:pt x="427" y="779"/>
                    </a:cubicBezTo>
                    <a:cubicBezTo>
                      <a:pt x="535" y="779"/>
                      <a:pt x="646" y="734"/>
                      <a:pt x="728" y="653"/>
                    </a:cubicBezTo>
                    <a:cubicBezTo>
                      <a:pt x="878" y="502"/>
                      <a:pt x="853" y="252"/>
                      <a:pt x="702" y="101"/>
                    </a:cubicBezTo>
                    <a:cubicBezTo>
                      <a:pt x="622" y="32"/>
                      <a:pt x="531" y="0"/>
                      <a:pt x="44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67"/>
              <p:cNvSpPr/>
              <p:nvPr/>
            </p:nvSpPr>
            <p:spPr>
              <a:xfrm>
                <a:off x="2158025" y="2139750"/>
                <a:ext cx="171725" cy="161675"/>
              </a:xfrm>
              <a:custGeom>
                <a:avLst/>
                <a:gdLst/>
                <a:ahLst/>
                <a:cxnLst/>
                <a:rect l="l" t="t" r="r" b="b"/>
                <a:pathLst>
                  <a:path w="6869" h="6467" extrusionOk="0">
                    <a:moveTo>
                      <a:pt x="1505" y="1"/>
                    </a:moveTo>
                    <a:lnTo>
                      <a:pt x="1" y="1680"/>
                    </a:lnTo>
                    <a:lnTo>
                      <a:pt x="5364" y="6467"/>
                    </a:lnTo>
                    <a:lnTo>
                      <a:pt x="6868" y="4813"/>
                    </a:lnTo>
                    <a:lnTo>
                      <a:pt x="150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67"/>
              <p:cNvSpPr/>
              <p:nvPr/>
            </p:nvSpPr>
            <p:spPr>
              <a:xfrm>
                <a:off x="2103525" y="2200525"/>
                <a:ext cx="171075" cy="161675"/>
              </a:xfrm>
              <a:custGeom>
                <a:avLst/>
                <a:gdLst/>
                <a:ahLst/>
                <a:cxnLst/>
                <a:rect l="l" t="t" r="r" b="b"/>
                <a:pathLst>
                  <a:path w="6843" h="6467" extrusionOk="0">
                    <a:moveTo>
                      <a:pt x="1504" y="1"/>
                    </a:moveTo>
                    <a:lnTo>
                      <a:pt x="0" y="1680"/>
                    </a:lnTo>
                    <a:lnTo>
                      <a:pt x="5339" y="6467"/>
                    </a:lnTo>
                    <a:lnTo>
                      <a:pt x="6843" y="4813"/>
                    </a:lnTo>
                    <a:lnTo>
                      <a:pt x="15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67"/>
              <p:cNvSpPr/>
              <p:nvPr/>
            </p:nvSpPr>
            <p:spPr>
              <a:xfrm>
                <a:off x="2465050" y="2021325"/>
                <a:ext cx="95275" cy="184250"/>
              </a:xfrm>
              <a:custGeom>
                <a:avLst/>
                <a:gdLst/>
                <a:ahLst/>
                <a:cxnLst/>
                <a:rect l="l" t="t" r="r" b="b"/>
                <a:pathLst>
                  <a:path w="3811" h="7370" extrusionOk="0">
                    <a:moveTo>
                      <a:pt x="151" y="1"/>
                    </a:moveTo>
                    <a:lnTo>
                      <a:pt x="1" y="402"/>
                    </a:lnTo>
                    <a:cubicBezTo>
                      <a:pt x="1279" y="928"/>
                      <a:pt x="2306" y="1931"/>
                      <a:pt x="2833" y="3209"/>
                    </a:cubicBezTo>
                    <a:cubicBezTo>
                      <a:pt x="3384" y="4512"/>
                      <a:pt x="3384" y="5916"/>
                      <a:pt x="2858" y="7219"/>
                    </a:cubicBezTo>
                    <a:lnTo>
                      <a:pt x="3234" y="7369"/>
                    </a:lnTo>
                    <a:cubicBezTo>
                      <a:pt x="3810" y="5966"/>
                      <a:pt x="3810" y="4437"/>
                      <a:pt x="3234" y="3058"/>
                    </a:cubicBezTo>
                    <a:cubicBezTo>
                      <a:pt x="2632" y="1655"/>
                      <a:pt x="1555" y="57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67"/>
              <p:cNvSpPr/>
              <p:nvPr/>
            </p:nvSpPr>
            <p:spPr>
              <a:xfrm>
                <a:off x="2488875" y="1963675"/>
                <a:ext cx="157275" cy="265700"/>
              </a:xfrm>
              <a:custGeom>
                <a:avLst/>
                <a:gdLst/>
                <a:ahLst/>
                <a:cxnLst/>
                <a:rect l="l" t="t" r="r" b="b"/>
                <a:pathLst>
                  <a:path w="6291" h="10628" extrusionOk="0">
                    <a:moveTo>
                      <a:pt x="150" y="1"/>
                    </a:moveTo>
                    <a:lnTo>
                      <a:pt x="0" y="377"/>
                    </a:lnTo>
                    <a:cubicBezTo>
                      <a:pt x="3935" y="2006"/>
                      <a:pt x="5840" y="6517"/>
                      <a:pt x="4211" y="10477"/>
                    </a:cubicBezTo>
                    <a:lnTo>
                      <a:pt x="4612" y="10628"/>
                    </a:lnTo>
                    <a:cubicBezTo>
                      <a:pt x="6291" y="6467"/>
                      <a:pt x="4311" y="1705"/>
                      <a:pt x="1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7"/>
              <p:cNvSpPr/>
              <p:nvPr/>
            </p:nvSpPr>
            <p:spPr>
              <a:xfrm>
                <a:off x="2517675" y="1892875"/>
                <a:ext cx="215575" cy="365325"/>
              </a:xfrm>
              <a:custGeom>
                <a:avLst/>
                <a:gdLst/>
                <a:ahLst/>
                <a:cxnLst/>
                <a:rect l="l" t="t" r="r" b="b"/>
                <a:pathLst>
                  <a:path w="8623" h="14613" extrusionOk="0">
                    <a:moveTo>
                      <a:pt x="151" y="1"/>
                    </a:moveTo>
                    <a:lnTo>
                      <a:pt x="1" y="402"/>
                    </a:lnTo>
                    <a:cubicBezTo>
                      <a:pt x="2658" y="1480"/>
                      <a:pt x="4738" y="3560"/>
                      <a:pt x="5866" y="6216"/>
                    </a:cubicBezTo>
                    <a:cubicBezTo>
                      <a:pt x="6968" y="8873"/>
                      <a:pt x="6968" y="11805"/>
                      <a:pt x="5891" y="14462"/>
                    </a:cubicBezTo>
                    <a:lnTo>
                      <a:pt x="6267" y="14612"/>
                    </a:lnTo>
                    <a:cubicBezTo>
                      <a:pt x="8623" y="8898"/>
                      <a:pt x="5866" y="2357"/>
                      <a:pt x="1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7" name="Google Shape;1717;p67"/>
            <p:cNvGrpSpPr/>
            <p:nvPr/>
          </p:nvGrpSpPr>
          <p:grpSpPr>
            <a:xfrm>
              <a:off x="7194900" y="1473525"/>
              <a:ext cx="1149775" cy="1075494"/>
              <a:chOff x="7606350" y="247700"/>
              <a:chExt cx="1149775" cy="1075494"/>
            </a:xfrm>
          </p:grpSpPr>
          <p:grpSp>
            <p:nvGrpSpPr>
              <p:cNvPr id="1718" name="Google Shape;1718;p67"/>
              <p:cNvGrpSpPr/>
              <p:nvPr/>
            </p:nvGrpSpPr>
            <p:grpSpPr>
              <a:xfrm>
                <a:off x="7606350" y="247700"/>
                <a:ext cx="1149775" cy="583600"/>
                <a:chOff x="3592250" y="2215325"/>
                <a:chExt cx="1149775" cy="583600"/>
              </a:xfrm>
            </p:grpSpPr>
            <p:sp>
              <p:nvSpPr>
                <p:cNvPr id="1719" name="Google Shape;1719;p67"/>
                <p:cNvSpPr/>
                <p:nvPr/>
              </p:nvSpPr>
              <p:spPr>
                <a:xfrm>
                  <a:off x="4366700" y="2215325"/>
                  <a:ext cx="375325" cy="451400"/>
                </a:xfrm>
                <a:custGeom>
                  <a:avLst/>
                  <a:gdLst/>
                  <a:ahLst/>
                  <a:cxnLst/>
                  <a:rect l="l" t="t" r="r" b="b"/>
                  <a:pathLst>
                    <a:path w="15013" h="18056" extrusionOk="0">
                      <a:moveTo>
                        <a:pt x="5926" y="0"/>
                      </a:moveTo>
                      <a:cubicBezTo>
                        <a:pt x="5865" y="0"/>
                        <a:pt x="5801" y="24"/>
                        <a:pt x="5765" y="60"/>
                      </a:cubicBezTo>
                      <a:lnTo>
                        <a:pt x="75" y="5750"/>
                      </a:lnTo>
                      <a:cubicBezTo>
                        <a:pt x="0" y="5850"/>
                        <a:pt x="0" y="5975"/>
                        <a:pt x="75" y="6050"/>
                      </a:cubicBezTo>
                      <a:cubicBezTo>
                        <a:pt x="122" y="6097"/>
                        <a:pt x="174" y="6116"/>
                        <a:pt x="224" y="6116"/>
                      </a:cubicBezTo>
                      <a:cubicBezTo>
                        <a:pt x="281" y="6116"/>
                        <a:pt x="336" y="6091"/>
                        <a:pt x="376" y="6050"/>
                      </a:cubicBezTo>
                      <a:lnTo>
                        <a:pt x="5664" y="737"/>
                      </a:lnTo>
                      <a:lnTo>
                        <a:pt x="5339" y="8080"/>
                      </a:lnTo>
                      <a:cubicBezTo>
                        <a:pt x="5339" y="8131"/>
                        <a:pt x="5364" y="8181"/>
                        <a:pt x="5389" y="8231"/>
                      </a:cubicBezTo>
                      <a:cubicBezTo>
                        <a:pt x="5439" y="8281"/>
                        <a:pt x="5489" y="8281"/>
                        <a:pt x="5564" y="8281"/>
                      </a:cubicBezTo>
                      <a:lnTo>
                        <a:pt x="13284" y="7880"/>
                      </a:lnTo>
                      <a:lnTo>
                        <a:pt x="9875" y="12692"/>
                      </a:lnTo>
                      <a:cubicBezTo>
                        <a:pt x="9825" y="12767"/>
                        <a:pt x="9825" y="12842"/>
                        <a:pt x="9850" y="12892"/>
                      </a:cubicBezTo>
                      <a:cubicBezTo>
                        <a:pt x="9875" y="12968"/>
                        <a:pt x="9925" y="13018"/>
                        <a:pt x="10000" y="13018"/>
                      </a:cubicBezTo>
                      <a:lnTo>
                        <a:pt x="14361" y="13820"/>
                      </a:lnTo>
                      <a:lnTo>
                        <a:pt x="10502" y="17705"/>
                      </a:lnTo>
                      <a:cubicBezTo>
                        <a:pt x="10426" y="17780"/>
                        <a:pt x="10426" y="17905"/>
                        <a:pt x="10502" y="17980"/>
                      </a:cubicBezTo>
                      <a:cubicBezTo>
                        <a:pt x="10552" y="18030"/>
                        <a:pt x="10602" y="18055"/>
                        <a:pt x="10652" y="18055"/>
                      </a:cubicBezTo>
                      <a:cubicBezTo>
                        <a:pt x="10702" y="18055"/>
                        <a:pt x="10752" y="18030"/>
                        <a:pt x="10802" y="17980"/>
                      </a:cubicBezTo>
                      <a:lnTo>
                        <a:pt x="14938" y="13845"/>
                      </a:lnTo>
                      <a:cubicBezTo>
                        <a:pt x="14988" y="13770"/>
                        <a:pt x="15013" y="13694"/>
                        <a:pt x="14988" y="13619"/>
                      </a:cubicBezTo>
                      <a:cubicBezTo>
                        <a:pt x="14963" y="13544"/>
                        <a:pt x="14888" y="13494"/>
                        <a:pt x="14812" y="13469"/>
                      </a:cubicBezTo>
                      <a:lnTo>
                        <a:pt x="10401" y="12667"/>
                      </a:lnTo>
                      <a:lnTo>
                        <a:pt x="13860" y="7780"/>
                      </a:lnTo>
                      <a:cubicBezTo>
                        <a:pt x="13910" y="7704"/>
                        <a:pt x="13935" y="7629"/>
                        <a:pt x="13885" y="7554"/>
                      </a:cubicBezTo>
                      <a:cubicBezTo>
                        <a:pt x="13835" y="7479"/>
                        <a:pt x="13760" y="7429"/>
                        <a:pt x="13685" y="7429"/>
                      </a:cubicBezTo>
                      <a:lnTo>
                        <a:pt x="5765" y="7855"/>
                      </a:lnTo>
                      <a:lnTo>
                        <a:pt x="6116" y="211"/>
                      </a:lnTo>
                      <a:cubicBezTo>
                        <a:pt x="6116" y="135"/>
                        <a:pt x="6065" y="60"/>
                        <a:pt x="5990" y="10"/>
                      </a:cubicBezTo>
                      <a:cubicBezTo>
                        <a:pt x="5970" y="3"/>
                        <a:pt x="5948" y="0"/>
                        <a:pt x="592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67"/>
                <p:cNvSpPr/>
                <p:nvPr/>
              </p:nvSpPr>
              <p:spPr>
                <a:xfrm>
                  <a:off x="3592250" y="2523050"/>
                  <a:ext cx="158550" cy="275875"/>
                </a:xfrm>
                <a:custGeom>
                  <a:avLst/>
                  <a:gdLst/>
                  <a:ahLst/>
                  <a:cxnLst/>
                  <a:rect l="l" t="t" r="r" b="b"/>
                  <a:pathLst>
                    <a:path w="6342" h="11035" extrusionOk="0">
                      <a:moveTo>
                        <a:pt x="6017" y="1"/>
                      </a:moveTo>
                      <a:cubicBezTo>
                        <a:pt x="6000" y="1"/>
                        <a:pt x="5982" y="3"/>
                        <a:pt x="5966" y="7"/>
                      </a:cubicBezTo>
                      <a:lnTo>
                        <a:pt x="828" y="1711"/>
                      </a:lnTo>
                      <a:cubicBezTo>
                        <a:pt x="753" y="1736"/>
                        <a:pt x="702" y="1812"/>
                        <a:pt x="677" y="1887"/>
                      </a:cubicBezTo>
                      <a:cubicBezTo>
                        <a:pt x="677" y="1962"/>
                        <a:pt x="702" y="2037"/>
                        <a:pt x="753" y="2087"/>
                      </a:cubicBezTo>
                      <a:lnTo>
                        <a:pt x="5715" y="5872"/>
                      </a:lnTo>
                      <a:lnTo>
                        <a:pt x="151" y="8177"/>
                      </a:lnTo>
                      <a:cubicBezTo>
                        <a:pt x="76" y="8203"/>
                        <a:pt x="26" y="8278"/>
                        <a:pt x="26" y="8353"/>
                      </a:cubicBezTo>
                      <a:cubicBezTo>
                        <a:pt x="1" y="8428"/>
                        <a:pt x="51" y="8503"/>
                        <a:pt x="126" y="8553"/>
                      </a:cubicBezTo>
                      <a:lnTo>
                        <a:pt x="4587" y="11010"/>
                      </a:lnTo>
                      <a:cubicBezTo>
                        <a:pt x="4637" y="11035"/>
                        <a:pt x="4662" y="11035"/>
                        <a:pt x="4687" y="11035"/>
                      </a:cubicBezTo>
                      <a:cubicBezTo>
                        <a:pt x="4763" y="11035"/>
                        <a:pt x="4838" y="11010"/>
                        <a:pt x="4888" y="10934"/>
                      </a:cubicBezTo>
                      <a:cubicBezTo>
                        <a:pt x="4938" y="10834"/>
                        <a:pt x="4888" y="10709"/>
                        <a:pt x="4788" y="10659"/>
                      </a:cubicBezTo>
                      <a:lnTo>
                        <a:pt x="702" y="8378"/>
                      </a:lnTo>
                      <a:lnTo>
                        <a:pt x="6216" y="6122"/>
                      </a:lnTo>
                      <a:cubicBezTo>
                        <a:pt x="6291" y="6097"/>
                        <a:pt x="6342" y="6022"/>
                        <a:pt x="6342" y="5947"/>
                      </a:cubicBezTo>
                      <a:cubicBezTo>
                        <a:pt x="6342" y="5872"/>
                        <a:pt x="6317" y="5797"/>
                        <a:pt x="6266" y="5771"/>
                      </a:cubicBezTo>
                      <a:lnTo>
                        <a:pt x="1329" y="1987"/>
                      </a:lnTo>
                      <a:lnTo>
                        <a:pt x="6091" y="408"/>
                      </a:lnTo>
                      <a:cubicBezTo>
                        <a:pt x="6191" y="383"/>
                        <a:pt x="6266" y="258"/>
                        <a:pt x="6216" y="157"/>
                      </a:cubicBezTo>
                      <a:cubicBezTo>
                        <a:pt x="6195" y="53"/>
                        <a:pt x="6105" y="1"/>
                        <a:pt x="60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1" name="Google Shape;1721;p67"/>
              <p:cNvGrpSpPr/>
              <p:nvPr/>
            </p:nvGrpSpPr>
            <p:grpSpPr>
              <a:xfrm>
                <a:off x="7789853" y="539496"/>
                <a:ext cx="887074" cy="783698"/>
                <a:chOff x="3985125" y="1533925"/>
                <a:chExt cx="624700" cy="551900"/>
              </a:xfrm>
            </p:grpSpPr>
            <p:sp>
              <p:nvSpPr>
                <p:cNvPr id="1722" name="Google Shape;1722;p67"/>
                <p:cNvSpPr/>
                <p:nvPr/>
              </p:nvSpPr>
              <p:spPr>
                <a:xfrm>
                  <a:off x="4317200" y="1964950"/>
                  <a:ext cx="13175" cy="24450"/>
                </a:xfrm>
                <a:custGeom>
                  <a:avLst/>
                  <a:gdLst/>
                  <a:ahLst/>
                  <a:cxnLst/>
                  <a:rect l="l" t="t" r="r" b="b"/>
                  <a:pathLst>
                    <a:path w="527" h="978" extrusionOk="0">
                      <a:moveTo>
                        <a:pt x="176" y="0"/>
                      </a:moveTo>
                      <a:cubicBezTo>
                        <a:pt x="76" y="25"/>
                        <a:pt x="0" y="125"/>
                        <a:pt x="0" y="251"/>
                      </a:cubicBezTo>
                      <a:lnTo>
                        <a:pt x="101" y="802"/>
                      </a:lnTo>
                      <a:cubicBezTo>
                        <a:pt x="101" y="902"/>
                        <a:pt x="201" y="978"/>
                        <a:pt x="301" y="978"/>
                      </a:cubicBezTo>
                      <a:lnTo>
                        <a:pt x="326" y="978"/>
                      </a:lnTo>
                      <a:cubicBezTo>
                        <a:pt x="451" y="952"/>
                        <a:pt x="527" y="852"/>
                        <a:pt x="502" y="727"/>
                      </a:cubicBezTo>
                      <a:lnTo>
                        <a:pt x="426" y="175"/>
                      </a:lnTo>
                      <a:cubicBezTo>
                        <a:pt x="401" y="75"/>
                        <a:pt x="301" y="0"/>
                        <a:pt x="17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23" name="Google Shape;1723;p67"/>
                <p:cNvGrpSpPr/>
                <p:nvPr/>
              </p:nvGrpSpPr>
              <p:grpSpPr>
                <a:xfrm>
                  <a:off x="3985125" y="1533925"/>
                  <a:ext cx="624700" cy="551900"/>
                  <a:chOff x="3985125" y="1533925"/>
                  <a:chExt cx="624700" cy="551900"/>
                </a:xfrm>
              </p:grpSpPr>
              <p:sp>
                <p:nvSpPr>
                  <p:cNvPr id="1724" name="Google Shape;1724;p67"/>
                  <p:cNvSpPr/>
                  <p:nvPr/>
                </p:nvSpPr>
                <p:spPr>
                  <a:xfrm>
                    <a:off x="4062175" y="1601925"/>
                    <a:ext cx="470575" cy="415900"/>
                  </a:xfrm>
                  <a:custGeom>
                    <a:avLst/>
                    <a:gdLst/>
                    <a:ahLst/>
                    <a:cxnLst/>
                    <a:rect l="l" t="t" r="r" b="b"/>
                    <a:pathLst>
                      <a:path w="18823" h="16636" extrusionOk="0">
                        <a:moveTo>
                          <a:pt x="9412" y="0"/>
                        </a:moveTo>
                        <a:cubicBezTo>
                          <a:pt x="6075" y="0"/>
                          <a:pt x="2929" y="2023"/>
                          <a:pt x="1655" y="5323"/>
                        </a:cubicBezTo>
                        <a:cubicBezTo>
                          <a:pt x="1" y="9609"/>
                          <a:pt x="2131" y="14421"/>
                          <a:pt x="6417" y="16075"/>
                        </a:cubicBezTo>
                        <a:cubicBezTo>
                          <a:pt x="7402" y="16455"/>
                          <a:pt x="8415" y="16636"/>
                          <a:pt x="9412" y="16636"/>
                        </a:cubicBezTo>
                        <a:cubicBezTo>
                          <a:pt x="12748" y="16636"/>
                          <a:pt x="15895" y="14613"/>
                          <a:pt x="17169" y="11313"/>
                        </a:cubicBezTo>
                        <a:cubicBezTo>
                          <a:pt x="18823" y="7027"/>
                          <a:pt x="16693" y="2215"/>
                          <a:pt x="12407" y="561"/>
                        </a:cubicBezTo>
                        <a:cubicBezTo>
                          <a:pt x="11421" y="181"/>
                          <a:pt x="10408" y="0"/>
                          <a:pt x="94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67"/>
                  <p:cNvSpPr/>
                  <p:nvPr/>
                </p:nvSpPr>
                <p:spPr>
                  <a:xfrm>
                    <a:off x="3985125" y="1533925"/>
                    <a:ext cx="624700" cy="551900"/>
                  </a:xfrm>
                  <a:custGeom>
                    <a:avLst/>
                    <a:gdLst/>
                    <a:ahLst/>
                    <a:cxnLst/>
                    <a:rect l="l" t="t" r="r" b="b"/>
                    <a:pathLst>
                      <a:path w="24988" h="22076" extrusionOk="0">
                        <a:moveTo>
                          <a:pt x="12494" y="2720"/>
                        </a:moveTo>
                        <a:cubicBezTo>
                          <a:pt x="13490" y="2720"/>
                          <a:pt x="14503" y="2901"/>
                          <a:pt x="15489" y="3281"/>
                        </a:cubicBezTo>
                        <a:cubicBezTo>
                          <a:pt x="19775" y="4935"/>
                          <a:pt x="21905" y="9747"/>
                          <a:pt x="20251" y="14033"/>
                        </a:cubicBezTo>
                        <a:cubicBezTo>
                          <a:pt x="18977" y="17333"/>
                          <a:pt x="15830" y="19356"/>
                          <a:pt x="12494" y="19356"/>
                        </a:cubicBezTo>
                        <a:cubicBezTo>
                          <a:pt x="11497" y="19356"/>
                          <a:pt x="10484" y="19175"/>
                          <a:pt x="9499" y="18795"/>
                        </a:cubicBezTo>
                        <a:cubicBezTo>
                          <a:pt x="5213" y="17141"/>
                          <a:pt x="3083" y="12329"/>
                          <a:pt x="4737" y="8043"/>
                        </a:cubicBezTo>
                        <a:cubicBezTo>
                          <a:pt x="6011" y="4743"/>
                          <a:pt x="9157" y="2720"/>
                          <a:pt x="12494" y="2720"/>
                        </a:cubicBezTo>
                        <a:close/>
                        <a:moveTo>
                          <a:pt x="12482" y="1"/>
                        </a:moveTo>
                        <a:cubicBezTo>
                          <a:pt x="8056" y="1"/>
                          <a:pt x="3884" y="2687"/>
                          <a:pt x="2206" y="7066"/>
                        </a:cubicBezTo>
                        <a:cubicBezTo>
                          <a:pt x="0" y="12755"/>
                          <a:pt x="2832" y="19146"/>
                          <a:pt x="8521" y="21326"/>
                        </a:cubicBezTo>
                        <a:cubicBezTo>
                          <a:pt x="9832" y="21834"/>
                          <a:pt x="11180" y="22075"/>
                          <a:pt x="12505" y="22075"/>
                        </a:cubicBezTo>
                        <a:cubicBezTo>
                          <a:pt x="16932" y="22075"/>
                          <a:pt x="21104" y="19389"/>
                          <a:pt x="22782" y="15010"/>
                        </a:cubicBezTo>
                        <a:cubicBezTo>
                          <a:pt x="24988" y="9321"/>
                          <a:pt x="22156" y="2930"/>
                          <a:pt x="16466" y="750"/>
                        </a:cubicBezTo>
                        <a:cubicBezTo>
                          <a:pt x="15156" y="242"/>
                          <a:pt x="13808" y="1"/>
                          <a:pt x="124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67"/>
                  <p:cNvSpPr/>
                  <p:nvPr/>
                </p:nvSpPr>
                <p:spPr>
                  <a:xfrm>
                    <a:off x="4343500" y="1640225"/>
                    <a:ext cx="23225" cy="40275"/>
                  </a:xfrm>
                  <a:custGeom>
                    <a:avLst/>
                    <a:gdLst/>
                    <a:ahLst/>
                    <a:cxnLst/>
                    <a:rect l="l" t="t" r="r" b="b"/>
                    <a:pathLst>
                      <a:path w="929" h="1611" extrusionOk="0">
                        <a:moveTo>
                          <a:pt x="716" y="0"/>
                        </a:moveTo>
                        <a:cubicBezTo>
                          <a:pt x="620" y="0"/>
                          <a:pt x="544" y="49"/>
                          <a:pt x="502" y="132"/>
                        </a:cubicBezTo>
                        <a:lnTo>
                          <a:pt x="51" y="1335"/>
                        </a:lnTo>
                        <a:cubicBezTo>
                          <a:pt x="1" y="1435"/>
                          <a:pt x="51" y="1560"/>
                          <a:pt x="151" y="1611"/>
                        </a:cubicBezTo>
                        <a:lnTo>
                          <a:pt x="227" y="1611"/>
                        </a:lnTo>
                        <a:cubicBezTo>
                          <a:pt x="327" y="1611"/>
                          <a:pt x="402" y="1560"/>
                          <a:pt x="427" y="1485"/>
                        </a:cubicBezTo>
                        <a:lnTo>
                          <a:pt x="903" y="282"/>
                        </a:lnTo>
                        <a:cubicBezTo>
                          <a:pt x="928" y="182"/>
                          <a:pt x="878" y="57"/>
                          <a:pt x="778" y="7"/>
                        </a:cubicBezTo>
                        <a:cubicBezTo>
                          <a:pt x="756" y="2"/>
                          <a:pt x="736" y="0"/>
                          <a:pt x="716"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67"/>
                  <p:cNvSpPr/>
                  <p:nvPr/>
                </p:nvSpPr>
                <p:spPr>
                  <a:xfrm>
                    <a:off x="4127350" y="1741100"/>
                    <a:ext cx="41375" cy="22100"/>
                  </a:xfrm>
                  <a:custGeom>
                    <a:avLst/>
                    <a:gdLst/>
                    <a:ahLst/>
                    <a:cxnLst/>
                    <a:rect l="l" t="t" r="r" b="b"/>
                    <a:pathLst>
                      <a:path w="1655" h="884" extrusionOk="0">
                        <a:moveTo>
                          <a:pt x="248" y="0"/>
                        </a:moveTo>
                        <a:cubicBezTo>
                          <a:pt x="160" y="0"/>
                          <a:pt x="67" y="49"/>
                          <a:pt x="25" y="132"/>
                        </a:cubicBezTo>
                        <a:cubicBezTo>
                          <a:pt x="0" y="232"/>
                          <a:pt x="50" y="358"/>
                          <a:pt x="151" y="408"/>
                        </a:cubicBezTo>
                        <a:lnTo>
                          <a:pt x="1354" y="859"/>
                        </a:lnTo>
                        <a:cubicBezTo>
                          <a:pt x="1379" y="884"/>
                          <a:pt x="1404" y="884"/>
                          <a:pt x="1429" y="884"/>
                        </a:cubicBezTo>
                        <a:cubicBezTo>
                          <a:pt x="1504" y="884"/>
                          <a:pt x="1579" y="834"/>
                          <a:pt x="1604" y="759"/>
                        </a:cubicBezTo>
                        <a:cubicBezTo>
                          <a:pt x="1654" y="633"/>
                          <a:pt x="1604" y="533"/>
                          <a:pt x="1504" y="483"/>
                        </a:cubicBezTo>
                        <a:lnTo>
                          <a:pt x="301" y="7"/>
                        </a:lnTo>
                        <a:cubicBezTo>
                          <a:pt x="284" y="2"/>
                          <a:pt x="266" y="0"/>
                          <a:pt x="24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67"/>
                  <p:cNvSpPr/>
                  <p:nvPr/>
                </p:nvSpPr>
                <p:spPr>
                  <a:xfrm>
                    <a:off x="4228225" y="1939100"/>
                    <a:ext cx="23200" cy="40275"/>
                  </a:xfrm>
                  <a:custGeom>
                    <a:avLst/>
                    <a:gdLst/>
                    <a:ahLst/>
                    <a:cxnLst/>
                    <a:rect l="l" t="t" r="r" b="b"/>
                    <a:pathLst>
                      <a:path w="928" h="1611" extrusionOk="0">
                        <a:moveTo>
                          <a:pt x="713" y="0"/>
                        </a:moveTo>
                        <a:cubicBezTo>
                          <a:pt x="612" y="0"/>
                          <a:pt x="522" y="49"/>
                          <a:pt x="502" y="132"/>
                        </a:cubicBezTo>
                        <a:lnTo>
                          <a:pt x="25" y="1335"/>
                        </a:lnTo>
                        <a:cubicBezTo>
                          <a:pt x="0" y="1435"/>
                          <a:pt x="51" y="1560"/>
                          <a:pt x="151" y="1611"/>
                        </a:cubicBezTo>
                        <a:lnTo>
                          <a:pt x="226" y="1611"/>
                        </a:lnTo>
                        <a:cubicBezTo>
                          <a:pt x="301" y="1611"/>
                          <a:pt x="401" y="1560"/>
                          <a:pt x="426" y="1485"/>
                        </a:cubicBezTo>
                        <a:lnTo>
                          <a:pt x="878" y="282"/>
                        </a:lnTo>
                        <a:cubicBezTo>
                          <a:pt x="928" y="182"/>
                          <a:pt x="878" y="57"/>
                          <a:pt x="777" y="6"/>
                        </a:cubicBezTo>
                        <a:cubicBezTo>
                          <a:pt x="756" y="2"/>
                          <a:pt x="734" y="0"/>
                          <a:pt x="713"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67"/>
                  <p:cNvSpPr/>
                  <p:nvPr/>
                </p:nvSpPr>
                <p:spPr>
                  <a:xfrm>
                    <a:off x="4426225" y="1856675"/>
                    <a:ext cx="41375" cy="21825"/>
                  </a:xfrm>
                  <a:custGeom>
                    <a:avLst/>
                    <a:gdLst/>
                    <a:ahLst/>
                    <a:cxnLst/>
                    <a:rect l="l" t="t" r="r" b="b"/>
                    <a:pathLst>
                      <a:path w="1655" h="873" extrusionOk="0">
                        <a:moveTo>
                          <a:pt x="217" y="1"/>
                        </a:moveTo>
                        <a:cubicBezTo>
                          <a:pt x="139" y="1"/>
                          <a:pt x="62" y="47"/>
                          <a:pt x="25" y="121"/>
                        </a:cubicBezTo>
                        <a:cubicBezTo>
                          <a:pt x="0" y="246"/>
                          <a:pt x="50" y="371"/>
                          <a:pt x="151" y="396"/>
                        </a:cubicBezTo>
                        <a:lnTo>
                          <a:pt x="1354" y="872"/>
                        </a:lnTo>
                        <a:lnTo>
                          <a:pt x="1429" y="872"/>
                        </a:lnTo>
                        <a:cubicBezTo>
                          <a:pt x="1504" y="872"/>
                          <a:pt x="1579" y="822"/>
                          <a:pt x="1629" y="747"/>
                        </a:cubicBezTo>
                        <a:cubicBezTo>
                          <a:pt x="1654" y="647"/>
                          <a:pt x="1604" y="522"/>
                          <a:pt x="1504" y="471"/>
                        </a:cubicBezTo>
                        <a:lnTo>
                          <a:pt x="301" y="20"/>
                        </a:lnTo>
                        <a:cubicBezTo>
                          <a:pt x="274" y="7"/>
                          <a:pt x="245" y="1"/>
                          <a:pt x="217"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7"/>
                  <p:cNvSpPr/>
                  <p:nvPr/>
                </p:nvSpPr>
                <p:spPr>
                  <a:xfrm>
                    <a:off x="4264575" y="1630350"/>
                    <a:ext cx="13175" cy="24450"/>
                  </a:xfrm>
                  <a:custGeom>
                    <a:avLst/>
                    <a:gdLst/>
                    <a:ahLst/>
                    <a:cxnLst/>
                    <a:rect l="l" t="t" r="r" b="b"/>
                    <a:pathLst>
                      <a:path w="527" h="978" extrusionOk="0">
                        <a:moveTo>
                          <a:pt x="201" y="1"/>
                        </a:moveTo>
                        <a:cubicBezTo>
                          <a:pt x="75" y="26"/>
                          <a:pt x="0" y="126"/>
                          <a:pt x="25" y="251"/>
                        </a:cubicBezTo>
                        <a:lnTo>
                          <a:pt x="100" y="803"/>
                        </a:lnTo>
                        <a:cubicBezTo>
                          <a:pt x="125" y="903"/>
                          <a:pt x="201" y="978"/>
                          <a:pt x="301" y="978"/>
                        </a:cubicBezTo>
                        <a:lnTo>
                          <a:pt x="351" y="978"/>
                        </a:lnTo>
                        <a:cubicBezTo>
                          <a:pt x="451" y="953"/>
                          <a:pt x="526" y="853"/>
                          <a:pt x="526" y="727"/>
                        </a:cubicBezTo>
                        <a:lnTo>
                          <a:pt x="426" y="176"/>
                        </a:lnTo>
                        <a:cubicBezTo>
                          <a:pt x="401" y="76"/>
                          <a:pt x="301" y="1"/>
                          <a:pt x="201"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67"/>
                  <p:cNvSpPr/>
                  <p:nvPr/>
                </p:nvSpPr>
                <p:spPr>
                  <a:xfrm>
                    <a:off x="4180600" y="1667425"/>
                    <a:ext cx="20700" cy="21225"/>
                  </a:xfrm>
                  <a:custGeom>
                    <a:avLst/>
                    <a:gdLst/>
                    <a:ahLst/>
                    <a:cxnLst/>
                    <a:rect l="l" t="t" r="r" b="b"/>
                    <a:pathLst>
                      <a:path w="828" h="849" extrusionOk="0">
                        <a:moveTo>
                          <a:pt x="239" y="1"/>
                        </a:moveTo>
                        <a:cubicBezTo>
                          <a:pt x="198" y="1"/>
                          <a:pt x="157" y="15"/>
                          <a:pt x="126" y="46"/>
                        </a:cubicBezTo>
                        <a:cubicBezTo>
                          <a:pt x="26" y="122"/>
                          <a:pt x="1" y="247"/>
                          <a:pt x="76" y="347"/>
                        </a:cubicBezTo>
                        <a:lnTo>
                          <a:pt x="427" y="773"/>
                        </a:lnTo>
                        <a:cubicBezTo>
                          <a:pt x="477" y="823"/>
                          <a:pt x="527" y="848"/>
                          <a:pt x="602" y="848"/>
                        </a:cubicBezTo>
                        <a:cubicBezTo>
                          <a:pt x="627" y="848"/>
                          <a:pt x="677" y="823"/>
                          <a:pt x="727" y="798"/>
                        </a:cubicBezTo>
                        <a:cubicBezTo>
                          <a:pt x="803" y="723"/>
                          <a:pt x="828" y="598"/>
                          <a:pt x="753" y="497"/>
                        </a:cubicBezTo>
                        <a:lnTo>
                          <a:pt x="402" y="71"/>
                        </a:lnTo>
                        <a:cubicBezTo>
                          <a:pt x="358" y="28"/>
                          <a:pt x="297" y="1"/>
                          <a:pt x="239"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67"/>
                  <p:cNvSpPr/>
                  <p:nvPr/>
                </p:nvSpPr>
                <p:spPr>
                  <a:xfrm>
                    <a:off x="4117950" y="1829600"/>
                    <a:ext cx="24450" cy="12550"/>
                  </a:xfrm>
                  <a:custGeom>
                    <a:avLst/>
                    <a:gdLst/>
                    <a:ahLst/>
                    <a:cxnLst/>
                    <a:rect l="l" t="t" r="r" b="b"/>
                    <a:pathLst>
                      <a:path w="978" h="502" extrusionOk="0">
                        <a:moveTo>
                          <a:pt x="727" y="0"/>
                        </a:moveTo>
                        <a:lnTo>
                          <a:pt x="176" y="101"/>
                        </a:lnTo>
                        <a:cubicBezTo>
                          <a:pt x="76" y="101"/>
                          <a:pt x="0" y="226"/>
                          <a:pt x="0" y="326"/>
                        </a:cubicBezTo>
                        <a:cubicBezTo>
                          <a:pt x="25" y="427"/>
                          <a:pt x="101" y="502"/>
                          <a:pt x="201" y="502"/>
                        </a:cubicBezTo>
                        <a:lnTo>
                          <a:pt x="251" y="502"/>
                        </a:lnTo>
                        <a:lnTo>
                          <a:pt x="802" y="427"/>
                        </a:lnTo>
                        <a:cubicBezTo>
                          <a:pt x="903" y="401"/>
                          <a:pt x="978" y="301"/>
                          <a:pt x="953" y="176"/>
                        </a:cubicBezTo>
                        <a:cubicBezTo>
                          <a:pt x="953" y="76"/>
                          <a:pt x="827" y="0"/>
                          <a:pt x="727"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67"/>
                  <p:cNvSpPr/>
                  <p:nvPr/>
                </p:nvSpPr>
                <p:spPr>
                  <a:xfrm>
                    <a:off x="4154300" y="1906575"/>
                    <a:ext cx="22575" cy="18925"/>
                  </a:xfrm>
                  <a:custGeom>
                    <a:avLst/>
                    <a:gdLst/>
                    <a:ahLst/>
                    <a:cxnLst/>
                    <a:rect l="l" t="t" r="r" b="b"/>
                    <a:pathLst>
                      <a:path w="903" h="757" extrusionOk="0">
                        <a:moveTo>
                          <a:pt x="675" y="1"/>
                        </a:moveTo>
                        <a:cubicBezTo>
                          <a:pt x="625" y="1"/>
                          <a:pt x="573" y="19"/>
                          <a:pt x="526" y="54"/>
                        </a:cubicBezTo>
                        <a:lnTo>
                          <a:pt x="100" y="405"/>
                        </a:lnTo>
                        <a:cubicBezTo>
                          <a:pt x="25" y="480"/>
                          <a:pt x="0" y="606"/>
                          <a:pt x="75" y="681"/>
                        </a:cubicBezTo>
                        <a:cubicBezTo>
                          <a:pt x="125" y="731"/>
                          <a:pt x="175" y="756"/>
                          <a:pt x="226" y="756"/>
                        </a:cubicBezTo>
                        <a:cubicBezTo>
                          <a:pt x="276" y="756"/>
                          <a:pt x="326" y="756"/>
                          <a:pt x="376" y="731"/>
                        </a:cubicBezTo>
                        <a:lnTo>
                          <a:pt x="802" y="380"/>
                        </a:lnTo>
                        <a:cubicBezTo>
                          <a:pt x="877" y="305"/>
                          <a:pt x="902" y="180"/>
                          <a:pt x="827" y="79"/>
                        </a:cubicBezTo>
                        <a:cubicBezTo>
                          <a:pt x="787" y="26"/>
                          <a:pt x="732" y="1"/>
                          <a:pt x="675" y="1"/>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67"/>
                  <p:cNvSpPr/>
                  <p:nvPr/>
                </p:nvSpPr>
                <p:spPr>
                  <a:xfrm>
                    <a:off x="4393625" y="1931225"/>
                    <a:ext cx="20075" cy="21200"/>
                  </a:xfrm>
                  <a:custGeom>
                    <a:avLst/>
                    <a:gdLst/>
                    <a:ahLst/>
                    <a:cxnLst/>
                    <a:rect l="l" t="t" r="r" b="b"/>
                    <a:pathLst>
                      <a:path w="803" h="848" extrusionOk="0">
                        <a:moveTo>
                          <a:pt x="235" y="0"/>
                        </a:moveTo>
                        <a:cubicBezTo>
                          <a:pt x="190" y="0"/>
                          <a:pt x="143" y="14"/>
                          <a:pt x="101" y="46"/>
                        </a:cubicBezTo>
                        <a:cubicBezTo>
                          <a:pt x="1" y="121"/>
                          <a:pt x="1" y="246"/>
                          <a:pt x="76" y="347"/>
                        </a:cubicBezTo>
                        <a:lnTo>
                          <a:pt x="427" y="773"/>
                        </a:lnTo>
                        <a:cubicBezTo>
                          <a:pt x="452" y="823"/>
                          <a:pt x="527" y="848"/>
                          <a:pt x="577" y="848"/>
                        </a:cubicBezTo>
                        <a:cubicBezTo>
                          <a:pt x="628" y="848"/>
                          <a:pt x="678" y="823"/>
                          <a:pt x="703" y="798"/>
                        </a:cubicBezTo>
                        <a:cubicBezTo>
                          <a:pt x="803" y="722"/>
                          <a:pt x="803" y="597"/>
                          <a:pt x="753" y="497"/>
                        </a:cubicBezTo>
                        <a:lnTo>
                          <a:pt x="402" y="71"/>
                        </a:lnTo>
                        <a:cubicBezTo>
                          <a:pt x="358" y="27"/>
                          <a:pt x="298" y="0"/>
                          <a:pt x="235"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67"/>
                  <p:cNvSpPr/>
                  <p:nvPr/>
                </p:nvSpPr>
                <p:spPr>
                  <a:xfrm>
                    <a:off x="4452525" y="1777475"/>
                    <a:ext cx="24475" cy="12675"/>
                  </a:xfrm>
                  <a:custGeom>
                    <a:avLst/>
                    <a:gdLst/>
                    <a:ahLst/>
                    <a:cxnLst/>
                    <a:rect l="l" t="t" r="r" b="b"/>
                    <a:pathLst>
                      <a:path w="979" h="507" extrusionOk="0">
                        <a:moveTo>
                          <a:pt x="768" y="0"/>
                        </a:moveTo>
                        <a:cubicBezTo>
                          <a:pt x="754" y="0"/>
                          <a:pt x="741" y="2"/>
                          <a:pt x="728" y="5"/>
                        </a:cubicBezTo>
                        <a:lnTo>
                          <a:pt x="176" y="80"/>
                        </a:lnTo>
                        <a:cubicBezTo>
                          <a:pt x="76" y="106"/>
                          <a:pt x="1" y="206"/>
                          <a:pt x="1" y="331"/>
                        </a:cubicBezTo>
                        <a:cubicBezTo>
                          <a:pt x="26" y="431"/>
                          <a:pt x="126" y="507"/>
                          <a:pt x="226" y="507"/>
                        </a:cubicBezTo>
                        <a:lnTo>
                          <a:pt x="252" y="507"/>
                        </a:lnTo>
                        <a:lnTo>
                          <a:pt x="803" y="406"/>
                        </a:lnTo>
                        <a:cubicBezTo>
                          <a:pt x="903" y="406"/>
                          <a:pt x="978" y="281"/>
                          <a:pt x="978" y="181"/>
                        </a:cubicBezTo>
                        <a:cubicBezTo>
                          <a:pt x="957" y="72"/>
                          <a:pt x="859" y="0"/>
                          <a:pt x="768"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67"/>
                  <p:cNvSpPr/>
                  <p:nvPr/>
                </p:nvSpPr>
                <p:spPr>
                  <a:xfrm>
                    <a:off x="4418075" y="1694075"/>
                    <a:ext cx="22575" cy="19000"/>
                  </a:xfrm>
                  <a:custGeom>
                    <a:avLst/>
                    <a:gdLst/>
                    <a:ahLst/>
                    <a:cxnLst/>
                    <a:rect l="l" t="t" r="r" b="b"/>
                    <a:pathLst>
                      <a:path w="903" h="760" extrusionOk="0">
                        <a:moveTo>
                          <a:pt x="659" y="0"/>
                        </a:moveTo>
                        <a:cubicBezTo>
                          <a:pt x="614" y="0"/>
                          <a:pt x="568" y="12"/>
                          <a:pt x="527" y="33"/>
                        </a:cubicBezTo>
                        <a:lnTo>
                          <a:pt x="101" y="384"/>
                        </a:lnTo>
                        <a:cubicBezTo>
                          <a:pt x="0" y="459"/>
                          <a:pt x="0" y="584"/>
                          <a:pt x="76" y="685"/>
                        </a:cubicBezTo>
                        <a:cubicBezTo>
                          <a:pt x="101" y="735"/>
                          <a:pt x="176" y="760"/>
                          <a:pt x="226" y="760"/>
                        </a:cubicBezTo>
                        <a:cubicBezTo>
                          <a:pt x="276" y="760"/>
                          <a:pt x="326" y="735"/>
                          <a:pt x="351" y="710"/>
                        </a:cubicBezTo>
                        <a:lnTo>
                          <a:pt x="802" y="359"/>
                        </a:lnTo>
                        <a:cubicBezTo>
                          <a:pt x="878" y="309"/>
                          <a:pt x="903" y="158"/>
                          <a:pt x="828" y="83"/>
                        </a:cubicBezTo>
                        <a:cubicBezTo>
                          <a:pt x="783" y="24"/>
                          <a:pt x="722" y="0"/>
                          <a:pt x="659" y="0"/>
                        </a:cubicBezTo>
                        <a:close/>
                      </a:path>
                    </a:pathLst>
                  </a:custGeom>
                  <a:solidFill>
                    <a:srgbClr val="2F29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67"/>
                  <p:cNvSpPr/>
                  <p:nvPr/>
                </p:nvSpPr>
                <p:spPr>
                  <a:xfrm>
                    <a:off x="4291500" y="1700750"/>
                    <a:ext cx="52025" cy="114475"/>
                  </a:xfrm>
                  <a:custGeom>
                    <a:avLst/>
                    <a:gdLst/>
                    <a:ahLst/>
                    <a:cxnLst/>
                    <a:rect l="l" t="t" r="r" b="b"/>
                    <a:pathLst>
                      <a:path w="2081" h="4579" extrusionOk="0">
                        <a:moveTo>
                          <a:pt x="1837" y="1"/>
                        </a:moveTo>
                        <a:cubicBezTo>
                          <a:pt x="1755" y="1"/>
                          <a:pt x="1674" y="64"/>
                          <a:pt x="1655" y="142"/>
                        </a:cubicBezTo>
                        <a:lnTo>
                          <a:pt x="51" y="4302"/>
                        </a:lnTo>
                        <a:cubicBezTo>
                          <a:pt x="1" y="4403"/>
                          <a:pt x="51" y="4528"/>
                          <a:pt x="151" y="4553"/>
                        </a:cubicBezTo>
                        <a:cubicBezTo>
                          <a:pt x="176" y="4578"/>
                          <a:pt x="201" y="4578"/>
                          <a:pt x="226" y="4578"/>
                        </a:cubicBezTo>
                        <a:cubicBezTo>
                          <a:pt x="327" y="4578"/>
                          <a:pt x="402" y="4528"/>
                          <a:pt x="427" y="4453"/>
                        </a:cubicBezTo>
                        <a:lnTo>
                          <a:pt x="2031" y="292"/>
                        </a:lnTo>
                        <a:cubicBezTo>
                          <a:pt x="2081" y="192"/>
                          <a:pt x="2031" y="67"/>
                          <a:pt x="1906" y="17"/>
                        </a:cubicBezTo>
                        <a:cubicBezTo>
                          <a:pt x="1884" y="6"/>
                          <a:pt x="1860" y="1"/>
                          <a:pt x="1837" y="1"/>
                        </a:cubicBezTo>
                        <a:close/>
                      </a:path>
                    </a:pathLst>
                  </a:custGeom>
                  <a:solidFill>
                    <a:srgbClr val="FD56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67"/>
                  <p:cNvSpPr/>
                  <p:nvPr/>
                </p:nvSpPr>
                <p:spPr>
                  <a:xfrm>
                    <a:off x="4292125" y="1676000"/>
                    <a:ext cx="20700" cy="139225"/>
                  </a:xfrm>
                  <a:custGeom>
                    <a:avLst/>
                    <a:gdLst/>
                    <a:ahLst/>
                    <a:cxnLst/>
                    <a:rect l="l" t="t" r="r" b="b"/>
                    <a:pathLst>
                      <a:path w="828" h="5569" extrusionOk="0">
                        <a:moveTo>
                          <a:pt x="589" y="0"/>
                        </a:moveTo>
                        <a:cubicBezTo>
                          <a:pt x="482" y="0"/>
                          <a:pt x="402" y="90"/>
                          <a:pt x="402" y="180"/>
                        </a:cubicBezTo>
                        <a:lnTo>
                          <a:pt x="1" y="5342"/>
                        </a:lnTo>
                        <a:cubicBezTo>
                          <a:pt x="1" y="5443"/>
                          <a:pt x="76" y="5543"/>
                          <a:pt x="201" y="5568"/>
                        </a:cubicBezTo>
                        <a:cubicBezTo>
                          <a:pt x="327" y="5568"/>
                          <a:pt x="402" y="5493"/>
                          <a:pt x="427" y="5368"/>
                        </a:cubicBezTo>
                        <a:lnTo>
                          <a:pt x="803" y="230"/>
                        </a:lnTo>
                        <a:cubicBezTo>
                          <a:pt x="828" y="104"/>
                          <a:pt x="728" y="4"/>
                          <a:pt x="627" y="4"/>
                        </a:cubicBezTo>
                        <a:cubicBezTo>
                          <a:pt x="614" y="1"/>
                          <a:pt x="601" y="0"/>
                          <a:pt x="589" y="0"/>
                        </a:cubicBezTo>
                        <a:close/>
                      </a:path>
                    </a:pathLst>
                  </a:custGeom>
                  <a:solidFill>
                    <a:srgbClr val="FED0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spTree>
    <p:extLst>
      <p:ext uri="{BB962C8B-B14F-4D97-AF65-F5344CB8AC3E}">
        <p14:creationId xmlns:p14="http://schemas.microsoft.com/office/powerpoint/2010/main" val="33478041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2DFFF"/>
        </a:solidFill>
        <a:effectLst/>
      </p:bgPr>
    </p:bg>
    <p:spTree>
      <p:nvGrpSpPr>
        <p:cNvPr id="1" name="Shape 639"/>
        <p:cNvGrpSpPr/>
        <p:nvPr/>
      </p:nvGrpSpPr>
      <p:grpSpPr>
        <a:xfrm>
          <a:off x="0" y="0"/>
          <a:ext cx="0" cy="0"/>
          <a:chOff x="0" y="0"/>
          <a:chExt cx="0" cy="0"/>
        </a:xfrm>
      </p:grpSpPr>
      <p:sp>
        <p:nvSpPr>
          <p:cNvPr id="640" name="Google Shape;640;p51"/>
          <p:cNvSpPr txBox="1">
            <a:spLocks noGrp="1"/>
          </p:cNvSpPr>
          <p:nvPr>
            <p:ph type="title"/>
          </p:nvPr>
        </p:nvSpPr>
        <p:spPr>
          <a:xfrm>
            <a:off x="1871548" y="632885"/>
            <a:ext cx="5984462" cy="123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dirty="0"/>
              <a:t>ATSAKYMAI</a:t>
            </a:r>
            <a:r>
              <a:rPr lang="en-GB" dirty="0"/>
              <a:t>!</a:t>
            </a:r>
            <a:endParaRPr dirty="0"/>
          </a:p>
        </p:txBody>
      </p:sp>
      <p:grpSp>
        <p:nvGrpSpPr>
          <p:cNvPr id="643" name="Google Shape;643;p51"/>
          <p:cNvGrpSpPr/>
          <p:nvPr/>
        </p:nvGrpSpPr>
        <p:grpSpPr>
          <a:xfrm>
            <a:off x="5162750" y="1907329"/>
            <a:ext cx="4503825" cy="3236171"/>
            <a:chOff x="5569150" y="1407567"/>
            <a:chExt cx="4503825" cy="3236171"/>
          </a:xfrm>
        </p:grpSpPr>
        <p:grpSp>
          <p:nvGrpSpPr>
            <p:cNvPr id="644" name="Google Shape;644;p51"/>
            <p:cNvGrpSpPr/>
            <p:nvPr/>
          </p:nvGrpSpPr>
          <p:grpSpPr>
            <a:xfrm>
              <a:off x="5569150" y="1905588"/>
              <a:ext cx="4503825" cy="2738150"/>
              <a:chOff x="1778225" y="1502525"/>
              <a:chExt cx="4503825" cy="2738150"/>
            </a:xfrm>
          </p:grpSpPr>
          <p:sp>
            <p:nvSpPr>
              <p:cNvPr id="645" name="Google Shape;645;p51"/>
              <p:cNvSpPr/>
              <p:nvPr/>
            </p:nvSpPr>
            <p:spPr>
              <a:xfrm>
                <a:off x="1778225" y="1502525"/>
                <a:ext cx="4503825" cy="269805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rgbClr val="F9F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51"/>
              <p:cNvSpPr/>
              <p:nvPr/>
            </p:nvSpPr>
            <p:spPr>
              <a:xfrm>
                <a:off x="1936750" y="4161075"/>
                <a:ext cx="4150425" cy="79600"/>
              </a:xfrm>
              <a:custGeom>
                <a:avLst/>
                <a:gdLst/>
                <a:ahLst/>
                <a:cxnLst/>
                <a:rect l="l" t="t" r="r" b="b"/>
                <a:pathLst>
                  <a:path w="166017" h="3184" extrusionOk="0">
                    <a:moveTo>
                      <a:pt x="1580" y="0"/>
                    </a:moveTo>
                    <a:cubicBezTo>
                      <a:pt x="703" y="0"/>
                      <a:pt x="1" y="702"/>
                      <a:pt x="1" y="1579"/>
                    </a:cubicBezTo>
                    <a:cubicBezTo>
                      <a:pt x="1" y="2481"/>
                      <a:pt x="703" y="3183"/>
                      <a:pt x="1580" y="3183"/>
                    </a:cubicBezTo>
                    <a:lnTo>
                      <a:pt x="164413" y="3183"/>
                    </a:lnTo>
                    <a:cubicBezTo>
                      <a:pt x="165290" y="3183"/>
                      <a:pt x="166017" y="2481"/>
                      <a:pt x="166017" y="1579"/>
                    </a:cubicBezTo>
                    <a:cubicBezTo>
                      <a:pt x="166017" y="702"/>
                      <a:pt x="165290" y="0"/>
                      <a:pt x="164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7" name="Google Shape;647;p51"/>
            <p:cNvGrpSpPr/>
            <p:nvPr/>
          </p:nvGrpSpPr>
          <p:grpSpPr>
            <a:xfrm>
              <a:off x="5988996" y="1407567"/>
              <a:ext cx="3020523" cy="3155045"/>
              <a:chOff x="5451271" y="1637592"/>
              <a:chExt cx="3020523" cy="3155045"/>
            </a:xfrm>
          </p:grpSpPr>
          <p:sp>
            <p:nvSpPr>
              <p:cNvPr id="648" name="Google Shape;648;p51"/>
              <p:cNvSpPr/>
              <p:nvPr/>
            </p:nvSpPr>
            <p:spPr>
              <a:xfrm>
                <a:off x="6595490" y="4429829"/>
                <a:ext cx="243670" cy="362113"/>
              </a:xfrm>
              <a:custGeom>
                <a:avLst/>
                <a:gdLst/>
                <a:ahLst/>
                <a:cxnLst/>
                <a:rect l="l" t="t" r="r" b="b"/>
                <a:pathLst>
                  <a:path w="10883" h="16173" extrusionOk="0">
                    <a:moveTo>
                      <a:pt x="0" y="1"/>
                    </a:moveTo>
                    <a:lnTo>
                      <a:pt x="1646" y="16172"/>
                    </a:lnTo>
                    <a:lnTo>
                      <a:pt x="9236" y="16172"/>
                    </a:lnTo>
                    <a:lnTo>
                      <a:pt x="108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51"/>
              <p:cNvSpPr/>
              <p:nvPr/>
            </p:nvSpPr>
            <p:spPr>
              <a:xfrm>
                <a:off x="6555814" y="4323051"/>
                <a:ext cx="185143" cy="449614"/>
              </a:xfrm>
              <a:custGeom>
                <a:avLst/>
                <a:gdLst/>
                <a:ahLst/>
                <a:cxnLst/>
                <a:rect l="l" t="t" r="r" b="b"/>
                <a:pathLst>
                  <a:path w="8269" h="20081" extrusionOk="0">
                    <a:moveTo>
                      <a:pt x="5046" y="1"/>
                    </a:moveTo>
                    <a:lnTo>
                      <a:pt x="0" y="1848"/>
                    </a:lnTo>
                    <a:lnTo>
                      <a:pt x="145" y="2231"/>
                    </a:lnTo>
                    <a:lnTo>
                      <a:pt x="4719" y="554"/>
                    </a:lnTo>
                    <a:lnTo>
                      <a:pt x="7860" y="20081"/>
                    </a:lnTo>
                    <a:lnTo>
                      <a:pt x="8269" y="20018"/>
                    </a:lnTo>
                    <a:lnTo>
                      <a:pt x="5046" y="1"/>
                    </a:lnTo>
                    <a:close/>
                  </a:path>
                </a:pathLst>
              </a:custGeom>
              <a:solidFill>
                <a:srgbClr val="7252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51"/>
              <p:cNvSpPr/>
              <p:nvPr/>
            </p:nvSpPr>
            <p:spPr>
              <a:xfrm>
                <a:off x="6630642" y="4506918"/>
                <a:ext cx="173343" cy="266866"/>
              </a:xfrm>
              <a:custGeom>
                <a:avLst/>
                <a:gdLst/>
                <a:ahLst/>
                <a:cxnLst/>
                <a:rect l="l" t="t" r="r" b="b"/>
                <a:pathLst>
                  <a:path w="7742" h="11919" extrusionOk="0">
                    <a:moveTo>
                      <a:pt x="6675" y="1"/>
                    </a:moveTo>
                    <a:cubicBezTo>
                      <a:pt x="4879" y="1"/>
                      <a:pt x="3892" y="1018"/>
                      <a:pt x="2465" y="1018"/>
                    </a:cubicBezTo>
                    <a:cubicBezTo>
                      <a:pt x="1788" y="1018"/>
                      <a:pt x="1011" y="789"/>
                      <a:pt x="1" y="114"/>
                    </a:cubicBezTo>
                    <a:lnTo>
                      <a:pt x="1" y="114"/>
                    </a:lnTo>
                    <a:lnTo>
                      <a:pt x="1170" y="11919"/>
                    </a:lnTo>
                    <a:lnTo>
                      <a:pt x="6573" y="11919"/>
                    </a:lnTo>
                    <a:lnTo>
                      <a:pt x="7741" y="114"/>
                    </a:lnTo>
                    <a:cubicBezTo>
                      <a:pt x="7354" y="34"/>
                      <a:pt x="7001" y="1"/>
                      <a:pt x="66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1" name="Google Shape;651;p51"/>
              <p:cNvGrpSpPr/>
              <p:nvPr/>
            </p:nvGrpSpPr>
            <p:grpSpPr>
              <a:xfrm>
                <a:off x="6058420" y="1637592"/>
                <a:ext cx="1011737" cy="847865"/>
                <a:chOff x="8553495" y="3039567"/>
                <a:chExt cx="1011737" cy="847865"/>
              </a:xfrm>
            </p:grpSpPr>
            <p:sp>
              <p:nvSpPr>
                <p:cNvPr id="652" name="Google Shape;652;p51"/>
                <p:cNvSpPr/>
                <p:nvPr/>
              </p:nvSpPr>
              <p:spPr>
                <a:xfrm>
                  <a:off x="8924296" y="3340332"/>
                  <a:ext cx="640936" cy="547100"/>
                </a:xfrm>
                <a:custGeom>
                  <a:avLst/>
                  <a:gdLst/>
                  <a:ahLst/>
                  <a:cxnLst/>
                  <a:rect l="l" t="t" r="r" b="b"/>
                  <a:pathLst>
                    <a:path w="28626" h="24435" extrusionOk="0">
                      <a:moveTo>
                        <a:pt x="4034" y="0"/>
                      </a:moveTo>
                      <a:lnTo>
                        <a:pt x="4034" y="214"/>
                      </a:lnTo>
                      <a:lnTo>
                        <a:pt x="5781" y="214"/>
                      </a:lnTo>
                      <a:lnTo>
                        <a:pt x="5781" y="0"/>
                      </a:lnTo>
                      <a:close/>
                      <a:moveTo>
                        <a:pt x="7528" y="0"/>
                      </a:moveTo>
                      <a:lnTo>
                        <a:pt x="7528" y="214"/>
                      </a:lnTo>
                      <a:lnTo>
                        <a:pt x="9268" y="214"/>
                      </a:lnTo>
                      <a:lnTo>
                        <a:pt x="9268" y="0"/>
                      </a:lnTo>
                      <a:close/>
                      <a:moveTo>
                        <a:pt x="11014" y="0"/>
                      </a:moveTo>
                      <a:lnTo>
                        <a:pt x="11014" y="214"/>
                      </a:lnTo>
                      <a:lnTo>
                        <a:pt x="12761" y="214"/>
                      </a:lnTo>
                      <a:lnTo>
                        <a:pt x="12761" y="0"/>
                      </a:lnTo>
                      <a:close/>
                      <a:moveTo>
                        <a:pt x="14508" y="0"/>
                      </a:moveTo>
                      <a:lnTo>
                        <a:pt x="14508" y="214"/>
                      </a:lnTo>
                      <a:lnTo>
                        <a:pt x="16254" y="214"/>
                      </a:lnTo>
                      <a:lnTo>
                        <a:pt x="16254" y="0"/>
                      </a:lnTo>
                      <a:close/>
                      <a:moveTo>
                        <a:pt x="17995" y="0"/>
                      </a:moveTo>
                      <a:lnTo>
                        <a:pt x="17995" y="214"/>
                      </a:lnTo>
                      <a:lnTo>
                        <a:pt x="19741" y="214"/>
                      </a:lnTo>
                      <a:lnTo>
                        <a:pt x="19741" y="0"/>
                      </a:lnTo>
                      <a:close/>
                      <a:moveTo>
                        <a:pt x="21488" y="0"/>
                      </a:moveTo>
                      <a:lnTo>
                        <a:pt x="21488" y="214"/>
                      </a:lnTo>
                      <a:lnTo>
                        <a:pt x="23234" y="214"/>
                      </a:lnTo>
                      <a:lnTo>
                        <a:pt x="23234" y="0"/>
                      </a:lnTo>
                      <a:close/>
                      <a:moveTo>
                        <a:pt x="24975" y="0"/>
                      </a:moveTo>
                      <a:lnTo>
                        <a:pt x="24975" y="214"/>
                      </a:lnTo>
                      <a:lnTo>
                        <a:pt x="26256" y="214"/>
                      </a:lnTo>
                      <a:cubicBezTo>
                        <a:pt x="26407" y="214"/>
                        <a:pt x="26552" y="233"/>
                        <a:pt x="26696" y="264"/>
                      </a:cubicBezTo>
                      <a:lnTo>
                        <a:pt x="26740" y="51"/>
                      </a:lnTo>
                      <a:cubicBezTo>
                        <a:pt x="26583" y="13"/>
                        <a:pt x="26420" y="0"/>
                        <a:pt x="26256" y="0"/>
                      </a:cubicBezTo>
                      <a:close/>
                      <a:moveTo>
                        <a:pt x="2288" y="0"/>
                      </a:moveTo>
                      <a:cubicBezTo>
                        <a:pt x="1666" y="19"/>
                        <a:pt x="1088" y="277"/>
                        <a:pt x="654" y="729"/>
                      </a:cubicBezTo>
                      <a:lnTo>
                        <a:pt x="817" y="880"/>
                      </a:lnTo>
                      <a:cubicBezTo>
                        <a:pt x="1207" y="472"/>
                        <a:pt x="1729" y="239"/>
                        <a:pt x="2294" y="220"/>
                      </a:cubicBezTo>
                      <a:lnTo>
                        <a:pt x="2288" y="0"/>
                      </a:lnTo>
                      <a:close/>
                      <a:moveTo>
                        <a:pt x="28223" y="1043"/>
                      </a:moveTo>
                      <a:lnTo>
                        <a:pt x="28041" y="1169"/>
                      </a:lnTo>
                      <a:cubicBezTo>
                        <a:pt x="28280" y="1521"/>
                        <a:pt x="28405" y="1935"/>
                        <a:pt x="28405" y="2369"/>
                      </a:cubicBezTo>
                      <a:lnTo>
                        <a:pt x="28405" y="2771"/>
                      </a:lnTo>
                      <a:lnTo>
                        <a:pt x="28625" y="2771"/>
                      </a:lnTo>
                      <a:lnTo>
                        <a:pt x="28625" y="2369"/>
                      </a:lnTo>
                      <a:cubicBezTo>
                        <a:pt x="28625" y="1891"/>
                        <a:pt x="28487" y="1433"/>
                        <a:pt x="28223" y="1043"/>
                      </a:cubicBezTo>
                      <a:close/>
                      <a:moveTo>
                        <a:pt x="1" y="2388"/>
                      </a:moveTo>
                      <a:lnTo>
                        <a:pt x="1" y="4128"/>
                      </a:lnTo>
                      <a:lnTo>
                        <a:pt x="214" y="4128"/>
                      </a:lnTo>
                      <a:lnTo>
                        <a:pt x="214" y="2388"/>
                      </a:lnTo>
                      <a:close/>
                      <a:moveTo>
                        <a:pt x="28405" y="4518"/>
                      </a:moveTo>
                      <a:lnTo>
                        <a:pt x="28405" y="6264"/>
                      </a:lnTo>
                      <a:lnTo>
                        <a:pt x="28625" y="6264"/>
                      </a:lnTo>
                      <a:lnTo>
                        <a:pt x="28625" y="4518"/>
                      </a:lnTo>
                      <a:close/>
                      <a:moveTo>
                        <a:pt x="1" y="5875"/>
                      </a:moveTo>
                      <a:lnTo>
                        <a:pt x="1" y="7621"/>
                      </a:lnTo>
                      <a:lnTo>
                        <a:pt x="214" y="7621"/>
                      </a:lnTo>
                      <a:lnTo>
                        <a:pt x="214" y="5875"/>
                      </a:lnTo>
                      <a:close/>
                      <a:moveTo>
                        <a:pt x="28405" y="8011"/>
                      </a:moveTo>
                      <a:lnTo>
                        <a:pt x="28405" y="9757"/>
                      </a:lnTo>
                      <a:lnTo>
                        <a:pt x="28625" y="9757"/>
                      </a:lnTo>
                      <a:lnTo>
                        <a:pt x="28625" y="8011"/>
                      </a:lnTo>
                      <a:close/>
                      <a:moveTo>
                        <a:pt x="1" y="9368"/>
                      </a:moveTo>
                      <a:lnTo>
                        <a:pt x="1" y="11115"/>
                      </a:lnTo>
                      <a:lnTo>
                        <a:pt x="214" y="11115"/>
                      </a:lnTo>
                      <a:lnTo>
                        <a:pt x="214" y="9368"/>
                      </a:lnTo>
                      <a:close/>
                      <a:moveTo>
                        <a:pt x="28405" y="11498"/>
                      </a:moveTo>
                      <a:lnTo>
                        <a:pt x="28405" y="13244"/>
                      </a:lnTo>
                      <a:lnTo>
                        <a:pt x="28625" y="13244"/>
                      </a:lnTo>
                      <a:lnTo>
                        <a:pt x="28625" y="11498"/>
                      </a:lnTo>
                      <a:close/>
                      <a:moveTo>
                        <a:pt x="1" y="12855"/>
                      </a:moveTo>
                      <a:lnTo>
                        <a:pt x="1" y="14602"/>
                      </a:lnTo>
                      <a:lnTo>
                        <a:pt x="214" y="14602"/>
                      </a:lnTo>
                      <a:lnTo>
                        <a:pt x="214" y="12855"/>
                      </a:lnTo>
                      <a:close/>
                      <a:moveTo>
                        <a:pt x="28405" y="14991"/>
                      </a:moveTo>
                      <a:lnTo>
                        <a:pt x="28405" y="16738"/>
                      </a:lnTo>
                      <a:lnTo>
                        <a:pt x="28625" y="16738"/>
                      </a:lnTo>
                      <a:lnTo>
                        <a:pt x="28625" y="14991"/>
                      </a:lnTo>
                      <a:close/>
                      <a:moveTo>
                        <a:pt x="1" y="16348"/>
                      </a:moveTo>
                      <a:lnTo>
                        <a:pt x="1" y="18095"/>
                      </a:lnTo>
                      <a:lnTo>
                        <a:pt x="214" y="18095"/>
                      </a:lnTo>
                      <a:lnTo>
                        <a:pt x="214" y="16348"/>
                      </a:lnTo>
                      <a:close/>
                      <a:moveTo>
                        <a:pt x="28405" y="18478"/>
                      </a:moveTo>
                      <a:lnTo>
                        <a:pt x="28405" y="20225"/>
                      </a:lnTo>
                      <a:lnTo>
                        <a:pt x="28625" y="20225"/>
                      </a:lnTo>
                      <a:lnTo>
                        <a:pt x="28625" y="18478"/>
                      </a:lnTo>
                      <a:close/>
                      <a:moveTo>
                        <a:pt x="1" y="19835"/>
                      </a:moveTo>
                      <a:lnTo>
                        <a:pt x="1" y="21582"/>
                      </a:lnTo>
                      <a:lnTo>
                        <a:pt x="214" y="21582"/>
                      </a:lnTo>
                      <a:lnTo>
                        <a:pt x="214" y="19835"/>
                      </a:lnTo>
                      <a:close/>
                      <a:moveTo>
                        <a:pt x="28405" y="21971"/>
                      </a:moveTo>
                      <a:lnTo>
                        <a:pt x="28405" y="22065"/>
                      </a:lnTo>
                      <a:cubicBezTo>
                        <a:pt x="28405" y="22600"/>
                        <a:pt x="28210" y="23108"/>
                        <a:pt x="27859" y="23498"/>
                      </a:cubicBezTo>
                      <a:lnTo>
                        <a:pt x="28022" y="23649"/>
                      </a:lnTo>
                      <a:cubicBezTo>
                        <a:pt x="28411" y="23215"/>
                        <a:pt x="28625" y="22650"/>
                        <a:pt x="28625" y="22065"/>
                      </a:cubicBezTo>
                      <a:lnTo>
                        <a:pt x="28625" y="21971"/>
                      </a:lnTo>
                      <a:close/>
                      <a:moveTo>
                        <a:pt x="541" y="23209"/>
                      </a:moveTo>
                      <a:lnTo>
                        <a:pt x="359" y="23322"/>
                      </a:lnTo>
                      <a:cubicBezTo>
                        <a:pt x="686" y="23850"/>
                        <a:pt x="1201" y="24220"/>
                        <a:pt x="1804" y="24371"/>
                      </a:cubicBezTo>
                      <a:lnTo>
                        <a:pt x="1854" y="24158"/>
                      </a:lnTo>
                      <a:cubicBezTo>
                        <a:pt x="1308" y="24026"/>
                        <a:pt x="843" y="23686"/>
                        <a:pt x="541" y="23209"/>
                      </a:cubicBezTo>
                      <a:close/>
                      <a:moveTo>
                        <a:pt x="3569" y="24220"/>
                      </a:moveTo>
                      <a:lnTo>
                        <a:pt x="3569" y="24434"/>
                      </a:lnTo>
                      <a:lnTo>
                        <a:pt x="5316" y="24434"/>
                      </a:lnTo>
                      <a:lnTo>
                        <a:pt x="5316" y="24220"/>
                      </a:lnTo>
                      <a:close/>
                      <a:moveTo>
                        <a:pt x="7056" y="24220"/>
                      </a:moveTo>
                      <a:lnTo>
                        <a:pt x="7056" y="24434"/>
                      </a:lnTo>
                      <a:lnTo>
                        <a:pt x="8803" y="24434"/>
                      </a:lnTo>
                      <a:lnTo>
                        <a:pt x="8803" y="24220"/>
                      </a:lnTo>
                      <a:close/>
                      <a:moveTo>
                        <a:pt x="10550" y="24220"/>
                      </a:moveTo>
                      <a:lnTo>
                        <a:pt x="10550" y="24434"/>
                      </a:lnTo>
                      <a:lnTo>
                        <a:pt x="12296" y="24434"/>
                      </a:lnTo>
                      <a:lnTo>
                        <a:pt x="12296" y="24220"/>
                      </a:lnTo>
                      <a:close/>
                      <a:moveTo>
                        <a:pt x="14043" y="24220"/>
                      </a:moveTo>
                      <a:lnTo>
                        <a:pt x="14043" y="24434"/>
                      </a:lnTo>
                      <a:lnTo>
                        <a:pt x="15783" y="24434"/>
                      </a:lnTo>
                      <a:lnTo>
                        <a:pt x="15783" y="24220"/>
                      </a:lnTo>
                      <a:close/>
                      <a:moveTo>
                        <a:pt x="17530" y="24220"/>
                      </a:moveTo>
                      <a:lnTo>
                        <a:pt x="17530" y="24434"/>
                      </a:lnTo>
                      <a:lnTo>
                        <a:pt x="19276" y="24434"/>
                      </a:lnTo>
                      <a:lnTo>
                        <a:pt x="19276" y="24220"/>
                      </a:lnTo>
                      <a:close/>
                      <a:moveTo>
                        <a:pt x="21023" y="24220"/>
                      </a:moveTo>
                      <a:lnTo>
                        <a:pt x="21023" y="24434"/>
                      </a:lnTo>
                      <a:lnTo>
                        <a:pt x="22763" y="24434"/>
                      </a:lnTo>
                      <a:lnTo>
                        <a:pt x="22763" y="24220"/>
                      </a:lnTo>
                      <a:close/>
                      <a:moveTo>
                        <a:pt x="26407" y="24214"/>
                      </a:moveTo>
                      <a:cubicBezTo>
                        <a:pt x="26357" y="24214"/>
                        <a:pt x="26307" y="24220"/>
                        <a:pt x="26256" y="24220"/>
                      </a:cubicBezTo>
                      <a:lnTo>
                        <a:pt x="24510" y="24220"/>
                      </a:lnTo>
                      <a:lnTo>
                        <a:pt x="24510" y="24434"/>
                      </a:lnTo>
                      <a:lnTo>
                        <a:pt x="26256" y="24434"/>
                      </a:lnTo>
                      <a:cubicBezTo>
                        <a:pt x="26313" y="24434"/>
                        <a:pt x="26363" y="24434"/>
                        <a:pt x="26420" y="24428"/>
                      </a:cubicBezTo>
                      <a:lnTo>
                        <a:pt x="26407" y="24214"/>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51"/>
                <p:cNvSpPr/>
                <p:nvPr/>
              </p:nvSpPr>
              <p:spPr>
                <a:xfrm>
                  <a:off x="8553495" y="3196700"/>
                  <a:ext cx="879636" cy="546114"/>
                </a:xfrm>
                <a:custGeom>
                  <a:avLst/>
                  <a:gdLst/>
                  <a:ahLst/>
                  <a:cxnLst/>
                  <a:rect l="l" t="t" r="r" b="b"/>
                  <a:pathLst>
                    <a:path w="39287" h="24391" extrusionOk="0">
                      <a:moveTo>
                        <a:pt x="0" y="1"/>
                      </a:moveTo>
                      <a:lnTo>
                        <a:pt x="0" y="21362"/>
                      </a:lnTo>
                      <a:cubicBezTo>
                        <a:pt x="0" y="23033"/>
                        <a:pt x="1351" y="24390"/>
                        <a:pt x="3022" y="24390"/>
                      </a:cubicBezTo>
                      <a:lnTo>
                        <a:pt x="36258" y="24390"/>
                      </a:lnTo>
                      <a:cubicBezTo>
                        <a:pt x="37929" y="24390"/>
                        <a:pt x="39287" y="23033"/>
                        <a:pt x="39287" y="21362"/>
                      </a:cubicBezTo>
                      <a:lnTo>
                        <a:pt x="3928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51"/>
                <p:cNvSpPr/>
                <p:nvPr/>
              </p:nvSpPr>
              <p:spPr>
                <a:xfrm>
                  <a:off x="8553495" y="3039567"/>
                  <a:ext cx="879636" cy="157155"/>
                </a:xfrm>
                <a:custGeom>
                  <a:avLst/>
                  <a:gdLst/>
                  <a:ahLst/>
                  <a:cxnLst/>
                  <a:rect l="l" t="t" r="r" b="b"/>
                  <a:pathLst>
                    <a:path w="39287" h="7019" extrusionOk="0">
                      <a:moveTo>
                        <a:pt x="3022" y="1"/>
                      </a:moveTo>
                      <a:cubicBezTo>
                        <a:pt x="1351" y="1"/>
                        <a:pt x="0" y="1358"/>
                        <a:pt x="0" y="3029"/>
                      </a:cubicBezTo>
                      <a:lnTo>
                        <a:pt x="0" y="7019"/>
                      </a:lnTo>
                      <a:lnTo>
                        <a:pt x="39287" y="7019"/>
                      </a:lnTo>
                      <a:lnTo>
                        <a:pt x="39287" y="3029"/>
                      </a:lnTo>
                      <a:cubicBezTo>
                        <a:pt x="39287" y="1358"/>
                        <a:pt x="37929" y="1"/>
                        <a:pt x="362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51"/>
                <p:cNvSpPr/>
                <p:nvPr/>
              </p:nvSpPr>
              <p:spPr>
                <a:xfrm>
                  <a:off x="9183281" y="3085019"/>
                  <a:ext cx="66274" cy="66274"/>
                </a:xfrm>
                <a:custGeom>
                  <a:avLst/>
                  <a:gdLst/>
                  <a:ahLst/>
                  <a:cxnLst/>
                  <a:rect l="l" t="t" r="r" b="b"/>
                  <a:pathLst>
                    <a:path w="2960" h="2960" extrusionOk="0">
                      <a:moveTo>
                        <a:pt x="1477" y="239"/>
                      </a:moveTo>
                      <a:cubicBezTo>
                        <a:pt x="2162" y="239"/>
                        <a:pt x="2721" y="798"/>
                        <a:pt x="2721" y="1476"/>
                      </a:cubicBezTo>
                      <a:cubicBezTo>
                        <a:pt x="2721" y="2161"/>
                        <a:pt x="2162" y="2720"/>
                        <a:pt x="1477" y="2720"/>
                      </a:cubicBezTo>
                      <a:cubicBezTo>
                        <a:pt x="798" y="2720"/>
                        <a:pt x="239" y="2161"/>
                        <a:pt x="239" y="1476"/>
                      </a:cubicBezTo>
                      <a:cubicBezTo>
                        <a:pt x="239" y="798"/>
                        <a:pt x="798" y="239"/>
                        <a:pt x="1477" y="239"/>
                      </a:cubicBezTo>
                      <a:close/>
                      <a:moveTo>
                        <a:pt x="1477" y="0"/>
                      </a:moveTo>
                      <a:cubicBezTo>
                        <a:pt x="666" y="0"/>
                        <a:pt x="0" y="666"/>
                        <a:pt x="0" y="1476"/>
                      </a:cubicBezTo>
                      <a:cubicBezTo>
                        <a:pt x="0" y="2293"/>
                        <a:pt x="666" y="2959"/>
                        <a:pt x="1477" y="2959"/>
                      </a:cubicBezTo>
                      <a:cubicBezTo>
                        <a:pt x="2294" y="2959"/>
                        <a:pt x="2960" y="2293"/>
                        <a:pt x="2960" y="1476"/>
                      </a:cubicBezTo>
                      <a:cubicBezTo>
                        <a:pt x="2960" y="666"/>
                        <a:pt x="2294" y="0"/>
                        <a:pt x="1477" y="0"/>
                      </a:cubicBezTo>
                      <a:close/>
                    </a:path>
                  </a:pathLst>
                </a:custGeom>
                <a:solidFill>
                  <a:srgbClr val="2519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51"/>
                <p:cNvSpPr/>
                <p:nvPr/>
              </p:nvSpPr>
              <p:spPr>
                <a:xfrm>
                  <a:off x="9287238" y="3085019"/>
                  <a:ext cx="66140" cy="66274"/>
                </a:xfrm>
                <a:custGeom>
                  <a:avLst/>
                  <a:gdLst/>
                  <a:ahLst/>
                  <a:cxnLst/>
                  <a:rect l="l" t="t" r="r" b="b"/>
                  <a:pathLst>
                    <a:path w="2954" h="2960" extrusionOk="0">
                      <a:moveTo>
                        <a:pt x="1477" y="239"/>
                      </a:moveTo>
                      <a:cubicBezTo>
                        <a:pt x="2162" y="239"/>
                        <a:pt x="2714" y="798"/>
                        <a:pt x="2714" y="1476"/>
                      </a:cubicBezTo>
                      <a:cubicBezTo>
                        <a:pt x="2714" y="2161"/>
                        <a:pt x="2162" y="2720"/>
                        <a:pt x="1477" y="2720"/>
                      </a:cubicBezTo>
                      <a:cubicBezTo>
                        <a:pt x="798" y="2720"/>
                        <a:pt x="239" y="2161"/>
                        <a:pt x="239" y="1476"/>
                      </a:cubicBezTo>
                      <a:cubicBezTo>
                        <a:pt x="239" y="798"/>
                        <a:pt x="798" y="239"/>
                        <a:pt x="1477" y="239"/>
                      </a:cubicBezTo>
                      <a:close/>
                      <a:moveTo>
                        <a:pt x="1477" y="0"/>
                      </a:moveTo>
                      <a:cubicBezTo>
                        <a:pt x="666" y="0"/>
                        <a:pt x="0" y="666"/>
                        <a:pt x="0" y="1476"/>
                      </a:cubicBezTo>
                      <a:cubicBezTo>
                        <a:pt x="0" y="2293"/>
                        <a:pt x="666" y="2959"/>
                        <a:pt x="1477" y="2959"/>
                      </a:cubicBezTo>
                      <a:cubicBezTo>
                        <a:pt x="2294" y="2959"/>
                        <a:pt x="2953" y="2293"/>
                        <a:pt x="2953" y="1476"/>
                      </a:cubicBezTo>
                      <a:cubicBezTo>
                        <a:pt x="2953" y="666"/>
                        <a:pt x="2294" y="0"/>
                        <a:pt x="1477" y="0"/>
                      </a:cubicBezTo>
                      <a:close/>
                    </a:path>
                  </a:pathLst>
                </a:custGeom>
                <a:solidFill>
                  <a:srgbClr val="2519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51"/>
                <p:cNvSpPr/>
                <p:nvPr/>
              </p:nvSpPr>
              <p:spPr>
                <a:xfrm>
                  <a:off x="8922482" y="3319375"/>
                  <a:ext cx="141527" cy="96232"/>
                </a:xfrm>
                <a:custGeom>
                  <a:avLst/>
                  <a:gdLst/>
                  <a:ahLst/>
                  <a:cxnLst/>
                  <a:rect l="l" t="t" r="r" b="b"/>
                  <a:pathLst>
                    <a:path w="6321" h="4298" extrusionOk="0">
                      <a:moveTo>
                        <a:pt x="3160" y="0"/>
                      </a:moveTo>
                      <a:cubicBezTo>
                        <a:pt x="1414" y="0"/>
                        <a:pt x="0" y="1414"/>
                        <a:pt x="0" y="3160"/>
                      </a:cubicBezTo>
                      <a:lnTo>
                        <a:pt x="0" y="4298"/>
                      </a:lnTo>
                      <a:lnTo>
                        <a:pt x="6321" y="4298"/>
                      </a:lnTo>
                      <a:lnTo>
                        <a:pt x="6321" y="3160"/>
                      </a:lnTo>
                      <a:cubicBezTo>
                        <a:pt x="6321" y="1414"/>
                        <a:pt x="4907" y="0"/>
                        <a:pt x="31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51"/>
                <p:cNvSpPr/>
                <p:nvPr/>
              </p:nvSpPr>
              <p:spPr>
                <a:xfrm>
                  <a:off x="8961575" y="3272669"/>
                  <a:ext cx="63319" cy="63319"/>
                </a:xfrm>
                <a:custGeom>
                  <a:avLst/>
                  <a:gdLst/>
                  <a:ahLst/>
                  <a:cxnLst/>
                  <a:rect l="l" t="t" r="r" b="b"/>
                  <a:pathLst>
                    <a:path w="2828" h="2828" extrusionOk="0">
                      <a:moveTo>
                        <a:pt x="1414" y="0"/>
                      </a:moveTo>
                      <a:cubicBezTo>
                        <a:pt x="635" y="0"/>
                        <a:pt x="1" y="635"/>
                        <a:pt x="1" y="1414"/>
                      </a:cubicBezTo>
                      <a:cubicBezTo>
                        <a:pt x="1" y="2193"/>
                        <a:pt x="635" y="2828"/>
                        <a:pt x="1414" y="2828"/>
                      </a:cubicBezTo>
                      <a:cubicBezTo>
                        <a:pt x="2193" y="2828"/>
                        <a:pt x="2828" y="2193"/>
                        <a:pt x="2828" y="1414"/>
                      </a:cubicBezTo>
                      <a:cubicBezTo>
                        <a:pt x="2828" y="635"/>
                        <a:pt x="2193" y="0"/>
                        <a:pt x="14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51"/>
                <p:cNvSpPr/>
                <p:nvPr/>
              </p:nvSpPr>
              <p:spPr>
                <a:xfrm>
                  <a:off x="8696970" y="3472007"/>
                  <a:ext cx="201600" cy="201600"/>
                </a:xfrm>
                <a:custGeom>
                  <a:avLst/>
                  <a:gdLst/>
                  <a:ahLst/>
                  <a:cxnLst/>
                  <a:rect l="l" t="t" r="r" b="b"/>
                  <a:pathLst>
                    <a:path w="9004" h="9004" extrusionOk="0">
                      <a:moveTo>
                        <a:pt x="4506" y="0"/>
                      </a:moveTo>
                      <a:cubicBezTo>
                        <a:pt x="2018" y="0"/>
                        <a:pt x="1" y="2017"/>
                        <a:pt x="1" y="4498"/>
                      </a:cubicBezTo>
                      <a:cubicBezTo>
                        <a:pt x="1" y="6986"/>
                        <a:pt x="2018" y="9003"/>
                        <a:pt x="4506" y="9003"/>
                      </a:cubicBezTo>
                      <a:cubicBezTo>
                        <a:pt x="6987" y="9003"/>
                        <a:pt x="9004" y="6986"/>
                        <a:pt x="9004" y="4498"/>
                      </a:cubicBezTo>
                      <a:cubicBezTo>
                        <a:pt x="9004" y="2017"/>
                        <a:pt x="6987" y="0"/>
                        <a:pt x="45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51"/>
                <p:cNvSpPr/>
                <p:nvPr/>
              </p:nvSpPr>
              <p:spPr>
                <a:xfrm>
                  <a:off x="8740720" y="3514683"/>
                  <a:ext cx="110450" cy="116226"/>
                </a:xfrm>
                <a:custGeom>
                  <a:avLst/>
                  <a:gdLst/>
                  <a:ahLst/>
                  <a:cxnLst/>
                  <a:rect l="l" t="t" r="r" b="b"/>
                  <a:pathLst>
                    <a:path w="4933" h="5191" extrusionOk="0">
                      <a:moveTo>
                        <a:pt x="1508" y="1"/>
                      </a:moveTo>
                      <a:cubicBezTo>
                        <a:pt x="1417" y="1"/>
                        <a:pt x="1326" y="30"/>
                        <a:pt x="1251" y="92"/>
                      </a:cubicBezTo>
                      <a:lnTo>
                        <a:pt x="598" y="613"/>
                      </a:lnTo>
                      <a:cubicBezTo>
                        <a:pt x="1" y="1091"/>
                        <a:pt x="183" y="1688"/>
                        <a:pt x="610" y="2322"/>
                      </a:cubicBezTo>
                      <a:cubicBezTo>
                        <a:pt x="874" y="2712"/>
                        <a:pt x="1163" y="3095"/>
                        <a:pt x="1458" y="3466"/>
                      </a:cubicBezTo>
                      <a:cubicBezTo>
                        <a:pt x="1458" y="3472"/>
                        <a:pt x="1465" y="3472"/>
                        <a:pt x="1471" y="3478"/>
                      </a:cubicBezTo>
                      <a:cubicBezTo>
                        <a:pt x="1471" y="3485"/>
                        <a:pt x="1471" y="3485"/>
                        <a:pt x="1477" y="3491"/>
                      </a:cubicBezTo>
                      <a:cubicBezTo>
                        <a:pt x="1772" y="3862"/>
                        <a:pt x="2087" y="4226"/>
                        <a:pt x="2407" y="4565"/>
                      </a:cubicBezTo>
                      <a:cubicBezTo>
                        <a:pt x="2749" y="4932"/>
                        <a:pt x="3102" y="5191"/>
                        <a:pt x="3472" y="5191"/>
                      </a:cubicBezTo>
                      <a:cubicBezTo>
                        <a:pt x="3667" y="5191"/>
                        <a:pt x="3866" y="5119"/>
                        <a:pt x="4072" y="4955"/>
                      </a:cubicBezTo>
                      <a:lnTo>
                        <a:pt x="4725" y="4433"/>
                      </a:lnTo>
                      <a:cubicBezTo>
                        <a:pt x="4901" y="4289"/>
                        <a:pt x="4933" y="4031"/>
                        <a:pt x="4788" y="3849"/>
                      </a:cubicBezTo>
                      <a:lnTo>
                        <a:pt x="4235" y="3158"/>
                      </a:lnTo>
                      <a:cubicBezTo>
                        <a:pt x="4156" y="3057"/>
                        <a:pt x="4036" y="3004"/>
                        <a:pt x="3913" y="3004"/>
                      </a:cubicBezTo>
                      <a:cubicBezTo>
                        <a:pt x="3821" y="3004"/>
                        <a:pt x="3729" y="3033"/>
                        <a:pt x="3651" y="3095"/>
                      </a:cubicBezTo>
                      <a:lnTo>
                        <a:pt x="3538" y="3183"/>
                      </a:lnTo>
                      <a:cubicBezTo>
                        <a:pt x="3462" y="3246"/>
                        <a:pt x="3369" y="3276"/>
                        <a:pt x="3277" y="3276"/>
                      </a:cubicBezTo>
                      <a:cubicBezTo>
                        <a:pt x="3156" y="3276"/>
                        <a:pt x="3036" y="3224"/>
                        <a:pt x="2954" y="3120"/>
                      </a:cubicBezTo>
                      <a:lnTo>
                        <a:pt x="2558" y="2624"/>
                      </a:lnTo>
                      <a:lnTo>
                        <a:pt x="2539" y="2599"/>
                      </a:lnTo>
                      <a:lnTo>
                        <a:pt x="2143" y="2109"/>
                      </a:lnTo>
                      <a:cubicBezTo>
                        <a:pt x="1999" y="1927"/>
                        <a:pt x="2030" y="1663"/>
                        <a:pt x="2206" y="1518"/>
                      </a:cubicBezTo>
                      <a:lnTo>
                        <a:pt x="2319" y="1430"/>
                      </a:lnTo>
                      <a:cubicBezTo>
                        <a:pt x="2501" y="1286"/>
                        <a:pt x="2533" y="1028"/>
                        <a:pt x="2388" y="846"/>
                      </a:cubicBezTo>
                      <a:lnTo>
                        <a:pt x="1835" y="155"/>
                      </a:lnTo>
                      <a:cubicBezTo>
                        <a:pt x="1752" y="54"/>
                        <a:pt x="1630" y="1"/>
                        <a:pt x="15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51"/>
                <p:cNvSpPr/>
                <p:nvPr/>
              </p:nvSpPr>
              <p:spPr>
                <a:xfrm>
                  <a:off x="9087900" y="3472007"/>
                  <a:ext cx="201600" cy="201600"/>
                </a:xfrm>
                <a:custGeom>
                  <a:avLst/>
                  <a:gdLst/>
                  <a:ahLst/>
                  <a:cxnLst/>
                  <a:rect l="l" t="t" r="r" b="b"/>
                  <a:pathLst>
                    <a:path w="9004" h="9004" extrusionOk="0">
                      <a:moveTo>
                        <a:pt x="4505" y="0"/>
                      </a:moveTo>
                      <a:cubicBezTo>
                        <a:pt x="2017" y="0"/>
                        <a:pt x="1" y="2017"/>
                        <a:pt x="1" y="4498"/>
                      </a:cubicBezTo>
                      <a:cubicBezTo>
                        <a:pt x="1" y="6986"/>
                        <a:pt x="2017" y="9003"/>
                        <a:pt x="4505" y="9003"/>
                      </a:cubicBezTo>
                      <a:cubicBezTo>
                        <a:pt x="6987" y="9003"/>
                        <a:pt x="9004" y="6986"/>
                        <a:pt x="9004" y="4498"/>
                      </a:cubicBezTo>
                      <a:cubicBezTo>
                        <a:pt x="9004" y="2017"/>
                        <a:pt x="6987" y="0"/>
                        <a:pt x="45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51"/>
                <p:cNvSpPr/>
                <p:nvPr/>
              </p:nvSpPr>
              <p:spPr>
                <a:xfrm>
                  <a:off x="9139665" y="3525072"/>
                  <a:ext cx="98068" cy="95493"/>
                </a:xfrm>
                <a:custGeom>
                  <a:avLst/>
                  <a:gdLst/>
                  <a:ahLst/>
                  <a:cxnLst/>
                  <a:rect l="l" t="t" r="r" b="b"/>
                  <a:pathLst>
                    <a:path w="4380" h="4265" extrusionOk="0">
                      <a:moveTo>
                        <a:pt x="654" y="0"/>
                      </a:moveTo>
                      <a:cubicBezTo>
                        <a:pt x="502" y="0"/>
                        <a:pt x="349" y="58"/>
                        <a:pt x="233" y="175"/>
                      </a:cubicBezTo>
                      <a:cubicBezTo>
                        <a:pt x="1" y="407"/>
                        <a:pt x="1" y="778"/>
                        <a:pt x="233" y="1010"/>
                      </a:cubicBezTo>
                      <a:lnTo>
                        <a:pt x="3312" y="4089"/>
                      </a:lnTo>
                      <a:cubicBezTo>
                        <a:pt x="3425" y="4202"/>
                        <a:pt x="3576" y="4265"/>
                        <a:pt x="3733" y="4265"/>
                      </a:cubicBezTo>
                      <a:cubicBezTo>
                        <a:pt x="3883" y="4265"/>
                        <a:pt x="4034" y="4202"/>
                        <a:pt x="4147" y="4089"/>
                      </a:cubicBezTo>
                      <a:cubicBezTo>
                        <a:pt x="4380" y="3856"/>
                        <a:pt x="4380" y="3479"/>
                        <a:pt x="4147" y="3253"/>
                      </a:cubicBezTo>
                      <a:lnTo>
                        <a:pt x="1075" y="175"/>
                      </a:lnTo>
                      <a:cubicBezTo>
                        <a:pt x="959" y="58"/>
                        <a:pt x="806" y="0"/>
                        <a:pt x="654" y="0"/>
                      </a:cubicBezTo>
                      <a:close/>
                    </a:path>
                  </a:pathLst>
                </a:custGeom>
                <a:solidFill>
                  <a:srgbClr val="FF94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51"/>
                <p:cNvSpPr/>
                <p:nvPr/>
              </p:nvSpPr>
              <p:spPr>
                <a:xfrm>
                  <a:off x="9139665" y="3525072"/>
                  <a:ext cx="98068" cy="95493"/>
                </a:xfrm>
                <a:custGeom>
                  <a:avLst/>
                  <a:gdLst/>
                  <a:ahLst/>
                  <a:cxnLst/>
                  <a:rect l="l" t="t" r="r" b="b"/>
                  <a:pathLst>
                    <a:path w="4380" h="4265" extrusionOk="0">
                      <a:moveTo>
                        <a:pt x="3730" y="0"/>
                      </a:moveTo>
                      <a:cubicBezTo>
                        <a:pt x="3579" y="0"/>
                        <a:pt x="3428" y="58"/>
                        <a:pt x="3312" y="175"/>
                      </a:cubicBezTo>
                      <a:lnTo>
                        <a:pt x="233" y="3253"/>
                      </a:lnTo>
                      <a:cubicBezTo>
                        <a:pt x="1" y="3479"/>
                        <a:pt x="1" y="3856"/>
                        <a:pt x="233" y="4089"/>
                      </a:cubicBezTo>
                      <a:cubicBezTo>
                        <a:pt x="353" y="4202"/>
                        <a:pt x="503" y="4265"/>
                        <a:pt x="654" y="4265"/>
                      </a:cubicBezTo>
                      <a:cubicBezTo>
                        <a:pt x="805" y="4265"/>
                        <a:pt x="956" y="4202"/>
                        <a:pt x="1075" y="4089"/>
                      </a:cubicBezTo>
                      <a:lnTo>
                        <a:pt x="4147" y="1010"/>
                      </a:lnTo>
                      <a:cubicBezTo>
                        <a:pt x="4380" y="778"/>
                        <a:pt x="4380" y="407"/>
                        <a:pt x="4147" y="175"/>
                      </a:cubicBezTo>
                      <a:cubicBezTo>
                        <a:pt x="4031" y="58"/>
                        <a:pt x="3880" y="0"/>
                        <a:pt x="37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 name="Google Shape;664;p51"/>
              <p:cNvGrpSpPr/>
              <p:nvPr/>
            </p:nvGrpSpPr>
            <p:grpSpPr>
              <a:xfrm>
                <a:off x="5451271" y="2907757"/>
                <a:ext cx="548353" cy="514880"/>
                <a:chOff x="1570500" y="2534625"/>
                <a:chExt cx="612275" cy="574900"/>
              </a:xfrm>
            </p:grpSpPr>
            <p:sp>
              <p:nvSpPr>
                <p:cNvPr id="665" name="Google Shape;665;p51"/>
                <p:cNvSpPr/>
                <p:nvPr/>
              </p:nvSpPr>
              <p:spPr>
                <a:xfrm>
                  <a:off x="1660650" y="2668600"/>
                  <a:ext cx="522125" cy="440925"/>
                </a:xfrm>
                <a:custGeom>
                  <a:avLst/>
                  <a:gdLst/>
                  <a:ahLst/>
                  <a:cxnLst/>
                  <a:rect l="l" t="t" r="r" b="b"/>
                  <a:pathLst>
                    <a:path w="20885" h="17637" extrusionOk="0">
                      <a:moveTo>
                        <a:pt x="2224" y="1"/>
                      </a:moveTo>
                      <a:cubicBezTo>
                        <a:pt x="993" y="1"/>
                        <a:pt x="0" y="994"/>
                        <a:pt x="0" y="2225"/>
                      </a:cubicBezTo>
                      <a:lnTo>
                        <a:pt x="0" y="11304"/>
                      </a:lnTo>
                      <a:cubicBezTo>
                        <a:pt x="0" y="12529"/>
                        <a:pt x="993" y="13522"/>
                        <a:pt x="2224" y="13522"/>
                      </a:cubicBezTo>
                      <a:lnTo>
                        <a:pt x="14155" y="13522"/>
                      </a:lnTo>
                      <a:lnTo>
                        <a:pt x="16072" y="17637"/>
                      </a:lnTo>
                      <a:cubicBezTo>
                        <a:pt x="16072" y="17637"/>
                        <a:pt x="16857" y="15105"/>
                        <a:pt x="17316" y="13522"/>
                      </a:cubicBezTo>
                      <a:lnTo>
                        <a:pt x="18660" y="13522"/>
                      </a:lnTo>
                      <a:cubicBezTo>
                        <a:pt x="19892" y="13522"/>
                        <a:pt x="20884" y="12529"/>
                        <a:pt x="20884" y="11304"/>
                      </a:cubicBezTo>
                      <a:lnTo>
                        <a:pt x="20884" y="2225"/>
                      </a:lnTo>
                      <a:cubicBezTo>
                        <a:pt x="20884" y="994"/>
                        <a:pt x="19892" y="1"/>
                        <a:pt x="186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51"/>
                <p:cNvSpPr/>
                <p:nvPr/>
              </p:nvSpPr>
              <p:spPr>
                <a:xfrm>
                  <a:off x="1742625" y="2740400"/>
                  <a:ext cx="358150" cy="28125"/>
                </a:xfrm>
                <a:custGeom>
                  <a:avLst/>
                  <a:gdLst/>
                  <a:ahLst/>
                  <a:cxnLst/>
                  <a:rect l="l" t="t" r="r" b="b"/>
                  <a:pathLst>
                    <a:path w="14326" h="1125" extrusionOk="0">
                      <a:moveTo>
                        <a:pt x="1" y="0"/>
                      </a:moveTo>
                      <a:lnTo>
                        <a:pt x="1" y="1125"/>
                      </a:lnTo>
                      <a:lnTo>
                        <a:pt x="14326" y="1125"/>
                      </a:lnTo>
                      <a:lnTo>
                        <a:pt x="1432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51"/>
                <p:cNvSpPr/>
                <p:nvPr/>
              </p:nvSpPr>
              <p:spPr>
                <a:xfrm>
                  <a:off x="1742625" y="2821750"/>
                  <a:ext cx="358150" cy="28150"/>
                </a:xfrm>
                <a:custGeom>
                  <a:avLst/>
                  <a:gdLst/>
                  <a:ahLst/>
                  <a:cxnLst/>
                  <a:rect l="l" t="t" r="r" b="b"/>
                  <a:pathLst>
                    <a:path w="14326" h="1126" extrusionOk="0">
                      <a:moveTo>
                        <a:pt x="1" y="1"/>
                      </a:moveTo>
                      <a:lnTo>
                        <a:pt x="1" y="1125"/>
                      </a:lnTo>
                      <a:lnTo>
                        <a:pt x="14326" y="1125"/>
                      </a:lnTo>
                      <a:lnTo>
                        <a:pt x="1432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51"/>
                <p:cNvSpPr/>
                <p:nvPr/>
              </p:nvSpPr>
              <p:spPr>
                <a:xfrm>
                  <a:off x="1742625" y="2902950"/>
                  <a:ext cx="358150" cy="28150"/>
                </a:xfrm>
                <a:custGeom>
                  <a:avLst/>
                  <a:gdLst/>
                  <a:ahLst/>
                  <a:cxnLst/>
                  <a:rect l="l" t="t" r="r" b="b"/>
                  <a:pathLst>
                    <a:path w="14326" h="1126" extrusionOk="0">
                      <a:moveTo>
                        <a:pt x="1" y="1"/>
                      </a:moveTo>
                      <a:lnTo>
                        <a:pt x="1" y="1125"/>
                      </a:lnTo>
                      <a:lnTo>
                        <a:pt x="14326" y="1125"/>
                      </a:lnTo>
                      <a:lnTo>
                        <a:pt x="1432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51"/>
                <p:cNvSpPr/>
                <p:nvPr/>
              </p:nvSpPr>
              <p:spPr>
                <a:xfrm>
                  <a:off x="1570500" y="2534625"/>
                  <a:ext cx="274425" cy="274275"/>
                </a:xfrm>
                <a:custGeom>
                  <a:avLst/>
                  <a:gdLst/>
                  <a:ahLst/>
                  <a:cxnLst/>
                  <a:rect l="l" t="t" r="r" b="b"/>
                  <a:pathLst>
                    <a:path w="10977" h="10971" extrusionOk="0">
                      <a:moveTo>
                        <a:pt x="5491" y="1"/>
                      </a:moveTo>
                      <a:cubicBezTo>
                        <a:pt x="2457" y="1"/>
                        <a:pt x="0" y="2457"/>
                        <a:pt x="0" y="5486"/>
                      </a:cubicBezTo>
                      <a:cubicBezTo>
                        <a:pt x="0" y="8514"/>
                        <a:pt x="2457" y="10970"/>
                        <a:pt x="5491" y="10970"/>
                      </a:cubicBezTo>
                      <a:cubicBezTo>
                        <a:pt x="8520" y="10970"/>
                        <a:pt x="10976" y="8514"/>
                        <a:pt x="10976" y="5486"/>
                      </a:cubicBezTo>
                      <a:cubicBezTo>
                        <a:pt x="10976" y="2457"/>
                        <a:pt x="8520" y="1"/>
                        <a:pt x="5491"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51"/>
                <p:cNvSpPr/>
                <p:nvPr/>
              </p:nvSpPr>
              <p:spPr>
                <a:xfrm>
                  <a:off x="1629850" y="2616925"/>
                  <a:ext cx="69450" cy="107475"/>
                </a:xfrm>
                <a:custGeom>
                  <a:avLst/>
                  <a:gdLst/>
                  <a:ahLst/>
                  <a:cxnLst/>
                  <a:rect l="l" t="t" r="r" b="b"/>
                  <a:pathLst>
                    <a:path w="2778" h="4299" extrusionOk="0">
                      <a:moveTo>
                        <a:pt x="1333" y="1"/>
                      </a:moveTo>
                      <a:cubicBezTo>
                        <a:pt x="1069" y="1"/>
                        <a:pt x="824" y="51"/>
                        <a:pt x="598" y="152"/>
                      </a:cubicBezTo>
                      <a:cubicBezTo>
                        <a:pt x="372" y="246"/>
                        <a:pt x="171" y="378"/>
                        <a:pt x="1" y="541"/>
                      </a:cubicBezTo>
                      <a:lnTo>
                        <a:pt x="365" y="1056"/>
                      </a:lnTo>
                      <a:cubicBezTo>
                        <a:pt x="390" y="1025"/>
                        <a:pt x="434" y="987"/>
                        <a:pt x="491" y="943"/>
                      </a:cubicBezTo>
                      <a:cubicBezTo>
                        <a:pt x="548" y="893"/>
                        <a:pt x="610" y="849"/>
                        <a:pt x="686" y="805"/>
                      </a:cubicBezTo>
                      <a:cubicBezTo>
                        <a:pt x="761" y="761"/>
                        <a:pt x="849" y="723"/>
                        <a:pt x="943" y="692"/>
                      </a:cubicBezTo>
                      <a:cubicBezTo>
                        <a:pt x="1044" y="661"/>
                        <a:pt x="1144" y="642"/>
                        <a:pt x="1258" y="642"/>
                      </a:cubicBezTo>
                      <a:cubicBezTo>
                        <a:pt x="1433" y="642"/>
                        <a:pt x="1584" y="686"/>
                        <a:pt x="1704" y="774"/>
                      </a:cubicBezTo>
                      <a:cubicBezTo>
                        <a:pt x="1823" y="868"/>
                        <a:pt x="1886" y="1012"/>
                        <a:pt x="1886" y="1226"/>
                      </a:cubicBezTo>
                      <a:cubicBezTo>
                        <a:pt x="1886" y="1320"/>
                        <a:pt x="1867" y="1415"/>
                        <a:pt x="1823" y="1509"/>
                      </a:cubicBezTo>
                      <a:cubicBezTo>
                        <a:pt x="1785" y="1597"/>
                        <a:pt x="1729" y="1685"/>
                        <a:pt x="1666" y="1773"/>
                      </a:cubicBezTo>
                      <a:cubicBezTo>
                        <a:pt x="1597" y="1861"/>
                        <a:pt x="1521" y="1949"/>
                        <a:pt x="1427" y="2037"/>
                      </a:cubicBezTo>
                      <a:cubicBezTo>
                        <a:pt x="1339" y="2124"/>
                        <a:pt x="1251" y="2219"/>
                        <a:pt x="1151" y="2307"/>
                      </a:cubicBezTo>
                      <a:cubicBezTo>
                        <a:pt x="1025" y="2432"/>
                        <a:pt x="899" y="2552"/>
                        <a:pt x="774" y="2677"/>
                      </a:cubicBezTo>
                      <a:cubicBezTo>
                        <a:pt x="648" y="2803"/>
                        <a:pt x="535" y="2935"/>
                        <a:pt x="434" y="3079"/>
                      </a:cubicBezTo>
                      <a:cubicBezTo>
                        <a:pt x="334" y="3218"/>
                        <a:pt x="252" y="3375"/>
                        <a:pt x="189" y="3538"/>
                      </a:cubicBezTo>
                      <a:cubicBezTo>
                        <a:pt x="127" y="3701"/>
                        <a:pt x="95" y="3877"/>
                        <a:pt x="95" y="4072"/>
                      </a:cubicBezTo>
                      <a:lnTo>
                        <a:pt x="95" y="4179"/>
                      </a:lnTo>
                      <a:cubicBezTo>
                        <a:pt x="95" y="4223"/>
                        <a:pt x="101" y="4261"/>
                        <a:pt x="101" y="4298"/>
                      </a:cubicBezTo>
                      <a:lnTo>
                        <a:pt x="2778" y="4298"/>
                      </a:lnTo>
                      <a:lnTo>
                        <a:pt x="2778" y="3676"/>
                      </a:lnTo>
                      <a:lnTo>
                        <a:pt x="912" y="3676"/>
                      </a:lnTo>
                      <a:cubicBezTo>
                        <a:pt x="912" y="3626"/>
                        <a:pt x="943" y="3557"/>
                        <a:pt x="994" y="3482"/>
                      </a:cubicBezTo>
                      <a:cubicBezTo>
                        <a:pt x="1044" y="3400"/>
                        <a:pt x="1107" y="3318"/>
                        <a:pt x="1182" y="3237"/>
                      </a:cubicBezTo>
                      <a:cubicBezTo>
                        <a:pt x="1251" y="3149"/>
                        <a:pt x="1333" y="3067"/>
                        <a:pt x="1415" y="2979"/>
                      </a:cubicBezTo>
                      <a:cubicBezTo>
                        <a:pt x="1490" y="2897"/>
                        <a:pt x="1565" y="2822"/>
                        <a:pt x="1628" y="2765"/>
                      </a:cubicBezTo>
                      <a:cubicBezTo>
                        <a:pt x="1754" y="2646"/>
                        <a:pt x="1873" y="2527"/>
                        <a:pt x="1993" y="2401"/>
                      </a:cubicBezTo>
                      <a:cubicBezTo>
                        <a:pt x="2112" y="2282"/>
                        <a:pt x="2225" y="2150"/>
                        <a:pt x="2319" y="2024"/>
                      </a:cubicBezTo>
                      <a:cubicBezTo>
                        <a:pt x="2414" y="1892"/>
                        <a:pt x="2489" y="1754"/>
                        <a:pt x="2552" y="1616"/>
                      </a:cubicBezTo>
                      <a:cubicBezTo>
                        <a:pt x="2608" y="1477"/>
                        <a:pt x="2640" y="1333"/>
                        <a:pt x="2640" y="1188"/>
                      </a:cubicBezTo>
                      <a:cubicBezTo>
                        <a:pt x="2640" y="818"/>
                        <a:pt x="2533" y="529"/>
                        <a:pt x="2326" y="321"/>
                      </a:cubicBezTo>
                      <a:cubicBezTo>
                        <a:pt x="2112" y="108"/>
                        <a:pt x="1779" y="1"/>
                        <a:pt x="1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51"/>
                <p:cNvSpPr/>
                <p:nvPr/>
              </p:nvSpPr>
              <p:spPr>
                <a:xfrm>
                  <a:off x="1716250" y="2616925"/>
                  <a:ext cx="69300" cy="109675"/>
                </a:xfrm>
                <a:custGeom>
                  <a:avLst/>
                  <a:gdLst/>
                  <a:ahLst/>
                  <a:cxnLst/>
                  <a:rect l="l" t="t" r="r" b="b"/>
                  <a:pathLst>
                    <a:path w="2772" h="4387" extrusionOk="0">
                      <a:moveTo>
                        <a:pt x="1232" y="1"/>
                      </a:moveTo>
                      <a:cubicBezTo>
                        <a:pt x="1106" y="1"/>
                        <a:pt x="987" y="13"/>
                        <a:pt x="874" y="32"/>
                      </a:cubicBezTo>
                      <a:cubicBezTo>
                        <a:pt x="761" y="57"/>
                        <a:pt x="654" y="83"/>
                        <a:pt x="560" y="120"/>
                      </a:cubicBezTo>
                      <a:cubicBezTo>
                        <a:pt x="459" y="158"/>
                        <a:pt x="371" y="196"/>
                        <a:pt x="289" y="240"/>
                      </a:cubicBezTo>
                      <a:cubicBezTo>
                        <a:pt x="208" y="277"/>
                        <a:pt x="139" y="315"/>
                        <a:pt x="82" y="353"/>
                      </a:cubicBezTo>
                      <a:lnTo>
                        <a:pt x="346" y="899"/>
                      </a:lnTo>
                      <a:cubicBezTo>
                        <a:pt x="459" y="830"/>
                        <a:pt x="585" y="767"/>
                        <a:pt x="723" y="711"/>
                      </a:cubicBezTo>
                      <a:cubicBezTo>
                        <a:pt x="868" y="661"/>
                        <a:pt x="1025" y="629"/>
                        <a:pt x="1207" y="629"/>
                      </a:cubicBezTo>
                      <a:cubicBezTo>
                        <a:pt x="1295" y="629"/>
                        <a:pt x="1376" y="642"/>
                        <a:pt x="1452" y="661"/>
                      </a:cubicBezTo>
                      <a:cubicBezTo>
                        <a:pt x="1527" y="679"/>
                        <a:pt x="1596" y="711"/>
                        <a:pt x="1653" y="755"/>
                      </a:cubicBezTo>
                      <a:cubicBezTo>
                        <a:pt x="1716" y="805"/>
                        <a:pt x="1760" y="862"/>
                        <a:pt x="1797" y="924"/>
                      </a:cubicBezTo>
                      <a:cubicBezTo>
                        <a:pt x="1835" y="994"/>
                        <a:pt x="1854" y="1082"/>
                        <a:pt x="1854" y="1176"/>
                      </a:cubicBezTo>
                      <a:cubicBezTo>
                        <a:pt x="1854" y="1295"/>
                        <a:pt x="1829" y="1396"/>
                        <a:pt x="1779" y="1471"/>
                      </a:cubicBezTo>
                      <a:cubicBezTo>
                        <a:pt x="1728" y="1546"/>
                        <a:pt x="1665" y="1609"/>
                        <a:pt x="1590" y="1660"/>
                      </a:cubicBezTo>
                      <a:cubicBezTo>
                        <a:pt x="1515" y="1704"/>
                        <a:pt x="1427" y="1735"/>
                        <a:pt x="1332" y="1754"/>
                      </a:cubicBezTo>
                      <a:cubicBezTo>
                        <a:pt x="1238" y="1773"/>
                        <a:pt x="1144" y="1779"/>
                        <a:pt x="1050" y="1779"/>
                      </a:cubicBezTo>
                      <a:lnTo>
                        <a:pt x="748" y="1779"/>
                      </a:lnTo>
                      <a:lnTo>
                        <a:pt x="748" y="2376"/>
                      </a:lnTo>
                      <a:lnTo>
                        <a:pt x="999" y="2376"/>
                      </a:lnTo>
                      <a:cubicBezTo>
                        <a:pt x="1131" y="2376"/>
                        <a:pt x="1263" y="2388"/>
                        <a:pt x="1389" y="2407"/>
                      </a:cubicBezTo>
                      <a:cubicBezTo>
                        <a:pt x="1508" y="2432"/>
                        <a:pt x="1621" y="2470"/>
                        <a:pt x="1716" y="2527"/>
                      </a:cubicBezTo>
                      <a:cubicBezTo>
                        <a:pt x="1810" y="2577"/>
                        <a:pt x="1885" y="2652"/>
                        <a:pt x="1942" y="2740"/>
                      </a:cubicBezTo>
                      <a:cubicBezTo>
                        <a:pt x="1992" y="2828"/>
                        <a:pt x="2024" y="2941"/>
                        <a:pt x="2024" y="3073"/>
                      </a:cubicBezTo>
                      <a:cubicBezTo>
                        <a:pt x="2024" y="3281"/>
                        <a:pt x="1948" y="3444"/>
                        <a:pt x="1810" y="3563"/>
                      </a:cubicBezTo>
                      <a:cubicBezTo>
                        <a:pt x="1665" y="3689"/>
                        <a:pt x="1439" y="3752"/>
                        <a:pt x="1119" y="3752"/>
                      </a:cubicBezTo>
                      <a:cubicBezTo>
                        <a:pt x="880" y="3752"/>
                        <a:pt x="679" y="3727"/>
                        <a:pt x="516" y="3676"/>
                      </a:cubicBezTo>
                      <a:cubicBezTo>
                        <a:pt x="359" y="3626"/>
                        <a:pt x="233" y="3582"/>
                        <a:pt x="151" y="3538"/>
                      </a:cubicBezTo>
                      <a:lnTo>
                        <a:pt x="0" y="4160"/>
                      </a:lnTo>
                      <a:cubicBezTo>
                        <a:pt x="51" y="4185"/>
                        <a:pt x="114" y="4210"/>
                        <a:pt x="195" y="4236"/>
                      </a:cubicBezTo>
                      <a:cubicBezTo>
                        <a:pt x="283" y="4267"/>
                        <a:pt x="377" y="4292"/>
                        <a:pt x="478" y="4311"/>
                      </a:cubicBezTo>
                      <a:cubicBezTo>
                        <a:pt x="585" y="4336"/>
                        <a:pt x="692" y="4349"/>
                        <a:pt x="805" y="4367"/>
                      </a:cubicBezTo>
                      <a:cubicBezTo>
                        <a:pt x="924" y="4380"/>
                        <a:pt x="1031" y="4386"/>
                        <a:pt x="1144" y="4386"/>
                      </a:cubicBezTo>
                      <a:cubicBezTo>
                        <a:pt x="1427" y="4386"/>
                        <a:pt x="1665" y="4355"/>
                        <a:pt x="1873" y="4286"/>
                      </a:cubicBezTo>
                      <a:cubicBezTo>
                        <a:pt x="2074" y="4223"/>
                        <a:pt x="2243" y="4129"/>
                        <a:pt x="2375" y="4016"/>
                      </a:cubicBezTo>
                      <a:cubicBezTo>
                        <a:pt x="2514" y="3896"/>
                        <a:pt x="2608" y="3764"/>
                        <a:pt x="2677" y="3601"/>
                      </a:cubicBezTo>
                      <a:cubicBezTo>
                        <a:pt x="2740" y="3444"/>
                        <a:pt x="2771" y="3268"/>
                        <a:pt x="2771" y="3086"/>
                      </a:cubicBezTo>
                      <a:cubicBezTo>
                        <a:pt x="2771" y="2803"/>
                        <a:pt x="2702" y="2577"/>
                        <a:pt x="2558" y="2401"/>
                      </a:cubicBezTo>
                      <a:cubicBezTo>
                        <a:pt x="2413" y="2225"/>
                        <a:pt x="2231" y="2093"/>
                        <a:pt x="2017" y="2018"/>
                      </a:cubicBezTo>
                      <a:cubicBezTo>
                        <a:pt x="2187" y="1936"/>
                        <a:pt x="2325" y="1823"/>
                        <a:pt x="2432" y="1666"/>
                      </a:cubicBezTo>
                      <a:cubicBezTo>
                        <a:pt x="2539" y="1515"/>
                        <a:pt x="2589" y="1339"/>
                        <a:pt x="2589" y="1144"/>
                      </a:cubicBezTo>
                      <a:cubicBezTo>
                        <a:pt x="2589" y="981"/>
                        <a:pt x="2564" y="830"/>
                        <a:pt x="2507" y="686"/>
                      </a:cubicBezTo>
                      <a:cubicBezTo>
                        <a:pt x="2457" y="548"/>
                        <a:pt x="2369" y="428"/>
                        <a:pt x="2262" y="328"/>
                      </a:cubicBezTo>
                      <a:cubicBezTo>
                        <a:pt x="2149" y="221"/>
                        <a:pt x="2011" y="139"/>
                        <a:pt x="1841" y="83"/>
                      </a:cubicBezTo>
                      <a:cubicBezTo>
                        <a:pt x="1672" y="26"/>
                        <a:pt x="1464" y="1"/>
                        <a:pt x="12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2" name="Google Shape;672;p51"/>
              <p:cNvGrpSpPr/>
              <p:nvPr/>
            </p:nvGrpSpPr>
            <p:grpSpPr>
              <a:xfrm>
                <a:off x="7851119" y="1834252"/>
                <a:ext cx="597029" cy="596895"/>
                <a:chOff x="8234169" y="1975952"/>
                <a:chExt cx="597029" cy="596895"/>
              </a:xfrm>
            </p:grpSpPr>
            <p:sp>
              <p:nvSpPr>
                <p:cNvPr id="673" name="Google Shape;673;p51"/>
                <p:cNvSpPr/>
                <p:nvPr/>
              </p:nvSpPr>
              <p:spPr>
                <a:xfrm>
                  <a:off x="8234169" y="1975952"/>
                  <a:ext cx="597029" cy="596895"/>
                </a:xfrm>
                <a:custGeom>
                  <a:avLst/>
                  <a:gdLst/>
                  <a:ahLst/>
                  <a:cxnLst/>
                  <a:rect l="l" t="t" r="r" b="b"/>
                  <a:pathLst>
                    <a:path w="26665" h="26659" extrusionOk="0">
                      <a:moveTo>
                        <a:pt x="13332" y="0"/>
                      </a:moveTo>
                      <a:cubicBezTo>
                        <a:pt x="5969" y="0"/>
                        <a:pt x="0" y="5969"/>
                        <a:pt x="0" y="13333"/>
                      </a:cubicBezTo>
                      <a:cubicBezTo>
                        <a:pt x="0" y="20696"/>
                        <a:pt x="5969" y="26658"/>
                        <a:pt x="13332" y="26658"/>
                      </a:cubicBezTo>
                      <a:cubicBezTo>
                        <a:pt x="20696" y="26658"/>
                        <a:pt x="26665" y="20696"/>
                        <a:pt x="26665" y="13333"/>
                      </a:cubicBezTo>
                      <a:cubicBezTo>
                        <a:pt x="26665" y="5969"/>
                        <a:pt x="20696" y="0"/>
                        <a:pt x="13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51"/>
                <p:cNvSpPr/>
                <p:nvPr/>
              </p:nvSpPr>
              <p:spPr>
                <a:xfrm>
                  <a:off x="8449538" y="2088059"/>
                  <a:ext cx="150259" cy="192890"/>
                </a:xfrm>
                <a:custGeom>
                  <a:avLst/>
                  <a:gdLst/>
                  <a:ahLst/>
                  <a:cxnLst/>
                  <a:rect l="l" t="t" r="r" b="b"/>
                  <a:pathLst>
                    <a:path w="6711" h="8615" extrusionOk="0">
                      <a:moveTo>
                        <a:pt x="252" y="1"/>
                      </a:moveTo>
                      <a:lnTo>
                        <a:pt x="0" y="108"/>
                      </a:lnTo>
                      <a:lnTo>
                        <a:pt x="3688" y="8615"/>
                      </a:lnTo>
                      <a:lnTo>
                        <a:pt x="6710" y="3959"/>
                      </a:lnTo>
                      <a:lnTo>
                        <a:pt x="6484" y="3808"/>
                      </a:lnTo>
                      <a:lnTo>
                        <a:pt x="3739" y="8037"/>
                      </a:lnTo>
                      <a:lnTo>
                        <a:pt x="252" y="1"/>
                      </a:lnTo>
                      <a:close/>
                    </a:path>
                  </a:pathLst>
                </a:custGeom>
                <a:solidFill>
                  <a:srgbClr val="013D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5" name="Google Shape;675;p51"/>
              <p:cNvSpPr/>
              <p:nvPr/>
            </p:nvSpPr>
            <p:spPr>
              <a:xfrm>
                <a:off x="7302364" y="2289793"/>
                <a:ext cx="316527" cy="481564"/>
              </a:xfrm>
              <a:custGeom>
                <a:avLst/>
                <a:gdLst/>
                <a:ahLst/>
                <a:cxnLst/>
                <a:rect l="l" t="t" r="r" b="b"/>
                <a:pathLst>
                  <a:path w="14137" h="21508" extrusionOk="0">
                    <a:moveTo>
                      <a:pt x="10823" y="2846"/>
                    </a:moveTo>
                    <a:cubicBezTo>
                      <a:pt x="11383" y="2846"/>
                      <a:pt x="11906" y="3050"/>
                      <a:pt x="12340" y="3556"/>
                    </a:cubicBezTo>
                    <a:cubicBezTo>
                      <a:pt x="14136" y="5661"/>
                      <a:pt x="9010" y="7785"/>
                      <a:pt x="7690" y="8300"/>
                    </a:cubicBezTo>
                    <a:cubicBezTo>
                      <a:pt x="6834" y="8634"/>
                      <a:pt x="5847" y="8847"/>
                      <a:pt x="4879" y="8847"/>
                    </a:cubicBezTo>
                    <a:cubicBezTo>
                      <a:pt x="4847" y="8847"/>
                      <a:pt x="4814" y="8847"/>
                      <a:pt x="4782" y="8847"/>
                    </a:cubicBezTo>
                    <a:lnTo>
                      <a:pt x="4782" y="8847"/>
                    </a:lnTo>
                    <a:cubicBezTo>
                      <a:pt x="4910" y="7712"/>
                      <a:pt x="5474" y="6569"/>
                      <a:pt x="6189" y="5749"/>
                    </a:cubicBezTo>
                    <a:cubicBezTo>
                      <a:pt x="7086" y="4724"/>
                      <a:pt x="9125" y="2846"/>
                      <a:pt x="10823" y="2846"/>
                    </a:cubicBezTo>
                    <a:close/>
                    <a:moveTo>
                      <a:pt x="10951" y="9184"/>
                    </a:moveTo>
                    <a:cubicBezTo>
                      <a:pt x="12074" y="9184"/>
                      <a:pt x="13486" y="9935"/>
                      <a:pt x="12585" y="11221"/>
                    </a:cubicBezTo>
                    <a:cubicBezTo>
                      <a:pt x="11912" y="12176"/>
                      <a:pt x="10279" y="12409"/>
                      <a:pt x="9192" y="12535"/>
                    </a:cubicBezTo>
                    <a:cubicBezTo>
                      <a:pt x="8922" y="12564"/>
                      <a:pt x="8645" y="12583"/>
                      <a:pt x="8367" y="12583"/>
                    </a:cubicBezTo>
                    <a:cubicBezTo>
                      <a:pt x="7929" y="12583"/>
                      <a:pt x="7489" y="12537"/>
                      <a:pt x="7071" y="12421"/>
                    </a:cubicBezTo>
                    <a:lnTo>
                      <a:pt x="7071" y="12421"/>
                    </a:lnTo>
                    <a:cubicBezTo>
                      <a:pt x="7197" y="11813"/>
                      <a:pt x="7466" y="11230"/>
                      <a:pt x="7879" y="10744"/>
                    </a:cubicBezTo>
                    <a:cubicBezTo>
                      <a:pt x="8564" y="9934"/>
                      <a:pt x="9588" y="9349"/>
                      <a:pt x="10643" y="9205"/>
                    </a:cubicBezTo>
                    <a:cubicBezTo>
                      <a:pt x="10742" y="9191"/>
                      <a:pt x="10845" y="9184"/>
                      <a:pt x="10951" y="9184"/>
                    </a:cubicBezTo>
                    <a:close/>
                    <a:moveTo>
                      <a:pt x="11393" y="13785"/>
                    </a:moveTo>
                    <a:cubicBezTo>
                      <a:pt x="11399" y="13785"/>
                      <a:pt x="11404" y="13785"/>
                      <a:pt x="11410" y="13785"/>
                    </a:cubicBezTo>
                    <a:cubicBezTo>
                      <a:pt x="12365" y="13791"/>
                      <a:pt x="12899" y="14677"/>
                      <a:pt x="12409" y="15506"/>
                    </a:cubicBezTo>
                    <a:cubicBezTo>
                      <a:pt x="11958" y="16277"/>
                      <a:pt x="11062" y="16615"/>
                      <a:pt x="10186" y="16615"/>
                    </a:cubicBezTo>
                    <a:cubicBezTo>
                      <a:pt x="9877" y="16615"/>
                      <a:pt x="9570" y="16573"/>
                      <a:pt x="9286" y="16493"/>
                    </a:cubicBezTo>
                    <a:cubicBezTo>
                      <a:pt x="9061" y="16428"/>
                      <a:pt x="8852" y="16342"/>
                      <a:pt x="8660" y="16239"/>
                    </a:cubicBezTo>
                    <a:lnTo>
                      <a:pt x="8660" y="16239"/>
                    </a:lnTo>
                    <a:cubicBezTo>
                      <a:pt x="8988" y="15607"/>
                      <a:pt x="9399" y="15025"/>
                      <a:pt x="9896" y="14526"/>
                    </a:cubicBezTo>
                    <a:cubicBezTo>
                      <a:pt x="10294" y="14122"/>
                      <a:pt x="10804" y="13785"/>
                      <a:pt x="11393" y="13785"/>
                    </a:cubicBezTo>
                    <a:close/>
                    <a:moveTo>
                      <a:pt x="4855" y="0"/>
                    </a:moveTo>
                    <a:cubicBezTo>
                      <a:pt x="4825" y="0"/>
                      <a:pt x="4794" y="8"/>
                      <a:pt x="4763" y="26"/>
                    </a:cubicBezTo>
                    <a:cubicBezTo>
                      <a:pt x="3330" y="849"/>
                      <a:pt x="1803" y="1728"/>
                      <a:pt x="924" y="3180"/>
                    </a:cubicBezTo>
                    <a:cubicBezTo>
                      <a:pt x="226" y="4329"/>
                      <a:pt x="0" y="5755"/>
                      <a:pt x="647" y="6974"/>
                    </a:cubicBezTo>
                    <a:cubicBezTo>
                      <a:pt x="1431" y="8449"/>
                      <a:pt x="2866" y="9094"/>
                      <a:pt x="4398" y="9205"/>
                    </a:cubicBezTo>
                    <a:lnTo>
                      <a:pt x="4398" y="9205"/>
                    </a:lnTo>
                    <a:cubicBezTo>
                      <a:pt x="4364" y="10483"/>
                      <a:pt x="4844" y="11706"/>
                      <a:pt x="6107" y="12434"/>
                    </a:cubicBezTo>
                    <a:cubicBezTo>
                      <a:pt x="6282" y="12535"/>
                      <a:pt x="6463" y="12620"/>
                      <a:pt x="6649" y="12690"/>
                    </a:cubicBezTo>
                    <a:lnTo>
                      <a:pt x="6649" y="12690"/>
                    </a:lnTo>
                    <a:cubicBezTo>
                      <a:pt x="6459" y="14109"/>
                      <a:pt x="6947" y="15588"/>
                      <a:pt x="8193" y="16406"/>
                    </a:cubicBezTo>
                    <a:lnTo>
                      <a:pt x="8193" y="16406"/>
                    </a:lnTo>
                    <a:cubicBezTo>
                      <a:pt x="7466" y="17937"/>
                      <a:pt x="7165" y="19633"/>
                      <a:pt x="7288" y="21324"/>
                    </a:cubicBezTo>
                    <a:cubicBezTo>
                      <a:pt x="7298" y="21447"/>
                      <a:pt x="7398" y="21508"/>
                      <a:pt x="7494" y="21508"/>
                    </a:cubicBezTo>
                    <a:cubicBezTo>
                      <a:pt x="7590" y="21508"/>
                      <a:pt x="7681" y="21447"/>
                      <a:pt x="7672" y="21324"/>
                    </a:cubicBezTo>
                    <a:cubicBezTo>
                      <a:pt x="7556" y="19768"/>
                      <a:pt x="7813" y="18059"/>
                      <a:pt x="8493" y="16582"/>
                    </a:cubicBezTo>
                    <a:lnTo>
                      <a:pt x="8493" y="16582"/>
                    </a:lnTo>
                    <a:cubicBezTo>
                      <a:pt x="8592" y="16633"/>
                      <a:pt x="8695" y="16681"/>
                      <a:pt x="8802" y="16725"/>
                    </a:cubicBezTo>
                    <a:cubicBezTo>
                      <a:pt x="9236" y="16903"/>
                      <a:pt x="9722" y="16998"/>
                      <a:pt x="10207" y="16998"/>
                    </a:cubicBezTo>
                    <a:cubicBezTo>
                      <a:pt x="11090" y="16998"/>
                      <a:pt x="11973" y="16684"/>
                      <a:pt x="12541" y="15990"/>
                    </a:cubicBezTo>
                    <a:cubicBezTo>
                      <a:pt x="13383" y="14966"/>
                      <a:pt x="12962" y="13552"/>
                      <a:pt x="11579" y="13408"/>
                    </a:cubicBezTo>
                    <a:cubicBezTo>
                      <a:pt x="11509" y="13400"/>
                      <a:pt x="11439" y="13397"/>
                      <a:pt x="11370" y="13397"/>
                    </a:cubicBezTo>
                    <a:cubicBezTo>
                      <a:pt x="9955" y="13397"/>
                      <a:pt x="8951" y="14936"/>
                      <a:pt x="8366" y="16059"/>
                    </a:cubicBezTo>
                    <a:lnTo>
                      <a:pt x="8366" y="16059"/>
                    </a:lnTo>
                    <a:cubicBezTo>
                      <a:pt x="7329" y="15340"/>
                      <a:pt x="6876" y="14054"/>
                      <a:pt x="7010" y="12806"/>
                    </a:cubicBezTo>
                    <a:lnTo>
                      <a:pt x="7010" y="12806"/>
                    </a:lnTo>
                    <a:cubicBezTo>
                      <a:pt x="7441" y="12922"/>
                      <a:pt x="7890" y="12969"/>
                      <a:pt x="8342" y="12969"/>
                    </a:cubicBezTo>
                    <a:cubicBezTo>
                      <a:pt x="8980" y="12969"/>
                      <a:pt x="9624" y="12875"/>
                      <a:pt x="10229" y="12748"/>
                    </a:cubicBezTo>
                    <a:cubicBezTo>
                      <a:pt x="11391" y="12497"/>
                      <a:pt x="13056" y="12070"/>
                      <a:pt x="13232" y="10643"/>
                    </a:cubicBezTo>
                    <a:cubicBezTo>
                      <a:pt x="13376" y="9500"/>
                      <a:pt x="12271" y="8878"/>
                      <a:pt x="11278" y="8803"/>
                    </a:cubicBezTo>
                    <a:cubicBezTo>
                      <a:pt x="11191" y="8796"/>
                      <a:pt x="11103" y="8792"/>
                      <a:pt x="11016" y="8792"/>
                    </a:cubicBezTo>
                    <a:cubicBezTo>
                      <a:pt x="9854" y="8792"/>
                      <a:pt x="8672" y="9397"/>
                      <a:pt x="7860" y="10197"/>
                    </a:cubicBezTo>
                    <a:cubicBezTo>
                      <a:pt x="7279" y="10777"/>
                      <a:pt x="6894" y="11521"/>
                      <a:pt x="6718" y="12304"/>
                    </a:cubicBezTo>
                    <a:lnTo>
                      <a:pt x="6718" y="12304"/>
                    </a:lnTo>
                    <a:cubicBezTo>
                      <a:pt x="6417" y="12185"/>
                      <a:pt x="6132" y="12023"/>
                      <a:pt x="5875" y="11806"/>
                    </a:cubicBezTo>
                    <a:cubicBezTo>
                      <a:pt x="5046" y="11111"/>
                      <a:pt x="4732" y="10182"/>
                      <a:pt x="4756" y="9221"/>
                    </a:cubicBezTo>
                    <a:lnTo>
                      <a:pt x="4756" y="9221"/>
                    </a:lnTo>
                    <a:cubicBezTo>
                      <a:pt x="4801" y="9222"/>
                      <a:pt x="4846" y="9222"/>
                      <a:pt x="4891" y="9222"/>
                    </a:cubicBezTo>
                    <a:cubicBezTo>
                      <a:pt x="5893" y="9222"/>
                      <a:pt x="6909" y="9012"/>
                      <a:pt x="7791" y="8671"/>
                    </a:cubicBezTo>
                    <a:cubicBezTo>
                      <a:pt x="9205" y="8124"/>
                      <a:pt x="10756" y="7383"/>
                      <a:pt x="11925" y="6415"/>
                    </a:cubicBezTo>
                    <a:cubicBezTo>
                      <a:pt x="12811" y="5680"/>
                      <a:pt x="13502" y="4480"/>
                      <a:pt x="12717" y="3412"/>
                    </a:cubicBezTo>
                    <a:cubicBezTo>
                      <a:pt x="12248" y="2780"/>
                      <a:pt x="11528" y="2521"/>
                      <a:pt x="10790" y="2521"/>
                    </a:cubicBezTo>
                    <a:cubicBezTo>
                      <a:pt x="10340" y="2521"/>
                      <a:pt x="9884" y="2617"/>
                      <a:pt x="9475" y="2784"/>
                    </a:cubicBezTo>
                    <a:cubicBezTo>
                      <a:pt x="8055" y="3368"/>
                      <a:pt x="6673" y="4537"/>
                      <a:pt x="5711" y="5718"/>
                    </a:cubicBezTo>
                    <a:cubicBezTo>
                      <a:pt x="5027" y="6567"/>
                      <a:pt x="4537" y="7703"/>
                      <a:pt x="4422" y="8831"/>
                    </a:cubicBezTo>
                    <a:lnTo>
                      <a:pt x="4422" y="8831"/>
                    </a:lnTo>
                    <a:cubicBezTo>
                      <a:pt x="3078" y="8733"/>
                      <a:pt x="1819" y="8184"/>
                      <a:pt x="1062" y="6924"/>
                    </a:cubicBezTo>
                    <a:cubicBezTo>
                      <a:pt x="302" y="5667"/>
                      <a:pt x="666" y="4147"/>
                      <a:pt x="1496" y="3016"/>
                    </a:cubicBezTo>
                    <a:cubicBezTo>
                      <a:pt x="2363" y="1822"/>
                      <a:pt x="3701" y="1075"/>
                      <a:pt x="4957" y="359"/>
                    </a:cubicBezTo>
                    <a:cubicBezTo>
                      <a:pt x="5139" y="257"/>
                      <a:pt x="5025" y="0"/>
                      <a:pt x="4855"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51"/>
              <p:cNvSpPr/>
              <p:nvPr/>
            </p:nvSpPr>
            <p:spPr>
              <a:xfrm>
                <a:off x="6080206" y="3688541"/>
                <a:ext cx="197950" cy="427604"/>
              </a:xfrm>
              <a:custGeom>
                <a:avLst/>
                <a:gdLst/>
                <a:ahLst/>
                <a:cxnLst/>
                <a:rect l="l" t="t" r="r" b="b"/>
                <a:pathLst>
                  <a:path w="8841" h="19098" extrusionOk="0">
                    <a:moveTo>
                      <a:pt x="1955" y="1"/>
                    </a:moveTo>
                    <a:cubicBezTo>
                      <a:pt x="1790" y="1"/>
                      <a:pt x="1649" y="170"/>
                      <a:pt x="1546" y="564"/>
                    </a:cubicBezTo>
                    <a:cubicBezTo>
                      <a:pt x="798" y="3435"/>
                      <a:pt x="0" y="13984"/>
                      <a:pt x="1207" y="15196"/>
                    </a:cubicBezTo>
                    <a:cubicBezTo>
                      <a:pt x="2727" y="16723"/>
                      <a:pt x="4499" y="18017"/>
                      <a:pt x="6465" y="19098"/>
                    </a:cubicBezTo>
                    <a:cubicBezTo>
                      <a:pt x="7559" y="16817"/>
                      <a:pt x="8432" y="13745"/>
                      <a:pt x="8840" y="9058"/>
                    </a:cubicBezTo>
                    <a:cubicBezTo>
                      <a:pt x="7590" y="8430"/>
                      <a:pt x="6321" y="7663"/>
                      <a:pt x="5033" y="6740"/>
                    </a:cubicBezTo>
                    <a:cubicBezTo>
                      <a:pt x="5033" y="6740"/>
                      <a:pt x="2997" y="1"/>
                      <a:pt x="1955" y="1"/>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51"/>
              <p:cNvSpPr/>
              <p:nvPr/>
            </p:nvSpPr>
            <p:spPr>
              <a:xfrm>
                <a:off x="6224957" y="3535304"/>
                <a:ext cx="1284492" cy="675394"/>
              </a:xfrm>
              <a:custGeom>
                <a:avLst/>
                <a:gdLst/>
                <a:ahLst/>
                <a:cxnLst/>
                <a:rect l="l" t="t" r="r" b="b"/>
                <a:pathLst>
                  <a:path w="57369" h="30165" extrusionOk="0">
                    <a:moveTo>
                      <a:pt x="53812" y="0"/>
                    </a:moveTo>
                    <a:cubicBezTo>
                      <a:pt x="48887" y="459"/>
                      <a:pt x="39865" y="2740"/>
                      <a:pt x="31207" y="10122"/>
                    </a:cubicBezTo>
                    <a:cubicBezTo>
                      <a:pt x="27784" y="13037"/>
                      <a:pt x="20836" y="18311"/>
                      <a:pt x="12231" y="18311"/>
                    </a:cubicBezTo>
                    <a:cubicBezTo>
                      <a:pt x="9132" y="18311"/>
                      <a:pt x="5817" y="17627"/>
                      <a:pt x="2375" y="15902"/>
                    </a:cubicBezTo>
                    <a:cubicBezTo>
                      <a:pt x="1967" y="20589"/>
                      <a:pt x="1094" y="23661"/>
                      <a:pt x="0" y="25942"/>
                    </a:cubicBezTo>
                    <a:cubicBezTo>
                      <a:pt x="5245" y="28832"/>
                      <a:pt x="11829" y="30165"/>
                      <a:pt x="18439" y="30165"/>
                    </a:cubicBezTo>
                    <a:cubicBezTo>
                      <a:pt x="27608" y="30165"/>
                      <a:pt x="36829" y="27599"/>
                      <a:pt x="42598" y="23064"/>
                    </a:cubicBezTo>
                    <a:lnTo>
                      <a:pt x="57368" y="12534"/>
                    </a:lnTo>
                    <a:lnTo>
                      <a:pt x="538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51"/>
              <p:cNvSpPr/>
              <p:nvPr/>
            </p:nvSpPr>
            <p:spPr>
              <a:xfrm>
                <a:off x="6287873" y="3929458"/>
                <a:ext cx="33473" cy="153080"/>
              </a:xfrm>
              <a:custGeom>
                <a:avLst/>
                <a:gdLst/>
                <a:ahLst/>
                <a:cxnLst/>
                <a:rect l="l" t="t" r="r" b="b"/>
                <a:pathLst>
                  <a:path w="1495" h="6837" extrusionOk="0">
                    <a:moveTo>
                      <a:pt x="1054" y="1"/>
                    </a:moveTo>
                    <a:cubicBezTo>
                      <a:pt x="985" y="1"/>
                      <a:pt x="922" y="45"/>
                      <a:pt x="935" y="133"/>
                    </a:cubicBezTo>
                    <a:cubicBezTo>
                      <a:pt x="1218" y="2363"/>
                      <a:pt x="916" y="4600"/>
                      <a:pt x="43" y="6673"/>
                    </a:cubicBezTo>
                    <a:cubicBezTo>
                      <a:pt x="1" y="6772"/>
                      <a:pt x="82" y="6837"/>
                      <a:pt x="167" y="6837"/>
                    </a:cubicBezTo>
                    <a:cubicBezTo>
                      <a:pt x="223" y="6837"/>
                      <a:pt x="280" y="6810"/>
                      <a:pt x="307" y="6748"/>
                    </a:cubicBezTo>
                    <a:cubicBezTo>
                      <a:pt x="1186" y="4650"/>
                      <a:pt x="1494" y="2388"/>
                      <a:pt x="1205" y="133"/>
                    </a:cubicBezTo>
                    <a:cubicBezTo>
                      <a:pt x="1196" y="45"/>
                      <a:pt x="1122" y="1"/>
                      <a:pt x="1054"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51"/>
              <p:cNvSpPr/>
              <p:nvPr/>
            </p:nvSpPr>
            <p:spPr>
              <a:xfrm>
                <a:off x="5749909" y="3845137"/>
                <a:ext cx="153349" cy="55729"/>
              </a:xfrm>
              <a:custGeom>
                <a:avLst/>
                <a:gdLst/>
                <a:ahLst/>
                <a:cxnLst/>
                <a:rect l="l" t="t" r="r" b="b"/>
                <a:pathLst>
                  <a:path w="6849" h="2489" extrusionOk="0">
                    <a:moveTo>
                      <a:pt x="1962" y="0"/>
                    </a:moveTo>
                    <a:cubicBezTo>
                      <a:pt x="992" y="0"/>
                      <a:pt x="197" y="155"/>
                      <a:pt x="126" y="500"/>
                    </a:cubicBezTo>
                    <a:cubicBezTo>
                      <a:pt x="0" y="1084"/>
                      <a:pt x="2005" y="1995"/>
                      <a:pt x="3607" y="2328"/>
                    </a:cubicBezTo>
                    <a:cubicBezTo>
                      <a:pt x="4130" y="2437"/>
                      <a:pt x="4632" y="2489"/>
                      <a:pt x="5074" y="2489"/>
                    </a:cubicBezTo>
                    <a:cubicBezTo>
                      <a:pt x="5985" y="2489"/>
                      <a:pt x="6645" y="2269"/>
                      <a:pt x="6729" y="1876"/>
                    </a:cubicBezTo>
                    <a:cubicBezTo>
                      <a:pt x="6849" y="1291"/>
                      <a:pt x="5649" y="550"/>
                      <a:pt x="4047" y="211"/>
                    </a:cubicBezTo>
                    <a:cubicBezTo>
                      <a:pt x="3391" y="74"/>
                      <a:pt x="2635" y="0"/>
                      <a:pt x="1962" y="0"/>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51"/>
              <p:cNvSpPr/>
              <p:nvPr/>
            </p:nvSpPr>
            <p:spPr>
              <a:xfrm>
                <a:off x="5809690" y="3554089"/>
                <a:ext cx="307258" cy="527799"/>
              </a:xfrm>
              <a:custGeom>
                <a:avLst/>
                <a:gdLst/>
                <a:ahLst/>
                <a:cxnLst/>
                <a:rect l="l" t="t" r="r" b="b"/>
                <a:pathLst>
                  <a:path w="13723" h="23573" extrusionOk="0">
                    <a:moveTo>
                      <a:pt x="2735" y="0"/>
                    </a:moveTo>
                    <a:cubicBezTo>
                      <a:pt x="1928" y="0"/>
                      <a:pt x="1255" y="631"/>
                      <a:pt x="1207" y="1448"/>
                    </a:cubicBezTo>
                    <a:lnTo>
                      <a:pt x="51" y="21409"/>
                    </a:lnTo>
                    <a:cubicBezTo>
                      <a:pt x="1" y="22251"/>
                      <a:pt x="648" y="22979"/>
                      <a:pt x="1490" y="23030"/>
                    </a:cubicBezTo>
                    <a:lnTo>
                      <a:pt x="10895" y="23570"/>
                    </a:lnTo>
                    <a:cubicBezTo>
                      <a:pt x="10926" y="23572"/>
                      <a:pt x="10957" y="23573"/>
                      <a:pt x="10988" y="23573"/>
                    </a:cubicBezTo>
                    <a:cubicBezTo>
                      <a:pt x="11795" y="23573"/>
                      <a:pt x="12467" y="22948"/>
                      <a:pt x="12516" y="22131"/>
                    </a:cubicBezTo>
                    <a:lnTo>
                      <a:pt x="13672" y="2171"/>
                    </a:lnTo>
                    <a:cubicBezTo>
                      <a:pt x="13722" y="1323"/>
                      <a:pt x="13075" y="600"/>
                      <a:pt x="12233" y="550"/>
                    </a:cubicBezTo>
                    <a:lnTo>
                      <a:pt x="2828" y="3"/>
                    </a:lnTo>
                    <a:cubicBezTo>
                      <a:pt x="2797" y="1"/>
                      <a:pt x="2766" y="0"/>
                      <a:pt x="27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51"/>
              <p:cNvSpPr/>
              <p:nvPr/>
            </p:nvSpPr>
            <p:spPr>
              <a:xfrm>
                <a:off x="5840633" y="3585189"/>
                <a:ext cx="248596" cy="409603"/>
              </a:xfrm>
              <a:custGeom>
                <a:avLst/>
                <a:gdLst/>
                <a:ahLst/>
                <a:cxnLst/>
                <a:rect l="l" t="t" r="r" b="b"/>
                <a:pathLst>
                  <a:path w="11103" h="18294" extrusionOk="0">
                    <a:moveTo>
                      <a:pt x="2149" y="1"/>
                    </a:moveTo>
                    <a:cubicBezTo>
                      <a:pt x="1507" y="1"/>
                      <a:pt x="973" y="497"/>
                      <a:pt x="937" y="1146"/>
                    </a:cubicBezTo>
                    <a:lnTo>
                      <a:pt x="39" y="16558"/>
                    </a:lnTo>
                    <a:cubicBezTo>
                      <a:pt x="1" y="17230"/>
                      <a:pt x="516" y="17802"/>
                      <a:pt x="1182" y="17840"/>
                    </a:cubicBezTo>
                    <a:lnTo>
                      <a:pt x="8885" y="18292"/>
                    </a:lnTo>
                    <a:cubicBezTo>
                      <a:pt x="8908" y="18293"/>
                      <a:pt x="8931" y="18294"/>
                      <a:pt x="8954" y="18294"/>
                    </a:cubicBezTo>
                    <a:cubicBezTo>
                      <a:pt x="9596" y="18294"/>
                      <a:pt x="10136" y="17791"/>
                      <a:pt x="10173" y="17142"/>
                    </a:cubicBezTo>
                    <a:lnTo>
                      <a:pt x="11065" y="1737"/>
                    </a:lnTo>
                    <a:cubicBezTo>
                      <a:pt x="11102" y="1064"/>
                      <a:pt x="10594" y="486"/>
                      <a:pt x="9921" y="449"/>
                    </a:cubicBezTo>
                    <a:lnTo>
                      <a:pt x="2219" y="3"/>
                    </a:lnTo>
                    <a:cubicBezTo>
                      <a:pt x="2195" y="1"/>
                      <a:pt x="2172" y="1"/>
                      <a:pt x="21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51"/>
              <p:cNvSpPr/>
              <p:nvPr/>
            </p:nvSpPr>
            <p:spPr>
              <a:xfrm>
                <a:off x="5880174" y="3633775"/>
                <a:ext cx="81052" cy="83582"/>
              </a:xfrm>
              <a:custGeom>
                <a:avLst/>
                <a:gdLst/>
                <a:ahLst/>
                <a:cxnLst/>
                <a:rect l="l" t="t" r="r" b="b"/>
                <a:pathLst>
                  <a:path w="3620" h="3733" extrusionOk="0">
                    <a:moveTo>
                      <a:pt x="503" y="0"/>
                    </a:moveTo>
                    <a:cubicBezTo>
                      <a:pt x="333" y="0"/>
                      <a:pt x="188" y="130"/>
                      <a:pt x="176" y="302"/>
                    </a:cubicBezTo>
                    <a:lnTo>
                      <a:pt x="7" y="3236"/>
                    </a:lnTo>
                    <a:cubicBezTo>
                      <a:pt x="0" y="3412"/>
                      <a:pt x="132" y="3563"/>
                      <a:pt x="308" y="3569"/>
                    </a:cubicBezTo>
                    <a:lnTo>
                      <a:pt x="3104" y="3732"/>
                    </a:lnTo>
                    <a:cubicBezTo>
                      <a:pt x="3111" y="3733"/>
                      <a:pt x="3119" y="3733"/>
                      <a:pt x="3126" y="3733"/>
                    </a:cubicBezTo>
                    <a:cubicBezTo>
                      <a:pt x="3292" y="3733"/>
                      <a:pt x="3431" y="3599"/>
                      <a:pt x="3437" y="3437"/>
                    </a:cubicBezTo>
                    <a:lnTo>
                      <a:pt x="3607" y="503"/>
                    </a:lnTo>
                    <a:cubicBezTo>
                      <a:pt x="3619" y="327"/>
                      <a:pt x="3487" y="176"/>
                      <a:pt x="3311" y="164"/>
                    </a:cubicBezTo>
                    <a:lnTo>
                      <a:pt x="515" y="0"/>
                    </a:lnTo>
                    <a:cubicBezTo>
                      <a:pt x="511" y="0"/>
                      <a:pt x="507" y="0"/>
                      <a:pt x="503" y="0"/>
                    </a:cubicBezTo>
                    <a:close/>
                  </a:path>
                </a:pathLst>
              </a:custGeom>
              <a:solidFill>
                <a:srgbClr val="C2A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51"/>
              <p:cNvSpPr/>
              <p:nvPr/>
            </p:nvSpPr>
            <p:spPr>
              <a:xfrm>
                <a:off x="5874688" y="3744046"/>
                <a:ext cx="81186" cy="83604"/>
              </a:xfrm>
              <a:custGeom>
                <a:avLst/>
                <a:gdLst/>
                <a:ahLst/>
                <a:cxnLst/>
                <a:rect l="l" t="t" r="r" b="b"/>
                <a:pathLst>
                  <a:path w="3626" h="3734" extrusionOk="0">
                    <a:moveTo>
                      <a:pt x="494" y="0"/>
                    </a:moveTo>
                    <a:cubicBezTo>
                      <a:pt x="333" y="0"/>
                      <a:pt x="194" y="134"/>
                      <a:pt x="182" y="296"/>
                    </a:cubicBezTo>
                    <a:lnTo>
                      <a:pt x="13" y="3230"/>
                    </a:lnTo>
                    <a:cubicBezTo>
                      <a:pt x="0" y="3406"/>
                      <a:pt x="138" y="3557"/>
                      <a:pt x="314" y="3570"/>
                    </a:cubicBezTo>
                    <a:lnTo>
                      <a:pt x="3110" y="3733"/>
                    </a:lnTo>
                    <a:cubicBezTo>
                      <a:pt x="3114" y="3733"/>
                      <a:pt x="3118" y="3733"/>
                      <a:pt x="3122" y="3733"/>
                    </a:cubicBezTo>
                    <a:cubicBezTo>
                      <a:pt x="3293" y="3733"/>
                      <a:pt x="3437" y="3603"/>
                      <a:pt x="3443" y="3431"/>
                    </a:cubicBezTo>
                    <a:lnTo>
                      <a:pt x="3613" y="497"/>
                    </a:lnTo>
                    <a:cubicBezTo>
                      <a:pt x="3625" y="321"/>
                      <a:pt x="3493" y="171"/>
                      <a:pt x="3318" y="164"/>
                    </a:cubicBezTo>
                    <a:lnTo>
                      <a:pt x="515" y="1"/>
                    </a:lnTo>
                    <a:cubicBezTo>
                      <a:pt x="508" y="0"/>
                      <a:pt x="501" y="0"/>
                      <a:pt x="494" y="0"/>
                    </a:cubicBezTo>
                    <a:close/>
                  </a:path>
                </a:pathLst>
              </a:custGeom>
              <a:solidFill>
                <a:srgbClr val="C2A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51"/>
              <p:cNvSpPr/>
              <p:nvPr/>
            </p:nvSpPr>
            <p:spPr>
              <a:xfrm>
                <a:off x="5977369" y="3748681"/>
                <a:ext cx="81052" cy="83470"/>
              </a:xfrm>
              <a:custGeom>
                <a:avLst/>
                <a:gdLst/>
                <a:ahLst/>
                <a:cxnLst/>
                <a:rect l="l" t="t" r="r" b="b"/>
                <a:pathLst>
                  <a:path w="3620" h="3728" extrusionOk="0">
                    <a:moveTo>
                      <a:pt x="493" y="0"/>
                    </a:moveTo>
                    <a:cubicBezTo>
                      <a:pt x="327" y="0"/>
                      <a:pt x="189" y="128"/>
                      <a:pt x="177" y="297"/>
                    </a:cubicBezTo>
                    <a:lnTo>
                      <a:pt x="7" y="3231"/>
                    </a:lnTo>
                    <a:cubicBezTo>
                      <a:pt x="1" y="3407"/>
                      <a:pt x="133" y="3557"/>
                      <a:pt x="309" y="3564"/>
                    </a:cubicBezTo>
                    <a:lnTo>
                      <a:pt x="3104" y="3727"/>
                    </a:lnTo>
                    <a:cubicBezTo>
                      <a:pt x="3112" y="3728"/>
                      <a:pt x="3120" y="3728"/>
                      <a:pt x="3128" y="3728"/>
                    </a:cubicBezTo>
                    <a:cubicBezTo>
                      <a:pt x="3293" y="3728"/>
                      <a:pt x="3431" y="3600"/>
                      <a:pt x="3437" y="3432"/>
                    </a:cubicBezTo>
                    <a:lnTo>
                      <a:pt x="3607" y="498"/>
                    </a:lnTo>
                    <a:cubicBezTo>
                      <a:pt x="3620" y="322"/>
                      <a:pt x="3488" y="171"/>
                      <a:pt x="3312" y="158"/>
                    </a:cubicBezTo>
                    <a:lnTo>
                      <a:pt x="516" y="1"/>
                    </a:lnTo>
                    <a:cubicBezTo>
                      <a:pt x="508" y="1"/>
                      <a:pt x="500" y="0"/>
                      <a:pt x="493" y="0"/>
                    </a:cubicBezTo>
                    <a:close/>
                  </a:path>
                </a:pathLst>
              </a:custGeom>
              <a:solidFill>
                <a:srgbClr val="C2A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51"/>
              <p:cNvSpPr/>
              <p:nvPr/>
            </p:nvSpPr>
            <p:spPr>
              <a:xfrm>
                <a:off x="5982720" y="3639932"/>
                <a:ext cx="81052" cy="83604"/>
              </a:xfrm>
              <a:custGeom>
                <a:avLst/>
                <a:gdLst/>
                <a:ahLst/>
                <a:cxnLst/>
                <a:rect l="l" t="t" r="r" b="b"/>
                <a:pathLst>
                  <a:path w="3620" h="3734" extrusionOk="0">
                    <a:moveTo>
                      <a:pt x="493" y="1"/>
                    </a:moveTo>
                    <a:cubicBezTo>
                      <a:pt x="327" y="1"/>
                      <a:pt x="188" y="135"/>
                      <a:pt x="176" y="297"/>
                    </a:cubicBezTo>
                    <a:lnTo>
                      <a:pt x="7" y="3237"/>
                    </a:lnTo>
                    <a:cubicBezTo>
                      <a:pt x="0" y="3407"/>
                      <a:pt x="132" y="3558"/>
                      <a:pt x="308" y="3570"/>
                    </a:cubicBezTo>
                    <a:lnTo>
                      <a:pt x="3104" y="3734"/>
                    </a:lnTo>
                    <a:cubicBezTo>
                      <a:pt x="3108" y="3734"/>
                      <a:pt x="3112" y="3734"/>
                      <a:pt x="3116" y="3734"/>
                    </a:cubicBezTo>
                    <a:cubicBezTo>
                      <a:pt x="3287" y="3734"/>
                      <a:pt x="3431" y="3604"/>
                      <a:pt x="3437" y="3432"/>
                    </a:cubicBezTo>
                    <a:lnTo>
                      <a:pt x="3607" y="498"/>
                    </a:lnTo>
                    <a:cubicBezTo>
                      <a:pt x="3619" y="322"/>
                      <a:pt x="3487" y="171"/>
                      <a:pt x="3311" y="165"/>
                    </a:cubicBezTo>
                    <a:lnTo>
                      <a:pt x="516" y="2"/>
                    </a:lnTo>
                    <a:cubicBezTo>
                      <a:pt x="508" y="1"/>
                      <a:pt x="501" y="1"/>
                      <a:pt x="493" y="1"/>
                    </a:cubicBezTo>
                    <a:close/>
                  </a:path>
                </a:pathLst>
              </a:custGeom>
              <a:solidFill>
                <a:srgbClr val="C2AF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51"/>
              <p:cNvSpPr/>
              <p:nvPr/>
            </p:nvSpPr>
            <p:spPr>
              <a:xfrm>
                <a:off x="5904355" y="4016801"/>
                <a:ext cx="92874" cy="34525"/>
              </a:xfrm>
              <a:custGeom>
                <a:avLst/>
                <a:gdLst/>
                <a:ahLst/>
                <a:cxnLst/>
                <a:rect l="l" t="t" r="r" b="b"/>
                <a:pathLst>
                  <a:path w="4148" h="1542" extrusionOk="0">
                    <a:moveTo>
                      <a:pt x="576" y="0"/>
                    </a:moveTo>
                    <a:cubicBezTo>
                      <a:pt x="290" y="0"/>
                      <a:pt x="50" y="226"/>
                      <a:pt x="32" y="516"/>
                    </a:cubicBezTo>
                    <a:lnTo>
                      <a:pt x="20" y="787"/>
                    </a:lnTo>
                    <a:cubicBezTo>
                      <a:pt x="1" y="1088"/>
                      <a:pt x="233" y="1346"/>
                      <a:pt x="535" y="1365"/>
                    </a:cubicBezTo>
                    <a:lnTo>
                      <a:pt x="3538" y="1541"/>
                    </a:lnTo>
                    <a:cubicBezTo>
                      <a:pt x="3546" y="1541"/>
                      <a:pt x="3554" y="1541"/>
                      <a:pt x="3562" y="1541"/>
                    </a:cubicBezTo>
                    <a:cubicBezTo>
                      <a:pt x="3853" y="1541"/>
                      <a:pt x="4098" y="1319"/>
                      <a:pt x="4116" y="1025"/>
                    </a:cubicBezTo>
                    <a:lnTo>
                      <a:pt x="4129" y="749"/>
                    </a:lnTo>
                    <a:cubicBezTo>
                      <a:pt x="4148" y="447"/>
                      <a:pt x="3915" y="190"/>
                      <a:pt x="3614" y="171"/>
                    </a:cubicBezTo>
                    <a:lnTo>
                      <a:pt x="610" y="1"/>
                    </a:lnTo>
                    <a:cubicBezTo>
                      <a:pt x="599" y="1"/>
                      <a:pt x="587" y="0"/>
                      <a:pt x="5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51"/>
              <p:cNvSpPr/>
              <p:nvPr/>
            </p:nvSpPr>
            <p:spPr>
              <a:xfrm>
                <a:off x="5804205" y="3725104"/>
                <a:ext cx="71626" cy="49661"/>
              </a:xfrm>
              <a:custGeom>
                <a:avLst/>
                <a:gdLst/>
                <a:ahLst/>
                <a:cxnLst/>
                <a:rect l="l" t="t" r="r" b="b"/>
                <a:pathLst>
                  <a:path w="3199" h="2218" extrusionOk="0">
                    <a:moveTo>
                      <a:pt x="1360" y="0"/>
                    </a:moveTo>
                    <a:cubicBezTo>
                      <a:pt x="713" y="0"/>
                      <a:pt x="167" y="373"/>
                      <a:pt x="89" y="910"/>
                    </a:cubicBezTo>
                    <a:cubicBezTo>
                      <a:pt x="1" y="1513"/>
                      <a:pt x="535" y="2085"/>
                      <a:pt x="1282" y="2198"/>
                    </a:cubicBezTo>
                    <a:cubicBezTo>
                      <a:pt x="1375" y="2211"/>
                      <a:pt x="1472" y="2218"/>
                      <a:pt x="1571" y="2218"/>
                    </a:cubicBezTo>
                    <a:cubicBezTo>
                      <a:pt x="2263" y="2218"/>
                      <a:pt x="3034" y="1897"/>
                      <a:pt x="3111" y="1375"/>
                    </a:cubicBezTo>
                    <a:cubicBezTo>
                      <a:pt x="3199" y="772"/>
                      <a:pt x="2350" y="124"/>
                      <a:pt x="1603" y="18"/>
                    </a:cubicBezTo>
                    <a:cubicBezTo>
                      <a:pt x="1521" y="6"/>
                      <a:pt x="1439" y="0"/>
                      <a:pt x="1360" y="0"/>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51"/>
              <p:cNvSpPr/>
              <p:nvPr/>
            </p:nvSpPr>
            <p:spPr>
              <a:xfrm>
                <a:off x="5796189" y="3758689"/>
                <a:ext cx="71626" cy="49594"/>
              </a:xfrm>
              <a:custGeom>
                <a:avLst/>
                <a:gdLst/>
                <a:ahLst/>
                <a:cxnLst/>
                <a:rect l="l" t="t" r="r" b="b"/>
                <a:pathLst>
                  <a:path w="3199" h="2215" extrusionOk="0">
                    <a:moveTo>
                      <a:pt x="1351" y="0"/>
                    </a:moveTo>
                    <a:cubicBezTo>
                      <a:pt x="708" y="0"/>
                      <a:pt x="166" y="377"/>
                      <a:pt x="88" y="911"/>
                    </a:cubicBezTo>
                    <a:cubicBezTo>
                      <a:pt x="0" y="1508"/>
                      <a:pt x="534" y="2086"/>
                      <a:pt x="1282" y="2193"/>
                    </a:cubicBezTo>
                    <a:cubicBezTo>
                      <a:pt x="1379" y="2208"/>
                      <a:pt x="1481" y="2215"/>
                      <a:pt x="1584" y="2215"/>
                    </a:cubicBezTo>
                    <a:cubicBezTo>
                      <a:pt x="2273" y="2215"/>
                      <a:pt x="3034" y="1895"/>
                      <a:pt x="3110" y="1370"/>
                    </a:cubicBezTo>
                    <a:cubicBezTo>
                      <a:pt x="3198" y="773"/>
                      <a:pt x="2350" y="126"/>
                      <a:pt x="1603" y="19"/>
                    </a:cubicBezTo>
                    <a:cubicBezTo>
                      <a:pt x="1518" y="6"/>
                      <a:pt x="1433" y="0"/>
                      <a:pt x="1351" y="0"/>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51"/>
              <p:cNvSpPr/>
              <p:nvPr/>
            </p:nvSpPr>
            <p:spPr>
              <a:xfrm>
                <a:off x="5787054" y="3800603"/>
                <a:ext cx="71469" cy="49616"/>
              </a:xfrm>
              <a:custGeom>
                <a:avLst/>
                <a:gdLst/>
                <a:ahLst/>
                <a:cxnLst/>
                <a:rect l="l" t="t" r="r" b="b"/>
                <a:pathLst>
                  <a:path w="3192" h="2216" extrusionOk="0">
                    <a:moveTo>
                      <a:pt x="1344" y="0"/>
                    </a:moveTo>
                    <a:cubicBezTo>
                      <a:pt x="703" y="0"/>
                      <a:pt x="166" y="376"/>
                      <a:pt x="88" y="905"/>
                    </a:cubicBezTo>
                    <a:cubicBezTo>
                      <a:pt x="0" y="1508"/>
                      <a:pt x="534" y="2087"/>
                      <a:pt x="1282" y="2193"/>
                    </a:cubicBezTo>
                    <a:cubicBezTo>
                      <a:pt x="1379" y="2208"/>
                      <a:pt x="1480" y="2215"/>
                      <a:pt x="1583" y="2215"/>
                    </a:cubicBezTo>
                    <a:cubicBezTo>
                      <a:pt x="2271" y="2215"/>
                      <a:pt x="3027" y="1895"/>
                      <a:pt x="3104" y="1370"/>
                    </a:cubicBezTo>
                    <a:cubicBezTo>
                      <a:pt x="3192" y="767"/>
                      <a:pt x="2344" y="126"/>
                      <a:pt x="1596" y="19"/>
                    </a:cubicBezTo>
                    <a:cubicBezTo>
                      <a:pt x="1511" y="7"/>
                      <a:pt x="1427" y="0"/>
                      <a:pt x="1344" y="0"/>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51"/>
              <p:cNvSpPr/>
              <p:nvPr/>
            </p:nvSpPr>
            <p:spPr>
              <a:xfrm>
                <a:off x="6958275" y="3537409"/>
                <a:ext cx="1513519" cy="1255228"/>
              </a:xfrm>
              <a:custGeom>
                <a:avLst/>
                <a:gdLst/>
                <a:ahLst/>
                <a:cxnLst/>
                <a:rect l="l" t="t" r="r" b="b"/>
                <a:pathLst>
                  <a:path w="67598" h="56062" extrusionOk="0">
                    <a:moveTo>
                      <a:pt x="26941" y="1"/>
                    </a:moveTo>
                    <a:lnTo>
                      <a:pt x="15042" y="5058"/>
                    </a:lnTo>
                    <a:lnTo>
                      <a:pt x="1" y="21054"/>
                    </a:lnTo>
                    <a:cubicBezTo>
                      <a:pt x="95" y="34361"/>
                      <a:pt x="780" y="45444"/>
                      <a:pt x="2784" y="56062"/>
                    </a:cubicBezTo>
                    <a:lnTo>
                      <a:pt x="44985" y="56062"/>
                    </a:lnTo>
                    <a:cubicBezTo>
                      <a:pt x="44985" y="56062"/>
                      <a:pt x="59656" y="48755"/>
                      <a:pt x="64493" y="39928"/>
                    </a:cubicBezTo>
                    <a:cubicBezTo>
                      <a:pt x="67597" y="34273"/>
                      <a:pt x="63199" y="22857"/>
                      <a:pt x="53630" y="11473"/>
                    </a:cubicBezTo>
                    <a:cubicBezTo>
                      <a:pt x="49377" y="6403"/>
                      <a:pt x="43446" y="3010"/>
                      <a:pt x="36937" y="1823"/>
                    </a:cubicBezTo>
                    <a:lnTo>
                      <a:pt x="2694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51"/>
              <p:cNvSpPr/>
              <p:nvPr/>
            </p:nvSpPr>
            <p:spPr>
              <a:xfrm>
                <a:off x="7338636" y="3682988"/>
                <a:ext cx="287062" cy="55236"/>
              </a:xfrm>
              <a:custGeom>
                <a:avLst/>
                <a:gdLst/>
                <a:ahLst/>
                <a:cxnLst/>
                <a:rect l="l" t="t" r="r" b="b"/>
                <a:pathLst>
                  <a:path w="12821" h="2467" extrusionOk="0">
                    <a:moveTo>
                      <a:pt x="12607" y="1"/>
                    </a:moveTo>
                    <a:cubicBezTo>
                      <a:pt x="12576" y="1"/>
                      <a:pt x="12545" y="10"/>
                      <a:pt x="12516" y="33"/>
                    </a:cubicBezTo>
                    <a:cubicBezTo>
                      <a:pt x="10752" y="1473"/>
                      <a:pt x="8520" y="2193"/>
                      <a:pt x="6285" y="2193"/>
                    </a:cubicBezTo>
                    <a:cubicBezTo>
                      <a:pt x="4135" y="2193"/>
                      <a:pt x="1984" y="1527"/>
                      <a:pt x="246" y="196"/>
                    </a:cubicBezTo>
                    <a:cubicBezTo>
                      <a:pt x="221" y="175"/>
                      <a:pt x="196" y="166"/>
                      <a:pt x="172" y="166"/>
                    </a:cubicBezTo>
                    <a:cubicBezTo>
                      <a:pt x="68" y="166"/>
                      <a:pt x="0" y="341"/>
                      <a:pt x="108" y="428"/>
                    </a:cubicBezTo>
                    <a:cubicBezTo>
                      <a:pt x="1881" y="1792"/>
                      <a:pt x="4070" y="2466"/>
                      <a:pt x="6260" y="2466"/>
                    </a:cubicBezTo>
                    <a:cubicBezTo>
                      <a:pt x="8572" y="2466"/>
                      <a:pt x="10885" y="1715"/>
                      <a:pt x="12711" y="227"/>
                    </a:cubicBezTo>
                    <a:cubicBezTo>
                      <a:pt x="12821" y="138"/>
                      <a:pt x="12721" y="1"/>
                      <a:pt x="12607"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51"/>
              <p:cNvSpPr/>
              <p:nvPr/>
            </p:nvSpPr>
            <p:spPr>
              <a:xfrm>
                <a:off x="7906446" y="3957512"/>
                <a:ext cx="128899" cy="206951"/>
              </a:xfrm>
              <a:custGeom>
                <a:avLst/>
                <a:gdLst/>
                <a:ahLst/>
                <a:cxnLst/>
                <a:rect l="l" t="t" r="r" b="b"/>
                <a:pathLst>
                  <a:path w="5757" h="9243" extrusionOk="0">
                    <a:moveTo>
                      <a:pt x="185" y="0"/>
                    </a:moveTo>
                    <a:cubicBezTo>
                      <a:pt x="92" y="0"/>
                      <a:pt x="1" y="95"/>
                      <a:pt x="61" y="199"/>
                    </a:cubicBezTo>
                    <a:cubicBezTo>
                      <a:pt x="1858" y="3196"/>
                      <a:pt x="3661" y="6186"/>
                      <a:pt x="5458" y="9177"/>
                    </a:cubicBezTo>
                    <a:cubicBezTo>
                      <a:pt x="5485" y="9223"/>
                      <a:pt x="5526" y="9242"/>
                      <a:pt x="5567" y="9242"/>
                    </a:cubicBezTo>
                    <a:cubicBezTo>
                      <a:pt x="5661" y="9242"/>
                      <a:pt x="5756" y="9144"/>
                      <a:pt x="5691" y="9039"/>
                    </a:cubicBezTo>
                    <a:cubicBezTo>
                      <a:pt x="3894" y="6048"/>
                      <a:pt x="2097" y="3058"/>
                      <a:pt x="300" y="67"/>
                    </a:cubicBezTo>
                    <a:cubicBezTo>
                      <a:pt x="271" y="20"/>
                      <a:pt x="228" y="0"/>
                      <a:pt x="185"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51"/>
              <p:cNvSpPr/>
              <p:nvPr/>
            </p:nvSpPr>
            <p:spPr>
              <a:xfrm>
                <a:off x="6960850" y="3983395"/>
                <a:ext cx="971748" cy="94329"/>
              </a:xfrm>
              <a:custGeom>
                <a:avLst/>
                <a:gdLst/>
                <a:ahLst/>
                <a:cxnLst/>
                <a:rect l="l" t="t" r="r" b="b"/>
                <a:pathLst>
                  <a:path w="43401" h="4213" extrusionOk="0">
                    <a:moveTo>
                      <a:pt x="34365" y="1213"/>
                    </a:moveTo>
                    <a:cubicBezTo>
                      <a:pt x="34492" y="1366"/>
                      <a:pt x="34586" y="1543"/>
                      <a:pt x="34629" y="1745"/>
                    </a:cubicBezTo>
                    <a:cubicBezTo>
                      <a:pt x="34730" y="2241"/>
                      <a:pt x="34485" y="2913"/>
                      <a:pt x="34014" y="3133"/>
                    </a:cubicBezTo>
                    <a:cubicBezTo>
                      <a:pt x="33905" y="3184"/>
                      <a:pt x="33816" y="3207"/>
                      <a:pt x="33741" y="3207"/>
                    </a:cubicBezTo>
                    <a:cubicBezTo>
                      <a:pt x="33221" y="3207"/>
                      <a:pt x="33480" y="2089"/>
                      <a:pt x="33706" y="1776"/>
                    </a:cubicBezTo>
                    <a:cubicBezTo>
                      <a:pt x="33880" y="1529"/>
                      <a:pt x="34108" y="1347"/>
                      <a:pt x="34365" y="1213"/>
                    </a:cubicBezTo>
                    <a:close/>
                    <a:moveTo>
                      <a:pt x="25540" y="1145"/>
                    </a:moveTo>
                    <a:lnTo>
                      <a:pt x="25540" y="1145"/>
                    </a:lnTo>
                    <a:cubicBezTo>
                      <a:pt x="25595" y="1183"/>
                      <a:pt x="25649" y="1223"/>
                      <a:pt x="25701" y="1267"/>
                    </a:cubicBezTo>
                    <a:cubicBezTo>
                      <a:pt x="26185" y="1669"/>
                      <a:pt x="26512" y="2354"/>
                      <a:pt x="26141" y="2945"/>
                    </a:cubicBezTo>
                    <a:cubicBezTo>
                      <a:pt x="25943" y="3257"/>
                      <a:pt x="25644" y="3404"/>
                      <a:pt x="25358" y="3404"/>
                    </a:cubicBezTo>
                    <a:cubicBezTo>
                      <a:pt x="24948" y="3404"/>
                      <a:pt x="24567" y="3101"/>
                      <a:pt x="24552" y="2549"/>
                    </a:cubicBezTo>
                    <a:cubicBezTo>
                      <a:pt x="24534" y="1850"/>
                      <a:pt x="24976" y="1424"/>
                      <a:pt x="25540" y="1145"/>
                    </a:cubicBezTo>
                    <a:close/>
                    <a:moveTo>
                      <a:pt x="16444" y="1201"/>
                    </a:moveTo>
                    <a:lnTo>
                      <a:pt x="16444" y="1201"/>
                    </a:lnTo>
                    <a:cubicBezTo>
                      <a:pt x="16742" y="1369"/>
                      <a:pt x="17000" y="1596"/>
                      <a:pt x="17151" y="1908"/>
                    </a:cubicBezTo>
                    <a:cubicBezTo>
                      <a:pt x="17377" y="2367"/>
                      <a:pt x="17276" y="3045"/>
                      <a:pt x="16818" y="3309"/>
                    </a:cubicBezTo>
                    <a:cubicBezTo>
                      <a:pt x="16700" y="3377"/>
                      <a:pt x="16585" y="3407"/>
                      <a:pt x="16477" y="3407"/>
                    </a:cubicBezTo>
                    <a:cubicBezTo>
                      <a:pt x="16126" y="3407"/>
                      <a:pt x="15846" y="3087"/>
                      <a:pt x="15750" y="2712"/>
                    </a:cubicBezTo>
                    <a:cubicBezTo>
                      <a:pt x="15630" y="2247"/>
                      <a:pt x="15756" y="1770"/>
                      <a:pt x="16114" y="1443"/>
                    </a:cubicBezTo>
                    <a:cubicBezTo>
                      <a:pt x="16215" y="1349"/>
                      <a:pt x="16326" y="1269"/>
                      <a:pt x="16444" y="1201"/>
                    </a:cubicBezTo>
                    <a:close/>
                    <a:moveTo>
                      <a:pt x="7990" y="1682"/>
                    </a:moveTo>
                    <a:cubicBezTo>
                      <a:pt x="8056" y="1727"/>
                      <a:pt x="8119" y="1775"/>
                      <a:pt x="8179" y="1826"/>
                    </a:cubicBezTo>
                    <a:cubicBezTo>
                      <a:pt x="8637" y="2222"/>
                      <a:pt x="8914" y="2806"/>
                      <a:pt x="8600" y="3397"/>
                    </a:cubicBezTo>
                    <a:cubicBezTo>
                      <a:pt x="8430" y="3719"/>
                      <a:pt x="8135" y="3887"/>
                      <a:pt x="7852" y="3887"/>
                    </a:cubicBezTo>
                    <a:cubicBezTo>
                      <a:pt x="7538" y="3887"/>
                      <a:pt x="7238" y="3681"/>
                      <a:pt x="7136" y="3252"/>
                    </a:cubicBezTo>
                    <a:cubicBezTo>
                      <a:pt x="6966" y="2531"/>
                      <a:pt x="7408" y="2033"/>
                      <a:pt x="7990" y="1682"/>
                    </a:cubicBezTo>
                    <a:close/>
                    <a:moveTo>
                      <a:pt x="30759" y="0"/>
                    </a:moveTo>
                    <a:cubicBezTo>
                      <a:pt x="29277" y="0"/>
                      <a:pt x="27780" y="178"/>
                      <a:pt x="26355" y="557"/>
                    </a:cubicBezTo>
                    <a:cubicBezTo>
                      <a:pt x="26098" y="626"/>
                      <a:pt x="25829" y="718"/>
                      <a:pt x="25571" y="837"/>
                    </a:cubicBezTo>
                    <a:lnTo>
                      <a:pt x="25571" y="837"/>
                    </a:lnTo>
                    <a:cubicBezTo>
                      <a:pt x="25513" y="802"/>
                      <a:pt x="25454" y="769"/>
                      <a:pt x="25394" y="739"/>
                    </a:cubicBezTo>
                    <a:cubicBezTo>
                      <a:pt x="24841" y="468"/>
                      <a:pt x="24205" y="416"/>
                      <a:pt x="23594" y="416"/>
                    </a:cubicBezTo>
                    <a:cubicBezTo>
                      <a:pt x="23510" y="416"/>
                      <a:pt x="23428" y="417"/>
                      <a:pt x="23345" y="419"/>
                    </a:cubicBezTo>
                    <a:cubicBezTo>
                      <a:pt x="22403" y="431"/>
                      <a:pt x="21454" y="469"/>
                      <a:pt x="20512" y="494"/>
                    </a:cubicBezTo>
                    <a:cubicBezTo>
                      <a:pt x="20428" y="496"/>
                      <a:pt x="20342" y="497"/>
                      <a:pt x="20254" y="497"/>
                    </a:cubicBezTo>
                    <a:cubicBezTo>
                      <a:pt x="19840" y="497"/>
                      <a:pt x="19383" y="479"/>
                      <a:pt x="18916" y="479"/>
                    </a:cubicBezTo>
                    <a:cubicBezTo>
                      <a:pt x="18047" y="479"/>
                      <a:pt x="17146" y="541"/>
                      <a:pt x="16437" y="899"/>
                    </a:cubicBezTo>
                    <a:lnTo>
                      <a:pt x="16437" y="899"/>
                    </a:lnTo>
                    <a:cubicBezTo>
                      <a:pt x="16248" y="799"/>
                      <a:pt x="16048" y="719"/>
                      <a:pt x="15850" y="658"/>
                    </a:cubicBezTo>
                    <a:cubicBezTo>
                      <a:pt x="14959" y="382"/>
                      <a:pt x="13997" y="266"/>
                      <a:pt x="13040" y="266"/>
                    </a:cubicBezTo>
                    <a:cubicBezTo>
                      <a:pt x="12337" y="266"/>
                      <a:pt x="11636" y="329"/>
                      <a:pt x="10968" y="438"/>
                    </a:cubicBezTo>
                    <a:cubicBezTo>
                      <a:pt x="10095" y="582"/>
                      <a:pt x="8867" y="806"/>
                      <a:pt x="7966" y="1340"/>
                    </a:cubicBezTo>
                    <a:lnTo>
                      <a:pt x="7966" y="1340"/>
                    </a:lnTo>
                    <a:cubicBezTo>
                      <a:pt x="7257" y="921"/>
                      <a:pt x="6364" y="767"/>
                      <a:pt x="5503" y="767"/>
                    </a:cubicBezTo>
                    <a:cubicBezTo>
                      <a:pt x="5038" y="767"/>
                      <a:pt x="4583" y="812"/>
                      <a:pt x="4170" y="884"/>
                    </a:cubicBezTo>
                    <a:cubicBezTo>
                      <a:pt x="2600" y="1154"/>
                      <a:pt x="1161" y="1939"/>
                      <a:pt x="93" y="3121"/>
                    </a:cubicBezTo>
                    <a:cubicBezTo>
                      <a:pt x="1" y="3218"/>
                      <a:pt x="96" y="3356"/>
                      <a:pt x="199" y="3356"/>
                    </a:cubicBezTo>
                    <a:cubicBezTo>
                      <a:pt x="229" y="3356"/>
                      <a:pt x="260" y="3344"/>
                      <a:pt x="288" y="3315"/>
                    </a:cubicBezTo>
                    <a:cubicBezTo>
                      <a:pt x="1582" y="1889"/>
                      <a:pt x="3435" y="1053"/>
                      <a:pt x="5364" y="1047"/>
                    </a:cubicBezTo>
                    <a:cubicBezTo>
                      <a:pt x="6118" y="1047"/>
                      <a:pt x="7002" y="1145"/>
                      <a:pt x="7705" y="1511"/>
                    </a:cubicBezTo>
                    <a:lnTo>
                      <a:pt x="7705" y="1511"/>
                    </a:lnTo>
                    <a:cubicBezTo>
                      <a:pt x="7460" y="1688"/>
                      <a:pt x="7250" y="1894"/>
                      <a:pt x="7092" y="2134"/>
                    </a:cubicBezTo>
                    <a:cubicBezTo>
                      <a:pt x="6632" y="2827"/>
                      <a:pt x="6885" y="4213"/>
                      <a:pt x="7811" y="4213"/>
                    </a:cubicBezTo>
                    <a:cubicBezTo>
                      <a:pt x="7909" y="4213"/>
                      <a:pt x="8015" y="4197"/>
                      <a:pt x="8129" y="4163"/>
                    </a:cubicBezTo>
                    <a:cubicBezTo>
                      <a:pt x="9322" y="3805"/>
                      <a:pt x="9134" y="2260"/>
                      <a:pt x="8361" y="1619"/>
                    </a:cubicBezTo>
                    <a:cubicBezTo>
                      <a:pt x="8327" y="1590"/>
                      <a:pt x="8292" y="1563"/>
                      <a:pt x="8257" y="1536"/>
                    </a:cubicBezTo>
                    <a:lnTo>
                      <a:pt x="8257" y="1536"/>
                    </a:lnTo>
                    <a:cubicBezTo>
                      <a:pt x="8620" y="1354"/>
                      <a:pt x="9008" y="1219"/>
                      <a:pt x="9322" y="1116"/>
                    </a:cubicBezTo>
                    <a:cubicBezTo>
                      <a:pt x="10397" y="771"/>
                      <a:pt x="11521" y="582"/>
                      <a:pt x="12652" y="557"/>
                    </a:cubicBezTo>
                    <a:cubicBezTo>
                      <a:pt x="12767" y="554"/>
                      <a:pt x="12883" y="553"/>
                      <a:pt x="12999" y="553"/>
                    </a:cubicBezTo>
                    <a:cubicBezTo>
                      <a:pt x="13930" y="553"/>
                      <a:pt x="14892" y="648"/>
                      <a:pt x="15775" y="922"/>
                    </a:cubicBezTo>
                    <a:cubicBezTo>
                      <a:pt x="15903" y="961"/>
                      <a:pt x="16032" y="1007"/>
                      <a:pt x="16159" y="1061"/>
                    </a:cubicBezTo>
                    <a:lnTo>
                      <a:pt x="16159" y="1061"/>
                    </a:lnTo>
                    <a:cubicBezTo>
                      <a:pt x="16135" y="1077"/>
                      <a:pt x="16112" y="1093"/>
                      <a:pt x="16089" y="1110"/>
                    </a:cubicBezTo>
                    <a:cubicBezTo>
                      <a:pt x="15404" y="1613"/>
                      <a:pt x="15190" y="2624"/>
                      <a:pt x="15737" y="3315"/>
                    </a:cubicBezTo>
                    <a:cubicBezTo>
                      <a:pt x="15941" y="3571"/>
                      <a:pt x="16201" y="3683"/>
                      <a:pt x="16458" y="3683"/>
                    </a:cubicBezTo>
                    <a:cubicBezTo>
                      <a:pt x="16890" y="3683"/>
                      <a:pt x="17318" y="3368"/>
                      <a:pt x="17471" y="2888"/>
                    </a:cubicBezTo>
                    <a:cubicBezTo>
                      <a:pt x="17724" y="2091"/>
                      <a:pt x="17319" y="1473"/>
                      <a:pt x="16720" y="1068"/>
                    </a:cubicBezTo>
                    <a:lnTo>
                      <a:pt x="16720" y="1068"/>
                    </a:lnTo>
                    <a:cubicBezTo>
                      <a:pt x="17460" y="770"/>
                      <a:pt x="18393" y="821"/>
                      <a:pt x="19136" y="802"/>
                    </a:cubicBezTo>
                    <a:cubicBezTo>
                      <a:pt x="20267" y="771"/>
                      <a:pt x="21392" y="739"/>
                      <a:pt x="22516" y="714"/>
                    </a:cubicBezTo>
                    <a:cubicBezTo>
                      <a:pt x="22861" y="704"/>
                      <a:pt x="23227" y="682"/>
                      <a:pt x="23595" y="682"/>
                    </a:cubicBezTo>
                    <a:cubicBezTo>
                      <a:pt x="24180" y="682"/>
                      <a:pt x="24767" y="738"/>
                      <a:pt x="25276" y="990"/>
                    </a:cubicBezTo>
                    <a:lnTo>
                      <a:pt x="25276" y="990"/>
                    </a:lnTo>
                    <a:cubicBezTo>
                      <a:pt x="24643" y="1356"/>
                      <a:pt x="24163" y="1915"/>
                      <a:pt x="24294" y="2737"/>
                    </a:cubicBezTo>
                    <a:cubicBezTo>
                      <a:pt x="24393" y="3357"/>
                      <a:pt x="24853" y="3696"/>
                      <a:pt x="25344" y="3696"/>
                    </a:cubicBezTo>
                    <a:cubicBezTo>
                      <a:pt x="25665" y="3696"/>
                      <a:pt x="25999" y="3551"/>
                      <a:pt x="26254" y="3246"/>
                    </a:cubicBezTo>
                    <a:cubicBezTo>
                      <a:pt x="26887" y="2493"/>
                      <a:pt x="26497" y="1566"/>
                      <a:pt x="25826" y="1019"/>
                    </a:cubicBezTo>
                    <a:lnTo>
                      <a:pt x="25826" y="1019"/>
                    </a:lnTo>
                    <a:cubicBezTo>
                      <a:pt x="26215" y="866"/>
                      <a:pt x="26631" y="768"/>
                      <a:pt x="26983" y="689"/>
                    </a:cubicBezTo>
                    <a:cubicBezTo>
                      <a:pt x="28127" y="438"/>
                      <a:pt x="29289" y="306"/>
                      <a:pt x="30458" y="281"/>
                    </a:cubicBezTo>
                    <a:cubicBezTo>
                      <a:pt x="30672" y="276"/>
                      <a:pt x="30891" y="272"/>
                      <a:pt x="31111" y="272"/>
                    </a:cubicBezTo>
                    <a:cubicBezTo>
                      <a:pt x="31858" y="272"/>
                      <a:pt x="32623" y="318"/>
                      <a:pt x="33316" y="551"/>
                    </a:cubicBezTo>
                    <a:cubicBezTo>
                      <a:pt x="33605" y="648"/>
                      <a:pt x="33911" y="798"/>
                      <a:pt x="34157" y="1005"/>
                    </a:cubicBezTo>
                    <a:lnTo>
                      <a:pt x="34157" y="1005"/>
                    </a:lnTo>
                    <a:cubicBezTo>
                      <a:pt x="33890" y="1161"/>
                      <a:pt x="33654" y="1367"/>
                      <a:pt x="33467" y="1638"/>
                    </a:cubicBezTo>
                    <a:cubicBezTo>
                      <a:pt x="33121" y="2143"/>
                      <a:pt x="32892" y="3496"/>
                      <a:pt x="33696" y="3496"/>
                    </a:cubicBezTo>
                    <a:cubicBezTo>
                      <a:pt x="33782" y="3496"/>
                      <a:pt x="33879" y="3480"/>
                      <a:pt x="33988" y="3447"/>
                    </a:cubicBezTo>
                    <a:cubicBezTo>
                      <a:pt x="34793" y="3208"/>
                      <a:pt x="35126" y="2078"/>
                      <a:pt x="34793" y="1368"/>
                    </a:cubicBezTo>
                    <a:cubicBezTo>
                      <a:pt x="34745" y="1269"/>
                      <a:pt x="34690" y="1178"/>
                      <a:pt x="34629" y="1093"/>
                    </a:cubicBezTo>
                    <a:lnTo>
                      <a:pt x="34629" y="1093"/>
                    </a:lnTo>
                    <a:cubicBezTo>
                      <a:pt x="34923" y="980"/>
                      <a:pt x="35240" y="913"/>
                      <a:pt x="35547" y="871"/>
                    </a:cubicBezTo>
                    <a:cubicBezTo>
                      <a:pt x="36784" y="689"/>
                      <a:pt x="38066" y="677"/>
                      <a:pt x="39310" y="595"/>
                    </a:cubicBezTo>
                    <a:cubicBezTo>
                      <a:pt x="40617" y="507"/>
                      <a:pt x="41924" y="419"/>
                      <a:pt x="43224" y="331"/>
                    </a:cubicBezTo>
                    <a:cubicBezTo>
                      <a:pt x="43396" y="325"/>
                      <a:pt x="43400" y="60"/>
                      <a:pt x="43236" y="60"/>
                    </a:cubicBezTo>
                    <a:cubicBezTo>
                      <a:pt x="43232" y="60"/>
                      <a:pt x="43228" y="61"/>
                      <a:pt x="43224" y="61"/>
                    </a:cubicBezTo>
                    <a:cubicBezTo>
                      <a:pt x="41289" y="186"/>
                      <a:pt x="39354" y="318"/>
                      <a:pt x="37419" y="444"/>
                    </a:cubicBezTo>
                    <a:cubicBezTo>
                      <a:pt x="36508" y="506"/>
                      <a:pt x="35338" y="468"/>
                      <a:pt x="34431" y="866"/>
                    </a:cubicBezTo>
                    <a:lnTo>
                      <a:pt x="34431" y="866"/>
                    </a:lnTo>
                    <a:cubicBezTo>
                      <a:pt x="33747" y="198"/>
                      <a:pt x="32569" y="70"/>
                      <a:pt x="31683" y="23"/>
                    </a:cubicBezTo>
                    <a:cubicBezTo>
                      <a:pt x="31376" y="8"/>
                      <a:pt x="31068" y="0"/>
                      <a:pt x="30759"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51"/>
              <p:cNvSpPr/>
              <p:nvPr/>
            </p:nvSpPr>
            <p:spPr>
              <a:xfrm>
                <a:off x="6955051" y="3972222"/>
                <a:ext cx="19703" cy="275330"/>
              </a:xfrm>
              <a:custGeom>
                <a:avLst/>
                <a:gdLst/>
                <a:ahLst/>
                <a:cxnLst/>
                <a:rect l="l" t="t" r="r" b="b"/>
                <a:pathLst>
                  <a:path w="880" h="12297" extrusionOk="0">
                    <a:moveTo>
                      <a:pt x="748" y="1"/>
                    </a:moveTo>
                    <a:cubicBezTo>
                      <a:pt x="680" y="1"/>
                      <a:pt x="609" y="45"/>
                      <a:pt x="603" y="133"/>
                    </a:cubicBezTo>
                    <a:cubicBezTo>
                      <a:pt x="302" y="4135"/>
                      <a:pt x="0" y="8156"/>
                      <a:pt x="283" y="12164"/>
                    </a:cubicBezTo>
                    <a:cubicBezTo>
                      <a:pt x="289" y="12252"/>
                      <a:pt x="361" y="12296"/>
                      <a:pt x="430" y="12296"/>
                    </a:cubicBezTo>
                    <a:cubicBezTo>
                      <a:pt x="500" y="12296"/>
                      <a:pt x="565" y="12252"/>
                      <a:pt x="559" y="12164"/>
                    </a:cubicBezTo>
                    <a:cubicBezTo>
                      <a:pt x="270" y="8156"/>
                      <a:pt x="578" y="4135"/>
                      <a:pt x="873" y="133"/>
                    </a:cubicBezTo>
                    <a:cubicBezTo>
                      <a:pt x="880" y="45"/>
                      <a:pt x="815" y="1"/>
                      <a:pt x="748"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51"/>
              <p:cNvSpPr/>
              <p:nvPr/>
            </p:nvSpPr>
            <p:spPr>
              <a:xfrm>
                <a:off x="6808038" y="2827287"/>
                <a:ext cx="210891" cy="146610"/>
              </a:xfrm>
              <a:custGeom>
                <a:avLst/>
                <a:gdLst/>
                <a:ahLst/>
                <a:cxnLst/>
                <a:rect l="l" t="t" r="r" b="b"/>
                <a:pathLst>
                  <a:path w="9419" h="6548" extrusionOk="0">
                    <a:moveTo>
                      <a:pt x="57" y="1"/>
                    </a:moveTo>
                    <a:lnTo>
                      <a:pt x="1" y="315"/>
                    </a:lnTo>
                    <a:cubicBezTo>
                      <a:pt x="440" y="422"/>
                      <a:pt x="874" y="516"/>
                      <a:pt x="1314" y="617"/>
                    </a:cubicBezTo>
                    <a:cubicBezTo>
                      <a:pt x="1747" y="711"/>
                      <a:pt x="2187" y="805"/>
                      <a:pt x="2620" y="893"/>
                    </a:cubicBezTo>
                    <a:cubicBezTo>
                      <a:pt x="3353" y="1040"/>
                      <a:pt x="4081" y="1182"/>
                      <a:pt x="4812" y="1312"/>
                    </a:cubicBezTo>
                    <a:lnTo>
                      <a:pt x="4812" y="1312"/>
                    </a:lnTo>
                    <a:cubicBezTo>
                      <a:pt x="4623" y="1903"/>
                      <a:pt x="4444" y="2495"/>
                      <a:pt x="4260" y="3086"/>
                    </a:cubicBezTo>
                    <a:lnTo>
                      <a:pt x="3934" y="4179"/>
                    </a:lnTo>
                    <a:lnTo>
                      <a:pt x="3613" y="5279"/>
                    </a:lnTo>
                    <a:lnTo>
                      <a:pt x="3481" y="5712"/>
                    </a:lnTo>
                    <a:lnTo>
                      <a:pt x="3915" y="5781"/>
                    </a:lnTo>
                    <a:cubicBezTo>
                      <a:pt x="4819" y="5938"/>
                      <a:pt x="5724" y="6083"/>
                      <a:pt x="6629" y="6208"/>
                    </a:cubicBezTo>
                    <a:cubicBezTo>
                      <a:pt x="7081" y="6271"/>
                      <a:pt x="7534" y="6340"/>
                      <a:pt x="7992" y="6391"/>
                    </a:cubicBezTo>
                    <a:cubicBezTo>
                      <a:pt x="8445" y="6447"/>
                      <a:pt x="8897" y="6504"/>
                      <a:pt x="9356" y="6548"/>
                    </a:cubicBezTo>
                    <a:lnTo>
                      <a:pt x="9418" y="6233"/>
                    </a:lnTo>
                    <a:cubicBezTo>
                      <a:pt x="8972" y="6108"/>
                      <a:pt x="8526" y="6001"/>
                      <a:pt x="8080" y="5894"/>
                    </a:cubicBezTo>
                    <a:cubicBezTo>
                      <a:pt x="7640" y="5781"/>
                      <a:pt x="7194" y="5681"/>
                      <a:pt x="6748" y="5574"/>
                    </a:cubicBezTo>
                    <a:cubicBezTo>
                      <a:pt x="6001" y="5405"/>
                      <a:pt x="5250" y="5246"/>
                      <a:pt x="4497" y="5091"/>
                    </a:cubicBezTo>
                    <a:lnTo>
                      <a:pt x="4497" y="5091"/>
                    </a:lnTo>
                    <a:lnTo>
                      <a:pt x="4706" y="4418"/>
                    </a:lnTo>
                    <a:lnTo>
                      <a:pt x="5039" y="3318"/>
                    </a:lnTo>
                    <a:cubicBezTo>
                      <a:pt x="5259" y="2589"/>
                      <a:pt x="5479" y="1861"/>
                      <a:pt x="5680" y="1126"/>
                    </a:cubicBezTo>
                    <a:lnTo>
                      <a:pt x="5800" y="692"/>
                    </a:lnTo>
                    <a:lnTo>
                      <a:pt x="5372" y="636"/>
                    </a:lnTo>
                    <a:cubicBezTo>
                      <a:pt x="4493" y="504"/>
                      <a:pt x="3607" y="384"/>
                      <a:pt x="2721" y="277"/>
                    </a:cubicBezTo>
                    <a:cubicBezTo>
                      <a:pt x="2281" y="221"/>
                      <a:pt x="1835" y="177"/>
                      <a:pt x="1389" y="133"/>
                    </a:cubicBezTo>
                    <a:cubicBezTo>
                      <a:pt x="943" y="83"/>
                      <a:pt x="503" y="39"/>
                      <a:pt x="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51"/>
              <p:cNvSpPr/>
              <p:nvPr/>
            </p:nvSpPr>
            <p:spPr>
              <a:xfrm>
                <a:off x="6704215" y="3066569"/>
                <a:ext cx="254641" cy="121018"/>
              </a:xfrm>
              <a:custGeom>
                <a:avLst/>
                <a:gdLst/>
                <a:ahLst/>
                <a:cxnLst/>
                <a:rect l="l" t="t" r="r" b="b"/>
                <a:pathLst>
                  <a:path w="11373" h="5405" extrusionOk="0">
                    <a:moveTo>
                      <a:pt x="5014" y="1"/>
                    </a:moveTo>
                    <a:lnTo>
                      <a:pt x="4638" y="208"/>
                    </a:lnTo>
                    <a:cubicBezTo>
                      <a:pt x="3852" y="629"/>
                      <a:pt x="3073" y="1069"/>
                      <a:pt x="2300" y="1515"/>
                    </a:cubicBezTo>
                    <a:cubicBezTo>
                      <a:pt x="1911" y="1735"/>
                      <a:pt x="1528" y="1961"/>
                      <a:pt x="1144" y="2194"/>
                    </a:cubicBezTo>
                    <a:cubicBezTo>
                      <a:pt x="761" y="2420"/>
                      <a:pt x="378" y="2652"/>
                      <a:pt x="1" y="2891"/>
                    </a:cubicBezTo>
                    <a:lnTo>
                      <a:pt x="145" y="3174"/>
                    </a:lnTo>
                    <a:cubicBezTo>
                      <a:pt x="560" y="2998"/>
                      <a:pt x="968" y="2809"/>
                      <a:pt x="1370" y="2627"/>
                    </a:cubicBezTo>
                    <a:cubicBezTo>
                      <a:pt x="1779" y="2445"/>
                      <a:pt x="2187" y="2257"/>
                      <a:pt x="2589" y="2062"/>
                    </a:cubicBezTo>
                    <a:cubicBezTo>
                      <a:pt x="3259" y="1743"/>
                      <a:pt x="3929" y="1419"/>
                      <a:pt x="4595" y="1087"/>
                    </a:cubicBezTo>
                    <a:lnTo>
                      <a:pt x="4595" y="1087"/>
                    </a:lnTo>
                    <a:cubicBezTo>
                      <a:pt x="4797" y="1672"/>
                      <a:pt x="5006" y="2253"/>
                      <a:pt x="5216" y="2835"/>
                    </a:cubicBezTo>
                    <a:lnTo>
                      <a:pt x="5611" y="3909"/>
                    </a:lnTo>
                    <a:lnTo>
                      <a:pt x="6007" y="4983"/>
                    </a:lnTo>
                    <a:lnTo>
                      <a:pt x="6164" y="5404"/>
                    </a:lnTo>
                    <a:lnTo>
                      <a:pt x="6554" y="5203"/>
                    </a:lnTo>
                    <a:cubicBezTo>
                      <a:pt x="7371" y="4782"/>
                      <a:pt x="8181" y="4355"/>
                      <a:pt x="8985" y="3921"/>
                    </a:cubicBezTo>
                    <a:cubicBezTo>
                      <a:pt x="9381" y="3695"/>
                      <a:pt x="9783" y="3482"/>
                      <a:pt x="10179" y="3249"/>
                    </a:cubicBezTo>
                    <a:cubicBezTo>
                      <a:pt x="10581" y="3017"/>
                      <a:pt x="10977" y="2797"/>
                      <a:pt x="11373" y="2552"/>
                    </a:cubicBezTo>
                    <a:lnTo>
                      <a:pt x="11228" y="2269"/>
                    </a:lnTo>
                    <a:cubicBezTo>
                      <a:pt x="10801" y="2432"/>
                      <a:pt x="10380" y="2615"/>
                      <a:pt x="9959" y="2791"/>
                    </a:cubicBezTo>
                    <a:cubicBezTo>
                      <a:pt x="9532" y="2966"/>
                      <a:pt x="9117" y="3155"/>
                      <a:pt x="8696" y="3343"/>
                    </a:cubicBezTo>
                    <a:cubicBezTo>
                      <a:pt x="7996" y="3654"/>
                      <a:pt x="7300" y="3973"/>
                      <a:pt x="6609" y="4302"/>
                    </a:cubicBezTo>
                    <a:lnTo>
                      <a:pt x="6609" y="4302"/>
                    </a:lnTo>
                    <a:lnTo>
                      <a:pt x="6372" y="3632"/>
                    </a:lnTo>
                    <a:lnTo>
                      <a:pt x="5982" y="2558"/>
                    </a:lnTo>
                    <a:cubicBezTo>
                      <a:pt x="5718" y="1842"/>
                      <a:pt x="5454" y="1126"/>
                      <a:pt x="5178" y="416"/>
                    </a:cubicBezTo>
                    <a:lnTo>
                      <a:pt x="50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51"/>
              <p:cNvSpPr/>
              <p:nvPr/>
            </p:nvSpPr>
            <p:spPr>
              <a:xfrm>
                <a:off x="7909357" y="2868082"/>
                <a:ext cx="210757" cy="146610"/>
              </a:xfrm>
              <a:custGeom>
                <a:avLst/>
                <a:gdLst/>
                <a:ahLst/>
                <a:cxnLst/>
                <a:rect l="l" t="t" r="r" b="b"/>
                <a:pathLst>
                  <a:path w="9413" h="6548" extrusionOk="0">
                    <a:moveTo>
                      <a:pt x="9362" y="1"/>
                    </a:moveTo>
                    <a:cubicBezTo>
                      <a:pt x="8916" y="39"/>
                      <a:pt x="8470" y="83"/>
                      <a:pt x="8030" y="133"/>
                    </a:cubicBezTo>
                    <a:cubicBezTo>
                      <a:pt x="7584" y="177"/>
                      <a:pt x="7138" y="227"/>
                      <a:pt x="6698" y="284"/>
                    </a:cubicBezTo>
                    <a:cubicBezTo>
                      <a:pt x="5812" y="391"/>
                      <a:pt x="4926" y="504"/>
                      <a:pt x="4040" y="636"/>
                    </a:cubicBezTo>
                    <a:lnTo>
                      <a:pt x="3613" y="698"/>
                    </a:lnTo>
                    <a:lnTo>
                      <a:pt x="3732" y="1126"/>
                    </a:lnTo>
                    <a:cubicBezTo>
                      <a:pt x="3940" y="1861"/>
                      <a:pt x="4160" y="2589"/>
                      <a:pt x="4373" y="3325"/>
                    </a:cubicBezTo>
                    <a:lnTo>
                      <a:pt x="4706" y="4418"/>
                    </a:lnTo>
                    <a:lnTo>
                      <a:pt x="4920" y="5095"/>
                    </a:lnTo>
                    <a:lnTo>
                      <a:pt x="4920" y="5095"/>
                    </a:lnTo>
                    <a:cubicBezTo>
                      <a:pt x="4171" y="5246"/>
                      <a:pt x="3419" y="5405"/>
                      <a:pt x="2671" y="5574"/>
                    </a:cubicBezTo>
                    <a:cubicBezTo>
                      <a:pt x="2225" y="5681"/>
                      <a:pt x="1778" y="5781"/>
                      <a:pt x="1332" y="5894"/>
                    </a:cubicBezTo>
                    <a:cubicBezTo>
                      <a:pt x="893" y="6007"/>
                      <a:pt x="447" y="6108"/>
                      <a:pt x="0" y="6234"/>
                    </a:cubicBezTo>
                    <a:lnTo>
                      <a:pt x="63" y="6548"/>
                    </a:lnTo>
                    <a:cubicBezTo>
                      <a:pt x="516" y="6510"/>
                      <a:pt x="974" y="6447"/>
                      <a:pt x="1427" y="6391"/>
                    </a:cubicBezTo>
                    <a:cubicBezTo>
                      <a:pt x="1879" y="6340"/>
                      <a:pt x="2338" y="6277"/>
                      <a:pt x="2790" y="6208"/>
                    </a:cubicBezTo>
                    <a:cubicBezTo>
                      <a:pt x="3695" y="6083"/>
                      <a:pt x="4599" y="5938"/>
                      <a:pt x="5498" y="5787"/>
                    </a:cubicBezTo>
                    <a:lnTo>
                      <a:pt x="5931" y="5712"/>
                    </a:lnTo>
                    <a:lnTo>
                      <a:pt x="5806" y="5279"/>
                    </a:lnTo>
                    <a:lnTo>
                      <a:pt x="5485" y="4185"/>
                    </a:lnTo>
                    <a:lnTo>
                      <a:pt x="5159" y="3086"/>
                    </a:lnTo>
                    <a:cubicBezTo>
                      <a:pt x="4976" y="2496"/>
                      <a:pt x="4792" y="1906"/>
                      <a:pt x="4606" y="1316"/>
                    </a:cubicBezTo>
                    <a:lnTo>
                      <a:pt x="4606" y="1316"/>
                    </a:lnTo>
                    <a:cubicBezTo>
                      <a:pt x="5337" y="1182"/>
                      <a:pt x="6065" y="1040"/>
                      <a:pt x="6792" y="893"/>
                    </a:cubicBezTo>
                    <a:cubicBezTo>
                      <a:pt x="7232" y="805"/>
                      <a:pt x="7672" y="711"/>
                      <a:pt x="8105" y="617"/>
                    </a:cubicBezTo>
                    <a:cubicBezTo>
                      <a:pt x="8545" y="522"/>
                      <a:pt x="8979" y="428"/>
                      <a:pt x="9412" y="321"/>
                    </a:cubicBezTo>
                    <a:lnTo>
                      <a:pt x="936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51"/>
              <p:cNvSpPr/>
              <p:nvPr/>
            </p:nvSpPr>
            <p:spPr>
              <a:xfrm>
                <a:off x="7963384" y="3064465"/>
                <a:ext cx="254619" cy="120996"/>
              </a:xfrm>
              <a:custGeom>
                <a:avLst/>
                <a:gdLst/>
                <a:ahLst/>
                <a:cxnLst/>
                <a:rect l="l" t="t" r="r" b="b"/>
                <a:pathLst>
                  <a:path w="11372" h="5404" extrusionOk="0">
                    <a:moveTo>
                      <a:pt x="6352" y="1"/>
                    </a:moveTo>
                    <a:lnTo>
                      <a:pt x="6189" y="415"/>
                    </a:lnTo>
                    <a:cubicBezTo>
                      <a:pt x="5912" y="1132"/>
                      <a:pt x="5655" y="1848"/>
                      <a:pt x="5384" y="2558"/>
                    </a:cubicBezTo>
                    <a:lnTo>
                      <a:pt x="4995" y="3638"/>
                    </a:lnTo>
                    <a:lnTo>
                      <a:pt x="4760" y="4307"/>
                    </a:lnTo>
                    <a:lnTo>
                      <a:pt x="4760" y="4307"/>
                    </a:lnTo>
                    <a:cubicBezTo>
                      <a:pt x="4066" y="3977"/>
                      <a:pt x="3370" y="3654"/>
                      <a:pt x="2670" y="3343"/>
                    </a:cubicBezTo>
                    <a:cubicBezTo>
                      <a:pt x="2256" y="3161"/>
                      <a:pt x="1835" y="2973"/>
                      <a:pt x="1414" y="2797"/>
                    </a:cubicBezTo>
                    <a:cubicBezTo>
                      <a:pt x="986" y="2621"/>
                      <a:pt x="572" y="2438"/>
                      <a:pt x="138" y="2269"/>
                    </a:cubicBezTo>
                    <a:lnTo>
                      <a:pt x="0" y="2558"/>
                    </a:lnTo>
                    <a:cubicBezTo>
                      <a:pt x="390" y="2797"/>
                      <a:pt x="792" y="3023"/>
                      <a:pt x="1187" y="3249"/>
                    </a:cubicBezTo>
                    <a:cubicBezTo>
                      <a:pt x="1583" y="3481"/>
                      <a:pt x="1985" y="3701"/>
                      <a:pt x="2387" y="3921"/>
                    </a:cubicBezTo>
                    <a:cubicBezTo>
                      <a:pt x="3185" y="4361"/>
                      <a:pt x="3996" y="4788"/>
                      <a:pt x="4813" y="5203"/>
                    </a:cubicBezTo>
                    <a:lnTo>
                      <a:pt x="5202" y="5404"/>
                    </a:lnTo>
                    <a:lnTo>
                      <a:pt x="5359" y="4989"/>
                    </a:lnTo>
                    <a:lnTo>
                      <a:pt x="5761" y="3915"/>
                    </a:lnTo>
                    <a:lnTo>
                      <a:pt x="6151" y="2841"/>
                    </a:lnTo>
                    <a:cubicBezTo>
                      <a:pt x="6359" y="2256"/>
                      <a:pt x="6572" y="1676"/>
                      <a:pt x="6775" y="1093"/>
                    </a:cubicBezTo>
                    <a:lnTo>
                      <a:pt x="6775" y="1093"/>
                    </a:lnTo>
                    <a:cubicBezTo>
                      <a:pt x="7437" y="1425"/>
                      <a:pt x="8107" y="1749"/>
                      <a:pt x="8777" y="2068"/>
                    </a:cubicBezTo>
                    <a:cubicBezTo>
                      <a:pt x="9179" y="2263"/>
                      <a:pt x="9588" y="2445"/>
                      <a:pt x="9996" y="2627"/>
                    </a:cubicBezTo>
                    <a:cubicBezTo>
                      <a:pt x="10404" y="2815"/>
                      <a:pt x="10806" y="3004"/>
                      <a:pt x="11221" y="3174"/>
                    </a:cubicBezTo>
                    <a:lnTo>
                      <a:pt x="11372" y="2891"/>
                    </a:lnTo>
                    <a:cubicBezTo>
                      <a:pt x="10989" y="2652"/>
                      <a:pt x="10605" y="2426"/>
                      <a:pt x="10222" y="2193"/>
                    </a:cubicBezTo>
                    <a:cubicBezTo>
                      <a:pt x="9839" y="1967"/>
                      <a:pt x="9456" y="1735"/>
                      <a:pt x="9066" y="1515"/>
                    </a:cubicBezTo>
                    <a:cubicBezTo>
                      <a:pt x="8293" y="1069"/>
                      <a:pt x="7514" y="635"/>
                      <a:pt x="6729" y="208"/>
                    </a:cubicBezTo>
                    <a:lnTo>
                      <a:pt x="63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51"/>
              <p:cNvSpPr/>
              <p:nvPr/>
            </p:nvSpPr>
            <p:spPr>
              <a:xfrm>
                <a:off x="7055201" y="2866201"/>
                <a:ext cx="892018" cy="596671"/>
              </a:xfrm>
              <a:custGeom>
                <a:avLst/>
                <a:gdLst/>
                <a:ahLst/>
                <a:cxnLst/>
                <a:rect l="l" t="t" r="r" b="b"/>
                <a:pathLst>
                  <a:path w="39840" h="26649" extrusionOk="0">
                    <a:moveTo>
                      <a:pt x="16306" y="0"/>
                    </a:moveTo>
                    <a:cubicBezTo>
                      <a:pt x="14076" y="0"/>
                      <a:pt x="9850" y="944"/>
                      <a:pt x="7433" y="7511"/>
                    </a:cubicBezTo>
                    <a:cubicBezTo>
                      <a:pt x="5378" y="13078"/>
                      <a:pt x="5517" y="14146"/>
                      <a:pt x="2991" y="17193"/>
                    </a:cubicBezTo>
                    <a:cubicBezTo>
                      <a:pt x="0" y="20799"/>
                      <a:pt x="1006" y="25128"/>
                      <a:pt x="2922" y="26649"/>
                    </a:cubicBezTo>
                    <a:cubicBezTo>
                      <a:pt x="2922" y="26649"/>
                      <a:pt x="20451" y="26498"/>
                      <a:pt x="20451" y="26385"/>
                    </a:cubicBezTo>
                    <a:lnTo>
                      <a:pt x="33205" y="26385"/>
                    </a:lnTo>
                    <a:cubicBezTo>
                      <a:pt x="36076" y="26115"/>
                      <a:pt x="39840" y="20623"/>
                      <a:pt x="36283" y="17425"/>
                    </a:cubicBezTo>
                    <a:cubicBezTo>
                      <a:pt x="35014" y="16276"/>
                      <a:pt x="33997" y="15453"/>
                      <a:pt x="33261" y="14171"/>
                    </a:cubicBezTo>
                    <a:cubicBezTo>
                      <a:pt x="32665" y="13122"/>
                      <a:pt x="32218" y="11972"/>
                      <a:pt x="31879" y="10785"/>
                    </a:cubicBezTo>
                    <a:cubicBezTo>
                      <a:pt x="29175" y="1230"/>
                      <a:pt x="22679" y="11"/>
                      <a:pt x="19539" y="11"/>
                    </a:cubicBezTo>
                    <a:cubicBezTo>
                      <a:pt x="18463" y="11"/>
                      <a:pt x="17781" y="154"/>
                      <a:pt x="17781" y="154"/>
                    </a:cubicBezTo>
                    <a:cubicBezTo>
                      <a:pt x="17781" y="154"/>
                      <a:pt x="17206" y="0"/>
                      <a:pt x="16306"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51"/>
              <p:cNvSpPr/>
              <p:nvPr/>
            </p:nvSpPr>
            <p:spPr>
              <a:xfrm>
                <a:off x="7347525" y="3339347"/>
                <a:ext cx="259276" cy="318251"/>
              </a:xfrm>
              <a:custGeom>
                <a:avLst/>
                <a:gdLst/>
                <a:ahLst/>
                <a:cxnLst/>
                <a:rect l="l" t="t" r="r" b="b"/>
                <a:pathLst>
                  <a:path w="11580" h="14214" extrusionOk="0">
                    <a:moveTo>
                      <a:pt x="0" y="0"/>
                    </a:moveTo>
                    <a:lnTo>
                      <a:pt x="0" y="8394"/>
                    </a:lnTo>
                    <a:cubicBezTo>
                      <a:pt x="0" y="11590"/>
                      <a:pt x="2572" y="14214"/>
                      <a:pt x="5726" y="14214"/>
                    </a:cubicBezTo>
                    <a:cubicBezTo>
                      <a:pt x="5827" y="14214"/>
                      <a:pt x="5929" y="14211"/>
                      <a:pt x="6031" y="14206"/>
                    </a:cubicBezTo>
                    <a:cubicBezTo>
                      <a:pt x="6082" y="14206"/>
                      <a:pt x="6132" y="14199"/>
                      <a:pt x="6182" y="14199"/>
                    </a:cubicBezTo>
                    <a:cubicBezTo>
                      <a:pt x="9223" y="13998"/>
                      <a:pt x="11579" y="11448"/>
                      <a:pt x="11579" y="8394"/>
                    </a:cubicBezTo>
                    <a:lnTo>
                      <a:pt x="11579" y="0"/>
                    </a:ln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51"/>
              <p:cNvSpPr/>
              <p:nvPr/>
            </p:nvSpPr>
            <p:spPr>
              <a:xfrm>
                <a:off x="7347525" y="3339347"/>
                <a:ext cx="259276" cy="167320"/>
              </a:xfrm>
              <a:custGeom>
                <a:avLst/>
                <a:gdLst/>
                <a:ahLst/>
                <a:cxnLst/>
                <a:rect l="l" t="t" r="r" b="b"/>
                <a:pathLst>
                  <a:path w="11580" h="7473" extrusionOk="0">
                    <a:moveTo>
                      <a:pt x="0" y="0"/>
                    </a:moveTo>
                    <a:lnTo>
                      <a:pt x="0" y="2501"/>
                    </a:lnTo>
                    <a:cubicBezTo>
                      <a:pt x="1449" y="5737"/>
                      <a:pt x="3710" y="7473"/>
                      <a:pt x="5914" y="7473"/>
                    </a:cubicBezTo>
                    <a:cubicBezTo>
                      <a:pt x="8174" y="7473"/>
                      <a:pt x="10374" y="5649"/>
                      <a:pt x="11579" y="1747"/>
                    </a:cubicBezTo>
                    <a:lnTo>
                      <a:pt x="11579" y="0"/>
                    </a:ln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51"/>
              <p:cNvSpPr/>
              <p:nvPr/>
            </p:nvSpPr>
            <p:spPr>
              <a:xfrm>
                <a:off x="7262264" y="2947992"/>
                <a:ext cx="401497" cy="500842"/>
              </a:xfrm>
              <a:custGeom>
                <a:avLst/>
                <a:gdLst/>
                <a:ahLst/>
                <a:cxnLst/>
                <a:rect l="l" t="t" r="r" b="b"/>
                <a:pathLst>
                  <a:path w="17932" h="22369" extrusionOk="0">
                    <a:moveTo>
                      <a:pt x="9349" y="1"/>
                    </a:moveTo>
                    <a:cubicBezTo>
                      <a:pt x="4744" y="1"/>
                      <a:pt x="1" y="4505"/>
                      <a:pt x="101" y="10461"/>
                    </a:cubicBezTo>
                    <a:cubicBezTo>
                      <a:pt x="230" y="18401"/>
                      <a:pt x="5247" y="22368"/>
                      <a:pt x="9559" y="22368"/>
                    </a:cubicBezTo>
                    <a:cubicBezTo>
                      <a:pt x="9665" y="22368"/>
                      <a:pt x="9771" y="22366"/>
                      <a:pt x="9877" y="22361"/>
                    </a:cubicBezTo>
                    <a:cubicBezTo>
                      <a:pt x="13766" y="22179"/>
                      <a:pt x="17806" y="17982"/>
                      <a:pt x="17875" y="11008"/>
                    </a:cubicBezTo>
                    <a:cubicBezTo>
                      <a:pt x="17932" y="5052"/>
                      <a:pt x="13961" y="1"/>
                      <a:pt x="9349" y="1"/>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51"/>
              <p:cNvSpPr/>
              <p:nvPr/>
            </p:nvSpPr>
            <p:spPr>
              <a:xfrm>
                <a:off x="7227671" y="2917474"/>
                <a:ext cx="459308" cy="258716"/>
              </a:xfrm>
              <a:custGeom>
                <a:avLst/>
                <a:gdLst/>
                <a:ahLst/>
                <a:cxnLst/>
                <a:rect l="l" t="t" r="r" b="b"/>
                <a:pathLst>
                  <a:path w="20514" h="11555" extrusionOk="0">
                    <a:moveTo>
                      <a:pt x="8344" y="0"/>
                    </a:moveTo>
                    <a:lnTo>
                      <a:pt x="1370" y="4235"/>
                    </a:lnTo>
                    <a:lnTo>
                      <a:pt x="0" y="9500"/>
                    </a:lnTo>
                    <a:lnTo>
                      <a:pt x="1162" y="11554"/>
                    </a:lnTo>
                    <a:cubicBezTo>
                      <a:pt x="1985" y="9500"/>
                      <a:pt x="3738" y="5278"/>
                      <a:pt x="8482" y="4781"/>
                    </a:cubicBezTo>
                    <a:cubicBezTo>
                      <a:pt x="11127" y="7473"/>
                      <a:pt x="15746" y="9173"/>
                      <a:pt x="19557" y="9173"/>
                    </a:cubicBezTo>
                    <a:cubicBezTo>
                      <a:pt x="19882" y="9173"/>
                      <a:pt x="20202" y="9161"/>
                      <a:pt x="20513" y="9135"/>
                    </a:cubicBezTo>
                    <a:lnTo>
                      <a:pt x="18597" y="2733"/>
                    </a:lnTo>
                    <a:lnTo>
                      <a:pt x="8344" y="0"/>
                    </a:ln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51"/>
              <p:cNvSpPr/>
              <p:nvPr/>
            </p:nvSpPr>
            <p:spPr>
              <a:xfrm>
                <a:off x="7201206" y="3146479"/>
                <a:ext cx="134653" cy="134788"/>
              </a:xfrm>
              <a:custGeom>
                <a:avLst/>
                <a:gdLst/>
                <a:ahLst/>
                <a:cxnLst/>
                <a:rect l="l" t="t" r="r" b="b"/>
                <a:pathLst>
                  <a:path w="6014" h="6020" extrusionOk="0">
                    <a:moveTo>
                      <a:pt x="3010" y="1"/>
                    </a:moveTo>
                    <a:cubicBezTo>
                      <a:pt x="1345" y="1"/>
                      <a:pt x="1" y="1351"/>
                      <a:pt x="1" y="3010"/>
                    </a:cubicBezTo>
                    <a:cubicBezTo>
                      <a:pt x="1" y="4675"/>
                      <a:pt x="1345" y="6020"/>
                      <a:pt x="3010" y="6020"/>
                    </a:cubicBezTo>
                    <a:cubicBezTo>
                      <a:pt x="4669" y="6020"/>
                      <a:pt x="6014" y="4675"/>
                      <a:pt x="6014" y="3010"/>
                    </a:cubicBezTo>
                    <a:cubicBezTo>
                      <a:pt x="6014" y="1351"/>
                      <a:pt x="4669" y="1"/>
                      <a:pt x="3010" y="1"/>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51"/>
              <p:cNvSpPr/>
              <p:nvPr/>
            </p:nvSpPr>
            <p:spPr>
              <a:xfrm>
                <a:off x="7589897" y="3146479"/>
                <a:ext cx="134788" cy="134788"/>
              </a:xfrm>
              <a:custGeom>
                <a:avLst/>
                <a:gdLst/>
                <a:ahLst/>
                <a:cxnLst/>
                <a:rect l="l" t="t" r="r" b="b"/>
                <a:pathLst>
                  <a:path w="6020" h="6020" extrusionOk="0">
                    <a:moveTo>
                      <a:pt x="3010" y="1"/>
                    </a:moveTo>
                    <a:cubicBezTo>
                      <a:pt x="1345" y="1"/>
                      <a:pt x="0" y="1351"/>
                      <a:pt x="0" y="3010"/>
                    </a:cubicBezTo>
                    <a:cubicBezTo>
                      <a:pt x="0" y="4675"/>
                      <a:pt x="1345" y="6020"/>
                      <a:pt x="3010" y="6020"/>
                    </a:cubicBezTo>
                    <a:cubicBezTo>
                      <a:pt x="4668" y="6020"/>
                      <a:pt x="6019" y="4675"/>
                      <a:pt x="6019" y="3010"/>
                    </a:cubicBezTo>
                    <a:cubicBezTo>
                      <a:pt x="6019" y="1351"/>
                      <a:pt x="4668" y="1"/>
                      <a:pt x="3010" y="1"/>
                    </a:cubicBezTo>
                    <a:close/>
                  </a:path>
                </a:pathLst>
              </a:custGeom>
              <a:solidFill>
                <a:srgbClr val="FFBA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51"/>
              <p:cNvSpPr/>
              <p:nvPr/>
            </p:nvSpPr>
            <p:spPr>
              <a:xfrm>
                <a:off x="7455825" y="3164638"/>
                <a:ext cx="21405" cy="92292"/>
              </a:xfrm>
              <a:custGeom>
                <a:avLst/>
                <a:gdLst/>
                <a:ahLst/>
                <a:cxnLst/>
                <a:rect l="l" t="t" r="r" b="b"/>
                <a:pathLst>
                  <a:path w="956" h="4122" extrusionOk="0">
                    <a:moveTo>
                      <a:pt x="478" y="0"/>
                    </a:moveTo>
                    <a:cubicBezTo>
                      <a:pt x="214" y="0"/>
                      <a:pt x="1" y="214"/>
                      <a:pt x="1" y="478"/>
                    </a:cubicBezTo>
                    <a:lnTo>
                      <a:pt x="1" y="3644"/>
                    </a:lnTo>
                    <a:cubicBezTo>
                      <a:pt x="1" y="3908"/>
                      <a:pt x="214" y="4122"/>
                      <a:pt x="478" y="4122"/>
                    </a:cubicBezTo>
                    <a:cubicBezTo>
                      <a:pt x="742" y="4122"/>
                      <a:pt x="956" y="3908"/>
                      <a:pt x="956" y="3644"/>
                    </a:cubicBezTo>
                    <a:lnTo>
                      <a:pt x="956" y="478"/>
                    </a:lnTo>
                    <a:cubicBezTo>
                      <a:pt x="956" y="214"/>
                      <a:pt x="742" y="0"/>
                      <a:pt x="478" y="0"/>
                    </a:cubicBezTo>
                    <a:close/>
                  </a:path>
                </a:pathLst>
              </a:custGeom>
              <a:solidFill>
                <a:srgbClr val="8043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51"/>
              <p:cNvSpPr/>
              <p:nvPr/>
            </p:nvSpPr>
            <p:spPr>
              <a:xfrm>
                <a:off x="7350883" y="3105707"/>
                <a:ext cx="83448" cy="47691"/>
              </a:xfrm>
              <a:custGeom>
                <a:avLst/>
                <a:gdLst/>
                <a:ahLst/>
                <a:cxnLst/>
                <a:rect l="l" t="t" r="r" b="b"/>
                <a:pathLst>
                  <a:path w="3727" h="2130" extrusionOk="0">
                    <a:moveTo>
                      <a:pt x="2973" y="0"/>
                    </a:moveTo>
                    <a:cubicBezTo>
                      <a:pt x="2594" y="0"/>
                      <a:pt x="2084" y="121"/>
                      <a:pt x="1559" y="358"/>
                    </a:cubicBezTo>
                    <a:cubicBezTo>
                      <a:pt x="604" y="779"/>
                      <a:pt x="1" y="1231"/>
                      <a:pt x="126" y="1771"/>
                    </a:cubicBezTo>
                    <a:cubicBezTo>
                      <a:pt x="185" y="2029"/>
                      <a:pt x="367" y="2129"/>
                      <a:pt x="625" y="2129"/>
                    </a:cubicBezTo>
                    <a:cubicBezTo>
                      <a:pt x="1011" y="2129"/>
                      <a:pt x="1566" y="1907"/>
                      <a:pt x="2137" y="1652"/>
                    </a:cubicBezTo>
                    <a:cubicBezTo>
                      <a:pt x="3086" y="1231"/>
                      <a:pt x="3726" y="596"/>
                      <a:pt x="3569" y="238"/>
                    </a:cubicBezTo>
                    <a:cubicBezTo>
                      <a:pt x="3497" y="79"/>
                      <a:pt x="3277" y="0"/>
                      <a:pt x="2973"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51"/>
              <p:cNvSpPr/>
              <p:nvPr/>
            </p:nvSpPr>
            <p:spPr>
              <a:xfrm>
                <a:off x="7522928" y="3111058"/>
                <a:ext cx="84701" cy="38376"/>
              </a:xfrm>
              <a:custGeom>
                <a:avLst/>
                <a:gdLst/>
                <a:ahLst/>
                <a:cxnLst/>
                <a:rect l="l" t="t" r="r" b="b"/>
                <a:pathLst>
                  <a:path w="3783" h="1714" extrusionOk="0">
                    <a:moveTo>
                      <a:pt x="1090" y="0"/>
                    </a:moveTo>
                    <a:cubicBezTo>
                      <a:pt x="544" y="0"/>
                      <a:pt x="152" y="135"/>
                      <a:pt x="95" y="383"/>
                    </a:cubicBezTo>
                    <a:cubicBezTo>
                      <a:pt x="1" y="766"/>
                      <a:pt x="755" y="1268"/>
                      <a:pt x="1766" y="1507"/>
                    </a:cubicBezTo>
                    <a:cubicBezTo>
                      <a:pt x="2241" y="1619"/>
                      <a:pt x="2706" y="1713"/>
                      <a:pt x="3068" y="1713"/>
                    </a:cubicBezTo>
                    <a:cubicBezTo>
                      <a:pt x="3477" y="1713"/>
                      <a:pt x="3754" y="1593"/>
                      <a:pt x="3764" y="1243"/>
                    </a:cubicBezTo>
                    <a:cubicBezTo>
                      <a:pt x="3783" y="690"/>
                      <a:pt x="3104" y="357"/>
                      <a:pt x="2093" y="125"/>
                    </a:cubicBezTo>
                    <a:cubicBezTo>
                      <a:pt x="1733" y="41"/>
                      <a:pt x="1388" y="0"/>
                      <a:pt x="1090"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51"/>
              <p:cNvSpPr/>
              <p:nvPr/>
            </p:nvSpPr>
            <p:spPr>
              <a:xfrm>
                <a:off x="7416441" y="3282252"/>
                <a:ext cx="101740" cy="54744"/>
              </a:xfrm>
              <a:custGeom>
                <a:avLst/>
                <a:gdLst/>
                <a:ahLst/>
                <a:cxnLst/>
                <a:rect l="l" t="t" r="r" b="b"/>
                <a:pathLst>
                  <a:path w="4544" h="2445" extrusionOk="0">
                    <a:moveTo>
                      <a:pt x="2457" y="0"/>
                    </a:moveTo>
                    <a:cubicBezTo>
                      <a:pt x="2118" y="0"/>
                      <a:pt x="1780" y="64"/>
                      <a:pt x="1477" y="188"/>
                    </a:cubicBezTo>
                    <a:cubicBezTo>
                      <a:pt x="792" y="471"/>
                      <a:pt x="1" y="1394"/>
                      <a:pt x="371" y="2192"/>
                    </a:cubicBezTo>
                    <a:cubicBezTo>
                      <a:pt x="462" y="2384"/>
                      <a:pt x="647" y="2444"/>
                      <a:pt x="854" y="2444"/>
                    </a:cubicBezTo>
                    <a:cubicBezTo>
                      <a:pt x="1108" y="2444"/>
                      <a:pt x="1394" y="2354"/>
                      <a:pt x="1578" y="2305"/>
                    </a:cubicBezTo>
                    <a:cubicBezTo>
                      <a:pt x="1886" y="2222"/>
                      <a:pt x="2199" y="2165"/>
                      <a:pt x="2515" y="2165"/>
                    </a:cubicBezTo>
                    <a:cubicBezTo>
                      <a:pt x="2604" y="2165"/>
                      <a:pt x="2694" y="2170"/>
                      <a:pt x="2784" y="2180"/>
                    </a:cubicBezTo>
                    <a:cubicBezTo>
                      <a:pt x="3127" y="2218"/>
                      <a:pt x="3470" y="2418"/>
                      <a:pt x="3821" y="2418"/>
                    </a:cubicBezTo>
                    <a:cubicBezTo>
                      <a:pt x="3869" y="2418"/>
                      <a:pt x="3917" y="2414"/>
                      <a:pt x="3965" y="2406"/>
                    </a:cubicBezTo>
                    <a:cubicBezTo>
                      <a:pt x="4022" y="2393"/>
                      <a:pt x="4078" y="2381"/>
                      <a:pt x="4128" y="2356"/>
                    </a:cubicBezTo>
                    <a:cubicBezTo>
                      <a:pt x="4430" y="2224"/>
                      <a:pt x="4543" y="1884"/>
                      <a:pt x="4493" y="1539"/>
                    </a:cubicBezTo>
                    <a:cubicBezTo>
                      <a:pt x="4424" y="1042"/>
                      <a:pt x="4241" y="640"/>
                      <a:pt x="3695" y="320"/>
                    </a:cubicBezTo>
                    <a:cubicBezTo>
                      <a:pt x="3328" y="105"/>
                      <a:pt x="2892" y="0"/>
                      <a:pt x="245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51"/>
              <p:cNvSpPr/>
              <p:nvPr/>
            </p:nvSpPr>
            <p:spPr>
              <a:xfrm>
                <a:off x="7395619" y="3157450"/>
                <a:ext cx="37436" cy="37302"/>
              </a:xfrm>
              <a:custGeom>
                <a:avLst/>
                <a:gdLst/>
                <a:ahLst/>
                <a:cxnLst/>
                <a:rect l="l" t="t" r="r" b="b"/>
                <a:pathLst>
                  <a:path w="1672" h="1666" extrusionOk="0">
                    <a:moveTo>
                      <a:pt x="836" y="1"/>
                    </a:moveTo>
                    <a:cubicBezTo>
                      <a:pt x="378" y="1"/>
                      <a:pt x="1" y="371"/>
                      <a:pt x="1" y="836"/>
                    </a:cubicBezTo>
                    <a:cubicBezTo>
                      <a:pt x="1" y="1295"/>
                      <a:pt x="378" y="1666"/>
                      <a:pt x="836" y="1666"/>
                    </a:cubicBezTo>
                    <a:cubicBezTo>
                      <a:pt x="1295" y="1666"/>
                      <a:pt x="1672" y="1295"/>
                      <a:pt x="1672" y="836"/>
                    </a:cubicBezTo>
                    <a:cubicBezTo>
                      <a:pt x="1672" y="371"/>
                      <a:pt x="1295" y="1"/>
                      <a:pt x="836"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51"/>
              <p:cNvSpPr/>
              <p:nvPr/>
            </p:nvSpPr>
            <p:spPr>
              <a:xfrm>
                <a:off x="7541221" y="3157450"/>
                <a:ext cx="37436" cy="37302"/>
              </a:xfrm>
              <a:custGeom>
                <a:avLst/>
                <a:gdLst/>
                <a:ahLst/>
                <a:cxnLst/>
                <a:rect l="l" t="t" r="r" b="b"/>
                <a:pathLst>
                  <a:path w="1672" h="1666" extrusionOk="0">
                    <a:moveTo>
                      <a:pt x="836" y="1"/>
                    </a:moveTo>
                    <a:cubicBezTo>
                      <a:pt x="371" y="1"/>
                      <a:pt x="0" y="371"/>
                      <a:pt x="0" y="836"/>
                    </a:cubicBezTo>
                    <a:cubicBezTo>
                      <a:pt x="0" y="1295"/>
                      <a:pt x="371" y="1666"/>
                      <a:pt x="836" y="1666"/>
                    </a:cubicBezTo>
                    <a:cubicBezTo>
                      <a:pt x="1295" y="1666"/>
                      <a:pt x="1672" y="1295"/>
                      <a:pt x="1672" y="836"/>
                    </a:cubicBezTo>
                    <a:cubicBezTo>
                      <a:pt x="1672" y="371"/>
                      <a:pt x="1295" y="1"/>
                      <a:pt x="836"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51"/>
              <p:cNvSpPr/>
              <p:nvPr/>
            </p:nvSpPr>
            <p:spPr>
              <a:xfrm>
                <a:off x="7021997" y="2905182"/>
                <a:ext cx="323625" cy="538524"/>
              </a:xfrm>
              <a:custGeom>
                <a:avLst/>
                <a:gdLst/>
                <a:ahLst/>
                <a:cxnLst/>
                <a:rect l="l" t="t" r="r" b="b"/>
                <a:pathLst>
                  <a:path w="14454" h="24052" extrusionOk="0">
                    <a:moveTo>
                      <a:pt x="14246" y="0"/>
                    </a:moveTo>
                    <a:cubicBezTo>
                      <a:pt x="14237" y="0"/>
                      <a:pt x="14228" y="1"/>
                      <a:pt x="14219" y="3"/>
                    </a:cubicBezTo>
                    <a:cubicBezTo>
                      <a:pt x="9821" y="788"/>
                      <a:pt x="8464" y="5726"/>
                      <a:pt x="6805" y="9176"/>
                    </a:cubicBezTo>
                    <a:cubicBezTo>
                      <a:pt x="6290" y="10237"/>
                      <a:pt x="5693" y="11274"/>
                      <a:pt x="4901" y="12154"/>
                    </a:cubicBezTo>
                    <a:cubicBezTo>
                      <a:pt x="4154" y="12977"/>
                      <a:pt x="3243" y="13617"/>
                      <a:pt x="2413" y="14359"/>
                    </a:cubicBezTo>
                    <a:cubicBezTo>
                      <a:pt x="893" y="15716"/>
                      <a:pt x="1" y="17550"/>
                      <a:pt x="321" y="19624"/>
                    </a:cubicBezTo>
                    <a:cubicBezTo>
                      <a:pt x="660" y="21810"/>
                      <a:pt x="2382" y="23544"/>
                      <a:pt x="4512" y="24047"/>
                    </a:cubicBezTo>
                    <a:cubicBezTo>
                      <a:pt x="4525" y="24050"/>
                      <a:pt x="4537" y="24052"/>
                      <a:pt x="4549" y="24052"/>
                    </a:cubicBezTo>
                    <a:cubicBezTo>
                      <a:pt x="4690" y="24052"/>
                      <a:pt x="4737" y="23824"/>
                      <a:pt x="4581" y="23783"/>
                    </a:cubicBezTo>
                    <a:cubicBezTo>
                      <a:pt x="2577" y="23312"/>
                      <a:pt x="956" y="21710"/>
                      <a:pt x="604" y="19655"/>
                    </a:cubicBezTo>
                    <a:cubicBezTo>
                      <a:pt x="403" y="18499"/>
                      <a:pt x="610" y="17268"/>
                      <a:pt x="1176" y="16250"/>
                    </a:cubicBezTo>
                    <a:cubicBezTo>
                      <a:pt x="1678" y="15345"/>
                      <a:pt x="2457" y="14660"/>
                      <a:pt x="3243" y="14013"/>
                    </a:cubicBezTo>
                    <a:cubicBezTo>
                      <a:pt x="3990" y="13391"/>
                      <a:pt x="4750" y="12788"/>
                      <a:pt x="5366" y="12028"/>
                    </a:cubicBezTo>
                    <a:cubicBezTo>
                      <a:pt x="5957" y="11312"/>
                      <a:pt x="6434" y="10520"/>
                      <a:pt x="6849" y="9697"/>
                    </a:cubicBezTo>
                    <a:cubicBezTo>
                      <a:pt x="7747" y="7925"/>
                      <a:pt x="8363" y="6015"/>
                      <a:pt x="9362" y="4300"/>
                    </a:cubicBezTo>
                    <a:cubicBezTo>
                      <a:pt x="10461" y="2409"/>
                      <a:pt x="12045" y="669"/>
                      <a:pt x="14288" y="267"/>
                    </a:cubicBezTo>
                    <a:cubicBezTo>
                      <a:pt x="14454" y="237"/>
                      <a:pt x="14396" y="0"/>
                      <a:pt x="14246"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51"/>
              <p:cNvSpPr/>
              <p:nvPr/>
            </p:nvSpPr>
            <p:spPr>
              <a:xfrm>
                <a:off x="7225477" y="3182438"/>
                <a:ext cx="40526" cy="38802"/>
              </a:xfrm>
              <a:custGeom>
                <a:avLst/>
                <a:gdLst/>
                <a:ahLst/>
                <a:cxnLst/>
                <a:rect l="l" t="t" r="r" b="b"/>
                <a:pathLst>
                  <a:path w="1810" h="1733" extrusionOk="0">
                    <a:moveTo>
                      <a:pt x="208" y="0"/>
                    </a:moveTo>
                    <a:cubicBezTo>
                      <a:pt x="53" y="0"/>
                      <a:pt x="1" y="237"/>
                      <a:pt x="161" y="267"/>
                    </a:cubicBezTo>
                    <a:cubicBezTo>
                      <a:pt x="871" y="374"/>
                      <a:pt x="1417" y="927"/>
                      <a:pt x="1531" y="1637"/>
                    </a:cubicBezTo>
                    <a:cubicBezTo>
                      <a:pt x="1540" y="1703"/>
                      <a:pt x="1587" y="1732"/>
                      <a:pt x="1639" y="1732"/>
                    </a:cubicBezTo>
                    <a:cubicBezTo>
                      <a:pt x="1719" y="1732"/>
                      <a:pt x="1810" y="1664"/>
                      <a:pt x="1794" y="1561"/>
                    </a:cubicBezTo>
                    <a:cubicBezTo>
                      <a:pt x="1669" y="770"/>
                      <a:pt x="1028" y="122"/>
                      <a:pt x="236" y="3"/>
                    </a:cubicBezTo>
                    <a:cubicBezTo>
                      <a:pt x="226" y="1"/>
                      <a:pt x="217" y="0"/>
                      <a:pt x="208"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51"/>
              <p:cNvSpPr/>
              <p:nvPr/>
            </p:nvSpPr>
            <p:spPr>
              <a:xfrm>
                <a:off x="7663963" y="3181923"/>
                <a:ext cx="31704" cy="38578"/>
              </a:xfrm>
              <a:custGeom>
                <a:avLst/>
                <a:gdLst/>
                <a:ahLst/>
                <a:cxnLst/>
                <a:rect l="l" t="t" r="r" b="b"/>
                <a:pathLst>
                  <a:path w="1416" h="1723" extrusionOk="0">
                    <a:moveTo>
                      <a:pt x="1232" y="1"/>
                    </a:moveTo>
                    <a:cubicBezTo>
                      <a:pt x="1219" y="1"/>
                      <a:pt x="1205" y="3"/>
                      <a:pt x="1191" y="7"/>
                    </a:cubicBezTo>
                    <a:cubicBezTo>
                      <a:pt x="506" y="240"/>
                      <a:pt x="35" y="862"/>
                      <a:pt x="3" y="1590"/>
                    </a:cubicBezTo>
                    <a:cubicBezTo>
                      <a:pt x="0" y="1678"/>
                      <a:pt x="68" y="1722"/>
                      <a:pt x="137" y="1722"/>
                    </a:cubicBezTo>
                    <a:cubicBezTo>
                      <a:pt x="206" y="1722"/>
                      <a:pt x="277" y="1678"/>
                      <a:pt x="280" y="1590"/>
                    </a:cubicBezTo>
                    <a:cubicBezTo>
                      <a:pt x="305" y="987"/>
                      <a:pt x="694" y="460"/>
                      <a:pt x="1266" y="271"/>
                    </a:cubicBezTo>
                    <a:cubicBezTo>
                      <a:pt x="1415" y="225"/>
                      <a:pt x="1371" y="1"/>
                      <a:pt x="1232"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51"/>
              <p:cNvSpPr/>
              <p:nvPr/>
            </p:nvSpPr>
            <p:spPr>
              <a:xfrm>
                <a:off x="7315015" y="3113432"/>
                <a:ext cx="141818" cy="141818"/>
              </a:xfrm>
              <a:custGeom>
                <a:avLst/>
                <a:gdLst/>
                <a:ahLst/>
                <a:cxnLst/>
                <a:rect l="l" t="t" r="r" b="b"/>
                <a:pathLst>
                  <a:path w="6334" h="6334" extrusionOk="0">
                    <a:moveTo>
                      <a:pt x="3167" y="409"/>
                    </a:moveTo>
                    <a:cubicBezTo>
                      <a:pt x="4688" y="409"/>
                      <a:pt x="5925" y="1646"/>
                      <a:pt x="5925" y="3167"/>
                    </a:cubicBezTo>
                    <a:cubicBezTo>
                      <a:pt x="5925" y="4687"/>
                      <a:pt x="4688" y="5925"/>
                      <a:pt x="3167" y="5925"/>
                    </a:cubicBezTo>
                    <a:cubicBezTo>
                      <a:pt x="1647" y="5925"/>
                      <a:pt x="409" y="4687"/>
                      <a:pt x="409" y="3167"/>
                    </a:cubicBezTo>
                    <a:cubicBezTo>
                      <a:pt x="409" y="1646"/>
                      <a:pt x="1647" y="409"/>
                      <a:pt x="3167" y="409"/>
                    </a:cubicBezTo>
                    <a:close/>
                    <a:moveTo>
                      <a:pt x="3167" y="0"/>
                    </a:moveTo>
                    <a:cubicBezTo>
                      <a:pt x="1421" y="0"/>
                      <a:pt x="1" y="1420"/>
                      <a:pt x="1" y="3167"/>
                    </a:cubicBezTo>
                    <a:cubicBezTo>
                      <a:pt x="1" y="4913"/>
                      <a:pt x="1421" y="6333"/>
                      <a:pt x="3167" y="6333"/>
                    </a:cubicBezTo>
                    <a:cubicBezTo>
                      <a:pt x="4914" y="6333"/>
                      <a:pt x="6334" y="4913"/>
                      <a:pt x="6334" y="3167"/>
                    </a:cubicBezTo>
                    <a:cubicBezTo>
                      <a:pt x="6334" y="1420"/>
                      <a:pt x="4914" y="0"/>
                      <a:pt x="31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51"/>
              <p:cNvSpPr/>
              <p:nvPr/>
            </p:nvSpPr>
            <p:spPr>
              <a:xfrm>
                <a:off x="7474118" y="3113432"/>
                <a:ext cx="141953" cy="141818"/>
              </a:xfrm>
              <a:custGeom>
                <a:avLst/>
                <a:gdLst/>
                <a:ahLst/>
                <a:cxnLst/>
                <a:rect l="l" t="t" r="r" b="b"/>
                <a:pathLst>
                  <a:path w="6340" h="6334" extrusionOk="0">
                    <a:moveTo>
                      <a:pt x="3173" y="409"/>
                    </a:moveTo>
                    <a:cubicBezTo>
                      <a:pt x="4694" y="409"/>
                      <a:pt x="5931" y="1646"/>
                      <a:pt x="5931" y="3167"/>
                    </a:cubicBezTo>
                    <a:cubicBezTo>
                      <a:pt x="5931" y="4687"/>
                      <a:pt x="4694" y="5925"/>
                      <a:pt x="3173" y="5925"/>
                    </a:cubicBezTo>
                    <a:cubicBezTo>
                      <a:pt x="1653" y="5925"/>
                      <a:pt x="415" y="4687"/>
                      <a:pt x="415" y="3167"/>
                    </a:cubicBezTo>
                    <a:cubicBezTo>
                      <a:pt x="415" y="1646"/>
                      <a:pt x="1653" y="409"/>
                      <a:pt x="3173" y="409"/>
                    </a:cubicBezTo>
                    <a:close/>
                    <a:moveTo>
                      <a:pt x="3173" y="0"/>
                    </a:moveTo>
                    <a:cubicBezTo>
                      <a:pt x="1427" y="0"/>
                      <a:pt x="1" y="1420"/>
                      <a:pt x="1" y="3167"/>
                    </a:cubicBezTo>
                    <a:cubicBezTo>
                      <a:pt x="1" y="4913"/>
                      <a:pt x="1427" y="6333"/>
                      <a:pt x="3173" y="6333"/>
                    </a:cubicBezTo>
                    <a:cubicBezTo>
                      <a:pt x="4920" y="6333"/>
                      <a:pt x="6340" y="4913"/>
                      <a:pt x="6340" y="3167"/>
                    </a:cubicBezTo>
                    <a:cubicBezTo>
                      <a:pt x="6340" y="1420"/>
                      <a:pt x="4920" y="0"/>
                      <a:pt x="31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51"/>
              <p:cNvSpPr/>
              <p:nvPr/>
            </p:nvSpPr>
            <p:spPr>
              <a:xfrm>
                <a:off x="7264100" y="3141128"/>
                <a:ext cx="59378" cy="26622"/>
              </a:xfrm>
              <a:custGeom>
                <a:avLst/>
                <a:gdLst/>
                <a:ahLst/>
                <a:cxnLst/>
                <a:rect l="l" t="t" r="r" b="b"/>
                <a:pathLst>
                  <a:path w="2652" h="1189" extrusionOk="0">
                    <a:moveTo>
                      <a:pt x="126" y="1"/>
                    </a:moveTo>
                    <a:lnTo>
                      <a:pt x="0" y="390"/>
                    </a:lnTo>
                    <a:lnTo>
                      <a:pt x="2532" y="1188"/>
                    </a:lnTo>
                    <a:lnTo>
                      <a:pt x="2652" y="799"/>
                    </a:lnTo>
                    <a:lnTo>
                      <a:pt x="12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51"/>
              <p:cNvSpPr/>
              <p:nvPr/>
            </p:nvSpPr>
            <p:spPr>
              <a:xfrm>
                <a:off x="7448660" y="3161391"/>
                <a:ext cx="32645" cy="9158"/>
              </a:xfrm>
              <a:custGeom>
                <a:avLst/>
                <a:gdLst/>
                <a:ahLst/>
                <a:cxnLst/>
                <a:rect l="l" t="t" r="r" b="b"/>
                <a:pathLst>
                  <a:path w="1458" h="409" extrusionOk="0">
                    <a:moveTo>
                      <a:pt x="0" y="1"/>
                    </a:moveTo>
                    <a:lnTo>
                      <a:pt x="0" y="409"/>
                    </a:lnTo>
                    <a:lnTo>
                      <a:pt x="1458" y="409"/>
                    </a:lnTo>
                    <a:lnTo>
                      <a:pt x="145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51"/>
              <p:cNvSpPr/>
              <p:nvPr/>
            </p:nvSpPr>
            <p:spPr>
              <a:xfrm>
                <a:off x="7605928" y="3142113"/>
                <a:ext cx="54878" cy="25211"/>
              </a:xfrm>
              <a:custGeom>
                <a:avLst/>
                <a:gdLst/>
                <a:ahLst/>
                <a:cxnLst/>
                <a:rect l="l" t="t" r="r" b="b"/>
                <a:pathLst>
                  <a:path w="2451" h="1126" extrusionOk="0">
                    <a:moveTo>
                      <a:pt x="2325" y="1"/>
                    </a:moveTo>
                    <a:lnTo>
                      <a:pt x="0" y="730"/>
                    </a:lnTo>
                    <a:lnTo>
                      <a:pt x="126" y="1125"/>
                    </a:lnTo>
                    <a:lnTo>
                      <a:pt x="2451" y="397"/>
                    </a:lnTo>
                    <a:lnTo>
                      <a:pt x="232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51"/>
              <p:cNvSpPr/>
              <p:nvPr/>
            </p:nvSpPr>
            <p:spPr>
              <a:xfrm>
                <a:off x="7416732" y="3023670"/>
                <a:ext cx="240558" cy="124108"/>
              </a:xfrm>
              <a:custGeom>
                <a:avLst/>
                <a:gdLst/>
                <a:ahLst/>
                <a:cxnLst/>
                <a:rect l="l" t="t" r="r" b="b"/>
                <a:pathLst>
                  <a:path w="10744" h="5543" extrusionOk="0">
                    <a:moveTo>
                      <a:pt x="76" y="1"/>
                    </a:moveTo>
                    <a:lnTo>
                      <a:pt x="0" y="76"/>
                    </a:lnTo>
                    <a:cubicBezTo>
                      <a:pt x="704" y="824"/>
                      <a:pt x="1458" y="1527"/>
                      <a:pt x="2262" y="2168"/>
                    </a:cubicBezTo>
                    <a:cubicBezTo>
                      <a:pt x="3066" y="2809"/>
                      <a:pt x="3927" y="3381"/>
                      <a:pt x="4832" y="3877"/>
                    </a:cubicBezTo>
                    <a:cubicBezTo>
                      <a:pt x="5743" y="4367"/>
                      <a:pt x="6698" y="4769"/>
                      <a:pt x="7690" y="5058"/>
                    </a:cubicBezTo>
                    <a:cubicBezTo>
                      <a:pt x="7942" y="5128"/>
                      <a:pt x="8193" y="5184"/>
                      <a:pt x="8444" y="5247"/>
                    </a:cubicBezTo>
                    <a:cubicBezTo>
                      <a:pt x="8696" y="5303"/>
                      <a:pt x="8947" y="5341"/>
                      <a:pt x="9204" y="5391"/>
                    </a:cubicBezTo>
                    <a:lnTo>
                      <a:pt x="9971" y="5492"/>
                    </a:lnTo>
                    <a:lnTo>
                      <a:pt x="10737" y="5542"/>
                    </a:lnTo>
                    <a:lnTo>
                      <a:pt x="10744" y="5435"/>
                    </a:lnTo>
                    <a:lnTo>
                      <a:pt x="9990" y="5341"/>
                    </a:lnTo>
                    <a:lnTo>
                      <a:pt x="9236" y="5203"/>
                    </a:lnTo>
                    <a:cubicBezTo>
                      <a:pt x="8991" y="5146"/>
                      <a:pt x="8739" y="5096"/>
                      <a:pt x="8494" y="5040"/>
                    </a:cubicBezTo>
                    <a:cubicBezTo>
                      <a:pt x="8249" y="4964"/>
                      <a:pt x="8004" y="4901"/>
                      <a:pt x="7759" y="4826"/>
                    </a:cubicBezTo>
                    <a:cubicBezTo>
                      <a:pt x="6792" y="4524"/>
                      <a:pt x="5856" y="4122"/>
                      <a:pt x="4964" y="3638"/>
                    </a:cubicBezTo>
                    <a:cubicBezTo>
                      <a:pt x="4065" y="3161"/>
                      <a:pt x="3217" y="2596"/>
                      <a:pt x="2406" y="1986"/>
                    </a:cubicBezTo>
                    <a:cubicBezTo>
                      <a:pt x="1596" y="1370"/>
                      <a:pt x="817" y="704"/>
                      <a:pt x="76" y="1"/>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51"/>
              <p:cNvSpPr/>
              <p:nvPr/>
            </p:nvSpPr>
            <p:spPr>
              <a:xfrm>
                <a:off x="7265085" y="4172971"/>
                <a:ext cx="789315" cy="619531"/>
              </a:xfrm>
              <a:custGeom>
                <a:avLst/>
                <a:gdLst/>
                <a:ahLst/>
                <a:cxnLst/>
                <a:rect l="l" t="t" r="r" b="b"/>
                <a:pathLst>
                  <a:path w="35253" h="27670" extrusionOk="0">
                    <a:moveTo>
                      <a:pt x="0" y="0"/>
                    </a:moveTo>
                    <a:lnTo>
                      <a:pt x="0" y="27670"/>
                    </a:lnTo>
                    <a:lnTo>
                      <a:pt x="35253" y="27670"/>
                    </a:lnTo>
                    <a:lnTo>
                      <a:pt x="3525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51"/>
              <p:cNvSpPr/>
              <p:nvPr/>
            </p:nvSpPr>
            <p:spPr>
              <a:xfrm>
                <a:off x="7623235" y="4408312"/>
                <a:ext cx="73036" cy="75410"/>
              </a:xfrm>
              <a:custGeom>
                <a:avLst/>
                <a:gdLst/>
                <a:ahLst/>
                <a:cxnLst/>
                <a:rect l="l" t="t" r="r" b="b"/>
                <a:pathLst>
                  <a:path w="3262" h="3368" extrusionOk="0">
                    <a:moveTo>
                      <a:pt x="2991" y="270"/>
                    </a:moveTo>
                    <a:lnTo>
                      <a:pt x="2991" y="3091"/>
                    </a:lnTo>
                    <a:lnTo>
                      <a:pt x="270" y="3091"/>
                    </a:lnTo>
                    <a:lnTo>
                      <a:pt x="270" y="270"/>
                    </a:lnTo>
                    <a:close/>
                    <a:moveTo>
                      <a:pt x="0" y="0"/>
                    </a:moveTo>
                    <a:lnTo>
                      <a:pt x="0" y="3368"/>
                    </a:lnTo>
                    <a:lnTo>
                      <a:pt x="3261" y="3368"/>
                    </a:lnTo>
                    <a:lnTo>
                      <a:pt x="3261" y="0"/>
                    </a:lnTo>
                    <a:close/>
                  </a:path>
                </a:pathLst>
              </a:custGeom>
              <a:solidFill>
                <a:srgbClr val="013D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 name="Subtitle 3">
            <a:extLst>
              <a:ext uri="{FF2B5EF4-FFF2-40B4-BE49-F238E27FC236}">
                <a16:creationId xmlns:a16="http://schemas.microsoft.com/office/drawing/2014/main" id="{253A85BD-56E1-5E30-4BD7-918CB2D3F542}"/>
              </a:ext>
            </a:extLst>
          </p:cNvPr>
          <p:cNvSpPr>
            <a:spLocks noGrp="1"/>
          </p:cNvSpPr>
          <p:nvPr>
            <p:ph type="subTitle" idx="1"/>
          </p:nvPr>
        </p:nvSpPr>
        <p:spPr>
          <a:xfrm>
            <a:off x="1141705" y="2899837"/>
            <a:ext cx="4247400" cy="2895248"/>
          </a:xfrm>
          <a:noFill/>
          <a:ln>
            <a:noFill/>
          </a:ln>
        </p:spPr>
        <p:txBody>
          <a:bodyPr numCol="2"/>
          <a:lstStyle/>
          <a:p>
            <a:pPr marL="609600" indent="-457200" algn="l">
              <a:buFont typeface="+mj-lt"/>
              <a:buAutoNum type="arabicPeriod"/>
            </a:pPr>
            <a:r>
              <a:rPr lang="lt-LT" sz="3200" b="1" dirty="0">
                <a:solidFill>
                  <a:schemeClr val="tx1"/>
                </a:solidFill>
              </a:rPr>
              <a:t>A</a:t>
            </a:r>
          </a:p>
          <a:p>
            <a:pPr marL="609600" indent="-457200" algn="l">
              <a:buFont typeface="+mj-lt"/>
              <a:buAutoNum type="arabicPeriod"/>
            </a:pPr>
            <a:r>
              <a:rPr lang="lt-LT" sz="3200" b="1" dirty="0">
                <a:solidFill>
                  <a:schemeClr val="tx1"/>
                </a:solidFill>
              </a:rPr>
              <a:t>B</a:t>
            </a:r>
          </a:p>
          <a:p>
            <a:pPr marL="609600" indent="-457200" algn="l">
              <a:buFont typeface="+mj-lt"/>
              <a:buAutoNum type="arabicPeriod"/>
            </a:pPr>
            <a:r>
              <a:rPr lang="lt-LT" sz="3200" b="1" dirty="0">
                <a:solidFill>
                  <a:schemeClr val="tx1"/>
                </a:solidFill>
              </a:rPr>
              <a:t>B</a:t>
            </a:r>
          </a:p>
          <a:p>
            <a:pPr marL="609600" indent="-457200" algn="l">
              <a:buFont typeface="+mj-lt"/>
              <a:buAutoNum type="arabicPeriod"/>
            </a:pPr>
            <a:r>
              <a:rPr lang="lt-LT" sz="3200" b="1" dirty="0">
                <a:solidFill>
                  <a:schemeClr val="tx1"/>
                </a:solidFill>
              </a:rPr>
              <a:t>C</a:t>
            </a:r>
          </a:p>
          <a:p>
            <a:pPr marL="609600" indent="-457200" algn="l">
              <a:buFont typeface="+mj-lt"/>
              <a:buAutoNum type="arabicPeriod"/>
            </a:pPr>
            <a:r>
              <a:rPr lang="lt-LT" sz="3200" b="1" dirty="0">
                <a:solidFill>
                  <a:schemeClr val="tx1"/>
                </a:solidFill>
              </a:rPr>
              <a:t>A</a:t>
            </a:r>
          </a:p>
          <a:p>
            <a:pPr marL="152400" indent="0" algn="l"/>
            <a:endParaRPr lang="lt-LT" sz="3200" b="1" dirty="0">
              <a:solidFill>
                <a:schemeClr val="tx1"/>
              </a:solidFill>
            </a:endParaRPr>
          </a:p>
          <a:p>
            <a:pPr marL="152400" indent="0" algn="l"/>
            <a:endParaRPr lang="lt-LT" sz="3200" b="1" dirty="0">
              <a:solidFill>
                <a:schemeClr val="tx1"/>
              </a:solidFill>
            </a:endParaRPr>
          </a:p>
          <a:p>
            <a:pPr marL="609600" indent="-457200" algn="l">
              <a:buFont typeface="+mj-lt"/>
              <a:buAutoNum type="arabicPeriod"/>
            </a:pPr>
            <a:r>
              <a:rPr lang="lt-LT" sz="3200" b="1" dirty="0">
                <a:solidFill>
                  <a:schemeClr val="tx1"/>
                </a:solidFill>
              </a:rPr>
              <a:t>C</a:t>
            </a:r>
          </a:p>
          <a:p>
            <a:pPr marL="609600" indent="-457200" algn="l">
              <a:buFont typeface="+mj-lt"/>
              <a:buAutoNum type="arabicPeriod"/>
            </a:pPr>
            <a:r>
              <a:rPr lang="lt-LT" sz="3200" b="1" dirty="0">
                <a:solidFill>
                  <a:schemeClr val="tx1"/>
                </a:solidFill>
              </a:rPr>
              <a:t>B</a:t>
            </a:r>
          </a:p>
          <a:p>
            <a:pPr marL="609600" indent="-457200" algn="l">
              <a:buFont typeface="+mj-lt"/>
              <a:buAutoNum type="arabicPeriod"/>
            </a:pPr>
            <a:r>
              <a:rPr lang="lt-LT" sz="3200" b="1" dirty="0">
                <a:solidFill>
                  <a:schemeClr val="tx1"/>
                </a:solidFill>
              </a:rPr>
              <a:t>A</a:t>
            </a:r>
          </a:p>
          <a:p>
            <a:pPr marL="609600" indent="-457200" algn="l">
              <a:buFont typeface="+mj-lt"/>
              <a:buAutoNum type="arabicPeriod"/>
            </a:pPr>
            <a:r>
              <a:rPr lang="lt-LT" sz="3200" b="1" dirty="0">
                <a:solidFill>
                  <a:schemeClr val="tx1"/>
                </a:solidFill>
              </a:rPr>
              <a:t>C</a:t>
            </a:r>
          </a:p>
          <a:p>
            <a:pPr marL="609600" indent="-457200" algn="l">
              <a:buFont typeface="+mj-lt"/>
              <a:buAutoNum type="arabicPeriod"/>
            </a:pPr>
            <a:r>
              <a:rPr lang="lt-LT" sz="3200" b="1" dirty="0">
                <a:solidFill>
                  <a:schemeClr val="tx1"/>
                </a:solidFill>
              </a:rPr>
              <a:t>C</a:t>
            </a:r>
          </a:p>
          <a:p>
            <a:pPr marL="609600" indent="-457200" algn="l">
              <a:buFont typeface="+mj-lt"/>
              <a:buAutoNum type="arabicPeriod"/>
            </a:pPr>
            <a:endParaRPr lang="lt-LT" sz="2000" b="1" dirty="0">
              <a:solidFill>
                <a:schemeClr val="tx1"/>
              </a:solidFill>
            </a:endParaRPr>
          </a:p>
          <a:p>
            <a:pPr marL="609600" indent="-457200" algn="l">
              <a:buFont typeface="+mj-lt"/>
              <a:buAutoNum type="arabicPeriod"/>
            </a:pPr>
            <a:endParaRPr lang="lt-LT" sz="2000" b="1" dirty="0">
              <a:solidFill>
                <a:schemeClr val="tx1"/>
              </a:solidFill>
            </a:endParaRPr>
          </a:p>
          <a:p>
            <a:pPr marL="609600" indent="-457200" algn="l">
              <a:buFont typeface="+mj-lt"/>
              <a:buAutoNum type="arabicPeriod"/>
            </a:pPr>
            <a:endParaRPr lang="lt-LT" sz="2000" b="1" dirty="0">
              <a:solidFill>
                <a:schemeClr val="tx1"/>
              </a:solidFill>
            </a:endParaRPr>
          </a:p>
          <a:p>
            <a:pPr marL="609600" indent="-457200" algn="l">
              <a:buFont typeface="+mj-lt"/>
              <a:buAutoNum type="arabicPeriod"/>
            </a:pPr>
            <a:endParaRPr lang="lt-LT" sz="2000" b="1" dirty="0"/>
          </a:p>
        </p:txBody>
      </p:sp>
    </p:spTree>
    <p:extLst>
      <p:ext uri="{BB962C8B-B14F-4D97-AF65-F5344CB8AC3E}">
        <p14:creationId xmlns:p14="http://schemas.microsoft.com/office/powerpoint/2010/main" val="39346948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11"/>
        <p:cNvGrpSpPr/>
        <p:nvPr/>
      </p:nvGrpSpPr>
      <p:grpSpPr>
        <a:xfrm>
          <a:off x="0" y="0"/>
          <a:ext cx="0" cy="0"/>
          <a:chOff x="0" y="0"/>
          <a:chExt cx="0" cy="0"/>
        </a:xfrm>
      </p:grpSpPr>
      <p:grpSp>
        <p:nvGrpSpPr>
          <p:cNvPr id="1312" name="Google Shape;1312;p63"/>
          <p:cNvGrpSpPr/>
          <p:nvPr/>
        </p:nvGrpSpPr>
        <p:grpSpPr>
          <a:xfrm>
            <a:off x="211086" y="1355975"/>
            <a:ext cx="4945933" cy="3292712"/>
            <a:chOff x="211086" y="1355975"/>
            <a:chExt cx="4945933" cy="3292712"/>
          </a:xfrm>
        </p:grpSpPr>
        <p:sp>
          <p:nvSpPr>
            <p:cNvPr id="1313" name="Google Shape;1313;p63"/>
            <p:cNvSpPr/>
            <p:nvPr/>
          </p:nvSpPr>
          <p:spPr>
            <a:xfrm flipH="1">
              <a:off x="211086" y="1870427"/>
              <a:ext cx="4503825" cy="2698050"/>
            </a:xfrm>
            <a:custGeom>
              <a:avLst/>
              <a:gdLst/>
              <a:ahLst/>
              <a:cxnLst/>
              <a:rect l="l" t="t" r="r" b="b"/>
              <a:pathLst>
                <a:path w="180153" h="107922" extrusionOk="0">
                  <a:moveTo>
                    <a:pt x="126994" y="1"/>
                  </a:moveTo>
                  <a:lnTo>
                    <a:pt x="91355" y="22683"/>
                  </a:lnTo>
                  <a:lnTo>
                    <a:pt x="48573" y="978"/>
                  </a:lnTo>
                  <a:lnTo>
                    <a:pt x="42633" y="21580"/>
                  </a:lnTo>
                  <a:lnTo>
                    <a:pt x="15465" y="23384"/>
                  </a:lnTo>
                  <a:lnTo>
                    <a:pt x="22156" y="60427"/>
                  </a:lnTo>
                  <a:lnTo>
                    <a:pt x="1" y="81680"/>
                  </a:lnTo>
                  <a:lnTo>
                    <a:pt x="18748" y="107921"/>
                  </a:lnTo>
                  <a:lnTo>
                    <a:pt x="165917" y="107921"/>
                  </a:lnTo>
                  <a:lnTo>
                    <a:pt x="176744" y="88974"/>
                  </a:lnTo>
                  <a:lnTo>
                    <a:pt x="163536" y="75465"/>
                  </a:lnTo>
                  <a:lnTo>
                    <a:pt x="180152" y="38973"/>
                  </a:lnTo>
                  <a:lnTo>
                    <a:pt x="141731" y="43760"/>
                  </a:lnTo>
                  <a:lnTo>
                    <a:pt x="126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4" name="Google Shape;1314;p63"/>
            <p:cNvGrpSpPr/>
            <p:nvPr/>
          </p:nvGrpSpPr>
          <p:grpSpPr>
            <a:xfrm>
              <a:off x="4614403" y="3392076"/>
              <a:ext cx="542616" cy="581604"/>
              <a:chOff x="-3335147" y="5407826"/>
              <a:chExt cx="542616" cy="581604"/>
            </a:xfrm>
          </p:grpSpPr>
          <p:sp>
            <p:nvSpPr>
              <p:cNvPr id="1315" name="Google Shape;1315;p63"/>
              <p:cNvSpPr/>
              <p:nvPr/>
            </p:nvSpPr>
            <p:spPr>
              <a:xfrm>
                <a:off x="-3335147" y="5407826"/>
                <a:ext cx="542616" cy="581604"/>
              </a:xfrm>
              <a:custGeom>
                <a:avLst/>
                <a:gdLst/>
                <a:ahLst/>
                <a:cxnLst/>
                <a:rect l="l" t="t" r="r" b="b"/>
                <a:pathLst>
                  <a:path w="40653" h="43574" extrusionOk="0">
                    <a:moveTo>
                      <a:pt x="21091" y="0"/>
                    </a:moveTo>
                    <a:cubicBezTo>
                      <a:pt x="16641" y="5205"/>
                      <a:pt x="1" y="16001"/>
                      <a:pt x="1" y="16001"/>
                    </a:cubicBezTo>
                    <a:cubicBezTo>
                      <a:pt x="1" y="16001"/>
                      <a:pt x="14860" y="23762"/>
                      <a:pt x="16001" y="43574"/>
                    </a:cubicBezTo>
                    <a:cubicBezTo>
                      <a:pt x="29605" y="37343"/>
                      <a:pt x="39763" y="31248"/>
                      <a:pt x="39763" y="31248"/>
                    </a:cubicBezTo>
                    <a:cubicBezTo>
                      <a:pt x="39763" y="31248"/>
                      <a:pt x="40653" y="15887"/>
                      <a:pt x="210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63"/>
              <p:cNvSpPr/>
              <p:nvPr/>
            </p:nvSpPr>
            <p:spPr>
              <a:xfrm>
                <a:off x="-3241234" y="5482465"/>
                <a:ext cx="212038" cy="154858"/>
              </a:xfrm>
              <a:custGeom>
                <a:avLst/>
                <a:gdLst/>
                <a:ahLst/>
                <a:cxnLst/>
                <a:rect l="l" t="t" r="r" b="b"/>
                <a:pathLst>
                  <a:path w="15886" h="11602" extrusionOk="0">
                    <a:moveTo>
                      <a:pt x="15408" y="0"/>
                    </a:moveTo>
                    <a:cubicBezTo>
                      <a:pt x="15348" y="0"/>
                      <a:pt x="15284" y="21"/>
                      <a:pt x="15220" y="69"/>
                    </a:cubicBezTo>
                    <a:cubicBezTo>
                      <a:pt x="12663" y="1918"/>
                      <a:pt x="10107" y="3767"/>
                      <a:pt x="7550" y="5616"/>
                    </a:cubicBezTo>
                    <a:cubicBezTo>
                      <a:pt x="6295" y="6552"/>
                      <a:pt x="5039" y="7487"/>
                      <a:pt x="3784" y="8423"/>
                    </a:cubicBezTo>
                    <a:cubicBezTo>
                      <a:pt x="2552" y="9336"/>
                      <a:pt x="1250" y="10204"/>
                      <a:pt x="132" y="11276"/>
                    </a:cubicBezTo>
                    <a:cubicBezTo>
                      <a:pt x="0" y="11408"/>
                      <a:pt x="117" y="11602"/>
                      <a:pt x="264" y="11602"/>
                    </a:cubicBezTo>
                    <a:cubicBezTo>
                      <a:pt x="296" y="11602"/>
                      <a:pt x="328" y="11593"/>
                      <a:pt x="360" y="11573"/>
                    </a:cubicBezTo>
                    <a:cubicBezTo>
                      <a:pt x="1730" y="10843"/>
                      <a:pt x="2962" y="9861"/>
                      <a:pt x="4218" y="8948"/>
                    </a:cubicBezTo>
                    <a:cubicBezTo>
                      <a:pt x="5496" y="8035"/>
                      <a:pt x="6751" y="7145"/>
                      <a:pt x="8030" y="6209"/>
                    </a:cubicBezTo>
                    <a:cubicBezTo>
                      <a:pt x="10540" y="4383"/>
                      <a:pt x="13074" y="2534"/>
                      <a:pt x="15585" y="663"/>
                    </a:cubicBezTo>
                    <a:cubicBezTo>
                      <a:pt x="15886" y="456"/>
                      <a:pt x="15691" y="0"/>
                      <a:pt x="15408"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63"/>
              <p:cNvSpPr/>
              <p:nvPr/>
            </p:nvSpPr>
            <p:spPr>
              <a:xfrm>
                <a:off x="-3207011" y="5531010"/>
                <a:ext cx="211972" cy="142645"/>
              </a:xfrm>
              <a:custGeom>
                <a:avLst/>
                <a:gdLst/>
                <a:ahLst/>
                <a:cxnLst/>
                <a:rect l="l" t="t" r="r" b="b"/>
                <a:pathLst>
                  <a:path w="15881" h="10687" extrusionOk="0">
                    <a:moveTo>
                      <a:pt x="15414" y="1"/>
                    </a:moveTo>
                    <a:cubicBezTo>
                      <a:pt x="15357" y="1"/>
                      <a:pt x="15296" y="19"/>
                      <a:pt x="15235" y="61"/>
                    </a:cubicBezTo>
                    <a:cubicBezTo>
                      <a:pt x="12656" y="1750"/>
                      <a:pt x="10099" y="3462"/>
                      <a:pt x="7543" y="5174"/>
                    </a:cubicBezTo>
                    <a:cubicBezTo>
                      <a:pt x="6287" y="6019"/>
                      <a:pt x="5032" y="6886"/>
                      <a:pt x="3777" y="7731"/>
                    </a:cubicBezTo>
                    <a:cubicBezTo>
                      <a:pt x="3115" y="8164"/>
                      <a:pt x="2475" y="8598"/>
                      <a:pt x="1836" y="9055"/>
                    </a:cubicBezTo>
                    <a:cubicBezTo>
                      <a:pt x="1266" y="9465"/>
                      <a:pt x="581" y="9853"/>
                      <a:pt x="102" y="10378"/>
                    </a:cubicBezTo>
                    <a:cubicBezTo>
                      <a:pt x="1" y="10479"/>
                      <a:pt x="78" y="10687"/>
                      <a:pt x="223" y="10687"/>
                    </a:cubicBezTo>
                    <a:cubicBezTo>
                      <a:pt x="242" y="10687"/>
                      <a:pt x="263" y="10683"/>
                      <a:pt x="284" y="10675"/>
                    </a:cubicBezTo>
                    <a:cubicBezTo>
                      <a:pt x="946" y="10447"/>
                      <a:pt x="1562" y="9990"/>
                      <a:pt x="2156" y="9602"/>
                    </a:cubicBezTo>
                    <a:cubicBezTo>
                      <a:pt x="2818" y="9191"/>
                      <a:pt x="3457" y="8735"/>
                      <a:pt x="4119" y="8324"/>
                    </a:cubicBezTo>
                    <a:cubicBezTo>
                      <a:pt x="5374" y="7480"/>
                      <a:pt x="6653" y="6658"/>
                      <a:pt x="7908" y="5813"/>
                    </a:cubicBezTo>
                    <a:cubicBezTo>
                      <a:pt x="10464" y="4101"/>
                      <a:pt x="13044" y="2412"/>
                      <a:pt x="15577" y="655"/>
                    </a:cubicBezTo>
                    <a:cubicBezTo>
                      <a:pt x="15881" y="446"/>
                      <a:pt x="15695" y="1"/>
                      <a:pt x="15414"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63"/>
              <p:cNvSpPr/>
              <p:nvPr/>
            </p:nvSpPr>
            <p:spPr>
              <a:xfrm>
                <a:off x="-3172027" y="5573575"/>
                <a:ext cx="216790" cy="142364"/>
              </a:xfrm>
              <a:custGeom>
                <a:avLst/>
                <a:gdLst/>
                <a:ahLst/>
                <a:cxnLst/>
                <a:rect l="l" t="t" r="r" b="b"/>
                <a:pathLst>
                  <a:path w="16242" h="10666" extrusionOk="0">
                    <a:moveTo>
                      <a:pt x="15738" y="1"/>
                    </a:moveTo>
                    <a:cubicBezTo>
                      <a:pt x="15674" y="1"/>
                      <a:pt x="15606" y="21"/>
                      <a:pt x="15535" y="68"/>
                    </a:cubicBezTo>
                    <a:cubicBezTo>
                      <a:pt x="12911" y="1757"/>
                      <a:pt x="10308" y="3469"/>
                      <a:pt x="7684" y="5158"/>
                    </a:cubicBezTo>
                    <a:cubicBezTo>
                      <a:pt x="6383" y="6025"/>
                      <a:pt x="5081" y="6870"/>
                      <a:pt x="3780" y="7737"/>
                    </a:cubicBezTo>
                    <a:cubicBezTo>
                      <a:pt x="3141" y="8148"/>
                      <a:pt x="2525" y="8559"/>
                      <a:pt x="1909" y="8970"/>
                    </a:cubicBezTo>
                    <a:cubicBezTo>
                      <a:pt x="1270" y="9403"/>
                      <a:pt x="608" y="9791"/>
                      <a:pt x="83" y="10362"/>
                    </a:cubicBezTo>
                    <a:cubicBezTo>
                      <a:pt x="0" y="10486"/>
                      <a:pt x="67" y="10665"/>
                      <a:pt x="215" y="10665"/>
                    </a:cubicBezTo>
                    <a:cubicBezTo>
                      <a:pt x="231" y="10665"/>
                      <a:pt x="248" y="10663"/>
                      <a:pt x="265" y="10659"/>
                    </a:cubicBezTo>
                    <a:cubicBezTo>
                      <a:pt x="950" y="10431"/>
                      <a:pt x="1566" y="10020"/>
                      <a:pt x="2160" y="9632"/>
                    </a:cubicBezTo>
                    <a:cubicBezTo>
                      <a:pt x="2822" y="9221"/>
                      <a:pt x="3484" y="8787"/>
                      <a:pt x="4146" y="8376"/>
                    </a:cubicBezTo>
                    <a:cubicBezTo>
                      <a:pt x="5447" y="7532"/>
                      <a:pt x="6771" y="6664"/>
                      <a:pt x="8072" y="5820"/>
                    </a:cubicBezTo>
                    <a:cubicBezTo>
                      <a:pt x="10697" y="4108"/>
                      <a:pt x="13299" y="2396"/>
                      <a:pt x="15901" y="684"/>
                    </a:cubicBezTo>
                    <a:cubicBezTo>
                      <a:pt x="16241" y="476"/>
                      <a:pt x="16048" y="1"/>
                      <a:pt x="15738"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63"/>
              <p:cNvSpPr/>
              <p:nvPr/>
            </p:nvSpPr>
            <p:spPr>
              <a:xfrm>
                <a:off x="-3151552" y="5635187"/>
                <a:ext cx="234022" cy="124639"/>
              </a:xfrm>
              <a:custGeom>
                <a:avLst/>
                <a:gdLst/>
                <a:ahLst/>
                <a:cxnLst/>
                <a:rect l="l" t="t" r="r" b="b"/>
                <a:pathLst>
                  <a:path w="17533" h="9338" extrusionOk="0">
                    <a:moveTo>
                      <a:pt x="16963" y="1"/>
                    </a:moveTo>
                    <a:cubicBezTo>
                      <a:pt x="16926" y="1"/>
                      <a:pt x="16890" y="5"/>
                      <a:pt x="16855" y="17"/>
                    </a:cubicBezTo>
                    <a:cubicBezTo>
                      <a:pt x="16695" y="63"/>
                      <a:pt x="16512" y="177"/>
                      <a:pt x="16375" y="245"/>
                    </a:cubicBezTo>
                    <a:cubicBezTo>
                      <a:pt x="16010" y="451"/>
                      <a:pt x="15622" y="656"/>
                      <a:pt x="15257" y="839"/>
                    </a:cubicBezTo>
                    <a:cubicBezTo>
                      <a:pt x="14526" y="1227"/>
                      <a:pt x="13796" y="1615"/>
                      <a:pt x="13088" y="1980"/>
                    </a:cubicBezTo>
                    <a:lnTo>
                      <a:pt x="8660" y="4331"/>
                    </a:lnTo>
                    <a:cubicBezTo>
                      <a:pt x="7222" y="5084"/>
                      <a:pt x="5762" y="5860"/>
                      <a:pt x="4324" y="6613"/>
                    </a:cubicBezTo>
                    <a:cubicBezTo>
                      <a:pt x="2908" y="7390"/>
                      <a:pt x="1333" y="8074"/>
                      <a:pt x="101" y="9124"/>
                    </a:cubicBezTo>
                    <a:cubicBezTo>
                      <a:pt x="1" y="9205"/>
                      <a:pt x="77" y="9338"/>
                      <a:pt x="174" y="9338"/>
                    </a:cubicBezTo>
                    <a:cubicBezTo>
                      <a:pt x="187" y="9338"/>
                      <a:pt x="201" y="9335"/>
                      <a:pt x="215" y="9330"/>
                    </a:cubicBezTo>
                    <a:cubicBezTo>
                      <a:pt x="1744" y="8919"/>
                      <a:pt x="3182" y="8029"/>
                      <a:pt x="4597" y="7298"/>
                    </a:cubicBezTo>
                    <a:cubicBezTo>
                      <a:pt x="6081" y="6522"/>
                      <a:pt x="7565" y="5746"/>
                      <a:pt x="9026" y="4970"/>
                    </a:cubicBezTo>
                    <a:cubicBezTo>
                      <a:pt x="10486" y="4194"/>
                      <a:pt x="11924" y="3441"/>
                      <a:pt x="13362" y="2688"/>
                    </a:cubicBezTo>
                    <a:cubicBezTo>
                      <a:pt x="14116" y="2277"/>
                      <a:pt x="14869" y="1889"/>
                      <a:pt x="15622" y="1501"/>
                    </a:cubicBezTo>
                    <a:cubicBezTo>
                      <a:pt x="16010" y="1295"/>
                      <a:pt x="16375" y="1090"/>
                      <a:pt x="16763" y="884"/>
                    </a:cubicBezTo>
                    <a:cubicBezTo>
                      <a:pt x="16877" y="816"/>
                      <a:pt x="17060" y="770"/>
                      <a:pt x="17174" y="656"/>
                    </a:cubicBezTo>
                    <a:cubicBezTo>
                      <a:pt x="17288" y="542"/>
                      <a:pt x="17311" y="405"/>
                      <a:pt x="17425" y="291"/>
                    </a:cubicBezTo>
                    <a:cubicBezTo>
                      <a:pt x="17533" y="183"/>
                      <a:pt x="17438" y="15"/>
                      <a:pt x="17312" y="15"/>
                    </a:cubicBezTo>
                    <a:cubicBezTo>
                      <a:pt x="17304" y="15"/>
                      <a:pt x="17296" y="16"/>
                      <a:pt x="17288" y="17"/>
                    </a:cubicBezTo>
                    <a:cubicBezTo>
                      <a:pt x="17264" y="20"/>
                      <a:pt x="17241" y="22"/>
                      <a:pt x="17218" y="22"/>
                    </a:cubicBezTo>
                    <a:cubicBezTo>
                      <a:pt x="17127" y="22"/>
                      <a:pt x="17044" y="1"/>
                      <a:pt x="16963"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63"/>
              <p:cNvSpPr/>
              <p:nvPr/>
            </p:nvSpPr>
            <p:spPr>
              <a:xfrm>
                <a:off x="-3106197" y="5694637"/>
                <a:ext cx="222196" cy="120608"/>
              </a:xfrm>
              <a:custGeom>
                <a:avLst/>
                <a:gdLst/>
                <a:ahLst/>
                <a:cxnLst/>
                <a:rect l="l" t="t" r="r" b="b"/>
                <a:pathLst>
                  <a:path w="16647" h="9036" extrusionOk="0">
                    <a:moveTo>
                      <a:pt x="16140" y="0"/>
                    </a:moveTo>
                    <a:cubicBezTo>
                      <a:pt x="16091" y="0"/>
                      <a:pt x="16041" y="11"/>
                      <a:pt x="15990" y="37"/>
                    </a:cubicBezTo>
                    <a:cubicBezTo>
                      <a:pt x="13274" y="1406"/>
                      <a:pt x="10626" y="2913"/>
                      <a:pt x="7956" y="4351"/>
                    </a:cubicBezTo>
                    <a:cubicBezTo>
                      <a:pt x="6655" y="5058"/>
                      <a:pt x="5331" y="5766"/>
                      <a:pt x="4030" y="6473"/>
                    </a:cubicBezTo>
                    <a:cubicBezTo>
                      <a:pt x="2729" y="7158"/>
                      <a:pt x="1291" y="7797"/>
                      <a:pt x="127" y="8710"/>
                    </a:cubicBezTo>
                    <a:cubicBezTo>
                      <a:pt x="1" y="8815"/>
                      <a:pt x="125" y="9035"/>
                      <a:pt x="270" y="9035"/>
                    </a:cubicBezTo>
                    <a:cubicBezTo>
                      <a:pt x="283" y="9035"/>
                      <a:pt x="296" y="9034"/>
                      <a:pt x="309" y="9030"/>
                    </a:cubicBezTo>
                    <a:cubicBezTo>
                      <a:pt x="1702" y="8573"/>
                      <a:pt x="2980" y="7752"/>
                      <a:pt x="4258" y="7067"/>
                    </a:cubicBezTo>
                    <a:cubicBezTo>
                      <a:pt x="5605" y="6359"/>
                      <a:pt x="6951" y="5629"/>
                      <a:pt x="8275" y="4921"/>
                    </a:cubicBezTo>
                    <a:cubicBezTo>
                      <a:pt x="10969" y="3483"/>
                      <a:pt x="13685" y="2114"/>
                      <a:pt x="16333" y="607"/>
                    </a:cubicBezTo>
                    <a:cubicBezTo>
                      <a:pt x="16647" y="431"/>
                      <a:pt x="16437" y="0"/>
                      <a:pt x="16140"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63"/>
              <p:cNvSpPr/>
              <p:nvPr/>
            </p:nvSpPr>
            <p:spPr>
              <a:xfrm>
                <a:off x="-3074257" y="5761802"/>
                <a:ext cx="218766" cy="117992"/>
              </a:xfrm>
              <a:custGeom>
                <a:avLst/>
                <a:gdLst/>
                <a:ahLst/>
                <a:cxnLst/>
                <a:rect l="l" t="t" r="r" b="b"/>
                <a:pathLst>
                  <a:path w="16390" h="8840" extrusionOk="0">
                    <a:moveTo>
                      <a:pt x="15851" y="1"/>
                    </a:moveTo>
                    <a:cubicBezTo>
                      <a:pt x="15795" y="1"/>
                      <a:pt x="15735" y="15"/>
                      <a:pt x="15674" y="49"/>
                    </a:cubicBezTo>
                    <a:cubicBezTo>
                      <a:pt x="13027" y="1464"/>
                      <a:pt x="10379" y="2857"/>
                      <a:pt x="7754" y="4272"/>
                    </a:cubicBezTo>
                    <a:cubicBezTo>
                      <a:pt x="6453" y="4979"/>
                      <a:pt x="5152" y="5664"/>
                      <a:pt x="3874" y="6349"/>
                    </a:cubicBezTo>
                    <a:cubicBezTo>
                      <a:pt x="3212" y="6714"/>
                      <a:pt x="2550" y="7056"/>
                      <a:pt x="1911" y="7422"/>
                    </a:cubicBezTo>
                    <a:cubicBezTo>
                      <a:pt x="1294" y="7787"/>
                      <a:pt x="587" y="8106"/>
                      <a:pt x="85" y="8609"/>
                    </a:cubicBezTo>
                    <a:cubicBezTo>
                      <a:pt x="0" y="8714"/>
                      <a:pt x="72" y="8839"/>
                      <a:pt x="192" y="8839"/>
                    </a:cubicBezTo>
                    <a:cubicBezTo>
                      <a:pt x="201" y="8839"/>
                      <a:pt x="211" y="8839"/>
                      <a:pt x="222" y="8837"/>
                    </a:cubicBezTo>
                    <a:cubicBezTo>
                      <a:pt x="884" y="8723"/>
                      <a:pt x="1523" y="8312"/>
                      <a:pt x="2139" y="8015"/>
                    </a:cubicBezTo>
                    <a:cubicBezTo>
                      <a:pt x="2801" y="7696"/>
                      <a:pt x="3463" y="7330"/>
                      <a:pt x="4125" y="6988"/>
                    </a:cubicBezTo>
                    <a:cubicBezTo>
                      <a:pt x="5449" y="6303"/>
                      <a:pt x="6772" y="5596"/>
                      <a:pt x="8096" y="4888"/>
                    </a:cubicBezTo>
                    <a:cubicBezTo>
                      <a:pt x="10744" y="3496"/>
                      <a:pt x="13392" y="2081"/>
                      <a:pt x="16040" y="688"/>
                    </a:cubicBezTo>
                    <a:cubicBezTo>
                      <a:pt x="16390" y="494"/>
                      <a:pt x="16176" y="1"/>
                      <a:pt x="15851"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2" name="Google Shape;1322;p63"/>
            <p:cNvGrpSpPr/>
            <p:nvPr/>
          </p:nvGrpSpPr>
          <p:grpSpPr>
            <a:xfrm>
              <a:off x="3260399" y="3908563"/>
              <a:ext cx="939891" cy="659900"/>
              <a:chOff x="-2183226" y="2169588"/>
              <a:chExt cx="939891" cy="659900"/>
            </a:xfrm>
          </p:grpSpPr>
          <p:sp>
            <p:nvSpPr>
              <p:cNvPr id="1323" name="Google Shape;1323;p63"/>
              <p:cNvSpPr/>
              <p:nvPr/>
            </p:nvSpPr>
            <p:spPr>
              <a:xfrm>
                <a:off x="-1861805" y="2169588"/>
                <a:ext cx="618470" cy="659900"/>
              </a:xfrm>
              <a:custGeom>
                <a:avLst/>
                <a:gdLst/>
                <a:ahLst/>
                <a:cxnLst/>
                <a:rect l="l" t="t" r="r" b="b"/>
                <a:pathLst>
                  <a:path w="46336" h="49440" extrusionOk="0">
                    <a:moveTo>
                      <a:pt x="11276" y="0"/>
                    </a:moveTo>
                    <a:lnTo>
                      <a:pt x="7099" y="502"/>
                    </a:lnTo>
                    <a:cubicBezTo>
                      <a:pt x="7099" y="502"/>
                      <a:pt x="5912" y="2716"/>
                      <a:pt x="5752" y="3082"/>
                    </a:cubicBezTo>
                    <a:cubicBezTo>
                      <a:pt x="5593" y="3447"/>
                      <a:pt x="69" y="14403"/>
                      <a:pt x="69" y="14403"/>
                    </a:cubicBezTo>
                    <a:cubicBezTo>
                      <a:pt x="69" y="14403"/>
                      <a:pt x="0" y="37685"/>
                      <a:pt x="502" y="38141"/>
                    </a:cubicBezTo>
                    <a:cubicBezTo>
                      <a:pt x="1005" y="38598"/>
                      <a:pt x="10979" y="49440"/>
                      <a:pt x="10979" y="49440"/>
                    </a:cubicBezTo>
                    <a:lnTo>
                      <a:pt x="40401" y="49440"/>
                    </a:lnTo>
                    <a:lnTo>
                      <a:pt x="39169" y="48664"/>
                    </a:lnTo>
                    <a:lnTo>
                      <a:pt x="40241" y="48139"/>
                    </a:lnTo>
                    <a:lnTo>
                      <a:pt x="38826" y="47066"/>
                    </a:lnTo>
                    <a:lnTo>
                      <a:pt x="40150" y="46792"/>
                    </a:lnTo>
                    <a:lnTo>
                      <a:pt x="38484" y="45902"/>
                    </a:lnTo>
                    <a:lnTo>
                      <a:pt x="40584" y="45537"/>
                    </a:lnTo>
                    <a:lnTo>
                      <a:pt x="38484" y="43756"/>
                    </a:lnTo>
                    <a:lnTo>
                      <a:pt x="39739" y="43756"/>
                    </a:lnTo>
                    <a:lnTo>
                      <a:pt x="38415" y="42341"/>
                    </a:lnTo>
                    <a:lnTo>
                      <a:pt x="40150" y="40469"/>
                    </a:lnTo>
                    <a:lnTo>
                      <a:pt x="38164" y="40469"/>
                    </a:lnTo>
                    <a:lnTo>
                      <a:pt x="39397" y="38643"/>
                    </a:lnTo>
                    <a:lnTo>
                      <a:pt x="37457" y="38643"/>
                    </a:lnTo>
                    <a:lnTo>
                      <a:pt x="39169" y="36794"/>
                    </a:lnTo>
                    <a:lnTo>
                      <a:pt x="46336" y="36794"/>
                    </a:lnTo>
                    <a:lnTo>
                      <a:pt x="44578" y="35653"/>
                    </a:lnTo>
                    <a:lnTo>
                      <a:pt x="45582" y="34740"/>
                    </a:lnTo>
                    <a:lnTo>
                      <a:pt x="44167" y="34489"/>
                    </a:lnTo>
                    <a:lnTo>
                      <a:pt x="45514" y="33325"/>
                    </a:lnTo>
                    <a:lnTo>
                      <a:pt x="43414" y="32252"/>
                    </a:lnTo>
                    <a:lnTo>
                      <a:pt x="45582" y="30997"/>
                    </a:lnTo>
                    <a:lnTo>
                      <a:pt x="44008" y="30015"/>
                    </a:lnTo>
                    <a:lnTo>
                      <a:pt x="45834" y="29034"/>
                    </a:lnTo>
                    <a:lnTo>
                      <a:pt x="44259" y="27893"/>
                    </a:lnTo>
                    <a:lnTo>
                      <a:pt x="46176" y="26637"/>
                    </a:lnTo>
                    <a:lnTo>
                      <a:pt x="44578" y="25838"/>
                    </a:lnTo>
                    <a:lnTo>
                      <a:pt x="45172" y="24309"/>
                    </a:lnTo>
                    <a:lnTo>
                      <a:pt x="37571" y="24309"/>
                    </a:lnTo>
                    <a:lnTo>
                      <a:pt x="38575" y="23693"/>
                    </a:lnTo>
                    <a:lnTo>
                      <a:pt x="37479" y="22711"/>
                    </a:lnTo>
                    <a:lnTo>
                      <a:pt x="38484" y="22163"/>
                    </a:lnTo>
                    <a:lnTo>
                      <a:pt x="37411" y="21547"/>
                    </a:lnTo>
                    <a:lnTo>
                      <a:pt x="38415" y="20657"/>
                    </a:lnTo>
                    <a:lnTo>
                      <a:pt x="37160" y="19949"/>
                    </a:lnTo>
                    <a:lnTo>
                      <a:pt x="38735" y="19402"/>
                    </a:lnTo>
                    <a:lnTo>
                      <a:pt x="37662" y="18420"/>
                    </a:lnTo>
                    <a:lnTo>
                      <a:pt x="38575" y="17804"/>
                    </a:lnTo>
                    <a:lnTo>
                      <a:pt x="37160" y="17256"/>
                    </a:lnTo>
                    <a:lnTo>
                      <a:pt x="38073" y="16366"/>
                    </a:lnTo>
                    <a:lnTo>
                      <a:pt x="36977" y="15384"/>
                    </a:lnTo>
                    <a:lnTo>
                      <a:pt x="38415" y="14494"/>
                    </a:lnTo>
                    <a:lnTo>
                      <a:pt x="36726" y="13513"/>
                    </a:lnTo>
                    <a:lnTo>
                      <a:pt x="38735" y="12805"/>
                    </a:lnTo>
                    <a:lnTo>
                      <a:pt x="36977" y="12098"/>
                    </a:lnTo>
                    <a:lnTo>
                      <a:pt x="43072" y="12098"/>
                    </a:lnTo>
                    <a:lnTo>
                      <a:pt x="41154" y="10660"/>
                    </a:lnTo>
                    <a:lnTo>
                      <a:pt x="42501" y="10043"/>
                    </a:lnTo>
                    <a:lnTo>
                      <a:pt x="40835" y="9427"/>
                    </a:lnTo>
                    <a:lnTo>
                      <a:pt x="42090" y="8879"/>
                    </a:lnTo>
                    <a:lnTo>
                      <a:pt x="40835" y="7989"/>
                    </a:lnTo>
                    <a:lnTo>
                      <a:pt x="42821" y="7464"/>
                    </a:lnTo>
                    <a:lnTo>
                      <a:pt x="40903" y="6209"/>
                    </a:lnTo>
                    <a:lnTo>
                      <a:pt x="42501" y="5501"/>
                    </a:lnTo>
                    <a:lnTo>
                      <a:pt x="40835" y="4611"/>
                    </a:lnTo>
                    <a:lnTo>
                      <a:pt x="41748" y="3972"/>
                    </a:lnTo>
                    <a:lnTo>
                      <a:pt x="40835" y="3538"/>
                    </a:lnTo>
                    <a:lnTo>
                      <a:pt x="42501" y="2100"/>
                    </a:lnTo>
                    <a:lnTo>
                      <a:pt x="40401" y="1301"/>
                    </a:lnTo>
                    <a:lnTo>
                      <a:pt x="42090" y="0"/>
                    </a:lnTo>
                    <a:close/>
                  </a:path>
                </a:pathLst>
              </a:custGeom>
              <a:solidFill>
                <a:srgbClr val="F2E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63"/>
              <p:cNvSpPr/>
              <p:nvPr/>
            </p:nvSpPr>
            <p:spPr>
              <a:xfrm>
                <a:off x="-2183226" y="2169588"/>
                <a:ext cx="520980" cy="659900"/>
              </a:xfrm>
              <a:custGeom>
                <a:avLst/>
                <a:gdLst/>
                <a:ahLst/>
                <a:cxnLst/>
                <a:rect l="l" t="t" r="r" b="b"/>
                <a:pathLst>
                  <a:path w="39032" h="49440" extrusionOk="0">
                    <a:moveTo>
                      <a:pt x="4999" y="0"/>
                    </a:moveTo>
                    <a:lnTo>
                      <a:pt x="5365" y="206"/>
                    </a:lnTo>
                    <a:lnTo>
                      <a:pt x="6118" y="1621"/>
                    </a:lnTo>
                    <a:lnTo>
                      <a:pt x="5182" y="3013"/>
                    </a:lnTo>
                    <a:lnTo>
                      <a:pt x="6780" y="3926"/>
                    </a:lnTo>
                    <a:lnTo>
                      <a:pt x="5182" y="5433"/>
                    </a:lnTo>
                    <a:lnTo>
                      <a:pt x="6688" y="6437"/>
                    </a:lnTo>
                    <a:lnTo>
                      <a:pt x="5547" y="8263"/>
                    </a:lnTo>
                    <a:lnTo>
                      <a:pt x="6780" y="9062"/>
                    </a:lnTo>
                    <a:lnTo>
                      <a:pt x="6026" y="10682"/>
                    </a:lnTo>
                    <a:lnTo>
                      <a:pt x="7533" y="11687"/>
                    </a:lnTo>
                    <a:lnTo>
                      <a:pt x="663" y="11687"/>
                    </a:lnTo>
                    <a:lnTo>
                      <a:pt x="1964" y="12691"/>
                    </a:lnTo>
                    <a:lnTo>
                      <a:pt x="183" y="13809"/>
                    </a:lnTo>
                    <a:lnTo>
                      <a:pt x="1964" y="14700"/>
                    </a:lnTo>
                    <a:lnTo>
                      <a:pt x="1" y="16023"/>
                    </a:lnTo>
                    <a:lnTo>
                      <a:pt x="1507" y="17325"/>
                    </a:lnTo>
                    <a:lnTo>
                      <a:pt x="1" y="18420"/>
                    </a:lnTo>
                    <a:lnTo>
                      <a:pt x="1781" y="18945"/>
                    </a:lnTo>
                    <a:lnTo>
                      <a:pt x="183" y="20954"/>
                    </a:lnTo>
                    <a:lnTo>
                      <a:pt x="1416" y="20748"/>
                    </a:lnTo>
                    <a:lnTo>
                      <a:pt x="183" y="22666"/>
                    </a:lnTo>
                    <a:lnTo>
                      <a:pt x="183" y="22666"/>
                    </a:lnTo>
                    <a:lnTo>
                      <a:pt x="1872" y="22460"/>
                    </a:lnTo>
                    <a:lnTo>
                      <a:pt x="754" y="24081"/>
                    </a:lnTo>
                    <a:lnTo>
                      <a:pt x="8378" y="24081"/>
                    </a:lnTo>
                    <a:lnTo>
                      <a:pt x="6780" y="25679"/>
                    </a:lnTo>
                    <a:lnTo>
                      <a:pt x="7807" y="27002"/>
                    </a:lnTo>
                    <a:lnTo>
                      <a:pt x="6209" y="28714"/>
                    </a:lnTo>
                    <a:lnTo>
                      <a:pt x="8469" y="29102"/>
                    </a:lnTo>
                    <a:lnTo>
                      <a:pt x="6962" y="30609"/>
                    </a:lnTo>
                    <a:lnTo>
                      <a:pt x="8583" y="31933"/>
                    </a:lnTo>
                    <a:lnTo>
                      <a:pt x="7259" y="33234"/>
                    </a:lnTo>
                    <a:lnTo>
                      <a:pt x="8583" y="33439"/>
                    </a:lnTo>
                    <a:lnTo>
                      <a:pt x="7442" y="34946"/>
                    </a:lnTo>
                    <a:lnTo>
                      <a:pt x="8286" y="35242"/>
                    </a:lnTo>
                    <a:lnTo>
                      <a:pt x="7807" y="36247"/>
                    </a:lnTo>
                    <a:lnTo>
                      <a:pt x="2443" y="36247"/>
                    </a:lnTo>
                    <a:lnTo>
                      <a:pt x="2443" y="39077"/>
                    </a:lnTo>
                    <a:lnTo>
                      <a:pt x="3196" y="39876"/>
                    </a:lnTo>
                    <a:lnTo>
                      <a:pt x="1964" y="41382"/>
                    </a:lnTo>
                    <a:lnTo>
                      <a:pt x="3287" y="41907"/>
                    </a:lnTo>
                    <a:lnTo>
                      <a:pt x="1872" y="43414"/>
                    </a:lnTo>
                    <a:lnTo>
                      <a:pt x="3105" y="43414"/>
                    </a:lnTo>
                    <a:lnTo>
                      <a:pt x="2169" y="44624"/>
                    </a:lnTo>
                    <a:lnTo>
                      <a:pt x="2922" y="45126"/>
                    </a:lnTo>
                    <a:lnTo>
                      <a:pt x="2169" y="46221"/>
                    </a:lnTo>
                    <a:lnTo>
                      <a:pt x="2169" y="49440"/>
                    </a:lnTo>
                    <a:lnTo>
                      <a:pt x="35060" y="49440"/>
                    </a:lnTo>
                    <a:lnTo>
                      <a:pt x="33645" y="47043"/>
                    </a:lnTo>
                    <a:lnTo>
                      <a:pt x="34878" y="45833"/>
                    </a:lnTo>
                    <a:lnTo>
                      <a:pt x="32983" y="44715"/>
                    </a:lnTo>
                    <a:lnTo>
                      <a:pt x="33942" y="43094"/>
                    </a:lnTo>
                    <a:lnTo>
                      <a:pt x="32618" y="42409"/>
                    </a:lnTo>
                    <a:lnTo>
                      <a:pt x="33828" y="40789"/>
                    </a:lnTo>
                    <a:lnTo>
                      <a:pt x="32709" y="39876"/>
                    </a:lnTo>
                    <a:lnTo>
                      <a:pt x="33828" y="38278"/>
                    </a:lnTo>
                    <a:lnTo>
                      <a:pt x="34969" y="36772"/>
                    </a:lnTo>
                    <a:lnTo>
                      <a:pt x="37320" y="36772"/>
                    </a:lnTo>
                    <a:lnTo>
                      <a:pt x="38553" y="34649"/>
                    </a:lnTo>
                    <a:lnTo>
                      <a:pt x="36955" y="34238"/>
                    </a:lnTo>
                    <a:lnTo>
                      <a:pt x="38279" y="32138"/>
                    </a:lnTo>
                    <a:lnTo>
                      <a:pt x="36567" y="31819"/>
                    </a:lnTo>
                    <a:lnTo>
                      <a:pt x="38461" y="30221"/>
                    </a:lnTo>
                    <a:lnTo>
                      <a:pt x="36749" y="29216"/>
                    </a:lnTo>
                    <a:lnTo>
                      <a:pt x="39032" y="28007"/>
                    </a:lnTo>
                    <a:lnTo>
                      <a:pt x="36749" y="27094"/>
                    </a:lnTo>
                    <a:lnTo>
                      <a:pt x="38461" y="25176"/>
                    </a:lnTo>
                    <a:lnTo>
                      <a:pt x="35540" y="25176"/>
                    </a:lnTo>
                    <a:lnTo>
                      <a:pt x="38073" y="23875"/>
                    </a:lnTo>
                    <a:lnTo>
                      <a:pt x="28281" y="23875"/>
                    </a:lnTo>
                    <a:lnTo>
                      <a:pt x="30495" y="21502"/>
                    </a:lnTo>
                    <a:lnTo>
                      <a:pt x="28989" y="19881"/>
                    </a:lnTo>
                    <a:lnTo>
                      <a:pt x="30244" y="19881"/>
                    </a:lnTo>
                    <a:lnTo>
                      <a:pt x="28441" y="17964"/>
                    </a:lnTo>
                    <a:lnTo>
                      <a:pt x="29605" y="16708"/>
                    </a:lnTo>
                    <a:lnTo>
                      <a:pt x="28692" y="15772"/>
                    </a:lnTo>
                    <a:lnTo>
                      <a:pt x="29879" y="15772"/>
                    </a:lnTo>
                    <a:lnTo>
                      <a:pt x="28669" y="14471"/>
                    </a:lnTo>
                    <a:lnTo>
                      <a:pt x="30016" y="13033"/>
                    </a:lnTo>
                    <a:lnTo>
                      <a:pt x="29354" y="12349"/>
                    </a:lnTo>
                    <a:lnTo>
                      <a:pt x="35722" y="12349"/>
                    </a:lnTo>
                    <a:lnTo>
                      <a:pt x="34490" y="9861"/>
                    </a:lnTo>
                    <a:lnTo>
                      <a:pt x="35448" y="8651"/>
                    </a:lnTo>
                    <a:lnTo>
                      <a:pt x="34124" y="8149"/>
                    </a:lnTo>
                    <a:lnTo>
                      <a:pt x="35357" y="6642"/>
                    </a:lnTo>
                    <a:lnTo>
                      <a:pt x="33736" y="6140"/>
                    </a:lnTo>
                    <a:lnTo>
                      <a:pt x="35722" y="4930"/>
                    </a:lnTo>
                    <a:lnTo>
                      <a:pt x="33942" y="3835"/>
                    </a:lnTo>
                    <a:lnTo>
                      <a:pt x="35060" y="1712"/>
                    </a:lnTo>
                    <a:lnTo>
                      <a:pt x="34033" y="502"/>
                    </a:lnTo>
                    <a:lnTo>
                      <a:pt x="3535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63"/>
              <p:cNvSpPr/>
              <p:nvPr/>
            </p:nvSpPr>
            <p:spPr>
              <a:xfrm>
                <a:off x="-2092743" y="2190423"/>
                <a:ext cx="323570" cy="7328"/>
              </a:xfrm>
              <a:custGeom>
                <a:avLst/>
                <a:gdLst/>
                <a:ahLst/>
                <a:cxnLst/>
                <a:rect l="l" t="t" r="r" b="b"/>
                <a:pathLst>
                  <a:path w="24242" h="549" extrusionOk="0">
                    <a:moveTo>
                      <a:pt x="1707" y="0"/>
                    </a:moveTo>
                    <a:cubicBezTo>
                      <a:pt x="1111" y="0"/>
                      <a:pt x="511" y="43"/>
                      <a:pt x="1" y="265"/>
                    </a:cubicBezTo>
                    <a:cubicBezTo>
                      <a:pt x="1" y="265"/>
                      <a:pt x="1" y="288"/>
                      <a:pt x="1" y="288"/>
                    </a:cubicBezTo>
                    <a:cubicBezTo>
                      <a:pt x="489" y="501"/>
                      <a:pt x="1059" y="549"/>
                      <a:pt x="1630" y="549"/>
                    </a:cubicBezTo>
                    <a:cubicBezTo>
                      <a:pt x="2099" y="549"/>
                      <a:pt x="2568" y="516"/>
                      <a:pt x="2991" y="516"/>
                    </a:cubicBezTo>
                    <a:cubicBezTo>
                      <a:pt x="3326" y="524"/>
                      <a:pt x="3660" y="526"/>
                      <a:pt x="3994" y="526"/>
                    </a:cubicBezTo>
                    <a:cubicBezTo>
                      <a:pt x="4662" y="526"/>
                      <a:pt x="5327" y="516"/>
                      <a:pt x="5981" y="516"/>
                    </a:cubicBezTo>
                    <a:cubicBezTo>
                      <a:pt x="7320" y="516"/>
                      <a:pt x="8649" y="526"/>
                      <a:pt x="9981" y="526"/>
                    </a:cubicBezTo>
                    <a:cubicBezTo>
                      <a:pt x="10647" y="526"/>
                      <a:pt x="11314" y="524"/>
                      <a:pt x="11984" y="516"/>
                    </a:cubicBezTo>
                    <a:lnTo>
                      <a:pt x="17964" y="516"/>
                    </a:lnTo>
                    <a:cubicBezTo>
                      <a:pt x="20019" y="516"/>
                      <a:pt x="22073" y="448"/>
                      <a:pt x="24150" y="356"/>
                    </a:cubicBezTo>
                    <a:cubicBezTo>
                      <a:pt x="24241" y="356"/>
                      <a:pt x="24241" y="197"/>
                      <a:pt x="24150" y="197"/>
                    </a:cubicBezTo>
                    <a:cubicBezTo>
                      <a:pt x="22073" y="105"/>
                      <a:pt x="20019" y="37"/>
                      <a:pt x="17964" y="37"/>
                    </a:cubicBezTo>
                    <a:lnTo>
                      <a:pt x="11984" y="37"/>
                    </a:lnTo>
                    <a:cubicBezTo>
                      <a:pt x="9975" y="14"/>
                      <a:pt x="7990" y="14"/>
                      <a:pt x="5981" y="14"/>
                    </a:cubicBezTo>
                    <a:lnTo>
                      <a:pt x="2991" y="14"/>
                    </a:lnTo>
                    <a:cubicBezTo>
                      <a:pt x="2922" y="16"/>
                      <a:pt x="2853" y="16"/>
                      <a:pt x="2782" y="16"/>
                    </a:cubicBezTo>
                    <a:cubicBezTo>
                      <a:pt x="2440" y="16"/>
                      <a:pt x="2074" y="0"/>
                      <a:pt x="1707" y="0"/>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63"/>
              <p:cNvSpPr/>
              <p:nvPr/>
            </p:nvSpPr>
            <p:spPr>
              <a:xfrm>
                <a:off x="-2033333" y="2207348"/>
                <a:ext cx="276347" cy="6927"/>
              </a:xfrm>
              <a:custGeom>
                <a:avLst/>
                <a:gdLst/>
                <a:ahLst/>
                <a:cxnLst/>
                <a:rect l="l" t="t" r="r" b="b"/>
                <a:pathLst>
                  <a:path w="20704" h="519" extrusionOk="0">
                    <a:moveTo>
                      <a:pt x="19322" y="1"/>
                    </a:moveTo>
                    <a:cubicBezTo>
                      <a:pt x="18951" y="1"/>
                      <a:pt x="18578" y="24"/>
                      <a:pt x="18215" y="24"/>
                    </a:cubicBezTo>
                    <a:cubicBezTo>
                      <a:pt x="17371" y="1"/>
                      <a:pt x="16503" y="1"/>
                      <a:pt x="15636" y="1"/>
                    </a:cubicBezTo>
                    <a:cubicBezTo>
                      <a:pt x="13924" y="1"/>
                      <a:pt x="12189" y="1"/>
                      <a:pt x="10477" y="24"/>
                    </a:cubicBezTo>
                    <a:cubicBezTo>
                      <a:pt x="9616" y="24"/>
                      <a:pt x="8754" y="23"/>
                      <a:pt x="7893" y="23"/>
                    </a:cubicBezTo>
                    <a:cubicBezTo>
                      <a:pt x="5309" y="23"/>
                      <a:pt x="2728" y="36"/>
                      <a:pt x="160" y="138"/>
                    </a:cubicBezTo>
                    <a:cubicBezTo>
                      <a:pt x="1" y="138"/>
                      <a:pt x="1" y="367"/>
                      <a:pt x="160" y="367"/>
                    </a:cubicBezTo>
                    <a:cubicBezTo>
                      <a:pt x="3584" y="504"/>
                      <a:pt x="7031" y="481"/>
                      <a:pt x="10477" y="504"/>
                    </a:cubicBezTo>
                    <a:lnTo>
                      <a:pt x="18215" y="504"/>
                    </a:lnTo>
                    <a:cubicBezTo>
                      <a:pt x="18535" y="504"/>
                      <a:pt x="18862" y="518"/>
                      <a:pt x="19189" y="518"/>
                    </a:cubicBezTo>
                    <a:cubicBezTo>
                      <a:pt x="19679" y="518"/>
                      <a:pt x="20169" y="485"/>
                      <a:pt x="20635" y="321"/>
                    </a:cubicBezTo>
                    <a:cubicBezTo>
                      <a:pt x="20703" y="298"/>
                      <a:pt x="20703" y="207"/>
                      <a:pt x="20635" y="184"/>
                    </a:cubicBezTo>
                    <a:cubicBezTo>
                      <a:pt x="20211" y="35"/>
                      <a:pt x="19768" y="1"/>
                      <a:pt x="19322" y="1"/>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63"/>
              <p:cNvSpPr/>
              <p:nvPr/>
            </p:nvSpPr>
            <p:spPr>
              <a:xfrm>
                <a:off x="-2068677" y="2233563"/>
                <a:ext cx="297062" cy="6153"/>
              </a:xfrm>
              <a:custGeom>
                <a:avLst/>
                <a:gdLst/>
                <a:ahLst/>
                <a:cxnLst/>
                <a:rect l="l" t="t" r="r" b="b"/>
                <a:pathLst>
                  <a:path w="22256" h="461" extrusionOk="0">
                    <a:moveTo>
                      <a:pt x="2626" y="46"/>
                    </a:moveTo>
                    <a:cubicBezTo>
                      <a:pt x="1781" y="69"/>
                      <a:pt x="868" y="0"/>
                      <a:pt x="24" y="229"/>
                    </a:cubicBezTo>
                    <a:cubicBezTo>
                      <a:pt x="1" y="229"/>
                      <a:pt x="1" y="274"/>
                      <a:pt x="24" y="274"/>
                    </a:cubicBezTo>
                    <a:cubicBezTo>
                      <a:pt x="627" y="437"/>
                      <a:pt x="1265" y="461"/>
                      <a:pt x="1888" y="461"/>
                    </a:cubicBezTo>
                    <a:cubicBezTo>
                      <a:pt x="2138" y="461"/>
                      <a:pt x="2385" y="457"/>
                      <a:pt x="2626" y="457"/>
                    </a:cubicBezTo>
                    <a:lnTo>
                      <a:pt x="5433" y="457"/>
                    </a:lnTo>
                    <a:cubicBezTo>
                      <a:pt x="7282" y="457"/>
                      <a:pt x="9154" y="457"/>
                      <a:pt x="11003" y="434"/>
                    </a:cubicBezTo>
                    <a:cubicBezTo>
                      <a:pt x="12754" y="434"/>
                      <a:pt x="14509" y="454"/>
                      <a:pt x="16263" y="454"/>
                    </a:cubicBezTo>
                    <a:cubicBezTo>
                      <a:pt x="18236" y="454"/>
                      <a:pt x="20207" y="429"/>
                      <a:pt x="22164" y="320"/>
                    </a:cubicBezTo>
                    <a:cubicBezTo>
                      <a:pt x="22256" y="320"/>
                      <a:pt x="22256" y="183"/>
                      <a:pt x="22164" y="183"/>
                    </a:cubicBezTo>
                    <a:cubicBezTo>
                      <a:pt x="20207" y="74"/>
                      <a:pt x="18236" y="49"/>
                      <a:pt x="16263" y="49"/>
                    </a:cubicBezTo>
                    <a:cubicBezTo>
                      <a:pt x="14509" y="49"/>
                      <a:pt x="12754" y="69"/>
                      <a:pt x="11003" y="69"/>
                    </a:cubicBezTo>
                    <a:cubicBezTo>
                      <a:pt x="9154" y="46"/>
                      <a:pt x="7282" y="46"/>
                      <a:pt x="5433" y="46"/>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63"/>
              <p:cNvSpPr/>
              <p:nvPr/>
            </p:nvSpPr>
            <p:spPr>
              <a:xfrm>
                <a:off x="-2002861" y="2268279"/>
                <a:ext cx="258061" cy="6180"/>
              </a:xfrm>
              <a:custGeom>
                <a:avLst/>
                <a:gdLst/>
                <a:ahLst/>
                <a:cxnLst/>
                <a:rect l="l" t="t" r="r" b="b"/>
                <a:pathLst>
                  <a:path w="19334" h="463" extrusionOk="0">
                    <a:moveTo>
                      <a:pt x="14766" y="1"/>
                    </a:moveTo>
                    <a:cubicBezTo>
                      <a:pt x="13020" y="1"/>
                      <a:pt x="11274" y="47"/>
                      <a:pt x="9541" y="47"/>
                    </a:cubicBezTo>
                    <a:lnTo>
                      <a:pt x="4748" y="47"/>
                    </a:lnTo>
                    <a:cubicBezTo>
                      <a:pt x="4348" y="59"/>
                      <a:pt x="3949" y="59"/>
                      <a:pt x="3547" y="59"/>
                    </a:cubicBezTo>
                    <a:cubicBezTo>
                      <a:pt x="3144" y="59"/>
                      <a:pt x="2739" y="59"/>
                      <a:pt x="2328" y="70"/>
                    </a:cubicBezTo>
                    <a:cubicBezTo>
                      <a:pt x="2182" y="75"/>
                      <a:pt x="2032" y="75"/>
                      <a:pt x="1878" y="75"/>
                    </a:cubicBezTo>
                    <a:cubicBezTo>
                      <a:pt x="1776" y="75"/>
                      <a:pt x="1673" y="75"/>
                      <a:pt x="1568" y="75"/>
                    </a:cubicBezTo>
                    <a:cubicBezTo>
                      <a:pt x="1048" y="75"/>
                      <a:pt x="510" y="85"/>
                      <a:pt x="23" y="207"/>
                    </a:cubicBezTo>
                    <a:cubicBezTo>
                      <a:pt x="0" y="230"/>
                      <a:pt x="0" y="253"/>
                      <a:pt x="23" y="275"/>
                    </a:cubicBezTo>
                    <a:cubicBezTo>
                      <a:pt x="495" y="397"/>
                      <a:pt x="1007" y="407"/>
                      <a:pt x="1506" y="407"/>
                    </a:cubicBezTo>
                    <a:cubicBezTo>
                      <a:pt x="1606" y="407"/>
                      <a:pt x="1705" y="407"/>
                      <a:pt x="1803" y="407"/>
                    </a:cubicBezTo>
                    <a:cubicBezTo>
                      <a:pt x="1950" y="407"/>
                      <a:pt x="2096" y="408"/>
                      <a:pt x="2237" y="412"/>
                    </a:cubicBezTo>
                    <a:lnTo>
                      <a:pt x="9541" y="412"/>
                    </a:lnTo>
                    <a:cubicBezTo>
                      <a:pt x="11343" y="412"/>
                      <a:pt x="13160" y="462"/>
                      <a:pt x="14975" y="462"/>
                    </a:cubicBezTo>
                    <a:cubicBezTo>
                      <a:pt x="16401" y="462"/>
                      <a:pt x="17826" y="432"/>
                      <a:pt x="19242" y="321"/>
                    </a:cubicBezTo>
                    <a:cubicBezTo>
                      <a:pt x="19333" y="298"/>
                      <a:pt x="19333" y="184"/>
                      <a:pt x="19242" y="161"/>
                    </a:cubicBezTo>
                    <a:cubicBezTo>
                      <a:pt x="17757" y="35"/>
                      <a:pt x="16261" y="1"/>
                      <a:pt x="14766" y="1"/>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63"/>
              <p:cNvSpPr/>
              <p:nvPr/>
            </p:nvSpPr>
            <p:spPr>
              <a:xfrm>
                <a:off x="-1963873" y="2294974"/>
                <a:ext cx="106954" cy="5259"/>
              </a:xfrm>
              <a:custGeom>
                <a:avLst/>
                <a:gdLst/>
                <a:ahLst/>
                <a:cxnLst/>
                <a:rect l="l" t="t" r="r" b="b"/>
                <a:pathLst>
                  <a:path w="8013" h="394" extrusionOk="0">
                    <a:moveTo>
                      <a:pt x="2452" y="1"/>
                    </a:moveTo>
                    <a:cubicBezTo>
                      <a:pt x="1639" y="1"/>
                      <a:pt x="823" y="27"/>
                      <a:pt x="24" y="170"/>
                    </a:cubicBezTo>
                    <a:cubicBezTo>
                      <a:pt x="1" y="170"/>
                      <a:pt x="1" y="238"/>
                      <a:pt x="24" y="238"/>
                    </a:cubicBezTo>
                    <a:cubicBezTo>
                      <a:pt x="734" y="365"/>
                      <a:pt x="1458" y="393"/>
                      <a:pt x="2181" y="393"/>
                    </a:cubicBezTo>
                    <a:cubicBezTo>
                      <a:pt x="2759" y="393"/>
                      <a:pt x="3336" y="375"/>
                      <a:pt x="3904" y="375"/>
                    </a:cubicBezTo>
                    <a:cubicBezTo>
                      <a:pt x="5273" y="375"/>
                      <a:pt x="6620" y="284"/>
                      <a:pt x="7967" y="238"/>
                    </a:cubicBezTo>
                    <a:cubicBezTo>
                      <a:pt x="8013" y="238"/>
                      <a:pt x="8013" y="170"/>
                      <a:pt x="7967" y="170"/>
                    </a:cubicBezTo>
                    <a:cubicBezTo>
                      <a:pt x="6620" y="124"/>
                      <a:pt x="5273" y="10"/>
                      <a:pt x="3904" y="10"/>
                    </a:cubicBezTo>
                    <a:cubicBezTo>
                      <a:pt x="3425" y="10"/>
                      <a:pt x="2939" y="1"/>
                      <a:pt x="2452" y="1"/>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63"/>
              <p:cNvSpPr/>
              <p:nvPr/>
            </p:nvSpPr>
            <p:spPr>
              <a:xfrm>
                <a:off x="-2074150" y="2344013"/>
                <a:ext cx="239774" cy="5032"/>
              </a:xfrm>
              <a:custGeom>
                <a:avLst/>
                <a:gdLst/>
                <a:ahLst/>
                <a:cxnLst/>
                <a:rect l="l" t="t" r="r" b="b"/>
                <a:pathLst>
                  <a:path w="17964" h="377" extrusionOk="0">
                    <a:moveTo>
                      <a:pt x="3150" y="1"/>
                    </a:moveTo>
                    <a:cubicBezTo>
                      <a:pt x="2906" y="1"/>
                      <a:pt x="2663" y="3"/>
                      <a:pt x="2420" y="11"/>
                    </a:cubicBezTo>
                    <a:lnTo>
                      <a:pt x="1233" y="11"/>
                    </a:lnTo>
                    <a:cubicBezTo>
                      <a:pt x="822" y="34"/>
                      <a:pt x="434" y="148"/>
                      <a:pt x="46" y="171"/>
                    </a:cubicBezTo>
                    <a:cubicBezTo>
                      <a:pt x="0" y="171"/>
                      <a:pt x="0" y="216"/>
                      <a:pt x="46" y="216"/>
                    </a:cubicBezTo>
                    <a:cubicBezTo>
                      <a:pt x="434" y="239"/>
                      <a:pt x="822" y="331"/>
                      <a:pt x="1233" y="353"/>
                    </a:cubicBezTo>
                    <a:lnTo>
                      <a:pt x="2328" y="353"/>
                    </a:lnTo>
                    <a:cubicBezTo>
                      <a:pt x="3036" y="376"/>
                      <a:pt x="3766" y="376"/>
                      <a:pt x="4497" y="376"/>
                    </a:cubicBezTo>
                    <a:cubicBezTo>
                      <a:pt x="5980" y="376"/>
                      <a:pt x="7487" y="353"/>
                      <a:pt x="8970" y="353"/>
                    </a:cubicBezTo>
                    <a:cubicBezTo>
                      <a:pt x="11961" y="331"/>
                      <a:pt x="14928" y="308"/>
                      <a:pt x="17895" y="216"/>
                    </a:cubicBezTo>
                    <a:cubicBezTo>
                      <a:pt x="17964" y="216"/>
                      <a:pt x="17964" y="148"/>
                      <a:pt x="17895" y="148"/>
                    </a:cubicBezTo>
                    <a:cubicBezTo>
                      <a:pt x="14928" y="57"/>
                      <a:pt x="11961" y="34"/>
                      <a:pt x="8970" y="11"/>
                    </a:cubicBezTo>
                    <a:lnTo>
                      <a:pt x="4611" y="11"/>
                    </a:lnTo>
                    <a:cubicBezTo>
                      <a:pt x="4124" y="11"/>
                      <a:pt x="3637" y="1"/>
                      <a:pt x="3150" y="1"/>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63"/>
              <p:cNvSpPr/>
              <p:nvPr/>
            </p:nvSpPr>
            <p:spPr>
              <a:xfrm>
                <a:off x="-2037297" y="2322110"/>
                <a:ext cx="214201" cy="5953"/>
              </a:xfrm>
              <a:custGeom>
                <a:avLst/>
                <a:gdLst/>
                <a:ahLst/>
                <a:cxnLst/>
                <a:rect l="l" t="t" r="r" b="b"/>
                <a:pathLst>
                  <a:path w="16048" h="446" extrusionOk="0">
                    <a:moveTo>
                      <a:pt x="2544" y="0"/>
                    </a:moveTo>
                    <a:cubicBezTo>
                      <a:pt x="1697" y="0"/>
                      <a:pt x="851" y="29"/>
                      <a:pt x="24" y="191"/>
                    </a:cubicBezTo>
                    <a:cubicBezTo>
                      <a:pt x="1" y="191"/>
                      <a:pt x="1" y="237"/>
                      <a:pt x="24" y="260"/>
                    </a:cubicBezTo>
                    <a:cubicBezTo>
                      <a:pt x="920" y="423"/>
                      <a:pt x="1829" y="446"/>
                      <a:pt x="2732" y="446"/>
                    </a:cubicBezTo>
                    <a:cubicBezTo>
                      <a:pt x="3094" y="446"/>
                      <a:pt x="3454" y="442"/>
                      <a:pt x="3813" y="442"/>
                    </a:cubicBezTo>
                    <a:cubicBezTo>
                      <a:pt x="5182" y="442"/>
                      <a:pt x="6552" y="442"/>
                      <a:pt x="7898" y="419"/>
                    </a:cubicBezTo>
                    <a:cubicBezTo>
                      <a:pt x="10592" y="397"/>
                      <a:pt x="13285" y="419"/>
                      <a:pt x="15979" y="282"/>
                    </a:cubicBezTo>
                    <a:cubicBezTo>
                      <a:pt x="16047" y="282"/>
                      <a:pt x="16047" y="168"/>
                      <a:pt x="15979" y="168"/>
                    </a:cubicBezTo>
                    <a:cubicBezTo>
                      <a:pt x="13285" y="31"/>
                      <a:pt x="10592" y="31"/>
                      <a:pt x="7898" y="9"/>
                    </a:cubicBezTo>
                    <a:lnTo>
                      <a:pt x="3927" y="9"/>
                    </a:lnTo>
                    <a:cubicBezTo>
                      <a:pt x="3468" y="9"/>
                      <a:pt x="3006" y="0"/>
                      <a:pt x="2544" y="0"/>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63"/>
              <p:cNvSpPr/>
              <p:nvPr/>
            </p:nvSpPr>
            <p:spPr>
              <a:xfrm>
                <a:off x="-2093050" y="2386191"/>
                <a:ext cx="230645" cy="6727"/>
              </a:xfrm>
              <a:custGeom>
                <a:avLst/>
                <a:gdLst/>
                <a:ahLst/>
                <a:cxnLst/>
                <a:rect l="l" t="t" r="r" b="b"/>
                <a:pathLst>
                  <a:path w="17280" h="504" extrusionOk="0">
                    <a:moveTo>
                      <a:pt x="4041" y="1"/>
                    </a:moveTo>
                    <a:cubicBezTo>
                      <a:pt x="3333" y="1"/>
                      <a:pt x="2626" y="1"/>
                      <a:pt x="1941" y="24"/>
                    </a:cubicBezTo>
                    <a:cubicBezTo>
                      <a:pt x="1724" y="24"/>
                      <a:pt x="1492" y="15"/>
                      <a:pt x="1258" y="15"/>
                    </a:cubicBezTo>
                    <a:cubicBezTo>
                      <a:pt x="829" y="15"/>
                      <a:pt x="393" y="44"/>
                      <a:pt x="24" y="206"/>
                    </a:cubicBezTo>
                    <a:cubicBezTo>
                      <a:pt x="1" y="229"/>
                      <a:pt x="1" y="252"/>
                      <a:pt x="24" y="252"/>
                    </a:cubicBezTo>
                    <a:cubicBezTo>
                      <a:pt x="572" y="503"/>
                      <a:pt x="1256" y="435"/>
                      <a:pt x="1827" y="457"/>
                    </a:cubicBezTo>
                    <a:lnTo>
                      <a:pt x="4041" y="457"/>
                    </a:lnTo>
                    <a:cubicBezTo>
                      <a:pt x="5502" y="457"/>
                      <a:pt x="6963" y="457"/>
                      <a:pt x="8423" y="435"/>
                    </a:cubicBezTo>
                    <a:cubicBezTo>
                      <a:pt x="11368" y="412"/>
                      <a:pt x="14290" y="366"/>
                      <a:pt x="17234" y="275"/>
                    </a:cubicBezTo>
                    <a:cubicBezTo>
                      <a:pt x="17280" y="275"/>
                      <a:pt x="17280" y="183"/>
                      <a:pt x="17234" y="183"/>
                    </a:cubicBezTo>
                    <a:cubicBezTo>
                      <a:pt x="14290" y="92"/>
                      <a:pt x="11368" y="69"/>
                      <a:pt x="8423" y="47"/>
                    </a:cubicBezTo>
                    <a:cubicBezTo>
                      <a:pt x="6963" y="24"/>
                      <a:pt x="5502" y="1"/>
                      <a:pt x="4041" y="1"/>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63"/>
              <p:cNvSpPr/>
              <p:nvPr/>
            </p:nvSpPr>
            <p:spPr>
              <a:xfrm>
                <a:off x="-2138445" y="2431506"/>
                <a:ext cx="310463" cy="8556"/>
              </a:xfrm>
              <a:custGeom>
                <a:avLst/>
                <a:gdLst/>
                <a:ahLst/>
                <a:cxnLst/>
                <a:rect l="l" t="t" r="r" b="b"/>
                <a:pathLst>
                  <a:path w="23260" h="641" extrusionOk="0">
                    <a:moveTo>
                      <a:pt x="16885" y="1"/>
                    </a:moveTo>
                    <a:cubicBezTo>
                      <a:pt x="15092" y="1"/>
                      <a:pt x="13296" y="30"/>
                      <a:pt x="11505" y="30"/>
                    </a:cubicBezTo>
                    <a:cubicBezTo>
                      <a:pt x="10227" y="30"/>
                      <a:pt x="8938" y="20"/>
                      <a:pt x="7647" y="20"/>
                    </a:cubicBezTo>
                    <a:cubicBezTo>
                      <a:pt x="7001" y="20"/>
                      <a:pt x="6354" y="22"/>
                      <a:pt x="5707" y="30"/>
                    </a:cubicBezTo>
                    <a:cubicBezTo>
                      <a:pt x="4927" y="30"/>
                      <a:pt x="4140" y="10"/>
                      <a:pt x="3352" y="10"/>
                    </a:cubicBezTo>
                    <a:cubicBezTo>
                      <a:pt x="2250" y="10"/>
                      <a:pt x="1148" y="49"/>
                      <a:pt x="69" y="235"/>
                    </a:cubicBezTo>
                    <a:cubicBezTo>
                      <a:pt x="1" y="258"/>
                      <a:pt x="1" y="395"/>
                      <a:pt x="69" y="395"/>
                    </a:cubicBezTo>
                    <a:cubicBezTo>
                      <a:pt x="1229" y="595"/>
                      <a:pt x="2416" y="625"/>
                      <a:pt x="3602" y="625"/>
                    </a:cubicBezTo>
                    <a:cubicBezTo>
                      <a:pt x="4103" y="625"/>
                      <a:pt x="4604" y="620"/>
                      <a:pt x="5103" y="620"/>
                    </a:cubicBezTo>
                    <a:cubicBezTo>
                      <a:pt x="5305" y="620"/>
                      <a:pt x="5506" y="621"/>
                      <a:pt x="5707" y="623"/>
                    </a:cubicBezTo>
                    <a:lnTo>
                      <a:pt x="11505" y="623"/>
                    </a:lnTo>
                    <a:cubicBezTo>
                      <a:pt x="11785" y="621"/>
                      <a:pt x="12066" y="621"/>
                      <a:pt x="12347" y="621"/>
                    </a:cubicBezTo>
                    <a:cubicBezTo>
                      <a:pt x="13856" y="621"/>
                      <a:pt x="15369" y="641"/>
                      <a:pt x="16880" y="641"/>
                    </a:cubicBezTo>
                    <a:cubicBezTo>
                      <a:pt x="18974" y="641"/>
                      <a:pt x="21067" y="602"/>
                      <a:pt x="23146" y="418"/>
                    </a:cubicBezTo>
                    <a:cubicBezTo>
                      <a:pt x="23260" y="418"/>
                      <a:pt x="23260" y="235"/>
                      <a:pt x="23146" y="212"/>
                    </a:cubicBezTo>
                    <a:cubicBezTo>
                      <a:pt x="21069" y="40"/>
                      <a:pt x="18978" y="1"/>
                      <a:pt x="16885" y="1"/>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63"/>
              <p:cNvSpPr/>
              <p:nvPr/>
            </p:nvSpPr>
            <p:spPr>
              <a:xfrm>
                <a:off x="-2101272" y="2457867"/>
                <a:ext cx="252575" cy="8169"/>
              </a:xfrm>
              <a:custGeom>
                <a:avLst/>
                <a:gdLst/>
                <a:ahLst/>
                <a:cxnLst/>
                <a:rect l="l" t="t" r="r" b="b"/>
                <a:pathLst>
                  <a:path w="18923" h="612" extrusionOk="0">
                    <a:moveTo>
                      <a:pt x="7056" y="1"/>
                    </a:moveTo>
                    <a:cubicBezTo>
                      <a:pt x="6278" y="1"/>
                      <a:pt x="5502" y="6"/>
                      <a:pt x="4725" y="18"/>
                    </a:cubicBezTo>
                    <a:cubicBezTo>
                      <a:pt x="3927" y="18"/>
                      <a:pt x="3128" y="18"/>
                      <a:pt x="2329" y="40"/>
                    </a:cubicBezTo>
                    <a:cubicBezTo>
                      <a:pt x="2152" y="46"/>
                      <a:pt x="1969" y="46"/>
                      <a:pt x="1784" y="46"/>
                    </a:cubicBezTo>
                    <a:lnTo>
                      <a:pt x="1784" y="46"/>
                    </a:lnTo>
                    <a:cubicBezTo>
                      <a:pt x="1227" y="46"/>
                      <a:pt x="645" y="46"/>
                      <a:pt x="115" y="200"/>
                    </a:cubicBezTo>
                    <a:cubicBezTo>
                      <a:pt x="1" y="223"/>
                      <a:pt x="1" y="383"/>
                      <a:pt x="115" y="429"/>
                    </a:cubicBezTo>
                    <a:cubicBezTo>
                      <a:pt x="539" y="552"/>
                      <a:pt x="997" y="576"/>
                      <a:pt x="1448" y="576"/>
                    </a:cubicBezTo>
                    <a:cubicBezTo>
                      <a:pt x="1748" y="576"/>
                      <a:pt x="2046" y="565"/>
                      <a:pt x="2329" y="565"/>
                    </a:cubicBezTo>
                    <a:cubicBezTo>
                      <a:pt x="3128" y="588"/>
                      <a:pt x="3927" y="611"/>
                      <a:pt x="4725" y="611"/>
                    </a:cubicBezTo>
                    <a:cubicBezTo>
                      <a:pt x="6278" y="611"/>
                      <a:pt x="7830" y="611"/>
                      <a:pt x="9405" y="588"/>
                    </a:cubicBezTo>
                    <a:cubicBezTo>
                      <a:pt x="12555" y="543"/>
                      <a:pt x="15704" y="497"/>
                      <a:pt x="18854" y="360"/>
                    </a:cubicBezTo>
                    <a:cubicBezTo>
                      <a:pt x="18923" y="360"/>
                      <a:pt x="18923" y="246"/>
                      <a:pt x="18854" y="246"/>
                    </a:cubicBezTo>
                    <a:cubicBezTo>
                      <a:pt x="15704" y="132"/>
                      <a:pt x="12555" y="63"/>
                      <a:pt x="9405" y="18"/>
                    </a:cubicBezTo>
                    <a:cubicBezTo>
                      <a:pt x="8617" y="6"/>
                      <a:pt x="7835" y="1"/>
                      <a:pt x="7056" y="1"/>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63"/>
              <p:cNvSpPr/>
              <p:nvPr/>
            </p:nvSpPr>
            <p:spPr>
              <a:xfrm>
                <a:off x="-2082692" y="2294187"/>
                <a:ext cx="728920" cy="36265"/>
              </a:xfrm>
              <a:custGeom>
                <a:avLst/>
                <a:gdLst/>
                <a:ahLst/>
                <a:cxnLst/>
                <a:rect l="l" t="t" r="r" b="b"/>
                <a:pathLst>
                  <a:path w="54611" h="2717" extrusionOk="0">
                    <a:moveTo>
                      <a:pt x="29082" y="0"/>
                    </a:moveTo>
                    <a:cubicBezTo>
                      <a:pt x="18757" y="0"/>
                      <a:pt x="7439" y="739"/>
                      <a:pt x="1" y="2717"/>
                    </a:cubicBezTo>
                    <a:cubicBezTo>
                      <a:pt x="1" y="2717"/>
                      <a:pt x="21913" y="2636"/>
                      <a:pt x="37786" y="2636"/>
                    </a:cubicBezTo>
                    <a:cubicBezTo>
                      <a:pt x="45723" y="2636"/>
                      <a:pt x="52149" y="2656"/>
                      <a:pt x="53572" y="2717"/>
                    </a:cubicBezTo>
                    <a:cubicBezTo>
                      <a:pt x="54611" y="1288"/>
                      <a:pt x="42711" y="0"/>
                      <a:pt x="29082" y="0"/>
                    </a:cubicBezTo>
                    <a:close/>
                  </a:path>
                </a:pathLst>
              </a:custGeom>
              <a:solidFill>
                <a:srgbClr val="F2E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63"/>
              <p:cNvSpPr/>
              <p:nvPr/>
            </p:nvSpPr>
            <p:spPr>
              <a:xfrm>
                <a:off x="-2067449" y="2454744"/>
                <a:ext cx="728920" cy="36265"/>
              </a:xfrm>
              <a:custGeom>
                <a:avLst/>
                <a:gdLst/>
                <a:ahLst/>
                <a:cxnLst/>
                <a:rect l="l" t="t" r="r" b="b"/>
                <a:pathLst>
                  <a:path w="54611" h="2717" extrusionOk="0">
                    <a:moveTo>
                      <a:pt x="29081" y="0"/>
                    </a:moveTo>
                    <a:cubicBezTo>
                      <a:pt x="18756" y="0"/>
                      <a:pt x="7438" y="739"/>
                      <a:pt x="0" y="2717"/>
                    </a:cubicBezTo>
                    <a:cubicBezTo>
                      <a:pt x="0" y="2717"/>
                      <a:pt x="21913" y="2636"/>
                      <a:pt x="37785" y="2636"/>
                    </a:cubicBezTo>
                    <a:cubicBezTo>
                      <a:pt x="45722" y="2636"/>
                      <a:pt x="52148" y="2656"/>
                      <a:pt x="53571" y="2717"/>
                    </a:cubicBezTo>
                    <a:cubicBezTo>
                      <a:pt x="54610" y="1288"/>
                      <a:pt x="42710" y="0"/>
                      <a:pt x="29081" y="0"/>
                    </a:cubicBezTo>
                    <a:close/>
                  </a:path>
                </a:pathLst>
              </a:custGeom>
              <a:solidFill>
                <a:srgbClr val="F2E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63"/>
              <p:cNvSpPr/>
              <p:nvPr/>
            </p:nvSpPr>
            <p:spPr>
              <a:xfrm>
                <a:off x="-1620522" y="2392785"/>
                <a:ext cx="138333" cy="6647"/>
              </a:xfrm>
              <a:custGeom>
                <a:avLst/>
                <a:gdLst/>
                <a:ahLst/>
                <a:cxnLst/>
                <a:rect l="l" t="t" r="r" b="b"/>
                <a:pathLst>
                  <a:path w="10364" h="498" extrusionOk="0">
                    <a:moveTo>
                      <a:pt x="1289" y="0"/>
                    </a:moveTo>
                    <a:cubicBezTo>
                      <a:pt x="856" y="0"/>
                      <a:pt x="426" y="37"/>
                      <a:pt x="47" y="192"/>
                    </a:cubicBezTo>
                    <a:cubicBezTo>
                      <a:pt x="1" y="214"/>
                      <a:pt x="1" y="283"/>
                      <a:pt x="47" y="306"/>
                    </a:cubicBezTo>
                    <a:cubicBezTo>
                      <a:pt x="426" y="460"/>
                      <a:pt x="856" y="497"/>
                      <a:pt x="1289" y="497"/>
                    </a:cubicBezTo>
                    <a:cubicBezTo>
                      <a:pt x="1690" y="497"/>
                      <a:pt x="2094" y="466"/>
                      <a:pt x="2466" y="466"/>
                    </a:cubicBezTo>
                    <a:lnTo>
                      <a:pt x="7670" y="466"/>
                    </a:lnTo>
                    <a:cubicBezTo>
                      <a:pt x="8560" y="466"/>
                      <a:pt x="9382" y="420"/>
                      <a:pt x="10272" y="329"/>
                    </a:cubicBezTo>
                    <a:cubicBezTo>
                      <a:pt x="10364" y="306"/>
                      <a:pt x="10364" y="192"/>
                      <a:pt x="10272" y="192"/>
                    </a:cubicBezTo>
                    <a:cubicBezTo>
                      <a:pt x="9405" y="78"/>
                      <a:pt x="8560" y="32"/>
                      <a:pt x="7670" y="32"/>
                    </a:cubicBezTo>
                    <a:lnTo>
                      <a:pt x="2466" y="32"/>
                    </a:lnTo>
                    <a:cubicBezTo>
                      <a:pt x="2094" y="32"/>
                      <a:pt x="1690" y="0"/>
                      <a:pt x="1289" y="0"/>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63"/>
              <p:cNvSpPr/>
              <p:nvPr/>
            </p:nvSpPr>
            <p:spPr>
              <a:xfrm>
                <a:off x="-1669561" y="2197778"/>
                <a:ext cx="343364" cy="6554"/>
              </a:xfrm>
              <a:custGeom>
                <a:avLst/>
                <a:gdLst/>
                <a:ahLst/>
                <a:cxnLst/>
                <a:rect l="l" t="t" r="r" b="b"/>
                <a:pathLst>
                  <a:path w="25725" h="491" extrusionOk="0">
                    <a:moveTo>
                      <a:pt x="8576" y="1"/>
                    </a:moveTo>
                    <a:cubicBezTo>
                      <a:pt x="7865" y="1"/>
                      <a:pt x="7152" y="3"/>
                      <a:pt x="6437" y="11"/>
                    </a:cubicBezTo>
                    <a:cubicBezTo>
                      <a:pt x="4314" y="57"/>
                      <a:pt x="2168" y="34"/>
                      <a:pt x="46" y="193"/>
                    </a:cubicBezTo>
                    <a:cubicBezTo>
                      <a:pt x="0" y="216"/>
                      <a:pt x="0" y="285"/>
                      <a:pt x="46" y="285"/>
                    </a:cubicBezTo>
                    <a:cubicBezTo>
                      <a:pt x="2168" y="445"/>
                      <a:pt x="4314" y="445"/>
                      <a:pt x="6437" y="467"/>
                    </a:cubicBezTo>
                    <a:cubicBezTo>
                      <a:pt x="7152" y="475"/>
                      <a:pt x="7865" y="478"/>
                      <a:pt x="8576" y="478"/>
                    </a:cubicBezTo>
                    <a:cubicBezTo>
                      <a:pt x="10000" y="478"/>
                      <a:pt x="11420" y="467"/>
                      <a:pt x="12851" y="467"/>
                    </a:cubicBezTo>
                    <a:cubicBezTo>
                      <a:pt x="14973" y="467"/>
                      <a:pt x="17119" y="467"/>
                      <a:pt x="19242" y="490"/>
                    </a:cubicBezTo>
                    <a:cubicBezTo>
                      <a:pt x="19632" y="490"/>
                      <a:pt x="20022" y="491"/>
                      <a:pt x="20412" y="491"/>
                    </a:cubicBezTo>
                    <a:cubicBezTo>
                      <a:pt x="22167" y="491"/>
                      <a:pt x="23919" y="476"/>
                      <a:pt x="25656" y="308"/>
                    </a:cubicBezTo>
                    <a:cubicBezTo>
                      <a:pt x="25724" y="308"/>
                      <a:pt x="25724" y="193"/>
                      <a:pt x="25656" y="171"/>
                    </a:cubicBezTo>
                    <a:cubicBezTo>
                      <a:pt x="24186" y="28"/>
                      <a:pt x="22706" y="7"/>
                      <a:pt x="21222" y="7"/>
                    </a:cubicBezTo>
                    <a:cubicBezTo>
                      <a:pt x="20562" y="7"/>
                      <a:pt x="19902" y="11"/>
                      <a:pt x="19242" y="11"/>
                    </a:cubicBezTo>
                    <a:lnTo>
                      <a:pt x="12851" y="11"/>
                    </a:lnTo>
                    <a:cubicBezTo>
                      <a:pt x="11420" y="11"/>
                      <a:pt x="10000" y="1"/>
                      <a:pt x="8576" y="1"/>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63"/>
              <p:cNvSpPr/>
              <p:nvPr/>
            </p:nvSpPr>
            <p:spPr>
              <a:xfrm>
                <a:off x="-1594321" y="2264409"/>
                <a:ext cx="106647" cy="4124"/>
              </a:xfrm>
              <a:custGeom>
                <a:avLst/>
                <a:gdLst/>
                <a:ahLst/>
                <a:cxnLst/>
                <a:rect l="l" t="t" r="r" b="b"/>
                <a:pathLst>
                  <a:path w="7990" h="309" extrusionOk="0">
                    <a:moveTo>
                      <a:pt x="5936" y="0"/>
                    </a:moveTo>
                    <a:cubicBezTo>
                      <a:pt x="5279" y="0"/>
                      <a:pt x="4623" y="18"/>
                      <a:pt x="3973" y="18"/>
                    </a:cubicBezTo>
                    <a:cubicBezTo>
                      <a:pt x="2649" y="18"/>
                      <a:pt x="1348" y="40"/>
                      <a:pt x="24" y="132"/>
                    </a:cubicBezTo>
                    <a:cubicBezTo>
                      <a:pt x="1" y="132"/>
                      <a:pt x="1" y="177"/>
                      <a:pt x="24" y="177"/>
                    </a:cubicBezTo>
                    <a:cubicBezTo>
                      <a:pt x="1348" y="269"/>
                      <a:pt x="2649" y="292"/>
                      <a:pt x="3973" y="292"/>
                    </a:cubicBezTo>
                    <a:cubicBezTo>
                      <a:pt x="4623" y="292"/>
                      <a:pt x="5279" y="309"/>
                      <a:pt x="5936" y="309"/>
                    </a:cubicBezTo>
                    <a:cubicBezTo>
                      <a:pt x="6592" y="309"/>
                      <a:pt x="7248" y="292"/>
                      <a:pt x="7898" y="223"/>
                    </a:cubicBezTo>
                    <a:cubicBezTo>
                      <a:pt x="7990" y="223"/>
                      <a:pt x="7990" y="86"/>
                      <a:pt x="7898" y="86"/>
                    </a:cubicBezTo>
                    <a:cubicBezTo>
                      <a:pt x="7248" y="18"/>
                      <a:pt x="6592" y="0"/>
                      <a:pt x="5936" y="0"/>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63"/>
              <p:cNvSpPr/>
              <p:nvPr/>
            </p:nvSpPr>
            <p:spPr>
              <a:xfrm>
                <a:off x="-2027540" y="2525726"/>
                <a:ext cx="296448" cy="8249"/>
              </a:xfrm>
              <a:custGeom>
                <a:avLst/>
                <a:gdLst/>
                <a:ahLst/>
                <a:cxnLst/>
                <a:rect l="l" t="t" r="r" b="b"/>
                <a:pathLst>
                  <a:path w="22210" h="618" extrusionOk="0">
                    <a:moveTo>
                      <a:pt x="5729" y="24"/>
                    </a:moveTo>
                    <a:cubicBezTo>
                      <a:pt x="3858" y="47"/>
                      <a:pt x="1986" y="1"/>
                      <a:pt x="137" y="206"/>
                    </a:cubicBezTo>
                    <a:cubicBezTo>
                      <a:pt x="0" y="229"/>
                      <a:pt x="0" y="389"/>
                      <a:pt x="137" y="412"/>
                    </a:cubicBezTo>
                    <a:cubicBezTo>
                      <a:pt x="1986" y="617"/>
                      <a:pt x="3858" y="571"/>
                      <a:pt x="5729" y="594"/>
                    </a:cubicBezTo>
                    <a:cubicBezTo>
                      <a:pt x="7510" y="594"/>
                      <a:pt x="9313" y="594"/>
                      <a:pt x="11116" y="571"/>
                    </a:cubicBezTo>
                    <a:cubicBezTo>
                      <a:pt x="12654" y="571"/>
                      <a:pt x="14196" y="588"/>
                      <a:pt x="15738" y="588"/>
                    </a:cubicBezTo>
                    <a:cubicBezTo>
                      <a:pt x="17859" y="588"/>
                      <a:pt x="19981" y="557"/>
                      <a:pt x="22095" y="412"/>
                    </a:cubicBezTo>
                    <a:cubicBezTo>
                      <a:pt x="22209" y="389"/>
                      <a:pt x="22209" y="229"/>
                      <a:pt x="22095" y="206"/>
                    </a:cubicBezTo>
                    <a:cubicBezTo>
                      <a:pt x="19981" y="61"/>
                      <a:pt x="17859" y="30"/>
                      <a:pt x="15738" y="30"/>
                    </a:cubicBezTo>
                    <a:cubicBezTo>
                      <a:pt x="14196" y="30"/>
                      <a:pt x="12654" y="47"/>
                      <a:pt x="11116" y="47"/>
                    </a:cubicBezTo>
                    <a:cubicBezTo>
                      <a:pt x="9313" y="24"/>
                      <a:pt x="7510" y="24"/>
                      <a:pt x="5729" y="24"/>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63"/>
              <p:cNvSpPr/>
              <p:nvPr/>
            </p:nvSpPr>
            <p:spPr>
              <a:xfrm>
                <a:off x="-1979716" y="2555584"/>
                <a:ext cx="240402" cy="7862"/>
              </a:xfrm>
              <a:custGeom>
                <a:avLst/>
                <a:gdLst/>
                <a:ahLst/>
                <a:cxnLst/>
                <a:rect l="l" t="t" r="r" b="b"/>
                <a:pathLst>
                  <a:path w="18011" h="589" extrusionOk="0">
                    <a:moveTo>
                      <a:pt x="2238" y="24"/>
                    </a:moveTo>
                    <a:cubicBezTo>
                      <a:pt x="1553" y="46"/>
                      <a:pt x="709" y="1"/>
                      <a:pt x="47" y="252"/>
                    </a:cubicBezTo>
                    <a:cubicBezTo>
                      <a:pt x="1" y="275"/>
                      <a:pt x="1" y="343"/>
                      <a:pt x="47" y="343"/>
                    </a:cubicBezTo>
                    <a:cubicBezTo>
                      <a:pt x="587" y="556"/>
                      <a:pt x="1243" y="572"/>
                      <a:pt x="1832" y="572"/>
                    </a:cubicBezTo>
                    <a:cubicBezTo>
                      <a:pt x="1940" y="572"/>
                      <a:pt x="2045" y="571"/>
                      <a:pt x="2146" y="571"/>
                    </a:cubicBezTo>
                    <a:cubicBezTo>
                      <a:pt x="2523" y="583"/>
                      <a:pt x="2905" y="588"/>
                      <a:pt x="3288" y="588"/>
                    </a:cubicBezTo>
                    <a:cubicBezTo>
                      <a:pt x="3670" y="588"/>
                      <a:pt x="4052" y="583"/>
                      <a:pt x="4429" y="571"/>
                    </a:cubicBezTo>
                    <a:cubicBezTo>
                      <a:pt x="5913" y="571"/>
                      <a:pt x="7396" y="549"/>
                      <a:pt x="8903" y="549"/>
                    </a:cubicBezTo>
                    <a:cubicBezTo>
                      <a:pt x="10099" y="549"/>
                      <a:pt x="11302" y="563"/>
                      <a:pt x="12507" y="563"/>
                    </a:cubicBezTo>
                    <a:cubicBezTo>
                      <a:pt x="14314" y="563"/>
                      <a:pt x="16125" y="530"/>
                      <a:pt x="17919" y="366"/>
                    </a:cubicBezTo>
                    <a:cubicBezTo>
                      <a:pt x="18010" y="366"/>
                      <a:pt x="18010" y="229"/>
                      <a:pt x="17919" y="229"/>
                    </a:cubicBezTo>
                    <a:cubicBezTo>
                      <a:pt x="16011" y="69"/>
                      <a:pt x="14084" y="48"/>
                      <a:pt x="12162" y="48"/>
                    </a:cubicBezTo>
                    <a:cubicBezTo>
                      <a:pt x="11489" y="48"/>
                      <a:pt x="10816" y="51"/>
                      <a:pt x="10145" y="51"/>
                    </a:cubicBezTo>
                    <a:cubicBezTo>
                      <a:pt x="9730" y="51"/>
                      <a:pt x="9316" y="50"/>
                      <a:pt x="8903" y="46"/>
                    </a:cubicBezTo>
                    <a:cubicBezTo>
                      <a:pt x="7396" y="46"/>
                      <a:pt x="5913" y="24"/>
                      <a:pt x="4429" y="24"/>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63"/>
              <p:cNvSpPr/>
              <p:nvPr/>
            </p:nvSpPr>
            <p:spPr>
              <a:xfrm>
                <a:off x="-1882520" y="2583547"/>
                <a:ext cx="163307" cy="6967"/>
              </a:xfrm>
              <a:custGeom>
                <a:avLst/>
                <a:gdLst/>
                <a:ahLst/>
                <a:cxnLst/>
                <a:rect l="l" t="t" r="r" b="b"/>
                <a:pathLst>
                  <a:path w="12235" h="522" extrusionOk="0">
                    <a:moveTo>
                      <a:pt x="2172" y="0"/>
                    </a:moveTo>
                    <a:cubicBezTo>
                      <a:pt x="1547" y="0"/>
                      <a:pt x="922" y="2"/>
                      <a:pt x="297" y="6"/>
                    </a:cubicBezTo>
                    <a:cubicBezTo>
                      <a:pt x="0" y="6"/>
                      <a:pt x="0" y="508"/>
                      <a:pt x="297" y="508"/>
                    </a:cubicBezTo>
                    <a:cubicBezTo>
                      <a:pt x="1103" y="517"/>
                      <a:pt x="1909" y="522"/>
                      <a:pt x="2716" y="522"/>
                    </a:cubicBezTo>
                    <a:cubicBezTo>
                      <a:pt x="5858" y="522"/>
                      <a:pt x="9001" y="452"/>
                      <a:pt x="12143" y="325"/>
                    </a:cubicBezTo>
                    <a:cubicBezTo>
                      <a:pt x="12235" y="325"/>
                      <a:pt x="12235" y="188"/>
                      <a:pt x="12143" y="188"/>
                    </a:cubicBezTo>
                    <a:cubicBezTo>
                      <a:pt x="8820" y="54"/>
                      <a:pt x="5496" y="0"/>
                      <a:pt x="2172" y="0"/>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63"/>
              <p:cNvSpPr/>
              <p:nvPr/>
            </p:nvSpPr>
            <p:spPr>
              <a:xfrm>
                <a:off x="-2019318" y="2614220"/>
                <a:ext cx="241002" cy="7381"/>
              </a:xfrm>
              <a:custGeom>
                <a:avLst/>
                <a:gdLst/>
                <a:ahLst/>
                <a:cxnLst/>
                <a:rect l="l" t="t" r="r" b="b"/>
                <a:pathLst>
                  <a:path w="18056" h="553" extrusionOk="0">
                    <a:moveTo>
                      <a:pt x="2754" y="0"/>
                    </a:moveTo>
                    <a:cubicBezTo>
                      <a:pt x="1894" y="0"/>
                      <a:pt x="1031" y="23"/>
                      <a:pt x="183" y="127"/>
                    </a:cubicBezTo>
                    <a:cubicBezTo>
                      <a:pt x="1" y="150"/>
                      <a:pt x="1" y="424"/>
                      <a:pt x="183" y="447"/>
                    </a:cubicBezTo>
                    <a:cubicBezTo>
                      <a:pt x="970" y="533"/>
                      <a:pt x="1763" y="553"/>
                      <a:pt x="2556" y="553"/>
                    </a:cubicBezTo>
                    <a:cubicBezTo>
                      <a:pt x="3235" y="553"/>
                      <a:pt x="3914" y="538"/>
                      <a:pt x="4589" y="538"/>
                    </a:cubicBezTo>
                    <a:cubicBezTo>
                      <a:pt x="6072" y="538"/>
                      <a:pt x="7579" y="492"/>
                      <a:pt x="9085" y="492"/>
                    </a:cubicBezTo>
                    <a:cubicBezTo>
                      <a:pt x="12052" y="492"/>
                      <a:pt x="15020" y="447"/>
                      <a:pt x="17964" y="333"/>
                    </a:cubicBezTo>
                    <a:cubicBezTo>
                      <a:pt x="18055" y="333"/>
                      <a:pt x="18055" y="218"/>
                      <a:pt x="17964" y="218"/>
                    </a:cubicBezTo>
                    <a:cubicBezTo>
                      <a:pt x="15020" y="104"/>
                      <a:pt x="12052" y="81"/>
                      <a:pt x="9085" y="59"/>
                    </a:cubicBezTo>
                    <a:cubicBezTo>
                      <a:pt x="7624" y="59"/>
                      <a:pt x="6141" y="36"/>
                      <a:pt x="4680" y="13"/>
                    </a:cubicBezTo>
                    <a:cubicBezTo>
                      <a:pt x="4044" y="13"/>
                      <a:pt x="3400" y="0"/>
                      <a:pt x="2754" y="0"/>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63"/>
              <p:cNvSpPr/>
              <p:nvPr/>
            </p:nvSpPr>
            <p:spPr>
              <a:xfrm>
                <a:off x="-2052220" y="2645480"/>
                <a:ext cx="297356" cy="9116"/>
              </a:xfrm>
              <a:custGeom>
                <a:avLst/>
                <a:gdLst/>
                <a:ahLst/>
                <a:cxnLst/>
                <a:rect l="l" t="t" r="r" b="b"/>
                <a:pathLst>
                  <a:path w="22278" h="683" extrusionOk="0">
                    <a:moveTo>
                      <a:pt x="1594" y="0"/>
                    </a:moveTo>
                    <a:cubicBezTo>
                      <a:pt x="1087" y="0"/>
                      <a:pt x="579" y="37"/>
                      <a:pt x="115" y="205"/>
                    </a:cubicBezTo>
                    <a:cubicBezTo>
                      <a:pt x="0" y="250"/>
                      <a:pt x="0" y="433"/>
                      <a:pt x="115" y="479"/>
                    </a:cubicBezTo>
                    <a:cubicBezTo>
                      <a:pt x="579" y="646"/>
                      <a:pt x="1087" y="683"/>
                      <a:pt x="1594" y="683"/>
                    </a:cubicBezTo>
                    <a:cubicBezTo>
                      <a:pt x="1984" y="683"/>
                      <a:pt x="2372" y="661"/>
                      <a:pt x="2740" y="661"/>
                    </a:cubicBezTo>
                    <a:cubicBezTo>
                      <a:pt x="3675" y="661"/>
                      <a:pt x="4611" y="661"/>
                      <a:pt x="5547" y="638"/>
                    </a:cubicBezTo>
                    <a:cubicBezTo>
                      <a:pt x="7396" y="638"/>
                      <a:pt x="9222" y="615"/>
                      <a:pt x="11071" y="615"/>
                    </a:cubicBezTo>
                    <a:cubicBezTo>
                      <a:pt x="14791" y="593"/>
                      <a:pt x="18489" y="570"/>
                      <a:pt x="22187" y="410"/>
                    </a:cubicBezTo>
                    <a:cubicBezTo>
                      <a:pt x="22278" y="410"/>
                      <a:pt x="22278" y="273"/>
                      <a:pt x="22187" y="273"/>
                    </a:cubicBezTo>
                    <a:cubicBezTo>
                      <a:pt x="18489" y="113"/>
                      <a:pt x="14791" y="90"/>
                      <a:pt x="11071" y="90"/>
                    </a:cubicBezTo>
                    <a:cubicBezTo>
                      <a:pt x="9222" y="68"/>
                      <a:pt x="7396" y="68"/>
                      <a:pt x="5547" y="45"/>
                    </a:cubicBezTo>
                    <a:cubicBezTo>
                      <a:pt x="4611" y="45"/>
                      <a:pt x="3675" y="22"/>
                      <a:pt x="2740" y="22"/>
                    </a:cubicBezTo>
                    <a:cubicBezTo>
                      <a:pt x="2372" y="22"/>
                      <a:pt x="1984" y="0"/>
                      <a:pt x="1594" y="0"/>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63"/>
              <p:cNvSpPr/>
              <p:nvPr/>
            </p:nvSpPr>
            <p:spPr>
              <a:xfrm>
                <a:off x="-2123202" y="2681558"/>
                <a:ext cx="346101" cy="8436"/>
              </a:xfrm>
              <a:custGeom>
                <a:avLst/>
                <a:gdLst/>
                <a:ahLst/>
                <a:cxnLst/>
                <a:rect l="l" t="t" r="r" b="b"/>
                <a:pathLst>
                  <a:path w="25930" h="632" extrusionOk="0">
                    <a:moveTo>
                      <a:pt x="1289" y="0"/>
                    </a:moveTo>
                    <a:cubicBezTo>
                      <a:pt x="898" y="0"/>
                      <a:pt x="513" y="35"/>
                      <a:pt x="160" y="149"/>
                    </a:cubicBezTo>
                    <a:cubicBezTo>
                      <a:pt x="0" y="218"/>
                      <a:pt x="0" y="423"/>
                      <a:pt x="160" y="492"/>
                    </a:cubicBezTo>
                    <a:cubicBezTo>
                      <a:pt x="509" y="601"/>
                      <a:pt x="890" y="632"/>
                      <a:pt x="1274" y="632"/>
                    </a:cubicBezTo>
                    <a:cubicBezTo>
                      <a:pt x="1694" y="632"/>
                      <a:pt x="2118" y="595"/>
                      <a:pt x="2511" y="583"/>
                    </a:cubicBezTo>
                    <a:cubicBezTo>
                      <a:pt x="3333" y="560"/>
                      <a:pt x="4177" y="515"/>
                      <a:pt x="4999" y="515"/>
                    </a:cubicBezTo>
                    <a:cubicBezTo>
                      <a:pt x="6688" y="515"/>
                      <a:pt x="8354" y="515"/>
                      <a:pt x="10021" y="537"/>
                    </a:cubicBezTo>
                    <a:cubicBezTo>
                      <a:pt x="13399" y="560"/>
                      <a:pt x="16754" y="560"/>
                      <a:pt x="20132" y="560"/>
                    </a:cubicBezTo>
                    <a:cubicBezTo>
                      <a:pt x="22027" y="560"/>
                      <a:pt x="23944" y="469"/>
                      <a:pt x="25838" y="400"/>
                    </a:cubicBezTo>
                    <a:cubicBezTo>
                      <a:pt x="25930" y="378"/>
                      <a:pt x="25930" y="263"/>
                      <a:pt x="25838" y="241"/>
                    </a:cubicBezTo>
                    <a:cubicBezTo>
                      <a:pt x="22629" y="121"/>
                      <a:pt x="19420" y="89"/>
                      <a:pt x="16210" y="89"/>
                    </a:cubicBezTo>
                    <a:cubicBezTo>
                      <a:pt x="12709" y="89"/>
                      <a:pt x="9208" y="127"/>
                      <a:pt x="5707" y="127"/>
                    </a:cubicBezTo>
                    <a:cubicBezTo>
                      <a:pt x="4771" y="127"/>
                      <a:pt x="3835" y="104"/>
                      <a:pt x="2899" y="81"/>
                    </a:cubicBezTo>
                    <a:cubicBezTo>
                      <a:pt x="2394" y="68"/>
                      <a:pt x="1835" y="0"/>
                      <a:pt x="1289" y="0"/>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63"/>
              <p:cNvSpPr/>
              <p:nvPr/>
            </p:nvSpPr>
            <p:spPr>
              <a:xfrm>
                <a:off x="-2085122" y="2697869"/>
                <a:ext cx="233381" cy="6714"/>
              </a:xfrm>
              <a:custGeom>
                <a:avLst/>
                <a:gdLst/>
                <a:ahLst/>
                <a:cxnLst/>
                <a:rect l="l" t="t" r="r" b="b"/>
                <a:pathLst>
                  <a:path w="17485" h="503" extrusionOk="0">
                    <a:moveTo>
                      <a:pt x="933" y="0"/>
                    </a:moveTo>
                    <a:cubicBezTo>
                      <a:pt x="582" y="0"/>
                      <a:pt x="240" y="46"/>
                      <a:pt x="0" y="228"/>
                    </a:cubicBezTo>
                    <a:cubicBezTo>
                      <a:pt x="0" y="251"/>
                      <a:pt x="0" y="274"/>
                      <a:pt x="0" y="274"/>
                    </a:cubicBezTo>
                    <a:cubicBezTo>
                      <a:pt x="229" y="457"/>
                      <a:pt x="548" y="502"/>
                      <a:pt x="879" y="502"/>
                    </a:cubicBezTo>
                    <a:cubicBezTo>
                      <a:pt x="1210" y="502"/>
                      <a:pt x="1552" y="457"/>
                      <a:pt x="1826" y="457"/>
                    </a:cubicBezTo>
                    <a:cubicBezTo>
                      <a:pt x="2070" y="464"/>
                      <a:pt x="2313" y="467"/>
                      <a:pt x="2557" y="467"/>
                    </a:cubicBezTo>
                    <a:cubicBezTo>
                      <a:pt x="3044" y="467"/>
                      <a:pt x="3531" y="457"/>
                      <a:pt x="4018" y="457"/>
                    </a:cubicBezTo>
                    <a:cubicBezTo>
                      <a:pt x="4452" y="450"/>
                      <a:pt x="4889" y="447"/>
                      <a:pt x="5327" y="447"/>
                    </a:cubicBezTo>
                    <a:cubicBezTo>
                      <a:pt x="6384" y="447"/>
                      <a:pt x="7449" y="463"/>
                      <a:pt x="8514" y="479"/>
                    </a:cubicBezTo>
                    <a:cubicBezTo>
                      <a:pt x="8897" y="482"/>
                      <a:pt x="9280" y="484"/>
                      <a:pt x="9663" y="484"/>
                    </a:cubicBezTo>
                    <a:cubicBezTo>
                      <a:pt x="12243" y="484"/>
                      <a:pt x="14809" y="419"/>
                      <a:pt x="17393" y="320"/>
                    </a:cubicBezTo>
                    <a:cubicBezTo>
                      <a:pt x="17485" y="320"/>
                      <a:pt x="17485" y="183"/>
                      <a:pt x="17393" y="183"/>
                    </a:cubicBezTo>
                    <a:cubicBezTo>
                      <a:pt x="14970" y="108"/>
                      <a:pt x="12563" y="34"/>
                      <a:pt x="10146" y="34"/>
                    </a:cubicBezTo>
                    <a:cubicBezTo>
                      <a:pt x="9602" y="34"/>
                      <a:pt x="9059" y="37"/>
                      <a:pt x="8514" y="46"/>
                    </a:cubicBezTo>
                    <a:cubicBezTo>
                      <a:pt x="7053" y="46"/>
                      <a:pt x="5570" y="69"/>
                      <a:pt x="4109" y="69"/>
                    </a:cubicBezTo>
                    <a:cubicBezTo>
                      <a:pt x="3379" y="46"/>
                      <a:pt x="2648" y="46"/>
                      <a:pt x="1918" y="46"/>
                    </a:cubicBezTo>
                    <a:cubicBezTo>
                      <a:pt x="1644" y="46"/>
                      <a:pt x="1284" y="0"/>
                      <a:pt x="933" y="0"/>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63"/>
              <p:cNvSpPr/>
              <p:nvPr/>
            </p:nvSpPr>
            <p:spPr>
              <a:xfrm>
                <a:off x="-2106144" y="2741435"/>
                <a:ext cx="317163" cy="7702"/>
              </a:xfrm>
              <a:custGeom>
                <a:avLst/>
                <a:gdLst/>
                <a:ahLst/>
                <a:cxnLst/>
                <a:rect l="l" t="t" r="r" b="b"/>
                <a:pathLst>
                  <a:path w="23762" h="577" extrusionOk="0">
                    <a:moveTo>
                      <a:pt x="2968" y="0"/>
                    </a:moveTo>
                    <a:cubicBezTo>
                      <a:pt x="2488" y="0"/>
                      <a:pt x="2032" y="0"/>
                      <a:pt x="1575" y="23"/>
                    </a:cubicBezTo>
                    <a:cubicBezTo>
                      <a:pt x="1401" y="23"/>
                      <a:pt x="1224" y="17"/>
                      <a:pt x="1047" y="17"/>
                    </a:cubicBezTo>
                    <a:cubicBezTo>
                      <a:pt x="737" y="17"/>
                      <a:pt x="428" y="35"/>
                      <a:pt x="137" y="137"/>
                    </a:cubicBezTo>
                    <a:cubicBezTo>
                      <a:pt x="0" y="183"/>
                      <a:pt x="0" y="411"/>
                      <a:pt x="137" y="457"/>
                    </a:cubicBezTo>
                    <a:cubicBezTo>
                      <a:pt x="428" y="558"/>
                      <a:pt x="737" y="577"/>
                      <a:pt x="1047" y="577"/>
                    </a:cubicBezTo>
                    <a:cubicBezTo>
                      <a:pt x="1224" y="577"/>
                      <a:pt x="1401" y="571"/>
                      <a:pt x="1575" y="571"/>
                    </a:cubicBezTo>
                    <a:lnTo>
                      <a:pt x="2968" y="571"/>
                    </a:lnTo>
                    <a:cubicBezTo>
                      <a:pt x="3949" y="571"/>
                      <a:pt x="4954" y="571"/>
                      <a:pt x="5935" y="548"/>
                    </a:cubicBezTo>
                    <a:cubicBezTo>
                      <a:pt x="7898" y="525"/>
                      <a:pt x="9861" y="525"/>
                      <a:pt x="11801" y="525"/>
                    </a:cubicBezTo>
                    <a:cubicBezTo>
                      <a:pt x="13697" y="536"/>
                      <a:pt x="15598" y="568"/>
                      <a:pt x="17497" y="568"/>
                    </a:cubicBezTo>
                    <a:cubicBezTo>
                      <a:pt x="19553" y="568"/>
                      <a:pt x="21606" y="531"/>
                      <a:pt x="23647" y="388"/>
                    </a:cubicBezTo>
                    <a:cubicBezTo>
                      <a:pt x="23762" y="388"/>
                      <a:pt x="23762" y="206"/>
                      <a:pt x="23647" y="183"/>
                    </a:cubicBezTo>
                    <a:cubicBezTo>
                      <a:pt x="21758" y="51"/>
                      <a:pt x="19857" y="14"/>
                      <a:pt x="17954" y="14"/>
                    </a:cubicBezTo>
                    <a:cubicBezTo>
                      <a:pt x="15903" y="14"/>
                      <a:pt x="13849" y="57"/>
                      <a:pt x="11801" y="69"/>
                    </a:cubicBezTo>
                    <a:cubicBezTo>
                      <a:pt x="9861" y="69"/>
                      <a:pt x="7898" y="46"/>
                      <a:pt x="5935" y="46"/>
                    </a:cubicBezTo>
                    <a:cubicBezTo>
                      <a:pt x="4954" y="23"/>
                      <a:pt x="3949" y="23"/>
                      <a:pt x="2968" y="0"/>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63"/>
              <p:cNvSpPr/>
              <p:nvPr/>
            </p:nvSpPr>
            <p:spPr>
              <a:xfrm>
                <a:off x="-2065621" y="2621081"/>
                <a:ext cx="728920" cy="36279"/>
              </a:xfrm>
              <a:custGeom>
                <a:avLst/>
                <a:gdLst/>
                <a:ahLst/>
                <a:cxnLst/>
                <a:rect l="l" t="t" r="r" b="b"/>
                <a:pathLst>
                  <a:path w="54611" h="2718" extrusionOk="0">
                    <a:moveTo>
                      <a:pt x="29081" y="1"/>
                    </a:moveTo>
                    <a:cubicBezTo>
                      <a:pt x="18756" y="1"/>
                      <a:pt x="7438" y="740"/>
                      <a:pt x="0" y="2717"/>
                    </a:cubicBezTo>
                    <a:cubicBezTo>
                      <a:pt x="0" y="2717"/>
                      <a:pt x="21912" y="2636"/>
                      <a:pt x="37785" y="2636"/>
                    </a:cubicBezTo>
                    <a:cubicBezTo>
                      <a:pt x="45722" y="2636"/>
                      <a:pt x="52148" y="2657"/>
                      <a:pt x="53571" y="2717"/>
                    </a:cubicBezTo>
                    <a:cubicBezTo>
                      <a:pt x="54610" y="1289"/>
                      <a:pt x="42710" y="1"/>
                      <a:pt x="29081" y="1"/>
                    </a:cubicBezTo>
                    <a:close/>
                  </a:path>
                </a:pathLst>
              </a:custGeom>
              <a:solidFill>
                <a:srgbClr val="F2E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63"/>
              <p:cNvSpPr/>
              <p:nvPr/>
            </p:nvSpPr>
            <p:spPr>
              <a:xfrm>
                <a:off x="-1375875" y="2529997"/>
                <a:ext cx="92325" cy="20115"/>
              </a:xfrm>
              <a:custGeom>
                <a:avLst/>
                <a:gdLst/>
                <a:ahLst/>
                <a:cxnLst/>
                <a:rect l="l" t="t" r="r" b="b"/>
                <a:pathLst>
                  <a:path w="6917" h="1507" extrusionOk="0">
                    <a:moveTo>
                      <a:pt x="1" y="0"/>
                    </a:moveTo>
                    <a:lnTo>
                      <a:pt x="6186" y="1507"/>
                    </a:lnTo>
                    <a:lnTo>
                      <a:pt x="6917" y="0"/>
                    </a:ln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63"/>
              <p:cNvSpPr/>
              <p:nvPr/>
            </p:nvSpPr>
            <p:spPr>
              <a:xfrm>
                <a:off x="-1402384" y="2200047"/>
                <a:ext cx="78617" cy="28043"/>
              </a:xfrm>
              <a:custGeom>
                <a:avLst/>
                <a:gdLst/>
                <a:ahLst/>
                <a:cxnLst/>
                <a:rect l="l" t="t" r="r" b="b"/>
                <a:pathLst>
                  <a:path w="5890" h="2101" extrusionOk="0">
                    <a:moveTo>
                      <a:pt x="1" y="1"/>
                    </a:moveTo>
                    <a:lnTo>
                      <a:pt x="5890" y="2101"/>
                    </a:lnTo>
                    <a:lnTo>
                      <a:pt x="5821" y="1"/>
                    </a:ln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63"/>
              <p:cNvSpPr/>
              <p:nvPr/>
            </p:nvSpPr>
            <p:spPr>
              <a:xfrm>
                <a:off x="-1427357" y="2709748"/>
                <a:ext cx="95368" cy="23772"/>
              </a:xfrm>
              <a:custGeom>
                <a:avLst/>
                <a:gdLst/>
                <a:ahLst/>
                <a:cxnLst/>
                <a:rect l="l" t="t" r="r" b="b"/>
                <a:pathLst>
                  <a:path w="7145" h="1781" extrusionOk="0">
                    <a:moveTo>
                      <a:pt x="0" y="0"/>
                    </a:moveTo>
                    <a:lnTo>
                      <a:pt x="7145" y="1781"/>
                    </a:lnTo>
                    <a:lnTo>
                      <a:pt x="5615" y="0"/>
                    </a:ln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63"/>
              <p:cNvSpPr/>
              <p:nvPr/>
            </p:nvSpPr>
            <p:spPr>
              <a:xfrm>
                <a:off x="-1655252" y="2525593"/>
                <a:ext cx="372929" cy="7021"/>
              </a:xfrm>
              <a:custGeom>
                <a:avLst/>
                <a:gdLst/>
                <a:ahLst/>
                <a:cxnLst/>
                <a:rect l="l" t="t" r="r" b="b"/>
                <a:pathLst>
                  <a:path w="27940" h="526" extrusionOk="0">
                    <a:moveTo>
                      <a:pt x="9702" y="1"/>
                    </a:moveTo>
                    <a:cubicBezTo>
                      <a:pt x="8484" y="1"/>
                      <a:pt x="7267" y="3"/>
                      <a:pt x="6050" y="11"/>
                    </a:cubicBezTo>
                    <a:cubicBezTo>
                      <a:pt x="5045" y="34"/>
                      <a:pt x="4041" y="34"/>
                      <a:pt x="3059" y="57"/>
                    </a:cubicBezTo>
                    <a:cubicBezTo>
                      <a:pt x="2512" y="57"/>
                      <a:pt x="1987" y="79"/>
                      <a:pt x="1462" y="102"/>
                    </a:cubicBezTo>
                    <a:cubicBezTo>
                      <a:pt x="1342" y="102"/>
                      <a:pt x="1222" y="101"/>
                      <a:pt x="1103" y="101"/>
                    </a:cubicBezTo>
                    <a:cubicBezTo>
                      <a:pt x="744" y="101"/>
                      <a:pt x="389" y="114"/>
                      <a:pt x="47" y="216"/>
                    </a:cubicBezTo>
                    <a:cubicBezTo>
                      <a:pt x="1" y="239"/>
                      <a:pt x="1" y="308"/>
                      <a:pt x="47" y="308"/>
                    </a:cubicBezTo>
                    <a:cubicBezTo>
                      <a:pt x="504" y="447"/>
                      <a:pt x="998" y="474"/>
                      <a:pt x="1491" y="474"/>
                    </a:cubicBezTo>
                    <a:cubicBezTo>
                      <a:pt x="1792" y="474"/>
                      <a:pt x="2093" y="464"/>
                      <a:pt x="2386" y="464"/>
                    </a:cubicBezTo>
                    <a:cubicBezTo>
                      <a:pt x="2474" y="464"/>
                      <a:pt x="2562" y="465"/>
                      <a:pt x="2649" y="467"/>
                    </a:cubicBezTo>
                    <a:cubicBezTo>
                      <a:pt x="3539" y="490"/>
                      <a:pt x="4452" y="513"/>
                      <a:pt x="5342" y="513"/>
                    </a:cubicBezTo>
                    <a:lnTo>
                      <a:pt x="24812" y="513"/>
                    </a:lnTo>
                    <a:cubicBezTo>
                      <a:pt x="25242" y="513"/>
                      <a:pt x="25673" y="526"/>
                      <a:pt x="26103" y="526"/>
                    </a:cubicBezTo>
                    <a:cubicBezTo>
                      <a:pt x="26677" y="526"/>
                      <a:pt x="27251" y="503"/>
                      <a:pt x="27825" y="399"/>
                    </a:cubicBezTo>
                    <a:cubicBezTo>
                      <a:pt x="27939" y="376"/>
                      <a:pt x="27939" y="171"/>
                      <a:pt x="27825" y="148"/>
                    </a:cubicBezTo>
                    <a:cubicBezTo>
                      <a:pt x="27247" y="26"/>
                      <a:pt x="26668" y="6"/>
                      <a:pt x="26083" y="6"/>
                    </a:cubicBezTo>
                    <a:cubicBezTo>
                      <a:pt x="25791" y="6"/>
                      <a:pt x="25497" y="11"/>
                      <a:pt x="25200" y="11"/>
                    </a:cubicBezTo>
                    <a:lnTo>
                      <a:pt x="17029" y="11"/>
                    </a:lnTo>
                    <a:cubicBezTo>
                      <a:pt x="14579" y="11"/>
                      <a:pt x="12139" y="1"/>
                      <a:pt x="9702" y="1"/>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63"/>
              <p:cNvSpPr/>
              <p:nvPr/>
            </p:nvSpPr>
            <p:spPr>
              <a:xfrm>
                <a:off x="-1613207" y="2583120"/>
                <a:ext cx="166363" cy="4058"/>
              </a:xfrm>
              <a:custGeom>
                <a:avLst/>
                <a:gdLst/>
                <a:ahLst/>
                <a:cxnLst/>
                <a:rect l="l" t="t" r="r" b="b"/>
                <a:pathLst>
                  <a:path w="12464" h="304" extrusionOk="0">
                    <a:moveTo>
                      <a:pt x="11663" y="0"/>
                    </a:moveTo>
                    <a:cubicBezTo>
                      <a:pt x="11439" y="0"/>
                      <a:pt x="11213" y="15"/>
                      <a:pt x="11003" y="15"/>
                    </a:cubicBezTo>
                    <a:lnTo>
                      <a:pt x="6323" y="15"/>
                    </a:lnTo>
                    <a:cubicBezTo>
                      <a:pt x="6055" y="18"/>
                      <a:pt x="5787" y="19"/>
                      <a:pt x="5518" y="19"/>
                    </a:cubicBezTo>
                    <a:cubicBezTo>
                      <a:pt x="4817" y="19"/>
                      <a:pt x="4115" y="12"/>
                      <a:pt x="3415" y="12"/>
                    </a:cubicBezTo>
                    <a:cubicBezTo>
                      <a:pt x="2278" y="12"/>
                      <a:pt x="1144" y="30"/>
                      <a:pt x="24" y="129"/>
                    </a:cubicBezTo>
                    <a:cubicBezTo>
                      <a:pt x="1" y="129"/>
                      <a:pt x="1" y="175"/>
                      <a:pt x="24" y="175"/>
                    </a:cubicBezTo>
                    <a:cubicBezTo>
                      <a:pt x="1144" y="273"/>
                      <a:pt x="2278" y="292"/>
                      <a:pt x="3415" y="292"/>
                    </a:cubicBezTo>
                    <a:cubicBezTo>
                      <a:pt x="4115" y="292"/>
                      <a:pt x="4817" y="285"/>
                      <a:pt x="5518" y="285"/>
                    </a:cubicBezTo>
                    <a:cubicBezTo>
                      <a:pt x="5787" y="285"/>
                      <a:pt x="6055" y="286"/>
                      <a:pt x="6323" y="289"/>
                    </a:cubicBezTo>
                    <a:lnTo>
                      <a:pt x="11003" y="289"/>
                    </a:lnTo>
                    <a:cubicBezTo>
                      <a:pt x="11213" y="289"/>
                      <a:pt x="11439" y="303"/>
                      <a:pt x="11663" y="303"/>
                    </a:cubicBezTo>
                    <a:cubicBezTo>
                      <a:pt x="11924" y="303"/>
                      <a:pt x="12184" y="283"/>
                      <a:pt x="12418" y="197"/>
                    </a:cubicBezTo>
                    <a:cubicBezTo>
                      <a:pt x="12463" y="175"/>
                      <a:pt x="12463" y="129"/>
                      <a:pt x="12418" y="106"/>
                    </a:cubicBezTo>
                    <a:cubicBezTo>
                      <a:pt x="12184" y="20"/>
                      <a:pt x="11924" y="0"/>
                      <a:pt x="11663" y="0"/>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63"/>
              <p:cNvSpPr/>
              <p:nvPr/>
            </p:nvSpPr>
            <p:spPr>
              <a:xfrm>
                <a:off x="-1697297" y="2707799"/>
                <a:ext cx="344899" cy="7742"/>
              </a:xfrm>
              <a:custGeom>
                <a:avLst/>
                <a:gdLst/>
                <a:ahLst/>
                <a:cxnLst/>
                <a:rect l="l" t="t" r="r" b="b"/>
                <a:pathLst>
                  <a:path w="25840" h="580" extrusionOk="0">
                    <a:moveTo>
                      <a:pt x="23204" y="1"/>
                    </a:moveTo>
                    <a:cubicBezTo>
                      <a:pt x="22412" y="1"/>
                      <a:pt x="21618" y="32"/>
                      <a:pt x="20840" y="32"/>
                    </a:cubicBezTo>
                    <a:lnTo>
                      <a:pt x="15773" y="32"/>
                    </a:lnTo>
                    <a:cubicBezTo>
                      <a:pt x="12372" y="9"/>
                      <a:pt x="8994" y="9"/>
                      <a:pt x="5616" y="9"/>
                    </a:cubicBezTo>
                    <a:cubicBezTo>
                      <a:pt x="4680" y="9"/>
                      <a:pt x="3744" y="9"/>
                      <a:pt x="2831" y="32"/>
                    </a:cubicBezTo>
                    <a:cubicBezTo>
                      <a:pt x="2491" y="32"/>
                      <a:pt x="2145" y="20"/>
                      <a:pt x="1799" y="20"/>
                    </a:cubicBezTo>
                    <a:cubicBezTo>
                      <a:pt x="1194" y="20"/>
                      <a:pt x="590" y="57"/>
                      <a:pt x="24" y="260"/>
                    </a:cubicBezTo>
                    <a:cubicBezTo>
                      <a:pt x="1" y="260"/>
                      <a:pt x="1" y="306"/>
                      <a:pt x="24" y="306"/>
                    </a:cubicBezTo>
                    <a:cubicBezTo>
                      <a:pt x="800" y="580"/>
                      <a:pt x="1622" y="534"/>
                      <a:pt x="2420" y="557"/>
                    </a:cubicBezTo>
                    <a:lnTo>
                      <a:pt x="20156" y="557"/>
                    </a:lnTo>
                    <a:cubicBezTo>
                      <a:pt x="21069" y="557"/>
                      <a:pt x="22005" y="534"/>
                      <a:pt x="22940" y="534"/>
                    </a:cubicBezTo>
                    <a:cubicBezTo>
                      <a:pt x="23148" y="534"/>
                      <a:pt x="23356" y="535"/>
                      <a:pt x="23564" y="535"/>
                    </a:cubicBezTo>
                    <a:cubicBezTo>
                      <a:pt x="24292" y="535"/>
                      <a:pt x="25020" y="522"/>
                      <a:pt x="25748" y="397"/>
                    </a:cubicBezTo>
                    <a:cubicBezTo>
                      <a:pt x="25839" y="375"/>
                      <a:pt x="25839" y="192"/>
                      <a:pt x="25748" y="192"/>
                    </a:cubicBezTo>
                    <a:cubicBezTo>
                      <a:pt x="24917" y="38"/>
                      <a:pt x="24062" y="1"/>
                      <a:pt x="23204" y="1"/>
                    </a:cubicBezTo>
                    <a:close/>
                  </a:path>
                </a:pathLst>
              </a:custGeom>
              <a:solidFill>
                <a:srgbClr val="C4B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63"/>
            <p:cNvGrpSpPr/>
            <p:nvPr/>
          </p:nvGrpSpPr>
          <p:grpSpPr>
            <a:xfrm>
              <a:off x="291878" y="1355975"/>
              <a:ext cx="3178483" cy="3260973"/>
              <a:chOff x="-4462698" y="19702"/>
              <a:chExt cx="2777908" cy="2850003"/>
            </a:xfrm>
          </p:grpSpPr>
          <p:sp>
            <p:nvSpPr>
              <p:cNvPr id="1356" name="Google Shape;1356;p63"/>
              <p:cNvSpPr/>
              <p:nvPr/>
            </p:nvSpPr>
            <p:spPr>
              <a:xfrm>
                <a:off x="-3118538" y="949413"/>
                <a:ext cx="94460" cy="100867"/>
              </a:xfrm>
              <a:custGeom>
                <a:avLst/>
                <a:gdLst/>
                <a:ahLst/>
                <a:cxnLst/>
                <a:rect l="l" t="t" r="r" b="b"/>
                <a:pathLst>
                  <a:path w="7077" h="7557" extrusionOk="0">
                    <a:moveTo>
                      <a:pt x="3014" y="1"/>
                    </a:moveTo>
                    <a:lnTo>
                      <a:pt x="1" y="1918"/>
                    </a:lnTo>
                    <a:lnTo>
                      <a:pt x="7077" y="7556"/>
                    </a:lnTo>
                    <a:lnTo>
                      <a:pt x="30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63"/>
              <p:cNvSpPr/>
              <p:nvPr/>
            </p:nvSpPr>
            <p:spPr>
              <a:xfrm>
                <a:off x="-2919287" y="962213"/>
                <a:ext cx="46930" cy="85317"/>
              </a:xfrm>
              <a:custGeom>
                <a:avLst/>
                <a:gdLst/>
                <a:ahLst/>
                <a:cxnLst/>
                <a:rect l="l" t="t" r="r" b="b"/>
                <a:pathLst>
                  <a:path w="3516" h="6392" extrusionOk="0">
                    <a:moveTo>
                      <a:pt x="891" y="1"/>
                    </a:moveTo>
                    <a:lnTo>
                      <a:pt x="1" y="6392"/>
                    </a:lnTo>
                    <a:lnTo>
                      <a:pt x="3516" y="571"/>
                    </a:lnTo>
                    <a:lnTo>
                      <a:pt x="89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63"/>
              <p:cNvSpPr/>
              <p:nvPr/>
            </p:nvSpPr>
            <p:spPr>
              <a:xfrm>
                <a:off x="-3010984" y="854365"/>
                <a:ext cx="46930" cy="187386"/>
              </a:xfrm>
              <a:custGeom>
                <a:avLst/>
                <a:gdLst/>
                <a:ahLst/>
                <a:cxnLst/>
                <a:rect l="l" t="t" r="r" b="b"/>
                <a:pathLst>
                  <a:path w="3516" h="14039" extrusionOk="0">
                    <a:moveTo>
                      <a:pt x="0" y="0"/>
                    </a:moveTo>
                    <a:lnTo>
                      <a:pt x="1689" y="14038"/>
                    </a:lnTo>
                    <a:lnTo>
                      <a:pt x="3515" y="640"/>
                    </a:ln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63"/>
              <p:cNvSpPr/>
              <p:nvPr/>
            </p:nvSpPr>
            <p:spPr>
              <a:xfrm>
                <a:off x="-3839195" y="459840"/>
                <a:ext cx="309235" cy="199558"/>
              </a:xfrm>
              <a:custGeom>
                <a:avLst/>
                <a:gdLst/>
                <a:ahLst/>
                <a:cxnLst/>
                <a:rect l="l" t="t" r="r" b="b"/>
                <a:pathLst>
                  <a:path w="23168" h="14951" extrusionOk="0">
                    <a:moveTo>
                      <a:pt x="5227" y="0"/>
                    </a:moveTo>
                    <a:cubicBezTo>
                      <a:pt x="2237" y="10089"/>
                      <a:pt x="0" y="14951"/>
                      <a:pt x="0" y="14951"/>
                    </a:cubicBezTo>
                    <a:lnTo>
                      <a:pt x="18306" y="14951"/>
                    </a:lnTo>
                    <a:cubicBezTo>
                      <a:pt x="21502" y="10340"/>
                      <a:pt x="23168" y="0"/>
                      <a:pt x="231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63"/>
              <p:cNvSpPr/>
              <p:nvPr/>
            </p:nvSpPr>
            <p:spPr>
              <a:xfrm>
                <a:off x="-3965943" y="391595"/>
                <a:ext cx="309555" cy="199865"/>
              </a:xfrm>
              <a:custGeom>
                <a:avLst/>
                <a:gdLst/>
                <a:ahLst/>
                <a:cxnLst/>
                <a:rect l="l" t="t" r="r" b="b"/>
                <a:pathLst>
                  <a:path w="23192" h="14974" extrusionOk="0">
                    <a:moveTo>
                      <a:pt x="5228" y="0"/>
                    </a:moveTo>
                    <a:cubicBezTo>
                      <a:pt x="2238" y="10112"/>
                      <a:pt x="1" y="14974"/>
                      <a:pt x="1" y="14974"/>
                    </a:cubicBezTo>
                    <a:lnTo>
                      <a:pt x="18329" y="14974"/>
                    </a:lnTo>
                    <a:cubicBezTo>
                      <a:pt x="21525" y="10340"/>
                      <a:pt x="23191" y="0"/>
                      <a:pt x="2319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63"/>
              <p:cNvSpPr/>
              <p:nvPr/>
            </p:nvSpPr>
            <p:spPr>
              <a:xfrm>
                <a:off x="-2932233" y="81875"/>
                <a:ext cx="242217" cy="181879"/>
              </a:xfrm>
              <a:custGeom>
                <a:avLst/>
                <a:gdLst/>
                <a:ahLst/>
                <a:cxnLst/>
                <a:rect l="l" t="t" r="r" b="b"/>
                <a:pathLst>
                  <a:path w="18147" h="11687" extrusionOk="0">
                    <a:moveTo>
                      <a:pt x="4109" y="0"/>
                    </a:moveTo>
                    <a:cubicBezTo>
                      <a:pt x="1758" y="7898"/>
                      <a:pt x="1" y="11687"/>
                      <a:pt x="1" y="11687"/>
                    </a:cubicBezTo>
                    <a:lnTo>
                      <a:pt x="14335" y="11687"/>
                    </a:lnTo>
                    <a:cubicBezTo>
                      <a:pt x="16823" y="8081"/>
                      <a:pt x="18147" y="0"/>
                      <a:pt x="181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63"/>
              <p:cNvSpPr/>
              <p:nvPr/>
            </p:nvSpPr>
            <p:spPr>
              <a:xfrm>
                <a:off x="-3031243" y="19702"/>
                <a:ext cx="241910" cy="181895"/>
              </a:xfrm>
              <a:custGeom>
                <a:avLst/>
                <a:gdLst/>
                <a:ahLst/>
                <a:cxnLst/>
                <a:rect l="l" t="t" r="r" b="b"/>
                <a:pathLst>
                  <a:path w="18124" h="11688" extrusionOk="0">
                    <a:moveTo>
                      <a:pt x="4086" y="1"/>
                    </a:moveTo>
                    <a:cubicBezTo>
                      <a:pt x="1758" y="7899"/>
                      <a:pt x="0" y="11688"/>
                      <a:pt x="0" y="11688"/>
                    </a:cubicBezTo>
                    <a:lnTo>
                      <a:pt x="14335" y="11688"/>
                    </a:lnTo>
                    <a:cubicBezTo>
                      <a:pt x="16823" y="8081"/>
                      <a:pt x="18124" y="1"/>
                      <a:pt x="1812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63"/>
              <p:cNvSpPr/>
              <p:nvPr/>
            </p:nvSpPr>
            <p:spPr>
              <a:xfrm>
                <a:off x="-2789044" y="48835"/>
                <a:ext cx="34130" cy="57208"/>
              </a:xfrm>
              <a:custGeom>
                <a:avLst/>
                <a:gdLst/>
                <a:ahLst/>
                <a:cxnLst/>
                <a:rect l="l" t="t" r="r" b="b"/>
                <a:pathLst>
                  <a:path w="2557" h="3676" extrusionOk="0">
                    <a:moveTo>
                      <a:pt x="662" y="1"/>
                    </a:moveTo>
                    <a:lnTo>
                      <a:pt x="1" y="3676"/>
                    </a:lnTo>
                    <a:lnTo>
                      <a:pt x="2123" y="3676"/>
                    </a:lnTo>
                    <a:lnTo>
                      <a:pt x="2557" y="229"/>
                    </a:lnTo>
                    <a:lnTo>
                      <a:pt x="66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63"/>
              <p:cNvSpPr/>
              <p:nvPr/>
            </p:nvSpPr>
            <p:spPr>
              <a:xfrm>
                <a:off x="-2985397" y="1106913"/>
                <a:ext cx="445126" cy="375972"/>
              </a:xfrm>
              <a:custGeom>
                <a:avLst/>
                <a:gdLst/>
                <a:ahLst/>
                <a:cxnLst/>
                <a:rect l="l" t="t" r="r" b="b"/>
                <a:pathLst>
                  <a:path w="33349" h="28168" extrusionOk="0">
                    <a:moveTo>
                      <a:pt x="7563" y="0"/>
                    </a:moveTo>
                    <a:cubicBezTo>
                      <a:pt x="6789" y="0"/>
                      <a:pt x="6776" y="616"/>
                      <a:pt x="7373" y="1736"/>
                    </a:cubicBezTo>
                    <a:cubicBezTo>
                      <a:pt x="6312" y="1367"/>
                      <a:pt x="4965" y="1222"/>
                      <a:pt x="3723" y="1222"/>
                    </a:cubicBezTo>
                    <a:cubicBezTo>
                      <a:pt x="1892" y="1222"/>
                      <a:pt x="292" y="1538"/>
                      <a:pt x="183" y="1919"/>
                    </a:cubicBezTo>
                    <a:cubicBezTo>
                      <a:pt x="1" y="2558"/>
                      <a:pt x="14951" y="17782"/>
                      <a:pt x="15225" y="17782"/>
                    </a:cubicBezTo>
                    <a:cubicBezTo>
                      <a:pt x="15476" y="17782"/>
                      <a:pt x="23237" y="28168"/>
                      <a:pt x="23237" y="28168"/>
                    </a:cubicBezTo>
                    <a:lnTo>
                      <a:pt x="33348" y="21503"/>
                    </a:lnTo>
                    <a:lnTo>
                      <a:pt x="21867" y="13126"/>
                    </a:lnTo>
                    <a:cubicBezTo>
                      <a:pt x="21867" y="13126"/>
                      <a:pt x="20589" y="9292"/>
                      <a:pt x="18489" y="6484"/>
                    </a:cubicBezTo>
                    <a:cubicBezTo>
                      <a:pt x="16389" y="3654"/>
                      <a:pt x="9564" y="458"/>
                      <a:pt x="8195" y="93"/>
                    </a:cubicBezTo>
                    <a:cubicBezTo>
                      <a:pt x="7945" y="31"/>
                      <a:pt x="7735" y="0"/>
                      <a:pt x="7563" y="0"/>
                    </a:cubicBezTo>
                    <a:close/>
                  </a:path>
                </a:pathLst>
              </a:custGeom>
              <a:solidFill>
                <a:srgbClr val="FAA8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63"/>
              <p:cNvSpPr/>
              <p:nvPr/>
            </p:nvSpPr>
            <p:spPr>
              <a:xfrm>
                <a:off x="-2886078" y="1132501"/>
                <a:ext cx="173291" cy="182794"/>
              </a:xfrm>
              <a:custGeom>
                <a:avLst/>
                <a:gdLst/>
                <a:ahLst/>
                <a:cxnLst/>
                <a:rect l="l" t="t" r="r" b="b"/>
                <a:pathLst>
                  <a:path w="12983" h="13695" extrusionOk="0">
                    <a:moveTo>
                      <a:pt x="184" y="1"/>
                    </a:moveTo>
                    <a:cubicBezTo>
                      <a:pt x="1" y="1"/>
                      <a:pt x="7" y="278"/>
                      <a:pt x="160" y="344"/>
                    </a:cubicBezTo>
                    <a:cubicBezTo>
                      <a:pt x="1370" y="778"/>
                      <a:pt x="2534" y="1303"/>
                      <a:pt x="3584" y="2033"/>
                    </a:cubicBezTo>
                    <a:cubicBezTo>
                      <a:pt x="4589" y="2741"/>
                      <a:pt x="5524" y="3631"/>
                      <a:pt x="6255" y="4613"/>
                    </a:cubicBezTo>
                    <a:cubicBezTo>
                      <a:pt x="7031" y="5640"/>
                      <a:pt x="7624" y="6781"/>
                      <a:pt x="7967" y="8014"/>
                    </a:cubicBezTo>
                    <a:cubicBezTo>
                      <a:pt x="8378" y="9406"/>
                      <a:pt x="8469" y="11004"/>
                      <a:pt x="9336" y="12236"/>
                    </a:cubicBezTo>
                    <a:cubicBezTo>
                      <a:pt x="9747" y="12830"/>
                      <a:pt x="10318" y="13309"/>
                      <a:pt x="11002" y="13537"/>
                    </a:cubicBezTo>
                    <a:cubicBezTo>
                      <a:pt x="11264" y="13634"/>
                      <a:pt x="11559" y="13694"/>
                      <a:pt x="11850" y="13694"/>
                    </a:cubicBezTo>
                    <a:cubicBezTo>
                      <a:pt x="12244" y="13694"/>
                      <a:pt x="12631" y="13585"/>
                      <a:pt x="12920" y="13309"/>
                    </a:cubicBezTo>
                    <a:cubicBezTo>
                      <a:pt x="12982" y="13267"/>
                      <a:pt x="12931" y="13169"/>
                      <a:pt x="12870" y="13169"/>
                    </a:cubicBezTo>
                    <a:cubicBezTo>
                      <a:pt x="12864" y="13169"/>
                      <a:pt x="12857" y="13170"/>
                      <a:pt x="12851" y="13172"/>
                    </a:cubicBezTo>
                    <a:cubicBezTo>
                      <a:pt x="12584" y="13236"/>
                      <a:pt x="12322" y="13275"/>
                      <a:pt x="12062" y="13275"/>
                    </a:cubicBezTo>
                    <a:cubicBezTo>
                      <a:pt x="11767" y="13275"/>
                      <a:pt x="11476" y="13225"/>
                      <a:pt x="11185" y="13104"/>
                    </a:cubicBezTo>
                    <a:cubicBezTo>
                      <a:pt x="10660" y="12875"/>
                      <a:pt x="10158" y="12465"/>
                      <a:pt x="9816" y="11985"/>
                    </a:cubicBezTo>
                    <a:cubicBezTo>
                      <a:pt x="8994" y="10775"/>
                      <a:pt x="8925" y="9223"/>
                      <a:pt x="8537" y="7854"/>
                    </a:cubicBezTo>
                    <a:cubicBezTo>
                      <a:pt x="7830" y="5389"/>
                      <a:pt x="6255" y="3152"/>
                      <a:pt x="4155" y="1668"/>
                    </a:cubicBezTo>
                    <a:cubicBezTo>
                      <a:pt x="2991" y="846"/>
                      <a:pt x="1644" y="185"/>
                      <a:pt x="206" y="2"/>
                    </a:cubicBezTo>
                    <a:cubicBezTo>
                      <a:pt x="198" y="1"/>
                      <a:pt x="191" y="1"/>
                      <a:pt x="184" y="1"/>
                    </a:cubicBezTo>
                    <a:close/>
                  </a:path>
                </a:pathLst>
              </a:custGeom>
              <a:solidFill>
                <a:srgbClr val="EF7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63"/>
              <p:cNvSpPr/>
              <p:nvPr/>
            </p:nvSpPr>
            <p:spPr>
              <a:xfrm>
                <a:off x="-3807977" y="1110531"/>
                <a:ext cx="1045002" cy="1028678"/>
              </a:xfrm>
              <a:custGeom>
                <a:avLst/>
                <a:gdLst/>
                <a:ahLst/>
                <a:cxnLst/>
                <a:rect l="l" t="t" r="r" b="b"/>
                <a:pathLst>
                  <a:path w="78292" h="77069" extrusionOk="0">
                    <a:moveTo>
                      <a:pt x="55062" y="1"/>
                    </a:moveTo>
                    <a:cubicBezTo>
                      <a:pt x="53194" y="1"/>
                      <a:pt x="51191" y="604"/>
                      <a:pt x="49668" y="1146"/>
                    </a:cubicBezTo>
                    <a:cubicBezTo>
                      <a:pt x="45468" y="2607"/>
                      <a:pt x="41908" y="5985"/>
                      <a:pt x="40447" y="10230"/>
                    </a:cubicBezTo>
                    <a:cubicBezTo>
                      <a:pt x="39305" y="13563"/>
                      <a:pt x="39260" y="17557"/>
                      <a:pt x="36703" y="19999"/>
                    </a:cubicBezTo>
                    <a:cubicBezTo>
                      <a:pt x="34763" y="21871"/>
                      <a:pt x="31727" y="22442"/>
                      <a:pt x="30175" y="24633"/>
                    </a:cubicBezTo>
                    <a:cubicBezTo>
                      <a:pt x="28555" y="26893"/>
                      <a:pt x="29011" y="30316"/>
                      <a:pt x="27025" y="32279"/>
                    </a:cubicBezTo>
                    <a:cubicBezTo>
                      <a:pt x="25177" y="34128"/>
                      <a:pt x="22072" y="33786"/>
                      <a:pt x="19744" y="34996"/>
                    </a:cubicBezTo>
                    <a:cubicBezTo>
                      <a:pt x="17005" y="36411"/>
                      <a:pt x="15818" y="39675"/>
                      <a:pt x="15065" y="42665"/>
                    </a:cubicBezTo>
                    <a:cubicBezTo>
                      <a:pt x="14335" y="45678"/>
                      <a:pt x="13650" y="48942"/>
                      <a:pt x="11344" y="51019"/>
                    </a:cubicBezTo>
                    <a:cubicBezTo>
                      <a:pt x="9633" y="52548"/>
                      <a:pt x="7304" y="53165"/>
                      <a:pt x="5387" y="54420"/>
                    </a:cubicBezTo>
                    <a:cubicBezTo>
                      <a:pt x="1872" y="56725"/>
                      <a:pt x="0" y="61313"/>
                      <a:pt x="936" y="65399"/>
                    </a:cubicBezTo>
                    <a:cubicBezTo>
                      <a:pt x="1830" y="65154"/>
                      <a:pt x="2750" y="65038"/>
                      <a:pt x="3675" y="65038"/>
                    </a:cubicBezTo>
                    <a:cubicBezTo>
                      <a:pt x="6884" y="65038"/>
                      <a:pt x="10136" y="66435"/>
                      <a:pt x="12440" y="68686"/>
                    </a:cubicBezTo>
                    <a:cubicBezTo>
                      <a:pt x="14403" y="70603"/>
                      <a:pt x="15773" y="73274"/>
                      <a:pt x="18238" y="74415"/>
                    </a:cubicBezTo>
                    <a:cubicBezTo>
                      <a:pt x="19149" y="74844"/>
                      <a:pt x="20104" y="75025"/>
                      <a:pt x="21077" y="75025"/>
                    </a:cubicBezTo>
                    <a:cubicBezTo>
                      <a:pt x="23516" y="75025"/>
                      <a:pt x="26062" y="73888"/>
                      <a:pt x="28281" y="72680"/>
                    </a:cubicBezTo>
                    <a:cubicBezTo>
                      <a:pt x="30892" y="71249"/>
                      <a:pt x="33733" y="69637"/>
                      <a:pt x="36637" y="69637"/>
                    </a:cubicBezTo>
                    <a:cubicBezTo>
                      <a:pt x="37159" y="69637"/>
                      <a:pt x="37684" y="69689"/>
                      <a:pt x="38210" y="69804"/>
                    </a:cubicBezTo>
                    <a:cubicBezTo>
                      <a:pt x="40698" y="70352"/>
                      <a:pt x="42661" y="72224"/>
                      <a:pt x="44601" y="73890"/>
                    </a:cubicBezTo>
                    <a:cubicBezTo>
                      <a:pt x="46454" y="75500"/>
                      <a:pt x="48649" y="77068"/>
                      <a:pt x="51102" y="77068"/>
                    </a:cubicBezTo>
                    <a:cubicBezTo>
                      <a:pt x="51187" y="77068"/>
                      <a:pt x="51272" y="77066"/>
                      <a:pt x="51357" y="77063"/>
                    </a:cubicBezTo>
                    <a:cubicBezTo>
                      <a:pt x="54507" y="76948"/>
                      <a:pt x="56881" y="74301"/>
                      <a:pt x="59506" y="72566"/>
                    </a:cubicBezTo>
                    <a:cubicBezTo>
                      <a:pt x="60235" y="72084"/>
                      <a:pt x="60949" y="71908"/>
                      <a:pt x="61666" y="71908"/>
                    </a:cubicBezTo>
                    <a:cubicBezTo>
                      <a:pt x="63591" y="71908"/>
                      <a:pt x="65542" y="73175"/>
                      <a:pt x="67903" y="73175"/>
                    </a:cubicBezTo>
                    <a:cubicBezTo>
                      <a:pt x="69449" y="73175"/>
                      <a:pt x="71172" y="72631"/>
                      <a:pt x="73178" y="70831"/>
                    </a:cubicBezTo>
                    <a:cubicBezTo>
                      <a:pt x="70599" y="65239"/>
                      <a:pt x="70873" y="58506"/>
                      <a:pt x="73452" y="52936"/>
                    </a:cubicBezTo>
                    <a:cubicBezTo>
                      <a:pt x="74274" y="51156"/>
                      <a:pt x="75392" y="49330"/>
                      <a:pt x="75187" y="47367"/>
                    </a:cubicBezTo>
                    <a:cubicBezTo>
                      <a:pt x="74959" y="44947"/>
                      <a:pt x="72767" y="42962"/>
                      <a:pt x="72813" y="40519"/>
                    </a:cubicBezTo>
                    <a:cubicBezTo>
                      <a:pt x="72881" y="36867"/>
                      <a:pt x="77789" y="34608"/>
                      <a:pt x="77561" y="30956"/>
                    </a:cubicBezTo>
                    <a:cubicBezTo>
                      <a:pt x="77469" y="29495"/>
                      <a:pt x="76488" y="28194"/>
                      <a:pt x="76168" y="26756"/>
                    </a:cubicBezTo>
                    <a:cubicBezTo>
                      <a:pt x="75689" y="24656"/>
                      <a:pt x="76625" y="22510"/>
                      <a:pt x="77104" y="20410"/>
                    </a:cubicBezTo>
                    <a:cubicBezTo>
                      <a:pt x="78291" y="15343"/>
                      <a:pt x="76762" y="9728"/>
                      <a:pt x="73201" y="5962"/>
                    </a:cubicBezTo>
                    <a:cubicBezTo>
                      <a:pt x="70286" y="2880"/>
                      <a:pt x="66117" y="1308"/>
                      <a:pt x="61911" y="1308"/>
                    </a:cubicBezTo>
                    <a:cubicBezTo>
                      <a:pt x="60947" y="1308"/>
                      <a:pt x="59980" y="1391"/>
                      <a:pt x="59026" y="1557"/>
                    </a:cubicBezTo>
                    <a:cubicBezTo>
                      <a:pt x="58013" y="400"/>
                      <a:pt x="56582" y="1"/>
                      <a:pt x="55062" y="1"/>
                    </a:cubicBezTo>
                    <a:close/>
                  </a:path>
                </a:pathLst>
              </a:custGeom>
              <a:solidFill>
                <a:srgbClr val="5934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63"/>
              <p:cNvSpPr/>
              <p:nvPr/>
            </p:nvSpPr>
            <p:spPr>
              <a:xfrm>
                <a:off x="-2973825" y="1363452"/>
                <a:ext cx="687637" cy="683365"/>
              </a:xfrm>
              <a:custGeom>
                <a:avLst/>
                <a:gdLst/>
                <a:ahLst/>
                <a:cxnLst/>
                <a:rect l="l" t="t" r="r" b="b"/>
                <a:pathLst>
                  <a:path w="51518" h="51198" extrusionOk="0">
                    <a:moveTo>
                      <a:pt x="32710" y="0"/>
                    </a:moveTo>
                    <a:lnTo>
                      <a:pt x="20064" y="8332"/>
                    </a:lnTo>
                    <a:lnTo>
                      <a:pt x="25771" y="18512"/>
                    </a:lnTo>
                    <a:lnTo>
                      <a:pt x="1" y="29605"/>
                    </a:lnTo>
                    <a:cubicBezTo>
                      <a:pt x="1" y="29605"/>
                      <a:pt x="1393" y="37320"/>
                      <a:pt x="5091" y="51198"/>
                    </a:cubicBezTo>
                    <a:cubicBezTo>
                      <a:pt x="22073" y="47203"/>
                      <a:pt x="40288" y="36749"/>
                      <a:pt x="43186" y="34558"/>
                    </a:cubicBezTo>
                    <a:cubicBezTo>
                      <a:pt x="47660" y="31157"/>
                      <a:pt x="51518" y="25451"/>
                      <a:pt x="49829" y="21137"/>
                    </a:cubicBezTo>
                    <a:cubicBezTo>
                      <a:pt x="48140" y="16823"/>
                      <a:pt x="32710" y="0"/>
                      <a:pt x="327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63"/>
              <p:cNvSpPr/>
              <p:nvPr/>
            </p:nvSpPr>
            <p:spPr>
              <a:xfrm>
                <a:off x="-3309248" y="1082554"/>
                <a:ext cx="146863" cy="143512"/>
              </a:xfrm>
              <a:custGeom>
                <a:avLst/>
                <a:gdLst/>
                <a:ahLst/>
                <a:cxnLst/>
                <a:rect l="l" t="t" r="r" b="b"/>
                <a:pathLst>
                  <a:path w="11003" h="10752" extrusionOk="0">
                    <a:moveTo>
                      <a:pt x="11002" y="1"/>
                    </a:moveTo>
                    <a:lnTo>
                      <a:pt x="11002" y="1"/>
                    </a:lnTo>
                    <a:cubicBezTo>
                      <a:pt x="11002" y="1"/>
                      <a:pt x="4360" y="1302"/>
                      <a:pt x="3082" y="2808"/>
                    </a:cubicBezTo>
                    <a:cubicBezTo>
                      <a:pt x="1826" y="4337"/>
                      <a:pt x="0" y="10751"/>
                      <a:pt x="0" y="10751"/>
                    </a:cubicBezTo>
                    <a:cubicBezTo>
                      <a:pt x="6346" y="9336"/>
                      <a:pt x="11002" y="1"/>
                      <a:pt x="11002" y="1"/>
                    </a:cubicBezTo>
                    <a:close/>
                  </a:path>
                </a:pathLst>
              </a:custGeom>
              <a:solidFill>
                <a:srgbClr val="EF7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63"/>
              <p:cNvSpPr/>
              <p:nvPr/>
            </p:nvSpPr>
            <p:spPr>
              <a:xfrm>
                <a:off x="-3609646" y="1066003"/>
                <a:ext cx="603521" cy="423890"/>
              </a:xfrm>
              <a:custGeom>
                <a:avLst/>
                <a:gdLst/>
                <a:ahLst/>
                <a:cxnLst/>
                <a:rect l="l" t="t" r="r" b="b"/>
                <a:pathLst>
                  <a:path w="45216" h="31758" extrusionOk="0">
                    <a:moveTo>
                      <a:pt x="36837" y="0"/>
                    </a:moveTo>
                    <a:cubicBezTo>
                      <a:pt x="36361" y="0"/>
                      <a:pt x="35798" y="76"/>
                      <a:pt x="35197" y="213"/>
                    </a:cubicBezTo>
                    <a:cubicBezTo>
                      <a:pt x="33965" y="510"/>
                      <a:pt x="32230" y="1332"/>
                      <a:pt x="29285" y="3181"/>
                    </a:cubicBezTo>
                    <a:cubicBezTo>
                      <a:pt x="27505" y="4299"/>
                      <a:pt x="26455" y="7175"/>
                      <a:pt x="25108" y="9047"/>
                    </a:cubicBezTo>
                    <a:cubicBezTo>
                      <a:pt x="24264" y="10188"/>
                      <a:pt x="23853" y="11147"/>
                      <a:pt x="22506" y="11580"/>
                    </a:cubicBezTo>
                    <a:cubicBezTo>
                      <a:pt x="19493" y="12608"/>
                      <a:pt x="13901" y="14548"/>
                      <a:pt x="8469" y="16579"/>
                    </a:cubicBezTo>
                    <a:cubicBezTo>
                      <a:pt x="5433" y="17698"/>
                      <a:pt x="2443" y="18862"/>
                      <a:pt x="1" y="19912"/>
                    </a:cubicBezTo>
                    <a:cubicBezTo>
                      <a:pt x="4451" y="27718"/>
                      <a:pt x="6962" y="31758"/>
                      <a:pt x="6962" y="31758"/>
                    </a:cubicBezTo>
                    <a:cubicBezTo>
                      <a:pt x="6962" y="31758"/>
                      <a:pt x="10728" y="29498"/>
                      <a:pt x="15248" y="26714"/>
                    </a:cubicBezTo>
                    <a:cubicBezTo>
                      <a:pt x="21319" y="22993"/>
                      <a:pt x="28806" y="18360"/>
                      <a:pt x="30404" y="17150"/>
                    </a:cubicBezTo>
                    <a:cubicBezTo>
                      <a:pt x="32230" y="15735"/>
                      <a:pt x="35768" y="11626"/>
                      <a:pt x="37160" y="9001"/>
                    </a:cubicBezTo>
                    <a:cubicBezTo>
                      <a:pt x="37959" y="7495"/>
                      <a:pt x="39169" y="6239"/>
                      <a:pt x="40630" y="5349"/>
                    </a:cubicBezTo>
                    <a:cubicBezTo>
                      <a:pt x="42524" y="4185"/>
                      <a:pt x="44944" y="2656"/>
                      <a:pt x="45058" y="2291"/>
                    </a:cubicBezTo>
                    <a:cubicBezTo>
                      <a:pt x="45216" y="1816"/>
                      <a:pt x="44480" y="1693"/>
                      <a:pt x="43748" y="1693"/>
                    </a:cubicBezTo>
                    <a:cubicBezTo>
                      <a:pt x="43530" y="1693"/>
                      <a:pt x="43312" y="1704"/>
                      <a:pt x="43118" y="1720"/>
                    </a:cubicBezTo>
                    <a:cubicBezTo>
                      <a:pt x="43008" y="1185"/>
                      <a:pt x="42484" y="1045"/>
                      <a:pt x="41952" y="1045"/>
                    </a:cubicBezTo>
                    <a:cubicBezTo>
                      <a:pt x="41486" y="1045"/>
                      <a:pt x="41015" y="1152"/>
                      <a:pt x="40812" y="1195"/>
                    </a:cubicBezTo>
                    <a:cubicBezTo>
                      <a:pt x="40615" y="617"/>
                      <a:pt x="40100" y="402"/>
                      <a:pt x="39529" y="402"/>
                    </a:cubicBezTo>
                    <a:cubicBezTo>
                      <a:pt x="39108" y="402"/>
                      <a:pt x="38656" y="518"/>
                      <a:pt x="38279" y="693"/>
                    </a:cubicBezTo>
                    <a:cubicBezTo>
                      <a:pt x="38179" y="209"/>
                      <a:pt x="37626" y="0"/>
                      <a:pt x="36837" y="0"/>
                    </a:cubicBezTo>
                    <a:close/>
                  </a:path>
                </a:pathLst>
              </a:custGeom>
              <a:solidFill>
                <a:srgbClr val="FAA8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63"/>
              <p:cNvSpPr/>
              <p:nvPr/>
            </p:nvSpPr>
            <p:spPr>
              <a:xfrm>
                <a:off x="-3218618" y="1071463"/>
                <a:ext cx="121422" cy="73158"/>
              </a:xfrm>
              <a:custGeom>
                <a:avLst/>
                <a:gdLst/>
                <a:ahLst/>
                <a:cxnLst/>
                <a:rect l="l" t="t" r="r" b="b"/>
                <a:pathLst>
                  <a:path w="9097" h="5481" extrusionOk="0">
                    <a:moveTo>
                      <a:pt x="8682" y="1"/>
                    </a:moveTo>
                    <a:cubicBezTo>
                      <a:pt x="8654" y="1"/>
                      <a:pt x="8625" y="4"/>
                      <a:pt x="8595" y="10"/>
                    </a:cubicBezTo>
                    <a:cubicBezTo>
                      <a:pt x="8503" y="10"/>
                      <a:pt x="8389" y="33"/>
                      <a:pt x="8298" y="56"/>
                    </a:cubicBezTo>
                    <a:cubicBezTo>
                      <a:pt x="8138" y="101"/>
                      <a:pt x="7955" y="147"/>
                      <a:pt x="7796" y="192"/>
                    </a:cubicBezTo>
                    <a:cubicBezTo>
                      <a:pt x="7453" y="284"/>
                      <a:pt x="7134" y="398"/>
                      <a:pt x="6814" y="512"/>
                    </a:cubicBezTo>
                    <a:cubicBezTo>
                      <a:pt x="6175" y="740"/>
                      <a:pt x="5536" y="1014"/>
                      <a:pt x="4920" y="1311"/>
                    </a:cubicBezTo>
                    <a:cubicBezTo>
                      <a:pt x="4303" y="1630"/>
                      <a:pt x="3733" y="1973"/>
                      <a:pt x="3162" y="2361"/>
                    </a:cubicBezTo>
                    <a:cubicBezTo>
                      <a:pt x="2614" y="2749"/>
                      <a:pt x="2044" y="3183"/>
                      <a:pt x="1564" y="3685"/>
                    </a:cubicBezTo>
                    <a:cubicBezTo>
                      <a:pt x="1290" y="3959"/>
                      <a:pt x="1017" y="4210"/>
                      <a:pt x="765" y="4506"/>
                    </a:cubicBezTo>
                    <a:cubicBezTo>
                      <a:pt x="651" y="4643"/>
                      <a:pt x="514" y="4780"/>
                      <a:pt x="400" y="4917"/>
                    </a:cubicBezTo>
                    <a:cubicBezTo>
                      <a:pt x="263" y="5054"/>
                      <a:pt x="172" y="5237"/>
                      <a:pt x="35" y="5397"/>
                    </a:cubicBezTo>
                    <a:cubicBezTo>
                      <a:pt x="0" y="5432"/>
                      <a:pt x="46" y="5480"/>
                      <a:pt x="89" y="5480"/>
                    </a:cubicBezTo>
                    <a:cubicBezTo>
                      <a:pt x="103" y="5480"/>
                      <a:pt x="116" y="5476"/>
                      <a:pt x="126" y="5465"/>
                    </a:cubicBezTo>
                    <a:cubicBezTo>
                      <a:pt x="240" y="5351"/>
                      <a:pt x="377" y="5260"/>
                      <a:pt x="492" y="5146"/>
                    </a:cubicBezTo>
                    <a:cubicBezTo>
                      <a:pt x="629" y="5009"/>
                      <a:pt x="743" y="4894"/>
                      <a:pt x="880" y="4758"/>
                    </a:cubicBezTo>
                    <a:cubicBezTo>
                      <a:pt x="1131" y="4552"/>
                      <a:pt x="1405" y="4324"/>
                      <a:pt x="1656" y="4118"/>
                    </a:cubicBezTo>
                    <a:cubicBezTo>
                      <a:pt x="2181" y="3730"/>
                      <a:pt x="2728" y="3342"/>
                      <a:pt x="3299" y="3000"/>
                    </a:cubicBezTo>
                    <a:cubicBezTo>
                      <a:pt x="4418" y="2292"/>
                      <a:pt x="5582" y="1676"/>
                      <a:pt x="6837" y="1220"/>
                    </a:cubicBezTo>
                    <a:cubicBezTo>
                      <a:pt x="7179" y="1083"/>
                      <a:pt x="7522" y="969"/>
                      <a:pt x="7887" y="854"/>
                    </a:cubicBezTo>
                    <a:cubicBezTo>
                      <a:pt x="8070" y="809"/>
                      <a:pt x="8252" y="763"/>
                      <a:pt x="8435" y="717"/>
                    </a:cubicBezTo>
                    <a:cubicBezTo>
                      <a:pt x="8640" y="649"/>
                      <a:pt x="8846" y="626"/>
                      <a:pt x="9005" y="466"/>
                    </a:cubicBezTo>
                    <a:cubicBezTo>
                      <a:pt x="9097" y="329"/>
                      <a:pt x="9074" y="124"/>
                      <a:pt x="8914" y="56"/>
                    </a:cubicBezTo>
                    <a:cubicBezTo>
                      <a:pt x="8831" y="22"/>
                      <a:pt x="8759" y="1"/>
                      <a:pt x="8682" y="1"/>
                    </a:cubicBezTo>
                    <a:close/>
                  </a:path>
                </a:pathLst>
              </a:custGeom>
              <a:solidFill>
                <a:srgbClr val="EF7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63"/>
              <p:cNvSpPr/>
              <p:nvPr/>
            </p:nvSpPr>
            <p:spPr>
              <a:xfrm>
                <a:off x="-3173490" y="1079898"/>
                <a:ext cx="113294" cy="58008"/>
              </a:xfrm>
              <a:custGeom>
                <a:avLst/>
                <a:gdLst/>
                <a:ahLst/>
                <a:cxnLst/>
                <a:rect l="l" t="t" r="r" b="b"/>
                <a:pathLst>
                  <a:path w="8488" h="4346" extrusionOk="0">
                    <a:moveTo>
                      <a:pt x="8076" y="1"/>
                    </a:moveTo>
                    <a:cubicBezTo>
                      <a:pt x="8044" y="1"/>
                      <a:pt x="8011" y="6"/>
                      <a:pt x="7975" y="17"/>
                    </a:cubicBezTo>
                    <a:cubicBezTo>
                      <a:pt x="7405" y="177"/>
                      <a:pt x="6857" y="382"/>
                      <a:pt x="6332" y="610"/>
                    </a:cubicBezTo>
                    <a:cubicBezTo>
                      <a:pt x="5784" y="839"/>
                      <a:pt x="5259" y="1067"/>
                      <a:pt x="4734" y="1318"/>
                    </a:cubicBezTo>
                    <a:cubicBezTo>
                      <a:pt x="3684" y="1820"/>
                      <a:pt x="2657" y="2368"/>
                      <a:pt x="1653" y="2984"/>
                    </a:cubicBezTo>
                    <a:cubicBezTo>
                      <a:pt x="1105" y="3304"/>
                      <a:pt x="557" y="3692"/>
                      <a:pt x="78" y="4126"/>
                    </a:cubicBezTo>
                    <a:cubicBezTo>
                      <a:pt x="0" y="4203"/>
                      <a:pt x="71" y="4346"/>
                      <a:pt x="163" y="4346"/>
                    </a:cubicBezTo>
                    <a:cubicBezTo>
                      <a:pt x="180" y="4346"/>
                      <a:pt x="197" y="4341"/>
                      <a:pt x="215" y="4331"/>
                    </a:cubicBezTo>
                    <a:cubicBezTo>
                      <a:pt x="740" y="4103"/>
                      <a:pt x="1219" y="3783"/>
                      <a:pt x="1721" y="3509"/>
                    </a:cubicBezTo>
                    <a:cubicBezTo>
                      <a:pt x="2223" y="3235"/>
                      <a:pt x="2726" y="2961"/>
                      <a:pt x="3228" y="2688"/>
                    </a:cubicBezTo>
                    <a:cubicBezTo>
                      <a:pt x="4232" y="2163"/>
                      <a:pt x="5282" y="1706"/>
                      <a:pt x="6332" y="1272"/>
                    </a:cubicBezTo>
                    <a:cubicBezTo>
                      <a:pt x="6948" y="1044"/>
                      <a:pt x="7565" y="839"/>
                      <a:pt x="8158" y="588"/>
                    </a:cubicBezTo>
                    <a:cubicBezTo>
                      <a:pt x="8488" y="443"/>
                      <a:pt x="8371" y="1"/>
                      <a:pt x="8076" y="1"/>
                    </a:cubicBezTo>
                    <a:close/>
                  </a:path>
                </a:pathLst>
              </a:custGeom>
              <a:solidFill>
                <a:srgbClr val="EF7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63"/>
              <p:cNvSpPr/>
              <p:nvPr/>
            </p:nvSpPr>
            <p:spPr>
              <a:xfrm>
                <a:off x="-3140308" y="1085998"/>
                <a:ext cx="113067" cy="72183"/>
              </a:xfrm>
              <a:custGeom>
                <a:avLst/>
                <a:gdLst/>
                <a:ahLst/>
                <a:cxnLst/>
                <a:rect l="l" t="t" r="r" b="b"/>
                <a:pathLst>
                  <a:path w="8471" h="5408" extrusionOk="0">
                    <a:moveTo>
                      <a:pt x="8052" y="1"/>
                    </a:moveTo>
                    <a:cubicBezTo>
                      <a:pt x="8021" y="1"/>
                      <a:pt x="7989" y="6"/>
                      <a:pt x="7955" y="17"/>
                    </a:cubicBezTo>
                    <a:cubicBezTo>
                      <a:pt x="7384" y="222"/>
                      <a:pt x="6836" y="473"/>
                      <a:pt x="6288" y="724"/>
                    </a:cubicBezTo>
                    <a:cubicBezTo>
                      <a:pt x="5718" y="998"/>
                      <a:pt x="5170" y="1272"/>
                      <a:pt x="4645" y="1591"/>
                    </a:cubicBezTo>
                    <a:cubicBezTo>
                      <a:pt x="3618" y="2185"/>
                      <a:pt x="2613" y="2847"/>
                      <a:pt x="1700" y="3600"/>
                    </a:cubicBezTo>
                    <a:cubicBezTo>
                      <a:pt x="1153" y="4034"/>
                      <a:pt x="650" y="4490"/>
                      <a:pt x="148" y="4992"/>
                    </a:cubicBezTo>
                    <a:cubicBezTo>
                      <a:pt x="1" y="5140"/>
                      <a:pt x="167" y="5407"/>
                      <a:pt x="356" y="5407"/>
                    </a:cubicBezTo>
                    <a:cubicBezTo>
                      <a:pt x="401" y="5407"/>
                      <a:pt x="447" y="5392"/>
                      <a:pt x="491" y="5358"/>
                    </a:cubicBezTo>
                    <a:cubicBezTo>
                      <a:pt x="1381" y="4582"/>
                      <a:pt x="2294" y="3828"/>
                      <a:pt x="3275" y="3166"/>
                    </a:cubicBezTo>
                    <a:cubicBezTo>
                      <a:pt x="4234" y="2504"/>
                      <a:pt x="5261" y="1911"/>
                      <a:pt x="6311" y="1386"/>
                    </a:cubicBezTo>
                    <a:cubicBezTo>
                      <a:pt x="6927" y="1112"/>
                      <a:pt x="7544" y="861"/>
                      <a:pt x="8160" y="587"/>
                    </a:cubicBezTo>
                    <a:cubicBezTo>
                      <a:pt x="8470" y="463"/>
                      <a:pt x="8349" y="1"/>
                      <a:pt x="8052" y="1"/>
                    </a:cubicBezTo>
                    <a:close/>
                  </a:path>
                </a:pathLst>
              </a:custGeom>
              <a:solidFill>
                <a:srgbClr val="EF7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63"/>
              <p:cNvSpPr/>
              <p:nvPr/>
            </p:nvSpPr>
            <p:spPr>
              <a:xfrm>
                <a:off x="-4035258" y="1279056"/>
                <a:ext cx="1249126" cy="1590648"/>
              </a:xfrm>
              <a:custGeom>
                <a:avLst/>
                <a:gdLst/>
                <a:ahLst/>
                <a:cxnLst/>
                <a:rect l="l" t="t" r="r" b="b"/>
                <a:pathLst>
                  <a:path w="93585" h="119172" extrusionOk="0">
                    <a:moveTo>
                      <a:pt x="37023" y="1"/>
                    </a:moveTo>
                    <a:cubicBezTo>
                      <a:pt x="14654" y="5707"/>
                      <a:pt x="1" y="17645"/>
                      <a:pt x="1895" y="28099"/>
                    </a:cubicBezTo>
                    <a:cubicBezTo>
                      <a:pt x="3584" y="37411"/>
                      <a:pt x="26432" y="49303"/>
                      <a:pt x="33371" y="52841"/>
                    </a:cubicBezTo>
                    <a:cubicBezTo>
                      <a:pt x="33485" y="53458"/>
                      <a:pt x="33599" y="54097"/>
                      <a:pt x="33736" y="54759"/>
                    </a:cubicBezTo>
                    <a:cubicBezTo>
                      <a:pt x="36156" y="66171"/>
                      <a:pt x="39100" y="71010"/>
                      <a:pt x="37366" y="79821"/>
                    </a:cubicBezTo>
                    <a:cubicBezTo>
                      <a:pt x="35654" y="88654"/>
                      <a:pt x="24743" y="103354"/>
                      <a:pt x="27688" y="115291"/>
                    </a:cubicBezTo>
                    <a:lnTo>
                      <a:pt x="78794" y="119172"/>
                    </a:lnTo>
                    <a:lnTo>
                      <a:pt x="88380" y="115291"/>
                    </a:lnTo>
                    <a:cubicBezTo>
                      <a:pt x="88380" y="115291"/>
                      <a:pt x="82514" y="100592"/>
                      <a:pt x="83884" y="90047"/>
                    </a:cubicBezTo>
                    <a:cubicBezTo>
                      <a:pt x="85276" y="79478"/>
                      <a:pt x="92192" y="76899"/>
                      <a:pt x="92877" y="69276"/>
                    </a:cubicBezTo>
                    <a:cubicBezTo>
                      <a:pt x="93584" y="61675"/>
                      <a:pt x="88745" y="59598"/>
                      <a:pt x="87695" y="54416"/>
                    </a:cubicBezTo>
                    <a:cubicBezTo>
                      <a:pt x="86828" y="50057"/>
                      <a:pt x="89613" y="42182"/>
                      <a:pt x="83998" y="36293"/>
                    </a:cubicBezTo>
                    <a:cubicBezTo>
                      <a:pt x="82925" y="35152"/>
                      <a:pt x="81533" y="34079"/>
                      <a:pt x="79752" y="33143"/>
                    </a:cubicBezTo>
                    <a:cubicBezTo>
                      <a:pt x="75160" y="30700"/>
                      <a:pt x="70062" y="29986"/>
                      <a:pt x="65667" y="29986"/>
                    </a:cubicBezTo>
                    <a:cubicBezTo>
                      <a:pt x="59467" y="29986"/>
                      <a:pt x="54667" y="31408"/>
                      <a:pt x="54667" y="31408"/>
                    </a:cubicBezTo>
                    <a:cubicBezTo>
                      <a:pt x="54576" y="31431"/>
                      <a:pt x="54165" y="31500"/>
                      <a:pt x="53526" y="31591"/>
                    </a:cubicBezTo>
                    <a:cubicBezTo>
                      <a:pt x="52385" y="31751"/>
                      <a:pt x="50490" y="32002"/>
                      <a:pt x="48345" y="32367"/>
                    </a:cubicBezTo>
                    <a:cubicBezTo>
                      <a:pt x="42090" y="29080"/>
                      <a:pt x="31066" y="23351"/>
                      <a:pt x="31066" y="23351"/>
                    </a:cubicBezTo>
                    <a:lnTo>
                      <a:pt x="45035" y="14381"/>
                    </a:lnTo>
                    <a:lnTo>
                      <a:pt x="3702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63"/>
              <p:cNvSpPr/>
              <p:nvPr/>
            </p:nvSpPr>
            <p:spPr>
              <a:xfrm>
                <a:off x="-3322048" y="1679281"/>
                <a:ext cx="441162" cy="637463"/>
              </a:xfrm>
              <a:custGeom>
                <a:avLst/>
                <a:gdLst/>
                <a:ahLst/>
                <a:cxnLst/>
                <a:rect l="l" t="t" r="r" b="b"/>
                <a:pathLst>
                  <a:path w="33052" h="47759" extrusionOk="0">
                    <a:moveTo>
                      <a:pt x="12233" y="1"/>
                    </a:moveTo>
                    <a:cubicBezTo>
                      <a:pt x="6033" y="1"/>
                      <a:pt x="1233" y="1423"/>
                      <a:pt x="1233" y="1423"/>
                    </a:cubicBezTo>
                    <a:cubicBezTo>
                      <a:pt x="1142" y="1446"/>
                      <a:pt x="731" y="1515"/>
                      <a:pt x="92" y="1606"/>
                    </a:cubicBezTo>
                    <a:cubicBezTo>
                      <a:pt x="1" y="6491"/>
                      <a:pt x="23" y="18360"/>
                      <a:pt x="1804" y="27193"/>
                    </a:cubicBezTo>
                    <a:cubicBezTo>
                      <a:pt x="6072" y="24797"/>
                      <a:pt x="8218" y="23518"/>
                      <a:pt x="8286" y="23495"/>
                    </a:cubicBezTo>
                    <a:lnTo>
                      <a:pt x="8286" y="23495"/>
                    </a:lnTo>
                    <a:lnTo>
                      <a:pt x="3835" y="30594"/>
                    </a:lnTo>
                    <a:lnTo>
                      <a:pt x="20612" y="47759"/>
                    </a:lnTo>
                    <a:cubicBezTo>
                      <a:pt x="20612" y="47759"/>
                      <a:pt x="29126" y="34543"/>
                      <a:pt x="31910" y="28197"/>
                    </a:cubicBezTo>
                    <a:cubicBezTo>
                      <a:pt x="29765" y="24249"/>
                      <a:pt x="28738" y="21464"/>
                      <a:pt x="28738" y="21464"/>
                    </a:cubicBezTo>
                    <a:lnTo>
                      <a:pt x="28738" y="21464"/>
                    </a:lnTo>
                    <a:lnTo>
                      <a:pt x="33052" y="23998"/>
                    </a:lnTo>
                    <a:cubicBezTo>
                      <a:pt x="33052" y="23998"/>
                      <a:pt x="32070" y="13270"/>
                      <a:pt x="30564" y="6308"/>
                    </a:cubicBezTo>
                    <a:cubicBezTo>
                      <a:pt x="29491" y="5167"/>
                      <a:pt x="28099" y="4094"/>
                      <a:pt x="26318" y="3158"/>
                    </a:cubicBezTo>
                    <a:cubicBezTo>
                      <a:pt x="21726" y="715"/>
                      <a:pt x="16628" y="1"/>
                      <a:pt x="12233" y="1"/>
                    </a:cubicBezTo>
                    <a:close/>
                  </a:path>
                </a:pathLst>
              </a:custGeom>
              <a:solidFill>
                <a:srgbClr val="5D15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63"/>
              <p:cNvSpPr/>
              <p:nvPr/>
            </p:nvSpPr>
            <p:spPr>
              <a:xfrm>
                <a:off x="-3830267" y="1572861"/>
                <a:ext cx="233154" cy="136879"/>
              </a:xfrm>
              <a:custGeom>
                <a:avLst/>
                <a:gdLst/>
                <a:ahLst/>
                <a:cxnLst/>
                <a:rect l="l" t="t" r="r" b="b"/>
                <a:pathLst>
                  <a:path w="17468" h="10255" extrusionOk="0">
                    <a:moveTo>
                      <a:pt x="17297" y="0"/>
                    </a:moveTo>
                    <a:cubicBezTo>
                      <a:pt x="17278" y="0"/>
                      <a:pt x="17258" y="5"/>
                      <a:pt x="17237" y="15"/>
                    </a:cubicBezTo>
                    <a:cubicBezTo>
                      <a:pt x="16940" y="152"/>
                      <a:pt x="16621" y="244"/>
                      <a:pt x="16324" y="403"/>
                    </a:cubicBezTo>
                    <a:cubicBezTo>
                      <a:pt x="16050" y="540"/>
                      <a:pt x="15753" y="677"/>
                      <a:pt x="15480" y="860"/>
                    </a:cubicBezTo>
                    <a:cubicBezTo>
                      <a:pt x="14932" y="1179"/>
                      <a:pt x="14384" y="1499"/>
                      <a:pt x="13813" y="1818"/>
                    </a:cubicBezTo>
                    <a:lnTo>
                      <a:pt x="10481" y="3781"/>
                    </a:lnTo>
                    <a:cubicBezTo>
                      <a:pt x="8244" y="5082"/>
                      <a:pt x="6030" y="6406"/>
                      <a:pt x="3816" y="7730"/>
                    </a:cubicBezTo>
                    <a:cubicBezTo>
                      <a:pt x="2583" y="8461"/>
                      <a:pt x="1305" y="9168"/>
                      <a:pt x="118" y="10013"/>
                    </a:cubicBezTo>
                    <a:cubicBezTo>
                      <a:pt x="0" y="10091"/>
                      <a:pt x="68" y="10255"/>
                      <a:pt x="192" y="10255"/>
                    </a:cubicBezTo>
                    <a:cubicBezTo>
                      <a:pt x="212" y="10255"/>
                      <a:pt x="233" y="10250"/>
                      <a:pt x="255" y="10241"/>
                    </a:cubicBezTo>
                    <a:cubicBezTo>
                      <a:pt x="1419" y="9693"/>
                      <a:pt x="2515" y="9008"/>
                      <a:pt x="3633" y="8392"/>
                    </a:cubicBezTo>
                    <a:cubicBezTo>
                      <a:pt x="4752" y="7730"/>
                      <a:pt x="5893" y="7091"/>
                      <a:pt x="7011" y="6452"/>
                    </a:cubicBezTo>
                    <a:cubicBezTo>
                      <a:pt x="9225" y="5151"/>
                      <a:pt x="11462" y="3850"/>
                      <a:pt x="13699" y="2549"/>
                    </a:cubicBezTo>
                    <a:cubicBezTo>
                      <a:pt x="14315" y="2206"/>
                      <a:pt x="14932" y="1841"/>
                      <a:pt x="15548" y="1476"/>
                    </a:cubicBezTo>
                    <a:cubicBezTo>
                      <a:pt x="15845" y="1293"/>
                      <a:pt x="16164" y="1111"/>
                      <a:pt x="16461" y="905"/>
                    </a:cubicBezTo>
                    <a:cubicBezTo>
                      <a:pt x="16598" y="814"/>
                      <a:pt x="16758" y="700"/>
                      <a:pt x="16918" y="586"/>
                    </a:cubicBezTo>
                    <a:cubicBezTo>
                      <a:pt x="17055" y="472"/>
                      <a:pt x="17191" y="335"/>
                      <a:pt x="17351" y="221"/>
                    </a:cubicBezTo>
                    <a:cubicBezTo>
                      <a:pt x="17467" y="143"/>
                      <a:pt x="17403" y="0"/>
                      <a:pt x="17297" y="0"/>
                    </a:cubicBezTo>
                    <a:close/>
                  </a:path>
                </a:pathLst>
              </a:custGeom>
              <a:solidFill>
                <a:srgbClr val="1A1A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63"/>
              <p:cNvSpPr/>
              <p:nvPr/>
            </p:nvSpPr>
            <p:spPr>
              <a:xfrm>
                <a:off x="-3517642" y="1441348"/>
                <a:ext cx="32007" cy="36145"/>
              </a:xfrm>
              <a:custGeom>
                <a:avLst/>
                <a:gdLst/>
                <a:ahLst/>
                <a:cxnLst/>
                <a:rect l="l" t="t" r="r" b="b"/>
                <a:pathLst>
                  <a:path w="2398" h="2708" extrusionOk="0">
                    <a:moveTo>
                      <a:pt x="1320" y="0"/>
                    </a:moveTo>
                    <a:cubicBezTo>
                      <a:pt x="1135" y="0"/>
                      <a:pt x="942" y="53"/>
                      <a:pt x="754" y="168"/>
                    </a:cubicBezTo>
                    <a:cubicBezTo>
                      <a:pt x="526" y="327"/>
                      <a:pt x="206" y="624"/>
                      <a:pt x="92" y="921"/>
                    </a:cubicBezTo>
                    <a:cubicBezTo>
                      <a:pt x="69" y="1012"/>
                      <a:pt x="46" y="1103"/>
                      <a:pt x="24" y="1195"/>
                    </a:cubicBezTo>
                    <a:cubicBezTo>
                      <a:pt x="1" y="1377"/>
                      <a:pt x="1" y="1560"/>
                      <a:pt x="24" y="1720"/>
                    </a:cubicBezTo>
                    <a:cubicBezTo>
                      <a:pt x="69" y="2062"/>
                      <a:pt x="252" y="2382"/>
                      <a:pt x="503" y="2564"/>
                    </a:cubicBezTo>
                    <a:cubicBezTo>
                      <a:pt x="652" y="2661"/>
                      <a:pt x="824" y="2707"/>
                      <a:pt x="1001" y="2707"/>
                    </a:cubicBezTo>
                    <a:cubicBezTo>
                      <a:pt x="1366" y="2707"/>
                      <a:pt x="1756" y="2514"/>
                      <a:pt x="2032" y="2176"/>
                    </a:cubicBezTo>
                    <a:cubicBezTo>
                      <a:pt x="2215" y="1948"/>
                      <a:pt x="2375" y="1628"/>
                      <a:pt x="2375" y="1309"/>
                    </a:cubicBezTo>
                    <a:cubicBezTo>
                      <a:pt x="2397" y="989"/>
                      <a:pt x="2306" y="715"/>
                      <a:pt x="2146" y="464"/>
                    </a:cubicBezTo>
                    <a:cubicBezTo>
                      <a:pt x="1956" y="171"/>
                      <a:pt x="1652" y="0"/>
                      <a:pt x="13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63"/>
              <p:cNvSpPr/>
              <p:nvPr/>
            </p:nvSpPr>
            <p:spPr>
              <a:xfrm>
                <a:off x="-3587409" y="1475158"/>
                <a:ext cx="32314" cy="36145"/>
              </a:xfrm>
              <a:custGeom>
                <a:avLst/>
                <a:gdLst/>
                <a:ahLst/>
                <a:cxnLst/>
                <a:rect l="l" t="t" r="r" b="b"/>
                <a:pathLst>
                  <a:path w="2421" h="2708" extrusionOk="0">
                    <a:moveTo>
                      <a:pt x="1333" y="1"/>
                    </a:moveTo>
                    <a:cubicBezTo>
                      <a:pt x="1148" y="1"/>
                      <a:pt x="956" y="54"/>
                      <a:pt x="777" y="168"/>
                    </a:cubicBezTo>
                    <a:cubicBezTo>
                      <a:pt x="526" y="328"/>
                      <a:pt x="229" y="625"/>
                      <a:pt x="115" y="921"/>
                    </a:cubicBezTo>
                    <a:cubicBezTo>
                      <a:pt x="69" y="1013"/>
                      <a:pt x="69" y="1104"/>
                      <a:pt x="46" y="1195"/>
                    </a:cubicBezTo>
                    <a:cubicBezTo>
                      <a:pt x="1" y="1378"/>
                      <a:pt x="1" y="1560"/>
                      <a:pt x="46" y="1720"/>
                    </a:cubicBezTo>
                    <a:cubicBezTo>
                      <a:pt x="92" y="2063"/>
                      <a:pt x="275" y="2382"/>
                      <a:pt x="526" y="2565"/>
                    </a:cubicBezTo>
                    <a:cubicBezTo>
                      <a:pt x="675" y="2662"/>
                      <a:pt x="847" y="2708"/>
                      <a:pt x="1023" y="2708"/>
                    </a:cubicBezTo>
                    <a:cubicBezTo>
                      <a:pt x="1386" y="2708"/>
                      <a:pt x="1771" y="2515"/>
                      <a:pt x="2032" y="2177"/>
                    </a:cubicBezTo>
                    <a:cubicBezTo>
                      <a:pt x="2238" y="1926"/>
                      <a:pt x="2375" y="1629"/>
                      <a:pt x="2397" y="1309"/>
                    </a:cubicBezTo>
                    <a:cubicBezTo>
                      <a:pt x="2420" y="990"/>
                      <a:pt x="2329" y="693"/>
                      <a:pt x="2169" y="465"/>
                    </a:cubicBezTo>
                    <a:cubicBezTo>
                      <a:pt x="1979" y="172"/>
                      <a:pt x="1666" y="1"/>
                      <a:pt x="13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63"/>
              <p:cNvSpPr/>
              <p:nvPr/>
            </p:nvSpPr>
            <p:spPr>
              <a:xfrm>
                <a:off x="-3058515" y="2303036"/>
                <a:ext cx="82875" cy="514880"/>
              </a:xfrm>
              <a:custGeom>
                <a:avLst/>
                <a:gdLst/>
                <a:ahLst/>
                <a:cxnLst/>
                <a:rect l="l" t="t" r="r" b="b"/>
                <a:pathLst>
                  <a:path w="6209" h="38575" extrusionOk="0">
                    <a:moveTo>
                      <a:pt x="1208" y="0"/>
                    </a:moveTo>
                    <a:cubicBezTo>
                      <a:pt x="1112" y="0"/>
                      <a:pt x="1018" y="55"/>
                      <a:pt x="982" y="182"/>
                    </a:cubicBezTo>
                    <a:cubicBezTo>
                      <a:pt x="320" y="2830"/>
                      <a:pt x="46" y="5615"/>
                      <a:pt x="23" y="8354"/>
                    </a:cubicBezTo>
                    <a:cubicBezTo>
                      <a:pt x="1" y="11093"/>
                      <a:pt x="229" y="13855"/>
                      <a:pt x="708" y="16548"/>
                    </a:cubicBezTo>
                    <a:cubicBezTo>
                      <a:pt x="1187" y="19196"/>
                      <a:pt x="1963" y="21752"/>
                      <a:pt x="2785" y="24331"/>
                    </a:cubicBezTo>
                    <a:cubicBezTo>
                      <a:pt x="3584" y="26842"/>
                      <a:pt x="4406" y="29376"/>
                      <a:pt x="4954" y="31978"/>
                    </a:cubicBezTo>
                    <a:cubicBezTo>
                      <a:pt x="5410" y="34146"/>
                      <a:pt x="5684" y="36360"/>
                      <a:pt x="5570" y="38574"/>
                    </a:cubicBezTo>
                    <a:lnTo>
                      <a:pt x="6118" y="38574"/>
                    </a:lnTo>
                    <a:cubicBezTo>
                      <a:pt x="6163" y="37981"/>
                      <a:pt x="6209" y="37410"/>
                      <a:pt x="6186" y="36817"/>
                    </a:cubicBezTo>
                    <a:cubicBezTo>
                      <a:pt x="6186" y="35539"/>
                      <a:pt x="6049" y="34260"/>
                      <a:pt x="5821" y="32982"/>
                    </a:cubicBezTo>
                    <a:cubicBezTo>
                      <a:pt x="5387" y="30380"/>
                      <a:pt x="4611" y="27824"/>
                      <a:pt x="3835" y="25313"/>
                    </a:cubicBezTo>
                    <a:cubicBezTo>
                      <a:pt x="3036" y="22779"/>
                      <a:pt x="2215" y="20246"/>
                      <a:pt x="1667" y="17644"/>
                    </a:cubicBezTo>
                    <a:cubicBezTo>
                      <a:pt x="1096" y="14973"/>
                      <a:pt x="777" y="12234"/>
                      <a:pt x="731" y="9518"/>
                    </a:cubicBezTo>
                    <a:cubicBezTo>
                      <a:pt x="662" y="6779"/>
                      <a:pt x="868" y="4040"/>
                      <a:pt x="1324" y="1346"/>
                    </a:cubicBezTo>
                    <a:cubicBezTo>
                      <a:pt x="1370" y="1004"/>
                      <a:pt x="1416" y="662"/>
                      <a:pt x="1461" y="319"/>
                    </a:cubicBezTo>
                    <a:cubicBezTo>
                      <a:pt x="1503" y="127"/>
                      <a:pt x="1353" y="0"/>
                      <a:pt x="1208" y="0"/>
                    </a:cubicBezTo>
                    <a:close/>
                  </a:path>
                </a:pathLst>
              </a:custGeom>
              <a:solidFill>
                <a:srgbClr val="1A1A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63"/>
              <p:cNvSpPr/>
              <p:nvPr/>
            </p:nvSpPr>
            <p:spPr>
              <a:xfrm>
                <a:off x="-3612089" y="1854680"/>
                <a:ext cx="191950" cy="172503"/>
              </a:xfrm>
              <a:custGeom>
                <a:avLst/>
                <a:gdLst/>
                <a:ahLst/>
                <a:cxnLst/>
                <a:rect l="l" t="t" r="r" b="b"/>
                <a:pathLst>
                  <a:path w="14381" h="12924" extrusionOk="0">
                    <a:moveTo>
                      <a:pt x="1323" y="0"/>
                    </a:moveTo>
                    <a:cubicBezTo>
                      <a:pt x="1125" y="0"/>
                      <a:pt x="928" y="5"/>
                      <a:pt x="731" y="15"/>
                    </a:cubicBezTo>
                    <a:cubicBezTo>
                      <a:pt x="617" y="15"/>
                      <a:pt x="503" y="37"/>
                      <a:pt x="389" y="37"/>
                    </a:cubicBezTo>
                    <a:cubicBezTo>
                      <a:pt x="275" y="60"/>
                      <a:pt x="184" y="129"/>
                      <a:pt x="69" y="174"/>
                    </a:cubicBezTo>
                    <a:cubicBezTo>
                      <a:pt x="1" y="220"/>
                      <a:pt x="24" y="311"/>
                      <a:pt x="92" y="334"/>
                    </a:cubicBezTo>
                    <a:cubicBezTo>
                      <a:pt x="184" y="357"/>
                      <a:pt x="298" y="425"/>
                      <a:pt x="389" y="425"/>
                    </a:cubicBezTo>
                    <a:cubicBezTo>
                      <a:pt x="427" y="433"/>
                      <a:pt x="465" y="436"/>
                      <a:pt x="503" y="436"/>
                    </a:cubicBezTo>
                    <a:cubicBezTo>
                      <a:pt x="579" y="436"/>
                      <a:pt x="655" y="425"/>
                      <a:pt x="731" y="425"/>
                    </a:cubicBezTo>
                    <a:cubicBezTo>
                      <a:pt x="960" y="448"/>
                      <a:pt x="1188" y="448"/>
                      <a:pt x="1416" y="471"/>
                    </a:cubicBezTo>
                    <a:cubicBezTo>
                      <a:pt x="1850" y="494"/>
                      <a:pt x="2283" y="562"/>
                      <a:pt x="2717" y="631"/>
                    </a:cubicBezTo>
                    <a:cubicBezTo>
                      <a:pt x="3607" y="768"/>
                      <a:pt x="4475" y="973"/>
                      <a:pt x="5296" y="1270"/>
                    </a:cubicBezTo>
                    <a:cubicBezTo>
                      <a:pt x="6963" y="1863"/>
                      <a:pt x="8538" y="2731"/>
                      <a:pt x="9884" y="3849"/>
                    </a:cubicBezTo>
                    <a:cubicBezTo>
                      <a:pt x="10546" y="4420"/>
                      <a:pt x="11185" y="5036"/>
                      <a:pt x="11756" y="5744"/>
                    </a:cubicBezTo>
                    <a:cubicBezTo>
                      <a:pt x="12007" y="6063"/>
                      <a:pt x="12258" y="6406"/>
                      <a:pt x="12509" y="6771"/>
                    </a:cubicBezTo>
                    <a:cubicBezTo>
                      <a:pt x="12760" y="7136"/>
                      <a:pt x="12966" y="7524"/>
                      <a:pt x="13148" y="7935"/>
                    </a:cubicBezTo>
                    <a:cubicBezTo>
                      <a:pt x="13217" y="8095"/>
                      <a:pt x="13308" y="8300"/>
                      <a:pt x="13377" y="8506"/>
                    </a:cubicBezTo>
                    <a:cubicBezTo>
                      <a:pt x="13422" y="8711"/>
                      <a:pt x="13491" y="8939"/>
                      <a:pt x="13536" y="9145"/>
                    </a:cubicBezTo>
                    <a:cubicBezTo>
                      <a:pt x="13559" y="9350"/>
                      <a:pt x="13582" y="9487"/>
                      <a:pt x="13605" y="9738"/>
                    </a:cubicBezTo>
                    <a:cubicBezTo>
                      <a:pt x="13605" y="9829"/>
                      <a:pt x="13605" y="9921"/>
                      <a:pt x="13605" y="10012"/>
                    </a:cubicBezTo>
                    <a:cubicBezTo>
                      <a:pt x="13605" y="10058"/>
                      <a:pt x="13582" y="10103"/>
                      <a:pt x="13582" y="10172"/>
                    </a:cubicBezTo>
                    <a:cubicBezTo>
                      <a:pt x="13582" y="10195"/>
                      <a:pt x="13582" y="10218"/>
                      <a:pt x="13582" y="10240"/>
                    </a:cubicBezTo>
                    <a:cubicBezTo>
                      <a:pt x="13582" y="10240"/>
                      <a:pt x="13582" y="10286"/>
                      <a:pt x="13582" y="10309"/>
                    </a:cubicBezTo>
                    <a:cubicBezTo>
                      <a:pt x="13445" y="11085"/>
                      <a:pt x="13011" y="11747"/>
                      <a:pt x="12258" y="12089"/>
                    </a:cubicBezTo>
                    <a:cubicBezTo>
                      <a:pt x="11868" y="12290"/>
                      <a:pt x="11416" y="12374"/>
                      <a:pt x="10959" y="12374"/>
                    </a:cubicBezTo>
                    <a:cubicBezTo>
                      <a:pt x="10586" y="12374"/>
                      <a:pt x="10210" y="12318"/>
                      <a:pt x="9861" y="12226"/>
                    </a:cubicBezTo>
                    <a:cubicBezTo>
                      <a:pt x="8903" y="11975"/>
                      <a:pt x="8013" y="11404"/>
                      <a:pt x="7191" y="10857"/>
                    </a:cubicBezTo>
                    <a:cubicBezTo>
                      <a:pt x="6985" y="10720"/>
                      <a:pt x="6780" y="10583"/>
                      <a:pt x="6597" y="10423"/>
                    </a:cubicBezTo>
                    <a:cubicBezTo>
                      <a:pt x="6584" y="10414"/>
                      <a:pt x="6571" y="10411"/>
                      <a:pt x="6559" y="10411"/>
                    </a:cubicBezTo>
                    <a:cubicBezTo>
                      <a:pt x="6507" y="10411"/>
                      <a:pt x="6469" y="10477"/>
                      <a:pt x="6506" y="10514"/>
                    </a:cubicBezTo>
                    <a:cubicBezTo>
                      <a:pt x="6917" y="10879"/>
                      <a:pt x="7282" y="11245"/>
                      <a:pt x="7716" y="11564"/>
                    </a:cubicBezTo>
                    <a:cubicBezTo>
                      <a:pt x="8127" y="11907"/>
                      <a:pt x="8560" y="12203"/>
                      <a:pt x="9063" y="12432"/>
                    </a:cubicBezTo>
                    <a:cubicBezTo>
                      <a:pt x="9698" y="12732"/>
                      <a:pt x="10381" y="12923"/>
                      <a:pt x="11078" y="12923"/>
                    </a:cubicBezTo>
                    <a:cubicBezTo>
                      <a:pt x="11334" y="12923"/>
                      <a:pt x="11590" y="12897"/>
                      <a:pt x="11847" y="12842"/>
                    </a:cubicBezTo>
                    <a:cubicBezTo>
                      <a:pt x="12737" y="12660"/>
                      <a:pt x="13559" y="12112"/>
                      <a:pt x="13970" y="11290"/>
                    </a:cubicBezTo>
                    <a:cubicBezTo>
                      <a:pt x="14381" y="10446"/>
                      <a:pt x="14358" y="9464"/>
                      <a:pt x="14130" y="8597"/>
                    </a:cubicBezTo>
                    <a:cubicBezTo>
                      <a:pt x="13879" y="7684"/>
                      <a:pt x="13445" y="6817"/>
                      <a:pt x="12897" y="6063"/>
                    </a:cubicBezTo>
                    <a:cubicBezTo>
                      <a:pt x="12327" y="5287"/>
                      <a:pt x="11710" y="4580"/>
                      <a:pt x="11003" y="3918"/>
                    </a:cubicBezTo>
                    <a:cubicBezTo>
                      <a:pt x="9610" y="2640"/>
                      <a:pt x="7990" y="1635"/>
                      <a:pt x="6209" y="950"/>
                    </a:cubicBezTo>
                    <a:cubicBezTo>
                      <a:pt x="4659" y="339"/>
                      <a:pt x="2982" y="0"/>
                      <a:pt x="1323" y="0"/>
                    </a:cubicBezTo>
                    <a:close/>
                  </a:path>
                </a:pathLst>
              </a:custGeom>
              <a:solidFill>
                <a:srgbClr val="1A1A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63"/>
              <p:cNvSpPr/>
              <p:nvPr/>
            </p:nvSpPr>
            <p:spPr>
              <a:xfrm>
                <a:off x="-3421674" y="2430852"/>
                <a:ext cx="215722" cy="3804"/>
              </a:xfrm>
              <a:custGeom>
                <a:avLst/>
                <a:gdLst/>
                <a:ahLst/>
                <a:cxnLst/>
                <a:rect l="l" t="t" r="r" b="b"/>
                <a:pathLst>
                  <a:path w="16162" h="285" extrusionOk="0">
                    <a:moveTo>
                      <a:pt x="5406" y="1"/>
                    </a:moveTo>
                    <a:cubicBezTo>
                      <a:pt x="4792" y="1"/>
                      <a:pt x="4177" y="4"/>
                      <a:pt x="3561" y="10"/>
                    </a:cubicBezTo>
                    <a:cubicBezTo>
                      <a:pt x="2375" y="10"/>
                      <a:pt x="1210" y="56"/>
                      <a:pt x="24" y="124"/>
                    </a:cubicBezTo>
                    <a:cubicBezTo>
                      <a:pt x="1" y="124"/>
                      <a:pt x="1" y="147"/>
                      <a:pt x="24" y="147"/>
                    </a:cubicBezTo>
                    <a:cubicBezTo>
                      <a:pt x="2123" y="284"/>
                      <a:pt x="4223" y="284"/>
                      <a:pt x="6323" y="284"/>
                    </a:cubicBezTo>
                    <a:cubicBezTo>
                      <a:pt x="8423" y="284"/>
                      <a:pt x="10500" y="238"/>
                      <a:pt x="12600" y="216"/>
                    </a:cubicBezTo>
                    <a:cubicBezTo>
                      <a:pt x="13787" y="193"/>
                      <a:pt x="14951" y="193"/>
                      <a:pt x="16138" y="170"/>
                    </a:cubicBezTo>
                    <a:cubicBezTo>
                      <a:pt x="16161" y="170"/>
                      <a:pt x="16161" y="124"/>
                      <a:pt x="16138" y="124"/>
                    </a:cubicBezTo>
                    <a:cubicBezTo>
                      <a:pt x="14038" y="79"/>
                      <a:pt x="11938" y="79"/>
                      <a:pt x="9838" y="33"/>
                    </a:cubicBezTo>
                    <a:cubicBezTo>
                      <a:pt x="8370" y="17"/>
                      <a:pt x="6890" y="1"/>
                      <a:pt x="5406" y="1"/>
                    </a:cubicBezTo>
                    <a:close/>
                  </a:path>
                </a:pathLst>
              </a:custGeom>
              <a:solidFill>
                <a:srgbClr val="1A1A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63"/>
              <p:cNvSpPr/>
              <p:nvPr/>
            </p:nvSpPr>
            <p:spPr>
              <a:xfrm>
                <a:off x="-3182820" y="1850876"/>
                <a:ext cx="226988" cy="439066"/>
              </a:xfrm>
              <a:custGeom>
                <a:avLst/>
                <a:gdLst/>
                <a:ahLst/>
                <a:cxnLst/>
                <a:rect l="l" t="t" r="r" b="b"/>
                <a:pathLst>
                  <a:path w="17006" h="32895" extrusionOk="0">
                    <a:moveTo>
                      <a:pt x="7259" y="0"/>
                    </a:moveTo>
                    <a:cubicBezTo>
                      <a:pt x="6825" y="0"/>
                      <a:pt x="6574" y="49"/>
                      <a:pt x="6574" y="49"/>
                    </a:cubicBezTo>
                    <a:cubicBezTo>
                      <a:pt x="6574" y="49"/>
                      <a:pt x="1530" y="3792"/>
                      <a:pt x="1" y="9612"/>
                    </a:cubicBezTo>
                    <a:lnTo>
                      <a:pt x="1142" y="12237"/>
                    </a:lnTo>
                    <a:lnTo>
                      <a:pt x="3950" y="13584"/>
                    </a:lnTo>
                    <a:lnTo>
                      <a:pt x="3881" y="18469"/>
                    </a:lnTo>
                    <a:lnTo>
                      <a:pt x="4338" y="19496"/>
                    </a:lnTo>
                    <a:lnTo>
                      <a:pt x="7784" y="21961"/>
                    </a:lnTo>
                    <a:lnTo>
                      <a:pt x="8811" y="29699"/>
                    </a:lnTo>
                    <a:lnTo>
                      <a:pt x="10204" y="32894"/>
                    </a:lnTo>
                    <a:cubicBezTo>
                      <a:pt x="10204" y="32894"/>
                      <a:pt x="10752" y="31547"/>
                      <a:pt x="11528" y="29379"/>
                    </a:cubicBezTo>
                    <a:lnTo>
                      <a:pt x="11984" y="16209"/>
                    </a:lnTo>
                    <a:lnTo>
                      <a:pt x="16549" y="11849"/>
                    </a:lnTo>
                    <a:cubicBezTo>
                      <a:pt x="16732" y="10822"/>
                      <a:pt x="16892" y="9795"/>
                      <a:pt x="17006" y="8813"/>
                    </a:cubicBezTo>
                    <a:cubicBezTo>
                      <a:pt x="13783" y="794"/>
                      <a:pt x="9018" y="0"/>
                      <a:pt x="7259" y="0"/>
                    </a:cubicBezTo>
                    <a:close/>
                  </a:path>
                </a:pathLst>
              </a:custGeom>
              <a:solidFill>
                <a:srgbClr val="F2E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63"/>
              <p:cNvSpPr/>
              <p:nvPr/>
            </p:nvSpPr>
            <p:spPr>
              <a:xfrm>
                <a:off x="-3124932" y="1942000"/>
                <a:ext cx="71609" cy="305284"/>
              </a:xfrm>
              <a:custGeom>
                <a:avLst/>
                <a:gdLst/>
                <a:ahLst/>
                <a:cxnLst/>
                <a:rect l="l" t="t" r="r" b="b"/>
                <a:pathLst>
                  <a:path w="5365" h="22872" extrusionOk="0">
                    <a:moveTo>
                      <a:pt x="4680" y="1"/>
                    </a:moveTo>
                    <a:lnTo>
                      <a:pt x="4680" y="1"/>
                    </a:lnTo>
                    <a:cubicBezTo>
                      <a:pt x="2374" y="2009"/>
                      <a:pt x="868" y="8035"/>
                      <a:pt x="1" y="12669"/>
                    </a:cubicBezTo>
                    <a:lnTo>
                      <a:pt x="4474" y="22872"/>
                    </a:lnTo>
                    <a:cubicBezTo>
                      <a:pt x="5365" y="14267"/>
                      <a:pt x="4680" y="1"/>
                      <a:pt x="46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63"/>
              <p:cNvSpPr/>
              <p:nvPr/>
            </p:nvSpPr>
            <p:spPr>
              <a:xfrm>
                <a:off x="-3076187" y="1947179"/>
                <a:ext cx="89588" cy="295847"/>
              </a:xfrm>
              <a:custGeom>
                <a:avLst/>
                <a:gdLst/>
                <a:ahLst/>
                <a:cxnLst/>
                <a:rect l="l" t="t" r="r" b="b"/>
                <a:pathLst>
                  <a:path w="6712" h="22165" extrusionOk="0">
                    <a:moveTo>
                      <a:pt x="1" y="1"/>
                    </a:moveTo>
                    <a:cubicBezTo>
                      <a:pt x="1" y="1"/>
                      <a:pt x="1439" y="13742"/>
                      <a:pt x="3539" y="22164"/>
                    </a:cubicBezTo>
                    <a:cubicBezTo>
                      <a:pt x="4383" y="19790"/>
                      <a:pt x="5524" y="16481"/>
                      <a:pt x="6552" y="12874"/>
                    </a:cubicBezTo>
                    <a:cubicBezTo>
                      <a:pt x="6620" y="12692"/>
                      <a:pt x="6666" y="12509"/>
                      <a:pt x="6711" y="12326"/>
                    </a:cubicBezTo>
                    <a:cubicBezTo>
                      <a:pt x="5182" y="7807"/>
                      <a:pt x="2694" y="1690"/>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63"/>
              <p:cNvSpPr/>
              <p:nvPr/>
            </p:nvSpPr>
            <p:spPr>
              <a:xfrm>
                <a:off x="-3063387" y="1913062"/>
                <a:ext cx="101468" cy="205965"/>
              </a:xfrm>
              <a:custGeom>
                <a:avLst/>
                <a:gdLst/>
                <a:ahLst/>
                <a:cxnLst/>
                <a:rect l="l" t="t" r="r" b="b"/>
                <a:pathLst>
                  <a:path w="7602" h="15431" extrusionOk="0">
                    <a:moveTo>
                      <a:pt x="1347" y="0"/>
                    </a:moveTo>
                    <a:cubicBezTo>
                      <a:pt x="206" y="525"/>
                      <a:pt x="69" y="2169"/>
                      <a:pt x="69" y="2169"/>
                    </a:cubicBezTo>
                    <a:cubicBezTo>
                      <a:pt x="0" y="2465"/>
                      <a:pt x="2922" y="11048"/>
                      <a:pt x="5593" y="15430"/>
                    </a:cubicBezTo>
                    <a:cubicBezTo>
                      <a:pt x="6369" y="12737"/>
                      <a:pt x="7099" y="9906"/>
                      <a:pt x="7601" y="7190"/>
                    </a:cubicBezTo>
                    <a:cubicBezTo>
                      <a:pt x="5684" y="4428"/>
                      <a:pt x="2853" y="639"/>
                      <a:pt x="13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63"/>
              <p:cNvSpPr/>
              <p:nvPr/>
            </p:nvSpPr>
            <p:spPr>
              <a:xfrm>
                <a:off x="-3167577" y="1930121"/>
                <a:ext cx="117912" cy="167271"/>
              </a:xfrm>
              <a:custGeom>
                <a:avLst/>
                <a:gdLst/>
                <a:ahLst/>
                <a:cxnLst/>
                <a:rect l="l" t="t" r="r" b="b"/>
                <a:pathLst>
                  <a:path w="8834" h="12532" extrusionOk="0">
                    <a:moveTo>
                      <a:pt x="6711" y="0"/>
                    </a:moveTo>
                    <a:cubicBezTo>
                      <a:pt x="6437" y="183"/>
                      <a:pt x="2283" y="3538"/>
                      <a:pt x="0" y="6300"/>
                    </a:cubicBezTo>
                    <a:lnTo>
                      <a:pt x="2739" y="12532"/>
                    </a:lnTo>
                    <a:cubicBezTo>
                      <a:pt x="4976" y="9268"/>
                      <a:pt x="8833" y="457"/>
                      <a:pt x="8833" y="457"/>
                    </a:cubicBezTo>
                    <a:lnTo>
                      <a:pt x="671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63"/>
              <p:cNvSpPr/>
              <p:nvPr/>
            </p:nvSpPr>
            <p:spPr>
              <a:xfrm>
                <a:off x="-3121889" y="1881068"/>
                <a:ext cx="133155" cy="66951"/>
              </a:xfrm>
              <a:custGeom>
                <a:avLst/>
                <a:gdLst/>
                <a:ahLst/>
                <a:cxnLst/>
                <a:rect l="l" t="t" r="r" b="b"/>
                <a:pathLst>
                  <a:path w="9976" h="5016" extrusionOk="0">
                    <a:moveTo>
                      <a:pt x="4543" y="1"/>
                    </a:moveTo>
                    <a:lnTo>
                      <a:pt x="1" y="2854"/>
                    </a:lnTo>
                    <a:cubicBezTo>
                      <a:pt x="1" y="2854"/>
                      <a:pt x="708" y="4497"/>
                      <a:pt x="4338" y="4954"/>
                    </a:cubicBezTo>
                    <a:cubicBezTo>
                      <a:pt x="4661" y="4996"/>
                      <a:pt x="4972" y="5016"/>
                      <a:pt x="5269" y="5016"/>
                    </a:cubicBezTo>
                    <a:cubicBezTo>
                      <a:pt x="8326" y="5016"/>
                      <a:pt x="9976" y="2968"/>
                      <a:pt x="9976" y="2968"/>
                    </a:cubicBezTo>
                    <a:lnTo>
                      <a:pt x="454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63"/>
              <p:cNvSpPr/>
              <p:nvPr/>
            </p:nvSpPr>
            <p:spPr>
              <a:xfrm>
                <a:off x="-3301332" y="1632351"/>
                <a:ext cx="371701" cy="346835"/>
              </a:xfrm>
              <a:custGeom>
                <a:avLst/>
                <a:gdLst/>
                <a:ahLst/>
                <a:cxnLst/>
                <a:rect l="l" t="t" r="r" b="b"/>
                <a:pathLst>
                  <a:path w="27848" h="25985" extrusionOk="0">
                    <a:moveTo>
                      <a:pt x="7201" y="0"/>
                    </a:moveTo>
                    <a:cubicBezTo>
                      <a:pt x="6439" y="0"/>
                      <a:pt x="5481" y="117"/>
                      <a:pt x="4794" y="603"/>
                    </a:cubicBezTo>
                    <a:cubicBezTo>
                      <a:pt x="3493" y="1561"/>
                      <a:pt x="434" y="3707"/>
                      <a:pt x="229" y="5122"/>
                    </a:cubicBezTo>
                    <a:cubicBezTo>
                      <a:pt x="1" y="6537"/>
                      <a:pt x="3128" y="18863"/>
                      <a:pt x="8880" y="25984"/>
                    </a:cubicBezTo>
                    <a:cubicBezTo>
                      <a:pt x="13742" y="24021"/>
                      <a:pt x="18398" y="19456"/>
                      <a:pt x="18398" y="19456"/>
                    </a:cubicBezTo>
                    <a:lnTo>
                      <a:pt x="25885" y="25185"/>
                    </a:lnTo>
                    <a:cubicBezTo>
                      <a:pt x="25885" y="25185"/>
                      <a:pt x="27848" y="12837"/>
                      <a:pt x="25748" y="7656"/>
                    </a:cubicBezTo>
                    <a:cubicBezTo>
                      <a:pt x="23625" y="2497"/>
                      <a:pt x="8446" y="100"/>
                      <a:pt x="8446" y="100"/>
                    </a:cubicBezTo>
                    <a:cubicBezTo>
                      <a:pt x="8446" y="100"/>
                      <a:pt x="7907" y="0"/>
                      <a:pt x="72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63"/>
              <p:cNvSpPr/>
              <p:nvPr/>
            </p:nvSpPr>
            <p:spPr>
              <a:xfrm>
                <a:off x="-3254710" y="1481698"/>
                <a:ext cx="262932" cy="399384"/>
              </a:xfrm>
              <a:custGeom>
                <a:avLst/>
                <a:gdLst/>
                <a:ahLst/>
                <a:cxnLst/>
                <a:rect l="l" t="t" r="r" b="b"/>
                <a:pathLst>
                  <a:path w="19699" h="29922" extrusionOk="0">
                    <a:moveTo>
                      <a:pt x="7688" y="0"/>
                    </a:moveTo>
                    <a:cubicBezTo>
                      <a:pt x="6982" y="0"/>
                      <a:pt x="6305" y="255"/>
                      <a:pt x="5684" y="842"/>
                    </a:cubicBezTo>
                    <a:cubicBezTo>
                      <a:pt x="5706" y="2805"/>
                      <a:pt x="5615" y="4426"/>
                      <a:pt x="5432" y="5795"/>
                    </a:cubicBezTo>
                    <a:cubicBezTo>
                      <a:pt x="4725" y="11159"/>
                      <a:pt x="2625" y="12597"/>
                      <a:pt x="0" y="15085"/>
                    </a:cubicBezTo>
                    <a:cubicBezTo>
                      <a:pt x="2054" y="20609"/>
                      <a:pt x="7327" y="25311"/>
                      <a:pt x="14494" y="29922"/>
                    </a:cubicBezTo>
                    <a:cubicBezTo>
                      <a:pt x="16982" y="28689"/>
                      <a:pt x="18580" y="21819"/>
                      <a:pt x="19698" y="17687"/>
                    </a:cubicBezTo>
                    <a:cubicBezTo>
                      <a:pt x="18055" y="16683"/>
                      <a:pt x="17324" y="15542"/>
                      <a:pt x="17073" y="14469"/>
                    </a:cubicBezTo>
                    <a:cubicBezTo>
                      <a:pt x="16571" y="12346"/>
                      <a:pt x="17964" y="10474"/>
                      <a:pt x="17964" y="10474"/>
                    </a:cubicBezTo>
                    <a:cubicBezTo>
                      <a:pt x="17964" y="10474"/>
                      <a:pt x="12222" y="0"/>
                      <a:pt x="7688" y="0"/>
                    </a:cubicBezTo>
                    <a:close/>
                  </a:path>
                </a:pathLst>
              </a:custGeom>
              <a:solidFill>
                <a:srgbClr val="FAA8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63"/>
              <p:cNvSpPr/>
              <p:nvPr/>
            </p:nvSpPr>
            <p:spPr>
              <a:xfrm>
                <a:off x="-2916537" y="1415588"/>
                <a:ext cx="111812" cy="106299"/>
              </a:xfrm>
              <a:custGeom>
                <a:avLst/>
                <a:gdLst/>
                <a:ahLst/>
                <a:cxnLst/>
                <a:rect l="l" t="t" r="r" b="b"/>
                <a:pathLst>
                  <a:path w="8377" h="7964" extrusionOk="0">
                    <a:moveTo>
                      <a:pt x="6628" y="0"/>
                    </a:moveTo>
                    <a:cubicBezTo>
                      <a:pt x="5452" y="0"/>
                      <a:pt x="3995" y="2006"/>
                      <a:pt x="3995" y="2006"/>
                    </a:cubicBezTo>
                    <a:cubicBezTo>
                      <a:pt x="3995" y="2006"/>
                      <a:pt x="0" y="7621"/>
                      <a:pt x="2146" y="7918"/>
                    </a:cubicBezTo>
                    <a:cubicBezTo>
                      <a:pt x="2352" y="7949"/>
                      <a:pt x="2557" y="7964"/>
                      <a:pt x="2759" y="7964"/>
                    </a:cubicBezTo>
                    <a:cubicBezTo>
                      <a:pt x="4659" y="7964"/>
                      <a:pt x="6342" y="6648"/>
                      <a:pt x="7167" y="4791"/>
                    </a:cubicBezTo>
                    <a:cubicBezTo>
                      <a:pt x="8103" y="2759"/>
                      <a:pt x="8377" y="979"/>
                      <a:pt x="7144" y="157"/>
                    </a:cubicBezTo>
                    <a:cubicBezTo>
                      <a:pt x="6983" y="48"/>
                      <a:pt x="6809" y="0"/>
                      <a:pt x="6628" y="0"/>
                    </a:cubicBezTo>
                    <a:close/>
                  </a:path>
                </a:pathLst>
              </a:custGeom>
              <a:solidFill>
                <a:srgbClr val="EF7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63"/>
              <p:cNvSpPr/>
              <p:nvPr/>
            </p:nvSpPr>
            <p:spPr>
              <a:xfrm>
                <a:off x="-3177641" y="1283327"/>
                <a:ext cx="339721" cy="366522"/>
              </a:xfrm>
              <a:custGeom>
                <a:avLst/>
                <a:gdLst/>
                <a:ahLst/>
                <a:cxnLst/>
                <a:rect l="l" t="t" r="r" b="b"/>
                <a:pathLst>
                  <a:path w="25452" h="27460" extrusionOk="0">
                    <a:moveTo>
                      <a:pt x="12806" y="0"/>
                    </a:moveTo>
                    <a:cubicBezTo>
                      <a:pt x="11642" y="3698"/>
                      <a:pt x="8264" y="2214"/>
                      <a:pt x="6780" y="3196"/>
                    </a:cubicBezTo>
                    <a:cubicBezTo>
                      <a:pt x="5296" y="4177"/>
                      <a:pt x="6803" y="6802"/>
                      <a:pt x="4475" y="7419"/>
                    </a:cubicBezTo>
                    <a:cubicBezTo>
                      <a:pt x="2146" y="8035"/>
                      <a:pt x="571" y="8743"/>
                      <a:pt x="549" y="10021"/>
                    </a:cubicBezTo>
                    <a:cubicBezTo>
                      <a:pt x="526" y="11276"/>
                      <a:pt x="1" y="19174"/>
                      <a:pt x="3128" y="22301"/>
                    </a:cubicBezTo>
                    <a:cubicBezTo>
                      <a:pt x="6255" y="25405"/>
                      <a:pt x="10090" y="26615"/>
                      <a:pt x="11847" y="27208"/>
                    </a:cubicBezTo>
                    <a:cubicBezTo>
                      <a:pt x="12359" y="27380"/>
                      <a:pt x="12876" y="27459"/>
                      <a:pt x="13392" y="27459"/>
                    </a:cubicBezTo>
                    <a:cubicBezTo>
                      <a:pt x="15408" y="27459"/>
                      <a:pt x="17401" y="26251"/>
                      <a:pt x="18946" y="24652"/>
                    </a:cubicBezTo>
                    <a:cubicBezTo>
                      <a:pt x="20886" y="22643"/>
                      <a:pt x="23123" y="18375"/>
                      <a:pt x="24104" y="13399"/>
                    </a:cubicBezTo>
                    <a:cubicBezTo>
                      <a:pt x="24561" y="11002"/>
                      <a:pt x="25451" y="7464"/>
                      <a:pt x="24698" y="5090"/>
                    </a:cubicBezTo>
                    <a:cubicBezTo>
                      <a:pt x="23945" y="2717"/>
                      <a:pt x="21502" y="3812"/>
                      <a:pt x="18352" y="3287"/>
                    </a:cubicBezTo>
                    <a:cubicBezTo>
                      <a:pt x="15202" y="2739"/>
                      <a:pt x="12806" y="0"/>
                      <a:pt x="12806" y="0"/>
                    </a:cubicBezTo>
                    <a:close/>
                  </a:path>
                </a:pathLst>
              </a:custGeom>
              <a:solidFill>
                <a:srgbClr val="FAA8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63"/>
              <p:cNvSpPr/>
              <p:nvPr/>
            </p:nvSpPr>
            <p:spPr>
              <a:xfrm>
                <a:off x="-3014722" y="1587223"/>
                <a:ext cx="51214" cy="28831"/>
              </a:xfrm>
              <a:custGeom>
                <a:avLst/>
                <a:gdLst/>
                <a:ahLst/>
                <a:cxnLst/>
                <a:rect l="l" t="t" r="r" b="b"/>
                <a:pathLst>
                  <a:path w="3837" h="2160" extrusionOk="0">
                    <a:moveTo>
                      <a:pt x="1709" y="1"/>
                    </a:moveTo>
                    <a:cubicBezTo>
                      <a:pt x="848" y="1"/>
                      <a:pt x="0" y="681"/>
                      <a:pt x="326" y="1313"/>
                    </a:cubicBezTo>
                    <a:cubicBezTo>
                      <a:pt x="612" y="1886"/>
                      <a:pt x="1585" y="2159"/>
                      <a:pt x="2422" y="2159"/>
                    </a:cubicBezTo>
                    <a:cubicBezTo>
                      <a:pt x="3186" y="2159"/>
                      <a:pt x="3837" y="1931"/>
                      <a:pt x="3750" y="1496"/>
                    </a:cubicBezTo>
                    <a:cubicBezTo>
                      <a:pt x="3658" y="971"/>
                      <a:pt x="3407" y="514"/>
                      <a:pt x="2198" y="81"/>
                    </a:cubicBezTo>
                    <a:cubicBezTo>
                      <a:pt x="2040" y="25"/>
                      <a:pt x="1874" y="1"/>
                      <a:pt x="1709" y="1"/>
                    </a:cubicBezTo>
                    <a:close/>
                  </a:path>
                </a:pathLst>
              </a:custGeom>
              <a:solidFill>
                <a:srgbClr val="F6A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63"/>
              <p:cNvSpPr/>
              <p:nvPr/>
            </p:nvSpPr>
            <p:spPr>
              <a:xfrm>
                <a:off x="-3066430" y="1524010"/>
                <a:ext cx="15176" cy="53216"/>
              </a:xfrm>
              <a:custGeom>
                <a:avLst/>
                <a:gdLst/>
                <a:ahLst/>
                <a:cxnLst/>
                <a:rect l="l" t="t" r="r" b="b"/>
                <a:pathLst>
                  <a:path w="1137" h="3987" extrusionOk="0">
                    <a:moveTo>
                      <a:pt x="751" y="1"/>
                    </a:moveTo>
                    <a:cubicBezTo>
                      <a:pt x="707" y="1"/>
                      <a:pt x="660" y="15"/>
                      <a:pt x="616" y="46"/>
                    </a:cubicBezTo>
                    <a:cubicBezTo>
                      <a:pt x="320" y="251"/>
                      <a:pt x="205" y="662"/>
                      <a:pt x="114" y="1005"/>
                    </a:cubicBezTo>
                    <a:cubicBezTo>
                      <a:pt x="23" y="1347"/>
                      <a:pt x="0" y="1712"/>
                      <a:pt x="46" y="2077"/>
                    </a:cubicBezTo>
                    <a:cubicBezTo>
                      <a:pt x="91" y="2420"/>
                      <a:pt x="160" y="2785"/>
                      <a:pt x="297" y="3105"/>
                    </a:cubicBezTo>
                    <a:cubicBezTo>
                      <a:pt x="365" y="3264"/>
                      <a:pt x="457" y="3424"/>
                      <a:pt x="571" y="3584"/>
                    </a:cubicBezTo>
                    <a:cubicBezTo>
                      <a:pt x="639" y="3721"/>
                      <a:pt x="753" y="3904"/>
                      <a:pt x="936" y="3972"/>
                    </a:cubicBezTo>
                    <a:cubicBezTo>
                      <a:pt x="955" y="3982"/>
                      <a:pt x="976" y="3986"/>
                      <a:pt x="996" y="3986"/>
                    </a:cubicBezTo>
                    <a:cubicBezTo>
                      <a:pt x="1070" y="3986"/>
                      <a:pt x="1136" y="3925"/>
                      <a:pt x="1118" y="3835"/>
                    </a:cubicBezTo>
                    <a:cubicBezTo>
                      <a:pt x="1096" y="3675"/>
                      <a:pt x="982" y="3515"/>
                      <a:pt x="913" y="3379"/>
                    </a:cubicBezTo>
                    <a:cubicBezTo>
                      <a:pt x="822" y="3264"/>
                      <a:pt x="753" y="3127"/>
                      <a:pt x="708" y="2991"/>
                    </a:cubicBezTo>
                    <a:cubicBezTo>
                      <a:pt x="594" y="2671"/>
                      <a:pt x="525" y="2374"/>
                      <a:pt x="502" y="2032"/>
                    </a:cubicBezTo>
                    <a:cubicBezTo>
                      <a:pt x="502" y="1735"/>
                      <a:pt x="548" y="1416"/>
                      <a:pt x="639" y="1142"/>
                    </a:cubicBezTo>
                    <a:cubicBezTo>
                      <a:pt x="730" y="822"/>
                      <a:pt x="913" y="548"/>
                      <a:pt x="959" y="251"/>
                    </a:cubicBezTo>
                    <a:cubicBezTo>
                      <a:pt x="975" y="102"/>
                      <a:pt x="871" y="1"/>
                      <a:pt x="751" y="1"/>
                    </a:cubicBezTo>
                    <a:close/>
                  </a:path>
                </a:pathLst>
              </a:custGeom>
              <a:solidFill>
                <a:srgbClr val="F6A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63"/>
              <p:cNvSpPr/>
              <p:nvPr/>
            </p:nvSpPr>
            <p:spPr>
              <a:xfrm>
                <a:off x="-2975653" y="1374985"/>
                <a:ext cx="46329" cy="103537"/>
              </a:xfrm>
              <a:custGeom>
                <a:avLst/>
                <a:gdLst/>
                <a:ahLst/>
                <a:cxnLst/>
                <a:rect l="l" t="t" r="r" b="b"/>
                <a:pathLst>
                  <a:path w="3471" h="7757" extrusionOk="0">
                    <a:moveTo>
                      <a:pt x="2298" y="0"/>
                    </a:moveTo>
                    <a:cubicBezTo>
                      <a:pt x="2294" y="0"/>
                      <a:pt x="2289" y="1"/>
                      <a:pt x="2284" y="4"/>
                    </a:cubicBezTo>
                    <a:cubicBezTo>
                      <a:pt x="2010" y="118"/>
                      <a:pt x="1781" y="232"/>
                      <a:pt x="1553" y="392"/>
                    </a:cubicBezTo>
                    <a:cubicBezTo>
                      <a:pt x="1325" y="529"/>
                      <a:pt x="1074" y="689"/>
                      <a:pt x="891" y="894"/>
                    </a:cubicBezTo>
                    <a:cubicBezTo>
                      <a:pt x="503" y="1305"/>
                      <a:pt x="229" y="1876"/>
                      <a:pt x="115" y="2423"/>
                    </a:cubicBezTo>
                    <a:cubicBezTo>
                      <a:pt x="1" y="2994"/>
                      <a:pt x="47" y="3610"/>
                      <a:pt x="252" y="4158"/>
                    </a:cubicBezTo>
                    <a:cubicBezTo>
                      <a:pt x="480" y="4683"/>
                      <a:pt x="868" y="5140"/>
                      <a:pt x="1371" y="5436"/>
                    </a:cubicBezTo>
                    <a:cubicBezTo>
                      <a:pt x="1622" y="5619"/>
                      <a:pt x="1918" y="5756"/>
                      <a:pt x="2215" y="5870"/>
                    </a:cubicBezTo>
                    <a:cubicBezTo>
                      <a:pt x="2306" y="5916"/>
                      <a:pt x="2398" y="5938"/>
                      <a:pt x="2489" y="5961"/>
                    </a:cubicBezTo>
                    <a:cubicBezTo>
                      <a:pt x="2466" y="5984"/>
                      <a:pt x="2466" y="5984"/>
                      <a:pt x="2466" y="5984"/>
                    </a:cubicBezTo>
                    <a:cubicBezTo>
                      <a:pt x="2238" y="6121"/>
                      <a:pt x="2032" y="6258"/>
                      <a:pt x="1827" y="6395"/>
                    </a:cubicBezTo>
                    <a:cubicBezTo>
                      <a:pt x="1393" y="6669"/>
                      <a:pt x="960" y="6966"/>
                      <a:pt x="549" y="7285"/>
                    </a:cubicBezTo>
                    <a:cubicBezTo>
                      <a:pt x="458" y="7354"/>
                      <a:pt x="412" y="7513"/>
                      <a:pt x="480" y="7627"/>
                    </a:cubicBezTo>
                    <a:cubicBezTo>
                      <a:pt x="534" y="7699"/>
                      <a:pt x="629" y="7756"/>
                      <a:pt x="733" y="7756"/>
                    </a:cubicBezTo>
                    <a:cubicBezTo>
                      <a:pt x="763" y="7756"/>
                      <a:pt x="793" y="7752"/>
                      <a:pt x="823" y="7742"/>
                    </a:cubicBezTo>
                    <a:cubicBezTo>
                      <a:pt x="1279" y="7468"/>
                      <a:pt x="1713" y="7194"/>
                      <a:pt x="2147" y="6897"/>
                    </a:cubicBezTo>
                    <a:cubicBezTo>
                      <a:pt x="2352" y="6760"/>
                      <a:pt x="2557" y="6600"/>
                      <a:pt x="2763" y="6463"/>
                    </a:cubicBezTo>
                    <a:cubicBezTo>
                      <a:pt x="2968" y="6326"/>
                      <a:pt x="3219" y="6167"/>
                      <a:pt x="3379" y="5961"/>
                    </a:cubicBezTo>
                    <a:cubicBezTo>
                      <a:pt x="3470" y="5824"/>
                      <a:pt x="3379" y="5596"/>
                      <a:pt x="3219" y="5596"/>
                    </a:cubicBezTo>
                    <a:cubicBezTo>
                      <a:pt x="3037" y="5482"/>
                      <a:pt x="2809" y="5391"/>
                      <a:pt x="2603" y="5322"/>
                    </a:cubicBezTo>
                    <a:cubicBezTo>
                      <a:pt x="2375" y="5231"/>
                      <a:pt x="2147" y="5140"/>
                      <a:pt x="1918" y="5003"/>
                    </a:cubicBezTo>
                    <a:cubicBezTo>
                      <a:pt x="1530" y="4797"/>
                      <a:pt x="1165" y="4500"/>
                      <a:pt x="960" y="4112"/>
                    </a:cubicBezTo>
                    <a:cubicBezTo>
                      <a:pt x="731" y="3679"/>
                      <a:pt x="663" y="3199"/>
                      <a:pt x="731" y="2720"/>
                    </a:cubicBezTo>
                    <a:cubicBezTo>
                      <a:pt x="777" y="2218"/>
                      <a:pt x="982" y="1807"/>
                      <a:pt x="1256" y="1396"/>
                    </a:cubicBezTo>
                    <a:cubicBezTo>
                      <a:pt x="1416" y="1168"/>
                      <a:pt x="1553" y="917"/>
                      <a:pt x="1736" y="711"/>
                    </a:cubicBezTo>
                    <a:cubicBezTo>
                      <a:pt x="1918" y="506"/>
                      <a:pt x="2124" y="301"/>
                      <a:pt x="2329" y="95"/>
                    </a:cubicBezTo>
                    <a:cubicBezTo>
                      <a:pt x="2370" y="75"/>
                      <a:pt x="2338" y="0"/>
                      <a:pt x="2298" y="0"/>
                    </a:cubicBezTo>
                    <a:close/>
                  </a:path>
                </a:pathLst>
              </a:custGeom>
              <a:solidFill>
                <a:srgbClr val="EF7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63"/>
              <p:cNvSpPr/>
              <p:nvPr/>
            </p:nvSpPr>
            <p:spPr>
              <a:xfrm>
                <a:off x="-3069179" y="1357940"/>
                <a:ext cx="79831" cy="24720"/>
              </a:xfrm>
              <a:custGeom>
                <a:avLst/>
                <a:gdLst/>
                <a:ahLst/>
                <a:cxnLst/>
                <a:rect l="l" t="t" r="r" b="b"/>
                <a:pathLst>
                  <a:path w="5981" h="1852" extrusionOk="0">
                    <a:moveTo>
                      <a:pt x="3446" y="1"/>
                    </a:moveTo>
                    <a:cubicBezTo>
                      <a:pt x="2984" y="1"/>
                      <a:pt x="2579" y="102"/>
                      <a:pt x="2192" y="185"/>
                    </a:cubicBezTo>
                    <a:cubicBezTo>
                      <a:pt x="1256" y="391"/>
                      <a:pt x="320" y="1121"/>
                      <a:pt x="1" y="1851"/>
                    </a:cubicBezTo>
                    <a:cubicBezTo>
                      <a:pt x="1" y="1851"/>
                      <a:pt x="2003" y="989"/>
                      <a:pt x="4716" y="989"/>
                    </a:cubicBezTo>
                    <a:cubicBezTo>
                      <a:pt x="5123" y="989"/>
                      <a:pt x="5546" y="1008"/>
                      <a:pt x="5981" y="1053"/>
                    </a:cubicBezTo>
                    <a:cubicBezTo>
                      <a:pt x="4933" y="222"/>
                      <a:pt x="4128" y="1"/>
                      <a:pt x="3446"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63"/>
              <p:cNvSpPr/>
              <p:nvPr/>
            </p:nvSpPr>
            <p:spPr>
              <a:xfrm>
                <a:off x="-2932074" y="1373049"/>
                <a:ext cx="60638" cy="30019"/>
              </a:xfrm>
              <a:custGeom>
                <a:avLst/>
                <a:gdLst/>
                <a:ahLst/>
                <a:cxnLst/>
                <a:rect l="l" t="t" r="r" b="b"/>
                <a:pathLst>
                  <a:path w="4543" h="2249" extrusionOk="0">
                    <a:moveTo>
                      <a:pt x="1912" y="0"/>
                    </a:moveTo>
                    <a:cubicBezTo>
                      <a:pt x="1425" y="0"/>
                      <a:pt x="820" y="181"/>
                      <a:pt x="0" y="742"/>
                    </a:cubicBezTo>
                    <a:cubicBezTo>
                      <a:pt x="2693" y="788"/>
                      <a:pt x="4542" y="2249"/>
                      <a:pt x="4542" y="2249"/>
                    </a:cubicBezTo>
                    <a:cubicBezTo>
                      <a:pt x="4451" y="1473"/>
                      <a:pt x="3857" y="651"/>
                      <a:pt x="3150" y="354"/>
                    </a:cubicBezTo>
                    <a:cubicBezTo>
                      <a:pt x="2791" y="192"/>
                      <a:pt x="2414" y="0"/>
                      <a:pt x="1912"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63"/>
              <p:cNvSpPr/>
              <p:nvPr/>
            </p:nvSpPr>
            <p:spPr>
              <a:xfrm>
                <a:off x="-3266349" y="1380444"/>
                <a:ext cx="110010" cy="122770"/>
              </a:xfrm>
              <a:custGeom>
                <a:avLst/>
                <a:gdLst/>
                <a:ahLst/>
                <a:cxnLst/>
                <a:rect l="l" t="t" r="r" b="b"/>
                <a:pathLst>
                  <a:path w="8242" h="9198" extrusionOk="0">
                    <a:moveTo>
                      <a:pt x="3842" y="1"/>
                    </a:moveTo>
                    <a:cubicBezTo>
                      <a:pt x="3616" y="1"/>
                      <a:pt x="3379" y="32"/>
                      <a:pt x="3132" y="97"/>
                    </a:cubicBezTo>
                    <a:cubicBezTo>
                      <a:pt x="0" y="926"/>
                      <a:pt x="2992" y="9198"/>
                      <a:pt x="6715" y="9198"/>
                    </a:cubicBezTo>
                    <a:cubicBezTo>
                      <a:pt x="7090" y="9198"/>
                      <a:pt x="7472" y="9114"/>
                      <a:pt x="7857" y="8930"/>
                    </a:cubicBezTo>
                    <a:cubicBezTo>
                      <a:pt x="8242" y="7004"/>
                      <a:pt x="7242" y="1"/>
                      <a:pt x="3842" y="1"/>
                    </a:cubicBezTo>
                    <a:close/>
                  </a:path>
                </a:pathLst>
              </a:custGeom>
              <a:solidFill>
                <a:srgbClr val="FAA8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63"/>
              <p:cNvSpPr/>
              <p:nvPr/>
            </p:nvSpPr>
            <p:spPr>
              <a:xfrm>
                <a:off x="-3230951" y="1394565"/>
                <a:ext cx="64295" cy="66097"/>
              </a:xfrm>
              <a:custGeom>
                <a:avLst/>
                <a:gdLst/>
                <a:ahLst/>
                <a:cxnLst/>
                <a:rect l="l" t="t" r="r" b="b"/>
                <a:pathLst>
                  <a:path w="4817" h="4952" extrusionOk="0">
                    <a:moveTo>
                      <a:pt x="1313" y="0"/>
                    </a:moveTo>
                    <a:cubicBezTo>
                      <a:pt x="983" y="0"/>
                      <a:pt x="666" y="122"/>
                      <a:pt x="434" y="409"/>
                    </a:cubicBezTo>
                    <a:cubicBezTo>
                      <a:pt x="0" y="934"/>
                      <a:pt x="23" y="1687"/>
                      <a:pt x="137" y="2326"/>
                    </a:cubicBezTo>
                    <a:cubicBezTo>
                      <a:pt x="229" y="2760"/>
                      <a:pt x="366" y="3170"/>
                      <a:pt x="525" y="3581"/>
                    </a:cubicBezTo>
                    <a:cubicBezTo>
                      <a:pt x="617" y="3787"/>
                      <a:pt x="708" y="3992"/>
                      <a:pt x="822" y="4175"/>
                    </a:cubicBezTo>
                    <a:cubicBezTo>
                      <a:pt x="913" y="4334"/>
                      <a:pt x="1028" y="4540"/>
                      <a:pt x="1210" y="4631"/>
                    </a:cubicBezTo>
                    <a:cubicBezTo>
                      <a:pt x="1217" y="4638"/>
                      <a:pt x="1223" y="4641"/>
                      <a:pt x="1230" y="4641"/>
                    </a:cubicBezTo>
                    <a:cubicBezTo>
                      <a:pt x="1244" y="4641"/>
                      <a:pt x="1256" y="4625"/>
                      <a:pt x="1256" y="4608"/>
                    </a:cubicBezTo>
                    <a:cubicBezTo>
                      <a:pt x="1256" y="4449"/>
                      <a:pt x="1164" y="4312"/>
                      <a:pt x="1073" y="4152"/>
                    </a:cubicBezTo>
                    <a:cubicBezTo>
                      <a:pt x="1005" y="3992"/>
                      <a:pt x="913" y="3809"/>
                      <a:pt x="845" y="3627"/>
                    </a:cubicBezTo>
                    <a:cubicBezTo>
                      <a:pt x="731" y="3307"/>
                      <a:pt x="639" y="2942"/>
                      <a:pt x="571" y="2600"/>
                    </a:cubicBezTo>
                    <a:cubicBezTo>
                      <a:pt x="525" y="2280"/>
                      <a:pt x="503" y="1961"/>
                      <a:pt x="525" y="1641"/>
                    </a:cubicBezTo>
                    <a:cubicBezTo>
                      <a:pt x="548" y="1367"/>
                      <a:pt x="594" y="1093"/>
                      <a:pt x="731" y="865"/>
                    </a:cubicBezTo>
                    <a:cubicBezTo>
                      <a:pt x="877" y="606"/>
                      <a:pt x="1107" y="497"/>
                      <a:pt x="1349" y="497"/>
                    </a:cubicBezTo>
                    <a:cubicBezTo>
                      <a:pt x="1597" y="497"/>
                      <a:pt x="1858" y="612"/>
                      <a:pt x="2055" y="797"/>
                    </a:cubicBezTo>
                    <a:cubicBezTo>
                      <a:pt x="2283" y="1002"/>
                      <a:pt x="2443" y="1276"/>
                      <a:pt x="2580" y="1550"/>
                    </a:cubicBezTo>
                    <a:cubicBezTo>
                      <a:pt x="2785" y="1892"/>
                      <a:pt x="2945" y="2257"/>
                      <a:pt x="3150" y="2600"/>
                    </a:cubicBezTo>
                    <a:cubicBezTo>
                      <a:pt x="3356" y="2988"/>
                      <a:pt x="3561" y="3376"/>
                      <a:pt x="3767" y="3787"/>
                    </a:cubicBezTo>
                    <a:cubicBezTo>
                      <a:pt x="3881" y="3969"/>
                      <a:pt x="3995" y="4175"/>
                      <a:pt x="4109" y="4380"/>
                    </a:cubicBezTo>
                    <a:cubicBezTo>
                      <a:pt x="4155" y="4494"/>
                      <a:pt x="4200" y="4586"/>
                      <a:pt x="4269" y="4677"/>
                    </a:cubicBezTo>
                    <a:cubicBezTo>
                      <a:pt x="4360" y="4791"/>
                      <a:pt x="4451" y="4859"/>
                      <a:pt x="4565" y="4928"/>
                    </a:cubicBezTo>
                    <a:cubicBezTo>
                      <a:pt x="4592" y="4944"/>
                      <a:pt x="4620" y="4951"/>
                      <a:pt x="4647" y="4951"/>
                    </a:cubicBezTo>
                    <a:cubicBezTo>
                      <a:pt x="4736" y="4951"/>
                      <a:pt x="4817" y="4873"/>
                      <a:pt x="4817" y="4768"/>
                    </a:cubicBezTo>
                    <a:cubicBezTo>
                      <a:pt x="4817" y="4654"/>
                      <a:pt x="4817" y="4563"/>
                      <a:pt x="4771" y="4449"/>
                    </a:cubicBezTo>
                    <a:cubicBezTo>
                      <a:pt x="4748" y="4334"/>
                      <a:pt x="4702" y="4243"/>
                      <a:pt x="4634" y="4129"/>
                    </a:cubicBezTo>
                    <a:lnTo>
                      <a:pt x="4314" y="3558"/>
                    </a:lnTo>
                    <a:cubicBezTo>
                      <a:pt x="4109" y="3148"/>
                      <a:pt x="3904" y="2760"/>
                      <a:pt x="3675" y="2371"/>
                    </a:cubicBezTo>
                    <a:cubicBezTo>
                      <a:pt x="3470" y="2006"/>
                      <a:pt x="3264" y="1618"/>
                      <a:pt x="3036" y="1253"/>
                    </a:cubicBezTo>
                    <a:cubicBezTo>
                      <a:pt x="2854" y="911"/>
                      <a:pt x="2625" y="591"/>
                      <a:pt x="2329" y="363"/>
                    </a:cubicBezTo>
                    <a:cubicBezTo>
                      <a:pt x="2034" y="139"/>
                      <a:pt x="1666" y="0"/>
                      <a:pt x="1313" y="0"/>
                    </a:cubicBezTo>
                    <a:close/>
                  </a:path>
                </a:pathLst>
              </a:custGeom>
              <a:solidFill>
                <a:srgbClr val="EF7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63"/>
              <p:cNvSpPr/>
              <p:nvPr/>
            </p:nvSpPr>
            <p:spPr>
              <a:xfrm>
                <a:off x="-3205057" y="1427147"/>
                <a:ext cx="36572" cy="53123"/>
              </a:xfrm>
              <a:custGeom>
                <a:avLst/>
                <a:gdLst/>
                <a:ahLst/>
                <a:cxnLst/>
                <a:rect l="l" t="t" r="r" b="b"/>
                <a:pathLst>
                  <a:path w="2740" h="3980" extrusionOk="0">
                    <a:moveTo>
                      <a:pt x="1507" y="1"/>
                    </a:moveTo>
                    <a:cubicBezTo>
                      <a:pt x="1486" y="1"/>
                      <a:pt x="1463" y="7"/>
                      <a:pt x="1439" y="22"/>
                    </a:cubicBezTo>
                    <a:cubicBezTo>
                      <a:pt x="754" y="433"/>
                      <a:pt x="92" y="1140"/>
                      <a:pt x="46" y="1985"/>
                    </a:cubicBezTo>
                    <a:cubicBezTo>
                      <a:pt x="1" y="2852"/>
                      <a:pt x="571" y="3697"/>
                      <a:pt x="1416" y="3925"/>
                    </a:cubicBezTo>
                    <a:cubicBezTo>
                      <a:pt x="1541" y="3963"/>
                      <a:pt x="1674" y="3980"/>
                      <a:pt x="1810" y="3980"/>
                    </a:cubicBezTo>
                    <a:cubicBezTo>
                      <a:pt x="1920" y="3980"/>
                      <a:pt x="2033" y="3968"/>
                      <a:pt x="2146" y="3948"/>
                    </a:cubicBezTo>
                    <a:cubicBezTo>
                      <a:pt x="2374" y="3902"/>
                      <a:pt x="2557" y="3788"/>
                      <a:pt x="2717" y="3605"/>
                    </a:cubicBezTo>
                    <a:cubicBezTo>
                      <a:pt x="2740" y="3583"/>
                      <a:pt x="2717" y="3514"/>
                      <a:pt x="2671" y="3514"/>
                    </a:cubicBezTo>
                    <a:cubicBezTo>
                      <a:pt x="2511" y="3514"/>
                      <a:pt x="2352" y="3468"/>
                      <a:pt x="2192" y="3468"/>
                    </a:cubicBezTo>
                    <a:cubicBezTo>
                      <a:pt x="2009" y="3468"/>
                      <a:pt x="1849" y="3446"/>
                      <a:pt x="1690" y="3400"/>
                    </a:cubicBezTo>
                    <a:cubicBezTo>
                      <a:pt x="1370" y="3331"/>
                      <a:pt x="1096" y="3172"/>
                      <a:pt x="914" y="2921"/>
                    </a:cubicBezTo>
                    <a:cubicBezTo>
                      <a:pt x="708" y="2670"/>
                      <a:pt x="617" y="2350"/>
                      <a:pt x="617" y="2053"/>
                    </a:cubicBezTo>
                    <a:cubicBezTo>
                      <a:pt x="617" y="1711"/>
                      <a:pt x="754" y="1414"/>
                      <a:pt x="914" y="1140"/>
                    </a:cubicBezTo>
                    <a:cubicBezTo>
                      <a:pt x="1096" y="798"/>
                      <a:pt x="1370" y="501"/>
                      <a:pt x="1575" y="159"/>
                    </a:cubicBezTo>
                    <a:cubicBezTo>
                      <a:pt x="1629" y="87"/>
                      <a:pt x="1584" y="1"/>
                      <a:pt x="1507" y="1"/>
                    </a:cubicBezTo>
                    <a:close/>
                  </a:path>
                </a:pathLst>
              </a:custGeom>
              <a:solidFill>
                <a:srgbClr val="EF7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63"/>
              <p:cNvSpPr/>
              <p:nvPr/>
            </p:nvSpPr>
            <p:spPr>
              <a:xfrm>
                <a:off x="-3048144" y="1503054"/>
                <a:ext cx="119433" cy="68139"/>
              </a:xfrm>
              <a:custGeom>
                <a:avLst/>
                <a:gdLst/>
                <a:ahLst/>
                <a:cxnLst/>
                <a:rect l="l" t="t" r="r" b="b"/>
                <a:pathLst>
                  <a:path w="8948" h="5105" extrusionOk="0">
                    <a:moveTo>
                      <a:pt x="4516" y="0"/>
                    </a:moveTo>
                    <a:cubicBezTo>
                      <a:pt x="3744" y="0"/>
                      <a:pt x="3011" y="120"/>
                      <a:pt x="2328" y="520"/>
                    </a:cubicBezTo>
                    <a:cubicBezTo>
                      <a:pt x="1803" y="817"/>
                      <a:pt x="1323" y="1251"/>
                      <a:pt x="867" y="1936"/>
                    </a:cubicBezTo>
                    <a:cubicBezTo>
                      <a:pt x="730" y="2164"/>
                      <a:pt x="616" y="2369"/>
                      <a:pt x="547" y="2575"/>
                    </a:cubicBezTo>
                    <a:cubicBezTo>
                      <a:pt x="1" y="3932"/>
                      <a:pt x="927" y="4785"/>
                      <a:pt x="1988" y="4785"/>
                    </a:cubicBezTo>
                    <a:cubicBezTo>
                      <a:pt x="2123" y="4785"/>
                      <a:pt x="2260" y="4771"/>
                      <a:pt x="2396" y="4743"/>
                    </a:cubicBezTo>
                    <a:cubicBezTo>
                      <a:pt x="3081" y="4583"/>
                      <a:pt x="3720" y="4446"/>
                      <a:pt x="4268" y="4424"/>
                    </a:cubicBezTo>
                    <a:cubicBezTo>
                      <a:pt x="4422" y="4411"/>
                      <a:pt x="4568" y="4403"/>
                      <a:pt x="4708" y="4403"/>
                    </a:cubicBezTo>
                    <a:cubicBezTo>
                      <a:pt x="5065" y="4403"/>
                      <a:pt x="5375" y="4452"/>
                      <a:pt x="5637" y="4583"/>
                    </a:cubicBezTo>
                    <a:cubicBezTo>
                      <a:pt x="6102" y="4822"/>
                      <a:pt x="6626" y="5105"/>
                      <a:pt x="7191" y="5105"/>
                    </a:cubicBezTo>
                    <a:cubicBezTo>
                      <a:pt x="7542" y="5105"/>
                      <a:pt x="7908" y="4995"/>
                      <a:pt x="8285" y="4697"/>
                    </a:cubicBezTo>
                    <a:cubicBezTo>
                      <a:pt x="8947" y="4172"/>
                      <a:pt x="8901" y="2415"/>
                      <a:pt x="7829" y="1205"/>
                    </a:cubicBezTo>
                    <a:cubicBezTo>
                      <a:pt x="7281" y="612"/>
                      <a:pt x="6482" y="155"/>
                      <a:pt x="5386" y="41"/>
                    </a:cubicBezTo>
                    <a:cubicBezTo>
                      <a:pt x="5091" y="17"/>
                      <a:pt x="4801" y="0"/>
                      <a:pt x="4516"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63"/>
              <p:cNvSpPr/>
              <p:nvPr/>
            </p:nvSpPr>
            <p:spPr>
              <a:xfrm>
                <a:off x="-3017084" y="1503054"/>
                <a:ext cx="73438" cy="16591"/>
              </a:xfrm>
              <a:custGeom>
                <a:avLst/>
                <a:gdLst/>
                <a:ahLst/>
                <a:cxnLst/>
                <a:rect l="l" t="t" r="r" b="b"/>
                <a:pathLst>
                  <a:path w="5502" h="1243" extrusionOk="0">
                    <a:moveTo>
                      <a:pt x="2189" y="0"/>
                    </a:moveTo>
                    <a:cubicBezTo>
                      <a:pt x="1417" y="0"/>
                      <a:pt x="684" y="120"/>
                      <a:pt x="1" y="520"/>
                    </a:cubicBezTo>
                    <a:cubicBezTo>
                      <a:pt x="412" y="703"/>
                      <a:pt x="1096" y="931"/>
                      <a:pt x="2146" y="1068"/>
                    </a:cubicBezTo>
                    <a:cubicBezTo>
                      <a:pt x="2984" y="1203"/>
                      <a:pt x="3757" y="1242"/>
                      <a:pt x="4396" y="1242"/>
                    </a:cubicBezTo>
                    <a:cubicBezTo>
                      <a:pt x="4836" y="1242"/>
                      <a:pt x="5213" y="1224"/>
                      <a:pt x="5502" y="1205"/>
                    </a:cubicBezTo>
                    <a:cubicBezTo>
                      <a:pt x="4954" y="612"/>
                      <a:pt x="4155" y="155"/>
                      <a:pt x="3059" y="41"/>
                    </a:cubicBezTo>
                    <a:cubicBezTo>
                      <a:pt x="2764" y="17"/>
                      <a:pt x="2474" y="0"/>
                      <a:pt x="218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63"/>
              <p:cNvSpPr/>
              <p:nvPr/>
            </p:nvSpPr>
            <p:spPr>
              <a:xfrm>
                <a:off x="-3048144" y="1537317"/>
                <a:ext cx="56967" cy="29618"/>
              </a:xfrm>
              <a:custGeom>
                <a:avLst/>
                <a:gdLst/>
                <a:ahLst/>
                <a:cxnLst/>
                <a:rect l="l" t="t" r="r" b="b"/>
                <a:pathLst>
                  <a:path w="4268" h="2219" extrusionOk="0">
                    <a:moveTo>
                      <a:pt x="808" y="1"/>
                    </a:moveTo>
                    <a:cubicBezTo>
                      <a:pt x="714" y="1"/>
                      <a:pt x="627" y="4"/>
                      <a:pt x="547" y="8"/>
                    </a:cubicBezTo>
                    <a:cubicBezTo>
                      <a:pt x="1" y="1365"/>
                      <a:pt x="927" y="2218"/>
                      <a:pt x="1988" y="2218"/>
                    </a:cubicBezTo>
                    <a:cubicBezTo>
                      <a:pt x="2123" y="2218"/>
                      <a:pt x="2260" y="2204"/>
                      <a:pt x="2396" y="2176"/>
                    </a:cubicBezTo>
                    <a:cubicBezTo>
                      <a:pt x="3081" y="2016"/>
                      <a:pt x="3720" y="1879"/>
                      <a:pt x="4268" y="1857"/>
                    </a:cubicBezTo>
                    <a:cubicBezTo>
                      <a:pt x="3273" y="260"/>
                      <a:pt x="1732" y="1"/>
                      <a:pt x="808" y="1"/>
                    </a:cubicBezTo>
                    <a:close/>
                  </a:path>
                </a:pathLst>
              </a:custGeom>
              <a:solidFill>
                <a:srgbClr val="EF51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63"/>
              <p:cNvSpPr/>
              <p:nvPr/>
            </p:nvSpPr>
            <p:spPr>
              <a:xfrm>
                <a:off x="-3047236" y="1497648"/>
                <a:ext cx="122170" cy="77295"/>
              </a:xfrm>
              <a:custGeom>
                <a:avLst/>
                <a:gdLst/>
                <a:ahLst/>
                <a:cxnLst/>
                <a:rect l="l" t="t" r="r" b="b"/>
                <a:pathLst>
                  <a:path w="9153" h="5791" extrusionOk="0">
                    <a:moveTo>
                      <a:pt x="4634" y="492"/>
                    </a:moveTo>
                    <a:cubicBezTo>
                      <a:pt x="5318" y="492"/>
                      <a:pt x="5980" y="697"/>
                      <a:pt x="6597" y="994"/>
                    </a:cubicBezTo>
                    <a:cubicBezTo>
                      <a:pt x="7190" y="1268"/>
                      <a:pt x="7692" y="1701"/>
                      <a:pt x="8057" y="2249"/>
                    </a:cubicBezTo>
                    <a:cubicBezTo>
                      <a:pt x="8400" y="2774"/>
                      <a:pt x="8696" y="3550"/>
                      <a:pt x="8445" y="4167"/>
                    </a:cubicBezTo>
                    <a:cubicBezTo>
                      <a:pt x="8217" y="4760"/>
                      <a:pt x="7692" y="5194"/>
                      <a:pt x="7053" y="5239"/>
                    </a:cubicBezTo>
                    <a:cubicBezTo>
                      <a:pt x="7023" y="5241"/>
                      <a:pt x="6994" y="5242"/>
                      <a:pt x="6965" y="5242"/>
                    </a:cubicBezTo>
                    <a:cubicBezTo>
                      <a:pt x="6655" y="5242"/>
                      <a:pt x="6364" y="5136"/>
                      <a:pt x="6072" y="5011"/>
                    </a:cubicBezTo>
                    <a:cubicBezTo>
                      <a:pt x="5706" y="4851"/>
                      <a:pt x="5341" y="4669"/>
                      <a:pt x="4953" y="4600"/>
                    </a:cubicBezTo>
                    <a:cubicBezTo>
                      <a:pt x="4838" y="4585"/>
                      <a:pt x="4725" y="4578"/>
                      <a:pt x="4612" y="4578"/>
                    </a:cubicBezTo>
                    <a:cubicBezTo>
                      <a:pt x="3874" y="4578"/>
                      <a:pt x="3178" y="4866"/>
                      <a:pt x="2465" y="4966"/>
                    </a:cubicBezTo>
                    <a:cubicBezTo>
                      <a:pt x="2340" y="4980"/>
                      <a:pt x="2207" y="4989"/>
                      <a:pt x="2071" y="4989"/>
                    </a:cubicBezTo>
                    <a:cubicBezTo>
                      <a:pt x="1564" y="4989"/>
                      <a:pt x="1023" y="4858"/>
                      <a:pt x="753" y="4372"/>
                    </a:cubicBezTo>
                    <a:cubicBezTo>
                      <a:pt x="434" y="3779"/>
                      <a:pt x="708" y="2980"/>
                      <a:pt x="1050" y="2432"/>
                    </a:cubicBezTo>
                    <a:cubicBezTo>
                      <a:pt x="1826" y="1222"/>
                      <a:pt x="3196" y="515"/>
                      <a:pt x="4634" y="492"/>
                    </a:cubicBezTo>
                    <a:close/>
                    <a:moveTo>
                      <a:pt x="4572" y="1"/>
                    </a:moveTo>
                    <a:cubicBezTo>
                      <a:pt x="3149" y="1"/>
                      <a:pt x="1738" y="702"/>
                      <a:pt x="867" y="1816"/>
                    </a:cubicBezTo>
                    <a:cubicBezTo>
                      <a:pt x="365" y="2455"/>
                      <a:pt x="0" y="3299"/>
                      <a:pt x="160" y="4121"/>
                    </a:cubicBezTo>
                    <a:cubicBezTo>
                      <a:pt x="228" y="4509"/>
                      <a:pt x="434" y="4874"/>
                      <a:pt x="776" y="5125"/>
                    </a:cubicBezTo>
                    <a:cubicBezTo>
                      <a:pt x="1073" y="5354"/>
                      <a:pt x="1461" y="5445"/>
                      <a:pt x="1849" y="5468"/>
                    </a:cubicBezTo>
                    <a:cubicBezTo>
                      <a:pt x="1897" y="5470"/>
                      <a:pt x="1945" y="5471"/>
                      <a:pt x="1993" y="5471"/>
                    </a:cubicBezTo>
                    <a:cubicBezTo>
                      <a:pt x="2807" y="5471"/>
                      <a:pt x="3586" y="5123"/>
                      <a:pt x="4405" y="5080"/>
                    </a:cubicBezTo>
                    <a:cubicBezTo>
                      <a:pt x="4419" y="5079"/>
                      <a:pt x="4434" y="5079"/>
                      <a:pt x="4448" y="5079"/>
                    </a:cubicBezTo>
                    <a:cubicBezTo>
                      <a:pt x="5317" y="5079"/>
                      <a:pt x="5971" y="5765"/>
                      <a:pt x="6825" y="5787"/>
                    </a:cubicBezTo>
                    <a:cubicBezTo>
                      <a:pt x="6865" y="5790"/>
                      <a:pt x="6905" y="5791"/>
                      <a:pt x="6945" y="5791"/>
                    </a:cubicBezTo>
                    <a:cubicBezTo>
                      <a:pt x="7701" y="5791"/>
                      <a:pt x="8418" y="5386"/>
                      <a:pt x="8765" y="4714"/>
                    </a:cubicBezTo>
                    <a:cubicBezTo>
                      <a:pt x="9153" y="3984"/>
                      <a:pt x="8970" y="3185"/>
                      <a:pt x="8582" y="2500"/>
                    </a:cubicBezTo>
                    <a:cubicBezTo>
                      <a:pt x="8445" y="2226"/>
                      <a:pt x="8240" y="1953"/>
                      <a:pt x="8057" y="1724"/>
                    </a:cubicBezTo>
                    <a:cubicBezTo>
                      <a:pt x="7806" y="1428"/>
                      <a:pt x="7532" y="1177"/>
                      <a:pt x="7213" y="948"/>
                    </a:cubicBezTo>
                    <a:cubicBezTo>
                      <a:pt x="6916" y="720"/>
                      <a:pt x="6597" y="492"/>
                      <a:pt x="6231" y="355"/>
                    </a:cubicBezTo>
                    <a:cubicBezTo>
                      <a:pt x="5889" y="195"/>
                      <a:pt x="5501" y="81"/>
                      <a:pt x="5113" y="35"/>
                    </a:cubicBezTo>
                    <a:cubicBezTo>
                      <a:pt x="4933" y="12"/>
                      <a:pt x="4752" y="1"/>
                      <a:pt x="4572" y="1"/>
                    </a:cubicBezTo>
                    <a:close/>
                  </a:path>
                </a:pathLst>
              </a:custGeom>
              <a:solidFill>
                <a:srgbClr val="EF78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63"/>
              <p:cNvSpPr/>
              <p:nvPr/>
            </p:nvSpPr>
            <p:spPr>
              <a:xfrm>
                <a:off x="-3039935" y="1404483"/>
                <a:ext cx="27442" cy="25814"/>
              </a:xfrm>
              <a:custGeom>
                <a:avLst/>
                <a:gdLst/>
                <a:ahLst/>
                <a:cxnLst/>
                <a:rect l="l" t="t" r="r" b="b"/>
                <a:pathLst>
                  <a:path w="2056" h="1934" extrusionOk="0">
                    <a:moveTo>
                      <a:pt x="1035" y="0"/>
                    </a:moveTo>
                    <a:cubicBezTo>
                      <a:pt x="995" y="0"/>
                      <a:pt x="954" y="3"/>
                      <a:pt x="914" y="8"/>
                    </a:cubicBezTo>
                    <a:cubicBezTo>
                      <a:pt x="366" y="54"/>
                      <a:pt x="1" y="556"/>
                      <a:pt x="69" y="1081"/>
                    </a:cubicBezTo>
                    <a:cubicBezTo>
                      <a:pt x="111" y="1584"/>
                      <a:pt x="539" y="1933"/>
                      <a:pt x="1015" y="1933"/>
                    </a:cubicBezTo>
                    <a:cubicBezTo>
                      <a:pt x="1057" y="1933"/>
                      <a:pt x="1100" y="1931"/>
                      <a:pt x="1142" y="1925"/>
                    </a:cubicBezTo>
                    <a:cubicBezTo>
                      <a:pt x="1690" y="1880"/>
                      <a:pt x="2055" y="1377"/>
                      <a:pt x="1987" y="852"/>
                    </a:cubicBezTo>
                    <a:cubicBezTo>
                      <a:pt x="1945" y="368"/>
                      <a:pt x="1514" y="0"/>
                      <a:pt x="1035"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63"/>
              <p:cNvSpPr/>
              <p:nvPr/>
            </p:nvSpPr>
            <p:spPr>
              <a:xfrm>
                <a:off x="-3069486" y="1403054"/>
                <a:ext cx="19821" cy="37066"/>
              </a:xfrm>
              <a:custGeom>
                <a:avLst/>
                <a:gdLst/>
                <a:ahLst/>
                <a:cxnLst/>
                <a:rect l="l" t="t" r="r" b="b"/>
                <a:pathLst>
                  <a:path w="1485" h="2777" extrusionOk="0">
                    <a:moveTo>
                      <a:pt x="617" y="1"/>
                    </a:moveTo>
                    <a:cubicBezTo>
                      <a:pt x="343" y="1"/>
                      <a:pt x="161" y="320"/>
                      <a:pt x="115" y="526"/>
                    </a:cubicBezTo>
                    <a:cubicBezTo>
                      <a:pt x="24" y="800"/>
                      <a:pt x="1" y="1096"/>
                      <a:pt x="24" y="1393"/>
                    </a:cubicBezTo>
                    <a:cubicBezTo>
                      <a:pt x="92" y="1964"/>
                      <a:pt x="480" y="2466"/>
                      <a:pt x="982" y="2740"/>
                    </a:cubicBezTo>
                    <a:cubicBezTo>
                      <a:pt x="1026" y="2765"/>
                      <a:pt x="1073" y="2776"/>
                      <a:pt x="1119" y="2776"/>
                    </a:cubicBezTo>
                    <a:cubicBezTo>
                      <a:pt x="1242" y="2776"/>
                      <a:pt x="1360" y="2696"/>
                      <a:pt x="1393" y="2580"/>
                    </a:cubicBezTo>
                    <a:cubicBezTo>
                      <a:pt x="1484" y="2420"/>
                      <a:pt x="1393" y="2260"/>
                      <a:pt x="1233" y="2169"/>
                    </a:cubicBezTo>
                    <a:cubicBezTo>
                      <a:pt x="914" y="1987"/>
                      <a:pt x="640" y="1644"/>
                      <a:pt x="549" y="1256"/>
                    </a:cubicBezTo>
                    <a:cubicBezTo>
                      <a:pt x="503" y="1051"/>
                      <a:pt x="526" y="845"/>
                      <a:pt x="571" y="663"/>
                    </a:cubicBezTo>
                    <a:cubicBezTo>
                      <a:pt x="594" y="480"/>
                      <a:pt x="731" y="229"/>
                      <a:pt x="663" y="46"/>
                    </a:cubicBezTo>
                    <a:cubicBezTo>
                      <a:pt x="663" y="24"/>
                      <a:pt x="640" y="1"/>
                      <a:pt x="617" y="1"/>
                    </a:cubicBezTo>
                    <a:close/>
                  </a:path>
                </a:pathLst>
              </a:custGeom>
              <a:solidFill>
                <a:srgbClr val="F6A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63"/>
              <p:cNvSpPr/>
              <p:nvPr/>
            </p:nvSpPr>
            <p:spPr>
              <a:xfrm>
                <a:off x="-2932381" y="1410929"/>
                <a:ext cx="27736" cy="26068"/>
              </a:xfrm>
              <a:custGeom>
                <a:avLst/>
                <a:gdLst/>
                <a:ahLst/>
                <a:cxnLst/>
                <a:rect l="l" t="t" r="r" b="b"/>
                <a:pathLst>
                  <a:path w="2078" h="1953" extrusionOk="0">
                    <a:moveTo>
                      <a:pt x="1005" y="0"/>
                    </a:moveTo>
                    <a:cubicBezTo>
                      <a:pt x="975" y="0"/>
                      <a:pt x="944" y="2"/>
                      <a:pt x="913" y="4"/>
                    </a:cubicBezTo>
                    <a:cubicBezTo>
                      <a:pt x="388" y="73"/>
                      <a:pt x="0" y="575"/>
                      <a:pt x="69" y="1100"/>
                    </a:cubicBezTo>
                    <a:cubicBezTo>
                      <a:pt x="132" y="1584"/>
                      <a:pt x="545" y="1952"/>
                      <a:pt x="1039" y="1952"/>
                    </a:cubicBezTo>
                    <a:cubicBezTo>
                      <a:pt x="1080" y="1952"/>
                      <a:pt x="1122" y="1950"/>
                      <a:pt x="1164" y="1944"/>
                    </a:cubicBezTo>
                    <a:cubicBezTo>
                      <a:pt x="1689" y="1876"/>
                      <a:pt x="2077" y="1397"/>
                      <a:pt x="2009" y="872"/>
                    </a:cubicBezTo>
                    <a:cubicBezTo>
                      <a:pt x="1944" y="355"/>
                      <a:pt x="1514" y="0"/>
                      <a:pt x="1005"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63"/>
              <p:cNvSpPr/>
              <p:nvPr/>
            </p:nvSpPr>
            <p:spPr>
              <a:xfrm>
                <a:off x="-2896436" y="1416616"/>
                <a:ext cx="18900" cy="35438"/>
              </a:xfrm>
              <a:custGeom>
                <a:avLst/>
                <a:gdLst/>
                <a:ahLst/>
                <a:cxnLst/>
                <a:rect l="l" t="t" r="r" b="b"/>
                <a:pathLst>
                  <a:path w="1416" h="2655" extrusionOk="0">
                    <a:moveTo>
                      <a:pt x="821" y="0"/>
                    </a:moveTo>
                    <a:cubicBezTo>
                      <a:pt x="717" y="0"/>
                      <a:pt x="640" y="82"/>
                      <a:pt x="640" y="195"/>
                    </a:cubicBezTo>
                    <a:cubicBezTo>
                      <a:pt x="640" y="423"/>
                      <a:pt x="754" y="628"/>
                      <a:pt x="799" y="811"/>
                    </a:cubicBezTo>
                    <a:cubicBezTo>
                      <a:pt x="845" y="1016"/>
                      <a:pt x="822" y="1199"/>
                      <a:pt x="777" y="1404"/>
                    </a:cubicBezTo>
                    <a:cubicBezTo>
                      <a:pt x="754" y="1564"/>
                      <a:pt x="663" y="1724"/>
                      <a:pt x="571" y="1861"/>
                    </a:cubicBezTo>
                    <a:cubicBezTo>
                      <a:pt x="526" y="1929"/>
                      <a:pt x="457" y="1998"/>
                      <a:pt x="389" y="2043"/>
                    </a:cubicBezTo>
                    <a:cubicBezTo>
                      <a:pt x="297" y="2112"/>
                      <a:pt x="206" y="2157"/>
                      <a:pt x="138" y="2226"/>
                    </a:cubicBezTo>
                    <a:cubicBezTo>
                      <a:pt x="46" y="2294"/>
                      <a:pt x="1" y="2431"/>
                      <a:pt x="69" y="2546"/>
                    </a:cubicBezTo>
                    <a:cubicBezTo>
                      <a:pt x="119" y="2612"/>
                      <a:pt x="194" y="2655"/>
                      <a:pt x="275" y="2655"/>
                    </a:cubicBezTo>
                    <a:cubicBezTo>
                      <a:pt x="305" y="2655"/>
                      <a:pt x="335" y="2649"/>
                      <a:pt x="366" y="2637"/>
                    </a:cubicBezTo>
                    <a:cubicBezTo>
                      <a:pt x="594" y="2568"/>
                      <a:pt x="822" y="2363"/>
                      <a:pt x="959" y="2180"/>
                    </a:cubicBezTo>
                    <a:cubicBezTo>
                      <a:pt x="1119" y="1998"/>
                      <a:pt x="1256" y="1792"/>
                      <a:pt x="1324" y="1541"/>
                    </a:cubicBezTo>
                    <a:cubicBezTo>
                      <a:pt x="1416" y="1290"/>
                      <a:pt x="1416" y="993"/>
                      <a:pt x="1347" y="719"/>
                    </a:cubicBezTo>
                    <a:cubicBezTo>
                      <a:pt x="1302" y="446"/>
                      <a:pt x="1165" y="126"/>
                      <a:pt x="891" y="12"/>
                    </a:cubicBezTo>
                    <a:cubicBezTo>
                      <a:pt x="867" y="4"/>
                      <a:pt x="843" y="0"/>
                      <a:pt x="821" y="0"/>
                    </a:cubicBezTo>
                    <a:close/>
                  </a:path>
                </a:pathLst>
              </a:custGeom>
              <a:solidFill>
                <a:srgbClr val="F6AB9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63"/>
              <p:cNvSpPr/>
              <p:nvPr/>
            </p:nvSpPr>
            <p:spPr>
              <a:xfrm>
                <a:off x="-3798834" y="2365783"/>
                <a:ext cx="33823" cy="45408"/>
              </a:xfrm>
              <a:custGeom>
                <a:avLst/>
                <a:gdLst/>
                <a:ahLst/>
                <a:cxnLst/>
                <a:rect l="l" t="t" r="r" b="b"/>
                <a:pathLst>
                  <a:path w="2534" h="3402" extrusionOk="0">
                    <a:moveTo>
                      <a:pt x="1027" y="1"/>
                    </a:moveTo>
                    <a:lnTo>
                      <a:pt x="0" y="526"/>
                    </a:lnTo>
                    <a:lnTo>
                      <a:pt x="1392" y="3402"/>
                    </a:lnTo>
                    <a:lnTo>
                      <a:pt x="2534" y="3036"/>
                    </a:lnTo>
                    <a:lnTo>
                      <a:pt x="1027" y="1"/>
                    </a:ln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63"/>
              <p:cNvSpPr/>
              <p:nvPr/>
            </p:nvSpPr>
            <p:spPr>
              <a:xfrm>
                <a:off x="-3868601" y="2385898"/>
                <a:ext cx="293698" cy="293698"/>
              </a:xfrm>
              <a:custGeom>
                <a:avLst/>
                <a:gdLst/>
                <a:ahLst/>
                <a:cxnLst/>
                <a:rect l="l" t="t" r="r" b="b"/>
                <a:pathLst>
                  <a:path w="22004" h="22004" extrusionOk="0">
                    <a:moveTo>
                      <a:pt x="11002" y="0"/>
                    </a:moveTo>
                    <a:cubicBezTo>
                      <a:pt x="4930" y="0"/>
                      <a:pt x="0" y="4930"/>
                      <a:pt x="0" y="11002"/>
                    </a:cubicBezTo>
                    <a:cubicBezTo>
                      <a:pt x="0" y="11184"/>
                      <a:pt x="23" y="11344"/>
                      <a:pt x="23" y="11504"/>
                    </a:cubicBezTo>
                    <a:cubicBezTo>
                      <a:pt x="297" y="17347"/>
                      <a:pt x="5113" y="22004"/>
                      <a:pt x="11002" y="22004"/>
                    </a:cubicBezTo>
                    <a:cubicBezTo>
                      <a:pt x="17096" y="22004"/>
                      <a:pt x="22004" y="17073"/>
                      <a:pt x="22004" y="11002"/>
                    </a:cubicBezTo>
                    <a:cubicBezTo>
                      <a:pt x="22004" y="10180"/>
                      <a:pt x="21912" y="9358"/>
                      <a:pt x="21753" y="8582"/>
                    </a:cubicBezTo>
                    <a:cubicBezTo>
                      <a:pt x="20634" y="3675"/>
                      <a:pt x="16252" y="0"/>
                      <a:pt x="110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63"/>
              <p:cNvSpPr/>
              <p:nvPr/>
            </p:nvSpPr>
            <p:spPr>
              <a:xfrm>
                <a:off x="-3843628" y="2410871"/>
                <a:ext cx="244046" cy="244046"/>
              </a:xfrm>
              <a:custGeom>
                <a:avLst/>
                <a:gdLst/>
                <a:ahLst/>
                <a:cxnLst/>
                <a:rect l="l" t="t" r="r" b="b"/>
                <a:pathLst>
                  <a:path w="18284" h="18284" extrusionOk="0">
                    <a:moveTo>
                      <a:pt x="9131" y="1"/>
                    </a:moveTo>
                    <a:cubicBezTo>
                      <a:pt x="4086" y="1"/>
                      <a:pt x="1" y="4086"/>
                      <a:pt x="1" y="9131"/>
                    </a:cubicBezTo>
                    <a:cubicBezTo>
                      <a:pt x="1" y="14175"/>
                      <a:pt x="4086" y="18284"/>
                      <a:pt x="9131" y="18284"/>
                    </a:cubicBezTo>
                    <a:cubicBezTo>
                      <a:pt x="14198" y="18284"/>
                      <a:pt x="18284" y="14175"/>
                      <a:pt x="18284" y="9131"/>
                    </a:cubicBezTo>
                    <a:cubicBezTo>
                      <a:pt x="18284" y="4086"/>
                      <a:pt x="14198" y="1"/>
                      <a:pt x="913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63"/>
              <p:cNvSpPr/>
              <p:nvPr/>
            </p:nvSpPr>
            <p:spPr>
              <a:xfrm>
                <a:off x="-3939904" y="2399459"/>
                <a:ext cx="101468" cy="111665"/>
              </a:xfrm>
              <a:custGeom>
                <a:avLst/>
                <a:gdLst/>
                <a:ahLst/>
                <a:cxnLst/>
                <a:rect l="l" t="t" r="r" b="b"/>
                <a:pathLst>
                  <a:path w="7602" h="8366" extrusionOk="0">
                    <a:moveTo>
                      <a:pt x="5725" y="1"/>
                    </a:moveTo>
                    <a:cubicBezTo>
                      <a:pt x="4449" y="1"/>
                      <a:pt x="2840" y="419"/>
                      <a:pt x="1964" y="2271"/>
                    </a:cubicBezTo>
                    <a:cubicBezTo>
                      <a:pt x="1" y="6608"/>
                      <a:pt x="3813" y="8365"/>
                      <a:pt x="3813" y="8365"/>
                    </a:cubicBezTo>
                    <a:lnTo>
                      <a:pt x="7602" y="285"/>
                    </a:lnTo>
                    <a:cubicBezTo>
                      <a:pt x="7602" y="285"/>
                      <a:pt x="6777" y="1"/>
                      <a:pt x="5725" y="1"/>
                    </a:cubicBezTo>
                    <a:close/>
                  </a:path>
                </a:pathLst>
              </a:custGeom>
              <a:solidFill>
                <a:srgbClr val="FFC6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63"/>
              <p:cNvSpPr/>
              <p:nvPr/>
            </p:nvSpPr>
            <p:spPr>
              <a:xfrm>
                <a:off x="-3894509" y="2396429"/>
                <a:ext cx="67952" cy="124786"/>
              </a:xfrm>
              <a:custGeom>
                <a:avLst/>
                <a:gdLst/>
                <a:ahLst/>
                <a:cxnLst/>
                <a:rect l="l" t="t" r="r" b="b"/>
                <a:pathLst>
                  <a:path w="5091" h="9349" extrusionOk="0">
                    <a:moveTo>
                      <a:pt x="4391" y="1"/>
                    </a:moveTo>
                    <a:cubicBezTo>
                      <a:pt x="4226" y="1"/>
                      <a:pt x="4059" y="104"/>
                      <a:pt x="3972" y="261"/>
                    </a:cubicBezTo>
                    <a:lnTo>
                      <a:pt x="115" y="8706"/>
                    </a:lnTo>
                    <a:cubicBezTo>
                      <a:pt x="1" y="8935"/>
                      <a:pt x="115" y="9186"/>
                      <a:pt x="343" y="9300"/>
                    </a:cubicBezTo>
                    <a:cubicBezTo>
                      <a:pt x="410" y="9333"/>
                      <a:pt x="480" y="9349"/>
                      <a:pt x="549" y="9349"/>
                    </a:cubicBezTo>
                    <a:cubicBezTo>
                      <a:pt x="716" y="9349"/>
                      <a:pt x="872" y="9256"/>
                      <a:pt x="937" y="9094"/>
                    </a:cubicBezTo>
                    <a:lnTo>
                      <a:pt x="4977" y="718"/>
                    </a:lnTo>
                    <a:cubicBezTo>
                      <a:pt x="5091" y="489"/>
                      <a:pt x="4977" y="193"/>
                      <a:pt x="4726" y="101"/>
                    </a:cubicBezTo>
                    <a:lnTo>
                      <a:pt x="4543" y="33"/>
                    </a:lnTo>
                    <a:cubicBezTo>
                      <a:pt x="4494" y="11"/>
                      <a:pt x="4443" y="1"/>
                      <a:pt x="439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63"/>
              <p:cNvSpPr/>
              <p:nvPr/>
            </p:nvSpPr>
            <p:spPr>
              <a:xfrm>
                <a:off x="-3916425" y="2439715"/>
                <a:ext cx="35451" cy="40950"/>
              </a:xfrm>
              <a:custGeom>
                <a:avLst/>
                <a:gdLst/>
                <a:ahLst/>
                <a:cxnLst/>
                <a:rect l="l" t="t" r="r" b="b"/>
                <a:pathLst>
                  <a:path w="2656" h="3068" extrusionOk="0">
                    <a:moveTo>
                      <a:pt x="890" y="1"/>
                    </a:moveTo>
                    <a:cubicBezTo>
                      <a:pt x="859" y="1"/>
                      <a:pt x="829" y="3"/>
                      <a:pt x="798" y="8"/>
                    </a:cubicBezTo>
                    <a:cubicBezTo>
                      <a:pt x="31" y="121"/>
                      <a:pt x="0" y="3068"/>
                      <a:pt x="1301" y="3068"/>
                    </a:cubicBezTo>
                    <a:cubicBezTo>
                      <a:pt x="1316" y="3068"/>
                      <a:pt x="1331" y="3067"/>
                      <a:pt x="1346" y="3067"/>
                    </a:cubicBezTo>
                    <a:cubicBezTo>
                      <a:pt x="2655" y="3000"/>
                      <a:pt x="1937" y="1"/>
                      <a:pt x="8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63"/>
              <p:cNvSpPr/>
              <p:nvPr/>
            </p:nvSpPr>
            <p:spPr>
              <a:xfrm>
                <a:off x="-3720244" y="2322537"/>
                <a:ext cx="125840" cy="78603"/>
              </a:xfrm>
              <a:custGeom>
                <a:avLst/>
                <a:gdLst/>
                <a:ahLst/>
                <a:cxnLst/>
                <a:rect l="l" t="t" r="r" b="b"/>
                <a:pathLst>
                  <a:path w="9428" h="5889" extrusionOk="0">
                    <a:moveTo>
                      <a:pt x="3863" y="0"/>
                    </a:moveTo>
                    <a:cubicBezTo>
                      <a:pt x="997" y="0"/>
                      <a:pt x="1" y="2693"/>
                      <a:pt x="1" y="2693"/>
                    </a:cubicBezTo>
                    <a:lnTo>
                      <a:pt x="8309" y="5888"/>
                    </a:lnTo>
                    <a:cubicBezTo>
                      <a:pt x="8309" y="5888"/>
                      <a:pt x="9428" y="1757"/>
                      <a:pt x="5936" y="410"/>
                    </a:cubicBezTo>
                    <a:cubicBezTo>
                      <a:pt x="5156" y="120"/>
                      <a:pt x="4468" y="0"/>
                      <a:pt x="3863" y="0"/>
                    </a:cubicBezTo>
                    <a:close/>
                  </a:path>
                </a:pathLst>
              </a:custGeom>
              <a:solidFill>
                <a:srgbClr val="FFC6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63"/>
              <p:cNvSpPr/>
              <p:nvPr/>
            </p:nvSpPr>
            <p:spPr>
              <a:xfrm>
                <a:off x="-3730895" y="2354091"/>
                <a:ext cx="129484" cy="58088"/>
              </a:xfrm>
              <a:custGeom>
                <a:avLst/>
                <a:gdLst/>
                <a:ahLst/>
                <a:cxnLst/>
                <a:rect l="l" t="t" r="r" b="b"/>
                <a:pathLst>
                  <a:path w="9701" h="4352" extrusionOk="0">
                    <a:moveTo>
                      <a:pt x="502" y="1"/>
                    </a:moveTo>
                    <a:cubicBezTo>
                      <a:pt x="326" y="1"/>
                      <a:pt x="162" y="113"/>
                      <a:pt x="91" y="306"/>
                    </a:cubicBezTo>
                    <a:cubicBezTo>
                      <a:pt x="0" y="534"/>
                      <a:pt x="114" y="785"/>
                      <a:pt x="342" y="877"/>
                    </a:cubicBezTo>
                    <a:lnTo>
                      <a:pt x="8970" y="4323"/>
                    </a:lnTo>
                    <a:cubicBezTo>
                      <a:pt x="9023" y="4342"/>
                      <a:pt x="9077" y="4352"/>
                      <a:pt x="9131" y="4352"/>
                    </a:cubicBezTo>
                    <a:cubicBezTo>
                      <a:pt x="9329" y="4352"/>
                      <a:pt x="9515" y="4225"/>
                      <a:pt x="9587" y="4026"/>
                    </a:cubicBezTo>
                    <a:lnTo>
                      <a:pt x="9632" y="3844"/>
                    </a:lnTo>
                    <a:cubicBezTo>
                      <a:pt x="9701" y="3616"/>
                      <a:pt x="9564" y="3365"/>
                      <a:pt x="9358" y="3296"/>
                    </a:cubicBezTo>
                    <a:lnTo>
                      <a:pt x="662" y="32"/>
                    </a:lnTo>
                    <a:cubicBezTo>
                      <a:pt x="609" y="11"/>
                      <a:pt x="555" y="1"/>
                      <a:pt x="5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63"/>
              <p:cNvSpPr/>
              <p:nvPr/>
            </p:nvSpPr>
            <p:spPr>
              <a:xfrm>
                <a:off x="-3692000" y="2330652"/>
                <a:ext cx="44060" cy="24680"/>
              </a:xfrm>
              <a:custGeom>
                <a:avLst/>
                <a:gdLst/>
                <a:ahLst/>
                <a:cxnLst/>
                <a:rect l="l" t="t" r="r" b="b"/>
                <a:pathLst>
                  <a:path w="3301" h="1849" extrusionOk="0">
                    <a:moveTo>
                      <a:pt x="2010" y="1"/>
                    </a:moveTo>
                    <a:cubicBezTo>
                      <a:pt x="1105" y="1"/>
                      <a:pt x="1" y="388"/>
                      <a:pt x="99" y="1217"/>
                    </a:cubicBezTo>
                    <a:cubicBezTo>
                      <a:pt x="153" y="1667"/>
                      <a:pt x="550" y="1848"/>
                      <a:pt x="1041" y="1848"/>
                    </a:cubicBezTo>
                    <a:cubicBezTo>
                      <a:pt x="1994" y="1848"/>
                      <a:pt x="3301" y="1165"/>
                      <a:pt x="3135" y="441"/>
                    </a:cubicBezTo>
                    <a:cubicBezTo>
                      <a:pt x="3065" y="152"/>
                      <a:pt x="2576" y="1"/>
                      <a:pt x="20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63"/>
              <p:cNvSpPr/>
              <p:nvPr/>
            </p:nvSpPr>
            <p:spPr>
              <a:xfrm>
                <a:off x="-3821685" y="2347203"/>
                <a:ext cx="54538" cy="33823"/>
              </a:xfrm>
              <a:custGeom>
                <a:avLst/>
                <a:gdLst/>
                <a:ahLst/>
                <a:cxnLst/>
                <a:rect l="l" t="t" r="r" b="b"/>
                <a:pathLst>
                  <a:path w="4086" h="2534" extrusionOk="0">
                    <a:moveTo>
                      <a:pt x="3561" y="0"/>
                    </a:moveTo>
                    <a:lnTo>
                      <a:pt x="0" y="1918"/>
                    </a:lnTo>
                    <a:lnTo>
                      <a:pt x="411" y="2534"/>
                    </a:lnTo>
                    <a:lnTo>
                      <a:pt x="4086" y="822"/>
                    </a:lnTo>
                    <a:lnTo>
                      <a:pt x="3561" y="0"/>
                    </a:ln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63"/>
              <p:cNvSpPr/>
              <p:nvPr/>
            </p:nvSpPr>
            <p:spPr>
              <a:xfrm>
                <a:off x="-3757710" y="2451087"/>
                <a:ext cx="53937" cy="102682"/>
              </a:xfrm>
              <a:custGeom>
                <a:avLst/>
                <a:gdLst/>
                <a:ahLst/>
                <a:cxnLst/>
                <a:rect l="l" t="t" r="r" b="b"/>
                <a:pathLst>
                  <a:path w="4041" h="7693" extrusionOk="0">
                    <a:moveTo>
                      <a:pt x="457" y="1"/>
                    </a:moveTo>
                    <a:lnTo>
                      <a:pt x="0" y="3036"/>
                    </a:lnTo>
                    <a:lnTo>
                      <a:pt x="845" y="1986"/>
                    </a:lnTo>
                    <a:lnTo>
                      <a:pt x="3584" y="7693"/>
                    </a:lnTo>
                    <a:lnTo>
                      <a:pt x="4041" y="7419"/>
                    </a:lnTo>
                    <a:lnTo>
                      <a:pt x="1598" y="1621"/>
                    </a:lnTo>
                    <a:lnTo>
                      <a:pt x="3127" y="1621"/>
                    </a:lnTo>
                    <a:lnTo>
                      <a:pt x="457" y="1"/>
                    </a:ln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63"/>
              <p:cNvSpPr/>
              <p:nvPr/>
            </p:nvSpPr>
            <p:spPr>
              <a:xfrm>
                <a:off x="-3637983" y="2471495"/>
                <a:ext cx="18900" cy="14335"/>
              </a:xfrm>
              <a:custGeom>
                <a:avLst/>
                <a:gdLst/>
                <a:ahLst/>
                <a:cxnLst/>
                <a:rect l="l" t="t" r="r" b="b"/>
                <a:pathLst>
                  <a:path w="1416" h="1074" extrusionOk="0">
                    <a:moveTo>
                      <a:pt x="1142" y="1"/>
                    </a:moveTo>
                    <a:cubicBezTo>
                      <a:pt x="1005" y="1"/>
                      <a:pt x="891" y="115"/>
                      <a:pt x="777" y="206"/>
                    </a:cubicBezTo>
                    <a:cubicBezTo>
                      <a:pt x="686" y="275"/>
                      <a:pt x="594" y="343"/>
                      <a:pt x="503" y="389"/>
                    </a:cubicBezTo>
                    <a:cubicBezTo>
                      <a:pt x="320" y="549"/>
                      <a:pt x="92" y="686"/>
                      <a:pt x="24" y="914"/>
                    </a:cubicBezTo>
                    <a:cubicBezTo>
                      <a:pt x="1" y="1005"/>
                      <a:pt x="69" y="1074"/>
                      <a:pt x="138" y="1074"/>
                    </a:cubicBezTo>
                    <a:cubicBezTo>
                      <a:pt x="252" y="1074"/>
                      <a:pt x="389" y="1028"/>
                      <a:pt x="480" y="960"/>
                    </a:cubicBezTo>
                    <a:cubicBezTo>
                      <a:pt x="571" y="914"/>
                      <a:pt x="663" y="845"/>
                      <a:pt x="754" y="777"/>
                    </a:cubicBezTo>
                    <a:lnTo>
                      <a:pt x="1028" y="594"/>
                    </a:lnTo>
                    <a:cubicBezTo>
                      <a:pt x="1074" y="572"/>
                      <a:pt x="1119" y="549"/>
                      <a:pt x="1165" y="503"/>
                    </a:cubicBezTo>
                    <a:cubicBezTo>
                      <a:pt x="1188" y="480"/>
                      <a:pt x="1211" y="480"/>
                      <a:pt x="1233" y="457"/>
                    </a:cubicBezTo>
                    <a:cubicBezTo>
                      <a:pt x="1302" y="412"/>
                      <a:pt x="1325" y="366"/>
                      <a:pt x="1370" y="298"/>
                    </a:cubicBezTo>
                    <a:cubicBezTo>
                      <a:pt x="1416" y="161"/>
                      <a:pt x="1279" y="1"/>
                      <a:pt x="1142"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63"/>
              <p:cNvSpPr/>
              <p:nvPr/>
            </p:nvSpPr>
            <p:spPr>
              <a:xfrm>
                <a:off x="-3768989" y="2420895"/>
                <a:ext cx="9463" cy="14255"/>
              </a:xfrm>
              <a:custGeom>
                <a:avLst/>
                <a:gdLst/>
                <a:ahLst/>
                <a:cxnLst/>
                <a:rect l="l" t="t" r="r" b="b"/>
                <a:pathLst>
                  <a:path w="709" h="1068" extrusionOk="0">
                    <a:moveTo>
                      <a:pt x="192" y="1"/>
                    </a:moveTo>
                    <a:cubicBezTo>
                      <a:pt x="167" y="1"/>
                      <a:pt x="141" y="8"/>
                      <a:pt x="115" y="26"/>
                    </a:cubicBezTo>
                    <a:cubicBezTo>
                      <a:pt x="47" y="49"/>
                      <a:pt x="24" y="94"/>
                      <a:pt x="24" y="163"/>
                    </a:cubicBezTo>
                    <a:cubicBezTo>
                      <a:pt x="1" y="323"/>
                      <a:pt x="69" y="459"/>
                      <a:pt x="138" y="596"/>
                    </a:cubicBezTo>
                    <a:cubicBezTo>
                      <a:pt x="183" y="711"/>
                      <a:pt x="229" y="825"/>
                      <a:pt x="275" y="962"/>
                    </a:cubicBezTo>
                    <a:cubicBezTo>
                      <a:pt x="298" y="1007"/>
                      <a:pt x="366" y="1053"/>
                      <a:pt x="412" y="1053"/>
                    </a:cubicBezTo>
                    <a:cubicBezTo>
                      <a:pt x="440" y="1062"/>
                      <a:pt x="468" y="1068"/>
                      <a:pt x="495" y="1068"/>
                    </a:cubicBezTo>
                    <a:cubicBezTo>
                      <a:pt x="533" y="1068"/>
                      <a:pt x="568" y="1057"/>
                      <a:pt x="594" y="1030"/>
                    </a:cubicBezTo>
                    <a:cubicBezTo>
                      <a:pt x="640" y="1007"/>
                      <a:pt x="686" y="962"/>
                      <a:pt x="708" y="893"/>
                    </a:cubicBezTo>
                    <a:cubicBezTo>
                      <a:pt x="708" y="825"/>
                      <a:pt x="708" y="779"/>
                      <a:pt x="663" y="711"/>
                    </a:cubicBezTo>
                    <a:lnTo>
                      <a:pt x="526" y="391"/>
                    </a:lnTo>
                    <a:cubicBezTo>
                      <a:pt x="457" y="254"/>
                      <a:pt x="412" y="140"/>
                      <a:pt x="298" y="49"/>
                    </a:cubicBezTo>
                    <a:cubicBezTo>
                      <a:pt x="269" y="20"/>
                      <a:pt x="232" y="1"/>
                      <a:pt x="192"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63"/>
              <p:cNvSpPr/>
              <p:nvPr/>
            </p:nvSpPr>
            <p:spPr>
              <a:xfrm>
                <a:off x="-3807069" y="2461751"/>
                <a:ext cx="13" cy="13"/>
              </a:xfrm>
              <a:custGeom>
                <a:avLst/>
                <a:gdLst/>
                <a:ahLst/>
                <a:cxnLst/>
                <a:rect l="l" t="t" r="r" b="b"/>
                <a:pathLst>
                  <a:path w="1" h="1" extrusionOk="0">
                    <a:moveTo>
                      <a:pt x="1" y="1"/>
                    </a:moveTo>
                    <a:cubicBezTo>
                      <a:pt x="1" y="1"/>
                      <a:pt x="1" y="1"/>
                      <a:pt x="1" y="1"/>
                    </a:cubicBezTo>
                    <a:cubicBezTo>
                      <a:pt x="1" y="1"/>
                      <a:pt x="1" y="1"/>
                      <a:pt x="1"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63"/>
              <p:cNvSpPr/>
              <p:nvPr/>
            </p:nvSpPr>
            <p:spPr>
              <a:xfrm>
                <a:off x="-3809739" y="2461698"/>
                <a:ext cx="15176" cy="11639"/>
              </a:xfrm>
              <a:custGeom>
                <a:avLst/>
                <a:gdLst/>
                <a:ahLst/>
                <a:cxnLst/>
                <a:rect l="l" t="t" r="r" b="b"/>
                <a:pathLst>
                  <a:path w="1137" h="872" extrusionOk="0">
                    <a:moveTo>
                      <a:pt x="110" y="1"/>
                    </a:moveTo>
                    <a:cubicBezTo>
                      <a:pt x="50" y="1"/>
                      <a:pt x="0" y="80"/>
                      <a:pt x="41" y="142"/>
                    </a:cubicBezTo>
                    <a:cubicBezTo>
                      <a:pt x="64" y="187"/>
                      <a:pt x="64" y="233"/>
                      <a:pt x="109" y="278"/>
                    </a:cubicBezTo>
                    <a:cubicBezTo>
                      <a:pt x="132" y="324"/>
                      <a:pt x="155" y="347"/>
                      <a:pt x="201" y="393"/>
                    </a:cubicBezTo>
                    <a:cubicBezTo>
                      <a:pt x="269" y="438"/>
                      <a:pt x="338" y="507"/>
                      <a:pt x="406" y="575"/>
                    </a:cubicBezTo>
                    <a:cubicBezTo>
                      <a:pt x="497" y="621"/>
                      <a:pt x="589" y="689"/>
                      <a:pt x="657" y="758"/>
                    </a:cubicBezTo>
                    <a:cubicBezTo>
                      <a:pt x="726" y="803"/>
                      <a:pt x="771" y="826"/>
                      <a:pt x="817" y="849"/>
                    </a:cubicBezTo>
                    <a:cubicBezTo>
                      <a:pt x="863" y="849"/>
                      <a:pt x="885" y="872"/>
                      <a:pt x="931" y="872"/>
                    </a:cubicBezTo>
                    <a:cubicBezTo>
                      <a:pt x="954" y="872"/>
                      <a:pt x="954" y="872"/>
                      <a:pt x="977" y="849"/>
                    </a:cubicBezTo>
                    <a:lnTo>
                      <a:pt x="1022" y="849"/>
                    </a:lnTo>
                    <a:cubicBezTo>
                      <a:pt x="1068" y="826"/>
                      <a:pt x="1137" y="758"/>
                      <a:pt x="1114" y="712"/>
                    </a:cubicBezTo>
                    <a:lnTo>
                      <a:pt x="1114" y="712"/>
                    </a:lnTo>
                    <a:cubicBezTo>
                      <a:pt x="1114" y="706"/>
                      <a:pt x="1114" y="698"/>
                      <a:pt x="1114" y="689"/>
                    </a:cubicBezTo>
                    <a:cubicBezTo>
                      <a:pt x="1114" y="666"/>
                      <a:pt x="1114" y="644"/>
                      <a:pt x="1114" y="621"/>
                    </a:cubicBezTo>
                    <a:cubicBezTo>
                      <a:pt x="1091" y="575"/>
                      <a:pt x="1068" y="530"/>
                      <a:pt x="1045" y="507"/>
                    </a:cubicBezTo>
                    <a:cubicBezTo>
                      <a:pt x="1000" y="461"/>
                      <a:pt x="954" y="415"/>
                      <a:pt x="908" y="393"/>
                    </a:cubicBezTo>
                    <a:cubicBezTo>
                      <a:pt x="817" y="324"/>
                      <a:pt x="749" y="278"/>
                      <a:pt x="657" y="233"/>
                    </a:cubicBezTo>
                    <a:cubicBezTo>
                      <a:pt x="589" y="187"/>
                      <a:pt x="497" y="142"/>
                      <a:pt x="429" y="96"/>
                    </a:cubicBezTo>
                    <a:cubicBezTo>
                      <a:pt x="383" y="73"/>
                      <a:pt x="315" y="50"/>
                      <a:pt x="269" y="27"/>
                    </a:cubicBezTo>
                    <a:lnTo>
                      <a:pt x="246" y="27"/>
                    </a:lnTo>
                    <a:cubicBezTo>
                      <a:pt x="224" y="27"/>
                      <a:pt x="201" y="5"/>
                      <a:pt x="201" y="5"/>
                    </a:cubicBezTo>
                    <a:lnTo>
                      <a:pt x="132" y="5"/>
                    </a:lnTo>
                    <a:cubicBezTo>
                      <a:pt x="125" y="2"/>
                      <a:pt x="118" y="1"/>
                      <a:pt x="110"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63"/>
              <p:cNvSpPr/>
              <p:nvPr/>
            </p:nvSpPr>
            <p:spPr>
              <a:xfrm>
                <a:off x="-3796098" y="2473030"/>
                <a:ext cx="320" cy="13"/>
              </a:xfrm>
              <a:custGeom>
                <a:avLst/>
                <a:gdLst/>
                <a:ahLst/>
                <a:cxnLst/>
                <a:rect l="l" t="t" r="r" b="b"/>
                <a:pathLst>
                  <a:path w="24" h="1" extrusionOk="0">
                    <a:moveTo>
                      <a:pt x="0" y="0"/>
                    </a:moveTo>
                    <a:cubicBezTo>
                      <a:pt x="0" y="0"/>
                      <a:pt x="0" y="0"/>
                      <a:pt x="0" y="0"/>
                    </a:cubicBezTo>
                    <a:cubicBezTo>
                      <a:pt x="0" y="0"/>
                      <a:pt x="23" y="0"/>
                      <a:pt x="0"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63"/>
              <p:cNvSpPr/>
              <p:nvPr/>
            </p:nvSpPr>
            <p:spPr>
              <a:xfrm>
                <a:off x="-3672406" y="2438954"/>
                <a:ext cx="14028" cy="14335"/>
              </a:xfrm>
              <a:custGeom>
                <a:avLst/>
                <a:gdLst/>
                <a:ahLst/>
                <a:cxnLst/>
                <a:rect l="l" t="t" r="r" b="b"/>
                <a:pathLst>
                  <a:path w="1051" h="1074" extrusionOk="0">
                    <a:moveTo>
                      <a:pt x="837" y="1"/>
                    </a:moveTo>
                    <a:cubicBezTo>
                      <a:pt x="780" y="1"/>
                      <a:pt x="725" y="25"/>
                      <a:pt x="685" y="65"/>
                    </a:cubicBezTo>
                    <a:cubicBezTo>
                      <a:pt x="617" y="111"/>
                      <a:pt x="548" y="179"/>
                      <a:pt x="503" y="248"/>
                    </a:cubicBezTo>
                    <a:cubicBezTo>
                      <a:pt x="434" y="316"/>
                      <a:pt x="366" y="385"/>
                      <a:pt x="320" y="453"/>
                    </a:cubicBezTo>
                    <a:cubicBezTo>
                      <a:pt x="252" y="522"/>
                      <a:pt x="183" y="613"/>
                      <a:pt x="137" y="681"/>
                    </a:cubicBezTo>
                    <a:cubicBezTo>
                      <a:pt x="92" y="727"/>
                      <a:pt x="69" y="773"/>
                      <a:pt x="46" y="796"/>
                    </a:cubicBezTo>
                    <a:cubicBezTo>
                      <a:pt x="46" y="841"/>
                      <a:pt x="23" y="864"/>
                      <a:pt x="23" y="887"/>
                    </a:cubicBezTo>
                    <a:cubicBezTo>
                      <a:pt x="4" y="906"/>
                      <a:pt x="18" y="909"/>
                      <a:pt x="22" y="924"/>
                    </a:cubicBezTo>
                    <a:lnTo>
                      <a:pt x="22" y="924"/>
                    </a:lnTo>
                    <a:cubicBezTo>
                      <a:pt x="20" y="927"/>
                      <a:pt x="15" y="941"/>
                      <a:pt x="1" y="955"/>
                    </a:cubicBezTo>
                    <a:cubicBezTo>
                      <a:pt x="1" y="996"/>
                      <a:pt x="37" y="1073"/>
                      <a:pt x="93" y="1073"/>
                    </a:cubicBezTo>
                    <a:cubicBezTo>
                      <a:pt x="100" y="1073"/>
                      <a:pt x="107" y="1072"/>
                      <a:pt x="115" y="1069"/>
                    </a:cubicBezTo>
                    <a:cubicBezTo>
                      <a:pt x="115" y="1069"/>
                      <a:pt x="137" y="1047"/>
                      <a:pt x="137" y="1047"/>
                    </a:cubicBezTo>
                    <a:lnTo>
                      <a:pt x="160" y="1047"/>
                    </a:lnTo>
                    <a:cubicBezTo>
                      <a:pt x="206" y="1047"/>
                      <a:pt x="229" y="1024"/>
                      <a:pt x="252" y="1024"/>
                    </a:cubicBezTo>
                    <a:cubicBezTo>
                      <a:pt x="297" y="978"/>
                      <a:pt x="343" y="955"/>
                      <a:pt x="389" y="910"/>
                    </a:cubicBezTo>
                    <a:cubicBezTo>
                      <a:pt x="457" y="864"/>
                      <a:pt x="525" y="796"/>
                      <a:pt x="594" y="727"/>
                    </a:cubicBezTo>
                    <a:cubicBezTo>
                      <a:pt x="662" y="681"/>
                      <a:pt x="731" y="613"/>
                      <a:pt x="799" y="544"/>
                    </a:cubicBezTo>
                    <a:cubicBezTo>
                      <a:pt x="868" y="476"/>
                      <a:pt x="936" y="385"/>
                      <a:pt x="1005" y="316"/>
                    </a:cubicBezTo>
                    <a:cubicBezTo>
                      <a:pt x="1028" y="271"/>
                      <a:pt x="1050" y="202"/>
                      <a:pt x="1028" y="156"/>
                    </a:cubicBezTo>
                    <a:cubicBezTo>
                      <a:pt x="1005" y="111"/>
                      <a:pt x="982" y="65"/>
                      <a:pt x="959" y="42"/>
                    </a:cubicBezTo>
                    <a:cubicBezTo>
                      <a:pt x="921" y="14"/>
                      <a:pt x="879" y="1"/>
                      <a:pt x="837"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63"/>
              <p:cNvSpPr/>
              <p:nvPr/>
            </p:nvSpPr>
            <p:spPr>
              <a:xfrm>
                <a:off x="-3711101" y="2414835"/>
                <a:ext cx="5499" cy="15897"/>
              </a:xfrm>
              <a:custGeom>
                <a:avLst/>
                <a:gdLst/>
                <a:ahLst/>
                <a:cxnLst/>
                <a:rect l="l" t="t" r="r" b="b"/>
                <a:pathLst>
                  <a:path w="412" h="1191" extrusionOk="0">
                    <a:moveTo>
                      <a:pt x="275" y="0"/>
                    </a:moveTo>
                    <a:cubicBezTo>
                      <a:pt x="206" y="0"/>
                      <a:pt x="160" y="46"/>
                      <a:pt x="138" y="92"/>
                    </a:cubicBezTo>
                    <a:cubicBezTo>
                      <a:pt x="92" y="137"/>
                      <a:pt x="69" y="183"/>
                      <a:pt x="69" y="252"/>
                    </a:cubicBezTo>
                    <a:cubicBezTo>
                      <a:pt x="69" y="343"/>
                      <a:pt x="46" y="457"/>
                      <a:pt x="46" y="548"/>
                    </a:cubicBezTo>
                    <a:cubicBezTo>
                      <a:pt x="24" y="640"/>
                      <a:pt x="1" y="731"/>
                      <a:pt x="1" y="822"/>
                    </a:cubicBezTo>
                    <a:cubicBezTo>
                      <a:pt x="1" y="868"/>
                      <a:pt x="1" y="913"/>
                      <a:pt x="1" y="959"/>
                    </a:cubicBezTo>
                    <a:cubicBezTo>
                      <a:pt x="1" y="1005"/>
                      <a:pt x="1" y="1028"/>
                      <a:pt x="1" y="1050"/>
                    </a:cubicBezTo>
                    <a:cubicBezTo>
                      <a:pt x="1" y="1073"/>
                      <a:pt x="24" y="1096"/>
                      <a:pt x="24" y="1119"/>
                    </a:cubicBezTo>
                    <a:cubicBezTo>
                      <a:pt x="36" y="1168"/>
                      <a:pt x="74" y="1191"/>
                      <a:pt x="114" y="1191"/>
                    </a:cubicBezTo>
                    <a:cubicBezTo>
                      <a:pt x="149" y="1191"/>
                      <a:pt x="185" y="1174"/>
                      <a:pt x="206" y="1142"/>
                    </a:cubicBezTo>
                    <a:cubicBezTo>
                      <a:pt x="229" y="1119"/>
                      <a:pt x="229" y="1096"/>
                      <a:pt x="252" y="1073"/>
                    </a:cubicBezTo>
                    <a:cubicBezTo>
                      <a:pt x="252" y="1050"/>
                      <a:pt x="252" y="1028"/>
                      <a:pt x="275" y="1028"/>
                    </a:cubicBezTo>
                    <a:cubicBezTo>
                      <a:pt x="275" y="982"/>
                      <a:pt x="297" y="936"/>
                      <a:pt x="297" y="868"/>
                    </a:cubicBezTo>
                    <a:cubicBezTo>
                      <a:pt x="320" y="777"/>
                      <a:pt x="343" y="685"/>
                      <a:pt x="343" y="594"/>
                    </a:cubicBezTo>
                    <a:cubicBezTo>
                      <a:pt x="366" y="503"/>
                      <a:pt x="389" y="411"/>
                      <a:pt x="389" y="320"/>
                    </a:cubicBezTo>
                    <a:cubicBezTo>
                      <a:pt x="412" y="252"/>
                      <a:pt x="412" y="183"/>
                      <a:pt x="389" y="137"/>
                    </a:cubicBezTo>
                    <a:cubicBezTo>
                      <a:pt x="366" y="69"/>
                      <a:pt x="320" y="23"/>
                      <a:pt x="275"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63"/>
              <p:cNvSpPr/>
              <p:nvPr/>
            </p:nvSpPr>
            <p:spPr>
              <a:xfrm>
                <a:off x="-3579174" y="2411485"/>
                <a:ext cx="32915" cy="90109"/>
              </a:xfrm>
              <a:custGeom>
                <a:avLst/>
                <a:gdLst/>
                <a:ahLst/>
                <a:cxnLst/>
                <a:rect l="l" t="t" r="r" b="b"/>
                <a:pathLst>
                  <a:path w="2466" h="6751" extrusionOk="0">
                    <a:moveTo>
                      <a:pt x="91" y="0"/>
                    </a:moveTo>
                    <a:cubicBezTo>
                      <a:pt x="46" y="0"/>
                      <a:pt x="0" y="46"/>
                      <a:pt x="0" y="92"/>
                    </a:cubicBezTo>
                    <a:cubicBezTo>
                      <a:pt x="0" y="183"/>
                      <a:pt x="69" y="274"/>
                      <a:pt x="114" y="366"/>
                    </a:cubicBezTo>
                    <a:cubicBezTo>
                      <a:pt x="183" y="457"/>
                      <a:pt x="251" y="548"/>
                      <a:pt x="320" y="639"/>
                    </a:cubicBezTo>
                    <a:cubicBezTo>
                      <a:pt x="457" y="822"/>
                      <a:pt x="571" y="1005"/>
                      <a:pt x="708" y="1210"/>
                    </a:cubicBezTo>
                    <a:cubicBezTo>
                      <a:pt x="959" y="1575"/>
                      <a:pt x="1164" y="1986"/>
                      <a:pt x="1347" y="2397"/>
                    </a:cubicBezTo>
                    <a:cubicBezTo>
                      <a:pt x="1712" y="3219"/>
                      <a:pt x="1917" y="4109"/>
                      <a:pt x="1940" y="4999"/>
                    </a:cubicBezTo>
                    <a:cubicBezTo>
                      <a:pt x="1963" y="5250"/>
                      <a:pt x="1963" y="5501"/>
                      <a:pt x="1940" y="5752"/>
                    </a:cubicBezTo>
                    <a:cubicBezTo>
                      <a:pt x="1940" y="6003"/>
                      <a:pt x="1872" y="6277"/>
                      <a:pt x="1895" y="6528"/>
                    </a:cubicBezTo>
                    <a:cubicBezTo>
                      <a:pt x="1895" y="6658"/>
                      <a:pt x="2012" y="6751"/>
                      <a:pt x="2122" y="6751"/>
                    </a:cubicBezTo>
                    <a:cubicBezTo>
                      <a:pt x="2187" y="6751"/>
                      <a:pt x="2249" y="6719"/>
                      <a:pt x="2283" y="6643"/>
                    </a:cubicBezTo>
                    <a:cubicBezTo>
                      <a:pt x="2397" y="6414"/>
                      <a:pt x="2397" y="6163"/>
                      <a:pt x="2442" y="5912"/>
                    </a:cubicBezTo>
                    <a:cubicBezTo>
                      <a:pt x="2465" y="5684"/>
                      <a:pt x="2465" y="5433"/>
                      <a:pt x="2465" y="5182"/>
                    </a:cubicBezTo>
                    <a:cubicBezTo>
                      <a:pt x="2465" y="4702"/>
                      <a:pt x="2397" y="4200"/>
                      <a:pt x="2305" y="3744"/>
                    </a:cubicBezTo>
                    <a:cubicBezTo>
                      <a:pt x="2100" y="2808"/>
                      <a:pt x="1712" y="1895"/>
                      <a:pt x="1210" y="1119"/>
                    </a:cubicBezTo>
                    <a:cubicBezTo>
                      <a:pt x="1050" y="891"/>
                      <a:pt x="890" y="662"/>
                      <a:pt x="708" y="457"/>
                    </a:cubicBezTo>
                    <a:cubicBezTo>
                      <a:pt x="616" y="366"/>
                      <a:pt x="525" y="274"/>
                      <a:pt x="411" y="183"/>
                    </a:cubicBezTo>
                    <a:cubicBezTo>
                      <a:pt x="320" y="92"/>
                      <a:pt x="205" y="0"/>
                      <a:pt x="91" y="0"/>
                    </a:cubicBezTo>
                    <a:close/>
                  </a:path>
                </a:pathLst>
              </a:custGeom>
              <a:solidFill>
                <a:srgbClr val="FFC6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63"/>
              <p:cNvSpPr/>
              <p:nvPr/>
            </p:nvSpPr>
            <p:spPr>
              <a:xfrm>
                <a:off x="-3564145" y="2401274"/>
                <a:ext cx="32194" cy="77856"/>
              </a:xfrm>
              <a:custGeom>
                <a:avLst/>
                <a:gdLst/>
                <a:ahLst/>
                <a:cxnLst/>
                <a:rect l="l" t="t" r="r" b="b"/>
                <a:pathLst>
                  <a:path w="2412" h="5833" extrusionOk="0">
                    <a:moveTo>
                      <a:pt x="126" y="0"/>
                    </a:moveTo>
                    <a:cubicBezTo>
                      <a:pt x="55" y="0"/>
                      <a:pt x="1" y="75"/>
                      <a:pt x="38" y="149"/>
                    </a:cubicBezTo>
                    <a:cubicBezTo>
                      <a:pt x="198" y="491"/>
                      <a:pt x="426" y="788"/>
                      <a:pt x="632" y="1131"/>
                    </a:cubicBezTo>
                    <a:cubicBezTo>
                      <a:pt x="814" y="1450"/>
                      <a:pt x="997" y="1770"/>
                      <a:pt x="1134" y="2112"/>
                    </a:cubicBezTo>
                    <a:cubicBezTo>
                      <a:pt x="1430" y="2797"/>
                      <a:pt x="1636" y="3527"/>
                      <a:pt x="1727" y="4258"/>
                    </a:cubicBezTo>
                    <a:cubicBezTo>
                      <a:pt x="1773" y="4691"/>
                      <a:pt x="1773" y="5125"/>
                      <a:pt x="1750" y="5536"/>
                    </a:cubicBezTo>
                    <a:cubicBezTo>
                      <a:pt x="1727" y="5696"/>
                      <a:pt x="1887" y="5833"/>
                      <a:pt x="2024" y="5833"/>
                    </a:cubicBezTo>
                    <a:cubicBezTo>
                      <a:pt x="2184" y="5833"/>
                      <a:pt x="2298" y="5696"/>
                      <a:pt x="2298" y="5536"/>
                    </a:cubicBezTo>
                    <a:cubicBezTo>
                      <a:pt x="2412" y="3961"/>
                      <a:pt x="2001" y="2295"/>
                      <a:pt x="1088" y="971"/>
                    </a:cubicBezTo>
                    <a:cubicBezTo>
                      <a:pt x="860" y="628"/>
                      <a:pt x="540" y="240"/>
                      <a:pt x="175" y="12"/>
                    </a:cubicBezTo>
                    <a:cubicBezTo>
                      <a:pt x="158" y="4"/>
                      <a:pt x="142" y="0"/>
                      <a:pt x="126" y="0"/>
                    </a:cubicBezTo>
                    <a:close/>
                  </a:path>
                </a:pathLst>
              </a:custGeom>
              <a:solidFill>
                <a:srgbClr val="FFC6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63"/>
              <p:cNvSpPr/>
              <p:nvPr/>
            </p:nvSpPr>
            <p:spPr>
              <a:xfrm>
                <a:off x="-2843420" y="2277436"/>
                <a:ext cx="768362" cy="539866"/>
              </a:xfrm>
              <a:custGeom>
                <a:avLst/>
                <a:gdLst/>
                <a:ahLst/>
                <a:cxnLst/>
                <a:rect l="l" t="t" r="r" b="b"/>
                <a:pathLst>
                  <a:path w="57566" h="40447" extrusionOk="0">
                    <a:moveTo>
                      <a:pt x="17553" y="0"/>
                    </a:moveTo>
                    <a:lnTo>
                      <a:pt x="0" y="40447"/>
                    </a:lnTo>
                    <a:lnTo>
                      <a:pt x="39579" y="40447"/>
                    </a:lnTo>
                    <a:lnTo>
                      <a:pt x="57566" y="1644"/>
                    </a:lnTo>
                    <a:lnTo>
                      <a:pt x="55671" y="183"/>
                    </a:lnTo>
                    <a:lnTo>
                      <a:pt x="1755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63"/>
              <p:cNvSpPr/>
              <p:nvPr/>
            </p:nvSpPr>
            <p:spPr>
              <a:xfrm>
                <a:off x="-2868099" y="2277436"/>
                <a:ext cx="283047" cy="539866"/>
              </a:xfrm>
              <a:custGeom>
                <a:avLst/>
                <a:gdLst/>
                <a:ahLst/>
                <a:cxnLst/>
                <a:rect l="l" t="t" r="r" b="b"/>
                <a:pathLst>
                  <a:path w="21206" h="40447" extrusionOk="0">
                    <a:moveTo>
                      <a:pt x="19402" y="0"/>
                    </a:moveTo>
                    <a:lnTo>
                      <a:pt x="0" y="39442"/>
                    </a:lnTo>
                    <a:lnTo>
                      <a:pt x="1849" y="40447"/>
                    </a:lnTo>
                    <a:lnTo>
                      <a:pt x="21205" y="731"/>
                    </a:lnTo>
                    <a:lnTo>
                      <a:pt x="1940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63"/>
              <p:cNvSpPr/>
              <p:nvPr/>
            </p:nvSpPr>
            <p:spPr>
              <a:xfrm>
                <a:off x="-2089393" y="1769337"/>
                <a:ext cx="388759" cy="317390"/>
              </a:xfrm>
              <a:custGeom>
                <a:avLst/>
                <a:gdLst/>
                <a:ahLst/>
                <a:cxnLst/>
                <a:rect l="l" t="t" r="r" b="b"/>
                <a:pathLst>
                  <a:path w="29126" h="23779" extrusionOk="0">
                    <a:moveTo>
                      <a:pt x="12965" y="1"/>
                    </a:moveTo>
                    <a:cubicBezTo>
                      <a:pt x="9154" y="1"/>
                      <a:pt x="5006" y="1578"/>
                      <a:pt x="2968" y="6751"/>
                    </a:cubicBezTo>
                    <a:cubicBezTo>
                      <a:pt x="1" y="14306"/>
                      <a:pt x="8583" y="19328"/>
                      <a:pt x="8583" y="19328"/>
                    </a:cubicBezTo>
                    <a:lnTo>
                      <a:pt x="7259" y="23779"/>
                    </a:lnTo>
                    <a:lnTo>
                      <a:pt x="11254" y="20811"/>
                    </a:lnTo>
                    <a:cubicBezTo>
                      <a:pt x="11254" y="20811"/>
                      <a:pt x="13288" y="21560"/>
                      <a:pt x="15904" y="21560"/>
                    </a:cubicBezTo>
                    <a:cubicBezTo>
                      <a:pt x="18229" y="21560"/>
                      <a:pt x="21014" y="20968"/>
                      <a:pt x="23237" y="18734"/>
                    </a:cubicBezTo>
                    <a:cubicBezTo>
                      <a:pt x="27985" y="14009"/>
                      <a:pt x="29126" y="4628"/>
                      <a:pt x="17736" y="794"/>
                    </a:cubicBezTo>
                    <a:cubicBezTo>
                      <a:pt x="16370" y="329"/>
                      <a:pt x="14703" y="1"/>
                      <a:pt x="129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63"/>
              <p:cNvSpPr/>
              <p:nvPr/>
            </p:nvSpPr>
            <p:spPr>
              <a:xfrm>
                <a:off x="-1908721" y="1837195"/>
                <a:ext cx="41751" cy="122490"/>
              </a:xfrm>
              <a:custGeom>
                <a:avLst/>
                <a:gdLst/>
                <a:ahLst/>
                <a:cxnLst/>
                <a:rect l="l" t="t" r="r" b="b"/>
                <a:pathLst>
                  <a:path w="3128" h="9177" extrusionOk="0">
                    <a:moveTo>
                      <a:pt x="0" y="1"/>
                    </a:moveTo>
                    <a:lnTo>
                      <a:pt x="365" y="9177"/>
                    </a:lnTo>
                    <a:lnTo>
                      <a:pt x="2077" y="9177"/>
                    </a:lnTo>
                    <a:lnTo>
                      <a:pt x="31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63"/>
              <p:cNvSpPr/>
              <p:nvPr/>
            </p:nvSpPr>
            <p:spPr>
              <a:xfrm>
                <a:off x="-1908120" y="1982830"/>
                <a:ext cx="28043" cy="28337"/>
              </a:xfrm>
              <a:custGeom>
                <a:avLst/>
                <a:gdLst/>
                <a:ahLst/>
                <a:cxnLst/>
                <a:rect l="l" t="t" r="r" b="b"/>
                <a:pathLst>
                  <a:path w="2101" h="2123" extrusionOk="0">
                    <a:moveTo>
                      <a:pt x="1051" y="0"/>
                    </a:moveTo>
                    <a:cubicBezTo>
                      <a:pt x="457" y="0"/>
                      <a:pt x="1" y="480"/>
                      <a:pt x="1" y="1050"/>
                    </a:cubicBezTo>
                    <a:cubicBezTo>
                      <a:pt x="1" y="1644"/>
                      <a:pt x="457" y="2123"/>
                      <a:pt x="1051" y="2123"/>
                    </a:cubicBezTo>
                    <a:cubicBezTo>
                      <a:pt x="1621" y="2123"/>
                      <a:pt x="2101" y="1644"/>
                      <a:pt x="2101" y="1050"/>
                    </a:cubicBezTo>
                    <a:cubicBezTo>
                      <a:pt x="2101" y="480"/>
                      <a:pt x="1621" y="0"/>
                      <a:pt x="10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63"/>
              <p:cNvSpPr/>
              <p:nvPr/>
            </p:nvSpPr>
            <p:spPr>
              <a:xfrm>
                <a:off x="-3203228" y="2254825"/>
                <a:ext cx="406738" cy="298343"/>
              </a:xfrm>
              <a:custGeom>
                <a:avLst/>
                <a:gdLst/>
                <a:ahLst/>
                <a:cxnLst/>
                <a:rect l="l" t="t" r="r" b="b"/>
                <a:pathLst>
                  <a:path w="30473" h="22352" extrusionOk="0">
                    <a:moveTo>
                      <a:pt x="17450" y="1"/>
                    </a:moveTo>
                    <a:cubicBezTo>
                      <a:pt x="14771" y="1"/>
                      <a:pt x="12190" y="946"/>
                      <a:pt x="10340" y="2037"/>
                    </a:cubicBezTo>
                    <a:cubicBezTo>
                      <a:pt x="0" y="8154"/>
                      <a:pt x="3059" y="17078"/>
                      <a:pt x="8674" y="20731"/>
                    </a:cubicBezTo>
                    <a:cubicBezTo>
                      <a:pt x="10402" y="21854"/>
                      <a:pt x="12216" y="22243"/>
                      <a:pt x="13900" y="22243"/>
                    </a:cubicBezTo>
                    <a:cubicBezTo>
                      <a:pt x="17688" y="22243"/>
                      <a:pt x="20817" y="20274"/>
                      <a:pt x="20817" y="20274"/>
                    </a:cubicBezTo>
                    <a:lnTo>
                      <a:pt x="25337" y="22351"/>
                    </a:lnTo>
                    <a:lnTo>
                      <a:pt x="23123" y="18288"/>
                    </a:lnTo>
                    <a:cubicBezTo>
                      <a:pt x="23123" y="18288"/>
                      <a:pt x="30472" y="11578"/>
                      <a:pt x="26021" y="4821"/>
                    </a:cubicBezTo>
                    <a:cubicBezTo>
                      <a:pt x="23655" y="1218"/>
                      <a:pt x="20490" y="1"/>
                      <a:pt x="1745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63"/>
              <p:cNvSpPr/>
              <p:nvPr/>
            </p:nvSpPr>
            <p:spPr>
              <a:xfrm>
                <a:off x="-3039321" y="2326488"/>
                <a:ext cx="61559" cy="125533"/>
              </a:xfrm>
              <a:custGeom>
                <a:avLst/>
                <a:gdLst/>
                <a:ahLst/>
                <a:cxnLst/>
                <a:rect l="l" t="t" r="r" b="b"/>
                <a:pathLst>
                  <a:path w="4612" h="9405" extrusionOk="0">
                    <a:moveTo>
                      <a:pt x="3036" y="0"/>
                    </a:moveTo>
                    <a:lnTo>
                      <a:pt x="1" y="662"/>
                    </a:lnTo>
                    <a:lnTo>
                      <a:pt x="2922" y="9404"/>
                    </a:lnTo>
                    <a:lnTo>
                      <a:pt x="4611" y="9039"/>
                    </a:lnTo>
                    <a:lnTo>
                      <a:pt x="303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63"/>
              <p:cNvSpPr/>
              <p:nvPr/>
            </p:nvSpPr>
            <p:spPr>
              <a:xfrm>
                <a:off x="-2995141" y="2471722"/>
                <a:ext cx="30779" cy="28110"/>
              </a:xfrm>
              <a:custGeom>
                <a:avLst/>
                <a:gdLst/>
                <a:ahLst/>
                <a:cxnLst/>
                <a:rect l="l" t="t" r="r" b="b"/>
                <a:pathLst>
                  <a:path w="2306" h="2106" extrusionOk="0">
                    <a:moveTo>
                      <a:pt x="1177" y="1"/>
                    </a:moveTo>
                    <a:cubicBezTo>
                      <a:pt x="1098" y="1"/>
                      <a:pt x="1017" y="10"/>
                      <a:pt x="936" y="30"/>
                    </a:cubicBezTo>
                    <a:cubicBezTo>
                      <a:pt x="365" y="144"/>
                      <a:pt x="0" y="714"/>
                      <a:pt x="114" y="1285"/>
                    </a:cubicBezTo>
                    <a:cubicBezTo>
                      <a:pt x="234" y="1782"/>
                      <a:pt x="664" y="2106"/>
                      <a:pt x="1151" y="2106"/>
                    </a:cubicBezTo>
                    <a:cubicBezTo>
                      <a:pt x="1223" y="2106"/>
                      <a:pt x="1296" y="2099"/>
                      <a:pt x="1370" y="2084"/>
                    </a:cubicBezTo>
                    <a:cubicBezTo>
                      <a:pt x="1940" y="1970"/>
                      <a:pt x="2306" y="1399"/>
                      <a:pt x="2191" y="828"/>
                    </a:cubicBezTo>
                    <a:cubicBezTo>
                      <a:pt x="2074" y="339"/>
                      <a:pt x="1654" y="1"/>
                      <a:pt x="11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63"/>
              <p:cNvSpPr/>
              <p:nvPr/>
            </p:nvSpPr>
            <p:spPr>
              <a:xfrm>
                <a:off x="-4240596" y="1831709"/>
                <a:ext cx="542616" cy="581617"/>
              </a:xfrm>
              <a:custGeom>
                <a:avLst/>
                <a:gdLst/>
                <a:ahLst/>
                <a:cxnLst/>
                <a:rect l="l" t="t" r="r" b="b"/>
                <a:pathLst>
                  <a:path w="40653" h="43575" extrusionOk="0">
                    <a:moveTo>
                      <a:pt x="21091" y="1"/>
                    </a:moveTo>
                    <a:cubicBezTo>
                      <a:pt x="16640" y="5205"/>
                      <a:pt x="0" y="16001"/>
                      <a:pt x="0" y="16001"/>
                    </a:cubicBezTo>
                    <a:cubicBezTo>
                      <a:pt x="0" y="16001"/>
                      <a:pt x="14882" y="23762"/>
                      <a:pt x="16024" y="43574"/>
                    </a:cubicBezTo>
                    <a:cubicBezTo>
                      <a:pt x="29605" y="37343"/>
                      <a:pt x="39762" y="31249"/>
                      <a:pt x="39762" y="31249"/>
                    </a:cubicBezTo>
                    <a:cubicBezTo>
                      <a:pt x="39762" y="31249"/>
                      <a:pt x="40652" y="15887"/>
                      <a:pt x="210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63"/>
              <p:cNvSpPr/>
              <p:nvPr/>
            </p:nvSpPr>
            <p:spPr>
              <a:xfrm>
                <a:off x="-4146696" y="1906349"/>
                <a:ext cx="212052" cy="154871"/>
              </a:xfrm>
              <a:custGeom>
                <a:avLst/>
                <a:gdLst/>
                <a:ahLst/>
                <a:cxnLst/>
                <a:rect l="l" t="t" r="r" b="b"/>
                <a:pathLst>
                  <a:path w="15887" h="11603" extrusionOk="0">
                    <a:moveTo>
                      <a:pt x="15429" y="1"/>
                    </a:moveTo>
                    <a:cubicBezTo>
                      <a:pt x="15370" y="1"/>
                      <a:pt x="15307" y="21"/>
                      <a:pt x="15243" y="70"/>
                    </a:cubicBezTo>
                    <a:cubicBezTo>
                      <a:pt x="12664" y="1896"/>
                      <a:pt x="10107" y="3767"/>
                      <a:pt x="7574" y="5616"/>
                    </a:cubicBezTo>
                    <a:cubicBezTo>
                      <a:pt x="6295" y="6552"/>
                      <a:pt x="5063" y="7488"/>
                      <a:pt x="3807" y="8424"/>
                    </a:cubicBezTo>
                    <a:cubicBezTo>
                      <a:pt x="2552" y="9337"/>
                      <a:pt x="1251" y="10204"/>
                      <a:pt x="132" y="11277"/>
                    </a:cubicBezTo>
                    <a:cubicBezTo>
                      <a:pt x="1" y="11409"/>
                      <a:pt x="117" y="11602"/>
                      <a:pt x="277" y="11602"/>
                    </a:cubicBezTo>
                    <a:cubicBezTo>
                      <a:pt x="311" y="11602"/>
                      <a:pt x="347" y="11594"/>
                      <a:pt x="384" y="11574"/>
                    </a:cubicBezTo>
                    <a:cubicBezTo>
                      <a:pt x="1730" y="10843"/>
                      <a:pt x="2986" y="9862"/>
                      <a:pt x="4241" y="8949"/>
                    </a:cubicBezTo>
                    <a:cubicBezTo>
                      <a:pt x="5496" y="8036"/>
                      <a:pt x="6775" y="7123"/>
                      <a:pt x="8030" y="6210"/>
                    </a:cubicBezTo>
                    <a:cubicBezTo>
                      <a:pt x="10564" y="4384"/>
                      <a:pt x="13074" y="2535"/>
                      <a:pt x="15585" y="663"/>
                    </a:cubicBezTo>
                    <a:cubicBezTo>
                      <a:pt x="15886" y="456"/>
                      <a:pt x="15706" y="1"/>
                      <a:pt x="15429"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63"/>
              <p:cNvSpPr/>
              <p:nvPr/>
            </p:nvSpPr>
            <p:spPr>
              <a:xfrm>
                <a:off x="-4112153" y="1954907"/>
                <a:ext cx="211918" cy="142645"/>
              </a:xfrm>
              <a:custGeom>
                <a:avLst/>
                <a:gdLst/>
                <a:ahLst/>
                <a:cxnLst/>
                <a:rect l="l" t="t" r="r" b="b"/>
                <a:pathLst>
                  <a:path w="15877" h="10687" extrusionOk="0">
                    <a:moveTo>
                      <a:pt x="15400" y="0"/>
                    </a:moveTo>
                    <a:cubicBezTo>
                      <a:pt x="15341" y="0"/>
                      <a:pt x="15277" y="18"/>
                      <a:pt x="15211" y="61"/>
                    </a:cubicBezTo>
                    <a:cubicBezTo>
                      <a:pt x="12632" y="1750"/>
                      <a:pt x="10098" y="3462"/>
                      <a:pt x="7542" y="5174"/>
                    </a:cubicBezTo>
                    <a:cubicBezTo>
                      <a:pt x="6264" y="6018"/>
                      <a:pt x="5008" y="6886"/>
                      <a:pt x="3753" y="7730"/>
                    </a:cubicBezTo>
                    <a:cubicBezTo>
                      <a:pt x="3114" y="8164"/>
                      <a:pt x="2475" y="8597"/>
                      <a:pt x="1836" y="9054"/>
                    </a:cubicBezTo>
                    <a:cubicBezTo>
                      <a:pt x="1242" y="9465"/>
                      <a:pt x="580" y="9853"/>
                      <a:pt x="101" y="10378"/>
                    </a:cubicBezTo>
                    <a:cubicBezTo>
                      <a:pt x="0" y="10479"/>
                      <a:pt x="60" y="10686"/>
                      <a:pt x="216" y="10686"/>
                    </a:cubicBezTo>
                    <a:cubicBezTo>
                      <a:pt x="237" y="10686"/>
                      <a:pt x="259" y="10683"/>
                      <a:pt x="284" y="10675"/>
                    </a:cubicBezTo>
                    <a:cubicBezTo>
                      <a:pt x="945" y="10446"/>
                      <a:pt x="1539" y="9990"/>
                      <a:pt x="2155" y="9602"/>
                    </a:cubicBezTo>
                    <a:cubicBezTo>
                      <a:pt x="2794" y="9168"/>
                      <a:pt x="3456" y="8734"/>
                      <a:pt x="4095" y="8324"/>
                    </a:cubicBezTo>
                    <a:cubicBezTo>
                      <a:pt x="5374" y="7479"/>
                      <a:pt x="6629" y="6634"/>
                      <a:pt x="7907" y="5813"/>
                    </a:cubicBezTo>
                    <a:cubicBezTo>
                      <a:pt x="10464" y="4101"/>
                      <a:pt x="13020" y="2412"/>
                      <a:pt x="15554" y="654"/>
                    </a:cubicBezTo>
                    <a:cubicBezTo>
                      <a:pt x="15876" y="446"/>
                      <a:pt x="15694" y="0"/>
                      <a:pt x="15400"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63"/>
              <p:cNvSpPr/>
              <p:nvPr/>
            </p:nvSpPr>
            <p:spPr>
              <a:xfrm>
                <a:off x="-4077463" y="1997472"/>
                <a:ext cx="216817" cy="142351"/>
              </a:xfrm>
              <a:custGeom>
                <a:avLst/>
                <a:gdLst/>
                <a:ahLst/>
                <a:cxnLst/>
                <a:rect l="l" t="t" r="r" b="b"/>
                <a:pathLst>
                  <a:path w="16244" h="10665" extrusionOk="0">
                    <a:moveTo>
                      <a:pt x="15750" y="0"/>
                    </a:moveTo>
                    <a:cubicBezTo>
                      <a:pt x="15689" y="0"/>
                      <a:pt x="15623" y="21"/>
                      <a:pt x="15557" y="67"/>
                    </a:cubicBezTo>
                    <a:cubicBezTo>
                      <a:pt x="12932" y="1756"/>
                      <a:pt x="10307" y="3468"/>
                      <a:pt x="7705" y="5157"/>
                    </a:cubicBezTo>
                    <a:cubicBezTo>
                      <a:pt x="6381" y="6025"/>
                      <a:pt x="5080" y="6869"/>
                      <a:pt x="3779" y="7737"/>
                    </a:cubicBezTo>
                    <a:cubicBezTo>
                      <a:pt x="3163" y="8147"/>
                      <a:pt x="2523" y="8536"/>
                      <a:pt x="1907" y="8969"/>
                    </a:cubicBezTo>
                    <a:cubicBezTo>
                      <a:pt x="1291" y="9403"/>
                      <a:pt x="606" y="9791"/>
                      <a:pt x="104" y="10362"/>
                    </a:cubicBezTo>
                    <a:cubicBezTo>
                      <a:pt x="1" y="10485"/>
                      <a:pt x="84" y="10665"/>
                      <a:pt x="219" y="10665"/>
                    </a:cubicBezTo>
                    <a:cubicBezTo>
                      <a:pt x="233" y="10665"/>
                      <a:pt x="248" y="10663"/>
                      <a:pt x="264" y="10658"/>
                    </a:cubicBezTo>
                    <a:cubicBezTo>
                      <a:pt x="949" y="10430"/>
                      <a:pt x="1565" y="10019"/>
                      <a:pt x="2181" y="9631"/>
                    </a:cubicBezTo>
                    <a:cubicBezTo>
                      <a:pt x="2843" y="9220"/>
                      <a:pt x="3505" y="8787"/>
                      <a:pt x="4144" y="8376"/>
                    </a:cubicBezTo>
                    <a:cubicBezTo>
                      <a:pt x="5468" y="7508"/>
                      <a:pt x="6769" y="6664"/>
                      <a:pt x="8070" y="5819"/>
                    </a:cubicBezTo>
                    <a:cubicBezTo>
                      <a:pt x="10695" y="4107"/>
                      <a:pt x="13320" y="2396"/>
                      <a:pt x="15922" y="684"/>
                    </a:cubicBezTo>
                    <a:cubicBezTo>
                      <a:pt x="16244" y="475"/>
                      <a:pt x="16048" y="0"/>
                      <a:pt x="15750"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63"/>
              <p:cNvSpPr/>
              <p:nvPr/>
            </p:nvSpPr>
            <p:spPr>
              <a:xfrm>
                <a:off x="-4056734" y="2059084"/>
                <a:ext cx="234048" cy="124639"/>
              </a:xfrm>
              <a:custGeom>
                <a:avLst/>
                <a:gdLst/>
                <a:ahLst/>
                <a:cxnLst/>
                <a:rect l="l" t="t" r="r" b="b"/>
                <a:pathLst>
                  <a:path w="17535" h="9338" extrusionOk="0">
                    <a:moveTo>
                      <a:pt x="16945" y="0"/>
                    </a:moveTo>
                    <a:cubicBezTo>
                      <a:pt x="16907" y="0"/>
                      <a:pt x="16870" y="4"/>
                      <a:pt x="16834" y="16"/>
                    </a:cubicBezTo>
                    <a:cubicBezTo>
                      <a:pt x="16674" y="62"/>
                      <a:pt x="16515" y="176"/>
                      <a:pt x="16378" y="245"/>
                    </a:cubicBezTo>
                    <a:cubicBezTo>
                      <a:pt x="15990" y="450"/>
                      <a:pt x="15624" y="633"/>
                      <a:pt x="15236" y="838"/>
                    </a:cubicBezTo>
                    <a:cubicBezTo>
                      <a:pt x="14506" y="1226"/>
                      <a:pt x="13798" y="1614"/>
                      <a:pt x="13068" y="1979"/>
                    </a:cubicBezTo>
                    <a:lnTo>
                      <a:pt x="8640" y="4330"/>
                    </a:lnTo>
                    <a:cubicBezTo>
                      <a:pt x="7202" y="5084"/>
                      <a:pt x="5764" y="5837"/>
                      <a:pt x="4326" y="6613"/>
                    </a:cubicBezTo>
                    <a:cubicBezTo>
                      <a:pt x="2911" y="7389"/>
                      <a:pt x="1313" y="8074"/>
                      <a:pt x="80" y="9124"/>
                    </a:cubicBezTo>
                    <a:cubicBezTo>
                      <a:pt x="0" y="9204"/>
                      <a:pt x="61" y="9337"/>
                      <a:pt x="154" y="9337"/>
                    </a:cubicBezTo>
                    <a:cubicBezTo>
                      <a:pt x="167" y="9337"/>
                      <a:pt x="181" y="9335"/>
                      <a:pt x="194" y="9329"/>
                    </a:cubicBezTo>
                    <a:cubicBezTo>
                      <a:pt x="1747" y="8918"/>
                      <a:pt x="3185" y="8028"/>
                      <a:pt x="4600" y="7298"/>
                    </a:cubicBezTo>
                    <a:cubicBezTo>
                      <a:pt x="6061" y="6522"/>
                      <a:pt x="7544" y="5746"/>
                      <a:pt x="9028" y="4969"/>
                    </a:cubicBezTo>
                    <a:cubicBezTo>
                      <a:pt x="10466" y="4193"/>
                      <a:pt x="11904" y="3440"/>
                      <a:pt x="13365" y="2687"/>
                    </a:cubicBezTo>
                    <a:cubicBezTo>
                      <a:pt x="14118" y="2276"/>
                      <a:pt x="14871" y="1888"/>
                      <a:pt x="15624" y="1477"/>
                    </a:cubicBezTo>
                    <a:cubicBezTo>
                      <a:pt x="15990" y="1295"/>
                      <a:pt x="16378" y="1089"/>
                      <a:pt x="16743" y="884"/>
                    </a:cubicBezTo>
                    <a:cubicBezTo>
                      <a:pt x="16880" y="815"/>
                      <a:pt x="17039" y="747"/>
                      <a:pt x="17154" y="655"/>
                    </a:cubicBezTo>
                    <a:cubicBezTo>
                      <a:pt x="17268" y="541"/>
                      <a:pt x="17291" y="404"/>
                      <a:pt x="17428" y="290"/>
                    </a:cubicBezTo>
                    <a:cubicBezTo>
                      <a:pt x="17534" y="162"/>
                      <a:pt x="17421" y="14"/>
                      <a:pt x="17294" y="14"/>
                    </a:cubicBezTo>
                    <a:cubicBezTo>
                      <a:pt x="17286" y="14"/>
                      <a:pt x="17277" y="15"/>
                      <a:pt x="17268" y="16"/>
                    </a:cubicBezTo>
                    <a:cubicBezTo>
                      <a:pt x="17247" y="20"/>
                      <a:pt x="17226" y="21"/>
                      <a:pt x="17205" y="21"/>
                    </a:cubicBezTo>
                    <a:cubicBezTo>
                      <a:pt x="17121" y="21"/>
                      <a:pt x="17031" y="0"/>
                      <a:pt x="16945"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63"/>
              <p:cNvSpPr/>
              <p:nvPr/>
            </p:nvSpPr>
            <p:spPr>
              <a:xfrm>
                <a:off x="-4011620" y="2118521"/>
                <a:ext cx="222169" cy="120608"/>
              </a:xfrm>
              <a:custGeom>
                <a:avLst/>
                <a:gdLst/>
                <a:ahLst/>
                <a:cxnLst/>
                <a:rect l="l" t="t" r="r" b="b"/>
                <a:pathLst>
                  <a:path w="16645" h="9036" extrusionOk="0">
                    <a:moveTo>
                      <a:pt x="16159" y="0"/>
                    </a:moveTo>
                    <a:cubicBezTo>
                      <a:pt x="16111" y="0"/>
                      <a:pt x="16061" y="12"/>
                      <a:pt x="16010" y="37"/>
                    </a:cubicBezTo>
                    <a:cubicBezTo>
                      <a:pt x="13294" y="1407"/>
                      <a:pt x="10647" y="2913"/>
                      <a:pt x="7953" y="4351"/>
                    </a:cubicBezTo>
                    <a:cubicBezTo>
                      <a:pt x="6652" y="5059"/>
                      <a:pt x="5351" y="5766"/>
                      <a:pt x="4050" y="6474"/>
                    </a:cubicBezTo>
                    <a:cubicBezTo>
                      <a:pt x="2749" y="7159"/>
                      <a:pt x="1311" y="7798"/>
                      <a:pt x="147" y="8711"/>
                    </a:cubicBezTo>
                    <a:cubicBezTo>
                      <a:pt x="0" y="8816"/>
                      <a:pt x="123" y="9036"/>
                      <a:pt x="285" y="9036"/>
                    </a:cubicBezTo>
                    <a:cubicBezTo>
                      <a:pt x="300" y="9036"/>
                      <a:pt x="315" y="9034"/>
                      <a:pt x="330" y="9030"/>
                    </a:cubicBezTo>
                    <a:cubicBezTo>
                      <a:pt x="1699" y="8574"/>
                      <a:pt x="3000" y="7752"/>
                      <a:pt x="4278" y="7067"/>
                    </a:cubicBezTo>
                    <a:cubicBezTo>
                      <a:pt x="5602" y="6360"/>
                      <a:pt x="6949" y="5629"/>
                      <a:pt x="8296" y="4922"/>
                    </a:cubicBezTo>
                    <a:cubicBezTo>
                      <a:pt x="10966" y="3484"/>
                      <a:pt x="13682" y="2114"/>
                      <a:pt x="16330" y="608"/>
                    </a:cubicBezTo>
                    <a:cubicBezTo>
                      <a:pt x="16644" y="431"/>
                      <a:pt x="16451" y="0"/>
                      <a:pt x="16159"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63"/>
              <p:cNvSpPr/>
              <p:nvPr/>
            </p:nvSpPr>
            <p:spPr>
              <a:xfrm>
                <a:off x="-3979719" y="2185685"/>
                <a:ext cx="219073" cy="117992"/>
              </a:xfrm>
              <a:custGeom>
                <a:avLst/>
                <a:gdLst/>
                <a:ahLst/>
                <a:cxnLst/>
                <a:rect l="l" t="t" r="r" b="b"/>
                <a:pathLst>
                  <a:path w="16413" h="8840" extrusionOk="0">
                    <a:moveTo>
                      <a:pt x="15875" y="1"/>
                    </a:moveTo>
                    <a:cubicBezTo>
                      <a:pt x="15818" y="1"/>
                      <a:pt x="15758" y="16"/>
                      <a:pt x="15698" y="50"/>
                    </a:cubicBezTo>
                    <a:cubicBezTo>
                      <a:pt x="13050" y="1465"/>
                      <a:pt x="10402" y="2857"/>
                      <a:pt x="7754" y="4272"/>
                    </a:cubicBezTo>
                    <a:cubicBezTo>
                      <a:pt x="6476" y="4980"/>
                      <a:pt x="5175" y="5642"/>
                      <a:pt x="3897" y="6349"/>
                    </a:cubicBezTo>
                    <a:cubicBezTo>
                      <a:pt x="3235" y="6714"/>
                      <a:pt x="2573" y="7057"/>
                      <a:pt x="1911" y="7422"/>
                    </a:cubicBezTo>
                    <a:cubicBezTo>
                      <a:pt x="1295" y="7787"/>
                      <a:pt x="587" y="8107"/>
                      <a:pt x="85" y="8609"/>
                    </a:cubicBezTo>
                    <a:cubicBezTo>
                      <a:pt x="1" y="8715"/>
                      <a:pt x="92" y="8840"/>
                      <a:pt x="197" y="8840"/>
                    </a:cubicBezTo>
                    <a:cubicBezTo>
                      <a:pt x="205" y="8840"/>
                      <a:pt x="214" y="8839"/>
                      <a:pt x="222" y="8837"/>
                    </a:cubicBezTo>
                    <a:cubicBezTo>
                      <a:pt x="884" y="8700"/>
                      <a:pt x="1523" y="8312"/>
                      <a:pt x="2139" y="8016"/>
                    </a:cubicBezTo>
                    <a:cubicBezTo>
                      <a:pt x="2801" y="7696"/>
                      <a:pt x="3463" y="7331"/>
                      <a:pt x="4148" y="6988"/>
                    </a:cubicBezTo>
                    <a:cubicBezTo>
                      <a:pt x="5472" y="6304"/>
                      <a:pt x="6796" y="5596"/>
                      <a:pt x="8120" y="4888"/>
                    </a:cubicBezTo>
                    <a:cubicBezTo>
                      <a:pt x="10767" y="3496"/>
                      <a:pt x="13415" y="2081"/>
                      <a:pt x="16063" y="666"/>
                    </a:cubicBezTo>
                    <a:cubicBezTo>
                      <a:pt x="16413" y="491"/>
                      <a:pt x="16200" y="1"/>
                      <a:pt x="15875"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63"/>
              <p:cNvSpPr/>
              <p:nvPr/>
            </p:nvSpPr>
            <p:spPr>
              <a:xfrm>
                <a:off x="-4462698" y="994514"/>
                <a:ext cx="542002" cy="576732"/>
              </a:xfrm>
              <a:custGeom>
                <a:avLst/>
                <a:gdLst/>
                <a:ahLst/>
                <a:cxnLst/>
                <a:rect l="l" t="t" r="r" b="b"/>
                <a:pathLst>
                  <a:path w="40607" h="43209" extrusionOk="0">
                    <a:moveTo>
                      <a:pt x="18626" y="0"/>
                    </a:moveTo>
                    <a:cubicBezTo>
                      <a:pt x="1" y="16982"/>
                      <a:pt x="1781" y="32275"/>
                      <a:pt x="1781" y="32275"/>
                    </a:cubicBezTo>
                    <a:cubicBezTo>
                      <a:pt x="1781" y="32275"/>
                      <a:pt x="12281" y="37776"/>
                      <a:pt x="26204" y="43208"/>
                    </a:cubicBezTo>
                    <a:cubicBezTo>
                      <a:pt x="26204" y="23350"/>
                      <a:pt x="40607" y="14768"/>
                      <a:pt x="40607" y="14768"/>
                    </a:cubicBezTo>
                    <a:cubicBezTo>
                      <a:pt x="40607" y="14768"/>
                      <a:pt x="23374" y="4953"/>
                      <a:pt x="186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63"/>
              <p:cNvSpPr/>
              <p:nvPr/>
            </p:nvSpPr>
            <p:spPr>
              <a:xfrm>
                <a:off x="-4233989" y="1069914"/>
                <a:ext cx="220381" cy="143299"/>
              </a:xfrm>
              <a:custGeom>
                <a:avLst/>
                <a:gdLst/>
                <a:ahLst/>
                <a:cxnLst/>
                <a:rect l="l" t="t" r="r" b="b"/>
                <a:pathLst>
                  <a:path w="16511" h="10736" extrusionOk="0">
                    <a:moveTo>
                      <a:pt x="469" y="0"/>
                    </a:moveTo>
                    <a:cubicBezTo>
                      <a:pt x="175" y="0"/>
                      <a:pt x="1" y="485"/>
                      <a:pt x="327" y="697"/>
                    </a:cubicBezTo>
                    <a:cubicBezTo>
                      <a:pt x="2929" y="2408"/>
                      <a:pt x="5554" y="4097"/>
                      <a:pt x="8179" y="5787"/>
                    </a:cubicBezTo>
                    <a:cubicBezTo>
                      <a:pt x="9503" y="6631"/>
                      <a:pt x="10827" y="7476"/>
                      <a:pt x="12128" y="8297"/>
                    </a:cubicBezTo>
                    <a:cubicBezTo>
                      <a:pt x="13452" y="9142"/>
                      <a:pt x="14730" y="10055"/>
                      <a:pt x="16145" y="10717"/>
                    </a:cubicBezTo>
                    <a:cubicBezTo>
                      <a:pt x="16173" y="10729"/>
                      <a:pt x="16201" y="10735"/>
                      <a:pt x="16228" y="10735"/>
                    </a:cubicBezTo>
                    <a:cubicBezTo>
                      <a:pt x="16394" y="10735"/>
                      <a:pt x="16511" y="10515"/>
                      <a:pt x="16373" y="10397"/>
                    </a:cubicBezTo>
                    <a:cubicBezTo>
                      <a:pt x="15186" y="9393"/>
                      <a:pt x="13840" y="8594"/>
                      <a:pt x="12539" y="7750"/>
                    </a:cubicBezTo>
                    <a:cubicBezTo>
                      <a:pt x="11238" y="6882"/>
                      <a:pt x="9936" y="6038"/>
                      <a:pt x="8613" y="5170"/>
                    </a:cubicBezTo>
                    <a:cubicBezTo>
                      <a:pt x="5965" y="3458"/>
                      <a:pt x="3317" y="1769"/>
                      <a:pt x="647" y="57"/>
                    </a:cubicBezTo>
                    <a:cubicBezTo>
                      <a:pt x="585" y="17"/>
                      <a:pt x="525" y="0"/>
                      <a:pt x="469"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63"/>
              <p:cNvSpPr/>
              <p:nvPr/>
            </p:nvSpPr>
            <p:spPr>
              <a:xfrm>
                <a:off x="-4265409" y="1120581"/>
                <a:ext cx="219660" cy="130846"/>
              </a:xfrm>
              <a:custGeom>
                <a:avLst/>
                <a:gdLst/>
                <a:ahLst/>
                <a:cxnLst/>
                <a:rect l="l" t="t" r="r" b="b"/>
                <a:pathLst>
                  <a:path w="16457" h="9803" extrusionOk="0">
                    <a:moveTo>
                      <a:pt x="480" y="1"/>
                    </a:moveTo>
                    <a:cubicBezTo>
                      <a:pt x="181" y="1"/>
                      <a:pt x="1" y="473"/>
                      <a:pt x="330" y="667"/>
                    </a:cubicBezTo>
                    <a:cubicBezTo>
                      <a:pt x="2955" y="2264"/>
                      <a:pt x="5625" y="3794"/>
                      <a:pt x="8273" y="5369"/>
                    </a:cubicBezTo>
                    <a:cubicBezTo>
                      <a:pt x="9597" y="6122"/>
                      <a:pt x="10898" y="6875"/>
                      <a:pt x="12222" y="7651"/>
                    </a:cubicBezTo>
                    <a:cubicBezTo>
                      <a:pt x="12884" y="8039"/>
                      <a:pt x="13569" y="8427"/>
                      <a:pt x="14231" y="8815"/>
                    </a:cubicBezTo>
                    <a:cubicBezTo>
                      <a:pt x="14870" y="9158"/>
                      <a:pt x="15486" y="9591"/>
                      <a:pt x="16171" y="9797"/>
                    </a:cubicBezTo>
                    <a:cubicBezTo>
                      <a:pt x="16186" y="9801"/>
                      <a:pt x="16200" y="9802"/>
                      <a:pt x="16214" y="9802"/>
                    </a:cubicBezTo>
                    <a:cubicBezTo>
                      <a:pt x="16370" y="9802"/>
                      <a:pt x="16456" y="9582"/>
                      <a:pt x="16331" y="9477"/>
                    </a:cubicBezTo>
                    <a:cubicBezTo>
                      <a:pt x="15828" y="8975"/>
                      <a:pt x="15121" y="8633"/>
                      <a:pt x="14527" y="8245"/>
                    </a:cubicBezTo>
                    <a:cubicBezTo>
                      <a:pt x="13865" y="7834"/>
                      <a:pt x="13203" y="7446"/>
                      <a:pt x="12519" y="7058"/>
                    </a:cubicBezTo>
                    <a:cubicBezTo>
                      <a:pt x="11218" y="6282"/>
                      <a:pt x="9917" y="5483"/>
                      <a:pt x="8616" y="4707"/>
                    </a:cubicBezTo>
                    <a:cubicBezTo>
                      <a:pt x="5968" y="3155"/>
                      <a:pt x="3320" y="1580"/>
                      <a:pt x="650" y="50"/>
                    </a:cubicBezTo>
                    <a:cubicBezTo>
                      <a:pt x="591" y="16"/>
                      <a:pt x="533" y="1"/>
                      <a:pt x="480"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63"/>
              <p:cNvSpPr/>
              <p:nvPr/>
            </p:nvSpPr>
            <p:spPr>
              <a:xfrm>
                <a:off x="-4302502" y="1165282"/>
                <a:ext cx="224158" cy="130031"/>
              </a:xfrm>
              <a:custGeom>
                <a:avLst/>
                <a:gdLst/>
                <a:ahLst/>
                <a:cxnLst/>
                <a:rect l="l" t="t" r="r" b="b"/>
                <a:pathLst>
                  <a:path w="16794" h="9742" extrusionOk="0">
                    <a:moveTo>
                      <a:pt x="484" y="1"/>
                    </a:moveTo>
                    <a:cubicBezTo>
                      <a:pt x="174" y="1"/>
                      <a:pt x="0" y="503"/>
                      <a:pt x="347" y="696"/>
                    </a:cubicBezTo>
                    <a:cubicBezTo>
                      <a:pt x="3041" y="2271"/>
                      <a:pt x="5757" y="3823"/>
                      <a:pt x="8473" y="5375"/>
                    </a:cubicBezTo>
                    <a:cubicBezTo>
                      <a:pt x="9820" y="6151"/>
                      <a:pt x="11189" y="6927"/>
                      <a:pt x="12536" y="7680"/>
                    </a:cubicBezTo>
                    <a:cubicBezTo>
                      <a:pt x="13221" y="8068"/>
                      <a:pt x="13883" y="8456"/>
                      <a:pt x="14567" y="8844"/>
                    </a:cubicBezTo>
                    <a:cubicBezTo>
                      <a:pt x="15206" y="9187"/>
                      <a:pt x="15846" y="9552"/>
                      <a:pt x="16553" y="9735"/>
                    </a:cubicBezTo>
                    <a:cubicBezTo>
                      <a:pt x="16569" y="9739"/>
                      <a:pt x="16584" y="9741"/>
                      <a:pt x="16598" y="9741"/>
                    </a:cubicBezTo>
                    <a:cubicBezTo>
                      <a:pt x="16729" y="9741"/>
                      <a:pt x="16793" y="9564"/>
                      <a:pt x="16690" y="9461"/>
                    </a:cubicBezTo>
                    <a:cubicBezTo>
                      <a:pt x="16142" y="8913"/>
                      <a:pt x="15458" y="8548"/>
                      <a:pt x="14796" y="8160"/>
                    </a:cubicBezTo>
                    <a:cubicBezTo>
                      <a:pt x="14156" y="7772"/>
                      <a:pt x="13517" y="7406"/>
                      <a:pt x="12878" y="7041"/>
                    </a:cubicBezTo>
                    <a:cubicBezTo>
                      <a:pt x="11509" y="6242"/>
                      <a:pt x="10162" y="5466"/>
                      <a:pt x="8815" y="4690"/>
                    </a:cubicBezTo>
                    <a:cubicBezTo>
                      <a:pt x="6099" y="3138"/>
                      <a:pt x="3383" y="1586"/>
                      <a:pt x="667" y="57"/>
                    </a:cubicBezTo>
                    <a:cubicBezTo>
                      <a:pt x="603" y="18"/>
                      <a:pt x="541" y="1"/>
                      <a:pt x="484"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63"/>
              <p:cNvSpPr/>
              <p:nvPr/>
            </p:nvSpPr>
            <p:spPr>
              <a:xfrm>
                <a:off x="-4336778" y="1229030"/>
                <a:ext cx="240535" cy="111612"/>
              </a:xfrm>
              <a:custGeom>
                <a:avLst/>
                <a:gdLst/>
                <a:ahLst/>
                <a:cxnLst/>
                <a:rect l="l" t="t" r="r" b="b"/>
                <a:pathLst>
                  <a:path w="18021" h="8362" extrusionOk="0">
                    <a:moveTo>
                      <a:pt x="617" y="1"/>
                    </a:moveTo>
                    <a:cubicBezTo>
                      <a:pt x="516" y="1"/>
                      <a:pt x="407" y="33"/>
                      <a:pt x="306" y="33"/>
                    </a:cubicBezTo>
                    <a:cubicBezTo>
                      <a:pt x="285" y="33"/>
                      <a:pt x="265" y="32"/>
                      <a:pt x="245" y="28"/>
                    </a:cubicBezTo>
                    <a:cubicBezTo>
                      <a:pt x="235" y="27"/>
                      <a:pt x="226" y="26"/>
                      <a:pt x="218" y="26"/>
                    </a:cubicBezTo>
                    <a:cubicBezTo>
                      <a:pt x="75" y="26"/>
                      <a:pt x="0" y="195"/>
                      <a:pt x="108" y="302"/>
                    </a:cubicBezTo>
                    <a:cubicBezTo>
                      <a:pt x="222" y="416"/>
                      <a:pt x="267" y="553"/>
                      <a:pt x="404" y="667"/>
                    </a:cubicBezTo>
                    <a:cubicBezTo>
                      <a:pt x="496" y="759"/>
                      <a:pt x="678" y="804"/>
                      <a:pt x="815" y="873"/>
                    </a:cubicBezTo>
                    <a:cubicBezTo>
                      <a:pt x="1203" y="1056"/>
                      <a:pt x="1591" y="1215"/>
                      <a:pt x="1979" y="1398"/>
                    </a:cubicBezTo>
                    <a:cubicBezTo>
                      <a:pt x="2755" y="1763"/>
                      <a:pt x="3531" y="2105"/>
                      <a:pt x="4308" y="2471"/>
                    </a:cubicBezTo>
                    <a:cubicBezTo>
                      <a:pt x="5791" y="3133"/>
                      <a:pt x="7275" y="3817"/>
                      <a:pt x="8758" y="4502"/>
                    </a:cubicBezTo>
                    <a:cubicBezTo>
                      <a:pt x="10288" y="5187"/>
                      <a:pt x="11794" y="5872"/>
                      <a:pt x="13324" y="6556"/>
                    </a:cubicBezTo>
                    <a:cubicBezTo>
                      <a:pt x="14761" y="7196"/>
                      <a:pt x="16268" y="8017"/>
                      <a:pt x="17820" y="8360"/>
                    </a:cubicBezTo>
                    <a:cubicBezTo>
                      <a:pt x="17827" y="8361"/>
                      <a:pt x="17833" y="8362"/>
                      <a:pt x="17840" y="8362"/>
                    </a:cubicBezTo>
                    <a:cubicBezTo>
                      <a:pt x="17944" y="8362"/>
                      <a:pt x="18020" y="8196"/>
                      <a:pt x="17934" y="8131"/>
                    </a:cubicBezTo>
                    <a:cubicBezTo>
                      <a:pt x="16633" y="7150"/>
                      <a:pt x="15013" y="6556"/>
                      <a:pt x="13552" y="5872"/>
                    </a:cubicBezTo>
                    <a:cubicBezTo>
                      <a:pt x="12068" y="5187"/>
                      <a:pt x="10584" y="4502"/>
                      <a:pt x="9101" y="3840"/>
                    </a:cubicBezTo>
                    <a:cubicBezTo>
                      <a:pt x="7572" y="3133"/>
                      <a:pt x="6065" y="2448"/>
                      <a:pt x="4536" y="1763"/>
                    </a:cubicBezTo>
                    <a:cubicBezTo>
                      <a:pt x="3805" y="1421"/>
                      <a:pt x="3052" y="1078"/>
                      <a:pt x="2322" y="736"/>
                    </a:cubicBezTo>
                    <a:cubicBezTo>
                      <a:pt x="1934" y="553"/>
                      <a:pt x="1546" y="394"/>
                      <a:pt x="1158" y="211"/>
                    </a:cubicBezTo>
                    <a:cubicBezTo>
                      <a:pt x="1021" y="143"/>
                      <a:pt x="838" y="28"/>
                      <a:pt x="678" y="6"/>
                    </a:cubicBezTo>
                    <a:cubicBezTo>
                      <a:pt x="658" y="2"/>
                      <a:pt x="638" y="1"/>
                      <a:pt x="617"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63"/>
              <p:cNvSpPr/>
              <p:nvPr/>
            </p:nvSpPr>
            <p:spPr>
              <a:xfrm>
                <a:off x="-4366717" y="1290268"/>
                <a:ext cx="228336" cy="108302"/>
              </a:xfrm>
              <a:custGeom>
                <a:avLst/>
                <a:gdLst/>
                <a:ahLst/>
                <a:cxnLst/>
                <a:rect l="l" t="t" r="r" b="b"/>
                <a:pathLst>
                  <a:path w="17107" h="8114" extrusionOk="0">
                    <a:moveTo>
                      <a:pt x="504" y="0"/>
                    </a:moveTo>
                    <a:cubicBezTo>
                      <a:pt x="189" y="0"/>
                      <a:pt x="1" y="461"/>
                      <a:pt x="342" y="622"/>
                    </a:cubicBezTo>
                    <a:cubicBezTo>
                      <a:pt x="3058" y="1968"/>
                      <a:pt x="5866" y="3178"/>
                      <a:pt x="8605" y="4456"/>
                    </a:cubicBezTo>
                    <a:cubicBezTo>
                      <a:pt x="9997" y="5095"/>
                      <a:pt x="11367" y="5735"/>
                      <a:pt x="12759" y="6374"/>
                    </a:cubicBezTo>
                    <a:cubicBezTo>
                      <a:pt x="14060" y="6967"/>
                      <a:pt x="15407" y="7743"/>
                      <a:pt x="16799" y="8108"/>
                    </a:cubicBezTo>
                    <a:cubicBezTo>
                      <a:pt x="16813" y="8112"/>
                      <a:pt x="16827" y="8113"/>
                      <a:pt x="16840" y="8113"/>
                    </a:cubicBezTo>
                    <a:cubicBezTo>
                      <a:pt x="17001" y="8113"/>
                      <a:pt x="17106" y="7873"/>
                      <a:pt x="16959" y="7789"/>
                    </a:cubicBezTo>
                    <a:cubicBezTo>
                      <a:pt x="15749" y="6921"/>
                      <a:pt x="14288" y="6374"/>
                      <a:pt x="12942" y="5757"/>
                    </a:cubicBezTo>
                    <a:cubicBezTo>
                      <a:pt x="11595" y="5118"/>
                      <a:pt x="10248" y="4502"/>
                      <a:pt x="8902" y="3863"/>
                    </a:cubicBezTo>
                    <a:cubicBezTo>
                      <a:pt x="6162" y="2585"/>
                      <a:pt x="3423" y="1238"/>
                      <a:pt x="639" y="28"/>
                    </a:cubicBezTo>
                    <a:cubicBezTo>
                      <a:pt x="592" y="9"/>
                      <a:pt x="547" y="0"/>
                      <a:pt x="504"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63"/>
              <p:cNvSpPr/>
              <p:nvPr/>
            </p:nvSpPr>
            <p:spPr>
              <a:xfrm>
                <a:off x="-4391556" y="1358968"/>
                <a:ext cx="225212" cy="105672"/>
              </a:xfrm>
              <a:custGeom>
                <a:avLst/>
                <a:gdLst/>
                <a:ahLst/>
                <a:cxnLst/>
                <a:rect l="l" t="t" r="r" b="b"/>
                <a:pathLst>
                  <a:path w="16873" h="7917" extrusionOk="0">
                    <a:moveTo>
                      <a:pt x="554" y="1"/>
                    </a:moveTo>
                    <a:cubicBezTo>
                      <a:pt x="209" y="1"/>
                      <a:pt x="1" y="520"/>
                      <a:pt x="377" y="679"/>
                    </a:cubicBezTo>
                    <a:cubicBezTo>
                      <a:pt x="3093" y="1934"/>
                      <a:pt x="5832" y="3190"/>
                      <a:pt x="8548" y="4445"/>
                    </a:cubicBezTo>
                    <a:cubicBezTo>
                      <a:pt x="9918" y="5061"/>
                      <a:pt x="11265" y="5700"/>
                      <a:pt x="12634" y="6294"/>
                    </a:cubicBezTo>
                    <a:cubicBezTo>
                      <a:pt x="13319" y="6613"/>
                      <a:pt x="14004" y="6933"/>
                      <a:pt x="14688" y="7207"/>
                    </a:cubicBezTo>
                    <a:cubicBezTo>
                      <a:pt x="15328" y="7481"/>
                      <a:pt x="15990" y="7823"/>
                      <a:pt x="16651" y="7914"/>
                    </a:cubicBezTo>
                    <a:cubicBezTo>
                      <a:pt x="16660" y="7916"/>
                      <a:pt x="16669" y="7917"/>
                      <a:pt x="16678" y="7917"/>
                    </a:cubicBezTo>
                    <a:cubicBezTo>
                      <a:pt x="16799" y="7917"/>
                      <a:pt x="16872" y="7772"/>
                      <a:pt x="16766" y="7686"/>
                    </a:cubicBezTo>
                    <a:cubicBezTo>
                      <a:pt x="16241" y="7207"/>
                      <a:pt x="15510" y="6933"/>
                      <a:pt x="14894" y="6613"/>
                    </a:cubicBezTo>
                    <a:cubicBezTo>
                      <a:pt x="14209" y="6294"/>
                      <a:pt x="13524" y="5974"/>
                      <a:pt x="12862" y="5655"/>
                    </a:cubicBezTo>
                    <a:cubicBezTo>
                      <a:pt x="11539" y="5016"/>
                      <a:pt x="10192" y="4422"/>
                      <a:pt x="8868" y="3806"/>
                    </a:cubicBezTo>
                    <a:cubicBezTo>
                      <a:pt x="6152" y="2551"/>
                      <a:pt x="3436" y="1295"/>
                      <a:pt x="719" y="40"/>
                    </a:cubicBezTo>
                    <a:cubicBezTo>
                      <a:pt x="662" y="13"/>
                      <a:pt x="607" y="1"/>
                      <a:pt x="554"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63"/>
              <p:cNvSpPr/>
              <p:nvPr/>
            </p:nvSpPr>
            <p:spPr>
              <a:xfrm>
                <a:off x="-2262136" y="1152322"/>
                <a:ext cx="577346" cy="566374"/>
              </a:xfrm>
              <a:custGeom>
                <a:avLst/>
                <a:gdLst/>
                <a:ahLst/>
                <a:cxnLst/>
                <a:rect l="l" t="t" r="r" b="b"/>
                <a:pathLst>
                  <a:path w="43255" h="42433" extrusionOk="0">
                    <a:moveTo>
                      <a:pt x="21228" y="1"/>
                    </a:moveTo>
                    <a:cubicBezTo>
                      <a:pt x="21228" y="1"/>
                      <a:pt x="6232" y="12988"/>
                      <a:pt x="1" y="15818"/>
                    </a:cubicBezTo>
                    <a:cubicBezTo>
                      <a:pt x="9816" y="39032"/>
                      <a:pt x="24835" y="42433"/>
                      <a:pt x="24835" y="42433"/>
                    </a:cubicBezTo>
                    <a:cubicBezTo>
                      <a:pt x="24835" y="42433"/>
                      <a:pt x="33508" y="34375"/>
                      <a:pt x="43255" y="23054"/>
                    </a:cubicBezTo>
                    <a:cubicBezTo>
                      <a:pt x="24538" y="16435"/>
                      <a:pt x="21228" y="1"/>
                      <a:pt x="212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63"/>
              <p:cNvSpPr/>
              <p:nvPr/>
            </p:nvSpPr>
            <p:spPr>
              <a:xfrm>
                <a:off x="-2197828" y="1247022"/>
                <a:ext cx="208341" cy="160317"/>
              </a:xfrm>
              <a:custGeom>
                <a:avLst/>
                <a:gdLst/>
                <a:ahLst/>
                <a:cxnLst/>
                <a:rect l="l" t="t" r="r" b="b"/>
                <a:pathLst>
                  <a:path w="15609" h="12011" extrusionOk="0">
                    <a:moveTo>
                      <a:pt x="15344" y="0"/>
                    </a:moveTo>
                    <a:cubicBezTo>
                      <a:pt x="15313" y="0"/>
                      <a:pt x="15280" y="8"/>
                      <a:pt x="15246" y="27"/>
                    </a:cubicBezTo>
                    <a:cubicBezTo>
                      <a:pt x="13922" y="803"/>
                      <a:pt x="12713" y="1830"/>
                      <a:pt x="11480" y="2766"/>
                    </a:cubicBezTo>
                    <a:cubicBezTo>
                      <a:pt x="10248" y="3702"/>
                      <a:pt x="8992" y="4638"/>
                      <a:pt x="7760" y="5596"/>
                    </a:cubicBezTo>
                    <a:cubicBezTo>
                      <a:pt x="5272" y="7537"/>
                      <a:pt x="2761" y="9477"/>
                      <a:pt x="296" y="11417"/>
                    </a:cubicBezTo>
                    <a:cubicBezTo>
                      <a:pt x="0" y="11639"/>
                      <a:pt x="258" y="12010"/>
                      <a:pt x="561" y="12010"/>
                    </a:cubicBezTo>
                    <a:cubicBezTo>
                      <a:pt x="632" y="12010"/>
                      <a:pt x="706" y="11990"/>
                      <a:pt x="775" y="11942"/>
                    </a:cubicBezTo>
                    <a:cubicBezTo>
                      <a:pt x="3263" y="10025"/>
                      <a:pt x="5728" y="8130"/>
                      <a:pt x="8193" y="6213"/>
                    </a:cubicBezTo>
                    <a:cubicBezTo>
                      <a:pt x="9426" y="5254"/>
                      <a:pt x="10658" y="4295"/>
                      <a:pt x="11891" y="3314"/>
                    </a:cubicBezTo>
                    <a:cubicBezTo>
                      <a:pt x="13101" y="2355"/>
                      <a:pt x="14402" y="1442"/>
                      <a:pt x="15475" y="347"/>
                    </a:cubicBezTo>
                    <a:cubicBezTo>
                      <a:pt x="15608" y="213"/>
                      <a:pt x="15503" y="0"/>
                      <a:pt x="15344"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63"/>
              <p:cNvSpPr/>
              <p:nvPr/>
            </p:nvSpPr>
            <p:spPr>
              <a:xfrm>
                <a:off x="-2160668" y="1290001"/>
                <a:ext cx="196529" cy="163787"/>
              </a:xfrm>
              <a:custGeom>
                <a:avLst/>
                <a:gdLst/>
                <a:ahLst/>
                <a:cxnLst/>
                <a:rect l="l" t="t" r="r" b="b"/>
                <a:pathLst>
                  <a:path w="14724" h="12271" extrusionOk="0">
                    <a:moveTo>
                      <a:pt x="14471" y="1"/>
                    </a:moveTo>
                    <a:cubicBezTo>
                      <a:pt x="14440" y="1"/>
                      <a:pt x="14409" y="9"/>
                      <a:pt x="14380" y="25"/>
                    </a:cubicBezTo>
                    <a:cubicBezTo>
                      <a:pt x="13741" y="345"/>
                      <a:pt x="13193" y="870"/>
                      <a:pt x="12645" y="1326"/>
                    </a:cubicBezTo>
                    <a:cubicBezTo>
                      <a:pt x="12029" y="1806"/>
                      <a:pt x="11435" y="2308"/>
                      <a:pt x="10842" y="2810"/>
                    </a:cubicBezTo>
                    <a:cubicBezTo>
                      <a:pt x="9678" y="3769"/>
                      <a:pt x="8491" y="4750"/>
                      <a:pt x="7327" y="5732"/>
                    </a:cubicBezTo>
                    <a:cubicBezTo>
                      <a:pt x="4976" y="7695"/>
                      <a:pt x="2602" y="9658"/>
                      <a:pt x="274" y="11666"/>
                    </a:cubicBezTo>
                    <a:cubicBezTo>
                      <a:pt x="0" y="11903"/>
                      <a:pt x="250" y="12270"/>
                      <a:pt x="536" y="12270"/>
                    </a:cubicBezTo>
                    <a:cubicBezTo>
                      <a:pt x="609" y="12270"/>
                      <a:pt x="684" y="12247"/>
                      <a:pt x="753" y="12191"/>
                    </a:cubicBezTo>
                    <a:cubicBezTo>
                      <a:pt x="3150" y="10228"/>
                      <a:pt x="5478" y="8243"/>
                      <a:pt x="7829" y="6257"/>
                    </a:cubicBezTo>
                    <a:cubicBezTo>
                      <a:pt x="8993" y="5275"/>
                      <a:pt x="10134" y="4271"/>
                      <a:pt x="11298" y="3289"/>
                    </a:cubicBezTo>
                    <a:cubicBezTo>
                      <a:pt x="11892" y="2787"/>
                      <a:pt x="12485" y="2285"/>
                      <a:pt x="13079" y="1783"/>
                    </a:cubicBezTo>
                    <a:cubicBezTo>
                      <a:pt x="13604" y="1304"/>
                      <a:pt x="14220" y="847"/>
                      <a:pt x="14631" y="277"/>
                    </a:cubicBezTo>
                    <a:cubicBezTo>
                      <a:pt x="14724" y="146"/>
                      <a:pt x="14605" y="1"/>
                      <a:pt x="14471"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63"/>
              <p:cNvSpPr/>
              <p:nvPr/>
            </p:nvSpPr>
            <p:spPr>
              <a:xfrm>
                <a:off x="-2130717" y="1335209"/>
                <a:ext cx="197436" cy="168352"/>
              </a:xfrm>
              <a:custGeom>
                <a:avLst/>
                <a:gdLst/>
                <a:ahLst/>
                <a:cxnLst/>
                <a:rect l="l" t="t" r="r" b="b"/>
                <a:pathLst>
                  <a:path w="14792" h="12613" extrusionOk="0">
                    <a:moveTo>
                      <a:pt x="14556" y="0"/>
                    </a:moveTo>
                    <a:cubicBezTo>
                      <a:pt x="14533" y="0"/>
                      <a:pt x="14509" y="5"/>
                      <a:pt x="14487" y="17"/>
                    </a:cubicBezTo>
                    <a:cubicBezTo>
                      <a:pt x="13779" y="359"/>
                      <a:pt x="13208" y="884"/>
                      <a:pt x="12638" y="1363"/>
                    </a:cubicBezTo>
                    <a:cubicBezTo>
                      <a:pt x="12044" y="1843"/>
                      <a:pt x="11497" y="2345"/>
                      <a:pt x="10926" y="2824"/>
                    </a:cubicBezTo>
                    <a:cubicBezTo>
                      <a:pt x="9739" y="3828"/>
                      <a:pt x="8552" y="4856"/>
                      <a:pt x="7365" y="5883"/>
                    </a:cubicBezTo>
                    <a:cubicBezTo>
                      <a:pt x="5014" y="7914"/>
                      <a:pt x="2640" y="9946"/>
                      <a:pt x="289" y="12000"/>
                    </a:cubicBezTo>
                    <a:cubicBezTo>
                      <a:pt x="0" y="12235"/>
                      <a:pt x="255" y="12613"/>
                      <a:pt x="555" y="12613"/>
                    </a:cubicBezTo>
                    <a:cubicBezTo>
                      <a:pt x="633" y="12613"/>
                      <a:pt x="715" y="12587"/>
                      <a:pt x="791" y="12525"/>
                    </a:cubicBezTo>
                    <a:cubicBezTo>
                      <a:pt x="3165" y="10493"/>
                      <a:pt x="5516" y="8462"/>
                      <a:pt x="7890" y="6430"/>
                    </a:cubicBezTo>
                    <a:cubicBezTo>
                      <a:pt x="9077" y="5403"/>
                      <a:pt x="10264" y="4376"/>
                      <a:pt x="11428" y="3349"/>
                    </a:cubicBezTo>
                    <a:cubicBezTo>
                      <a:pt x="12022" y="2847"/>
                      <a:pt x="12615" y="2322"/>
                      <a:pt x="13186" y="1820"/>
                    </a:cubicBezTo>
                    <a:cubicBezTo>
                      <a:pt x="13733" y="1318"/>
                      <a:pt x="14304" y="861"/>
                      <a:pt x="14715" y="268"/>
                    </a:cubicBezTo>
                    <a:cubicBezTo>
                      <a:pt x="14791" y="134"/>
                      <a:pt x="14676" y="0"/>
                      <a:pt x="14556"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63"/>
              <p:cNvSpPr/>
              <p:nvPr/>
            </p:nvSpPr>
            <p:spPr>
              <a:xfrm>
                <a:off x="-2081011" y="1367470"/>
                <a:ext cx="184009" cy="189975"/>
              </a:xfrm>
              <a:custGeom>
                <a:avLst/>
                <a:gdLst/>
                <a:ahLst/>
                <a:cxnLst/>
                <a:rect l="l" t="t" r="r" b="b"/>
                <a:pathLst>
                  <a:path w="13786" h="14233" extrusionOk="0">
                    <a:moveTo>
                      <a:pt x="13633" y="1"/>
                    </a:moveTo>
                    <a:cubicBezTo>
                      <a:pt x="13613" y="1"/>
                      <a:pt x="13591" y="6"/>
                      <a:pt x="13570" y="19"/>
                    </a:cubicBezTo>
                    <a:cubicBezTo>
                      <a:pt x="12223" y="909"/>
                      <a:pt x="11105" y="2233"/>
                      <a:pt x="9987" y="3397"/>
                    </a:cubicBezTo>
                    <a:cubicBezTo>
                      <a:pt x="8845" y="4561"/>
                      <a:pt x="7704" y="5725"/>
                      <a:pt x="6586" y="6912"/>
                    </a:cubicBezTo>
                    <a:lnTo>
                      <a:pt x="3093" y="10519"/>
                    </a:lnTo>
                    <a:cubicBezTo>
                      <a:pt x="2546" y="11089"/>
                      <a:pt x="1975" y="11683"/>
                      <a:pt x="1404" y="12276"/>
                    </a:cubicBezTo>
                    <a:cubicBezTo>
                      <a:pt x="1108" y="12573"/>
                      <a:pt x="811" y="12892"/>
                      <a:pt x="514" y="13189"/>
                    </a:cubicBezTo>
                    <a:cubicBezTo>
                      <a:pt x="400" y="13303"/>
                      <a:pt x="240" y="13440"/>
                      <a:pt x="172" y="13577"/>
                    </a:cubicBezTo>
                    <a:cubicBezTo>
                      <a:pt x="80" y="13714"/>
                      <a:pt x="126" y="13851"/>
                      <a:pt x="58" y="13988"/>
                    </a:cubicBezTo>
                    <a:cubicBezTo>
                      <a:pt x="0" y="14102"/>
                      <a:pt x="71" y="14233"/>
                      <a:pt x="188" y="14233"/>
                    </a:cubicBezTo>
                    <a:cubicBezTo>
                      <a:pt x="212" y="14233"/>
                      <a:pt x="237" y="14228"/>
                      <a:pt x="263" y="14216"/>
                    </a:cubicBezTo>
                    <a:cubicBezTo>
                      <a:pt x="400" y="14125"/>
                      <a:pt x="560" y="14148"/>
                      <a:pt x="697" y="14057"/>
                    </a:cubicBezTo>
                    <a:cubicBezTo>
                      <a:pt x="811" y="13988"/>
                      <a:pt x="925" y="13828"/>
                      <a:pt x="1016" y="13737"/>
                    </a:cubicBezTo>
                    <a:cubicBezTo>
                      <a:pt x="1313" y="13417"/>
                      <a:pt x="1610" y="13121"/>
                      <a:pt x="1906" y="12801"/>
                    </a:cubicBezTo>
                    <a:cubicBezTo>
                      <a:pt x="2500" y="12208"/>
                      <a:pt x="3093" y="11591"/>
                      <a:pt x="3687" y="10975"/>
                    </a:cubicBezTo>
                    <a:cubicBezTo>
                      <a:pt x="4828" y="9788"/>
                      <a:pt x="5946" y="8624"/>
                      <a:pt x="7088" y="7437"/>
                    </a:cubicBezTo>
                    <a:cubicBezTo>
                      <a:pt x="8252" y="6250"/>
                      <a:pt x="9393" y="5041"/>
                      <a:pt x="10557" y="3831"/>
                    </a:cubicBezTo>
                    <a:cubicBezTo>
                      <a:pt x="11653" y="2690"/>
                      <a:pt x="12908" y="1548"/>
                      <a:pt x="13730" y="202"/>
                    </a:cubicBezTo>
                    <a:cubicBezTo>
                      <a:pt x="13786" y="109"/>
                      <a:pt x="13720" y="1"/>
                      <a:pt x="13633"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63"/>
              <p:cNvSpPr/>
              <p:nvPr/>
            </p:nvSpPr>
            <p:spPr>
              <a:xfrm>
                <a:off x="-2033720" y="1426413"/>
                <a:ext cx="177175" cy="179017"/>
              </a:xfrm>
              <a:custGeom>
                <a:avLst/>
                <a:gdLst/>
                <a:ahLst/>
                <a:cxnLst/>
                <a:rect l="l" t="t" r="r" b="b"/>
                <a:pathLst>
                  <a:path w="13274" h="13412" extrusionOk="0">
                    <a:moveTo>
                      <a:pt x="13040" y="0"/>
                    </a:moveTo>
                    <a:cubicBezTo>
                      <a:pt x="13010" y="0"/>
                      <a:pt x="12979" y="10"/>
                      <a:pt x="12949" y="31"/>
                    </a:cubicBezTo>
                    <a:cubicBezTo>
                      <a:pt x="11739" y="876"/>
                      <a:pt x="10735" y="2085"/>
                      <a:pt x="9708" y="3135"/>
                    </a:cubicBezTo>
                    <a:cubicBezTo>
                      <a:pt x="8680" y="4208"/>
                      <a:pt x="7630" y="5258"/>
                      <a:pt x="6581" y="6331"/>
                    </a:cubicBezTo>
                    <a:cubicBezTo>
                      <a:pt x="4458" y="8499"/>
                      <a:pt x="2289" y="10622"/>
                      <a:pt x="212" y="12859"/>
                    </a:cubicBezTo>
                    <a:cubicBezTo>
                      <a:pt x="1" y="13088"/>
                      <a:pt x="211" y="13412"/>
                      <a:pt x="454" y="13412"/>
                    </a:cubicBezTo>
                    <a:cubicBezTo>
                      <a:pt x="526" y="13412"/>
                      <a:pt x="601" y="13383"/>
                      <a:pt x="669" y="13315"/>
                    </a:cubicBezTo>
                    <a:cubicBezTo>
                      <a:pt x="2837" y="11193"/>
                      <a:pt x="4914" y="8979"/>
                      <a:pt x="7037" y="6810"/>
                    </a:cubicBezTo>
                    <a:cubicBezTo>
                      <a:pt x="8110" y="5715"/>
                      <a:pt x="9160" y="4619"/>
                      <a:pt x="10233" y="3523"/>
                    </a:cubicBezTo>
                    <a:cubicBezTo>
                      <a:pt x="11237" y="2496"/>
                      <a:pt x="12401" y="1492"/>
                      <a:pt x="13200" y="282"/>
                    </a:cubicBezTo>
                    <a:cubicBezTo>
                      <a:pt x="13274" y="171"/>
                      <a:pt x="13168" y="0"/>
                      <a:pt x="13040"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63"/>
              <p:cNvSpPr/>
              <p:nvPr/>
            </p:nvSpPr>
            <p:spPr>
              <a:xfrm>
                <a:off x="-1977247" y="1474837"/>
                <a:ext cx="173865" cy="176948"/>
              </a:xfrm>
              <a:custGeom>
                <a:avLst/>
                <a:gdLst/>
                <a:ahLst/>
                <a:cxnLst/>
                <a:rect l="l" t="t" r="r" b="b"/>
                <a:pathLst>
                  <a:path w="13026" h="13257" extrusionOk="0">
                    <a:moveTo>
                      <a:pt x="12857" y="0"/>
                    </a:moveTo>
                    <a:cubicBezTo>
                      <a:pt x="12840" y="0"/>
                      <a:pt x="12822" y="3"/>
                      <a:pt x="12804" y="10"/>
                    </a:cubicBezTo>
                    <a:cubicBezTo>
                      <a:pt x="12187" y="352"/>
                      <a:pt x="11662" y="945"/>
                      <a:pt x="11160" y="1448"/>
                    </a:cubicBezTo>
                    <a:cubicBezTo>
                      <a:pt x="10635" y="1973"/>
                      <a:pt x="10110" y="2497"/>
                      <a:pt x="9585" y="3045"/>
                    </a:cubicBezTo>
                    <a:cubicBezTo>
                      <a:pt x="8558" y="4072"/>
                      <a:pt x="7531" y="5122"/>
                      <a:pt x="6527" y="6172"/>
                    </a:cubicBezTo>
                    <a:cubicBezTo>
                      <a:pt x="4427" y="8318"/>
                      <a:pt x="2327" y="10464"/>
                      <a:pt x="250" y="12632"/>
                    </a:cubicBezTo>
                    <a:cubicBezTo>
                      <a:pt x="0" y="12881"/>
                      <a:pt x="252" y="13256"/>
                      <a:pt x="526" y="13256"/>
                    </a:cubicBezTo>
                    <a:cubicBezTo>
                      <a:pt x="603" y="13256"/>
                      <a:pt x="682" y="13227"/>
                      <a:pt x="752" y="13157"/>
                    </a:cubicBezTo>
                    <a:cubicBezTo>
                      <a:pt x="2829" y="10988"/>
                      <a:pt x="4929" y="8843"/>
                      <a:pt x="7006" y="6697"/>
                    </a:cubicBezTo>
                    <a:cubicBezTo>
                      <a:pt x="8056" y="5602"/>
                      <a:pt x="9083" y="4552"/>
                      <a:pt x="10133" y="3456"/>
                    </a:cubicBezTo>
                    <a:cubicBezTo>
                      <a:pt x="10635" y="2908"/>
                      <a:pt x="11160" y="2383"/>
                      <a:pt x="11662" y="1813"/>
                    </a:cubicBezTo>
                    <a:cubicBezTo>
                      <a:pt x="12119" y="1311"/>
                      <a:pt x="12689" y="808"/>
                      <a:pt x="12986" y="192"/>
                    </a:cubicBezTo>
                    <a:cubicBezTo>
                      <a:pt x="13026" y="113"/>
                      <a:pt x="12963" y="0"/>
                      <a:pt x="12857"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63"/>
              <p:cNvSpPr/>
              <p:nvPr/>
            </p:nvSpPr>
            <p:spPr>
              <a:xfrm>
                <a:off x="-2650575" y="1852438"/>
                <a:ext cx="573996" cy="567896"/>
              </a:xfrm>
              <a:custGeom>
                <a:avLst/>
                <a:gdLst/>
                <a:ahLst/>
                <a:cxnLst/>
                <a:rect l="l" t="t" r="r" b="b"/>
                <a:pathLst>
                  <a:path w="43004" h="42547" extrusionOk="0">
                    <a:moveTo>
                      <a:pt x="21251" y="0"/>
                    </a:moveTo>
                    <a:cubicBezTo>
                      <a:pt x="21251" y="0"/>
                      <a:pt x="18489" y="16548"/>
                      <a:pt x="1" y="23784"/>
                    </a:cubicBezTo>
                    <a:cubicBezTo>
                      <a:pt x="10135" y="34763"/>
                      <a:pt x="19083" y="42546"/>
                      <a:pt x="19083" y="42546"/>
                    </a:cubicBezTo>
                    <a:cubicBezTo>
                      <a:pt x="19083" y="42546"/>
                      <a:pt x="33965" y="38620"/>
                      <a:pt x="43003" y="15088"/>
                    </a:cubicBezTo>
                    <a:cubicBezTo>
                      <a:pt x="36681" y="12485"/>
                      <a:pt x="21251" y="0"/>
                      <a:pt x="212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63"/>
              <p:cNvSpPr/>
              <p:nvPr/>
            </p:nvSpPr>
            <p:spPr>
              <a:xfrm>
                <a:off x="-2352926" y="1946631"/>
                <a:ext cx="213266" cy="153496"/>
              </a:xfrm>
              <a:custGeom>
                <a:avLst/>
                <a:gdLst/>
                <a:ahLst/>
                <a:cxnLst/>
                <a:rect l="l" t="t" r="r" b="b"/>
                <a:pathLst>
                  <a:path w="15978" h="11500" extrusionOk="0">
                    <a:moveTo>
                      <a:pt x="262" y="1"/>
                    </a:moveTo>
                    <a:cubicBezTo>
                      <a:pt x="100" y="1"/>
                      <a:pt x="0" y="220"/>
                      <a:pt x="138" y="338"/>
                    </a:cubicBezTo>
                    <a:cubicBezTo>
                      <a:pt x="1256" y="1411"/>
                      <a:pt x="2580" y="2279"/>
                      <a:pt x="3836" y="3192"/>
                    </a:cubicBezTo>
                    <a:cubicBezTo>
                      <a:pt x="5091" y="4127"/>
                      <a:pt x="6346" y="5063"/>
                      <a:pt x="7602" y="5976"/>
                    </a:cubicBezTo>
                    <a:cubicBezTo>
                      <a:pt x="10135" y="7802"/>
                      <a:pt x="12669" y="9628"/>
                      <a:pt x="15225" y="11431"/>
                    </a:cubicBezTo>
                    <a:cubicBezTo>
                      <a:pt x="15295" y="11479"/>
                      <a:pt x="15368" y="11500"/>
                      <a:pt x="15437" y="11500"/>
                    </a:cubicBezTo>
                    <a:cubicBezTo>
                      <a:pt x="15735" y="11500"/>
                      <a:pt x="15978" y="11128"/>
                      <a:pt x="15682" y="10907"/>
                    </a:cubicBezTo>
                    <a:cubicBezTo>
                      <a:pt x="13148" y="9035"/>
                      <a:pt x="10592" y="7186"/>
                      <a:pt x="8013" y="5337"/>
                    </a:cubicBezTo>
                    <a:cubicBezTo>
                      <a:pt x="6757" y="4424"/>
                      <a:pt x="5479" y="3534"/>
                      <a:pt x="4201" y="2621"/>
                    </a:cubicBezTo>
                    <a:cubicBezTo>
                      <a:pt x="2945" y="1731"/>
                      <a:pt x="1713" y="749"/>
                      <a:pt x="343" y="19"/>
                    </a:cubicBezTo>
                    <a:cubicBezTo>
                      <a:pt x="315" y="6"/>
                      <a:pt x="287" y="1"/>
                      <a:pt x="262"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63"/>
              <p:cNvSpPr/>
              <p:nvPr/>
            </p:nvSpPr>
            <p:spPr>
              <a:xfrm>
                <a:off x="-2377005" y="1990425"/>
                <a:ext cx="201707" cy="157380"/>
              </a:xfrm>
              <a:custGeom>
                <a:avLst/>
                <a:gdLst/>
                <a:ahLst/>
                <a:cxnLst/>
                <a:rect l="l" t="t" r="r" b="b"/>
                <a:pathLst>
                  <a:path w="15112" h="11791" extrusionOk="0">
                    <a:moveTo>
                      <a:pt x="253" y="0"/>
                    </a:moveTo>
                    <a:cubicBezTo>
                      <a:pt x="119" y="0"/>
                      <a:pt x="0" y="146"/>
                      <a:pt x="93" y="276"/>
                    </a:cubicBezTo>
                    <a:cubicBezTo>
                      <a:pt x="550" y="846"/>
                      <a:pt x="1166" y="1280"/>
                      <a:pt x="1714" y="1737"/>
                    </a:cubicBezTo>
                    <a:cubicBezTo>
                      <a:pt x="2307" y="2216"/>
                      <a:pt x="2923" y="2695"/>
                      <a:pt x="3540" y="3175"/>
                    </a:cubicBezTo>
                    <a:cubicBezTo>
                      <a:pt x="4727" y="4133"/>
                      <a:pt x="5913" y="5069"/>
                      <a:pt x="7100" y="6028"/>
                    </a:cubicBezTo>
                    <a:cubicBezTo>
                      <a:pt x="9520" y="7922"/>
                      <a:pt x="11917" y="9840"/>
                      <a:pt x="14359" y="11711"/>
                    </a:cubicBezTo>
                    <a:cubicBezTo>
                      <a:pt x="14433" y="11767"/>
                      <a:pt x="14510" y="11790"/>
                      <a:pt x="14584" y="11790"/>
                    </a:cubicBezTo>
                    <a:cubicBezTo>
                      <a:pt x="14876" y="11790"/>
                      <a:pt x="15111" y="11423"/>
                      <a:pt x="14838" y="11186"/>
                    </a:cubicBezTo>
                    <a:cubicBezTo>
                      <a:pt x="12442" y="9269"/>
                      <a:pt x="9999" y="7374"/>
                      <a:pt x="7580" y="5480"/>
                    </a:cubicBezTo>
                    <a:cubicBezTo>
                      <a:pt x="6393" y="4544"/>
                      <a:pt x="5183" y="3608"/>
                      <a:pt x="3973" y="2672"/>
                    </a:cubicBezTo>
                    <a:cubicBezTo>
                      <a:pt x="3357" y="2193"/>
                      <a:pt x="2764" y="1714"/>
                      <a:pt x="2124" y="1257"/>
                    </a:cubicBezTo>
                    <a:cubicBezTo>
                      <a:pt x="1577" y="824"/>
                      <a:pt x="983" y="299"/>
                      <a:pt x="344" y="25"/>
                    </a:cubicBezTo>
                    <a:cubicBezTo>
                      <a:pt x="315" y="8"/>
                      <a:pt x="283" y="0"/>
                      <a:pt x="253"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63"/>
              <p:cNvSpPr/>
              <p:nvPr/>
            </p:nvSpPr>
            <p:spPr>
              <a:xfrm>
                <a:off x="-2406356" y="2036647"/>
                <a:ext cx="202962" cy="162119"/>
              </a:xfrm>
              <a:custGeom>
                <a:avLst/>
                <a:gdLst/>
                <a:ahLst/>
                <a:cxnLst/>
                <a:rect l="l" t="t" r="r" b="b"/>
                <a:pathLst>
                  <a:path w="15206" h="12146" extrusionOk="0">
                    <a:moveTo>
                      <a:pt x="256" y="0"/>
                    </a:moveTo>
                    <a:cubicBezTo>
                      <a:pt x="130" y="0"/>
                      <a:pt x="0" y="139"/>
                      <a:pt x="101" y="259"/>
                    </a:cubicBezTo>
                    <a:cubicBezTo>
                      <a:pt x="534" y="853"/>
                      <a:pt x="1105" y="1309"/>
                      <a:pt x="1676" y="1766"/>
                    </a:cubicBezTo>
                    <a:cubicBezTo>
                      <a:pt x="2269" y="2268"/>
                      <a:pt x="2863" y="2747"/>
                      <a:pt x="3479" y="3250"/>
                    </a:cubicBezTo>
                    <a:cubicBezTo>
                      <a:pt x="4689" y="4231"/>
                      <a:pt x="5898" y="5212"/>
                      <a:pt x="7108" y="6194"/>
                    </a:cubicBezTo>
                    <a:cubicBezTo>
                      <a:pt x="9550" y="8157"/>
                      <a:pt x="11993" y="10097"/>
                      <a:pt x="14435" y="12060"/>
                    </a:cubicBezTo>
                    <a:cubicBezTo>
                      <a:pt x="14509" y="12120"/>
                      <a:pt x="14587" y="12146"/>
                      <a:pt x="14663" y="12146"/>
                    </a:cubicBezTo>
                    <a:cubicBezTo>
                      <a:pt x="14960" y="12146"/>
                      <a:pt x="15206" y="11749"/>
                      <a:pt x="14914" y="11512"/>
                    </a:cubicBezTo>
                    <a:cubicBezTo>
                      <a:pt x="12495" y="9549"/>
                      <a:pt x="10053" y="7586"/>
                      <a:pt x="7610" y="5623"/>
                    </a:cubicBezTo>
                    <a:cubicBezTo>
                      <a:pt x="6401" y="4642"/>
                      <a:pt x="5191" y="3660"/>
                      <a:pt x="3958" y="2702"/>
                    </a:cubicBezTo>
                    <a:cubicBezTo>
                      <a:pt x="3388" y="2222"/>
                      <a:pt x="2794" y="1766"/>
                      <a:pt x="2224" y="1309"/>
                    </a:cubicBezTo>
                    <a:cubicBezTo>
                      <a:pt x="1607" y="853"/>
                      <a:pt x="1014" y="328"/>
                      <a:pt x="306" y="8"/>
                    </a:cubicBezTo>
                    <a:cubicBezTo>
                      <a:pt x="290" y="3"/>
                      <a:pt x="273" y="0"/>
                      <a:pt x="256"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63"/>
              <p:cNvSpPr/>
              <p:nvPr/>
            </p:nvSpPr>
            <p:spPr>
              <a:xfrm>
                <a:off x="-2441420" y="2070042"/>
                <a:ext cx="190429" cy="183862"/>
              </a:xfrm>
              <a:custGeom>
                <a:avLst/>
                <a:gdLst/>
                <a:ahLst/>
                <a:cxnLst/>
                <a:rect l="l" t="t" r="r" b="b"/>
                <a:pathLst>
                  <a:path w="14267" h="13775" extrusionOk="0">
                    <a:moveTo>
                      <a:pt x="160" y="1"/>
                    </a:moveTo>
                    <a:cubicBezTo>
                      <a:pt x="70" y="1"/>
                      <a:pt x="0" y="124"/>
                      <a:pt x="57" y="200"/>
                    </a:cubicBezTo>
                    <a:cubicBezTo>
                      <a:pt x="925" y="1524"/>
                      <a:pt x="2226" y="2619"/>
                      <a:pt x="3367" y="3738"/>
                    </a:cubicBezTo>
                    <a:cubicBezTo>
                      <a:pt x="4554" y="4902"/>
                      <a:pt x="5741" y="6066"/>
                      <a:pt x="6950" y="7230"/>
                    </a:cubicBezTo>
                    <a:cubicBezTo>
                      <a:pt x="8115" y="8371"/>
                      <a:pt x="9279" y="9512"/>
                      <a:pt x="10466" y="10631"/>
                    </a:cubicBezTo>
                    <a:cubicBezTo>
                      <a:pt x="11059" y="11224"/>
                      <a:pt x="11675" y="11818"/>
                      <a:pt x="12292" y="12411"/>
                    </a:cubicBezTo>
                    <a:cubicBezTo>
                      <a:pt x="12588" y="12708"/>
                      <a:pt x="12908" y="13005"/>
                      <a:pt x="13205" y="13301"/>
                    </a:cubicBezTo>
                    <a:cubicBezTo>
                      <a:pt x="13319" y="13416"/>
                      <a:pt x="13433" y="13552"/>
                      <a:pt x="13547" y="13621"/>
                    </a:cubicBezTo>
                    <a:cubicBezTo>
                      <a:pt x="13707" y="13712"/>
                      <a:pt x="13844" y="13689"/>
                      <a:pt x="14003" y="13758"/>
                    </a:cubicBezTo>
                    <a:cubicBezTo>
                      <a:pt x="14026" y="13769"/>
                      <a:pt x="14049" y="13774"/>
                      <a:pt x="14070" y="13774"/>
                    </a:cubicBezTo>
                    <a:cubicBezTo>
                      <a:pt x="14180" y="13774"/>
                      <a:pt x="14266" y="13644"/>
                      <a:pt x="14209" y="13530"/>
                    </a:cubicBezTo>
                    <a:cubicBezTo>
                      <a:pt x="14118" y="13393"/>
                      <a:pt x="14140" y="13256"/>
                      <a:pt x="14072" y="13119"/>
                    </a:cubicBezTo>
                    <a:cubicBezTo>
                      <a:pt x="13981" y="12982"/>
                      <a:pt x="13821" y="12868"/>
                      <a:pt x="13707" y="12754"/>
                    </a:cubicBezTo>
                    <a:cubicBezTo>
                      <a:pt x="13387" y="12457"/>
                      <a:pt x="13090" y="12160"/>
                      <a:pt x="12794" y="11863"/>
                    </a:cubicBezTo>
                    <a:cubicBezTo>
                      <a:pt x="12200" y="11293"/>
                      <a:pt x="11607" y="10722"/>
                      <a:pt x="11036" y="10152"/>
                    </a:cubicBezTo>
                    <a:cubicBezTo>
                      <a:pt x="9826" y="8987"/>
                      <a:pt x="8640" y="7846"/>
                      <a:pt x="7430" y="6682"/>
                    </a:cubicBezTo>
                    <a:cubicBezTo>
                      <a:pt x="6266" y="5541"/>
                      <a:pt x="5079" y="4400"/>
                      <a:pt x="3915" y="3281"/>
                    </a:cubicBezTo>
                    <a:cubicBezTo>
                      <a:pt x="2751" y="2163"/>
                      <a:pt x="1587" y="862"/>
                      <a:pt x="217" y="17"/>
                    </a:cubicBezTo>
                    <a:cubicBezTo>
                      <a:pt x="198" y="6"/>
                      <a:pt x="179" y="1"/>
                      <a:pt x="160"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63"/>
              <p:cNvSpPr/>
              <p:nvPr/>
            </p:nvSpPr>
            <p:spPr>
              <a:xfrm>
                <a:off x="-2480021" y="2130306"/>
                <a:ext cx="183261" cy="173517"/>
              </a:xfrm>
              <a:custGeom>
                <a:avLst/>
                <a:gdLst/>
                <a:ahLst/>
                <a:cxnLst/>
                <a:rect l="l" t="t" r="r" b="b"/>
                <a:pathLst>
                  <a:path w="13730" h="13000" extrusionOk="0">
                    <a:moveTo>
                      <a:pt x="248" y="1"/>
                    </a:moveTo>
                    <a:cubicBezTo>
                      <a:pt x="114" y="1"/>
                      <a:pt x="0" y="180"/>
                      <a:pt x="96" y="295"/>
                    </a:cubicBezTo>
                    <a:cubicBezTo>
                      <a:pt x="941" y="1482"/>
                      <a:pt x="2128" y="2441"/>
                      <a:pt x="3177" y="3445"/>
                    </a:cubicBezTo>
                    <a:cubicBezTo>
                      <a:pt x="4273" y="4495"/>
                      <a:pt x="5369" y="5545"/>
                      <a:pt x="6464" y="6595"/>
                    </a:cubicBezTo>
                    <a:cubicBezTo>
                      <a:pt x="8656" y="8695"/>
                      <a:pt x="10824" y="10863"/>
                      <a:pt x="13061" y="12918"/>
                    </a:cubicBezTo>
                    <a:cubicBezTo>
                      <a:pt x="13128" y="12975"/>
                      <a:pt x="13198" y="12999"/>
                      <a:pt x="13266" y="12999"/>
                    </a:cubicBezTo>
                    <a:cubicBezTo>
                      <a:pt x="13521" y="12999"/>
                      <a:pt x="13729" y="12650"/>
                      <a:pt x="13495" y="12416"/>
                    </a:cubicBezTo>
                    <a:cubicBezTo>
                      <a:pt x="11349" y="10270"/>
                      <a:pt x="9089" y="8216"/>
                      <a:pt x="6898" y="6116"/>
                    </a:cubicBezTo>
                    <a:cubicBezTo>
                      <a:pt x="5825" y="5089"/>
                      <a:pt x="4752" y="4062"/>
                      <a:pt x="3680" y="3034"/>
                    </a:cubicBezTo>
                    <a:cubicBezTo>
                      <a:pt x="2607" y="2030"/>
                      <a:pt x="1557" y="843"/>
                      <a:pt x="324" y="21"/>
                    </a:cubicBezTo>
                    <a:cubicBezTo>
                      <a:pt x="299" y="7"/>
                      <a:pt x="273" y="1"/>
                      <a:pt x="248"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63"/>
              <p:cNvSpPr/>
              <p:nvPr/>
            </p:nvSpPr>
            <p:spPr>
              <a:xfrm>
                <a:off x="-2531342" y="2180613"/>
                <a:ext cx="179591" cy="171248"/>
              </a:xfrm>
              <a:custGeom>
                <a:avLst/>
                <a:gdLst/>
                <a:ahLst/>
                <a:cxnLst/>
                <a:rect l="l" t="t" r="r" b="b"/>
                <a:pathLst>
                  <a:path w="13455" h="12830" extrusionOk="0">
                    <a:moveTo>
                      <a:pt x="149" y="0"/>
                    </a:moveTo>
                    <a:cubicBezTo>
                      <a:pt x="54" y="0"/>
                      <a:pt x="1" y="108"/>
                      <a:pt x="38" y="201"/>
                    </a:cubicBezTo>
                    <a:cubicBezTo>
                      <a:pt x="357" y="818"/>
                      <a:pt x="928" y="1297"/>
                      <a:pt x="1407" y="1776"/>
                    </a:cubicBezTo>
                    <a:cubicBezTo>
                      <a:pt x="1932" y="2324"/>
                      <a:pt x="2480" y="2826"/>
                      <a:pt x="3005" y="3351"/>
                    </a:cubicBezTo>
                    <a:cubicBezTo>
                      <a:pt x="4078" y="4401"/>
                      <a:pt x="5151" y="5451"/>
                      <a:pt x="6246" y="6478"/>
                    </a:cubicBezTo>
                    <a:cubicBezTo>
                      <a:pt x="8392" y="8578"/>
                      <a:pt x="10560" y="10655"/>
                      <a:pt x="12706" y="12732"/>
                    </a:cubicBezTo>
                    <a:cubicBezTo>
                      <a:pt x="12779" y="12800"/>
                      <a:pt x="12858" y="12829"/>
                      <a:pt x="12934" y="12829"/>
                    </a:cubicBezTo>
                    <a:cubicBezTo>
                      <a:pt x="13215" y="12829"/>
                      <a:pt x="13455" y="12436"/>
                      <a:pt x="13185" y="12185"/>
                    </a:cubicBezTo>
                    <a:cubicBezTo>
                      <a:pt x="11040" y="10107"/>
                      <a:pt x="8871" y="8030"/>
                      <a:pt x="6703" y="5953"/>
                    </a:cubicBezTo>
                    <a:cubicBezTo>
                      <a:pt x="5653" y="4949"/>
                      <a:pt x="4603" y="3922"/>
                      <a:pt x="3530" y="2917"/>
                    </a:cubicBezTo>
                    <a:cubicBezTo>
                      <a:pt x="3005" y="2415"/>
                      <a:pt x="2457" y="1890"/>
                      <a:pt x="1910" y="1388"/>
                    </a:cubicBezTo>
                    <a:cubicBezTo>
                      <a:pt x="1385" y="909"/>
                      <a:pt x="860" y="338"/>
                      <a:pt x="221" y="19"/>
                    </a:cubicBezTo>
                    <a:cubicBezTo>
                      <a:pt x="195" y="6"/>
                      <a:pt x="171" y="0"/>
                      <a:pt x="149"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63"/>
              <p:cNvSpPr/>
              <p:nvPr/>
            </p:nvSpPr>
            <p:spPr>
              <a:xfrm>
                <a:off x="-3420446" y="2570213"/>
                <a:ext cx="251654" cy="57594"/>
              </a:xfrm>
              <a:custGeom>
                <a:avLst/>
                <a:gdLst/>
                <a:ahLst/>
                <a:cxnLst/>
                <a:rect l="l" t="t" r="r" b="b"/>
                <a:pathLst>
                  <a:path w="18854" h="4315" extrusionOk="0">
                    <a:moveTo>
                      <a:pt x="0" y="0"/>
                    </a:moveTo>
                    <a:cubicBezTo>
                      <a:pt x="0" y="0"/>
                      <a:pt x="3173" y="4314"/>
                      <a:pt x="9427" y="4314"/>
                    </a:cubicBezTo>
                    <a:cubicBezTo>
                      <a:pt x="17849" y="4314"/>
                      <a:pt x="18854" y="0"/>
                      <a:pt x="18854" y="0"/>
                    </a:cubicBezTo>
                    <a:close/>
                  </a:path>
                </a:pathLst>
              </a:custGeom>
              <a:solidFill>
                <a:srgbClr val="5D15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63"/>
              <p:cNvSpPr/>
              <p:nvPr/>
            </p:nvSpPr>
            <p:spPr>
              <a:xfrm>
                <a:off x="-2162510" y="2728942"/>
                <a:ext cx="101468" cy="41751"/>
              </a:xfrm>
              <a:custGeom>
                <a:avLst/>
                <a:gdLst/>
                <a:ahLst/>
                <a:cxnLst/>
                <a:rect l="l" t="t" r="r" b="b"/>
                <a:pathLst>
                  <a:path w="7602" h="3128" extrusionOk="0">
                    <a:moveTo>
                      <a:pt x="1735" y="0"/>
                    </a:moveTo>
                    <a:lnTo>
                      <a:pt x="1" y="3127"/>
                    </a:lnTo>
                    <a:lnTo>
                      <a:pt x="7602" y="23"/>
                    </a:lnTo>
                    <a:lnTo>
                      <a:pt x="1735" y="0"/>
                    </a:lnTo>
                    <a:close/>
                  </a:path>
                </a:pathLst>
              </a:custGeom>
              <a:solidFill>
                <a:srgbClr val="F2EB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63"/>
              <p:cNvSpPr/>
              <p:nvPr/>
            </p:nvSpPr>
            <p:spPr>
              <a:xfrm>
                <a:off x="-3758631" y="2654303"/>
                <a:ext cx="29578" cy="79831"/>
              </a:xfrm>
              <a:custGeom>
                <a:avLst/>
                <a:gdLst/>
                <a:ahLst/>
                <a:cxnLst/>
                <a:rect l="l" t="t" r="r" b="b"/>
                <a:pathLst>
                  <a:path w="2216" h="5981" extrusionOk="0">
                    <a:moveTo>
                      <a:pt x="2215" y="0"/>
                    </a:moveTo>
                    <a:lnTo>
                      <a:pt x="115" y="46"/>
                    </a:lnTo>
                    <a:lnTo>
                      <a:pt x="1" y="5387"/>
                    </a:lnTo>
                    <a:cubicBezTo>
                      <a:pt x="1" y="5706"/>
                      <a:pt x="275" y="5980"/>
                      <a:pt x="594" y="5980"/>
                    </a:cubicBezTo>
                    <a:cubicBezTo>
                      <a:pt x="868" y="5980"/>
                      <a:pt x="1119" y="5775"/>
                      <a:pt x="1165" y="5501"/>
                    </a:cubicBezTo>
                    <a:lnTo>
                      <a:pt x="221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63"/>
              <p:cNvSpPr/>
              <p:nvPr/>
            </p:nvSpPr>
            <p:spPr>
              <a:xfrm>
                <a:off x="-3640719" y="2600979"/>
                <a:ext cx="71302" cy="67044"/>
              </a:xfrm>
              <a:custGeom>
                <a:avLst/>
                <a:gdLst/>
                <a:ahLst/>
                <a:cxnLst/>
                <a:rect l="l" t="t" r="r" b="b"/>
                <a:pathLst>
                  <a:path w="5342" h="5023" extrusionOk="0">
                    <a:moveTo>
                      <a:pt x="1667" y="1"/>
                    </a:moveTo>
                    <a:lnTo>
                      <a:pt x="0" y="1302"/>
                    </a:lnTo>
                    <a:lnTo>
                      <a:pt x="4314" y="4885"/>
                    </a:lnTo>
                    <a:cubicBezTo>
                      <a:pt x="4428" y="4977"/>
                      <a:pt x="4560" y="5022"/>
                      <a:pt x="4691" y="5022"/>
                    </a:cubicBezTo>
                    <a:cubicBezTo>
                      <a:pt x="4822" y="5022"/>
                      <a:pt x="4953" y="4977"/>
                      <a:pt x="5068" y="4885"/>
                    </a:cubicBezTo>
                    <a:cubicBezTo>
                      <a:pt x="5319" y="4680"/>
                      <a:pt x="5341" y="4315"/>
                      <a:pt x="5136" y="4064"/>
                    </a:cubicBezTo>
                    <a:lnTo>
                      <a:pt x="16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63"/>
              <p:cNvSpPr/>
              <p:nvPr/>
            </p:nvSpPr>
            <p:spPr>
              <a:xfrm>
                <a:off x="-3786648" y="2510804"/>
                <a:ext cx="77389" cy="42966"/>
              </a:xfrm>
              <a:custGeom>
                <a:avLst/>
                <a:gdLst/>
                <a:ahLst/>
                <a:cxnLst/>
                <a:rect l="l" t="t" r="r" b="b"/>
                <a:pathLst>
                  <a:path w="5798" h="3219" extrusionOk="0">
                    <a:moveTo>
                      <a:pt x="2579" y="0"/>
                    </a:moveTo>
                    <a:lnTo>
                      <a:pt x="137" y="617"/>
                    </a:lnTo>
                    <a:lnTo>
                      <a:pt x="0" y="662"/>
                    </a:lnTo>
                    <a:lnTo>
                      <a:pt x="1529" y="3219"/>
                    </a:lnTo>
                    <a:lnTo>
                      <a:pt x="1529" y="3219"/>
                    </a:lnTo>
                    <a:lnTo>
                      <a:pt x="1324" y="1484"/>
                    </a:lnTo>
                    <a:lnTo>
                      <a:pt x="1324" y="1484"/>
                    </a:lnTo>
                    <a:lnTo>
                      <a:pt x="5752" y="3219"/>
                    </a:lnTo>
                    <a:lnTo>
                      <a:pt x="5798" y="2557"/>
                    </a:lnTo>
                    <a:lnTo>
                      <a:pt x="1529" y="799"/>
                    </a:lnTo>
                    <a:lnTo>
                      <a:pt x="2579" y="0"/>
                    </a:ln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63"/>
              <p:cNvSpPr/>
              <p:nvPr/>
            </p:nvSpPr>
            <p:spPr>
              <a:xfrm>
                <a:off x="-3726023" y="2530611"/>
                <a:ext cx="27122" cy="27122"/>
              </a:xfrm>
              <a:custGeom>
                <a:avLst/>
                <a:gdLst/>
                <a:ahLst/>
                <a:cxnLst/>
                <a:rect l="l" t="t" r="r" b="b"/>
                <a:pathLst>
                  <a:path w="2032" h="2032" extrusionOk="0">
                    <a:moveTo>
                      <a:pt x="1027" y="0"/>
                    </a:moveTo>
                    <a:cubicBezTo>
                      <a:pt x="457" y="0"/>
                      <a:pt x="0" y="457"/>
                      <a:pt x="0" y="1027"/>
                    </a:cubicBezTo>
                    <a:cubicBezTo>
                      <a:pt x="0" y="1575"/>
                      <a:pt x="457" y="2032"/>
                      <a:pt x="1027" y="2032"/>
                    </a:cubicBezTo>
                    <a:cubicBezTo>
                      <a:pt x="1575" y="2032"/>
                      <a:pt x="2032" y="1575"/>
                      <a:pt x="2032" y="1027"/>
                    </a:cubicBezTo>
                    <a:cubicBezTo>
                      <a:pt x="2032" y="457"/>
                      <a:pt x="1575" y="0"/>
                      <a:pt x="1027"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63"/>
              <p:cNvSpPr/>
              <p:nvPr/>
            </p:nvSpPr>
            <p:spPr>
              <a:xfrm>
                <a:off x="-3818028" y="2570814"/>
                <a:ext cx="23158" cy="18433"/>
              </a:xfrm>
              <a:custGeom>
                <a:avLst/>
                <a:gdLst/>
                <a:ahLst/>
                <a:cxnLst/>
                <a:rect l="l" t="t" r="r" b="b"/>
                <a:pathLst>
                  <a:path w="1735" h="1381" extrusionOk="0">
                    <a:moveTo>
                      <a:pt x="1442" y="1"/>
                    </a:moveTo>
                    <a:cubicBezTo>
                      <a:pt x="1403" y="1"/>
                      <a:pt x="1362" y="9"/>
                      <a:pt x="1324" y="24"/>
                    </a:cubicBezTo>
                    <a:cubicBezTo>
                      <a:pt x="1096" y="138"/>
                      <a:pt x="913" y="298"/>
                      <a:pt x="730" y="435"/>
                    </a:cubicBezTo>
                    <a:cubicBezTo>
                      <a:pt x="525" y="594"/>
                      <a:pt x="297" y="731"/>
                      <a:pt x="114" y="891"/>
                    </a:cubicBezTo>
                    <a:cubicBezTo>
                      <a:pt x="0" y="1005"/>
                      <a:pt x="0" y="1165"/>
                      <a:pt x="91" y="1279"/>
                    </a:cubicBezTo>
                    <a:cubicBezTo>
                      <a:pt x="152" y="1340"/>
                      <a:pt x="243" y="1381"/>
                      <a:pt x="331" y="1381"/>
                    </a:cubicBezTo>
                    <a:cubicBezTo>
                      <a:pt x="375" y="1381"/>
                      <a:pt x="418" y="1371"/>
                      <a:pt x="457" y="1348"/>
                    </a:cubicBezTo>
                    <a:cubicBezTo>
                      <a:pt x="662" y="1211"/>
                      <a:pt x="845" y="1074"/>
                      <a:pt x="1027" y="937"/>
                    </a:cubicBezTo>
                    <a:cubicBezTo>
                      <a:pt x="1233" y="777"/>
                      <a:pt x="1461" y="617"/>
                      <a:pt x="1643" y="435"/>
                    </a:cubicBezTo>
                    <a:cubicBezTo>
                      <a:pt x="1735" y="343"/>
                      <a:pt x="1735" y="206"/>
                      <a:pt x="1643" y="92"/>
                    </a:cubicBezTo>
                    <a:cubicBezTo>
                      <a:pt x="1598" y="31"/>
                      <a:pt x="1522" y="1"/>
                      <a:pt x="1442"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63"/>
              <p:cNvSpPr/>
              <p:nvPr/>
            </p:nvSpPr>
            <p:spPr>
              <a:xfrm>
                <a:off x="-3686955" y="2609989"/>
                <a:ext cx="14869" cy="21716"/>
              </a:xfrm>
              <a:custGeom>
                <a:avLst/>
                <a:gdLst/>
                <a:ahLst/>
                <a:cxnLst/>
                <a:rect l="l" t="t" r="r" b="b"/>
                <a:pathLst>
                  <a:path w="1114" h="1627" extrusionOk="0">
                    <a:moveTo>
                      <a:pt x="197" y="0"/>
                    </a:moveTo>
                    <a:cubicBezTo>
                      <a:pt x="99" y="0"/>
                      <a:pt x="1" y="90"/>
                      <a:pt x="18" y="193"/>
                    </a:cubicBezTo>
                    <a:cubicBezTo>
                      <a:pt x="18" y="330"/>
                      <a:pt x="63" y="467"/>
                      <a:pt x="132" y="581"/>
                    </a:cubicBezTo>
                    <a:cubicBezTo>
                      <a:pt x="178" y="695"/>
                      <a:pt x="223" y="809"/>
                      <a:pt x="292" y="901"/>
                    </a:cubicBezTo>
                    <a:cubicBezTo>
                      <a:pt x="337" y="1015"/>
                      <a:pt x="406" y="1106"/>
                      <a:pt x="451" y="1220"/>
                    </a:cubicBezTo>
                    <a:cubicBezTo>
                      <a:pt x="520" y="1334"/>
                      <a:pt x="588" y="1471"/>
                      <a:pt x="680" y="1563"/>
                    </a:cubicBezTo>
                    <a:cubicBezTo>
                      <a:pt x="733" y="1602"/>
                      <a:pt x="793" y="1627"/>
                      <a:pt x="853" y="1627"/>
                    </a:cubicBezTo>
                    <a:cubicBezTo>
                      <a:pt x="896" y="1627"/>
                      <a:pt x="938" y="1614"/>
                      <a:pt x="976" y="1585"/>
                    </a:cubicBezTo>
                    <a:cubicBezTo>
                      <a:pt x="1091" y="1540"/>
                      <a:pt x="1113" y="1426"/>
                      <a:pt x="1091" y="1311"/>
                    </a:cubicBezTo>
                    <a:cubicBezTo>
                      <a:pt x="1068" y="1175"/>
                      <a:pt x="999" y="1060"/>
                      <a:pt x="931" y="946"/>
                    </a:cubicBezTo>
                    <a:cubicBezTo>
                      <a:pt x="862" y="832"/>
                      <a:pt x="817" y="741"/>
                      <a:pt x="748" y="627"/>
                    </a:cubicBezTo>
                    <a:cubicBezTo>
                      <a:pt x="702" y="535"/>
                      <a:pt x="634" y="421"/>
                      <a:pt x="566" y="330"/>
                    </a:cubicBezTo>
                    <a:cubicBezTo>
                      <a:pt x="520" y="284"/>
                      <a:pt x="497" y="239"/>
                      <a:pt x="451" y="193"/>
                    </a:cubicBezTo>
                    <a:cubicBezTo>
                      <a:pt x="406" y="125"/>
                      <a:pt x="360" y="79"/>
                      <a:pt x="292" y="33"/>
                    </a:cubicBezTo>
                    <a:cubicBezTo>
                      <a:pt x="263" y="10"/>
                      <a:pt x="230" y="0"/>
                      <a:pt x="197"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63"/>
              <p:cNvSpPr/>
              <p:nvPr/>
            </p:nvSpPr>
            <p:spPr>
              <a:xfrm>
                <a:off x="-3826263" y="2529810"/>
                <a:ext cx="19207" cy="6901"/>
              </a:xfrm>
              <a:custGeom>
                <a:avLst/>
                <a:gdLst/>
                <a:ahLst/>
                <a:cxnLst/>
                <a:rect l="l" t="t" r="r" b="b"/>
                <a:pathLst>
                  <a:path w="1439" h="517" extrusionOk="0">
                    <a:moveTo>
                      <a:pt x="1086" y="1"/>
                    </a:moveTo>
                    <a:cubicBezTo>
                      <a:pt x="1037" y="1"/>
                      <a:pt x="987" y="6"/>
                      <a:pt x="937" y="14"/>
                    </a:cubicBezTo>
                    <a:cubicBezTo>
                      <a:pt x="845" y="37"/>
                      <a:pt x="731" y="37"/>
                      <a:pt x="617" y="60"/>
                    </a:cubicBezTo>
                    <a:cubicBezTo>
                      <a:pt x="503" y="60"/>
                      <a:pt x="389" y="83"/>
                      <a:pt x="275" y="129"/>
                    </a:cubicBezTo>
                    <a:cubicBezTo>
                      <a:pt x="206" y="151"/>
                      <a:pt x="161" y="174"/>
                      <a:pt x="115" y="197"/>
                    </a:cubicBezTo>
                    <a:cubicBezTo>
                      <a:pt x="69" y="243"/>
                      <a:pt x="1" y="311"/>
                      <a:pt x="46" y="380"/>
                    </a:cubicBezTo>
                    <a:cubicBezTo>
                      <a:pt x="92" y="448"/>
                      <a:pt x="138" y="471"/>
                      <a:pt x="206" y="494"/>
                    </a:cubicBezTo>
                    <a:cubicBezTo>
                      <a:pt x="252" y="494"/>
                      <a:pt x="320" y="517"/>
                      <a:pt x="366" y="517"/>
                    </a:cubicBezTo>
                    <a:cubicBezTo>
                      <a:pt x="480" y="517"/>
                      <a:pt x="571" y="517"/>
                      <a:pt x="685" y="494"/>
                    </a:cubicBezTo>
                    <a:cubicBezTo>
                      <a:pt x="777" y="494"/>
                      <a:pt x="891" y="471"/>
                      <a:pt x="982" y="471"/>
                    </a:cubicBezTo>
                    <a:cubicBezTo>
                      <a:pt x="1051" y="471"/>
                      <a:pt x="1096" y="448"/>
                      <a:pt x="1165" y="425"/>
                    </a:cubicBezTo>
                    <a:cubicBezTo>
                      <a:pt x="1233" y="425"/>
                      <a:pt x="1302" y="380"/>
                      <a:pt x="1347" y="334"/>
                    </a:cubicBezTo>
                    <a:cubicBezTo>
                      <a:pt x="1439" y="243"/>
                      <a:pt x="1416" y="129"/>
                      <a:pt x="1325" y="60"/>
                    </a:cubicBezTo>
                    <a:cubicBezTo>
                      <a:pt x="1252" y="17"/>
                      <a:pt x="1171" y="1"/>
                      <a:pt x="1086"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63"/>
              <p:cNvSpPr/>
              <p:nvPr/>
            </p:nvSpPr>
            <p:spPr>
              <a:xfrm>
                <a:off x="-3775689" y="2605237"/>
                <a:ext cx="10985" cy="20849"/>
              </a:xfrm>
              <a:custGeom>
                <a:avLst/>
                <a:gdLst/>
                <a:ahLst/>
                <a:cxnLst/>
                <a:rect l="l" t="t" r="r" b="b"/>
                <a:pathLst>
                  <a:path w="823" h="1562" extrusionOk="0">
                    <a:moveTo>
                      <a:pt x="587" y="0"/>
                    </a:moveTo>
                    <a:cubicBezTo>
                      <a:pt x="559" y="0"/>
                      <a:pt x="530" y="8"/>
                      <a:pt x="503" y="24"/>
                    </a:cubicBezTo>
                    <a:cubicBezTo>
                      <a:pt x="434" y="93"/>
                      <a:pt x="389" y="138"/>
                      <a:pt x="366" y="230"/>
                    </a:cubicBezTo>
                    <a:cubicBezTo>
                      <a:pt x="343" y="275"/>
                      <a:pt x="320" y="344"/>
                      <a:pt x="297" y="389"/>
                    </a:cubicBezTo>
                    <a:cubicBezTo>
                      <a:pt x="275" y="503"/>
                      <a:pt x="229" y="595"/>
                      <a:pt x="206" y="709"/>
                    </a:cubicBezTo>
                    <a:cubicBezTo>
                      <a:pt x="161" y="823"/>
                      <a:pt x="115" y="914"/>
                      <a:pt x="92" y="1028"/>
                    </a:cubicBezTo>
                    <a:cubicBezTo>
                      <a:pt x="46" y="1143"/>
                      <a:pt x="24" y="1257"/>
                      <a:pt x="1" y="1394"/>
                    </a:cubicBezTo>
                    <a:cubicBezTo>
                      <a:pt x="1" y="1462"/>
                      <a:pt x="69" y="1553"/>
                      <a:pt x="138" y="1553"/>
                    </a:cubicBezTo>
                    <a:cubicBezTo>
                      <a:pt x="161" y="1559"/>
                      <a:pt x="183" y="1562"/>
                      <a:pt x="205" y="1562"/>
                    </a:cubicBezTo>
                    <a:cubicBezTo>
                      <a:pt x="270" y="1562"/>
                      <a:pt x="326" y="1536"/>
                      <a:pt x="343" y="1485"/>
                    </a:cubicBezTo>
                    <a:cubicBezTo>
                      <a:pt x="480" y="1279"/>
                      <a:pt x="526" y="1051"/>
                      <a:pt x="617" y="846"/>
                    </a:cubicBezTo>
                    <a:lnTo>
                      <a:pt x="731" y="526"/>
                    </a:lnTo>
                    <a:cubicBezTo>
                      <a:pt x="777" y="412"/>
                      <a:pt x="822" y="275"/>
                      <a:pt x="800" y="161"/>
                    </a:cubicBezTo>
                    <a:cubicBezTo>
                      <a:pt x="765" y="74"/>
                      <a:pt x="677" y="0"/>
                      <a:pt x="587"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63"/>
              <p:cNvSpPr/>
              <p:nvPr/>
            </p:nvSpPr>
            <p:spPr>
              <a:xfrm>
                <a:off x="-3728159" y="2614393"/>
                <a:ext cx="6407" cy="20729"/>
              </a:xfrm>
              <a:custGeom>
                <a:avLst/>
                <a:gdLst/>
                <a:ahLst/>
                <a:cxnLst/>
                <a:rect l="l" t="t" r="r" b="b"/>
                <a:pathLst>
                  <a:path w="480" h="1553" extrusionOk="0">
                    <a:moveTo>
                      <a:pt x="240" y="0"/>
                    </a:moveTo>
                    <a:cubicBezTo>
                      <a:pt x="189" y="0"/>
                      <a:pt x="137" y="23"/>
                      <a:pt x="115" y="68"/>
                    </a:cubicBezTo>
                    <a:cubicBezTo>
                      <a:pt x="69" y="183"/>
                      <a:pt x="46" y="297"/>
                      <a:pt x="46" y="411"/>
                    </a:cubicBezTo>
                    <a:cubicBezTo>
                      <a:pt x="46" y="525"/>
                      <a:pt x="23" y="639"/>
                      <a:pt x="23" y="753"/>
                    </a:cubicBezTo>
                    <a:cubicBezTo>
                      <a:pt x="23" y="959"/>
                      <a:pt x="0" y="1210"/>
                      <a:pt x="46" y="1415"/>
                    </a:cubicBezTo>
                    <a:cubicBezTo>
                      <a:pt x="69" y="1506"/>
                      <a:pt x="155" y="1552"/>
                      <a:pt x="240" y="1552"/>
                    </a:cubicBezTo>
                    <a:cubicBezTo>
                      <a:pt x="326" y="1552"/>
                      <a:pt x="411" y="1506"/>
                      <a:pt x="434" y="1415"/>
                    </a:cubicBezTo>
                    <a:cubicBezTo>
                      <a:pt x="480" y="1210"/>
                      <a:pt x="457" y="959"/>
                      <a:pt x="457" y="753"/>
                    </a:cubicBezTo>
                    <a:cubicBezTo>
                      <a:pt x="457" y="639"/>
                      <a:pt x="434" y="525"/>
                      <a:pt x="434" y="411"/>
                    </a:cubicBezTo>
                    <a:cubicBezTo>
                      <a:pt x="434" y="297"/>
                      <a:pt x="411" y="183"/>
                      <a:pt x="366" y="68"/>
                    </a:cubicBezTo>
                    <a:cubicBezTo>
                      <a:pt x="343" y="23"/>
                      <a:pt x="292" y="0"/>
                      <a:pt x="240"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63"/>
              <p:cNvSpPr/>
              <p:nvPr/>
            </p:nvSpPr>
            <p:spPr>
              <a:xfrm>
                <a:off x="-3652599" y="2578048"/>
                <a:ext cx="20422" cy="9850"/>
              </a:xfrm>
              <a:custGeom>
                <a:avLst/>
                <a:gdLst/>
                <a:ahLst/>
                <a:cxnLst/>
                <a:rect l="l" t="t" r="r" b="b"/>
                <a:pathLst>
                  <a:path w="1530" h="738" extrusionOk="0">
                    <a:moveTo>
                      <a:pt x="248" y="1"/>
                    </a:moveTo>
                    <a:cubicBezTo>
                      <a:pt x="225" y="1"/>
                      <a:pt x="204" y="3"/>
                      <a:pt x="183" y="7"/>
                    </a:cubicBezTo>
                    <a:cubicBezTo>
                      <a:pt x="114" y="7"/>
                      <a:pt x="46" y="52"/>
                      <a:pt x="23" y="121"/>
                    </a:cubicBezTo>
                    <a:cubicBezTo>
                      <a:pt x="0" y="167"/>
                      <a:pt x="0" y="258"/>
                      <a:pt x="69" y="304"/>
                    </a:cubicBezTo>
                    <a:cubicBezTo>
                      <a:pt x="160" y="395"/>
                      <a:pt x="297" y="440"/>
                      <a:pt x="411" y="486"/>
                    </a:cubicBezTo>
                    <a:lnTo>
                      <a:pt x="753" y="600"/>
                    </a:lnTo>
                    <a:cubicBezTo>
                      <a:pt x="845" y="623"/>
                      <a:pt x="959" y="669"/>
                      <a:pt x="1073" y="714"/>
                    </a:cubicBezTo>
                    <a:cubicBezTo>
                      <a:pt x="1096" y="714"/>
                      <a:pt x="1119" y="714"/>
                      <a:pt x="1141" y="737"/>
                    </a:cubicBezTo>
                    <a:lnTo>
                      <a:pt x="1278" y="737"/>
                    </a:lnTo>
                    <a:cubicBezTo>
                      <a:pt x="1324" y="737"/>
                      <a:pt x="1370" y="714"/>
                      <a:pt x="1393" y="714"/>
                    </a:cubicBezTo>
                    <a:cubicBezTo>
                      <a:pt x="1415" y="692"/>
                      <a:pt x="1415" y="692"/>
                      <a:pt x="1415" y="692"/>
                    </a:cubicBezTo>
                    <a:cubicBezTo>
                      <a:pt x="1438" y="692"/>
                      <a:pt x="1438" y="692"/>
                      <a:pt x="1438" y="669"/>
                    </a:cubicBezTo>
                    <a:cubicBezTo>
                      <a:pt x="1529" y="646"/>
                      <a:pt x="1529" y="555"/>
                      <a:pt x="1484" y="509"/>
                    </a:cubicBezTo>
                    <a:cubicBezTo>
                      <a:pt x="1484" y="486"/>
                      <a:pt x="1461" y="463"/>
                      <a:pt x="1461" y="440"/>
                    </a:cubicBezTo>
                    <a:cubicBezTo>
                      <a:pt x="1438" y="395"/>
                      <a:pt x="1415" y="372"/>
                      <a:pt x="1370" y="349"/>
                    </a:cubicBezTo>
                    <a:cubicBezTo>
                      <a:pt x="1347" y="326"/>
                      <a:pt x="1324" y="304"/>
                      <a:pt x="1301" y="304"/>
                    </a:cubicBezTo>
                    <a:cubicBezTo>
                      <a:pt x="1256" y="281"/>
                      <a:pt x="1233" y="281"/>
                      <a:pt x="1187" y="258"/>
                    </a:cubicBezTo>
                    <a:cubicBezTo>
                      <a:pt x="1096" y="235"/>
                      <a:pt x="982" y="189"/>
                      <a:pt x="868" y="167"/>
                    </a:cubicBezTo>
                    <a:cubicBezTo>
                      <a:pt x="776" y="144"/>
                      <a:pt x="662" y="98"/>
                      <a:pt x="548" y="75"/>
                    </a:cubicBezTo>
                    <a:cubicBezTo>
                      <a:pt x="455" y="38"/>
                      <a:pt x="346" y="1"/>
                      <a:pt x="248" y="1"/>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63"/>
              <p:cNvSpPr/>
              <p:nvPr/>
            </p:nvSpPr>
            <p:spPr>
              <a:xfrm>
                <a:off x="-3636755" y="2515982"/>
                <a:ext cx="24386" cy="7368"/>
              </a:xfrm>
              <a:custGeom>
                <a:avLst/>
                <a:gdLst/>
                <a:ahLst/>
                <a:cxnLst/>
                <a:rect l="l" t="t" r="r" b="b"/>
                <a:pathLst>
                  <a:path w="1827" h="552" extrusionOk="0">
                    <a:moveTo>
                      <a:pt x="1458" y="0"/>
                    </a:moveTo>
                    <a:cubicBezTo>
                      <a:pt x="1381" y="0"/>
                      <a:pt x="1301" y="12"/>
                      <a:pt x="1233" y="23"/>
                    </a:cubicBezTo>
                    <a:cubicBezTo>
                      <a:pt x="1119" y="46"/>
                      <a:pt x="1004" y="46"/>
                      <a:pt x="890" y="69"/>
                    </a:cubicBezTo>
                    <a:cubicBezTo>
                      <a:pt x="639" y="92"/>
                      <a:pt x="365" y="115"/>
                      <a:pt x="137" y="183"/>
                    </a:cubicBezTo>
                    <a:cubicBezTo>
                      <a:pt x="69" y="229"/>
                      <a:pt x="0" y="274"/>
                      <a:pt x="0" y="366"/>
                    </a:cubicBezTo>
                    <a:cubicBezTo>
                      <a:pt x="0" y="434"/>
                      <a:pt x="69" y="525"/>
                      <a:pt x="137" y="525"/>
                    </a:cubicBezTo>
                    <a:cubicBezTo>
                      <a:pt x="243" y="545"/>
                      <a:pt x="349" y="552"/>
                      <a:pt x="455" y="552"/>
                    </a:cubicBezTo>
                    <a:cubicBezTo>
                      <a:pt x="600" y="552"/>
                      <a:pt x="745" y="539"/>
                      <a:pt x="890" y="525"/>
                    </a:cubicBezTo>
                    <a:lnTo>
                      <a:pt x="1278" y="480"/>
                    </a:lnTo>
                    <a:cubicBezTo>
                      <a:pt x="1324" y="480"/>
                      <a:pt x="1392" y="480"/>
                      <a:pt x="1461" y="457"/>
                    </a:cubicBezTo>
                    <a:lnTo>
                      <a:pt x="1529" y="457"/>
                    </a:lnTo>
                    <a:cubicBezTo>
                      <a:pt x="1621" y="434"/>
                      <a:pt x="1666" y="411"/>
                      <a:pt x="1712" y="366"/>
                    </a:cubicBezTo>
                    <a:cubicBezTo>
                      <a:pt x="1826" y="297"/>
                      <a:pt x="1780" y="92"/>
                      <a:pt x="1666" y="46"/>
                    </a:cubicBezTo>
                    <a:cubicBezTo>
                      <a:pt x="1609" y="12"/>
                      <a:pt x="1535" y="0"/>
                      <a:pt x="1458" y="0"/>
                    </a:cubicBezTo>
                    <a:close/>
                  </a:path>
                </a:pathLst>
              </a:custGeom>
              <a:solidFill>
                <a:srgbClr val="2D2D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63"/>
              <p:cNvSpPr/>
              <p:nvPr/>
            </p:nvSpPr>
            <p:spPr>
              <a:xfrm>
                <a:off x="-3944775" y="2520320"/>
                <a:ext cx="35972" cy="101468"/>
              </a:xfrm>
              <a:custGeom>
                <a:avLst/>
                <a:gdLst/>
                <a:ahLst/>
                <a:cxnLst/>
                <a:rect l="l" t="t" r="r" b="b"/>
                <a:pathLst>
                  <a:path w="2695" h="7602" extrusionOk="0">
                    <a:moveTo>
                      <a:pt x="645" y="1"/>
                    </a:moveTo>
                    <a:cubicBezTo>
                      <a:pt x="592" y="1"/>
                      <a:pt x="540" y="26"/>
                      <a:pt x="503" y="86"/>
                    </a:cubicBezTo>
                    <a:cubicBezTo>
                      <a:pt x="206" y="588"/>
                      <a:pt x="115" y="1159"/>
                      <a:pt x="69" y="1707"/>
                    </a:cubicBezTo>
                    <a:cubicBezTo>
                      <a:pt x="1" y="2255"/>
                      <a:pt x="24" y="2825"/>
                      <a:pt x="92" y="3373"/>
                    </a:cubicBezTo>
                    <a:cubicBezTo>
                      <a:pt x="252" y="4469"/>
                      <a:pt x="640" y="5519"/>
                      <a:pt x="1302" y="6409"/>
                    </a:cubicBezTo>
                    <a:cubicBezTo>
                      <a:pt x="1393" y="6523"/>
                      <a:pt x="1507" y="6637"/>
                      <a:pt x="1598" y="6751"/>
                    </a:cubicBezTo>
                    <a:cubicBezTo>
                      <a:pt x="1690" y="6865"/>
                      <a:pt x="1804" y="6980"/>
                      <a:pt x="1918" y="7094"/>
                    </a:cubicBezTo>
                    <a:cubicBezTo>
                      <a:pt x="2032" y="7185"/>
                      <a:pt x="2123" y="7299"/>
                      <a:pt x="2260" y="7390"/>
                    </a:cubicBezTo>
                    <a:cubicBezTo>
                      <a:pt x="2375" y="7482"/>
                      <a:pt x="2489" y="7550"/>
                      <a:pt x="2626" y="7596"/>
                    </a:cubicBezTo>
                    <a:cubicBezTo>
                      <a:pt x="2634" y="7600"/>
                      <a:pt x="2642" y="7602"/>
                      <a:pt x="2648" y="7602"/>
                    </a:cubicBezTo>
                    <a:cubicBezTo>
                      <a:pt x="2679" y="7602"/>
                      <a:pt x="2694" y="7565"/>
                      <a:pt x="2694" y="7527"/>
                    </a:cubicBezTo>
                    <a:cubicBezTo>
                      <a:pt x="2420" y="7094"/>
                      <a:pt x="2009" y="6751"/>
                      <a:pt x="1781" y="6295"/>
                    </a:cubicBezTo>
                    <a:cubicBezTo>
                      <a:pt x="1667" y="6067"/>
                      <a:pt x="1530" y="5861"/>
                      <a:pt x="1416" y="5633"/>
                    </a:cubicBezTo>
                    <a:cubicBezTo>
                      <a:pt x="1302" y="5405"/>
                      <a:pt x="1188" y="5176"/>
                      <a:pt x="1096" y="4948"/>
                    </a:cubicBezTo>
                    <a:cubicBezTo>
                      <a:pt x="708" y="3989"/>
                      <a:pt x="526" y="2962"/>
                      <a:pt x="571" y="1935"/>
                    </a:cubicBezTo>
                    <a:cubicBezTo>
                      <a:pt x="617" y="1365"/>
                      <a:pt x="754" y="817"/>
                      <a:pt x="845" y="246"/>
                    </a:cubicBezTo>
                    <a:cubicBezTo>
                      <a:pt x="861" y="108"/>
                      <a:pt x="752" y="1"/>
                      <a:pt x="645" y="1"/>
                    </a:cubicBezTo>
                    <a:close/>
                  </a:path>
                </a:pathLst>
              </a:custGeom>
              <a:solidFill>
                <a:srgbClr val="FFC6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63"/>
              <p:cNvSpPr/>
              <p:nvPr/>
            </p:nvSpPr>
            <p:spPr>
              <a:xfrm>
                <a:off x="-3960005" y="2543759"/>
                <a:ext cx="11279" cy="49573"/>
              </a:xfrm>
              <a:custGeom>
                <a:avLst/>
                <a:gdLst/>
                <a:ahLst/>
                <a:cxnLst/>
                <a:rect l="l" t="t" r="r" b="b"/>
                <a:pathLst>
                  <a:path w="845" h="3714" extrusionOk="0">
                    <a:moveTo>
                      <a:pt x="203" y="1"/>
                    </a:moveTo>
                    <a:cubicBezTo>
                      <a:pt x="180" y="1"/>
                      <a:pt x="160" y="14"/>
                      <a:pt x="160" y="42"/>
                    </a:cubicBezTo>
                    <a:cubicBezTo>
                      <a:pt x="69" y="362"/>
                      <a:pt x="0" y="658"/>
                      <a:pt x="0" y="978"/>
                    </a:cubicBezTo>
                    <a:cubicBezTo>
                      <a:pt x="0" y="1298"/>
                      <a:pt x="23" y="1617"/>
                      <a:pt x="46" y="1937"/>
                    </a:cubicBezTo>
                    <a:cubicBezTo>
                      <a:pt x="92" y="2256"/>
                      <a:pt x="160" y="2553"/>
                      <a:pt x="252" y="2873"/>
                    </a:cubicBezTo>
                    <a:cubicBezTo>
                      <a:pt x="297" y="3032"/>
                      <a:pt x="320" y="3192"/>
                      <a:pt x="388" y="3329"/>
                    </a:cubicBezTo>
                    <a:cubicBezTo>
                      <a:pt x="411" y="3398"/>
                      <a:pt x="434" y="3466"/>
                      <a:pt x="480" y="3534"/>
                    </a:cubicBezTo>
                    <a:cubicBezTo>
                      <a:pt x="548" y="3603"/>
                      <a:pt x="617" y="3626"/>
                      <a:pt x="685" y="3694"/>
                    </a:cubicBezTo>
                    <a:cubicBezTo>
                      <a:pt x="699" y="3708"/>
                      <a:pt x="714" y="3713"/>
                      <a:pt x="729" y="3713"/>
                    </a:cubicBezTo>
                    <a:cubicBezTo>
                      <a:pt x="765" y="3713"/>
                      <a:pt x="799" y="3681"/>
                      <a:pt x="799" y="3649"/>
                    </a:cubicBezTo>
                    <a:cubicBezTo>
                      <a:pt x="799" y="3557"/>
                      <a:pt x="845" y="3489"/>
                      <a:pt x="845" y="3420"/>
                    </a:cubicBezTo>
                    <a:cubicBezTo>
                      <a:pt x="822" y="3352"/>
                      <a:pt x="799" y="3261"/>
                      <a:pt x="776" y="3192"/>
                    </a:cubicBezTo>
                    <a:cubicBezTo>
                      <a:pt x="731" y="3055"/>
                      <a:pt x="685" y="2918"/>
                      <a:pt x="640" y="2781"/>
                    </a:cubicBezTo>
                    <a:cubicBezTo>
                      <a:pt x="571" y="2485"/>
                      <a:pt x="503" y="2188"/>
                      <a:pt x="457" y="1868"/>
                    </a:cubicBezTo>
                    <a:cubicBezTo>
                      <a:pt x="388" y="1571"/>
                      <a:pt x="366" y="1275"/>
                      <a:pt x="343" y="978"/>
                    </a:cubicBezTo>
                    <a:cubicBezTo>
                      <a:pt x="320" y="681"/>
                      <a:pt x="274" y="362"/>
                      <a:pt x="274" y="65"/>
                    </a:cubicBezTo>
                    <a:cubicBezTo>
                      <a:pt x="274" y="25"/>
                      <a:pt x="236" y="1"/>
                      <a:pt x="203" y="1"/>
                    </a:cubicBezTo>
                    <a:close/>
                  </a:path>
                </a:pathLst>
              </a:custGeom>
              <a:solidFill>
                <a:srgbClr val="FFC6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63"/>
              <p:cNvSpPr/>
              <p:nvPr/>
            </p:nvSpPr>
            <p:spPr>
              <a:xfrm>
                <a:off x="-2453766" y="2510804"/>
                <a:ext cx="70395" cy="70395"/>
              </a:xfrm>
              <a:custGeom>
                <a:avLst/>
                <a:gdLst/>
                <a:ahLst/>
                <a:cxnLst/>
                <a:rect l="l" t="t" r="r" b="b"/>
                <a:pathLst>
                  <a:path w="5274" h="5274" extrusionOk="0">
                    <a:moveTo>
                      <a:pt x="2626" y="0"/>
                    </a:moveTo>
                    <a:cubicBezTo>
                      <a:pt x="1188" y="0"/>
                      <a:pt x="1" y="1165"/>
                      <a:pt x="1" y="2625"/>
                    </a:cubicBezTo>
                    <a:cubicBezTo>
                      <a:pt x="1" y="4086"/>
                      <a:pt x="1188" y="5273"/>
                      <a:pt x="2626" y="5273"/>
                    </a:cubicBezTo>
                    <a:cubicBezTo>
                      <a:pt x="4086" y="5273"/>
                      <a:pt x="5273" y="4086"/>
                      <a:pt x="5273" y="2625"/>
                    </a:cubicBezTo>
                    <a:cubicBezTo>
                      <a:pt x="5273" y="1165"/>
                      <a:pt x="4086" y="0"/>
                      <a:pt x="262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9" name="Google Shape;1479;p63"/>
            <p:cNvSpPr/>
            <p:nvPr/>
          </p:nvSpPr>
          <p:spPr>
            <a:xfrm>
              <a:off x="464000" y="4568463"/>
              <a:ext cx="4150400" cy="80225"/>
            </a:xfrm>
            <a:custGeom>
              <a:avLst/>
              <a:gdLst/>
              <a:ahLst/>
              <a:cxnLst/>
              <a:rect l="l" t="t" r="r" b="b"/>
              <a:pathLst>
                <a:path w="166016" h="3209" extrusionOk="0">
                  <a:moveTo>
                    <a:pt x="1579" y="1"/>
                  </a:moveTo>
                  <a:cubicBezTo>
                    <a:pt x="702" y="1"/>
                    <a:pt x="0" y="727"/>
                    <a:pt x="0" y="1605"/>
                  </a:cubicBezTo>
                  <a:cubicBezTo>
                    <a:pt x="0" y="2482"/>
                    <a:pt x="702" y="3209"/>
                    <a:pt x="1579" y="3209"/>
                  </a:cubicBezTo>
                  <a:lnTo>
                    <a:pt x="164412" y="3209"/>
                  </a:lnTo>
                  <a:cubicBezTo>
                    <a:pt x="165289" y="3209"/>
                    <a:pt x="166016" y="2482"/>
                    <a:pt x="166016" y="1605"/>
                  </a:cubicBezTo>
                  <a:cubicBezTo>
                    <a:pt x="166016" y="727"/>
                    <a:pt x="165289" y="1"/>
                    <a:pt x="164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80" name="Google Shape;1480;p63"/>
          <p:cNvSpPr txBox="1">
            <a:spLocks noGrp="1"/>
          </p:cNvSpPr>
          <p:nvPr>
            <p:ph type="title"/>
          </p:nvPr>
        </p:nvSpPr>
        <p:spPr>
          <a:xfrm>
            <a:off x="3435275" y="1058975"/>
            <a:ext cx="5599310" cy="306193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dirty="0">
                <a:solidFill>
                  <a:schemeClr val="lt2"/>
                </a:solidFill>
              </a:rPr>
              <a:t>Ačiū, kad žiūrėjot</a:t>
            </a:r>
            <a:r>
              <a:rPr lang="en-GB" dirty="0">
                <a:solidFill>
                  <a:schemeClr val="lt2"/>
                </a:solidFill>
              </a:rPr>
              <a:t>!</a:t>
            </a:r>
            <a:endParaRPr dirty="0">
              <a:solidFill>
                <a:schemeClr val="lt2"/>
              </a:solidFill>
            </a:endParaRPr>
          </a:p>
        </p:txBody>
      </p:sp>
      <p:sp>
        <p:nvSpPr>
          <p:cNvPr id="1481" name="Google Shape;1481;p63"/>
          <p:cNvSpPr/>
          <p:nvPr/>
        </p:nvSpPr>
        <p:spPr>
          <a:xfrm>
            <a:off x="2030064" y="1984743"/>
            <a:ext cx="316527" cy="481564"/>
          </a:xfrm>
          <a:custGeom>
            <a:avLst/>
            <a:gdLst/>
            <a:ahLst/>
            <a:cxnLst/>
            <a:rect l="l" t="t" r="r" b="b"/>
            <a:pathLst>
              <a:path w="14137" h="21508" extrusionOk="0">
                <a:moveTo>
                  <a:pt x="10823" y="2846"/>
                </a:moveTo>
                <a:cubicBezTo>
                  <a:pt x="11383" y="2846"/>
                  <a:pt x="11906" y="3050"/>
                  <a:pt x="12340" y="3556"/>
                </a:cubicBezTo>
                <a:cubicBezTo>
                  <a:pt x="14136" y="5661"/>
                  <a:pt x="9010" y="7785"/>
                  <a:pt x="7690" y="8300"/>
                </a:cubicBezTo>
                <a:cubicBezTo>
                  <a:pt x="6834" y="8634"/>
                  <a:pt x="5847" y="8847"/>
                  <a:pt x="4879" y="8847"/>
                </a:cubicBezTo>
                <a:cubicBezTo>
                  <a:pt x="4847" y="8847"/>
                  <a:pt x="4814" y="8847"/>
                  <a:pt x="4782" y="8847"/>
                </a:cubicBezTo>
                <a:lnTo>
                  <a:pt x="4782" y="8847"/>
                </a:lnTo>
                <a:cubicBezTo>
                  <a:pt x="4910" y="7712"/>
                  <a:pt x="5474" y="6569"/>
                  <a:pt x="6189" y="5749"/>
                </a:cubicBezTo>
                <a:cubicBezTo>
                  <a:pt x="7086" y="4724"/>
                  <a:pt x="9125" y="2846"/>
                  <a:pt x="10823" y="2846"/>
                </a:cubicBezTo>
                <a:close/>
                <a:moveTo>
                  <a:pt x="10951" y="9184"/>
                </a:moveTo>
                <a:cubicBezTo>
                  <a:pt x="12074" y="9184"/>
                  <a:pt x="13486" y="9935"/>
                  <a:pt x="12585" y="11221"/>
                </a:cubicBezTo>
                <a:cubicBezTo>
                  <a:pt x="11912" y="12176"/>
                  <a:pt x="10279" y="12409"/>
                  <a:pt x="9192" y="12535"/>
                </a:cubicBezTo>
                <a:cubicBezTo>
                  <a:pt x="8922" y="12564"/>
                  <a:pt x="8645" y="12583"/>
                  <a:pt x="8367" y="12583"/>
                </a:cubicBezTo>
                <a:cubicBezTo>
                  <a:pt x="7929" y="12583"/>
                  <a:pt x="7489" y="12537"/>
                  <a:pt x="7071" y="12421"/>
                </a:cubicBezTo>
                <a:lnTo>
                  <a:pt x="7071" y="12421"/>
                </a:lnTo>
                <a:cubicBezTo>
                  <a:pt x="7197" y="11813"/>
                  <a:pt x="7466" y="11230"/>
                  <a:pt x="7879" y="10744"/>
                </a:cubicBezTo>
                <a:cubicBezTo>
                  <a:pt x="8564" y="9934"/>
                  <a:pt x="9588" y="9349"/>
                  <a:pt x="10643" y="9205"/>
                </a:cubicBezTo>
                <a:cubicBezTo>
                  <a:pt x="10742" y="9191"/>
                  <a:pt x="10845" y="9184"/>
                  <a:pt x="10951" y="9184"/>
                </a:cubicBezTo>
                <a:close/>
                <a:moveTo>
                  <a:pt x="11393" y="13785"/>
                </a:moveTo>
                <a:cubicBezTo>
                  <a:pt x="11399" y="13785"/>
                  <a:pt x="11404" y="13785"/>
                  <a:pt x="11410" y="13785"/>
                </a:cubicBezTo>
                <a:cubicBezTo>
                  <a:pt x="12365" y="13791"/>
                  <a:pt x="12899" y="14677"/>
                  <a:pt x="12409" y="15506"/>
                </a:cubicBezTo>
                <a:cubicBezTo>
                  <a:pt x="11958" y="16277"/>
                  <a:pt x="11062" y="16615"/>
                  <a:pt x="10186" y="16615"/>
                </a:cubicBezTo>
                <a:cubicBezTo>
                  <a:pt x="9877" y="16615"/>
                  <a:pt x="9570" y="16573"/>
                  <a:pt x="9286" y="16493"/>
                </a:cubicBezTo>
                <a:cubicBezTo>
                  <a:pt x="9061" y="16428"/>
                  <a:pt x="8852" y="16342"/>
                  <a:pt x="8660" y="16239"/>
                </a:cubicBezTo>
                <a:lnTo>
                  <a:pt x="8660" y="16239"/>
                </a:lnTo>
                <a:cubicBezTo>
                  <a:pt x="8988" y="15607"/>
                  <a:pt x="9399" y="15025"/>
                  <a:pt x="9896" y="14526"/>
                </a:cubicBezTo>
                <a:cubicBezTo>
                  <a:pt x="10294" y="14122"/>
                  <a:pt x="10804" y="13785"/>
                  <a:pt x="11393" y="13785"/>
                </a:cubicBezTo>
                <a:close/>
                <a:moveTo>
                  <a:pt x="4855" y="0"/>
                </a:moveTo>
                <a:cubicBezTo>
                  <a:pt x="4825" y="0"/>
                  <a:pt x="4794" y="8"/>
                  <a:pt x="4763" y="26"/>
                </a:cubicBezTo>
                <a:cubicBezTo>
                  <a:pt x="3330" y="849"/>
                  <a:pt x="1803" y="1728"/>
                  <a:pt x="924" y="3180"/>
                </a:cubicBezTo>
                <a:cubicBezTo>
                  <a:pt x="226" y="4329"/>
                  <a:pt x="0" y="5755"/>
                  <a:pt x="647" y="6974"/>
                </a:cubicBezTo>
                <a:cubicBezTo>
                  <a:pt x="1431" y="8449"/>
                  <a:pt x="2866" y="9094"/>
                  <a:pt x="4398" y="9205"/>
                </a:cubicBezTo>
                <a:lnTo>
                  <a:pt x="4398" y="9205"/>
                </a:lnTo>
                <a:cubicBezTo>
                  <a:pt x="4364" y="10483"/>
                  <a:pt x="4844" y="11706"/>
                  <a:pt x="6107" y="12434"/>
                </a:cubicBezTo>
                <a:cubicBezTo>
                  <a:pt x="6282" y="12535"/>
                  <a:pt x="6463" y="12620"/>
                  <a:pt x="6649" y="12690"/>
                </a:cubicBezTo>
                <a:lnTo>
                  <a:pt x="6649" y="12690"/>
                </a:lnTo>
                <a:cubicBezTo>
                  <a:pt x="6459" y="14109"/>
                  <a:pt x="6947" y="15588"/>
                  <a:pt x="8193" y="16406"/>
                </a:cubicBezTo>
                <a:lnTo>
                  <a:pt x="8193" y="16406"/>
                </a:lnTo>
                <a:cubicBezTo>
                  <a:pt x="7466" y="17937"/>
                  <a:pt x="7165" y="19633"/>
                  <a:pt x="7288" y="21324"/>
                </a:cubicBezTo>
                <a:cubicBezTo>
                  <a:pt x="7298" y="21447"/>
                  <a:pt x="7398" y="21508"/>
                  <a:pt x="7494" y="21508"/>
                </a:cubicBezTo>
                <a:cubicBezTo>
                  <a:pt x="7590" y="21508"/>
                  <a:pt x="7681" y="21447"/>
                  <a:pt x="7672" y="21324"/>
                </a:cubicBezTo>
                <a:cubicBezTo>
                  <a:pt x="7556" y="19768"/>
                  <a:pt x="7813" y="18059"/>
                  <a:pt x="8493" y="16582"/>
                </a:cubicBezTo>
                <a:lnTo>
                  <a:pt x="8493" y="16582"/>
                </a:lnTo>
                <a:cubicBezTo>
                  <a:pt x="8592" y="16633"/>
                  <a:pt x="8695" y="16681"/>
                  <a:pt x="8802" y="16725"/>
                </a:cubicBezTo>
                <a:cubicBezTo>
                  <a:pt x="9236" y="16903"/>
                  <a:pt x="9722" y="16998"/>
                  <a:pt x="10207" y="16998"/>
                </a:cubicBezTo>
                <a:cubicBezTo>
                  <a:pt x="11090" y="16998"/>
                  <a:pt x="11973" y="16684"/>
                  <a:pt x="12541" y="15990"/>
                </a:cubicBezTo>
                <a:cubicBezTo>
                  <a:pt x="13383" y="14966"/>
                  <a:pt x="12962" y="13552"/>
                  <a:pt x="11579" y="13408"/>
                </a:cubicBezTo>
                <a:cubicBezTo>
                  <a:pt x="11509" y="13400"/>
                  <a:pt x="11439" y="13397"/>
                  <a:pt x="11370" y="13397"/>
                </a:cubicBezTo>
                <a:cubicBezTo>
                  <a:pt x="9955" y="13397"/>
                  <a:pt x="8951" y="14936"/>
                  <a:pt x="8366" y="16059"/>
                </a:cubicBezTo>
                <a:lnTo>
                  <a:pt x="8366" y="16059"/>
                </a:lnTo>
                <a:cubicBezTo>
                  <a:pt x="7329" y="15340"/>
                  <a:pt x="6876" y="14054"/>
                  <a:pt x="7010" y="12806"/>
                </a:cubicBezTo>
                <a:lnTo>
                  <a:pt x="7010" y="12806"/>
                </a:lnTo>
                <a:cubicBezTo>
                  <a:pt x="7441" y="12922"/>
                  <a:pt x="7890" y="12969"/>
                  <a:pt x="8342" y="12969"/>
                </a:cubicBezTo>
                <a:cubicBezTo>
                  <a:pt x="8980" y="12969"/>
                  <a:pt x="9624" y="12875"/>
                  <a:pt x="10229" y="12748"/>
                </a:cubicBezTo>
                <a:cubicBezTo>
                  <a:pt x="11391" y="12497"/>
                  <a:pt x="13056" y="12070"/>
                  <a:pt x="13232" y="10643"/>
                </a:cubicBezTo>
                <a:cubicBezTo>
                  <a:pt x="13376" y="9500"/>
                  <a:pt x="12271" y="8878"/>
                  <a:pt x="11278" y="8803"/>
                </a:cubicBezTo>
                <a:cubicBezTo>
                  <a:pt x="11191" y="8796"/>
                  <a:pt x="11103" y="8792"/>
                  <a:pt x="11016" y="8792"/>
                </a:cubicBezTo>
                <a:cubicBezTo>
                  <a:pt x="9854" y="8792"/>
                  <a:pt x="8672" y="9397"/>
                  <a:pt x="7860" y="10197"/>
                </a:cubicBezTo>
                <a:cubicBezTo>
                  <a:pt x="7279" y="10777"/>
                  <a:pt x="6894" y="11521"/>
                  <a:pt x="6718" y="12304"/>
                </a:cubicBezTo>
                <a:lnTo>
                  <a:pt x="6718" y="12304"/>
                </a:lnTo>
                <a:cubicBezTo>
                  <a:pt x="6417" y="12185"/>
                  <a:pt x="6132" y="12023"/>
                  <a:pt x="5875" y="11806"/>
                </a:cubicBezTo>
                <a:cubicBezTo>
                  <a:pt x="5046" y="11111"/>
                  <a:pt x="4732" y="10182"/>
                  <a:pt x="4756" y="9221"/>
                </a:cubicBezTo>
                <a:lnTo>
                  <a:pt x="4756" y="9221"/>
                </a:lnTo>
                <a:cubicBezTo>
                  <a:pt x="4801" y="9222"/>
                  <a:pt x="4846" y="9222"/>
                  <a:pt x="4891" y="9222"/>
                </a:cubicBezTo>
                <a:cubicBezTo>
                  <a:pt x="5893" y="9222"/>
                  <a:pt x="6909" y="9012"/>
                  <a:pt x="7791" y="8671"/>
                </a:cubicBezTo>
                <a:cubicBezTo>
                  <a:pt x="9205" y="8124"/>
                  <a:pt x="10756" y="7383"/>
                  <a:pt x="11925" y="6415"/>
                </a:cubicBezTo>
                <a:cubicBezTo>
                  <a:pt x="12811" y="5680"/>
                  <a:pt x="13502" y="4480"/>
                  <a:pt x="12717" y="3412"/>
                </a:cubicBezTo>
                <a:cubicBezTo>
                  <a:pt x="12248" y="2780"/>
                  <a:pt x="11528" y="2521"/>
                  <a:pt x="10790" y="2521"/>
                </a:cubicBezTo>
                <a:cubicBezTo>
                  <a:pt x="10340" y="2521"/>
                  <a:pt x="9884" y="2617"/>
                  <a:pt x="9475" y="2784"/>
                </a:cubicBezTo>
                <a:cubicBezTo>
                  <a:pt x="8055" y="3368"/>
                  <a:pt x="6673" y="4537"/>
                  <a:pt x="5711" y="5718"/>
                </a:cubicBezTo>
                <a:cubicBezTo>
                  <a:pt x="5027" y="6567"/>
                  <a:pt x="4537" y="7703"/>
                  <a:pt x="4422" y="8831"/>
                </a:cubicBezTo>
                <a:lnTo>
                  <a:pt x="4422" y="8831"/>
                </a:lnTo>
                <a:cubicBezTo>
                  <a:pt x="3078" y="8733"/>
                  <a:pt x="1819" y="8184"/>
                  <a:pt x="1062" y="6924"/>
                </a:cubicBezTo>
                <a:cubicBezTo>
                  <a:pt x="302" y="5667"/>
                  <a:pt x="666" y="4147"/>
                  <a:pt x="1496" y="3016"/>
                </a:cubicBezTo>
                <a:cubicBezTo>
                  <a:pt x="2363" y="1822"/>
                  <a:pt x="3701" y="1075"/>
                  <a:pt x="4957" y="359"/>
                </a:cubicBezTo>
                <a:cubicBezTo>
                  <a:pt x="5139" y="257"/>
                  <a:pt x="5025" y="0"/>
                  <a:pt x="4855" y="0"/>
                </a:cubicBezTo>
                <a:close/>
              </a:path>
            </a:pathLst>
          </a:custGeom>
          <a:solidFill>
            <a:srgbClr val="362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Tips for Reducing Noise Levels in the Workplace by Slidesgo">
  <a:themeElements>
    <a:clrScheme name="Simple Light">
      <a:dk1>
        <a:srgbClr val="3D070E"/>
      </a:dk1>
      <a:lt1>
        <a:srgbClr val="F9F0FF"/>
      </a:lt1>
      <a:dk2>
        <a:srgbClr val="FC425A"/>
      </a:dk2>
      <a:lt2>
        <a:srgbClr val="2347F8"/>
      </a:lt2>
      <a:accent1>
        <a:srgbClr val="FEAA0D"/>
      </a:accent1>
      <a:accent2>
        <a:srgbClr val="FEC627"/>
      </a:accent2>
      <a:accent3>
        <a:srgbClr val="8338EC"/>
      </a:accent3>
      <a:accent4>
        <a:srgbClr val="266BF2"/>
      </a:accent4>
      <a:accent5>
        <a:srgbClr val="FABAE9"/>
      </a:accent5>
      <a:accent6>
        <a:srgbClr val="2AB2DD"/>
      </a:accent6>
      <a:hlink>
        <a:srgbClr val="3D070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TotalTime>
  <Words>1363</Words>
  <Application>Microsoft Office PowerPoint</Application>
  <PresentationFormat>Demonstracija ekrane (16:9)</PresentationFormat>
  <Paragraphs>168</Paragraphs>
  <Slides>46</Slides>
  <Notes>45</Notes>
  <HiddenSlides>0</HiddenSlides>
  <MMClips>0</MMClips>
  <ScaleCrop>false</ScaleCrop>
  <HeadingPairs>
    <vt:vector size="6" baseType="variant">
      <vt:variant>
        <vt:lpstr>Naudojami šriftai</vt:lpstr>
      </vt:variant>
      <vt:variant>
        <vt:i4>8</vt:i4>
      </vt:variant>
      <vt:variant>
        <vt:lpstr>Tema</vt:lpstr>
      </vt:variant>
      <vt:variant>
        <vt:i4>1</vt:i4>
      </vt:variant>
      <vt:variant>
        <vt:lpstr>Skaidrių pavadinimai</vt:lpstr>
      </vt:variant>
      <vt:variant>
        <vt:i4>46</vt:i4>
      </vt:variant>
    </vt:vector>
  </HeadingPairs>
  <TitlesOfParts>
    <vt:vector size="55" baseType="lpstr">
      <vt:lpstr>Arial</vt:lpstr>
      <vt:lpstr>Times New Roman</vt:lpstr>
      <vt:lpstr>Montserrat</vt:lpstr>
      <vt:lpstr>Symbol</vt:lpstr>
      <vt:lpstr>Hepta Slab</vt:lpstr>
      <vt:lpstr>Chivo</vt:lpstr>
      <vt:lpstr>Amiko</vt:lpstr>
      <vt:lpstr>Roboto Condensed Light</vt:lpstr>
      <vt:lpstr>Tips for Reducing Noise Levels in the Workplace by Slidesgo</vt:lpstr>
      <vt:lpstr>Triukšmas mokykloje</vt:lpstr>
      <vt:lpstr>Turinys</vt:lpstr>
      <vt:lpstr>Turinys</vt:lpstr>
      <vt:lpstr>Triukšmo apibrėžimas</vt:lpstr>
      <vt:lpstr>Triukšmo apibrėžimas</vt:lpstr>
      <vt:lpstr>Garso apibrėžimas</vt:lpstr>
      <vt:lpstr>Garso apibrėžimas</vt:lpstr>
      <vt:lpstr>Garso apibrėžimas</vt:lpstr>
      <vt:lpstr>Triukšmo šaltiniai</vt:lpstr>
      <vt:lpstr>Triukšmo šaltiniai</vt:lpstr>
      <vt:lpstr>Triukšmo kilmė</vt:lpstr>
      <vt:lpstr>Specifinis triukšmo poveikis organizmui</vt:lpstr>
      <vt:lpstr>Nespecifinis triukšmo poveikis organizmui</vt:lpstr>
      <vt:lpstr>Tyrimas</vt:lpstr>
      <vt:lpstr>Tyrimo pagrindimas</vt:lpstr>
      <vt:lpstr>Tyrimo objektas ir tikslas </vt:lpstr>
      <vt:lpstr>Hipotezė</vt:lpstr>
      <vt:lpstr>Anketinė apklausa</vt:lpstr>
      <vt:lpstr>Anketinės apklausos rezultatai</vt:lpstr>
      <vt:lpstr>Anketinės apklausos rezultatai</vt:lpstr>
      <vt:lpstr>Anketinės apklausos rezultatai</vt:lpstr>
      <vt:lpstr>Anketinės apklausos rezultatai</vt:lpstr>
      <vt:lpstr>Anketinės apklausos rezultatai</vt:lpstr>
      <vt:lpstr>Triukšmo tyrimas garso lygio matuokliu</vt:lpstr>
      <vt:lpstr>Tyrimo garso lygio matuokliu  rezultatai</vt:lpstr>
      <vt:lpstr>Tyrimo garso lygio matuokliu  rezultatai</vt:lpstr>
      <vt:lpstr>Tyrimo garso lygio matuokliu  rezultatai</vt:lpstr>
      <vt:lpstr>Tyrimo garso lygio matuokliu  rezultatai</vt:lpstr>
      <vt:lpstr>Moksleivių anketinių apklausų ir tyrimo garso matuokliu rezultatų lyginamoji analizė </vt:lpstr>
      <vt:lpstr>Moksleivių anketinių apklausų ir garso matuoklio rezultatų lyginamoji analizė </vt:lpstr>
      <vt:lpstr>Išvados</vt:lpstr>
      <vt:lpstr>Rekomendacijos</vt:lpstr>
      <vt:lpstr>„PowerPoint“ pateiktis</vt:lpstr>
      <vt:lpstr>PASITIKRINKITE!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ATSAKYMAI!</vt:lpstr>
      <vt:lpstr>Ačiū, kad žiūrėjot!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Tips for Reducing Noise Levels in the Workplace</dc:title>
  <dc:creator>HP 10 (86 K)</dc:creator>
  <cp:lastModifiedBy>GAMTOS MOKSLŲ KAB</cp:lastModifiedBy>
  <cp:revision>5</cp:revision>
  <dcterms:modified xsi:type="dcterms:W3CDTF">2024-05-29T07:39:48Z</dcterms:modified>
</cp:coreProperties>
</file>