
<file path=[Content_Types].xml><?xml version="1.0" encoding="utf-8"?>
<Types xmlns="http://schemas.openxmlformats.org/package/2006/content-types">
  <Default Extension="bmp" ContentType="image/bmp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40" r:id="rId4"/>
  </p:sldMasterIdLst>
  <p:sldIdLst>
    <p:sldId id="263" r:id="rId5"/>
    <p:sldId id="264" r:id="rId6"/>
    <p:sldId id="271" r:id="rId7"/>
    <p:sldId id="276" r:id="rId8"/>
    <p:sldId id="277" r:id="rId9"/>
    <p:sldId id="273" r:id="rId10"/>
    <p:sldId id="274" r:id="rId11"/>
    <p:sldId id="275" r:id="rId12"/>
    <p:sldId id="314" r:id="rId13"/>
    <p:sldId id="315" r:id="rId14"/>
    <p:sldId id="316" r:id="rId15"/>
    <p:sldId id="310" r:id="rId16"/>
    <p:sldId id="317" r:id="rId17"/>
    <p:sldId id="313" r:id="rId18"/>
    <p:sldId id="318" r:id="rId19"/>
    <p:sldId id="311" r:id="rId20"/>
    <p:sldId id="292" r:id="rId21"/>
    <p:sldId id="325" r:id="rId22"/>
    <p:sldId id="322" r:id="rId23"/>
    <p:sldId id="304" r:id="rId24"/>
    <p:sldId id="280" r:id="rId25"/>
    <p:sldId id="284" r:id="rId26"/>
    <p:sldId id="285" r:id="rId27"/>
    <p:sldId id="281" r:id="rId28"/>
    <p:sldId id="282" r:id="rId29"/>
    <p:sldId id="286" r:id="rId30"/>
    <p:sldId id="287" r:id="rId31"/>
    <p:sldId id="288" r:id="rId32"/>
    <p:sldId id="289" r:id="rId33"/>
    <p:sldId id="290" r:id="rId34"/>
    <p:sldId id="291" r:id="rId35"/>
    <p:sldId id="300" r:id="rId36"/>
    <p:sldId id="301" r:id="rId37"/>
    <p:sldId id="302" r:id="rId3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EA955815-A4EF-DA4A-9631-67ED73BD9BCB}" name="Lonita Timofejeva" initials="" userId="S::lonita.timofejeva@vetrungesgimnazija.lt::8ea2287f-5ab8-4ad0-ab10-2d0a163e034d" providerId="AD"/>
  <p188:author id="{C3ED7FAF-616F-A4C6-A0E6-ED16B28D1085}" name="Viktorija Tureckaja" initials="VT" userId="S::viktorija.tureckaja@vetrungesgimnazija.lt::f21afab1-d175-431a-923c-9ec3d2632846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ABD6C"/>
    <a:srgbClr val="467A60"/>
    <a:srgbClr val="3F4070"/>
    <a:srgbClr val="172E0F"/>
    <a:srgbClr val="C7FFCB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80FC697-3A66-4080-BC3A-A9CCCD0A615B}" v="404" dt="2024-06-01T15:38:56.216"/>
    <p1510:client id="{0BFF605D-C9EC-9E31-ECBC-EAF93D057B2B}" v="498" dt="2024-06-01T12:58:03.866"/>
    <p1510:client id="{15D2F047-F1ED-495E-AFAF-B172E127DE43}" v="139" dt="2024-06-01T11:07:30.330"/>
    <p1510:client id="{1AFA2ECE-5D08-47EF-8CD6-32A01338DD01}" v="18" dt="2024-06-01T10:51:26.014"/>
    <p1510:client id="{1B674ACC-6010-4967-A8BC-5173CBB3940B}" v="56" dt="2024-06-01T16:33:11.883"/>
    <p1510:client id="{2EC64949-9F24-4D9F-ADE7-7F19320452BB}" v="29" dt="2024-06-01T10:56:43.123"/>
    <p1510:client id="{3151C013-BF64-4C24-B898-7BD2C8380272}" v="5" dt="2024-06-01T11:10:11.886"/>
    <p1510:client id="{415E0728-CDCD-42B0-B745-894BE4C1AA19}" v="2" dt="2024-06-01T10:22:38.507"/>
    <p1510:client id="{43396911-312B-1C4D-8F3A-466B9DF3263D}" v="16" dt="2024-06-01T15:48:36.857"/>
    <p1510:client id="{6B40E6A1-2D5A-4F15-962D-E470D05D0918}" v="7" dt="2024-06-01T03:41:40.570"/>
    <p1510:client id="{6B4C30CB-7BB4-422F-8557-F19EE82FCB28}" v="58" dt="2024-06-01T11:12:54.855"/>
    <p1510:client id="{80A0A1BB-5AE6-4F60-88DC-0129CF4AFA06}" v="9" dt="2024-06-01T10:58:18.306"/>
    <p1510:client id="{82308E9A-7714-4996-A604-70255BAB861E}" v="21" dt="2024-06-01T10:48:25.627"/>
    <p1510:client id="{88F8B504-7FC7-47F0-AB97-146E6CE4C700}" v="18" dt="2024-06-01T14:58:42.208"/>
    <p1510:client id="{955527C0-619E-4AF1-B6CF-0AE760AC83D9}" v="6" dt="2024-06-01T12:44:12.004"/>
    <p1510:client id="{99DEAED1-D1A1-D192-8A0D-1230F9B64066}" v="259" dt="2024-06-01T15:17:40.587"/>
    <p1510:client id="{9A36CFF4-8908-4ED7-BB5D-6B5305C16101}" v="488" dt="2024-06-01T13:57:36.763"/>
    <p1510:client id="{A913B2B6-0F28-47B2-9AE6-D00AF7E769AA}" v="6" dt="2024-06-01T11:09:12.294"/>
    <p1510:client id="{A982113E-8262-4D36-BEF9-A3ADACBF3591}" v="9" dt="2024-06-01T10:59:25.973"/>
    <p1510:client id="{CC1D647F-8E34-4D73-B1CD-016420ECC384}" v="535" dt="2024-06-01T04:23:04.731"/>
    <p1510:client id="{D7C95136-49B1-42E2-8939-1AEC536F7D28}" v="519" dt="2024-06-01T03:36:28.587"/>
    <p1510:client id="{DE4BD5CB-DA33-62DF-FC1A-B86E8513418D}" v="1136" dt="2024-06-01T15:33:40.047"/>
    <p1510:client id="{EEB5FD2C-35E6-4E17-AF2C-6DAA00F0EBE1}" v="6" dt="2024-06-01T16:36:36.718"/>
    <p1510:client id="{F286BB4F-A3A4-41CB-A136-45E794EAE0A5}" v="1" dt="2024-06-01T11:17:26.549"/>
    <p1510:client id="{FF14B699-B605-0885-D023-132392577FD8}" v="816" dt="2024-06-01T07:21:52.25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/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presProps" Target="presProps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tableStyles" Target="tableStyles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viewProps" Target="viewProps.xml"/><Relationship Id="rId45" Type="http://schemas.microsoft.com/office/2018/10/relationships/authors" Target="author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microsoft.com/office/2016/11/relationships/changesInfo" Target="changesInfos/changesInfo1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20" Type="http://schemas.openxmlformats.org/officeDocument/2006/relationships/slide" Target="slides/slide16.xml"/><Relationship Id="rId41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irutė Žukauskienė" userId="S::birute.zukauskiene@vetrungesgimnazija.lt::98e565df-79cc-47e3-b15d-62e9a535fb46" providerId="AD" clId="Web-{A913B2B6-0F28-47B2-9AE6-D00AF7E769AA}"/>
    <pc:docChg chg="modSld">
      <pc:chgData name="Birutė Žukauskienė" userId="S::birute.zukauskiene@vetrungesgimnazija.lt::98e565df-79cc-47e3-b15d-62e9a535fb46" providerId="AD" clId="Web-{A913B2B6-0F28-47B2-9AE6-D00AF7E769AA}" dt="2024-06-01T11:09:12.294" v="4" actId="1076"/>
      <pc:docMkLst>
        <pc:docMk/>
      </pc:docMkLst>
      <pc:sldChg chg="addSp modSp">
        <pc:chgData name="Birutė Žukauskienė" userId="S::birute.zukauskiene@vetrungesgimnazija.lt::98e565df-79cc-47e3-b15d-62e9a535fb46" providerId="AD" clId="Web-{A913B2B6-0F28-47B2-9AE6-D00AF7E769AA}" dt="2024-06-01T11:09:12.294" v="4" actId="1076"/>
        <pc:sldMkLst>
          <pc:docMk/>
          <pc:sldMk cId="3082180942" sldId="317"/>
        </pc:sldMkLst>
        <pc:picChg chg="add mod">
          <ac:chgData name="Birutė Žukauskienė" userId="S::birute.zukauskiene@vetrungesgimnazija.lt::98e565df-79cc-47e3-b15d-62e9a535fb46" providerId="AD" clId="Web-{A913B2B6-0F28-47B2-9AE6-D00AF7E769AA}" dt="2024-06-01T11:09:12.294" v="4" actId="1076"/>
          <ac:picMkLst>
            <pc:docMk/>
            <pc:sldMk cId="3082180942" sldId="317"/>
            <ac:picMk id="3" creationId="{6BD18C31-2AA6-70C6-96B7-796E38A07120}"/>
          </ac:picMkLst>
        </pc:picChg>
      </pc:sldChg>
    </pc:docChg>
  </pc:docChgLst>
  <pc:docChgLst>
    <pc:chgData name="Birutė Žukauskienė" userId="S::birute.zukauskiene@vetrungesgimnazija.lt::98e565df-79cc-47e3-b15d-62e9a535fb46" providerId="AD" clId="Web-{1B674ACC-6010-4967-A8BC-5173CBB3940B}"/>
    <pc:docChg chg="modSld">
      <pc:chgData name="Birutė Žukauskienė" userId="S::birute.zukauskiene@vetrungesgimnazija.lt::98e565df-79cc-47e3-b15d-62e9a535fb46" providerId="AD" clId="Web-{1B674ACC-6010-4967-A8BC-5173CBB3940B}" dt="2024-06-01T16:33:11.274" v="34" actId="20577"/>
      <pc:docMkLst>
        <pc:docMk/>
      </pc:docMkLst>
      <pc:sldChg chg="modSp">
        <pc:chgData name="Birutė Žukauskienė" userId="S::birute.zukauskiene@vetrungesgimnazija.lt::98e565df-79cc-47e3-b15d-62e9a535fb46" providerId="AD" clId="Web-{1B674ACC-6010-4967-A8BC-5173CBB3940B}" dt="2024-06-01T16:31:21.865" v="2" actId="20577"/>
        <pc:sldMkLst>
          <pc:docMk/>
          <pc:sldMk cId="3510162492" sldId="290"/>
        </pc:sldMkLst>
        <pc:spChg chg="mod">
          <ac:chgData name="Birutė Žukauskienė" userId="S::birute.zukauskiene@vetrungesgimnazija.lt::98e565df-79cc-47e3-b15d-62e9a535fb46" providerId="AD" clId="Web-{1B674ACC-6010-4967-A8BC-5173CBB3940B}" dt="2024-06-01T16:31:21.865" v="2" actId="20577"/>
          <ac:spMkLst>
            <pc:docMk/>
            <pc:sldMk cId="3510162492" sldId="290"/>
            <ac:spMk id="4" creationId="{32FB49E1-9B63-432F-9E13-68F6BEE91FDC}"/>
          </ac:spMkLst>
        </pc:spChg>
      </pc:sldChg>
      <pc:sldChg chg="modSp">
        <pc:chgData name="Birutė Žukauskienė" userId="S::birute.zukauskiene@vetrungesgimnazija.lt::98e565df-79cc-47e3-b15d-62e9a535fb46" providerId="AD" clId="Web-{1B674ACC-6010-4967-A8BC-5173CBB3940B}" dt="2024-06-01T16:31:26.350" v="3" actId="20577"/>
        <pc:sldMkLst>
          <pc:docMk/>
          <pc:sldMk cId="4003383322" sldId="291"/>
        </pc:sldMkLst>
        <pc:spChg chg="mod">
          <ac:chgData name="Birutė Žukauskienė" userId="S::birute.zukauskiene@vetrungesgimnazija.lt::98e565df-79cc-47e3-b15d-62e9a535fb46" providerId="AD" clId="Web-{1B674ACC-6010-4967-A8BC-5173CBB3940B}" dt="2024-06-01T16:31:26.350" v="3" actId="20577"/>
          <ac:spMkLst>
            <pc:docMk/>
            <pc:sldMk cId="4003383322" sldId="291"/>
            <ac:spMk id="14" creationId="{02E66CCD-1D34-F719-C162-82B24E59D2D9}"/>
          </ac:spMkLst>
        </pc:spChg>
      </pc:sldChg>
      <pc:sldChg chg="modSp">
        <pc:chgData name="Birutė Žukauskienė" userId="S::birute.zukauskiene@vetrungesgimnazija.lt::98e565df-79cc-47e3-b15d-62e9a535fb46" providerId="AD" clId="Web-{1B674ACC-6010-4967-A8BC-5173CBB3940B}" dt="2024-06-01T16:31:45.569" v="16" actId="20577"/>
        <pc:sldMkLst>
          <pc:docMk/>
          <pc:sldMk cId="710720793" sldId="300"/>
        </pc:sldMkLst>
        <pc:spChg chg="mod">
          <ac:chgData name="Birutė Žukauskienė" userId="S::birute.zukauskiene@vetrungesgimnazija.lt::98e565df-79cc-47e3-b15d-62e9a535fb46" providerId="AD" clId="Web-{1B674ACC-6010-4967-A8BC-5173CBB3940B}" dt="2024-06-01T16:31:45.569" v="16" actId="20577"/>
          <ac:spMkLst>
            <pc:docMk/>
            <pc:sldMk cId="710720793" sldId="300"/>
            <ac:spMk id="4" creationId="{32FB49E1-9B63-432F-9E13-68F6BEE91FDC}"/>
          </ac:spMkLst>
        </pc:spChg>
      </pc:sldChg>
      <pc:sldChg chg="modSp">
        <pc:chgData name="Birutė Žukauskienė" userId="S::birute.zukauskiene@vetrungesgimnazija.lt::98e565df-79cc-47e3-b15d-62e9a535fb46" providerId="AD" clId="Web-{1B674ACC-6010-4967-A8BC-5173CBB3940B}" dt="2024-06-01T16:31:49.085" v="17" actId="20577"/>
        <pc:sldMkLst>
          <pc:docMk/>
          <pc:sldMk cId="3250547250" sldId="301"/>
        </pc:sldMkLst>
        <pc:spChg chg="mod">
          <ac:chgData name="Birutė Žukauskienė" userId="S::birute.zukauskiene@vetrungesgimnazija.lt::98e565df-79cc-47e3-b15d-62e9a535fb46" providerId="AD" clId="Web-{1B674ACC-6010-4967-A8BC-5173CBB3940B}" dt="2024-06-01T16:31:49.085" v="17" actId="20577"/>
          <ac:spMkLst>
            <pc:docMk/>
            <pc:sldMk cId="3250547250" sldId="301"/>
            <ac:spMk id="14" creationId="{02E66CCD-1D34-F719-C162-82B24E59D2D9}"/>
          </ac:spMkLst>
        </pc:spChg>
      </pc:sldChg>
      <pc:sldChg chg="modSp">
        <pc:chgData name="Birutė Žukauskienė" userId="S::birute.zukauskiene@vetrungesgimnazija.lt::98e565df-79cc-47e3-b15d-62e9a535fb46" providerId="AD" clId="Web-{1B674ACC-6010-4967-A8BC-5173CBB3940B}" dt="2024-06-01T16:32:02.210" v="30" actId="20577"/>
        <pc:sldMkLst>
          <pc:docMk/>
          <pc:sldMk cId="3561139370" sldId="302"/>
        </pc:sldMkLst>
        <pc:spChg chg="mod">
          <ac:chgData name="Birutė Žukauskienė" userId="S::birute.zukauskiene@vetrungesgimnazija.lt::98e565df-79cc-47e3-b15d-62e9a535fb46" providerId="AD" clId="Web-{1B674ACC-6010-4967-A8BC-5173CBB3940B}" dt="2024-06-01T16:32:02.210" v="30" actId="20577"/>
          <ac:spMkLst>
            <pc:docMk/>
            <pc:sldMk cId="3561139370" sldId="302"/>
            <ac:spMk id="2" creationId="{8EF56660-0570-6824-4B20-23E69CC37A8D}"/>
          </ac:spMkLst>
        </pc:spChg>
      </pc:sldChg>
      <pc:sldChg chg="modSp">
        <pc:chgData name="Birutė Žukauskienė" userId="S::birute.zukauskiene@vetrungesgimnazija.lt::98e565df-79cc-47e3-b15d-62e9a535fb46" providerId="AD" clId="Web-{1B674ACC-6010-4967-A8BC-5173CBB3940B}" dt="2024-06-01T16:33:11.274" v="34" actId="20577"/>
        <pc:sldMkLst>
          <pc:docMk/>
          <pc:sldMk cId="2697924647" sldId="322"/>
        </pc:sldMkLst>
        <pc:spChg chg="mod">
          <ac:chgData name="Birutė Žukauskienė" userId="S::birute.zukauskiene@vetrungesgimnazija.lt::98e565df-79cc-47e3-b15d-62e9a535fb46" providerId="AD" clId="Web-{1B674ACC-6010-4967-A8BC-5173CBB3940B}" dt="2024-06-01T16:33:11.274" v="34" actId="20577"/>
          <ac:spMkLst>
            <pc:docMk/>
            <pc:sldMk cId="2697924647" sldId="322"/>
            <ac:spMk id="5" creationId="{03D85F9A-1202-3842-3E32-8480531049B9}"/>
          </ac:spMkLst>
        </pc:spChg>
      </pc:sldChg>
    </pc:docChg>
  </pc:docChgLst>
  <pc:docChgLst>
    <pc:chgData name="Birutė Žukauskienė" userId="S::birute.zukauskiene@vetrungesgimnazija.lt::98e565df-79cc-47e3-b15d-62e9a535fb46" providerId="AD" clId="Web-{955527C0-619E-4AF1-B6CF-0AE760AC83D9}"/>
    <pc:docChg chg="modSld">
      <pc:chgData name="Birutė Žukauskienė" userId="S::birute.zukauskiene@vetrungesgimnazija.lt::98e565df-79cc-47e3-b15d-62e9a535fb46" providerId="AD" clId="Web-{955527C0-619E-4AF1-B6CF-0AE760AC83D9}" dt="2024-06-01T12:44:12.004" v="2" actId="20577"/>
      <pc:docMkLst>
        <pc:docMk/>
      </pc:docMkLst>
      <pc:sldChg chg="modSp">
        <pc:chgData name="Birutė Žukauskienė" userId="S::birute.zukauskiene@vetrungesgimnazija.lt::98e565df-79cc-47e3-b15d-62e9a535fb46" providerId="AD" clId="Web-{955527C0-619E-4AF1-B6CF-0AE760AC83D9}" dt="2024-06-01T12:44:12.004" v="2" actId="20577"/>
        <pc:sldMkLst>
          <pc:docMk/>
          <pc:sldMk cId="1306447926" sldId="318"/>
        </pc:sldMkLst>
        <pc:spChg chg="mod">
          <ac:chgData name="Birutė Žukauskienė" userId="S::birute.zukauskiene@vetrungesgimnazija.lt::98e565df-79cc-47e3-b15d-62e9a535fb46" providerId="AD" clId="Web-{955527C0-619E-4AF1-B6CF-0AE760AC83D9}" dt="2024-06-01T12:44:12.004" v="2" actId="20577"/>
          <ac:spMkLst>
            <pc:docMk/>
            <pc:sldMk cId="1306447926" sldId="318"/>
            <ac:spMk id="3" creationId="{205012C3-9E60-F56B-74ED-D4F12A2DC087}"/>
          </ac:spMkLst>
        </pc:spChg>
      </pc:sldChg>
    </pc:docChg>
  </pc:docChgLst>
  <pc:docChgLst>
    <pc:chgData name="Lonita Timofejeva" userId="S::lonita.timofejeva@vetrungesgimnazija.lt::8ea2287f-5ab8-4ad0-ab10-2d0a163e034d" providerId="AD" clId="Web-{3226B52A-6796-6132-0F48-38DE56F8007F}"/>
    <pc:docChg chg="addSld modSld">
      <pc:chgData name="Lonita Timofejeva" userId="S::lonita.timofejeva@vetrungesgimnazija.lt::8ea2287f-5ab8-4ad0-ab10-2d0a163e034d" providerId="AD" clId="Web-{3226B52A-6796-6132-0F48-38DE56F8007F}" dt="2024-05-30T16:37:55.180" v="232" actId="20577"/>
      <pc:docMkLst>
        <pc:docMk/>
      </pc:docMkLst>
      <pc:sldChg chg="addSp delSp modSp">
        <pc:chgData name="Lonita Timofejeva" userId="S::lonita.timofejeva@vetrungesgimnazija.lt::8ea2287f-5ab8-4ad0-ab10-2d0a163e034d" providerId="AD" clId="Web-{3226B52A-6796-6132-0F48-38DE56F8007F}" dt="2024-05-30T16:16:23.119" v="181" actId="1076"/>
        <pc:sldMkLst>
          <pc:docMk/>
          <pc:sldMk cId="2236146161" sldId="292"/>
        </pc:sldMkLst>
        <pc:spChg chg="del mod">
          <ac:chgData name="Lonita Timofejeva" userId="S::lonita.timofejeva@vetrungesgimnazija.lt::8ea2287f-5ab8-4ad0-ab10-2d0a163e034d" providerId="AD" clId="Web-{3226B52A-6796-6132-0F48-38DE56F8007F}" dt="2024-05-30T15:49:07.913" v="43"/>
          <ac:spMkLst>
            <pc:docMk/>
            <pc:sldMk cId="2236146161" sldId="292"/>
            <ac:spMk id="2" creationId="{B0EAE531-E788-82C3-F099-AA5213B4AFF2}"/>
          </ac:spMkLst>
        </pc:spChg>
        <pc:picChg chg="add del mod">
          <ac:chgData name="Lonita Timofejeva" userId="S::lonita.timofejeva@vetrungesgimnazija.lt::8ea2287f-5ab8-4ad0-ab10-2d0a163e034d" providerId="AD" clId="Web-{3226B52A-6796-6132-0F48-38DE56F8007F}" dt="2024-05-30T15:47:15.051" v="25"/>
          <ac:picMkLst>
            <pc:docMk/>
            <pc:sldMk cId="2236146161" sldId="292"/>
            <ac:picMk id="3" creationId="{ED5C23FF-1C82-6DF5-85D4-6E4B0505F650}"/>
          </ac:picMkLst>
        </pc:picChg>
        <pc:picChg chg="mod">
          <ac:chgData name="Lonita Timofejeva" userId="S::lonita.timofejeva@vetrungesgimnazija.lt::8ea2287f-5ab8-4ad0-ab10-2d0a163e034d" providerId="AD" clId="Web-{3226B52A-6796-6132-0F48-38DE56F8007F}" dt="2024-05-30T16:16:23.119" v="181" actId="1076"/>
          <ac:picMkLst>
            <pc:docMk/>
            <pc:sldMk cId="2236146161" sldId="292"/>
            <ac:picMk id="4" creationId="{E880C7AC-E81C-EED9-9352-461D0B16C9A6}"/>
          </ac:picMkLst>
        </pc:picChg>
        <pc:picChg chg="del">
          <ac:chgData name="Lonita Timofejeva" userId="S::lonita.timofejeva@vetrungesgimnazija.lt::8ea2287f-5ab8-4ad0-ab10-2d0a163e034d" providerId="AD" clId="Web-{3226B52A-6796-6132-0F48-38DE56F8007F}" dt="2024-05-30T15:32:22.188" v="0"/>
          <ac:picMkLst>
            <pc:docMk/>
            <pc:sldMk cId="2236146161" sldId="292"/>
            <ac:picMk id="5" creationId="{37DFFE60-BD3E-E06E-C2CB-2290058A7064}"/>
          </ac:picMkLst>
        </pc:picChg>
        <pc:picChg chg="mod">
          <ac:chgData name="Lonita Timofejeva" userId="S::lonita.timofejeva@vetrungesgimnazija.lt::8ea2287f-5ab8-4ad0-ab10-2d0a163e034d" providerId="AD" clId="Web-{3226B52A-6796-6132-0F48-38DE56F8007F}" dt="2024-05-30T16:08:05.499" v="95" actId="14100"/>
          <ac:picMkLst>
            <pc:docMk/>
            <pc:sldMk cId="2236146161" sldId="292"/>
            <ac:picMk id="6" creationId="{97CBED1A-1C84-0762-63D2-8F844443A222}"/>
          </ac:picMkLst>
        </pc:picChg>
        <pc:picChg chg="del">
          <ac:chgData name="Lonita Timofejeva" userId="S::lonita.timofejeva@vetrungesgimnazija.lt::8ea2287f-5ab8-4ad0-ab10-2d0a163e034d" providerId="AD" clId="Web-{3226B52A-6796-6132-0F48-38DE56F8007F}" dt="2024-05-30T16:16:12.103" v="175"/>
          <ac:picMkLst>
            <pc:docMk/>
            <pc:sldMk cId="2236146161" sldId="292"/>
            <ac:picMk id="7" creationId="{4FBDA786-4EBB-2645-76E4-BA36DCDCBA3D}"/>
          </ac:picMkLst>
        </pc:picChg>
        <pc:picChg chg="add mod">
          <ac:chgData name="Lonita Timofejeva" userId="S::lonita.timofejeva@vetrungesgimnazija.lt::8ea2287f-5ab8-4ad0-ab10-2d0a163e034d" providerId="AD" clId="Web-{3226B52A-6796-6132-0F48-38DE56F8007F}" dt="2024-05-30T16:14:59.711" v="162" actId="14100"/>
          <ac:picMkLst>
            <pc:docMk/>
            <pc:sldMk cId="2236146161" sldId="292"/>
            <ac:picMk id="8" creationId="{F4F6E28D-B1D3-7CEF-B8C3-A5C1AB1D176E}"/>
          </ac:picMkLst>
        </pc:picChg>
        <pc:picChg chg="mod">
          <ac:chgData name="Lonita Timofejeva" userId="S::lonita.timofejeva@vetrungesgimnazija.lt::8ea2287f-5ab8-4ad0-ab10-2d0a163e034d" providerId="AD" clId="Web-{3226B52A-6796-6132-0F48-38DE56F8007F}" dt="2024-05-30T16:06:50.435" v="86" actId="14100"/>
          <ac:picMkLst>
            <pc:docMk/>
            <pc:sldMk cId="2236146161" sldId="292"/>
            <ac:picMk id="10" creationId="{26E834FB-1A22-DBA1-EBFC-9D4CCC856859}"/>
          </ac:picMkLst>
        </pc:picChg>
        <pc:picChg chg="add ord">
          <ac:chgData name="Lonita Timofejeva" userId="S::lonita.timofejeva@vetrungesgimnazija.lt::8ea2287f-5ab8-4ad0-ab10-2d0a163e034d" providerId="AD" clId="Web-{3226B52A-6796-6132-0F48-38DE56F8007F}" dt="2024-05-30T16:14:53.836" v="160"/>
          <ac:picMkLst>
            <pc:docMk/>
            <pc:sldMk cId="2236146161" sldId="292"/>
            <ac:picMk id="11" creationId="{DBDDFC85-7FA0-082D-A153-34A3A35F5BBB}"/>
          </ac:picMkLst>
        </pc:picChg>
        <pc:picChg chg="del mod">
          <ac:chgData name="Lonita Timofejeva" userId="S::lonita.timofejeva@vetrungesgimnazija.lt::8ea2287f-5ab8-4ad0-ab10-2d0a163e034d" providerId="AD" clId="Web-{3226B52A-6796-6132-0F48-38DE56F8007F}" dt="2024-05-30T16:14:45.789" v="157"/>
          <ac:picMkLst>
            <pc:docMk/>
            <pc:sldMk cId="2236146161" sldId="292"/>
            <ac:picMk id="12" creationId="{349E4F76-8FE0-DBE8-D55B-565E5856789E}"/>
          </ac:picMkLst>
        </pc:picChg>
        <pc:picChg chg="add ord">
          <ac:chgData name="Lonita Timofejeva" userId="S::lonita.timofejeva@vetrungesgimnazija.lt::8ea2287f-5ab8-4ad0-ab10-2d0a163e034d" providerId="AD" clId="Web-{3226B52A-6796-6132-0F48-38DE56F8007F}" dt="2024-05-30T16:16:19.666" v="180"/>
          <ac:picMkLst>
            <pc:docMk/>
            <pc:sldMk cId="2236146161" sldId="292"/>
            <ac:picMk id="14" creationId="{C4ADC115-3601-45CD-EBC5-FADE34445345}"/>
          </ac:picMkLst>
        </pc:picChg>
      </pc:sldChg>
      <pc:sldChg chg="addSp delSp modSp">
        <pc:chgData name="Lonita Timofejeva" userId="S::lonita.timofejeva@vetrungesgimnazija.lt::8ea2287f-5ab8-4ad0-ab10-2d0a163e034d" providerId="AD" clId="Web-{3226B52A-6796-6132-0F48-38DE56F8007F}" dt="2024-05-30T16:16:08.275" v="174" actId="1076"/>
        <pc:sldMkLst>
          <pc:docMk/>
          <pc:sldMk cId="1835842044" sldId="294"/>
        </pc:sldMkLst>
        <pc:spChg chg="del mod">
          <ac:chgData name="Lonita Timofejeva" userId="S::lonita.timofejeva@vetrungesgimnazija.lt::8ea2287f-5ab8-4ad0-ab10-2d0a163e034d" providerId="AD" clId="Web-{3226B52A-6796-6132-0F48-38DE56F8007F}" dt="2024-05-30T16:03:45.259" v="60"/>
          <ac:spMkLst>
            <pc:docMk/>
            <pc:sldMk cId="1835842044" sldId="294"/>
            <ac:spMk id="2" creationId="{E7F336E8-78FF-07C2-D449-226B2A5B990F}"/>
          </ac:spMkLst>
        </pc:spChg>
        <pc:spChg chg="ord">
          <ac:chgData name="Lonita Timofejeva" userId="S::lonita.timofejeva@vetrungesgimnazija.lt::8ea2287f-5ab8-4ad0-ab10-2d0a163e034d" providerId="AD" clId="Web-{3226B52A-6796-6132-0F48-38DE56F8007F}" dt="2024-05-30T16:13:55.741" v="145"/>
          <ac:spMkLst>
            <pc:docMk/>
            <pc:sldMk cId="1835842044" sldId="294"/>
            <ac:spMk id="20" creationId="{5F416BC6-45D9-42E2-812E-8642852FBABE}"/>
          </ac:spMkLst>
        </pc:spChg>
        <pc:spChg chg="ord">
          <ac:chgData name="Lonita Timofejeva" userId="S::lonita.timofejeva@vetrungesgimnazija.lt::8ea2287f-5ab8-4ad0-ab10-2d0a163e034d" providerId="AD" clId="Web-{3226B52A-6796-6132-0F48-38DE56F8007F}" dt="2024-05-30T16:13:58.491" v="147"/>
          <ac:spMkLst>
            <pc:docMk/>
            <pc:sldMk cId="1835842044" sldId="294"/>
            <ac:spMk id="22" creationId="{7D8FFABA-35FF-4824-A828-AF70682C1714}"/>
          </ac:spMkLst>
        </pc:spChg>
        <pc:spChg chg="ord">
          <ac:chgData name="Lonita Timofejeva" userId="S::lonita.timofejeva@vetrungesgimnazija.lt::8ea2287f-5ab8-4ad0-ab10-2d0a163e034d" providerId="AD" clId="Web-{3226B52A-6796-6132-0F48-38DE56F8007F}" dt="2024-05-30T16:14:02.694" v="150"/>
          <ac:spMkLst>
            <pc:docMk/>
            <pc:sldMk cId="1835842044" sldId="294"/>
            <ac:spMk id="24" creationId="{C36AA63B-9EE1-4A5A-ABD7-4BA42FEF4152}"/>
          </ac:spMkLst>
        </pc:spChg>
        <pc:spChg chg="ord">
          <ac:chgData name="Lonita Timofejeva" userId="S::lonita.timofejeva@vetrungesgimnazija.lt::8ea2287f-5ab8-4ad0-ab10-2d0a163e034d" providerId="AD" clId="Web-{3226B52A-6796-6132-0F48-38DE56F8007F}" dt="2024-05-30T16:14:04.569" v="151"/>
          <ac:spMkLst>
            <pc:docMk/>
            <pc:sldMk cId="1835842044" sldId="294"/>
            <ac:spMk id="26" creationId="{4D89016A-FD6A-409F-BD59-281B82AF3EFF}"/>
          </ac:spMkLst>
        </pc:spChg>
        <pc:picChg chg="add mod modCrop">
          <ac:chgData name="Lonita Timofejeva" userId="S::lonita.timofejeva@vetrungesgimnazija.lt::8ea2287f-5ab8-4ad0-ab10-2d0a163e034d" providerId="AD" clId="Web-{3226B52A-6796-6132-0F48-38DE56F8007F}" dt="2024-05-30T16:15:06.696" v="163" actId="14100"/>
          <ac:picMkLst>
            <pc:docMk/>
            <pc:sldMk cId="1835842044" sldId="294"/>
            <ac:picMk id="3" creationId="{815B9EDF-2C1C-D6CC-ACB4-1B0BF7668DEE}"/>
          </ac:picMkLst>
        </pc:picChg>
        <pc:picChg chg="mod ord">
          <ac:chgData name="Lonita Timofejeva" userId="S::lonita.timofejeva@vetrungesgimnazija.lt::8ea2287f-5ab8-4ad0-ab10-2d0a163e034d" providerId="AD" clId="Web-{3226B52A-6796-6132-0F48-38DE56F8007F}" dt="2024-05-30T16:16:08.275" v="174" actId="1076"/>
          <ac:picMkLst>
            <pc:docMk/>
            <pc:sldMk cId="1835842044" sldId="294"/>
            <ac:picMk id="4" creationId="{1B5DB2A8-AFE1-848C-D207-EDC74432AD71}"/>
          </ac:picMkLst>
        </pc:picChg>
        <pc:picChg chg="mod ord">
          <ac:chgData name="Lonita Timofejeva" userId="S::lonita.timofejeva@vetrungesgimnazija.lt::8ea2287f-5ab8-4ad0-ab10-2d0a163e034d" providerId="AD" clId="Web-{3226B52A-6796-6132-0F48-38DE56F8007F}" dt="2024-05-30T16:13:57.476" v="146"/>
          <ac:picMkLst>
            <pc:docMk/>
            <pc:sldMk cId="1835842044" sldId="294"/>
            <ac:picMk id="6" creationId="{DA4CC864-0C41-01B3-60FD-2C8B30CAD6E9}"/>
          </ac:picMkLst>
        </pc:picChg>
        <pc:picChg chg="del mod modCrop">
          <ac:chgData name="Lonita Timofejeva" userId="S::lonita.timofejeva@vetrungesgimnazija.lt::8ea2287f-5ab8-4ad0-ab10-2d0a163e034d" providerId="AD" clId="Web-{3226B52A-6796-6132-0F48-38DE56F8007F}" dt="2024-05-30T16:13:32.459" v="140"/>
          <ac:picMkLst>
            <pc:docMk/>
            <pc:sldMk cId="1835842044" sldId="294"/>
            <ac:picMk id="7" creationId="{7EDAB90D-7568-BFF1-36F0-693678B460EB}"/>
          </ac:picMkLst>
        </pc:picChg>
        <pc:picChg chg="add del mod">
          <ac:chgData name="Lonita Timofejeva" userId="S::lonita.timofejeva@vetrungesgimnazija.lt::8ea2287f-5ab8-4ad0-ab10-2d0a163e034d" providerId="AD" clId="Web-{3226B52A-6796-6132-0F48-38DE56F8007F}" dt="2024-05-30T16:13:29.194" v="139"/>
          <ac:picMkLst>
            <pc:docMk/>
            <pc:sldMk cId="1835842044" sldId="294"/>
            <ac:picMk id="8" creationId="{6FDC3C88-E564-AF06-3A9C-9A67647C1FB5}"/>
          </ac:picMkLst>
        </pc:picChg>
        <pc:picChg chg="add ord">
          <ac:chgData name="Lonita Timofejeva" userId="S::lonita.timofejeva@vetrungesgimnazija.lt::8ea2287f-5ab8-4ad0-ab10-2d0a163e034d" providerId="AD" clId="Web-{3226B52A-6796-6132-0F48-38DE56F8007F}" dt="2024-05-30T16:13:51.460" v="144"/>
          <ac:picMkLst>
            <pc:docMk/>
            <pc:sldMk cId="1835842044" sldId="294"/>
            <ac:picMk id="9" creationId="{775BDFBA-6E1B-797D-9D25-49CDC1B3EB63}"/>
          </ac:picMkLst>
        </pc:picChg>
        <pc:picChg chg="ord">
          <ac:chgData name="Lonita Timofejeva" userId="S::lonita.timofejeva@vetrungesgimnazija.lt::8ea2287f-5ab8-4ad0-ab10-2d0a163e034d" providerId="AD" clId="Web-{3226B52A-6796-6132-0F48-38DE56F8007F}" dt="2024-05-30T16:13:59.991" v="148"/>
          <ac:picMkLst>
            <pc:docMk/>
            <pc:sldMk cId="1835842044" sldId="294"/>
            <ac:picMk id="17" creationId="{D668BD16-BFD8-E604-9910-69C1AD821F86}"/>
          </ac:picMkLst>
        </pc:picChg>
      </pc:sldChg>
      <pc:sldChg chg="addSp delSp modSp">
        <pc:chgData name="Lonita Timofejeva" userId="S::lonita.timofejeva@vetrungesgimnazija.lt::8ea2287f-5ab8-4ad0-ab10-2d0a163e034d" providerId="AD" clId="Web-{3226B52A-6796-6132-0F48-38DE56F8007F}" dt="2024-05-30T16:15:51.759" v="172" actId="1076"/>
        <pc:sldMkLst>
          <pc:docMk/>
          <pc:sldMk cId="3236705453" sldId="297"/>
        </pc:sldMkLst>
        <pc:spChg chg="del">
          <ac:chgData name="Lonita Timofejeva" userId="S::lonita.timofejeva@vetrungesgimnazija.lt::8ea2287f-5ab8-4ad0-ab10-2d0a163e034d" providerId="AD" clId="Web-{3226B52A-6796-6132-0F48-38DE56F8007F}" dt="2024-05-30T16:05:28.605" v="80"/>
          <ac:spMkLst>
            <pc:docMk/>
            <pc:sldMk cId="3236705453" sldId="297"/>
            <ac:spMk id="2" creationId="{00204DCA-8D2F-87D4-E881-9374C4AB9F2E}"/>
          </ac:spMkLst>
        </pc:spChg>
        <pc:picChg chg="del">
          <ac:chgData name="Lonita Timofejeva" userId="S::lonita.timofejeva@vetrungesgimnazija.lt::8ea2287f-5ab8-4ad0-ab10-2d0a163e034d" providerId="AD" clId="Web-{3226B52A-6796-6132-0F48-38DE56F8007F}" dt="2024-05-30T15:32:26.579" v="1"/>
          <ac:picMkLst>
            <pc:docMk/>
            <pc:sldMk cId="3236705453" sldId="297"/>
            <ac:picMk id="3" creationId="{B7B2218E-5EC5-5A6D-B717-163894C22F7C}"/>
          </ac:picMkLst>
        </pc:picChg>
        <pc:picChg chg="mod">
          <ac:chgData name="Lonita Timofejeva" userId="S::lonita.timofejeva@vetrungesgimnazija.lt::8ea2287f-5ab8-4ad0-ab10-2d0a163e034d" providerId="AD" clId="Web-{3226B52A-6796-6132-0F48-38DE56F8007F}" dt="2024-05-30T16:15:51.759" v="172" actId="1076"/>
          <ac:picMkLst>
            <pc:docMk/>
            <pc:sldMk cId="3236705453" sldId="297"/>
            <ac:picMk id="4" creationId="{2B39C056-EB39-E2DA-0441-D1DD4F69DE24}"/>
          </ac:picMkLst>
        </pc:picChg>
        <pc:picChg chg="mod">
          <ac:chgData name="Lonita Timofejeva" userId="S::lonita.timofejeva@vetrungesgimnazija.lt::8ea2287f-5ab8-4ad0-ab10-2d0a163e034d" providerId="AD" clId="Web-{3226B52A-6796-6132-0F48-38DE56F8007F}" dt="2024-05-30T16:07:32.764" v="93" actId="14100"/>
          <ac:picMkLst>
            <pc:docMk/>
            <pc:sldMk cId="3236705453" sldId="297"/>
            <ac:picMk id="5" creationId="{EEE264AC-B48F-368A-58B7-EE8D00F198D6}"/>
          </ac:picMkLst>
        </pc:picChg>
        <pc:picChg chg="del mod">
          <ac:chgData name="Lonita Timofejeva" userId="S::lonita.timofejeva@vetrungesgimnazija.lt::8ea2287f-5ab8-4ad0-ab10-2d0a163e034d" providerId="AD" clId="Web-{3226B52A-6796-6132-0F48-38DE56F8007F}" dt="2024-05-30T16:12:18.630" v="129"/>
          <ac:picMkLst>
            <pc:docMk/>
            <pc:sldMk cId="3236705453" sldId="297"/>
            <ac:picMk id="6" creationId="{FC5226D4-37F9-C4CD-FEE3-1EADCD4988E2}"/>
          </ac:picMkLst>
        </pc:picChg>
        <pc:picChg chg="del">
          <ac:chgData name="Lonita Timofejeva" userId="S::lonita.timofejeva@vetrungesgimnazija.lt::8ea2287f-5ab8-4ad0-ab10-2d0a163e034d" providerId="AD" clId="Web-{3226B52A-6796-6132-0F48-38DE56F8007F}" dt="2024-05-30T16:15:32.618" v="164"/>
          <ac:picMkLst>
            <pc:docMk/>
            <pc:sldMk cId="3236705453" sldId="297"/>
            <ac:picMk id="7" creationId="{65278B2D-2AC1-F018-AFF8-CBEA6D61DEFA}"/>
          </ac:picMkLst>
        </pc:picChg>
        <pc:picChg chg="mod">
          <ac:chgData name="Lonita Timofejeva" userId="S::lonita.timofejeva@vetrungesgimnazija.lt::8ea2287f-5ab8-4ad0-ab10-2d0a163e034d" providerId="AD" clId="Web-{3226B52A-6796-6132-0F48-38DE56F8007F}" dt="2024-05-30T16:11:42.520" v="127" actId="14100"/>
          <ac:picMkLst>
            <pc:docMk/>
            <pc:sldMk cId="3236705453" sldId="297"/>
            <ac:picMk id="8" creationId="{BFCC8F18-2466-DC11-7414-F26C2606ADC8}"/>
          </ac:picMkLst>
        </pc:picChg>
        <pc:picChg chg="add mod">
          <ac:chgData name="Lonita Timofejeva" userId="S::lonita.timofejeva@vetrungesgimnazija.lt::8ea2287f-5ab8-4ad0-ab10-2d0a163e034d" providerId="AD" clId="Web-{3226B52A-6796-6132-0F48-38DE56F8007F}" dt="2024-05-30T16:14:38.211" v="156" actId="14100"/>
          <ac:picMkLst>
            <pc:docMk/>
            <pc:sldMk cId="3236705453" sldId="297"/>
            <ac:picMk id="9" creationId="{03C57970-D84C-9024-403E-ACA81363BCB9}"/>
          </ac:picMkLst>
        </pc:picChg>
        <pc:picChg chg="add mod ord">
          <ac:chgData name="Lonita Timofejeva" userId="S::lonita.timofejeva@vetrungesgimnazija.lt::8ea2287f-5ab8-4ad0-ab10-2d0a163e034d" providerId="AD" clId="Web-{3226B52A-6796-6132-0F48-38DE56F8007F}" dt="2024-05-30T16:13:16.975" v="137"/>
          <ac:picMkLst>
            <pc:docMk/>
            <pc:sldMk cId="3236705453" sldId="297"/>
            <ac:picMk id="10" creationId="{313D19B0-4347-6D61-025A-2E2EA3C97D85}"/>
          </ac:picMkLst>
        </pc:picChg>
        <pc:picChg chg="add ord">
          <ac:chgData name="Lonita Timofejeva" userId="S::lonita.timofejeva@vetrungesgimnazija.lt::8ea2287f-5ab8-4ad0-ab10-2d0a163e034d" providerId="AD" clId="Web-{3226B52A-6796-6132-0F48-38DE56F8007F}" dt="2024-05-30T16:15:47.384" v="171"/>
          <ac:picMkLst>
            <pc:docMk/>
            <pc:sldMk cId="3236705453" sldId="297"/>
            <ac:picMk id="14" creationId="{0DD2D7E6-58F8-162B-ABEC-989F336FC86F}"/>
          </ac:picMkLst>
        </pc:picChg>
      </pc:sldChg>
      <pc:sldChg chg="addSp modSp">
        <pc:chgData name="Lonita Timofejeva" userId="S::lonita.timofejeva@vetrungesgimnazija.lt::8ea2287f-5ab8-4ad0-ab10-2d0a163e034d" providerId="AD" clId="Web-{3226B52A-6796-6132-0F48-38DE56F8007F}" dt="2024-05-30T16:18:39.763" v="192"/>
        <pc:sldMkLst>
          <pc:docMk/>
          <pc:sldMk cId="3744816963" sldId="305"/>
        </pc:sldMkLst>
        <pc:spChg chg="add ord">
          <ac:chgData name="Lonita Timofejeva" userId="S::lonita.timofejeva@vetrungesgimnazija.lt::8ea2287f-5ab8-4ad0-ab10-2d0a163e034d" providerId="AD" clId="Web-{3226B52A-6796-6132-0F48-38DE56F8007F}" dt="2024-05-30T16:18:37.216" v="191"/>
          <ac:spMkLst>
            <pc:docMk/>
            <pc:sldMk cId="3744816963" sldId="305"/>
            <ac:spMk id="6" creationId="{05CF075D-D9EA-BC46-896C-CC84A7FE373F}"/>
          </ac:spMkLst>
        </pc:spChg>
        <pc:spChg chg="mod">
          <ac:chgData name="Lonita Timofejeva" userId="S::lonita.timofejeva@vetrungesgimnazija.lt::8ea2287f-5ab8-4ad0-ab10-2d0a163e034d" providerId="AD" clId="Web-{3226B52A-6796-6132-0F48-38DE56F8007F}" dt="2024-05-30T15:34:03.159" v="15" actId="20577"/>
          <ac:spMkLst>
            <pc:docMk/>
            <pc:sldMk cId="3744816963" sldId="305"/>
            <ac:spMk id="9" creationId="{01ED5A07-BED4-6C6A-6805-B6329057393A}"/>
          </ac:spMkLst>
        </pc:spChg>
        <pc:picChg chg="mod">
          <ac:chgData name="Lonita Timofejeva" userId="S::lonita.timofejeva@vetrungesgimnazija.lt::8ea2287f-5ab8-4ad0-ab10-2d0a163e034d" providerId="AD" clId="Web-{3226B52A-6796-6132-0F48-38DE56F8007F}" dt="2024-05-30T16:18:02.965" v="187" actId="14100"/>
          <ac:picMkLst>
            <pc:docMk/>
            <pc:sldMk cId="3744816963" sldId="305"/>
            <ac:picMk id="3" creationId="{EEDE5A0F-634D-14B2-9D63-9E79CCD50062}"/>
          </ac:picMkLst>
        </pc:picChg>
        <pc:picChg chg="ord">
          <ac:chgData name="Lonita Timofejeva" userId="S::lonita.timofejeva@vetrungesgimnazija.lt::8ea2287f-5ab8-4ad0-ab10-2d0a163e034d" providerId="AD" clId="Web-{3226B52A-6796-6132-0F48-38DE56F8007F}" dt="2024-05-30T16:18:39.763" v="192"/>
          <ac:picMkLst>
            <pc:docMk/>
            <pc:sldMk cId="3744816963" sldId="305"/>
            <ac:picMk id="5" creationId="{06C0B2DB-3B98-6C03-7089-637CDD5CA865}"/>
          </ac:picMkLst>
        </pc:picChg>
      </pc:sldChg>
      <pc:sldChg chg="addSp modSp">
        <pc:chgData name="Lonita Timofejeva" userId="S::lonita.timofejeva@vetrungesgimnazija.lt::8ea2287f-5ab8-4ad0-ab10-2d0a163e034d" providerId="AD" clId="Web-{3226B52A-6796-6132-0F48-38DE56F8007F}" dt="2024-05-30T16:37:50.493" v="230" actId="20577"/>
        <pc:sldMkLst>
          <pc:docMk/>
          <pc:sldMk cId="867886546" sldId="306"/>
        </pc:sldMkLst>
        <pc:spChg chg="mod">
          <ac:chgData name="Lonita Timofejeva" userId="S::lonita.timofejeva@vetrungesgimnazija.lt::8ea2287f-5ab8-4ad0-ab10-2d0a163e034d" providerId="AD" clId="Web-{3226B52A-6796-6132-0F48-38DE56F8007F}" dt="2024-05-30T16:37:50.493" v="230" actId="20577"/>
          <ac:spMkLst>
            <pc:docMk/>
            <pc:sldMk cId="867886546" sldId="306"/>
            <ac:spMk id="4" creationId="{220BF905-C348-6BC6-DFF9-30A85DB25EF2}"/>
          </ac:spMkLst>
        </pc:spChg>
        <pc:spChg chg="add ord">
          <ac:chgData name="Lonita Timofejeva" userId="S::lonita.timofejeva@vetrungesgimnazija.lt::8ea2287f-5ab8-4ad0-ab10-2d0a163e034d" providerId="AD" clId="Web-{3226B52A-6796-6132-0F48-38DE56F8007F}" dt="2024-05-30T16:18:51.935" v="195"/>
          <ac:spMkLst>
            <pc:docMk/>
            <pc:sldMk cId="867886546" sldId="306"/>
            <ac:spMk id="5" creationId="{03D85F9A-1202-3842-3E32-8480531049B9}"/>
          </ac:spMkLst>
        </pc:spChg>
        <pc:picChg chg="ord">
          <ac:chgData name="Lonita Timofejeva" userId="S::lonita.timofejeva@vetrungesgimnazija.lt::8ea2287f-5ab8-4ad0-ab10-2d0a163e034d" providerId="AD" clId="Web-{3226B52A-6796-6132-0F48-38DE56F8007F}" dt="2024-05-30T16:18:53.482" v="196"/>
          <ac:picMkLst>
            <pc:docMk/>
            <pc:sldMk cId="867886546" sldId="306"/>
            <ac:picMk id="8" creationId="{606316CF-7EA4-463F-64D9-05CA637340E9}"/>
          </ac:picMkLst>
        </pc:picChg>
      </pc:sldChg>
      <pc:sldChg chg="addSp delSp modSp">
        <pc:chgData name="Lonita Timofejeva" userId="S::lonita.timofejeva@vetrungesgimnazija.lt::8ea2287f-5ab8-4ad0-ab10-2d0a163e034d" providerId="AD" clId="Web-{3226B52A-6796-6132-0F48-38DE56F8007F}" dt="2024-05-30T16:21:29.970" v="214" actId="20577"/>
        <pc:sldMkLst>
          <pc:docMk/>
          <pc:sldMk cId="1478651343" sldId="307"/>
        </pc:sldMkLst>
        <pc:spChg chg="mod">
          <ac:chgData name="Lonita Timofejeva" userId="S::lonita.timofejeva@vetrungesgimnazija.lt::8ea2287f-5ab8-4ad0-ab10-2d0a163e034d" providerId="AD" clId="Web-{3226B52A-6796-6132-0F48-38DE56F8007F}" dt="2024-05-30T16:21:29.970" v="214" actId="20577"/>
          <ac:spMkLst>
            <pc:docMk/>
            <pc:sldMk cId="1478651343" sldId="307"/>
            <ac:spMk id="2" creationId="{EE0C33A4-EF26-AAF1-BBED-9777EA948676}"/>
          </ac:spMkLst>
        </pc:spChg>
        <pc:picChg chg="add del">
          <ac:chgData name="Lonita Timofejeva" userId="S::lonita.timofejeva@vetrungesgimnazija.lt::8ea2287f-5ab8-4ad0-ab10-2d0a163e034d" providerId="AD" clId="Web-{3226B52A-6796-6132-0F48-38DE56F8007F}" dt="2024-05-30T16:17:24.511" v="183"/>
          <ac:picMkLst>
            <pc:docMk/>
            <pc:sldMk cId="1478651343" sldId="307"/>
            <ac:picMk id="4" creationId="{50BA096A-BE48-C7C3-B97C-589B543EEB74}"/>
          </ac:picMkLst>
        </pc:picChg>
      </pc:sldChg>
      <pc:sldChg chg="addSp modSp new mod setBg">
        <pc:chgData name="Lonita Timofejeva" userId="S::lonita.timofejeva@vetrungesgimnazija.lt::8ea2287f-5ab8-4ad0-ab10-2d0a163e034d" providerId="AD" clId="Web-{3226B52A-6796-6132-0F48-38DE56F8007F}" dt="2024-05-30T16:37:55.180" v="232" actId="20577"/>
        <pc:sldMkLst>
          <pc:docMk/>
          <pc:sldMk cId="2302655489" sldId="308"/>
        </pc:sldMkLst>
        <pc:spChg chg="mod">
          <ac:chgData name="Lonita Timofejeva" userId="S::lonita.timofejeva@vetrungesgimnazija.lt::8ea2287f-5ab8-4ad0-ab10-2d0a163e034d" providerId="AD" clId="Web-{3226B52A-6796-6132-0F48-38DE56F8007F}" dt="2024-05-30T16:37:55.180" v="232" actId="20577"/>
          <ac:spMkLst>
            <pc:docMk/>
            <pc:sldMk cId="2302655489" sldId="308"/>
            <ac:spMk id="2" creationId="{46459DB9-09B3-C2CD-E6B5-3E2C9A728320}"/>
          </ac:spMkLst>
        </pc:spChg>
        <pc:picChg chg="add ord">
          <ac:chgData name="Lonita Timofejeva" userId="S::lonita.timofejeva@vetrungesgimnazija.lt::8ea2287f-5ab8-4ad0-ab10-2d0a163e034d" providerId="AD" clId="Web-{3226B52A-6796-6132-0F48-38DE56F8007F}" dt="2024-05-30T16:20:15.093" v="202"/>
          <ac:picMkLst>
            <pc:docMk/>
            <pc:sldMk cId="2302655489" sldId="308"/>
            <ac:picMk id="5" creationId="{EC3FDF9A-4F24-1955-8419-F7B459AAEE5E}"/>
          </ac:picMkLst>
        </pc:picChg>
      </pc:sldChg>
    </pc:docChg>
  </pc:docChgLst>
  <pc:docChgLst>
    <pc:chgData name="Viktorija Tureckaja" userId="S::viktorija.tureckaja@vetrungesgimnazija.lt::f21afab1-d175-431a-923c-9ec3d2632846" providerId="AD" clId="Web-{32F31895-3360-F0F5-D107-82A62443209D}"/>
    <pc:docChg chg="modSld">
      <pc:chgData name="Viktorija Tureckaja" userId="S::viktorija.tureckaja@vetrungesgimnazija.lt::f21afab1-d175-431a-923c-9ec3d2632846" providerId="AD" clId="Web-{32F31895-3360-F0F5-D107-82A62443209D}" dt="2024-05-28T20:29:49.358" v="25"/>
      <pc:docMkLst>
        <pc:docMk/>
      </pc:docMkLst>
      <pc:sldChg chg="modSp">
        <pc:chgData name="Viktorija Tureckaja" userId="S::viktorija.tureckaja@vetrungesgimnazija.lt::f21afab1-d175-431a-923c-9ec3d2632846" providerId="AD" clId="Web-{32F31895-3360-F0F5-D107-82A62443209D}" dt="2024-05-28T20:29:49.358" v="25"/>
        <pc:sldMkLst>
          <pc:docMk/>
          <pc:sldMk cId="1865907122" sldId="293"/>
        </pc:sldMkLst>
        <pc:spChg chg="ord">
          <ac:chgData name="Viktorija Tureckaja" userId="S::viktorija.tureckaja@vetrungesgimnazija.lt::f21afab1-d175-431a-923c-9ec3d2632846" providerId="AD" clId="Web-{32F31895-3360-F0F5-D107-82A62443209D}" dt="2024-05-28T20:29:49.358" v="25"/>
          <ac:spMkLst>
            <pc:docMk/>
            <pc:sldMk cId="1865907122" sldId="293"/>
            <ac:spMk id="28" creationId="{D4726D3E-0AA9-4CC2-AEA8-0FF2D01E0D15}"/>
          </ac:spMkLst>
        </pc:spChg>
        <pc:spChg chg="mod modVis">
          <ac:chgData name="Viktorija Tureckaja" userId="S::viktorija.tureckaja@vetrungesgimnazija.lt::f21afab1-d175-431a-923c-9ec3d2632846" providerId="AD" clId="Web-{32F31895-3360-F0F5-D107-82A62443209D}" dt="2024-05-28T20:29:37.201" v="23"/>
          <ac:spMkLst>
            <pc:docMk/>
            <pc:sldMk cId="1865907122" sldId="293"/>
            <ac:spMk id="30" creationId="{E978DEDB-320D-471E-BE0E-B8B44C93BA73}"/>
          </ac:spMkLst>
        </pc:spChg>
        <pc:picChg chg="mod modVis">
          <ac:chgData name="Viktorija Tureckaja" userId="S::viktorija.tureckaja@vetrungesgimnazija.lt::f21afab1-d175-431a-923c-9ec3d2632846" providerId="AD" clId="Web-{32F31895-3360-F0F5-D107-82A62443209D}" dt="2024-05-28T20:29:26.169" v="15"/>
          <ac:picMkLst>
            <pc:docMk/>
            <pc:sldMk cId="1865907122" sldId="293"/>
            <ac:picMk id="5" creationId="{0132CCDD-5EF1-9166-FF82-260DBC2A6AB4}"/>
          </ac:picMkLst>
        </pc:picChg>
        <pc:picChg chg="mod ord modVis">
          <ac:chgData name="Viktorija Tureckaja" userId="S::viktorija.tureckaja@vetrungesgimnazija.lt::f21afab1-d175-431a-923c-9ec3d2632846" providerId="AD" clId="Web-{32F31895-3360-F0F5-D107-82A62443209D}" dt="2024-05-28T20:29:44.389" v="24"/>
          <ac:picMkLst>
            <pc:docMk/>
            <pc:sldMk cId="1865907122" sldId="293"/>
            <ac:picMk id="9" creationId="{26172B68-0DF9-CF37-B2B3-B8B4D2CCA541}"/>
          </ac:picMkLst>
        </pc:picChg>
      </pc:sldChg>
      <pc:sldChg chg="modSp">
        <pc:chgData name="Viktorija Tureckaja" userId="S::viktorija.tureckaja@vetrungesgimnazija.lt::f21afab1-d175-431a-923c-9ec3d2632846" providerId="AD" clId="Web-{32F31895-3360-F0F5-D107-82A62443209D}" dt="2024-05-28T20:29:13.340" v="13"/>
        <pc:sldMkLst>
          <pc:docMk/>
          <pc:sldMk cId="3769422769" sldId="296"/>
        </pc:sldMkLst>
        <pc:spChg chg="mod modVis">
          <ac:chgData name="Viktorija Tureckaja" userId="S::viktorija.tureckaja@vetrungesgimnazija.lt::f21afab1-d175-431a-923c-9ec3d2632846" providerId="AD" clId="Web-{32F31895-3360-F0F5-D107-82A62443209D}" dt="2024-05-28T20:29:07.418" v="5"/>
          <ac:spMkLst>
            <pc:docMk/>
            <pc:sldMk cId="3769422769" sldId="296"/>
            <ac:spMk id="2" creationId="{E6226DDC-CD5E-D30D-0A87-6C83D0FC0E9D}"/>
          </ac:spMkLst>
        </pc:spChg>
        <pc:spChg chg="mod modVis">
          <ac:chgData name="Viktorija Tureckaja" userId="S::viktorija.tureckaja@vetrungesgimnazija.lt::f21afab1-d175-431a-923c-9ec3d2632846" providerId="AD" clId="Web-{32F31895-3360-F0F5-D107-82A62443209D}" dt="2024-05-28T20:29:13.340" v="13"/>
          <ac:spMkLst>
            <pc:docMk/>
            <pc:sldMk cId="3769422769" sldId="296"/>
            <ac:spMk id="22" creationId="{D6C29703-E88B-4977-9180-79D41260511D}"/>
          </ac:spMkLst>
        </pc:spChg>
        <pc:picChg chg="mod modVis">
          <ac:chgData name="Viktorija Tureckaja" userId="S::viktorija.tureckaja@vetrungesgimnazija.lt::f21afab1-d175-431a-923c-9ec3d2632846" providerId="AD" clId="Web-{32F31895-3360-F0F5-D107-82A62443209D}" dt="2024-05-28T20:29:09.793" v="9"/>
          <ac:picMkLst>
            <pc:docMk/>
            <pc:sldMk cId="3769422769" sldId="296"/>
            <ac:picMk id="4" creationId="{6E0A0378-7C8F-B508-5AF6-6ACDF7FF909A}"/>
          </ac:picMkLst>
        </pc:picChg>
        <pc:picChg chg="mod modVis">
          <ac:chgData name="Viktorija Tureckaja" userId="S::viktorija.tureckaja@vetrungesgimnazija.lt::f21afab1-d175-431a-923c-9ec3d2632846" providerId="AD" clId="Web-{32F31895-3360-F0F5-D107-82A62443209D}" dt="2024-05-28T20:29:08.730" v="7"/>
          <ac:picMkLst>
            <pc:docMk/>
            <pc:sldMk cId="3769422769" sldId="296"/>
            <ac:picMk id="5" creationId="{4A0497D9-3CDD-7AD2-A0E9-B49CA0A98A46}"/>
          </ac:picMkLst>
        </pc:picChg>
        <pc:picChg chg="mod modVis">
          <ac:chgData name="Viktorija Tureckaja" userId="S::viktorija.tureckaja@vetrungesgimnazija.lt::f21afab1-d175-431a-923c-9ec3d2632846" providerId="AD" clId="Web-{32F31895-3360-F0F5-D107-82A62443209D}" dt="2024-05-28T20:29:05.621" v="3"/>
          <ac:picMkLst>
            <pc:docMk/>
            <pc:sldMk cId="3769422769" sldId="296"/>
            <ac:picMk id="8" creationId="{BC2BF75F-27BF-B239-BA7B-2952DC8349DB}"/>
          </ac:picMkLst>
        </pc:picChg>
      </pc:sldChg>
    </pc:docChg>
  </pc:docChgLst>
  <pc:docChgLst>
    <pc:chgData name="Viktorija Tureckaja" userId="S::viktorija.tureckaja@vetrungesgimnazija.lt::f21afab1-d175-431a-923c-9ec3d2632846" providerId="AD" clId="Web-{3656F53E-EA01-EA86-2BB3-B8B13F0B931F}"/>
    <pc:docChg chg="addSld delSld modSld">
      <pc:chgData name="Viktorija Tureckaja" userId="S::viktorija.tureckaja@vetrungesgimnazija.lt::f21afab1-d175-431a-923c-9ec3d2632846" providerId="AD" clId="Web-{3656F53E-EA01-EA86-2BB3-B8B13F0B931F}" dt="2024-05-28T20:04:43.557" v="72" actId="1076"/>
      <pc:docMkLst>
        <pc:docMk/>
      </pc:docMkLst>
      <pc:sldChg chg="modSp">
        <pc:chgData name="Viktorija Tureckaja" userId="S::viktorija.tureckaja@vetrungesgimnazija.lt::f21afab1-d175-431a-923c-9ec3d2632846" providerId="AD" clId="Web-{3656F53E-EA01-EA86-2BB3-B8B13F0B931F}" dt="2024-05-28T19:44:21.399" v="51" actId="20577"/>
        <pc:sldMkLst>
          <pc:docMk/>
          <pc:sldMk cId="1824827565" sldId="280"/>
        </pc:sldMkLst>
        <pc:spChg chg="mod">
          <ac:chgData name="Viktorija Tureckaja" userId="S::viktorija.tureckaja@vetrungesgimnazija.lt::f21afab1-d175-431a-923c-9ec3d2632846" providerId="AD" clId="Web-{3656F53E-EA01-EA86-2BB3-B8B13F0B931F}" dt="2024-05-28T19:44:21.399" v="51" actId="20577"/>
          <ac:spMkLst>
            <pc:docMk/>
            <pc:sldMk cId="1824827565" sldId="280"/>
            <ac:spMk id="14" creationId="{02E66CCD-1D34-F719-C162-82B24E59D2D9}"/>
          </ac:spMkLst>
        </pc:spChg>
      </pc:sldChg>
      <pc:sldChg chg="modSp">
        <pc:chgData name="Viktorija Tureckaja" userId="S::viktorija.tureckaja@vetrungesgimnazija.lt::f21afab1-d175-431a-923c-9ec3d2632846" providerId="AD" clId="Web-{3656F53E-EA01-EA86-2BB3-B8B13F0B931F}" dt="2024-05-28T19:44:12.118" v="50" actId="20577"/>
        <pc:sldMkLst>
          <pc:docMk/>
          <pc:sldMk cId="2213562679" sldId="282"/>
        </pc:sldMkLst>
        <pc:spChg chg="mod">
          <ac:chgData name="Viktorija Tureckaja" userId="S::viktorija.tureckaja@vetrungesgimnazija.lt::f21afab1-d175-431a-923c-9ec3d2632846" providerId="AD" clId="Web-{3656F53E-EA01-EA86-2BB3-B8B13F0B931F}" dt="2024-05-28T19:44:12.118" v="50" actId="20577"/>
          <ac:spMkLst>
            <pc:docMk/>
            <pc:sldMk cId="2213562679" sldId="282"/>
            <ac:spMk id="14" creationId="{02E66CCD-1D34-F719-C162-82B24E59D2D9}"/>
          </ac:spMkLst>
        </pc:spChg>
      </pc:sldChg>
      <pc:sldChg chg="modSp">
        <pc:chgData name="Viktorija Tureckaja" userId="S::viktorija.tureckaja@vetrungesgimnazija.lt::f21afab1-d175-431a-923c-9ec3d2632846" providerId="AD" clId="Web-{3656F53E-EA01-EA86-2BB3-B8B13F0B931F}" dt="2024-05-28T19:43:41.413" v="49" actId="20577"/>
        <pc:sldMkLst>
          <pc:docMk/>
          <pc:sldMk cId="1623470092" sldId="285"/>
        </pc:sldMkLst>
        <pc:spChg chg="mod">
          <ac:chgData name="Viktorija Tureckaja" userId="S::viktorija.tureckaja@vetrungesgimnazija.lt::f21afab1-d175-431a-923c-9ec3d2632846" providerId="AD" clId="Web-{3656F53E-EA01-EA86-2BB3-B8B13F0B931F}" dt="2024-05-28T19:43:41.413" v="49" actId="20577"/>
          <ac:spMkLst>
            <pc:docMk/>
            <pc:sldMk cId="1623470092" sldId="285"/>
            <ac:spMk id="14" creationId="{02E66CCD-1D34-F719-C162-82B24E59D2D9}"/>
          </ac:spMkLst>
        </pc:spChg>
      </pc:sldChg>
      <pc:sldChg chg="modSp">
        <pc:chgData name="Viktorija Tureckaja" userId="S::viktorija.tureckaja@vetrungesgimnazija.lt::f21afab1-d175-431a-923c-9ec3d2632846" providerId="AD" clId="Web-{3656F53E-EA01-EA86-2BB3-B8B13F0B931F}" dt="2024-05-28T19:44:43.009" v="52" actId="20577"/>
        <pc:sldMkLst>
          <pc:docMk/>
          <pc:sldMk cId="3681369118" sldId="287"/>
        </pc:sldMkLst>
        <pc:spChg chg="mod">
          <ac:chgData name="Viktorija Tureckaja" userId="S::viktorija.tureckaja@vetrungesgimnazija.lt::f21afab1-d175-431a-923c-9ec3d2632846" providerId="AD" clId="Web-{3656F53E-EA01-EA86-2BB3-B8B13F0B931F}" dt="2024-05-28T19:44:43.009" v="52" actId="20577"/>
          <ac:spMkLst>
            <pc:docMk/>
            <pc:sldMk cId="3681369118" sldId="287"/>
            <ac:spMk id="14" creationId="{02E66CCD-1D34-F719-C162-82B24E59D2D9}"/>
          </ac:spMkLst>
        </pc:spChg>
      </pc:sldChg>
      <pc:sldChg chg="modSp">
        <pc:chgData name="Viktorija Tureckaja" userId="S::viktorija.tureckaja@vetrungesgimnazija.lt::f21afab1-d175-431a-923c-9ec3d2632846" providerId="AD" clId="Web-{3656F53E-EA01-EA86-2BB3-B8B13F0B931F}" dt="2024-05-28T19:45:16.416" v="53" actId="20577"/>
        <pc:sldMkLst>
          <pc:docMk/>
          <pc:sldMk cId="3582700784" sldId="289"/>
        </pc:sldMkLst>
        <pc:spChg chg="mod">
          <ac:chgData name="Viktorija Tureckaja" userId="S::viktorija.tureckaja@vetrungesgimnazija.lt::f21afab1-d175-431a-923c-9ec3d2632846" providerId="AD" clId="Web-{3656F53E-EA01-EA86-2BB3-B8B13F0B931F}" dt="2024-05-28T19:45:16.416" v="53" actId="20577"/>
          <ac:spMkLst>
            <pc:docMk/>
            <pc:sldMk cId="3582700784" sldId="289"/>
            <ac:spMk id="14" creationId="{02E66CCD-1D34-F719-C162-82B24E59D2D9}"/>
          </ac:spMkLst>
        </pc:spChg>
      </pc:sldChg>
      <pc:sldChg chg="modSp">
        <pc:chgData name="Viktorija Tureckaja" userId="S::viktorija.tureckaja@vetrungesgimnazija.lt::f21afab1-d175-431a-923c-9ec3d2632846" providerId="AD" clId="Web-{3656F53E-EA01-EA86-2BB3-B8B13F0B931F}" dt="2024-05-28T20:02:22.397" v="71"/>
        <pc:sldMkLst>
          <pc:docMk/>
          <pc:sldMk cId="3510162492" sldId="290"/>
        </pc:sldMkLst>
        <pc:picChg chg="mod modVis">
          <ac:chgData name="Viktorija Tureckaja" userId="S::viktorija.tureckaja@vetrungesgimnazija.lt::f21afab1-d175-431a-923c-9ec3d2632846" providerId="AD" clId="Web-{3656F53E-EA01-EA86-2BB3-B8B13F0B931F}" dt="2024-05-28T20:00:29.097" v="60"/>
          <ac:picMkLst>
            <pc:docMk/>
            <pc:sldMk cId="3510162492" sldId="290"/>
            <ac:picMk id="10" creationId="{9D1ECCBC-2EBD-F73B-8482-2659EA4D3ECC}"/>
          </ac:picMkLst>
        </pc:picChg>
        <pc:picChg chg="mod">
          <ac:chgData name="Viktorija Tureckaja" userId="S::viktorija.tureckaja@vetrungesgimnazija.lt::f21afab1-d175-431a-923c-9ec3d2632846" providerId="AD" clId="Web-{3656F53E-EA01-EA86-2BB3-B8B13F0B931F}" dt="2024-05-28T20:02:22.397" v="71"/>
          <ac:picMkLst>
            <pc:docMk/>
            <pc:sldMk cId="3510162492" sldId="290"/>
            <ac:picMk id="11" creationId="{399D4516-7A9F-EF57-9EB5-F82FC9C1465E}"/>
          </ac:picMkLst>
        </pc:picChg>
      </pc:sldChg>
      <pc:sldChg chg="del addCm delCm">
        <pc:chgData name="Viktorija Tureckaja" userId="S::viktorija.tureckaja@vetrungesgimnazija.lt::f21afab1-d175-431a-923c-9ec3d2632846" providerId="AD" clId="Web-{3656F53E-EA01-EA86-2BB3-B8B13F0B931F}" dt="2024-05-28T19:51:59.412" v="58"/>
        <pc:sldMkLst>
          <pc:docMk/>
          <pc:sldMk cId="3114798291" sldId="295"/>
        </pc:sldMkLst>
        <pc:extLst>
          <p:ext xmlns:p="http://schemas.openxmlformats.org/presentationml/2006/main" uri="{D6D511B9-2390-475A-947B-AFAB55BFBCF1}">
            <pc226:cmChg xmlns:pc226="http://schemas.microsoft.com/office/powerpoint/2022/06/main/command" chg="add del">
              <pc226:chgData name="Viktorija Tureckaja" userId="S::viktorija.tureckaja@vetrungesgimnazija.lt::f21afab1-d175-431a-923c-9ec3d2632846" providerId="AD" clId="Web-{3656F53E-EA01-EA86-2BB3-B8B13F0B931F}" dt="2024-05-28T19:41:51.426" v="38"/>
              <pc2:cmMkLst xmlns:pc2="http://schemas.microsoft.com/office/powerpoint/2019/9/main/command">
                <pc:docMk/>
                <pc:sldMk cId="3114798291" sldId="295"/>
                <pc2:cmMk id="{0671D377-D50B-422C-B823-2BE04C8FD53F}"/>
              </pc2:cmMkLst>
            </pc226:cmChg>
          </p:ext>
        </pc:extLst>
      </pc:sldChg>
      <pc:sldChg chg="addSp modSp">
        <pc:chgData name="Viktorija Tureckaja" userId="S::viktorija.tureckaja@vetrungesgimnazija.lt::f21afab1-d175-431a-923c-9ec3d2632846" providerId="AD" clId="Web-{3656F53E-EA01-EA86-2BB3-B8B13F0B931F}" dt="2024-05-28T19:33:16.279" v="23"/>
        <pc:sldMkLst>
          <pc:docMk/>
          <pc:sldMk cId="710720793" sldId="300"/>
        </pc:sldMkLst>
        <pc:spChg chg="mod modVis">
          <ac:chgData name="Viktorija Tureckaja" userId="S::viktorija.tureckaja@vetrungesgimnazija.lt::f21afab1-d175-431a-923c-9ec3d2632846" providerId="AD" clId="Web-{3656F53E-EA01-EA86-2BB3-B8B13F0B931F}" dt="2024-05-28T19:33:13.076" v="21"/>
          <ac:spMkLst>
            <pc:docMk/>
            <pc:sldMk cId="710720793" sldId="300"/>
            <ac:spMk id="2" creationId="{9353E933-BECD-F2D8-2595-ACE16853034C}"/>
          </ac:spMkLst>
        </pc:spChg>
        <pc:spChg chg="mod modVis">
          <ac:chgData name="Viktorija Tureckaja" userId="S::viktorija.tureckaja@vetrungesgimnazija.lt::f21afab1-d175-431a-923c-9ec3d2632846" providerId="AD" clId="Web-{3656F53E-EA01-EA86-2BB3-B8B13F0B931F}" dt="2024-05-28T19:33:10.263" v="19"/>
          <ac:spMkLst>
            <pc:docMk/>
            <pc:sldMk cId="710720793" sldId="300"/>
            <ac:spMk id="5" creationId="{5DAFAA78-D758-1112-6F1E-D03AC64E4C47}"/>
          </ac:spMkLst>
        </pc:spChg>
        <pc:spChg chg="mod modVis">
          <ac:chgData name="Viktorija Tureckaja" userId="S::viktorija.tureckaja@vetrungesgimnazija.lt::f21afab1-d175-431a-923c-9ec3d2632846" providerId="AD" clId="Web-{3656F53E-EA01-EA86-2BB3-B8B13F0B931F}" dt="2024-05-28T19:33:08.560" v="17"/>
          <ac:spMkLst>
            <pc:docMk/>
            <pc:sldMk cId="710720793" sldId="300"/>
            <ac:spMk id="12" creationId="{D5D54B56-7C32-ACDF-9C09-5E222164C8D4}"/>
          </ac:spMkLst>
        </pc:spChg>
        <pc:picChg chg="mod modVis">
          <ac:chgData name="Viktorija Tureckaja" userId="S::viktorija.tureckaja@vetrungesgimnazija.lt::f21afab1-d175-431a-923c-9ec3d2632846" providerId="AD" clId="Web-{3656F53E-EA01-EA86-2BB3-B8B13F0B931F}" dt="2024-05-28T19:33:14.764" v="22"/>
          <ac:picMkLst>
            <pc:docMk/>
            <pc:sldMk cId="710720793" sldId="300"/>
            <ac:picMk id="3" creationId="{025410EB-BEA2-EE0C-3818-C6CB1B778097}"/>
          </ac:picMkLst>
        </pc:picChg>
        <pc:picChg chg="add mod modVis modCrop">
          <ac:chgData name="Viktorija Tureckaja" userId="S::viktorija.tureckaja@vetrungesgimnazija.lt::f21afab1-d175-431a-923c-9ec3d2632846" providerId="AD" clId="Web-{3656F53E-EA01-EA86-2BB3-B8B13F0B931F}" dt="2024-05-28T19:33:16.279" v="23"/>
          <ac:picMkLst>
            <pc:docMk/>
            <pc:sldMk cId="710720793" sldId="300"/>
            <ac:picMk id="6" creationId="{5A5D336C-2559-7B35-548B-C7687EAFFC3A}"/>
          </ac:picMkLst>
        </pc:picChg>
      </pc:sldChg>
      <pc:sldChg chg="addSp modSp">
        <pc:chgData name="Viktorija Tureckaja" userId="S::viktorija.tureckaja@vetrungesgimnazija.lt::f21afab1-d175-431a-923c-9ec3d2632846" providerId="AD" clId="Web-{3656F53E-EA01-EA86-2BB3-B8B13F0B931F}" dt="2024-05-28T19:35:26.181" v="36"/>
        <pc:sldMkLst>
          <pc:docMk/>
          <pc:sldMk cId="3250547250" sldId="301"/>
        </pc:sldMkLst>
        <pc:picChg chg="mod modVis">
          <ac:chgData name="Viktorija Tureckaja" userId="S::viktorija.tureckaja@vetrungesgimnazija.lt::f21afab1-d175-431a-923c-9ec3d2632846" providerId="AD" clId="Web-{3656F53E-EA01-EA86-2BB3-B8B13F0B931F}" dt="2024-05-28T19:35:23.931" v="35"/>
          <ac:picMkLst>
            <pc:docMk/>
            <pc:sldMk cId="3250547250" sldId="301"/>
            <ac:picMk id="3" creationId="{025410EB-BEA2-EE0C-3818-C6CB1B778097}"/>
          </ac:picMkLst>
        </pc:picChg>
        <pc:picChg chg="add mod modVis">
          <ac:chgData name="Viktorija Tureckaja" userId="S::viktorija.tureckaja@vetrungesgimnazija.lt::f21afab1-d175-431a-923c-9ec3d2632846" providerId="AD" clId="Web-{3656F53E-EA01-EA86-2BB3-B8B13F0B931F}" dt="2024-05-28T19:35:26.181" v="36"/>
          <ac:picMkLst>
            <pc:docMk/>
            <pc:sldMk cId="3250547250" sldId="301"/>
            <ac:picMk id="7" creationId="{6E0B66AC-6D3D-0A9A-3C2C-1D1056E089C0}"/>
          </ac:picMkLst>
        </pc:picChg>
      </pc:sldChg>
      <pc:sldChg chg="modSp">
        <pc:chgData name="Viktorija Tureckaja" userId="S::viktorija.tureckaja@vetrungesgimnazija.lt::f21afab1-d175-431a-923c-9ec3d2632846" providerId="AD" clId="Web-{3656F53E-EA01-EA86-2BB3-B8B13F0B931F}" dt="2024-05-28T20:04:43.557" v="72" actId="1076"/>
        <pc:sldMkLst>
          <pc:docMk/>
          <pc:sldMk cId="3561139370" sldId="302"/>
        </pc:sldMkLst>
        <pc:spChg chg="mod">
          <ac:chgData name="Viktorija Tureckaja" userId="S::viktorija.tureckaja@vetrungesgimnazija.lt::f21afab1-d175-431a-923c-9ec3d2632846" providerId="AD" clId="Web-{3656F53E-EA01-EA86-2BB3-B8B13F0B931F}" dt="2024-05-28T20:04:43.557" v="72" actId="1076"/>
          <ac:spMkLst>
            <pc:docMk/>
            <pc:sldMk cId="3561139370" sldId="302"/>
            <ac:spMk id="2" creationId="{8EF56660-0570-6824-4B20-23E69CC37A8D}"/>
          </ac:spMkLst>
        </pc:spChg>
      </pc:sldChg>
      <pc:sldChg chg="delSp modSp add replId">
        <pc:chgData name="Viktorija Tureckaja" userId="S::viktorija.tureckaja@vetrungesgimnazija.lt::f21afab1-d175-431a-923c-9ec3d2632846" providerId="AD" clId="Web-{3656F53E-EA01-EA86-2BB3-B8B13F0B931F}" dt="2024-05-28T19:34:54.615" v="32" actId="1076"/>
        <pc:sldMkLst>
          <pc:docMk/>
          <pc:sldMk cId="4096434677" sldId="303"/>
        </pc:sldMkLst>
        <pc:spChg chg="del mod">
          <ac:chgData name="Viktorija Tureckaja" userId="S::viktorija.tureckaja@vetrungesgimnazija.lt::f21afab1-d175-431a-923c-9ec3d2632846" providerId="AD" clId="Web-{3656F53E-EA01-EA86-2BB3-B8B13F0B931F}" dt="2024-05-28T19:34:39.302" v="27"/>
          <ac:spMkLst>
            <pc:docMk/>
            <pc:sldMk cId="4096434677" sldId="303"/>
            <ac:spMk id="4" creationId="{32FB49E1-9B63-432F-9E13-68F6BEE91FDC}"/>
          </ac:spMkLst>
        </pc:spChg>
        <pc:spChg chg="mod">
          <ac:chgData name="Viktorija Tureckaja" userId="S::viktorija.tureckaja@vetrungesgimnazija.lt::f21afab1-d175-431a-923c-9ec3d2632846" providerId="AD" clId="Web-{3656F53E-EA01-EA86-2BB3-B8B13F0B931F}" dt="2024-05-28T19:34:41.615" v="28" actId="20577"/>
          <ac:spMkLst>
            <pc:docMk/>
            <pc:sldMk cId="4096434677" sldId="303"/>
            <ac:spMk id="14" creationId="{02E66CCD-1D34-F719-C162-82B24E59D2D9}"/>
          </ac:spMkLst>
        </pc:spChg>
        <pc:picChg chg="mod">
          <ac:chgData name="Viktorija Tureckaja" userId="S::viktorija.tureckaja@vetrungesgimnazija.lt::f21afab1-d175-431a-923c-9ec3d2632846" providerId="AD" clId="Web-{3656F53E-EA01-EA86-2BB3-B8B13F0B931F}" dt="2024-05-28T19:34:54.615" v="32" actId="1076"/>
          <ac:picMkLst>
            <pc:docMk/>
            <pc:sldMk cId="4096434677" sldId="303"/>
            <ac:picMk id="6" creationId="{5A5D336C-2559-7B35-548B-C7687EAFFC3A}"/>
          </ac:picMkLst>
        </pc:picChg>
      </pc:sldChg>
      <pc:sldChg chg="modSp add replId">
        <pc:chgData name="Viktorija Tureckaja" userId="S::viktorija.tureckaja@vetrungesgimnazija.lt::f21afab1-d175-431a-923c-9ec3d2632846" providerId="AD" clId="Web-{3656F53E-EA01-EA86-2BB3-B8B13F0B931F}" dt="2024-05-28T19:51:54.771" v="57" actId="20577"/>
        <pc:sldMkLst>
          <pc:docMk/>
          <pc:sldMk cId="926264431" sldId="304"/>
        </pc:sldMkLst>
        <pc:spChg chg="mod">
          <ac:chgData name="Viktorija Tureckaja" userId="S::viktorija.tureckaja@vetrungesgimnazija.lt::f21afab1-d175-431a-923c-9ec3d2632846" providerId="AD" clId="Web-{3656F53E-EA01-EA86-2BB3-B8B13F0B931F}" dt="2024-05-28T19:51:54.771" v="57" actId="20577"/>
          <ac:spMkLst>
            <pc:docMk/>
            <pc:sldMk cId="926264431" sldId="304"/>
            <ac:spMk id="14" creationId="{02E66CCD-1D34-F719-C162-82B24E59D2D9}"/>
          </ac:spMkLst>
        </pc:spChg>
      </pc:sldChg>
    </pc:docChg>
  </pc:docChgLst>
  <pc:docChgLst>
    <pc:chgData name="Birutė Žukauskienė" userId="S::birute.zukauskiene@vetrungesgimnazija.lt::98e565df-79cc-47e3-b15d-62e9a535fb46" providerId="AD" clId="Web-{80A0A1BB-5AE6-4F60-88DC-0129CF4AFA06}"/>
    <pc:docChg chg="modSld">
      <pc:chgData name="Birutė Žukauskienė" userId="S::birute.zukauskiene@vetrungesgimnazija.lt::98e565df-79cc-47e3-b15d-62e9a535fb46" providerId="AD" clId="Web-{80A0A1BB-5AE6-4F60-88DC-0129CF4AFA06}" dt="2024-06-01T10:58:18.306" v="7" actId="1076"/>
      <pc:docMkLst>
        <pc:docMk/>
      </pc:docMkLst>
      <pc:sldChg chg="addSp delSp modSp">
        <pc:chgData name="Birutė Žukauskienė" userId="S::birute.zukauskiene@vetrungesgimnazija.lt::98e565df-79cc-47e3-b15d-62e9a535fb46" providerId="AD" clId="Web-{80A0A1BB-5AE6-4F60-88DC-0129CF4AFA06}" dt="2024-06-01T10:58:18.306" v="7" actId="1076"/>
        <pc:sldMkLst>
          <pc:docMk/>
          <pc:sldMk cId="1659929688" sldId="310"/>
        </pc:sldMkLst>
        <pc:picChg chg="del">
          <ac:chgData name="Birutė Žukauskienė" userId="S::birute.zukauskiene@vetrungesgimnazija.lt::98e565df-79cc-47e3-b15d-62e9a535fb46" providerId="AD" clId="Web-{80A0A1BB-5AE6-4F60-88DC-0129CF4AFA06}" dt="2024-06-01T10:58:08.869" v="3"/>
          <ac:picMkLst>
            <pc:docMk/>
            <pc:sldMk cId="1659929688" sldId="310"/>
            <ac:picMk id="3" creationId="{C36DAD3F-810C-81DD-A484-3DC3E02B4F26}"/>
          </ac:picMkLst>
        </pc:picChg>
        <pc:picChg chg="del">
          <ac:chgData name="Birutė Žukauskienė" userId="S::birute.zukauskiene@vetrungesgimnazija.lt::98e565df-79cc-47e3-b15d-62e9a535fb46" providerId="AD" clId="Web-{80A0A1BB-5AE6-4F60-88DC-0129CF4AFA06}" dt="2024-06-01T10:58:12.494" v="5"/>
          <ac:picMkLst>
            <pc:docMk/>
            <pc:sldMk cId="1659929688" sldId="310"/>
            <ac:picMk id="6" creationId="{BAA159CD-0569-0762-6FCE-542F58334254}"/>
          </ac:picMkLst>
        </pc:picChg>
        <pc:picChg chg="add mod">
          <ac:chgData name="Birutė Žukauskienė" userId="S::birute.zukauskiene@vetrungesgimnazija.lt::98e565df-79cc-47e3-b15d-62e9a535fb46" providerId="AD" clId="Web-{80A0A1BB-5AE6-4F60-88DC-0129CF4AFA06}" dt="2024-06-01T10:58:18.306" v="7" actId="1076"/>
          <ac:picMkLst>
            <pc:docMk/>
            <pc:sldMk cId="1659929688" sldId="310"/>
            <ac:picMk id="7" creationId="{6CEC2C3B-54D6-083C-C1BC-F4FE6C1DC74B}"/>
          </ac:picMkLst>
        </pc:picChg>
      </pc:sldChg>
    </pc:docChg>
  </pc:docChgLst>
  <pc:docChgLst>
    <pc:chgData name="Viktorija Tureckaja" userId="S::viktorija.tureckaja@vetrungesgimnazija.lt::f21afab1-d175-431a-923c-9ec3d2632846" providerId="AD" clId="Web-{DCECABDF-776D-BF5F-BDAB-0F7C0D43F885}"/>
    <pc:docChg chg="modSld">
      <pc:chgData name="Viktorija Tureckaja" userId="S::viktorija.tureckaja@vetrungesgimnazija.lt::f21afab1-d175-431a-923c-9ec3d2632846" providerId="AD" clId="Web-{DCECABDF-776D-BF5F-BDAB-0F7C0D43F885}" dt="2024-05-30T11:44:35.463" v="63" actId="20577"/>
      <pc:docMkLst>
        <pc:docMk/>
      </pc:docMkLst>
      <pc:sldChg chg="modSp">
        <pc:chgData name="Viktorija Tureckaja" userId="S::viktorija.tureckaja@vetrungesgimnazija.lt::f21afab1-d175-431a-923c-9ec3d2632846" providerId="AD" clId="Web-{DCECABDF-776D-BF5F-BDAB-0F7C0D43F885}" dt="2024-05-30T11:44:35.463" v="63" actId="20577"/>
        <pc:sldMkLst>
          <pc:docMk/>
          <pc:sldMk cId="3561139370" sldId="302"/>
        </pc:sldMkLst>
        <pc:spChg chg="mod">
          <ac:chgData name="Viktorija Tureckaja" userId="S::viktorija.tureckaja@vetrungesgimnazija.lt::f21afab1-d175-431a-923c-9ec3d2632846" providerId="AD" clId="Web-{DCECABDF-776D-BF5F-BDAB-0F7C0D43F885}" dt="2024-05-30T11:44:35.463" v="63" actId="20577"/>
          <ac:spMkLst>
            <pc:docMk/>
            <pc:sldMk cId="3561139370" sldId="302"/>
            <ac:spMk id="3" creationId="{9C2FB974-91EE-C890-CFC1-C484A9BDF48D}"/>
          </ac:spMkLst>
        </pc:spChg>
      </pc:sldChg>
    </pc:docChg>
  </pc:docChgLst>
  <pc:docChgLst>
    <pc:chgData name="Birutė Žukauskienė" userId="S::birute.zukauskiene@vetrungesgimnazija.lt::98e565df-79cc-47e3-b15d-62e9a535fb46" providerId="AD" clId="Web-{82308E9A-7714-4996-A604-70255BAB861E}"/>
    <pc:docChg chg="modSld">
      <pc:chgData name="Birutė Žukauskienė" userId="S::birute.zukauskiene@vetrungesgimnazija.lt::98e565df-79cc-47e3-b15d-62e9a535fb46" providerId="AD" clId="Web-{82308E9A-7714-4996-A604-70255BAB861E}" dt="2024-06-01T10:48:25.627" v="17" actId="1076"/>
      <pc:docMkLst>
        <pc:docMk/>
      </pc:docMkLst>
      <pc:sldChg chg="modSp">
        <pc:chgData name="Birutė Žukauskienė" userId="S::birute.zukauskiene@vetrungesgimnazija.lt::98e565df-79cc-47e3-b15d-62e9a535fb46" providerId="AD" clId="Web-{82308E9A-7714-4996-A604-70255BAB861E}" dt="2024-06-01T10:48:25.627" v="17" actId="1076"/>
        <pc:sldMkLst>
          <pc:docMk/>
          <pc:sldMk cId="298640472" sldId="314"/>
        </pc:sldMkLst>
        <pc:spChg chg="mod">
          <ac:chgData name="Birutė Žukauskienė" userId="S::birute.zukauskiene@vetrungesgimnazija.lt::98e565df-79cc-47e3-b15d-62e9a535fb46" providerId="AD" clId="Web-{82308E9A-7714-4996-A604-70255BAB861E}" dt="2024-06-01T10:48:16.377" v="15" actId="1076"/>
          <ac:spMkLst>
            <pc:docMk/>
            <pc:sldMk cId="298640472" sldId="314"/>
            <ac:spMk id="21" creationId="{121D5C63-58D7-3B38-3204-B9FF81C5DEF4}"/>
          </ac:spMkLst>
        </pc:spChg>
        <pc:spChg chg="mod">
          <ac:chgData name="Birutė Žukauskienė" userId="S::birute.zukauskiene@vetrungesgimnazija.lt::98e565df-79cc-47e3-b15d-62e9a535fb46" providerId="AD" clId="Web-{82308E9A-7714-4996-A604-70255BAB861E}" dt="2024-06-01T10:48:25.627" v="17" actId="1076"/>
          <ac:spMkLst>
            <pc:docMk/>
            <pc:sldMk cId="298640472" sldId="314"/>
            <ac:spMk id="22" creationId="{EA1BFAFA-9557-6B8F-EF3C-B03A9F05AC1E}"/>
          </ac:spMkLst>
        </pc:spChg>
      </pc:sldChg>
    </pc:docChg>
  </pc:docChgLst>
  <pc:docChgLst>
    <pc:chgData name="Birutė Žukauskienė" userId="S::birute.zukauskiene@vetrungesgimnazija.lt::98e565df-79cc-47e3-b15d-62e9a535fb46" providerId="AD" clId="Web-{080FC697-3A66-4080-BC3A-A9CCCD0A615B}"/>
    <pc:docChg chg="modSld">
      <pc:chgData name="Birutė Žukauskienė" userId="S::birute.zukauskiene@vetrungesgimnazija.lt::98e565df-79cc-47e3-b15d-62e9a535fb46" providerId="AD" clId="Web-{080FC697-3A66-4080-BC3A-A9CCCD0A615B}" dt="2024-06-01T15:38:56.216" v="402" actId="20577"/>
      <pc:docMkLst>
        <pc:docMk/>
      </pc:docMkLst>
      <pc:sldChg chg="modSp">
        <pc:chgData name="Birutė Žukauskienė" userId="S::birute.zukauskiene@vetrungesgimnazija.lt::98e565df-79cc-47e3-b15d-62e9a535fb46" providerId="AD" clId="Web-{080FC697-3A66-4080-BC3A-A9CCCD0A615B}" dt="2024-06-01T15:38:56.216" v="402" actId="20577"/>
        <pc:sldMkLst>
          <pc:docMk/>
          <pc:sldMk cId="2697924647" sldId="322"/>
        </pc:sldMkLst>
        <pc:spChg chg="mod">
          <ac:chgData name="Birutė Žukauskienė" userId="S::birute.zukauskiene@vetrungesgimnazija.lt::98e565df-79cc-47e3-b15d-62e9a535fb46" providerId="AD" clId="Web-{080FC697-3A66-4080-BC3A-A9CCCD0A615B}" dt="2024-06-01T15:26:58.785" v="79" actId="1076"/>
          <ac:spMkLst>
            <pc:docMk/>
            <pc:sldMk cId="2697924647" sldId="322"/>
            <ac:spMk id="4" creationId="{220BF905-C348-6BC6-DFF9-30A85DB25EF2}"/>
          </ac:spMkLst>
        </pc:spChg>
        <pc:spChg chg="mod">
          <ac:chgData name="Birutė Žukauskienė" userId="S::birute.zukauskiene@vetrungesgimnazija.lt::98e565df-79cc-47e3-b15d-62e9a535fb46" providerId="AD" clId="Web-{080FC697-3A66-4080-BC3A-A9CCCD0A615B}" dt="2024-06-01T15:38:56.216" v="402" actId="20577"/>
          <ac:spMkLst>
            <pc:docMk/>
            <pc:sldMk cId="2697924647" sldId="322"/>
            <ac:spMk id="5" creationId="{03D85F9A-1202-3842-3E32-8480531049B9}"/>
          </ac:spMkLst>
        </pc:spChg>
      </pc:sldChg>
    </pc:docChg>
  </pc:docChgLst>
  <pc:docChgLst>
    <pc:chgData name="Birutė Žukauskienė" userId="S::birute.zukauskiene@vetrungesgimnazija.lt::98e565df-79cc-47e3-b15d-62e9a535fb46" providerId="AD" clId="Web-{A982113E-8262-4D36-BEF9-A3ADACBF3591}"/>
    <pc:docChg chg="modSld">
      <pc:chgData name="Birutė Žukauskienė" userId="S::birute.zukauskiene@vetrungesgimnazija.lt::98e565df-79cc-47e3-b15d-62e9a535fb46" providerId="AD" clId="Web-{A982113E-8262-4D36-BEF9-A3ADACBF3591}" dt="2024-06-01T10:59:25.973" v="7" actId="14100"/>
      <pc:docMkLst>
        <pc:docMk/>
      </pc:docMkLst>
      <pc:sldChg chg="addSp modSp">
        <pc:chgData name="Birutė Žukauskienė" userId="S::birute.zukauskiene@vetrungesgimnazija.lt::98e565df-79cc-47e3-b15d-62e9a535fb46" providerId="AD" clId="Web-{A982113E-8262-4D36-BEF9-A3ADACBF3591}" dt="2024-06-01T10:59:25.973" v="7" actId="14100"/>
        <pc:sldMkLst>
          <pc:docMk/>
          <pc:sldMk cId="1659929688" sldId="310"/>
        </pc:sldMkLst>
        <pc:picChg chg="add mod">
          <ac:chgData name="Birutė Žukauskienė" userId="S::birute.zukauskiene@vetrungesgimnazija.lt::98e565df-79cc-47e3-b15d-62e9a535fb46" providerId="AD" clId="Web-{A982113E-8262-4D36-BEF9-A3ADACBF3591}" dt="2024-06-01T10:59:25.973" v="7" actId="14100"/>
          <ac:picMkLst>
            <pc:docMk/>
            <pc:sldMk cId="1659929688" sldId="310"/>
            <ac:picMk id="3" creationId="{F705751D-36BD-4DD9-0F46-93CF9A7CB8A0}"/>
          </ac:picMkLst>
        </pc:picChg>
        <pc:picChg chg="mod">
          <ac:chgData name="Birutė Žukauskienė" userId="S::birute.zukauskiene@vetrungesgimnazija.lt::98e565df-79cc-47e3-b15d-62e9a535fb46" providerId="AD" clId="Web-{A982113E-8262-4D36-BEF9-A3ADACBF3591}" dt="2024-06-01T10:59:13.658" v="5" actId="14100"/>
          <ac:picMkLst>
            <pc:docMk/>
            <pc:sldMk cId="1659929688" sldId="310"/>
            <ac:picMk id="7" creationId="{6CEC2C3B-54D6-083C-C1BC-F4FE6C1DC74B}"/>
          </ac:picMkLst>
        </pc:picChg>
      </pc:sldChg>
    </pc:docChg>
  </pc:docChgLst>
  <pc:docChgLst>
    <pc:chgData name="Lonita Timofejeva" userId="S::lonita.timofejeva@vetrungesgimnazija.lt::8ea2287f-5ab8-4ad0-ab10-2d0a163e034d" providerId="AD" clId="Web-{38DB7042-FDFE-41D7-84F1-A8E6F64B1207}"/>
    <pc:docChg chg="delSld modSld">
      <pc:chgData name="Lonita Timofejeva" userId="S::lonita.timofejeva@vetrungesgimnazija.lt::8ea2287f-5ab8-4ad0-ab10-2d0a163e034d" providerId="AD" clId="Web-{38DB7042-FDFE-41D7-84F1-A8E6F64B1207}" dt="2024-05-28T20:12:45.867" v="225"/>
      <pc:docMkLst>
        <pc:docMk/>
      </pc:docMkLst>
      <pc:sldChg chg="del">
        <pc:chgData name="Lonita Timofejeva" userId="S::lonita.timofejeva@vetrungesgimnazija.lt::8ea2287f-5ab8-4ad0-ab10-2d0a163e034d" providerId="AD" clId="Web-{38DB7042-FDFE-41D7-84F1-A8E6F64B1207}" dt="2024-05-28T19:30:23.684" v="0"/>
        <pc:sldMkLst>
          <pc:docMk/>
          <pc:sldMk cId="218258321" sldId="279"/>
        </pc:sldMkLst>
      </pc:sldChg>
      <pc:sldChg chg="addSp delSp modSp">
        <pc:chgData name="Lonita Timofejeva" userId="S::lonita.timofejeva@vetrungesgimnazija.lt::8ea2287f-5ab8-4ad0-ab10-2d0a163e034d" providerId="AD" clId="Web-{38DB7042-FDFE-41D7-84F1-A8E6F64B1207}" dt="2024-05-28T19:40:40.087" v="28"/>
        <pc:sldMkLst>
          <pc:docMk/>
          <pc:sldMk cId="1824827565" sldId="280"/>
        </pc:sldMkLst>
        <pc:picChg chg="add ord">
          <ac:chgData name="Lonita Timofejeva" userId="S::lonita.timofejeva@vetrungesgimnazija.lt::8ea2287f-5ab8-4ad0-ab10-2d0a163e034d" providerId="AD" clId="Web-{38DB7042-FDFE-41D7-84F1-A8E6F64B1207}" dt="2024-05-28T19:40:40.087" v="28"/>
          <ac:picMkLst>
            <pc:docMk/>
            <pc:sldMk cId="1824827565" sldId="280"/>
            <ac:picMk id="4" creationId="{D1CD4F3B-13FC-EFDC-7573-02EBF164B6A8}"/>
          </ac:picMkLst>
        </pc:picChg>
        <pc:picChg chg="del">
          <ac:chgData name="Lonita Timofejeva" userId="S::lonita.timofejeva@vetrungesgimnazija.lt::8ea2287f-5ab8-4ad0-ab10-2d0a163e034d" providerId="AD" clId="Web-{38DB7042-FDFE-41D7-84F1-A8E6F64B1207}" dt="2024-05-28T19:40:27.431" v="25"/>
          <ac:picMkLst>
            <pc:docMk/>
            <pc:sldMk cId="1824827565" sldId="280"/>
            <ac:picMk id="13" creationId="{87C2F504-2961-D428-87F3-A2B446ACFCCF}"/>
          </ac:picMkLst>
        </pc:picChg>
      </pc:sldChg>
      <pc:sldChg chg="addSp delSp modSp">
        <pc:chgData name="Lonita Timofejeva" userId="S::lonita.timofejeva@vetrungesgimnazija.lt::8ea2287f-5ab8-4ad0-ab10-2d0a163e034d" providerId="AD" clId="Web-{38DB7042-FDFE-41D7-84F1-A8E6F64B1207}" dt="2024-05-28T19:42:47.590" v="43"/>
        <pc:sldMkLst>
          <pc:docMk/>
          <pc:sldMk cId="286539562" sldId="281"/>
        </pc:sldMkLst>
        <pc:spChg chg="mod">
          <ac:chgData name="Lonita Timofejeva" userId="S::lonita.timofejeva@vetrungesgimnazija.lt::8ea2287f-5ab8-4ad0-ab10-2d0a163e034d" providerId="AD" clId="Web-{38DB7042-FDFE-41D7-84F1-A8E6F64B1207}" dt="2024-05-28T19:42:19.511" v="37" actId="1076"/>
          <ac:spMkLst>
            <pc:docMk/>
            <pc:sldMk cId="286539562" sldId="281"/>
            <ac:spMk id="5" creationId="{5DAFAA78-D758-1112-6F1E-D03AC64E4C47}"/>
          </ac:spMkLst>
        </pc:spChg>
        <pc:picChg chg="add ord">
          <ac:chgData name="Lonita Timofejeva" userId="S::lonita.timofejeva@vetrungesgimnazija.lt::8ea2287f-5ab8-4ad0-ab10-2d0a163e034d" providerId="AD" clId="Web-{38DB7042-FDFE-41D7-84F1-A8E6F64B1207}" dt="2024-05-28T19:42:47.590" v="43"/>
          <ac:picMkLst>
            <pc:docMk/>
            <pc:sldMk cId="286539562" sldId="281"/>
            <ac:picMk id="4" creationId="{FAD42F6D-7141-D2C6-43FF-E59964DF2EF1}"/>
          </ac:picMkLst>
        </pc:picChg>
        <pc:picChg chg="del mod">
          <ac:chgData name="Lonita Timofejeva" userId="S::lonita.timofejeva@vetrungesgimnazija.lt::8ea2287f-5ab8-4ad0-ab10-2d0a163e034d" providerId="AD" clId="Web-{38DB7042-FDFE-41D7-84F1-A8E6F64B1207}" dt="2024-05-28T19:42:33.293" v="41"/>
          <ac:picMkLst>
            <pc:docMk/>
            <pc:sldMk cId="286539562" sldId="281"/>
            <ac:picMk id="13" creationId="{87C2F504-2961-D428-87F3-A2B446ACFCCF}"/>
          </ac:picMkLst>
        </pc:picChg>
      </pc:sldChg>
      <pc:sldChg chg="addSp delSp modSp">
        <pc:chgData name="Lonita Timofejeva" userId="S::lonita.timofejeva@vetrungesgimnazija.lt::8ea2287f-5ab8-4ad0-ab10-2d0a163e034d" providerId="AD" clId="Web-{38DB7042-FDFE-41D7-84F1-A8E6F64B1207}" dt="2024-05-28T19:43:03.012" v="47"/>
        <pc:sldMkLst>
          <pc:docMk/>
          <pc:sldMk cId="2213562679" sldId="282"/>
        </pc:sldMkLst>
        <pc:picChg chg="add ord">
          <ac:chgData name="Lonita Timofejeva" userId="S::lonita.timofejeva@vetrungesgimnazija.lt::8ea2287f-5ab8-4ad0-ab10-2d0a163e034d" providerId="AD" clId="Web-{38DB7042-FDFE-41D7-84F1-A8E6F64B1207}" dt="2024-05-28T19:43:03.012" v="47"/>
          <ac:picMkLst>
            <pc:docMk/>
            <pc:sldMk cId="2213562679" sldId="282"/>
            <ac:picMk id="4" creationId="{9AAC0A62-9A39-7D6B-B584-DE6FDF647983}"/>
          </ac:picMkLst>
        </pc:picChg>
        <pc:picChg chg="del mod">
          <ac:chgData name="Lonita Timofejeva" userId="S::lonita.timofejeva@vetrungesgimnazija.lt::8ea2287f-5ab8-4ad0-ab10-2d0a163e034d" providerId="AD" clId="Web-{38DB7042-FDFE-41D7-84F1-A8E6F64B1207}" dt="2024-05-28T19:42:55.887" v="45"/>
          <ac:picMkLst>
            <pc:docMk/>
            <pc:sldMk cId="2213562679" sldId="282"/>
            <ac:picMk id="13" creationId="{87C2F504-2961-D428-87F3-A2B446ACFCCF}"/>
          </ac:picMkLst>
        </pc:picChg>
      </pc:sldChg>
      <pc:sldChg chg="addSp delSp modSp">
        <pc:chgData name="Lonita Timofejeva" userId="S::lonita.timofejeva@vetrungesgimnazija.lt::8ea2287f-5ab8-4ad0-ab10-2d0a163e034d" providerId="AD" clId="Web-{38DB7042-FDFE-41D7-84F1-A8E6F64B1207}" dt="2024-05-28T19:40:57.650" v="31"/>
        <pc:sldMkLst>
          <pc:docMk/>
          <pc:sldMk cId="3055192898" sldId="284"/>
        </pc:sldMkLst>
        <pc:picChg chg="add ord">
          <ac:chgData name="Lonita Timofejeva" userId="S::lonita.timofejeva@vetrungesgimnazija.lt::8ea2287f-5ab8-4ad0-ab10-2d0a163e034d" providerId="AD" clId="Web-{38DB7042-FDFE-41D7-84F1-A8E6F64B1207}" dt="2024-05-28T19:40:57.650" v="31"/>
          <ac:picMkLst>
            <pc:docMk/>
            <pc:sldMk cId="3055192898" sldId="284"/>
            <ac:picMk id="4" creationId="{D80A3FC2-A1FA-FBC7-C5FB-96DF53C6CA79}"/>
          </ac:picMkLst>
        </pc:picChg>
        <pc:picChg chg="del">
          <ac:chgData name="Lonita Timofejeva" userId="S::lonita.timofejeva@vetrungesgimnazija.lt::8ea2287f-5ab8-4ad0-ab10-2d0a163e034d" providerId="AD" clId="Web-{38DB7042-FDFE-41D7-84F1-A8E6F64B1207}" dt="2024-05-28T19:40:46.244" v="29"/>
          <ac:picMkLst>
            <pc:docMk/>
            <pc:sldMk cId="3055192898" sldId="284"/>
            <ac:picMk id="13" creationId="{87C2F504-2961-D428-87F3-A2B446ACFCCF}"/>
          </ac:picMkLst>
        </pc:picChg>
      </pc:sldChg>
      <pc:sldChg chg="addSp delSp modSp">
        <pc:chgData name="Lonita Timofejeva" userId="S::lonita.timofejeva@vetrungesgimnazija.lt::8ea2287f-5ab8-4ad0-ab10-2d0a163e034d" providerId="AD" clId="Web-{38DB7042-FDFE-41D7-84F1-A8E6F64B1207}" dt="2024-05-28T19:42:27.652" v="39"/>
        <pc:sldMkLst>
          <pc:docMk/>
          <pc:sldMk cId="1623470092" sldId="285"/>
        </pc:sldMkLst>
        <pc:picChg chg="add ord">
          <ac:chgData name="Lonita Timofejeva" userId="S::lonita.timofejeva@vetrungesgimnazija.lt::8ea2287f-5ab8-4ad0-ab10-2d0a163e034d" providerId="AD" clId="Web-{38DB7042-FDFE-41D7-84F1-A8E6F64B1207}" dt="2024-05-28T19:42:27.652" v="39"/>
          <ac:picMkLst>
            <pc:docMk/>
            <pc:sldMk cId="1623470092" sldId="285"/>
            <ac:picMk id="4" creationId="{759633F4-CE2A-1892-E854-BA5855B6218F}"/>
          </ac:picMkLst>
        </pc:picChg>
        <pc:picChg chg="del mod">
          <ac:chgData name="Lonita Timofejeva" userId="S::lonita.timofejeva@vetrungesgimnazija.lt::8ea2287f-5ab8-4ad0-ab10-2d0a163e034d" providerId="AD" clId="Web-{38DB7042-FDFE-41D7-84F1-A8E6F64B1207}" dt="2024-05-28T19:42:02.058" v="33"/>
          <ac:picMkLst>
            <pc:docMk/>
            <pc:sldMk cId="1623470092" sldId="285"/>
            <ac:picMk id="13" creationId="{87C2F504-2961-D428-87F3-A2B446ACFCCF}"/>
          </ac:picMkLst>
        </pc:picChg>
      </pc:sldChg>
      <pc:sldChg chg="addSp delSp modSp">
        <pc:chgData name="Lonita Timofejeva" userId="S::lonita.timofejeva@vetrungesgimnazija.lt::8ea2287f-5ab8-4ad0-ab10-2d0a163e034d" providerId="AD" clId="Web-{38DB7042-FDFE-41D7-84F1-A8E6F64B1207}" dt="2024-05-28T19:43:14.762" v="51"/>
        <pc:sldMkLst>
          <pc:docMk/>
          <pc:sldMk cId="3657141672" sldId="286"/>
        </pc:sldMkLst>
        <pc:picChg chg="add ord">
          <ac:chgData name="Lonita Timofejeva" userId="S::lonita.timofejeva@vetrungesgimnazija.lt::8ea2287f-5ab8-4ad0-ab10-2d0a163e034d" providerId="AD" clId="Web-{38DB7042-FDFE-41D7-84F1-A8E6F64B1207}" dt="2024-05-28T19:43:14.762" v="51"/>
          <ac:picMkLst>
            <pc:docMk/>
            <pc:sldMk cId="3657141672" sldId="286"/>
            <ac:picMk id="4" creationId="{1F375287-7148-6A1C-28B3-C5CB27A1B8BB}"/>
          </ac:picMkLst>
        </pc:picChg>
        <pc:picChg chg="del mod">
          <ac:chgData name="Lonita Timofejeva" userId="S::lonita.timofejeva@vetrungesgimnazija.lt::8ea2287f-5ab8-4ad0-ab10-2d0a163e034d" providerId="AD" clId="Web-{38DB7042-FDFE-41D7-84F1-A8E6F64B1207}" dt="2024-05-28T19:43:09.840" v="49"/>
          <ac:picMkLst>
            <pc:docMk/>
            <pc:sldMk cId="3657141672" sldId="286"/>
            <ac:picMk id="13" creationId="{87C2F504-2961-D428-87F3-A2B446ACFCCF}"/>
          </ac:picMkLst>
        </pc:picChg>
      </pc:sldChg>
      <pc:sldChg chg="addSp delSp modSp">
        <pc:chgData name="Lonita Timofejeva" userId="S::lonita.timofejeva@vetrungesgimnazija.lt::8ea2287f-5ab8-4ad0-ab10-2d0a163e034d" providerId="AD" clId="Web-{38DB7042-FDFE-41D7-84F1-A8E6F64B1207}" dt="2024-05-28T19:43:32.966" v="55"/>
        <pc:sldMkLst>
          <pc:docMk/>
          <pc:sldMk cId="3681369118" sldId="287"/>
        </pc:sldMkLst>
        <pc:picChg chg="add ord">
          <ac:chgData name="Lonita Timofejeva" userId="S::lonita.timofejeva@vetrungesgimnazija.lt::8ea2287f-5ab8-4ad0-ab10-2d0a163e034d" providerId="AD" clId="Web-{38DB7042-FDFE-41D7-84F1-A8E6F64B1207}" dt="2024-05-28T19:43:32.966" v="55"/>
          <ac:picMkLst>
            <pc:docMk/>
            <pc:sldMk cId="3681369118" sldId="287"/>
            <ac:picMk id="4" creationId="{1B4E18B7-5325-3B82-4D8A-61C0F1582DA2}"/>
          </ac:picMkLst>
        </pc:picChg>
        <pc:picChg chg="del mod">
          <ac:chgData name="Lonita Timofejeva" userId="S::lonita.timofejeva@vetrungesgimnazija.lt::8ea2287f-5ab8-4ad0-ab10-2d0a163e034d" providerId="AD" clId="Web-{38DB7042-FDFE-41D7-84F1-A8E6F64B1207}" dt="2024-05-28T19:43:20.403" v="53"/>
          <ac:picMkLst>
            <pc:docMk/>
            <pc:sldMk cId="3681369118" sldId="287"/>
            <ac:picMk id="13" creationId="{87C2F504-2961-D428-87F3-A2B446ACFCCF}"/>
          </ac:picMkLst>
        </pc:picChg>
      </pc:sldChg>
      <pc:sldChg chg="addSp delSp modSp">
        <pc:chgData name="Lonita Timofejeva" userId="S::lonita.timofejeva@vetrungesgimnazija.lt::8ea2287f-5ab8-4ad0-ab10-2d0a163e034d" providerId="AD" clId="Web-{38DB7042-FDFE-41D7-84F1-A8E6F64B1207}" dt="2024-05-28T19:43:45.576" v="59"/>
        <pc:sldMkLst>
          <pc:docMk/>
          <pc:sldMk cId="3753599522" sldId="288"/>
        </pc:sldMkLst>
        <pc:picChg chg="add ord">
          <ac:chgData name="Lonita Timofejeva" userId="S::lonita.timofejeva@vetrungesgimnazija.lt::8ea2287f-5ab8-4ad0-ab10-2d0a163e034d" providerId="AD" clId="Web-{38DB7042-FDFE-41D7-84F1-A8E6F64B1207}" dt="2024-05-28T19:43:45.576" v="59"/>
          <ac:picMkLst>
            <pc:docMk/>
            <pc:sldMk cId="3753599522" sldId="288"/>
            <ac:picMk id="4" creationId="{0FA4D33E-8D99-D523-922B-D8D75BFBAE5A}"/>
          </ac:picMkLst>
        </pc:picChg>
        <pc:picChg chg="del mod">
          <ac:chgData name="Lonita Timofejeva" userId="S::lonita.timofejeva@vetrungesgimnazija.lt::8ea2287f-5ab8-4ad0-ab10-2d0a163e034d" providerId="AD" clId="Web-{38DB7042-FDFE-41D7-84F1-A8E6F64B1207}" dt="2024-05-28T19:43:38.028" v="57"/>
          <ac:picMkLst>
            <pc:docMk/>
            <pc:sldMk cId="3753599522" sldId="288"/>
            <ac:picMk id="13" creationId="{87C2F504-2961-D428-87F3-A2B446ACFCCF}"/>
          </ac:picMkLst>
        </pc:picChg>
      </pc:sldChg>
      <pc:sldChg chg="addSp delSp modSp">
        <pc:chgData name="Lonita Timofejeva" userId="S::lonita.timofejeva@vetrungesgimnazija.lt::8ea2287f-5ab8-4ad0-ab10-2d0a163e034d" providerId="AD" clId="Web-{38DB7042-FDFE-41D7-84F1-A8E6F64B1207}" dt="2024-05-28T19:43:55.732" v="63"/>
        <pc:sldMkLst>
          <pc:docMk/>
          <pc:sldMk cId="3582700784" sldId="289"/>
        </pc:sldMkLst>
        <pc:picChg chg="add ord">
          <ac:chgData name="Lonita Timofejeva" userId="S::lonita.timofejeva@vetrungesgimnazija.lt::8ea2287f-5ab8-4ad0-ab10-2d0a163e034d" providerId="AD" clId="Web-{38DB7042-FDFE-41D7-84F1-A8E6F64B1207}" dt="2024-05-28T19:43:55.732" v="63"/>
          <ac:picMkLst>
            <pc:docMk/>
            <pc:sldMk cId="3582700784" sldId="289"/>
            <ac:picMk id="4" creationId="{63793C59-D441-7B0F-AC05-3D91D7E51E86}"/>
          </ac:picMkLst>
        </pc:picChg>
        <pc:picChg chg="del mod">
          <ac:chgData name="Lonita Timofejeva" userId="S::lonita.timofejeva@vetrungesgimnazija.lt::8ea2287f-5ab8-4ad0-ab10-2d0a163e034d" providerId="AD" clId="Web-{38DB7042-FDFE-41D7-84F1-A8E6F64B1207}" dt="2024-05-28T19:43:50.419" v="61"/>
          <ac:picMkLst>
            <pc:docMk/>
            <pc:sldMk cId="3582700784" sldId="289"/>
            <ac:picMk id="13" creationId="{87C2F504-2961-D428-87F3-A2B446ACFCCF}"/>
          </ac:picMkLst>
        </pc:picChg>
      </pc:sldChg>
      <pc:sldChg chg="addSp delSp modSp">
        <pc:chgData name="Lonita Timofejeva" userId="S::lonita.timofejeva@vetrungesgimnazija.lt::8ea2287f-5ab8-4ad0-ab10-2d0a163e034d" providerId="AD" clId="Web-{38DB7042-FDFE-41D7-84F1-A8E6F64B1207}" dt="2024-05-28T20:02:29.338" v="125" actId="14100"/>
        <pc:sldMkLst>
          <pc:docMk/>
          <pc:sldMk cId="3510162492" sldId="290"/>
        </pc:sldMkLst>
        <pc:picChg chg="add del mod">
          <ac:chgData name="Lonita Timofejeva" userId="S::lonita.timofejeva@vetrungesgimnazija.lt::8ea2287f-5ab8-4ad0-ab10-2d0a163e034d" providerId="AD" clId="Web-{38DB7042-FDFE-41D7-84F1-A8E6F64B1207}" dt="2024-05-28T19:52:23.717" v="70"/>
          <ac:picMkLst>
            <pc:docMk/>
            <pc:sldMk cId="3510162492" sldId="290"/>
            <ac:picMk id="6" creationId="{FDB89247-7043-14D1-22F3-AE945B6C2E65}"/>
          </ac:picMkLst>
        </pc:picChg>
        <pc:picChg chg="add del mod ord">
          <ac:chgData name="Lonita Timofejeva" userId="S::lonita.timofejeva@vetrungesgimnazija.lt::8ea2287f-5ab8-4ad0-ab10-2d0a163e034d" providerId="AD" clId="Web-{38DB7042-FDFE-41D7-84F1-A8E6F64B1207}" dt="2024-05-28T19:53:47.687" v="81"/>
          <ac:picMkLst>
            <pc:docMk/>
            <pc:sldMk cId="3510162492" sldId="290"/>
            <ac:picMk id="7" creationId="{3E611558-0791-BC07-1D68-E742A5335D2C}"/>
          </ac:picMkLst>
        </pc:picChg>
        <pc:picChg chg="add del mod ord">
          <ac:chgData name="Lonita Timofejeva" userId="S::lonita.timofejeva@vetrungesgimnazija.lt::8ea2287f-5ab8-4ad0-ab10-2d0a163e034d" providerId="AD" clId="Web-{38DB7042-FDFE-41D7-84F1-A8E6F64B1207}" dt="2024-05-28T19:56:15.159" v="92"/>
          <ac:picMkLst>
            <pc:docMk/>
            <pc:sldMk cId="3510162492" sldId="290"/>
            <ac:picMk id="8" creationId="{022D07D8-6B84-FD9F-8758-E9537016CD49}"/>
          </ac:picMkLst>
        </pc:picChg>
        <pc:picChg chg="add del mod ord">
          <ac:chgData name="Lonita Timofejeva" userId="S::lonita.timofejeva@vetrungesgimnazija.lt::8ea2287f-5ab8-4ad0-ab10-2d0a163e034d" providerId="AD" clId="Web-{38DB7042-FDFE-41D7-84F1-A8E6F64B1207}" dt="2024-05-28T19:59:35.382" v="102"/>
          <ac:picMkLst>
            <pc:docMk/>
            <pc:sldMk cId="3510162492" sldId="290"/>
            <ac:picMk id="9" creationId="{13C32DCF-C4DE-91F0-C3A3-BFE2BA05DC1B}"/>
          </ac:picMkLst>
        </pc:picChg>
        <pc:picChg chg="add del mod ord">
          <ac:chgData name="Lonita Timofejeva" userId="S::lonita.timofejeva@vetrungesgimnazija.lt::8ea2287f-5ab8-4ad0-ab10-2d0a163e034d" providerId="AD" clId="Web-{38DB7042-FDFE-41D7-84F1-A8E6F64B1207}" dt="2024-05-28T20:00:37.274" v="111"/>
          <ac:picMkLst>
            <pc:docMk/>
            <pc:sldMk cId="3510162492" sldId="290"/>
            <ac:picMk id="10" creationId="{9D1ECCBC-2EBD-F73B-8482-2659EA4D3ECC}"/>
          </ac:picMkLst>
        </pc:picChg>
        <pc:picChg chg="add mod ord">
          <ac:chgData name="Lonita Timofejeva" userId="S::lonita.timofejeva@vetrungesgimnazija.lt::8ea2287f-5ab8-4ad0-ab10-2d0a163e034d" providerId="AD" clId="Web-{38DB7042-FDFE-41D7-84F1-A8E6F64B1207}" dt="2024-05-28T20:02:29.338" v="125" actId="14100"/>
          <ac:picMkLst>
            <pc:docMk/>
            <pc:sldMk cId="3510162492" sldId="290"/>
            <ac:picMk id="11" creationId="{399D4516-7A9F-EF57-9EB5-F82FC9C1465E}"/>
          </ac:picMkLst>
        </pc:picChg>
        <pc:picChg chg="del">
          <ac:chgData name="Lonita Timofejeva" userId="S::lonita.timofejeva@vetrungesgimnazija.lt::8ea2287f-5ab8-4ad0-ab10-2d0a163e034d" providerId="AD" clId="Web-{38DB7042-FDFE-41D7-84F1-A8E6F64B1207}" dt="2024-05-28T19:52:12.435" v="64"/>
          <ac:picMkLst>
            <pc:docMk/>
            <pc:sldMk cId="3510162492" sldId="290"/>
            <ac:picMk id="13" creationId="{87C2F504-2961-D428-87F3-A2B446ACFCCF}"/>
          </ac:picMkLst>
        </pc:picChg>
      </pc:sldChg>
      <pc:sldChg chg="addSp delSp modSp">
        <pc:chgData name="Lonita Timofejeva" userId="S::lonita.timofejeva@vetrungesgimnazija.lt::8ea2287f-5ab8-4ad0-ab10-2d0a163e034d" providerId="AD" clId="Web-{38DB7042-FDFE-41D7-84F1-A8E6F64B1207}" dt="2024-05-28T20:03:02.792" v="131"/>
        <pc:sldMkLst>
          <pc:docMk/>
          <pc:sldMk cId="4003383322" sldId="291"/>
        </pc:sldMkLst>
        <pc:picChg chg="add del mod">
          <ac:chgData name="Lonita Timofejeva" userId="S::lonita.timofejeva@vetrungesgimnazija.lt::8ea2287f-5ab8-4ad0-ab10-2d0a163e034d" providerId="AD" clId="Web-{38DB7042-FDFE-41D7-84F1-A8E6F64B1207}" dt="2024-05-28T20:02:48.807" v="129"/>
          <ac:picMkLst>
            <pc:docMk/>
            <pc:sldMk cId="4003383322" sldId="291"/>
            <ac:picMk id="4" creationId="{9F0FE7B8-4015-05AC-AAA0-7FA2BF8505F7}"/>
          </ac:picMkLst>
        </pc:picChg>
        <pc:picChg chg="add ord">
          <ac:chgData name="Lonita Timofejeva" userId="S::lonita.timofejeva@vetrungesgimnazija.lt::8ea2287f-5ab8-4ad0-ab10-2d0a163e034d" providerId="AD" clId="Web-{38DB7042-FDFE-41D7-84F1-A8E6F64B1207}" dt="2024-05-28T20:03:02.792" v="131"/>
          <ac:picMkLst>
            <pc:docMk/>
            <pc:sldMk cId="4003383322" sldId="291"/>
            <ac:picMk id="11" creationId="{A7FB24E7-E1F3-64B5-415B-F9D76D816B15}"/>
          </ac:picMkLst>
        </pc:picChg>
        <pc:picChg chg="del mod">
          <ac:chgData name="Lonita Timofejeva" userId="S::lonita.timofejeva@vetrungesgimnazija.lt::8ea2287f-5ab8-4ad0-ab10-2d0a163e034d" providerId="AD" clId="Web-{38DB7042-FDFE-41D7-84F1-A8E6F64B1207}" dt="2024-05-28T20:02:44.401" v="127"/>
          <ac:picMkLst>
            <pc:docMk/>
            <pc:sldMk cId="4003383322" sldId="291"/>
            <ac:picMk id="13" creationId="{87C2F504-2961-D428-87F3-A2B446ACFCCF}"/>
          </ac:picMkLst>
        </pc:picChg>
      </pc:sldChg>
      <pc:sldChg chg="addSp delSp modSp">
        <pc:chgData name="Lonita Timofejeva" userId="S::lonita.timofejeva@vetrungesgimnazija.lt::8ea2287f-5ab8-4ad0-ab10-2d0a163e034d" providerId="AD" clId="Web-{38DB7042-FDFE-41D7-84F1-A8E6F64B1207}" dt="2024-05-28T20:12:45.867" v="225"/>
        <pc:sldMkLst>
          <pc:docMk/>
          <pc:sldMk cId="2236146161" sldId="292"/>
        </pc:sldMkLst>
        <pc:spChg chg="add mod">
          <ac:chgData name="Lonita Timofejeva" userId="S::lonita.timofejeva@vetrungesgimnazija.lt::8ea2287f-5ab8-4ad0-ab10-2d0a163e034d" providerId="AD" clId="Web-{38DB7042-FDFE-41D7-84F1-A8E6F64B1207}" dt="2024-05-28T20:12:00.631" v="215" actId="14100"/>
          <ac:spMkLst>
            <pc:docMk/>
            <pc:sldMk cId="2236146161" sldId="292"/>
            <ac:spMk id="8" creationId="{3C8DA5A3-D4F2-268B-2451-19A3B05AFA8B}"/>
          </ac:spMkLst>
        </pc:spChg>
        <pc:spChg chg="ord">
          <ac:chgData name="Lonita Timofejeva" userId="S::lonita.timofejeva@vetrungesgimnazija.lt::8ea2287f-5ab8-4ad0-ab10-2d0a163e034d" providerId="AD" clId="Web-{38DB7042-FDFE-41D7-84F1-A8E6F64B1207}" dt="2024-05-28T20:11:37.537" v="211"/>
          <ac:spMkLst>
            <pc:docMk/>
            <pc:sldMk cId="2236146161" sldId="292"/>
            <ac:spMk id="21" creationId="{5F416BC6-45D9-42E2-812E-8642852FBABE}"/>
          </ac:spMkLst>
        </pc:spChg>
        <pc:picChg chg="del mod">
          <ac:chgData name="Lonita Timofejeva" userId="S::lonita.timofejeva@vetrungesgimnazija.lt::8ea2287f-5ab8-4ad0-ab10-2d0a163e034d" providerId="AD" clId="Web-{38DB7042-FDFE-41D7-84F1-A8E6F64B1207}" dt="2024-05-28T20:11:24.896" v="208"/>
          <ac:picMkLst>
            <pc:docMk/>
            <pc:sldMk cId="2236146161" sldId="292"/>
            <ac:picMk id="5" creationId="{A261D018-C621-BFDA-DD17-A61F67F7CBBB}"/>
          </ac:picMkLst>
        </pc:picChg>
        <pc:picChg chg="del mod">
          <ac:chgData name="Lonita Timofejeva" userId="S::lonita.timofejeva@vetrungesgimnazija.lt::8ea2287f-5ab8-4ad0-ab10-2d0a163e034d" providerId="AD" clId="Web-{38DB7042-FDFE-41D7-84F1-A8E6F64B1207}" dt="2024-05-28T20:12:14.366" v="217"/>
          <ac:picMkLst>
            <pc:docMk/>
            <pc:sldMk cId="2236146161" sldId="292"/>
            <ac:picMk id="6" creationId="{06516651-B017-9264-3BAD-A454F5AD8657}"/>
          </ac:picMkLst>
        </pc:picChg>
        <pc:picChg chg="add ord">
          <ac:chgData name="Lonita Timofejeva" userId="S::lonita.timofejeva@vetrungesgimnazija.lt::8ea2287f-5ab8-4ad0-ab10-2d0a163e034d" providerId="AD" clId="Web-{38DB7042-FDFE-41D7-84F1-A8E6F64B1207}" dt="2024-05-28T20:11:30.428" v="210"/>
          <ac:picMkLst>
            <pc:docMk/>
            <pc:sldMk cId="2236146161" sldId="292"/>
            <ac:picMk id="10" creationId="{26E834FB-1A22-DBA1-EBFC-9D4CCC856859}"/>
          </ac:picMkLst>
        </pc:picChg>
        <pc:picChg chg="add mod ord">
          <ac:chgData name="Lonita Timofejeva" userId="S::lonita.timofejeva@vetrungesgimnazija.lt::8ea2287f-5ab8-4ad0-ab10-2d0a163e034d" providerId="AD" clId="Web-{38DB7042-FDFE-41D7-84F1-A8E6F64B1207}" dt="2024-05-28T20:12:45.867" v="225"/>
          <ac:picMkLst>
            <pc:docMk/>
            <pc:sldMk cId="2236146161" sldId="292"/>
            <ac:picMk id="12" creationId="{349E4F76-8FE0-DBE8-D55B-565E5856789E}"/>
          </ac:picMkLst>
        </pc:picChg>
      </pc:sldChg>
      <pc:sldChg chg="addSp delSp modSp">
        <pc:chgData name="Lonita Timofejeva" userId="S::lonita.timofejeva@vetrungesgimnazija.lt::8ea2287f-5ab8-4ad0-ab10-2d0a163e034d" providerId="AD" clId="Web-{38DB7042-FDFE-41D7-84F1-A8E6F64B1207}" dt="2024-05-28T20:10:42.786" v="206"/>
        <pc:sldMkLst>
          <pc:docMk/>
          <pc:sldMk cId="1865907122" sldId="293"/>
        </pc:sldMkLst>
        <pc:spChg chg="add mod">
          <ac:chgData name="Lonita Timofejeva" userId="S::lonita.timofejeva@vetrungesgimnazija.lt::8ea2287f-5ab8-4ad0-ab10-2d0a163e034d" providerId="AD" clId="Web-{38DB7042-FDFE-41D7-84F1-A8E6F64B1207}" dt="2024-05-28T20:09:02.846" v="184" actId="14100"/>
          <ac:spMkLst>
            <pc:docMk/>
            <pc:sldMk cId="1865907122" sldId="293"/>
            <ac:spMk id="11" creationId="{1ABB7073-9C19-25B8-584A-832964D5D26E}"/>
          </ac:spMkLst>
        </pc:spChg>
        <pc:picChg chg="mod">
          <ac:chgData name="Lonita Timofejeva" userId="S::lonita.timofejeva@vetrungesgimnazija.lt::8ea2287f-5ab8-4ad0-ab10-2d0a163e034d" providerId="AD" clId="Web-{38DB7042-FDFE-41D7-84F1-A8E6F64B1207}" dt="2024-05-28T20:09:17.472" v="189" actId="1076"/>
          <ac:picMkLst>
            <pc:docMk/>
            <pc:sldMk cId="1865907122" sldId="293"/>
            <ac:picMk id="4" creationId="{76C41B50-FD7B-8FC4-454B-A231C77EDF9F}"/>
          </ac:picMkLst>
        </pc:picChg>
        <pc:picChg chg="mod">
          <ac:chgData name="Lonita Timofejeva" userId="S::lonita.timofejeva@vetrungesgimnazija.lt::8ea2287f-5ab8-4ad0-ab10-2d0a163e034d" providerId="AD" clId="Web-{38DB7042-FDFE-41D7-84F1-A8E6F64B1207}" dt="2024-05-28T20:09:16.378" v="188" actId="1076"/>
          <ac:picMkLst>
            <pc:docMk/>
            <pc:sldMk cId="1865907122" sldId="293"/>
            <ac:picMk id="5" creationId="{0132CCDD-5EF1-9166-FF82-260DBC2A6AB4}"/>
          </ac:picMkLst>
        </pc:picChg>
        <pc:picChg chg="add del mod ord">
          <ac:chgData name="Lonita Timofejeva" userId="S::lonita.timofejeva@vetrungesgimnazija.lt::8ea2287f-5ab8-4ad0-ab10-2d0a163e034d" providerId="AD" clId="Web-{38DB7042-FDFE-41D7-84F1-A8E6F64B1207}" dt="2024-05-28T20:07:37.892" v="161"/>
          <ac:picMkLst>
            <pc:docMk/>
            <pc:sldMk cId="1865907122" sldId="293"/>
            <ac:picMk id="6" creationId="{70EC6160-680E-D4EE-3E4C-78E94F971494}"/>
          </ac:picMkLst>
        </pc:picChg>
        <pc:picChg chg="del mod">
          <ac:chgData name="Lonita Timofejeva" userId="S::lonita.timofejeva@vetrungesgimnazija.lt::8ea2287f-5ab8-4ad0-ab10-2d0a163e034d" providerId="AD" clId="Web-{38DB7042-FDFE-41D7-84F1-A8E6F64B1207}" dt="2024-05-28T20:06:38.312" v="151"/>
          <ac:picMkLst>
            <pc:docMk/>
            <pc:sldMk cId="1865907122" sldId="293"/>
            <ac:picMk id="7" creationId="{8C031BA4-16B1-468B-B7F4-B191B182DA0E}"/>
          </ac:picMkLst>
        </pc:picChg>
        <pc:picChg chg="add mod ord">
          <ac:chgData name="Lonita Timofejeva" userId="S::lonita.timofejeva@vetrungesgimnazija.lt::8ea2287f-5ab8-4ad0-ab10-2d0a163e034d" providerId="AD" clId="Web-{38DB7042-FDFE-41D7-84F1-A8E6F64B1207}" dt="2024-05-28T20:08:51.534" v="181" actId="14100"/>
          <ac:picMkLst>
            <pc:docMk/>
            <pc:sldMk cId="1865907122" sldId="293"/>
            <ac:picMk id="9" creationId="{26172B68-0DF9-CF37-B2B3-B8B4D2CCA541}"/>
          </ac:picMkLst>
        </pc:picChg>
        <pc:picChg chg="add mod ord">
          <ac:chgData name="Lonita Timofejeva" userId="S::lonita.timofejeva@vetrungesgimnazija.lt::8ea2287f-5ab8-4ad0-ab10-2d0a163e034d" providerId="AD" clId="Web-{38DB7042-FDFE-41D7-84F1-A8E6F64B1207}" dt="2024-05-28T20:09:45.332" v="197"/>
          <ac:picMkLst>
            <pc:docMk/>
            <pc:sldMk cId="1865907122" sldId="293"/>
            <ac:picMk id="13" creationId="{8F091199-72B4-48BC-D969-C8E316A8634D}"/>
          </ac:picMkLst>
        </pc:picChg>
        <pc:picChg chg="add mod ord">
          <ac:chgData name="Lonita Timofejeva" userId="S::lonita.timofejeva@vetrungesgimnazija.lt::8ea2287f-5ab8-4ad0-ab10-2d0a163e034d" providerId="AD" clId="Web-{38DB7042-FDFE-41D7-84F1-A8E6F64B1207}" dt="2024-05-28T20:10:42.786" v="206"/>
          <ac:picMkLst>
            <pc:docMk/>
            <pc:sldMk cId="1865907122" sldId="293"/>
            <ac:picMk id="15" creationId="{3BA3443B-DF0A-B66E-414E-9420630616EF}"/>
          </ac:picMkLst>
        </pc:picChg>
        <pc:picChg chg="del mod">
          <ac:chgData name="Lonita Timofejeva" userId="S::lonita.timofejeva@vetrungesgimnazija.lt::8ea2287f-5ab8-4ad0-ab10-2d0a163e034d" providerId="AD" clId="Web-{38DB7042-FDFE-41D7-84F1-A8E6F64B1207}" dt="2024-05-28T20:08:17.142" v="174"/>
          <ac:picMkLst>
            <pc:docMk/>
            <pc:sldMk cId="1865907122" sldId="293"/>
            <ac:picMk id="22" creationId="{38A6A585-30D7-9E07-B87C-D6743B3E7DDC}"/>
          </ac:picMkLst>
        </pc:picChg>
      </pc:sldChg>
      <pc:sldChg chg="addSp delSp modSp">
        <pc:chgData name="Lonita Timofejeva" userId="S::lonita.timofejeva@vetrungesgimnazija.lt::8ea2287f-5ab8-4ad0-ab10-2d0a163e034d" providerId="AD" clId="Web-{38DB7042-FDFE-41D7-84F1-A8E6F64B1207}" dt="2024-05-28T19:40:17.446" v="24"/>
        <pc:sldMkLst>
          <pc:docMk/>
          <pc:sldMk cId="3114798291" sldId="295"/>
        </pc:sldMkLst>
        <pc:spChg chg="ord">
          <ac:chgData name="Lonita Timofejeva" userId="S::lonita.timofejeva@vetrungesgimnazija.lt::8ea2287f-5ab8-4ad0-ab10-2d0a163e034d" providerId="AD" clId="Web-{38DB7042-FDFE-41D7-84F1-A8E6F64B1207}" dt="2024-05-28T19:40:07.680" v="20"/>
          <ac:spMkLst>
            <pc:docMk/>
            <pc:sldMk cId="3114798291" sldId="295"/>
            <ac:spMk id="2" creationId="{9353E933-BECD-F2D8-2595-ACE16853034C}"/>
          </ac:spMkLst>
        </pc:spChg>
        <pc:spChg chg="mod">
          <ac:chgData name="Lonita Timofejeva" userId="S::lonita.timofejeva@vetrungesgimnazija.lt::8ea2287f-5ab8-4ad0-ab10-2d0a163e034d" providerId="AD" clId="Web-{38DB7042-FDFE-41D7-84F1-A8E6F64B1207}" dt="2024-05-28T19:38:57.929" v="1" actId="1076"/>
          <ac:spMkLst>
            <pc:docMk/>
            <pc:sldMk cId="3114798291" sldId="295"/>
            <ac:spMk id="5" creationId="{5DAFAA78-D758-1112-6F1E-D03AC64E4C47}"/>
          </ac:spMkLst>
        </pc:spChg>
        <pc:picChg chg="add mod ord">
          <ac:chgData name="Lonita Timofejeva" userId="S::lonita.timofejeva@vetrungesgimnazija.lt::8ea2287f-5ab8-4ad0-ab10-2d0a163e034d" providerId="AD" clId="Web-{38DB7042-FDFE-41D7-84F1-A8E6F64B1207}" dt="2024-05-28T19:40:17.446" v="24"/>
          <ac:picMkLst>
            <pc:docMk/>
            <pc:sldMk cId="3114798291" sldId="295"/>
            <ac:picMk id="3" creationId="{520AD2FF-AB07-5286-2139-169AEC610718}"/>
          </ac:picMkLst>
        </pc:picChg>
        <pc:picChg chg="del mod">
          <ac:chgData name="Lonita Timofejeva" userId="S::lonita.timofejeva@vetrungesgimnazija.lt::8ea2287f-5ab8-4ad0-ab10-2d0a163e034d" providerId="AD" clId="Web-{38DB7042-FDFE-41D7-84F1-A8E6F64B1207}" dt="2024-05-28T19:39:05.273" v="3"/>
          <ac:picMkLst>
            <pc:docMk/>
            <pc:sldMk cId="3114798291" sldId="295"/>
            <ac:picMk id="13" creationId="{87C2F504-2961-D428-87F3-A2B446ACFCCF}"/>
          </ac:picMkLst>
        </pc:picChg>
      </pc:sldChg>
      <pc:sldChg chg="addSp delSp modSp">
        <pc:chgData name="Lonita Timofejeva" userId="S::lonita.timofejeva@vetrungesgimnazija.lt::8ea2287f-5ab8-4ad0-ab10-2d0a163e034d" providerId="AD" clId="Web-{38DB7042-FDFE-41D7-84F1-A8E6F64B1207}" dt="2024-05-28T20:03:24.996" v="135"/>
        <pc:sldMkLst>
          <pc:docMk/>
          <pc:sldMk cId="710720793" sldId="300"/>
        </pc:sldMkLst>
        <pc:picChg chg="add ord">
          <ac:chgData name="Lonita Timofejeva" userId="S::lonita.timofejeva@vetrungesgimnazija.lt::8ea2287f-5ab8-4ad0-ab10-2d0a163e034d" providerId="AD" clId="Web-{38DB7042-FDFE-41D7-84F1-A8E6F64B1207}" dt="2024-05-28T20:03:24.996" v="135"/>
          <ac:picMkLst>
            <pc:docMk/>
            <pc:sldMk cId="710720793" sldId="300"/>
            <ac:picMk id="8" creationId="{E9ADBE8B-049A-4B27-95B7-14196DD1114B}"/>
          </ac:picMkLst>
        </pc:picChg>
        <pc:picChg chg="del mod">
          <ac:chgData name="Lonita Timofejeva" userId="S::lonita.timofejeva@vetrungesgimnazija.lt::8ea2287f-5ab8-4ad0-ab10-2d0a163e034d" providerId="AD" clId="Web-{38DB7042-FDFE-41D7-84F1-A8E6F64B1207}" dt="2024-05-28T20:03:05.761" v="133"/>
          <ac:picMkLst>
            <pc:docMk/>
            <pc:sldMk cId="710720793" sldId="300"/>
            <ac:picMk id="13" creationId="{87C2F504-2961-D428-87F3-A2B446ACFCCF}"/>
          </ac:picMkLst>
        </pc:picChg>
      </pc:sldChg>
      <pc:sldChg chg="addSp delSp modSp">
        <pc:chgData name="Lonita Timofejeva" userId="S::lonita.timofejeva@vetrungesgimnazija.lt::8ea2287f-5ab8-4ad0-ab10-2d0a163e034d" providerId="AD" clId="Web-{38DB7042-FDFE-41D7-84F1-A8E6F64B1207}" dt="2024-05-28T20:03:58.809" v="145"/>
        <pc:sldMkLst>
          <pc:docMk/>
          <pc:sldMk cId="3250547250" sldId="301"/>
        </pc:sldMkLst>
        <pc:picChg chg="add ord">
          <ac:chgData name="Lonita Timofejeva" userId="S::lonita.timofejeva@vetrungesgimnazija.lt::8ea2287f-5ab8-4ad0-ab10-2d0a163e034d" providerId="AD" clId="Web-{38DB7042-FDFE-41D7-84F1-A8E6F64B1207}" dt="2024-05-28T20:03:58.809" v="145"/>
          <ac:picMkLst>
            <pc:docMk/>
            <pc:sldMk cId="3250547250" sldId="301"/>
            <ac:picMk id="11" creationId="{7E49101C-9D7D-EBED-2A12-33A651114F5C}"/>
          </ac:picMkLst>
        </pc:picChg>
        <pc:picChg chg="del mod">
          <ac:chgData name="Lonita Timofejeva" userId="S::lonita.timofejeva@vetrungesgimnazija.lt::8ea2287f-5ab8-4ad0-ab10-2d0a163e034d" providerId="AD" clId="Web-{38DB7042-FDFE-41D7-84F1-A8E6F64B1207}" dt="2024-05-28T20:03:55.153" v="143"/>
          <ac:picMkLst>
            <pc:docMk/>
            <pc:sldMk cId="3250547250" sldId="301"/>
            <ac:picMk id="13" creationId="{87C2F504-2961-D428-87F3-A2B446ACFCCF}"/>
          </ac:picMkLst>
        </pc:picChg>
      </pc:sldChg>
      <pc:sldChg chg="addSp delSp modSp">
        <pc:chgData name="Lonita Timofejeva" userId="S::lonita.timofejeva@vetrungesgimnazija.lt::8ea2287f-5ab8-4ad0-ab10-2d0a163e034d" providerId="AD" clId="Web-{38DB7042-FDFE-41D7-84F1-A8E6F64B1207}" dt="2024-05-28T20:04:12.809" v="149"/>
        <pc:sldMkLst>
          <pc:docMk/>
          <pc:sldMk cId="3561139370" sldId="302"/>
        </pc:sldMkLst>
        <pc:picChg chg="del mod">
          <ac:chgData name="Lonita Timofejeva" userId="S::lonita.timofejeva@vetrungesgimnazija.lt::8ea2287f-5ab8-4ad0-ab10-2d0a163e034d" providerId="AD" clId="Web-{38DB7042-FDFE-41D7-84F1-A8E6F64B1207}" dt="2024-05-28T20:04:09.559" v="147"/>
          <ac:picMkLst>
            <pc:docMk/>
            <pc:sldMk cId="3561139370" sldId="302"/>
            <ac:picMk id="4" creationId="{703C02E7-1208-6BBA-1A78-92A44F237BDD}"/>
          </ac:picMkLst>
        </pc:picChg>
        <pc:picChg chg="add ord">
          <ac:chgData name="Lonita Timofejeva" userId="S::lonita.timofejeva@vetrungesgimnazija.lt::8ea2287f-5ab8-4ad0-ab10-2d0a163e034d" providerId="AD" clId="Web-{38DB7042-FDFE-41D7-84F1-A8E6F64B1207}" dt="2024-05-28T20:04:12.809" v="149"/>
          <ac:picMkLst>
            <pc:docMk/>
            <pc:sldMk cId="3561139370" sldId="302"/>
            <ac:picMk id="6" creationId="{84AF438B-0243-9D95-93F0-BAC87D5E7104}"/>
          </ac:picMkLst>
        </pc:picChg>
      </pc:sldChg>
      <pc:sldChg chg="addSp delSp modSp">
        <pc:chgData name="Lonita Timofejeva" userId="S::lonita.timofejeva@vetrungesgimnazija.lt::8ea2287f-5ab8-4ad0-ab10-2d0a163e034d" providerId="AD" clId="Web-{38DB7042-FDFE-41D7-84F1-A8E6F64B1207}" dt="2024-05-28T20:03:51.324" v="141"/>
        <pc:sldMkLst>
          <pc:docMk/>
          <pc:sldMk cId="4096434677" sldId="303"/>
        </pc:sldMkLst>
        <pc:picChg chg="mod">
          <ac:chgData name="Lonita Timofejeva" userId="S::lonita.timofejeva@vetrungesgimnazija.lt::8ea2287f-5ab8-4ad0-ab10-2d0a163e034d" providerId="AD" clId="Web-{38DB7042-FDFE-41D7-84F1-A8E6F64B1207}" dt="2024-05-28T20:03:37.496" v="137" actId="1076"/>
          <ac:picMkLst>
            <pc:docMk/>
            <pc:sldMk cId="4096434677" sldId="303"/>
            <ac:picMk id="6" creationId="{5A5D336C-2559-7B35-548B-C7687EAFFC3A}"/>
          </ac:picMkLst>
        </pc:picChg>
        <pc:picChg chg="add ord">
          <ac:chgData name="Lonita Timofejeva" userId="S::lonita.timofejeva@vetrungesgimnazija.lt::8ea2287f-5ab8-4ad0-ab10-2d0a163e034d" providerId="AD" clId="Web-{38DB7042-FDFE-41D7-84F1-A8E6F64B1207}" dt="2024-05-28T20:03:51.324" v="141"/>
          <ac:picMkLst>
            <pc:docMk/>
            <pc:sldMk cId="4096434677" sldId="303"/>
            <ac:picMk id="8" creationId="{928DB80F-591E-2A4B-A41C-2759E554A394}"/>
          </ac:picMkLst>
        </pc:picChg>
        <pc:picChg chg="del mod">
          <ac:chgData name="Lonita Timofejeva" userId="S::lonita.timofejeva@vetrungesgimnazija.lt::8ea2287f-5ab8-4ad0-ab10-2d0a163e034d" providerId="AD" clId="Web-{38DB7042-FDFE-41D7-84F1-A8E6F64B1207}" dt="2024-05-28T20:03:43.699" v="139"/>
          <ac:picMkLst>
            <pc:docMk/>
            <pc:sldMk cId="4096434677" sldId="303"/>
            <ac:picMk id="13" creationId="{87C2F504-2961-D428-87F3-A2B446ACFCCF}"/>
          </ac:picMkLst>
        </pc:picChg>
      </pc:sldChg>
    </pc:docChg>
  </pc:docChgLst>
  <pc:docChgLst>
    <pc:chgData name="Viktorija Tureckaja" userId="S::viktorija.tureckaja@vetrungesgimnazija.lt::f21afab1-d175-431a-923c-9ec3d2632846" providerId="AD" clId="Web-{0BFF605D-C9EC-9E31-ECBC-EAF93D057B2B}"/>
    <pc:docChg chg="addSld delSld modSld sldOrd">
      <pc:chgData name="Viktorija Tureckaja" userId="S::viktorija.tureckaja@vetrungesgimnazija.lt::f21afab1-d175-431a-923c-9ec3d2632846" providerId="AD" clId="Web-{0BFF605D-C9EC-9E31-ECBC-EAF93D057B2B}" dt="2024-06-01T12:58:03.866" v="390" actId="14100"/>
      <pc:docMkLst>
        <pc:docMk/>
      </pc:docMkLst>
      <pc:sldChg chg="modSp">
        <pc:chgData name="Viktorija Tureckaja" userId="S::viktorija.tureckaja@vetrungesgimnazija.lt::f21afab1-d175-431a-923c-9ec3d2632846" providerId="AD" clId="Web-{0BFF605D-C9EC-9E31-ECBC-EAF93D057B2B}" dt="2024-06-01T11:25:35.953" v="34"/>
        <pc:sldMkLst>
          <pc:docMk/>
          <pc:sldMk cId="2236146161" sldId="292"/>
        </pc:sldMkLst>
        <pc:picChg chg="mod">
          <ac:chgData name="Viktorija Tureckaja" userId="S::viktorija.tureckaja@vetrungesgimnazija.lt::f21afab1-d175-431a-923c-9ec3d2632846" providerId="AD" clId="Web-{0BFF605D-C9EC-9E31-ECBC-EAF93D057B2B}" dt="2024-06-01T11:25:35.953" v="34"/>
          <ac:picMkLst>
            <pc:docMk/>
            <pc:sldMk cId="2236146161" sldId="292"/>
            <ac:picMk id="6" creationId="{97CBED1A-1C84-0762-63D2-8F844443A222}"/>
          </ac:picMkLst>
        </pc:picChg>
        <pc:picChg chg="mod">
          <ac:chgData name="Viktorija Tureckaja" userId="S::viktorija.tureckaja@vetrungesgimnazija.lt::f21afab1-d175-431a-923c-9ec3d2632846" providerId="AD" clId="Web-{0BFF605D-C9EC-9E31-ECBC-EAF93D057B2B}" dt="2024-06-01T11:25:13.921" v="32" actId="14100"/>
          <ac:picMkLst>
            <pc:docMk/>
            <pc:sldMk cId="2236146161" sldId="292"/>
            <ac:picMk id="8" creationId="{F4F6E28D-B1D3-7CEF-B8C3-A5C1AB1D176E}"/>
          </ac:picMkLst>
        </pc:picChg>
        <pc:picChg chg="mod">
          <ac:chgData name="Viktorija Tureckaja" userId="S::viktorija.tureckaja@vetrungesgimnazija.lt::f21afab1-d175-431a-923c-9ec3d2632846" providerId="AD" clId="Web-{0BFF605D-C9EC-9E31-ECBC-EAF93D057B2B}" dt="2024-06-01T11:25:00.530" v="30" actId="14100"/>
          <ac:picMkLst>
            <pc:docMk/>
            <pc:sldMk cId="2236146161" sldId="292"/>
            <ac:picMk id="11" creationId="{DBDDFC85-7FA0-082D-A153-34A3A35F5BBB}"/>
          </ac:picMkLst>
        </pc:picChg>
      </pc:sldChg>
      <pc:sldChg chg="del">
        <pc:chgData name="Viktorija Tureckaja" userId="S::viktorija.tureckaja@vetrungesgimnazija.lt::f21afab1-d175-431a-923c-9ec3d2632846" providerId="AD" clId="Web-{0BFF605D-C9EC-9E31-ECBC-EAF93D057B2B}" dt="2024-06-01T11:32:26.124" v="112"/>
        <pc:sldMkLst>
          <pc:docMk/>
          <pc:sldMk cId="1835842044" sldId="294"/>
        </pc:sldMkLst>
      </pc:sldChg>
      <pc:sldChg chg="del">
        <pc:chgData name="Viktorija Tureckaja" userId="S::viktorija.tureckaja@vetrungesgimnazija.lt::f21afab1-d175-431a-923c-9ec3d2632846" providerId="AD" clId="Web-{0BFF605D-C9EC-9E31-ECBC-EAF93D057B2B}" dt="2024-06-01T11:36:07.133" v="153"/>
        <pc:sldMkLst>
          <pc:docMk/>
          <pc:sldMk cId="3236705453" sldId="297"/>
        </pc:sldMkLst>
      </pc:sldChg>
      <pc:sldChg chg="del ord">
        <pc:chgData name="Viktorija Tureckaja" userId="S::viktorija.tureckaja@vetrungesgimnazija.lt::f21afab1-d175-431a-923c-9ec3d2632846" providerId="AD" clId="Web-{0BFF605D-C9EC-9E31-ECBC-EAF93D057B2B}" dt="2024-06-01T11:18:57.703" v="1"/>
        <pc:sldMkLst>
          <pc:docMk/>
          <pc:sldMk cId="2302655489" sldId="308"/>
        </pc:sldMkLst>
      </pc:sldChg>
      <pc:sldChg chg="modSp">
        <pc:chgData name="Viktorija Tureckaja" userId="S::viktorija.tureckaja@vetrungesgimnazija.lt::f21afab1-d175-431a-923c-9ec3d2632846" providerId="AD" clId="Web-{0BFF605D-C9EC-9E31-ECBC-EAF93D057B2B}" dt="2024-06-01T11:39:35.828" v="161" actId="1076"/>
        <pc:sldMkLst>
          <pc:docMk/>
          <pc:sldMk cId="1659929688" sldId="310"/>
        </pc:sldMkLst>
        <pc:spChg chg="mod">
          <ac:chgData name="Viktorija Tureckaja" userId="S::viktorija.tureckaja@vetrungesgimnazija.lt::f21afab1-d175-431a-923c-9ec3d2632846" providerId="AD" clId="Web-{0BFF605D-C9EC-9E31-ECBC-EAF93D057B2B}" dt="2024-06-01T11:39:35.828" v="161" actId="1076"/>
          <ac:spMkLst>
            <pc:docMk/>
            <pc:sldMk cId="1659929688" sldId="310"/>
            <ac:spMk id="4" creationId="{220BF905-C348-6BC6-DFF9-30A85DB25EF2}"/>
          </ac:spMkLst>
        </pc:spChg>
        <pc:picChg chg="mod">
          <ac:chgData name="Viktorija Tureckaja" userId="S::viktorija.tureckaja@vetrungesgimnazija.lt::f21afab1-d175-431a-923c-9ec3d2632846" providerId="AD" clId="Web-{0BFF605D-C9EC-9E31-ECBC-EAF93D057B2B}" dt="2024-06-01T11:21:58.756" v="13"/>
          <ac:picMkLst>
            <pc:docMk/>
            <pc:sldMk cId="1659929688" sldId="310"/>
            <ac:picMk id="3" creationId="{F705751D-36BD-4DD9-0F46-93CF9A7CB8A0}"/>
          </ac:picMkLst>
        </pc:picChg>
        <pc:picChg chg="mod">
          <ac:chgData name="Viktorija Tureckaja" userId="S::viktorija.tureckaja@vetrungesgimnazija.lt::f21afab1-d175-431a-923c-9ec3d2632846" providerId="AD" clId="Web-{0BFF605D-C9EC-9E31-ECBC-EAF93D057B2B}" dt="2024-06-01T11:22:03.022" v="14"/>
          <ac:picMkLst>
            <pc:docMk/>
            <pc:sldMk cId="1659929688" sldId="310"/>
            <ac:picMk id="6" creationId="{7ADE1C02-F4CA-D992-A2F5-9B36CB3D7A36}"/>
          </ac:picMkLst>
        </pc:picChg>
        <pc:picChg chg="mod">
          <ac:chgData name="Viktorija Tureckaja" userId="S::viktorija.tureckaja@vetrungesgimnazija.lt::f21afab1-d175-431a-923c-9ec3d2632846" providerId="AD" clId="Web-{0BFF605D-C9EC-9E31-ECBC-EAF93D057B2B}" dt="2024-06-01T11:21:55.240" v="12"/>
          <ac:picMkLst>
            <pc:docMk/>
            <pc:sldMk cId="1659929688" sldId="310"/>
            <ac:picMk id="7" creationId="{6CEC2C3B-54D6-083C-C1BC-F4FE6C1DC74B}"/>
          </ac:picMkLst>
        </pc:picChg>
      </pc:sldChg>
      <pc:sldChg chg="modSp">
        <pc:chgData name="Viktorija Tureckaja" userId="S::viktorija.tureckaja@vetrungesgimnazija.lt::f21afab1-d175-431a-923c-9ec3d2632846" providerId="AD" clId="Web-{0BFF605D-C9EC-9E31-ECBC-EAF93D057B2B}" dt="2024-06-01T12:38:48.306" v="389" actId="20577"/>
        <pc:sldMkLst>
          <pc:docMk/>
          <pc:sldMk cId="1965624146" sldId="311"/>
        </pc:sldMkLst>
        <pc:spChg chg="mod">
          <ac:chgData name="Viktorija Tureckaja" userId="S::viktorija.tureckaja@vetrungesgimnazija.lt::f21afab1-d175-431a-923c-9ec3d2632846" providerId="AD" clId="Web-{0BFF605D-C9EC-9E31-ECBC-EAF93D057B2B}" dt="2024-06-01T12:37:44.225" v="379" actId="1076"/>
          <ac:spMkLst>
            <pc:docMk/>
            <pc:sldMk cId="1965624146" sldId="311"/>
            <ac:spMk id="2" creationId="{5F8D479E-8CD8-BFC9-7E69-48DADE682135}"/>
          </ac:spMkLst>
        </pc:spChg>
        <pc:spChg chg="mod">
          <ac:chgData name="Viktorija Tureckaja" userId="S::viktorija.tureckaja@vetrungesgimnazija.lt::f21afab1-d175-431a-923c-9ec3d2632846" providerId="AD" clId="Web-{0BFF605D-C9EC-9E31-ECBC-EAF93D057B2B}" dt="2024-06-01T12:38:48.306" v="389" actId="20577"/>
          <ac:spMkLst>
            <pc:docMk/>
            <pc:sldMk cId="1965624146" sldId="311"/>
            <ac:spMk id="9" creationId="{01ED5A07-BED4-6C6A-6805-B6329057393A}"/>
          </ac:spMkLst>
        </pc:spChg>
        <pc:picChg chg="mod">
          <ac:chgData name="Viktorija Tureckaja" userId="S::viktorija.tureckaja@vetrungesgimnazija.lt::f21afab1-d175-431a-923c-9ec3d2632846" providerId="AD" clId="Web-{0BFF605D-C9EC-9E31-ECBC-EAF93D057B2B}" dt="2024-06-01T12:37:11.834" v="375"/>
          <ac:picMkLst>
            <pc:docMk/>
            <pc:sldMk cId="1965624146" sldId="311"/>
            <ac:picMk id="3" creationId="{EEDE5A0F-634D-14B2-9D63-9E79CCD50062}"/>
          </ac:picMkLst>
        </pc:picChg>
      </pc:sldChg>
      <pc:sldChg chg="modSp">
        <pc:chgData name="Viktorija Tureckaja" userId="S::viktorija.tureckaja@vetrungesgimnazija.lt::f21afab1-d175-431a-923c-9ec3d2632846" providerId="AD" clId="Web-{0BFF605D-C9EC-9E31-ECBC-EAF93D057B2B}" dt="2024-06-01T11:40:00.438" v="166" actId="20577"/>
        <pc:sldMkLst>
          <pc:docMk/>
          <pc:sldMk cId="1787719094" sldId="313"/>
        </pc:sldMkLst>
        <pc:spChg chg="mod">
          <ac:chgData name="Viktorija Tureckaja" userId="S::viktorija.tureckaja@vetrungesgimnazija.lt::f21afab1-d175-431a-923c-9ec3d2632846" providerId="AD" clId="Web-{0BFF605D-C9EC-9E31-ECBC-EAF93D057B2B}" dt="2024-06-01T11:40:00.438" v="166" actId="20577"/>
          <ac:spMkLst>
            <pc:docMk/>
            <pc:sldMk cId="1787719094" sldId="313"/>
            <ac:spMk id="4" creationId="{220BF905-C348-6BC6-DFF9-30A85DB25EF2}"/>
          </ac:spMkLst>
        </pc:spChg>
      </pc:sldChg>
      <pc:sldChg chg="modSp">
        <pc:chgData name="Viktorija Tureckaja" userId="S::viktorija.tureckaja@vetrungesgimnazija.lt::f21afab1-d175-431a-923c-9ec3d2632846" providerId="AD" clId="Web-{0BFF605D-C9EC-9E31-ECBC-EAF93D057B2B}" dt="2024-06-01T11:19:21.860" v="2" actId="1076"/>
        <pc:sldMkLst>
          <pc:docMk/>
          <pc:sldMk cId="298640472" sldId="314"/>
        </pc:sldMkLst>
        <pc:spChg chg="mod">
          <ac:chgData name="Viktorija Tureckaja" userId="S::viktorija.tureckaja@vetrungesgimnazija.lt::f21afab1-d175-431a-923c-9ec3d2632846" providerId="AD" clId="Web-{0BFF605D-C9EC-9E31-ECBC-EAF93D057B2B}" dt="2024-06-01T11:19:21.860" v="2" actId="1076"/>
          <ac:spMkLst>
            <pc:docMk/>
            <pc:sldMk cId="298640472" sldId="314"/>
            <ac:spMk id="21" creationId="{121D5C63-58D7-3B38-3204-B9FF81C5DEF4}"/>
          </ac:spMkLst>
        </pc:spChg>
      </pc:sldChg>
      <pc:sldChg chg="addSp modSp">
        <pc:chgData name="Viktorija Tureckaja" userId="S::viktorija.tureckaja@vetrungesgimnazija.lt::f21afab1-d175-431a-923c-9ec3d2632846" providerId="AD" clId="Web-{0BFF605D-C9EC-9E31-ECBC-EAF93D057B2B}" dt="2024-06-01T12:38:15.492" v="380" actId="1076"/>
        <pc:sldMkLst>
          <pc:docMk/>
          <pc:sldMk cId="1562016378" sldId="315"/>
        </pc:sldMkLst>
        <pc:spChg chg="mod modVis">
          <ac:chgData name="Viktorija Tureckaja" userId="S::viktorija.tureckaja@vetrungesgimnazija.lt::f21afab1-d175-431a-923c-9ec3d2632846" providerId="AD" clId="Web-{0BFF605D-C9EC-9E31-ECBC-EAF93D057B2B}" dt="2024-06-01T11:57:05.211" v="272"/>
          <ac:spMkLst>
            <pc:docMk/>
            <pc:sldMk cId="1562016378" sldId="315"/>
            <ac:spMk id="2" creationId="{9353E933-BECD-F2D8-2595-ACE16853034C}"/>
          </ac:spMkLst>
        </pc:spChg>
        <pc:spChg chg="add mod">
          <ac:chgData name="Viktorija Tureckaja" userId="S::viktorija.tureckaja@vetrungesgimnazija.lt::f21afab1-d175-431a-923c-9ec3d2632846" providerId="AD" clId="Web-{0BFF605D-C9EC-9E31-ECBC-EAF93D057B2B}" dt="2024-06-01T12:38:15.492" v="380" actId="1076"/>
          <ac:spMkLst>
            <pc:docMk/>
            <pc:sldMk cId="1562016378" sldId="315"/>
            <ac:spMk id="8" creationId="{CCB26C67-CD2F-45CF-E269-009B0DB4AAA0}"/>
          </ac:spMkLst>
        </pc:spChg>
        <pc:spChg chg="mod">
          <ac:chgData name="Viktorija Tureckaja" userId="S::viktorija.tureckaja@vetrungesgimnazija.lt::f21afab1-d175-431a-923c-9ec3d2632846" providerId="AD" clId="Web-{0BFF605D-C9EC-9E31-ECBC-EAF93D057B2B}" dt="2024-06-01T11:58:00.729" v="285" actId="1076"/>
          <ac:spMkLst>
            <pc:docMk/>
            <pc:sldMk cId="1562016378" sldId="315"/>
            <ac:spMk id="21" creationId="{121D5C63-58D7-3B38-3204-B9FF81C5DEF4}"/>
          </ac:spMkLst>
        </pc:spChg>
        <pc:picChg chg="mod modVis">
          <ac:chgData name="Viktorija Tureckaja" userId="S::viktorija.tureckaja@vetrungesgimnazija.lt::f21afab1-d175-431a-923c-9ec3d2632846" providerId="AD" clId="Web-{0BFF605D-C9EC-9E31-ECBC-EAF93D057B2B}" dt="2024-06-01T11:21:38.084" v="10"/>
          <ac:picMkLst>
            <pc:docMk/>
            <pc:sldMk cId="1562016378" sldId="315"/>
            <ac:picMk id="3" creationId="{3E7F210B-80AE-DBB5-5266-39EC00A72990}"/>
          </ac:picMkLst>
        </pc:picChg>
        <pc:picChg chg="mod">
          <ac:chgData name="Viktorija Tureckaja" userId="S::viktorija.tureckaja@vetrungesgimnazija.lt::f21afab1-d175-431a-923c-9ec3d2632846" providerId="AD" clId="Web-{0BFF605D-C9EC-9E31-ECBC-EAF93D057B2B}" dt="2024-06-01T11:57:40.963" v="281" actId="1076"/>
          <ac:picMkLst>
            <pc:docMk/>
            <pc:sldMk cId="1562016378" sldId="315"/>
            <ac:picMk id="6" creationId="{5809EDF9-D905-94E4-354D-B327794E15CD}"/>
          </ac:picMkLst>
        </pc:picChg>
        <pc:picChg chg="add mod modVis">
          <ac:chgData name="Viktorija Tureckaja" userId="S::viktorija.tureckaja@vetrungesgimnazija.lt::f21afab1-d175-431a-923c-9ec3d2632846" providerId="AD" clId="Web-{0BFF605D-C9EC-9E31-ECBC-EAF93D057B2B}" dt="2024-06-01T11:21:39.974" v="11"/>
          <ac:picMkLst>
            <pc:docMk/>
            <pc:sldMk cId="1562016378" sldId="315"/>
            <ac:picMk id="7" creationId="{5F909B15-D760-4C83-2AB1-63C22EBC426A}"/>
          </ac:picMkLst>
        </pc:picChg>
      </pc:sldChg>
      <pc:sldChg chg="modSp">
        <pc:chgData name="Viktorija Tureckaja" userId="S::viktorija.tureckaja@vetrungesgimnazija.lt::f21afab1-d175-431a-923c-9ec3d2632846" providerId="AD" clId="Web-{0BFF605D-C9EC-9E31-ECBC-EAF93D057B2B}" dt="2024-06-01T11:22:50.258" v="23" actId="1076"/>
        <pc:sldMkLst>
          <pc:docMk/>
          <pc:sldMk cId="3082180942" sldId="317"/>
        </pc:sldMkLst>
        <pc:picChg chg="mod">
          <ac:chgData name="Viktorija Tureckaja" userId="S::viktorija.tureckaja@vetrungesgimnazija.lt::f21afab1-d175-431a-923c-9ec3d2632846" providerId="AD" clId="Web-{0BFF605D-C9EC-9E31-ECBC-EAF93D057B2B}" dt="2024-06-01T11:22:10.522" v="15"/>
          <ac:picMkLst>
            <pc:docMk/>
            <pc:sldMk cId="3082180942" sldId="317"/>
            <ac:picMk id="3" creationId="{6BD18C31-2AA6-70C6-96B7-796E38A07120}"/>
          </ac:picMkLst>
        </pc:picChg>
        <pc:picChg chg="mod">
          <ac:chgData name="Viktorija Tureckaja" userId="S::viktorija.tureckaja@vetrungesgimnazija.lt::f21afab1-d175-431a-923c-9ec3d2632846" providerId="AD" clId="Web-{0BFF605D-C9EC-9E31-ECBC-EAF93D057B2B}" dt="2024-06-01T11:22:28.226" v="20" actId="1076"/>
          <ac:picMkLst>
            <pc:docMk/>
            <pc:sldMk cId="3082180942" sldId="317"/>
            <ac:picMk id="6" creationId="{E51FC50F-5E5D-D1F9-37F3-D5BF7EB582CF}"/>
          </ac:picMkLst>
        </pc:picChg>
        <pc:picChg chg="mod">
          <ac:chgData name="Viktorija Tureckaja" userId="S::viktorija.tureckaja@vetrungesgimnazija.lt::f21afab1-d175-431a-923c-9ec3d2632846" providerId="AD" clId="Web-{0BFF605D-C9EC-9E31-ECBC-EAF93D057B2B}" dt="2024-06-01T11:22:50.258" v="23" actId="1076"/>
          <ac:picMkLst>
            <pc:docMk/>
            <pc:sldMk cId="3082180942" sldId="317"/>
            <ac:picMk id="7" creationId="{881FA957-B4E9-F1E1-E7CE-6AC9D3D33248}"/>
          </ac:picMkLst>
        </pc:picChg>
      </pc:sldChg>
      <pc:sldChg chg="modSp">
        <pc:chgData name="Viktorija Tureckaja" userId="S::viktorija.tureckaja@vetrungesgimnazija.lt::f21afab1-d175-431a-923c-9ec3d2632846" providerId="AD" clId="Web-{0BFF605D-C9EC-9E31-ECBC-EAF93D057B2B}" dt="2024-06-01T12:30:29.314" v="338" actId="1076"/>
        <pc:sldMkLst>
          <pc:docMk/>
          <pc:sldMk cId="1306447926" sldId="318"/>
        </pc:sldMkLst>
        <pc:spChg chg="mod">
          <ac:chgData name="Viktorija Tureckaja" userId="S::viktorija.tureckaja@vetrungesgimnazija.lt::f21afab1-d175-431a-923c-9ec3d2632846" providerId="AD" clId="Web-{0BFF605D-C9EC-9E31-ECBC-EAF93D057B2B}" dt="2024-06-01T12:28:27.482" v="323" actId="20577"/>
          <ac:spMkLst>
            <pc:docMk/>
            <pc:sldMk cId="1306447926" sldId="318"/>
            <ac:spMk id="3" creationId="{205012C3-9E60-F56B-74ED-D4F12A2DC087}"/>
          </ac:spMkLst>
        </pc:spChg>
        <pc:spChg chg="mod">
          <ac:chgData name="Viktorija Tureckaja" userId="S::viktorija.tureckaja@vetrungesgimnazija.lt::f21afab1-d175-431a-923c-9ec3d2632846" providerId="AD" clId="Web-{0BFF605D-C9EC-9E31-ECBC-EAF93D057B2B}" dt="2024-06-01T12:30:29.314" v="338" actId="1076"/>
          <ac:spMkLst>
            <pc:docMk/>
            <pc:sldMk cId="1306447926" sldId="318"/>
            <ac:spMk id="5" creationId="{03D85F9A-1202-3842-3E32-8480531049B9}"/>
          </ac:spMkLst>
        </pc:spChg>
        <pc:spChg chg="mod">
          <ac:chgData name="Viktorija Tureckaja" userId="S::viktorija.tureckaja@vetrungesgimnazija.lt::f21afab1-d175-431a-923c-9ec3d2632846" providerId="AD" clId="Web-{0BFF605D-C9EC-9E31-ECBC-EAF93D057B2B}" dt="2024-06-01T12:29:44.047" v="335" actId="1076"/>
          <ac:spMkLst>
            <pc:docMk/>
            <pc:sldMk cId="1306447926" sldId="318"/>
            <ac:spMk id="6" creationId="{FE9D0952-AFA3-29FC-A21F-C8D6F93ECF88}"/>
          </ac:spMkLst>
        </pc:spChg>
      </pc:sldChg>
      <pc:sldChg chg="addSp modSp add replId">
        <pc:chgData name="Viktorija Tureckaja" userId="S::viktorija.tureckaja@vetrungesgimnazija.lt::f21afab1-d175-431a-923c-9ec3d2632846" providerId="AD" clId="Web-{0BFF605D-C9EC-9E31-ECBC-EAF93D057B2B}" dt="2024-06-01T12:58:03.866" v="390" actId="14100"/>
        <pc:sldMkLst>
          <pc:docMk/>
          <pc:sldMk cId="1614754443" sldId="319"/>
        </pc:sldMkLst>
        <pc:spChg chg="mod modVis">
          <ac:chgData name="Viktorija Tureckaja" userId="S::viktorija.tureckaja@vetrungesgimnazija.lt::f21afab1-d175-431a-923c-9ec3d2632846" providerId="AD" clId="Web-{0BFF605D-C9EC-9E31-ECBC-EAF93D057B2B}" dt="2024-06-01T11:31:07.871" v="89"/>
          <ac:spMkLst>
            <pc:docMk/>
            <pc:sldMk cId="1614754443" sldId="319"/>
            <ac:spMk id="21" creationId="{5F416BC6-45D9-42E2-812E-8642852FBABE}"/>
          </ac:spMkLst>
        </pc:spChg>
        <pc:spChg chg="mod modVis">
          <ac:chgData name="Viktorija Tureckaja" userId="S::viktorija.tureckaja@vetrungesgimnazija.lt::f21afab1-d175-431a-923c-9ec3d2632846" providerId="AD" clId="Web-{0BFF605D-C9EC-9E31-ECBC-EAF93D057B2B}" dt="2024-06-01T11:31:23.059" v="95"/>
          <ac:spMkLst>
            <pc:docMk/>
            <pc:sldMk cId="1614754443" sldId="319"/>
            <ac:spMk id="22" creationId="{7D8FFABA-35FF-4824-A828-AF70682C1714}"/>
          </ac:spMkLst>
        </pc:spChg>
        <pc:spChg chg="mod modVis">
          <ac:chgData name="Viktorija Tureckaja" userId="S::viktorija.tureckaja@vetrungesgimnazija.lt::f21afab1-d175-431a-923c-9ec3d2632846" providerId="AD" clId="Web-{0BFF605D-C9EC-9E31-ECBC-EAF93D057B2B}" dt="2024-06-01T11:31:21.497" v="93"/>
          <ac:spMkLst>
            <pc:docMk/>
            <pc:sldMk cId="1614754443" sldId="319"/>
            <ac:spMk id="23" creationId="{C36AA63B-9EE1-4A5A-ABD7-4BA42FEF4152}"/>
          </ac:spMkLst>
        </pc:spChg>
        <pc:spChg chg="mod modVis">
          <ac:chgData name="Viktorija Tureckaja" userId="S::viktorija.tureckaja@vetrungesgimnazija.lt::f21afab1-d175-431a-923c-9ec3d2632846" providerId="AD" clId="Web-{0BFF605D-C9EC-9E31-ECBC-EAF93D057B2B}" dt="2024-06-01T11:31:24.075" v="97"/>
          <ac:spMkLst>
            <pc:docMk/>
            <pc:sldMk cId="1614754443" sldId="319"/>
            <ac:spMk id="24" creationId="{4D89016A-FD6A-409F-BD59-281B82AF3EFF}"/>
          </ac:spMkLst>
        </pc:spChg>
        <pc:picChg chg="add mod modVis">
          <ac:chgData name="Viktorija Tureckaja" userId="S::viktorija.tureckaja@vetrungesgimnazija.lt::f21afab1-d175-431a-923c-9ec3d2632846" providerId="AD" clId="Web-{0BFF605D-C9EC-9E31-ECBC-EAF93D057B2B}" dt="2024-06-01T11:32:15.983" v="108"/>
          <ac:picMkLst>
            <pc:docMk/>
            <pc:sldMk cId="1614754443" sldId="319"/>
            <ac:picMk id="3" creationId="{859808DC-32E9-F69A-2699-18BABEC8CB23}"/>
          </ac:picMkLst>
        </pc:picChg>
        <pc:picChg chg="mod modVis">
          <ac:chgData name="Viktorija Tureckaja" userId="S::viktorija.tureckaja@vetrungesgimnazija.lt::f21afab1-d175-431a-923c-9ec3d2632846" providerId="AD" clId="Web-{0BFF605D-C9EC-9E31-ECBC-EAF93D057B2B}" dt="2024-06-01T11:29:33.540" v="61"/>
          <ac:picMkLst>
            <pc:docMk/>
            <pc:sldMk cId="1614754443" sldId="319"/>
            <ac:picMk id="4" creationId="{E880C7AC-E81C-EED9-9352-461D0B16C9A6}"/>
          </ac:picMkLst>
        </pc:picChg>
        <pc:picChg chg="mod modVis">
          <ac:chgData name="Viktorija Tureckaja" userId="S::viktorija.tureckaja@vetrungesgimnazija.lt::f21afab1-d175-431a-923c-9ec3d2632846" providerId="AD" clId="Web-{0BFF605D-C9EC-9E31-ECBC-EAF93D057B2B}" dt="2024-06-01T11:32:18.733" v="111"/>
          <ac:picMkLst>
            <pc:docMk/>
            <pc:sldMk cId="1614754443" sldId="319"/>
            <ac:picMk id="6" creationId="{97CBED1A-1C84-0762-63D2-8F844443A222}"/>
          </ac:picMkLst>
        </pc:picChg>
        <pc:picChg chg="add mod modVis">
          <ac:chgData name="Viktorija Tureckaja" userId="S::viktorija.tureckaja@vetrungesgimnazija.lt::f21afab1-d175-431a-923c-9ec3d2632846" providerId="AD" clId="Web-{0BFF605D-C9EC-9E31-ECBC-EAF93D057B2B}" dt="2024-06-01T12:58:03.866" v="390" actId="14100"/>
          <ac:picMkLst>
            <pc:docMk/>
            <pc:sldMk cId="1614754443" sldId="319"/>
            <ac:picMk id="7" creationId="{AAC775C3-9E09-3EFB-262E-AED433271886}"/>
          </ac:picMkLst>
        </pc:picChg>
        <pc:picChg chg="mod modVis">
          <ac:chgData name="Viktorija Tureckaja" userId="S::viktorija.tureckaja@vetrungesgimnazija.lt::f21afab1-d175-431a-923c-9ec3d2632846" providerId="AD" clId="Web-{0BFF605D-C9EC-9E31-ECBC-EAF93D057B2B}" dt="2024-06-01T11:32:17.343" v="110"/>
          <ac:picMkLst>
            <pc:docMk/>
            <pc:sldMk cId="1614754443" sldId="319"/>
            <ac:picMk id="8" creationId="{F4F6E28D-B1D3-7CEF-B8C3-A5C1AB1D176E}"/>
          </ac:picMkLst>
        </pc:picChg>
        <pc:picChg chg="mod modVis">
          <ac:chgData name="Viktorija Tureckaja" userId="S::viktorija.tureckaja@vetrungesgimnazija.lt::f21afab1-d175-431a-923c-9ec3d2632846" providerId="AD" clId="Web-{0BFF605D-C9EC-9E31-ECBC-EAF93D057B2B}" dt="2024-06-01T11:31:19.981" v="91"/>
          <ac:picMkLst>
            <pc:docMk/>
            <pc:sldMk cId="1614754443" sldId="319"/>
            <ac:picMk id="10" creationId="{26E834FB-1A22-DBA1-EBFC-9D4CCC856859}"/>
          </ac:picMkLst>
        </pc:picChg>
        <pc:picChg chg="mod modVis">
          <ac:chgData name="Viktorija Tureckaja" userId="S::viktorija.tureckaja@vetrungesgimnazija.lt::f21afab1-d175-431a-923c-9ec3d2632846" providerId="AD" clId="Web-{0BFF605D-C9EC-9E31-ECBC-EAF93D057B2B}" dt="2024-06-01T11:32:13.983" v="106"/>
          <ac:picMkLst>
            <pc:docMk/>
            <pc:sldMk cId="1614754443" sldId="319"/>
            <ac:picMk id="11" creationId="{DBDDFC85-7FA0-082D-A153-34A3A35F5BBB}"/>
          </ac:picMkLst>
        </pc:picChg>
        <pc:picChg chg="add mod modVis">
          <ac:chgData name="Viktorija Tureckaja" userId="S::viktorija.tureckaja@vetrungesgimnazija.lt::f21afab1-d175-431a-923c-9ec3d2632846" providerId="AD" clId="Web-{0BFF605D-C9EC-9E31-ECBC-EAF93D057B2B}" dt="2024-06-01T11:32:12.296" v="104"/>
          <ac:picMkLst>
            <pc:docMk/>
            <pc:sldMk cId="1614754443" sldId="319"/>
            <ac:picMk id="12" creationId="{9D15D91D-C1F1-5B89-6844-1D8BB84E14B2}"/>
          </ac:picMkLst>
        </pc:picChg>
        <pc:picChg chg="mod modVis">
          <ac:chgData name="Viktorija Tureckaja" userId="S::viktorija.tureckaja@vetrungesgimnazija.lt::f21afab1-d175-431a-923c-9ec3d2632846" providerId="AD" clId="Web-{0BFF605D-C9EC-9E31-ECBC-EAF93D057B2B}" dt="2024-06-01T11:31:25.091" v="99"/>
          <ac:picMkLst>
            <pc:docMk/>
            <pc:sldMk cId="1614754443" sldId="319"/>
            <ac:picMk id="14" creationId="{C4ADC115-3601-45CD-EBC5-FADE34445345}"/>
          </ac:picMkLst>
        </pc:picChg>
      </pc:sldChg>
      <pc:sldChg chg="del">
        <pc:chgData name="Viktorija Tureckaja" userId="S::viktorija.tureckaja@vetrungesgimnazija.lt::f21afab1-d175-431a-923c-9ec3d2632846" providerId="AD" clId="Web-{0BFF605D-C9EC-9E31-ECBC-EAF93D057B2B}" dt="2024-06-01T11:41:54.599" v="173"/>
        <pc:sldMkLst>
          <pc:docMk/>
          <pc:sldMk cId="636399129" sldId="320"/>
        </pc:sldMkLst>
      </pc:sldChg>
      <pc:sldChg chg="addSp modSp add replId">
        <pc:chgData name="Viktorija Tureckaja" userId="S::viktorija.tureckaja@vetrungesgimnazija.lt::f21afab1-d175-431a-923c-9ec3d2632846" providerId="AD" clId="Web-{0BFF605D-C9EC-9E31-ECBC-EAF93D057B2B}" dt="2024-06-01T11:35:37.460" v="152" actId="14100"/>
        <pc:sldMkLst>
          <pc:docMk/>
          <pc:sldMk cId="2088966619" sldId="321"/>
        </pc:sldMkLst>
        <pc:picChg chg="add mod modVis">
          <ac:chgData name="Viktorija Tureckaja" userId="S::viktorija.tureckaja@vetrungesgimnazija.lt::f21afab1-d175-431a-923c-9ec3d2632846" providerId="AD" clId="Web-{0BFF605D-C9EC-9E31-ECBC-EAF93D057B2B}" dt="2024-06-01T11:34:03.206" v="128"/>
          <ac:picMkLst>
            <pc:docMk/>
            <pc:sldMk cId="2088966619" sldId="321"/>
            <ac:picMk id="3" creationId="{FA5774BB-721B-4478-4789-2ECAC108113F}"/>
          </ac:picMkLst>
        </pc:picChg>
        <pc:picChg chg="mod modVis">
          <ac:chgData name="Viktorija Tureckaja" userId="S::viktorija.tureckaja@vetrungesgimnazija.lt::f21afab1-d175-431a-923c-9ec3d2632846" providerId="AD" clId="Web-{0BFF605D-C9EC-9E31-ECBC-EAF93D057B2B}" dt="2024-06-01T11:34:01.878" v="127"/>
          <ac:picMkLst>
            <pc:docMk/>
            <pc:sldMk cId="2088966619" sldId="321"/>
            <ac:picMk id="4" creationId="{E880C7AC-E81C-EED9-9352-461D0B16C9A6}"/>
          </ac:picMkLst>
        </pc:picChg>
        <pc:picChg chg="mod modVis">
          <ac:chgData name="Viktorija Tureckaja" userId="S::viktorija.tureckaja@vetrungesgimnazija.lt::f21afab1-d175-431a-923c-9ec3d2632846" providerId="AD" clId="Web-{0BFF605D-C9EC-9E31-ECBC-EAF93D057B2B}" dt="2024-06-01T11:35:08.553" v="143"/>
          <ac:picMkLst>
            <pc:docMk/>
            <pc:sldMk cId="2088966619" sldId="321"/>
            <ac:picMk id="6" creationId="{97CBED1A-1C84-0762-63D2-8F844443A222}"/>
          </ac:picMkLst>
        </pc:picChg>
        <pc:picChg chg="add mod modVis">
          <ac:chgData name="Viktorija Tureckaja" userId="S::viktorija.tureckaja@vetrungesgimnazija.lt::f21afab1-d175-431a-923c-9ec3d2632846" providerId="AD" clId="Web-{0BFF605D-C9EC-9E31-ECBC-EAF93D057B2B}" dt="2024-06-01T11:35:09.131" v="144"/>
          <ac:picMkLst>
            <pc:docMk/>
            <pc:sldMk cId="2088966619" sldId="321"/>
            <ac:picMk id="7" creationId="{03E3BBA2-4E72-C723-E26F-530EC30A792D}"/>
          </ac:picMkLst>
        </pc:picChg>
        <pc:picChg chg="mod modVis">
          <ac:chgData name="Viktorija Tureckaja" userId="S::viktorija.tureckaja@vetrungesgimnazija.lt::f21afab1-d175-431a-923c-9ec3d2632846" providerId="AD" clId="Web-{0BFF605D-C9EC-9E31-ECBC-EAF93D057B2B}" dt="2024-06-01T11:35:30.381" v="150"/>
          <ac:picMkLst>
            <pc:docMk/>
            <pc:sldMk cId="2088966619" sldId="321"/>
            <ac:picMk id="8" creationId="{F4F6E28D-B1D3-7CEF-B8C3-A5C1AB1D176E}"/>
          </ac:picMkLst>
        </pc:picChg>
        <pc:picChg chg="mod modVis">
          <ac:chgData name="Viktorija Tureckaja" userId="S::viktorija.tureckaja@vetrungesgimnazija.lt::f21afab1-d175-431a-923c-9ec3d2632846" providerId="AD" clId="Web-{0BFF605D-C9EC-9E31-ECBC-EAF93D057B2B}" dt="2024-06-01T11:34:00.831" v="126"/>
          <ac:picMkLst>
            <pc:docMk/>
            <pc:sldMk cId="2088966619" sldId="321"/>
            <ac:picMk id="11" creationId="{DBDDFC85-7FA0-082D-A153-34A3A35F5BBB}"/>
          </ac:picMkLst>
        </pc:picChg>
        <pc:picChg chg="add mod modVis">
          <ac:chgData name="Viktorija Tureckaja" userId="S::viktorija.tureckaja@vetrungesgimnazija.lt::f21afab1-d175-431a-923c-9ec3d2632846" providerId="AD" clId="Web-{0BFF605D-C9EC-9E31-ECBC-EAF93D057B2B}" dt="2024-06-01T11:35:37.460" v="152" actId="14100"/>
          <ac:picMkLst>
            <pc:docMk/>
            <pc:sldMk cId="2088966619" sldId="321"/>
            <ac:picMk id="12" creationId="{342C2FBF-961B-7319-D08B-6AEE6A8AD19E}"/>
          </ac:picMkLst>
        </pc:picChg>
      </pc:sldChg>
      <pc:sldChg chg="modSp add replId">
        <pc:chgData name="Viktorija Tureckaja" userId="S::viktorija.tureckaja@vetrungesgimnazija.lt::f21afab1-d175-431a-923c-9ec3d2632846" providerId="AD" clId="Web-{0BFF605D-C9EC-9E31-ECBC-EAF93D057B2B}" dt="2024-06-01T12:36:52.754" v="374" actId="20577"/>
        <pc:sldMkLst>
          <pc:docMk/>
          <pc:sldMk cId="2697924647" sldId="322"/>
        </pc:sldMkLst>
        <pc:spChg chg="mod">
          <ac:chgData name="Viktorija Tureckaja" userId="S::viktorija.tureckaja@vetrungesgimnazija.lt::f21afab1-d175-431a-923c-9ec3d2632846" providerId="AD" clId="Web-{0BFF605D-C9EC-9E31-ECBC-EAF93D057B2B}" dt="2024-06-01T11:41:28.863" v="172" actId="20577"/>
          <ac:spMkLst>
            <pc:docMk/>
            <pc:sldMk cId="2697924647" sldId="322"/>
            <ac:spMk id="4" creationId="{220BF905-C348-6BC6-DFF9-30A85DB25EF2}"/>
          </ac:spMkLst>
        </pc:spChg>
        <pc:spChg chg="mod">
          <ac:chgData name="Viktorija Tureckaja" userId="S::viktorija.tureckaja@vetrungesgimnazija.lt::f21afab1-d175-431a-923c-9ec3d2632846" providerId="AD" clId="Web-{0BFF605D-C9EC-9E31-ECBC-EAF93D057B2B}" dt="2024-06-01T12:36:52.754" v="374" actId="20577"/>
          <ac:spMkLst>
            <pc:docMk/>
            <pc:sldMk cId="2697924647" sldId="322"/>
            <ac:spMk id="5" creationId="{03D85F9A-1202-3842-3E32-8480531049B9}"/>
          </ac:spMkLst>
        </pc:spChg>
      </pc:sldChg>
    </pc:docChg>
  </pc:docChgLst>
  <pc:docChgLst>
    <pc:chgData name="Lonita Timofejeva" userId="S::lonita.timofejeva@vetrungesgimnazija.lt::8ea2287f-5ab8-4ad0-ab10-2d0a163e034d" providerId="AD" clId="Web-{D2F424AD-8C0C-4812-B73A-F20713C2979D}"/>
    <pc:docChg chg="delSld modSld">
      <pc:chgData name="Lonita Timofejeva" userId="S::lonita.timofejeva@vetrungesgimnazija.lt::8ea2287f-5ab8-4ad0-ab10-2d0a163e034d" providerId="AD" clId="Web-{D2F424AD-8C0C-4812-B73A-F20713C2979D}" dt="2024-05-28T20:37:51.617" v="58"/>
      <pc:docMkLst>
        <pc:docMk/>
      </pc:docMkLst>
      <pc:sldChg chg="addSp delSp modSp">
        <pc:chgData name="Lonita Timofejeva" userId="S::lonita.timofejeva@vetrungesgimnazija.lt::8ea2287f-5ab8-4ad0-ab10-2d0a163e034d" providerId="AD" clId="Web-{D2F424AD-8C0C-4812-B73A-F20713C2979D}" dt="2024-05-28T20:36:37.881" v="49"/>
        <pc:sldMkLst>
          <pc:docMk/>
          <pc:sldMk cId="2236146161" sldId="292"/>
        </pc:sldMkLst>
        <pc:spChg chg="mod">
          <ac:chgData name="Lonita Timofejeva" userId="S::lonita.timofejeva@vetrungesgimnazija.lt::8ea2287f-5ab8-4ad0-ab10-2d0a163e034d" providerId="AD" clId="Web-{D2F424AD-8C0C-4812-B73A-F20713C2979D}" dt="2024-05-28T20:34:21.237" v="23" actId="14100"/>
          <ac:spMkLst>
            <pc:docMk/>
            <pc:sldMk cId="2236146161" sldId="292"/>
            <ac:spMk id="8" creationId="{3C8DA5A3-D4F2-268B-2451-19A3B05AFA8B}"/>
          </ac:spMkLst>
        </pc:spChg>
        <pc:picChg chg="mod">
          <ac:chgData name="Lonita Timofejeva" userId="S::lonita.timofejeva@vetrungesgimnazija.lt::8ea2287f-5ab8-4ad0-ab10-2d0a163e034d" providerId="AD" clId="Web-{D2F424AD-8C0C-4812-B73A-F20713C2979D}" dt="2024-05-28T20:34:37.612" v="27" actId="1076"/>
          <ac:picMkLst>
            <pc:docMk/>
            <pc:sldMk cId="2236146161" sldId="292"/>
            <ac:picMk id="4" creationId="{E880C7AC-E81C-EED9-9352-461D0B16C9A6}"/>
          </ac:picMkLst>
        </pc:picChg>
        <pc:picChg chg="add mod">
          <ac:chgData name="Lonita Timofejeva" userId="S::lonita.timofejeva@vetrungesgimnazija.lt::8ea2287f-5ab8-4ad0-ab10-2d0a163e034d" providerId="AD" clId="Web-{D2F424AD-8C0C-4812-B73A-F20713C2979D}" dt="2024-05-28T20:34:33.190" v="26" actId="14100"/>
          <ac:picMkLst>
            <pc:docMk/>
            <pc:sldMk cId="2236146161" sldId="292"/>
            <ac:picMk id="5" creationId="{BBF738E5-1B0F-F319-4D81-ABB0CB97F8FB}"/>
          </ac:picMkLst>
        </pc:picChg>
        <pc:picChg chg="add del mod ord">
          <ac:chgData name="Lonita Timofejeva" userId="S::lonita.timofejeva@vetrungesgimnazija.lt::8ea2287f-5ab8-4ad0-ab10-2d0a163e034d" providerId="AD" clId="Web-{D2F424AD-8C0C-4812-B73A-F20713C2979D}" dt="2024-05-28T20:36:37.881" v="49"/>
          <ac:picMkLst>
            <pc:docMk/>
            <pc:sldMk cId="2236146161" sldId="292"/>
            <ac:picMk id="6" creationId="{3F866EAE-AF37-5A78-DD3C-9A4A80E284D4}"/>
          </ac:picMkLst>
        </pc:picChg>
      </pc:sldChg>
      <pc:sldChg chg="del">
        <pc:chgData name="Lonita Timofejeva" userId="S::lonita.timofejeva@vetrungesgimnazija.lt::8ea2287f-5ab8-4ad0-ab10-2d0a163e034d" providerId="AD" clId="Web-{D2F424AD-8C0C-4812-B73A-F20713C2979D}" dt="2024-05-28T20:35:31.410" v="35"/>
        <pc:sldMkLst>
          <pc:docMk/>
          <pc:sldMk cId="1865907122" sldId="293"/>
        </pc:sldMkLst>
      </pc:sldChg>
      <pc:sldChg chg="addSp modSp">
        <pc:chgData name="Lonita Timofejeva" userId="S::lonita.timofejeva@vetrungesgimnazija.lt::8ea2287f-5ab8-4ad0-ab10-2d0a163e034d" providerId="AD" clId="Web-{D2F424AD-8C0C-4812-B73A-F20713C2979D}" dt="2024-05-28T20:36:27.724" v="47" actId="14100"/>
        <pc:sldMkLst>
          <pc:docMk/>
          <pc:sldMk cId="1835842044" sldId="294"/>
        </pc:sldMkLst>
        <pc:spChg chg="mod">
          <ac:chgData name="Lonita Timofejeva" userId="S::lonita.timofejeva@vetrungesgimnazija.lt::8ea2287f-5ab8-4ad0-ab10-2d0a163e034d" providerId="AD" clId="Web-{D2F424AD-8C0C-4812-B73A-F20713C2979D}" dt="2024-05-28T20:35:59.583" v="38" actId="1076"/>
          <ac:spMkLst>
            <pc:docMk/>
            <pc:sldMk cId="1835842044" sldId="294"/>
            <ac:spMk id="2" creationId="{E7F336E8-78FF-07C2-D449-226B2A5B990F}"/>
          </ac:spMkLst>
        </pc:spChg>
        <pc:picChg chg="add mod">
          <ac:chgData name="Lonita Timofejeva" userId="S::lonita.timofejeva@vetrungesgimnazija.lt::8ea2287f-5ab8-4ad0-ab10-2d0a163e034d" providerId="AD" clId="Web-{D2F424AD-8C0C-4812-B73A-F20713C2979D}" dt="2024-05-28T20:36:27.724" v="47" actId="14100"/>
          <ac:picMkLst>
            <pc:docMk/>
            <pc:sldMk cId="1835842044" sldId="294"/>
            <ac:picMk id="5" creationId="{671167C7-48F2-CCF5-018E-E204441B91BE}"/>
          </ac:picMkLst>
        </pc:picChg>
      </pc:sldChg>
      <pc:sldChg chg="del">
        <pc:chgData name="Lonita Timofejeva" userId="S::lonita.timofejeva@vetrungesgimnazija.lt::8ea2287f-5ab8-4ad0-ab10-2d0a163e034d" providerId="AD" clId="Web-{D2F424AD-8C0C-4812-B73A-F20713C2979D}" dt="2024-05-28T20:36:43.756" v="50"/>
        <pc:sldMkLst>
          <pc:docMk/>
          <pc:sldMk cId="3769422769" sldId="296"/>
        </pc:sldMkLst>
      </pc:sldChg>
      <pc:sldChg chg="addSp modSp">
        <pc:chgData name="Lonita Timofejeva" userId="S::lonita.timofejeva@vetrungesgimnazija.lt::8ea2287f-5ab8-4ad0-ab10-2d0a163e034d" providerId="AD" clId="Web-{D2F424AD-8C0C-4812-B73A-F20713C2979D}" dt="2024-05-28T20:37:43.961" v="57" actId="14100"/>
        <pc:sldMkLst>
          <pc:docMk/>
          <pc:sldMk cId="3236705453" sldId="297"/>
        </pc:sldMkLst>
        <pc:spChg chg="mod">
          <ac:chgData name="Lonita Timofejeva" userId="S::lonita.timofejeva@vetrungesgimnazija.lt::8ea2287f-5ab8-4ad0-ab10-2d0a163e034d" providerId="AD" clId="Web-{D2F424AD-8C0C-4812-B73A-F20713C2979D}" dt="2024-05-28T20:37:31.335" v="52" actId="1076"/>
          <ac:spMkLst>
            <pc:docMk/>
            <pc:sldMk cId="3236705453" sldId="297"/>
            <ac:spMk id="2" creationId="{00204DCA-8D2F-87D4-E881-9374C4AB9F2E}"/>
          </ac:spMkLst>
        </pc:spChg>
        <pc:picChg chg="add mod">
          <ac:chgData name="Lonita Timofejeva" userId="S::lonita.timofejeva@vetrungesgimnazija.lt::8ea2287f-5ab8-4ad0-ab10-2d0a163e034d" providerId="AD" clId="Web-{D2F424AD-8C0C-4812-B73A-F20713C2979D}" dt="2024-05-28T20:37:43.961" v="57" actId="14100"/>
          <ac:picMkLst>
            <pc:docMk/>
            <pc:sldMk cId="3236705453" sldId="297"/>
            <ac:picMk id="3" creationId="{A3CD21BD-106E-7780-89A8-309E65F294EF}"/>
          </ac:picMkLst>
        </pc:picChg>
      </pc:sldChg>
      <pc:sldChg chg="addSp delSp modSp del">
        <pc:chgData name="Lonita Timofejeva" userId="S::lonita.timofejeva@vetrungesgimnazija.lt::8ea2287f-5ab8-4ad0-ab10-2d0a163e034d" providerId="AD" clId="Web-{D2F424AD-8C0C-4812-B73A-F20713C2979D}" dt="2024-05-28T20:37:51.617" v="58"/>
        <pc:sldMkLst>
          <pc:docMk/>
          <pc:sldMk cId="352921830" sldId="298"/>
        </pc:sldMkLst>
        <pc:spChg chg="add mod">
          <ac:chgData name="Lonita Timofejeva" userId="S::lonita.timofejeva@vetrungesgimnazija.lt::8ea2287f-5ab8-4ad0-ab10-2d0a163e034d" providerId="AD" clId="Web-{D2F424AD-8C0C-4812-B73A-F20713C2979D}" dt="2024-05-28T20:37:24.522" v="51"/>
          <ac:spMkLst>
            <pc:docMk/>
            <pc:sldMk cId="352921830" sldId="298"/>
            <ac:spMk id="6" creationId="{DD236E71-B560-3C8A-75F0-636A6E8E2BFE}"/>
          </ac:spMkLst>
        </pc:spChg>
        <pc:picChg chg="del">
          <ac:chgData name="Lonita Timofejeva" userId="S::lonita.timofejeva@vetrungesgimnazija.lt::8ea2287f-5ab8-4ad0-ab10-2d0a163e034d" providerId="AD" clId="Web-{D2F424AD-8C0C-4812-B73A-F20713C2979D}" dt="2024-05-28T20:37:24.522" v="51"/>
          <ac:picMkLst>
            <pc:docMk/>
            <pc:sldMk cId="352921830" sldId="298"/>
            <ac:picMk id="4" creationId="{54BFA7A4-DDF2-1B6F-E5C8-FFD5449D5825}"/>
          </ac:picMkLst>
        </pc:picChg>
      </pc:sldChg>
    </pc:docChg>
  </pc:docChgLst>
  <pc:docChgLst>
    <pc:chgData name="Birutė Žukauskienė" userId="S::birute.zukauskiene@vetrungesgimnazija.lt::98e565df-79cc-47e3-b15d-62e9a535fb46" providerId="AD" clId="Web-{F286BB4F-A3A4-41CB-A136-45E794EAE0A5}"/>
    <pc:docChg chg="delSld">
      <pc:chgData name="Birutė Žukauskienė" userId="S::birute.zukauskiene@vetrungesgimnazija.lt::98e565df-79cc-47e3-b15d-62e9a535fb46" providerId="AD" clId="Web-{F286BB4F-A3A4-41CB-A136-45E794EAE0A5}" dt="2024-06-01T11:17:26.549" v="0"/>
      <pc:docMkLst>
        <pc:docMk/>
      </pc:docMkLst>
      <pc:sldChg chg="del">
        <pc:chgData name="Birutė Žukauskienė" userId="S::birute.zukauskiene@vetrungesgimnazija.lt::98e565df-79cc-47e3-b15d-62e9a535fb46" providerId="AD" clId="Web-{F286BB4F-A3A4-41CB-A136-45E794EAE0A5}" dt="2024-06-01T11:17:26.549" v="0"/>
        <pc:sldMkLst>
          <pc:docMk/>
          <pc:sldMk cId="3928494948" sldId="309"/>
        </pc:sldMkLst>
      </pc:sldChg>
    </pc:docChg>
  </pc:docChgLst>
  <pc:docChgLst>
    <pc:chgData name="Birutė Žukauskienė" userId="S::birute.zukauskiene@vetrungesgimnazija.lt::98e565df-79cc-47e3-b15d-62e9a535fb46" providerId="AD" clId="Web-{1AFA2ECE-5D08-47EF-8CD6-32A01338DD01}"/>
    <pc:docChg chg="modSld">
      <pc:chgData name="Birutė Žukauskienė" userId="S::birute.zukauskiene@vetrungesgimnazija.lt::98e565df-79cc-47e3-b15d-62e9a535fb46" providerId="AD" clId="Web-{1AFA2ECE-5D08-47EF-8CD6-32A01338DD01}" dt="2024-06-01T10:51:26.014" v="16" actId="1076"/>
      <pc:docMkLst>
        <pc:docMk/>
      </pc:docMkLst>
      <pc:sldChg chg="addSp delSp modSp">
        <pc:chgData name="Birutė Žukauskienė" userId="S::birute.zukauskiene@vetrungesgimnazija.lt::98e565df-79cc-47e3-b15d-62e9a535fb46" providerId="AD" clId="Web-{1AFA2ECE-5D08-47EF-8CD6-32A01338DD01}" dt="2024-06-01T10:51:26.014" v="16" actId="1076"/>
        <pc:sldMkLst>
          <pc:docMk/>
          <pc:sldMk cId="1562016378" sldId="315"/>
        </pc:sldMkLst>
        <pc:spChg chg="mod">
          <ac:chgData name="Birutė Žukauskienė" userId="S::birute.zukauskiene@vetrungesgimnazija.lt::98e565df-79cc-47e3-b15d-62e9a535fb46" providerId="AD" clId="Web-{1AFA2ECE-5D08-47EF-8CD6-32A01338DD01}" dt="2024-06-01T10:51:16.327" v="13" actId="14100"/>
          <ac:spMkLst>
            <pc:docMk/>
            <pc:sldMk cId="1562016378" sldId="315"/>
            <ac:spMk id="2" creationId="{9353E933-BECD-F2D8-2595-ACE16853034C}"/>
          </ac:spMkLst>
        </pc:spChg>
        <pc:spChg chg="mod">
          <ac:chgData name="Birutė Žukauskienė" userId="S::birute.zukauskiene@vetrungesgimnazija.lt::98e565df-79cc-47e3-b15d-62e9a535fb46" providerId="AD" clId="Web-{1AFA2ECE-5D08-47EF-8CD6-32A01338DD01}" dt="2024-06-01T10:50:36.744" v="9" actId="1076"/>
          <ac:spMkLst>
            <pc:docMk/>
            <pc:sldMk cId="1562016378" sldId="315"/>
            <ac:spMk id="5" creationId="{5DAFAA78-D758-1112-6F1E-D03AC64E4C47}"/>
          </ac:spMkLst>
        </pc:spChg>
        <pc:spChg chg="del">
          <ac:chgData name="Birutė Žukauskienė" userId="S::birute.zukauskiene@vetrungesgimnazija.lt::98e565df-79cc-47e3-b15d-62e9a535fb46" providerId="AD" clId="Web-{1AFA2ECE-5D08-47EF-8CD6-32A01338DD01}" dt="2024-06-01T10:49:57.447" v="0"/>
          <ac:spMkLst>
            <pc:docMk/>
            <pc:sldMk cId="1562016378" sldId="315"/>
            <ac:spMk id="14" creationId="{58AA4E65-FF96-E8C9-0980-5F092DD02821}"/>
          </ac:spMkLst>
        </pc:spChg>
        <pc:spChg chg="mod">
          <ac:chgData name="Birutė Žukauskienė" userId="S::birute.zukauskiene@vetrungesgimnazija.lt::98e565df-79cc-47e3-b15d-62e9a535fb46" providerId="AD" clId="Web-{1AFA2ECE-5D08-47EF-8CD6-32A01338DD01}" dt="2024-06-01T10:51:26.014" v="16" actId="1076"/>
          <ac:spMkLst>
            <pc:docMk/>
            <pc:sldMk cId="1562016378" sldId="315"/>
            <ac:spMk id="21" creationId="{121D5C63-58D7-3B38-3204-B9FF81C5DEF4}"/>
          </ac:spMkLst>
        </pc:spChg>
        <pc:picChg chg="add mod ord">
          <ac:chgData name="Birutė Žukauskienė" userId="S::birute.zukauskiene@vetrungesgimnazija.lt::98e565df-79cc-47e3-b15d-62e9a535fb46" providerId="AD" clId="Web-{1AFA2ECE-5D08-47EF-8CD6-32A01338DD01}" dt="2024-06-01T10:51:23.421" v="15" actId="1076"/>
          <ac:picMkLst>
            <pc:docMk/>
            <pc:sldMk cId="1562016378" sldId="315"/>
            <ac:picMk id="3" creationId="{3E7F210B-80AE-DBB5-5266-39EC00A72990}"/>
          </ac:picMkLst>
        </pc:picChg>
        <pc:picChg chg="del">
          <ac:chgData name="Birutė Žukauskienė" userId="S::birute.zukauskiene@vetrungesgimnazija.lt::98e565df-79cc-47e3-b15d-62e9a535fb46" providerId="AD" clId="Web-{1AFA2ECE-5D08-47EF-8CD6-32A01338DD01}" dt="2024-06-01T10:50:05.447" v="3"/>
          <ac:picMkLst>
            <pc:docMk/>
            <pc:sldMk cId="1562016378" sldId="315"/>
            <ac:picMk id="6" creationId="{6F897B31-3326-A683-6239-59096C878DFD}"/>
          </ac:picMkLst>
        </pc:picChg>
        <pc:picChg chg="del">
          <ac:chgData name="Birutė Žukauskienė" userId="S::birute.zukauskiene@vetrungesgimnazija.lt::98e565df-79cc-47e3-b15d-62e9a535fb46" providerId="AD" clId="Web-{1AFA2ECE-5D08-47EF-8CD6-32A01338DD01}" dt="2024-06-01T10:50:03.603" v="2"/>
          <ac:picMkLst>
            <pc:docMk/>
            <pc:sldMk cId="1562016378" sldId="315"/>
            <ac:picMk id="8" creationId="{7BA7C19F-E130-FE78-796C-0C124DE00470}"/>
          </ac:picMkLst>
        </pc:picChg>
      </pc:sldChg>
    </pc:docChg>
  </pc:docChgLst>
  <pc:docChgLst>
    <pc:chgData name="Birutė Žukauskienė" userId="S::birute.zukauskiene@vetrungesgimnazija.lt::98e565df-79cc-47e3-b15d-62e9a535fb46" providerId="AD" clId="Web-{2EC64949-9F24-4D9F-ADE7-7F19320452BB}"/>
    <pc:docChg chg="modSld">
      <pc:chgData name="Birutė Žukauskienė" userId="S::birute.zukauskiene@vetrungesgimnazija.lt::98e565df-79cc-47e3-b15d-62e9a535fb46" providerId="AD" clId="Web-{2EC64949-9F24-4D9F-ADE7-7F19320452BB}" dt="2024-06-01T10:56:43.123" v="26" actId="1076"/>
      <pc:docMkLst>
        <pc:docMk/>
      </pc:docMkLst>
      <pc:sldChg chg="modSp">
        <pc:chgData name="Birutė Žukauskienė" userId="S::birute.zukauskiene@vetrungesgimnazija.lt::98e565df-79cc-47e3-b15d-62e9a535fb46" providerId="AD" clId="Web-{2EC64949-9F24-4D9F-ADE7-7F19320452BB}" dt="2024-06-01T10:56:43.123" v="26" actId="1076"/>
        <pc:sldMkLst>
          <pc:docMk/>
          <pc:sldMk cId="1659929688" sldId="310"/>
        </pc:sldMkLst>
        <pc:spChg chg="mod">
          <ac:chgData name="Birutė Žukauskienė" userId="S::birute.zukauskiene@vetrungesgimnazija.lt::98e565df-79cc-47e3-b15d-62e9a535fb46" providerId="AD" clId="Web-{2EC64949-9F24-4D9F-ADE7-7F19320452BB}" dt="2024-06-01T10:56:43.123" v="26" actId="1076"/>
          <ac:spMkLst>
            <pc:docMk/>
            <pc:sldMk cId="1659929688" sldId="310"/>
            <ac:spMk id="4" creationId="{220BF905-C348-6BC6-DFF9-30A85DB25EF2}"/>
          </ac:spMkLst>
        </pc:spChg>
      </pc:sldChg>
      <pc:sldChg chg="modSp">
        <pc:chgData name="Birutė Žukauskienė" userId="S::birute.zukauskiene@vetrungesgimnazija.lt::98e565df-79cc-47e3-b15d-62e9a535fb46" providerId="AD" clId="Web-{2EC64949-9F24-4D9F-ADE7-7F19320452BB}" dt="2024-06-01T10:53:06.607" v="2" actId="20577"/>
        <pc:sldMkLst>
          <pc:docMk/>
          <pc:sldMk cId="298640472" sldId="314"/>
        </pc:sldMkLst>
        <pc:spChg chg="mod">
          <ac:chgData name="Birutė Žukauskienė" userId="S::birute.zukauskiene@vetrungesgimnazija.lt::98e565df-79cc-47e3-b15d-62e9a535fb46" providerId="AD" clId="Web-{2EC64949-9F24-4D9F-ADE7-7F19320452BB}" dt="2024-06-01T10:53:06.607" v="2" actId="20577"/>
          <ac:spMkLst>
            <pc:docMk/>
            <pc:sldMk cId="298640472" sldId="314"/>
            <ac:spMk id="22" creationId="{EA1BFAFA-9557-6B8F-EF3C-B03A9F05AC1E}"/>
          </ac:spMkLst>
        </pc:spChg>
      </pc:sldChg>
      <pc:sldChg chg="modSp">
        <pc:chgData name="Birutė Žukauskienė" userId="S::birute.zukauskiene@vetrungesgimnazija.lt::98e565df-79cc-47e3-b15d-62e9a535fb46" providerId="AD" clId="Web-{2EC64949-9F24-4D9F-ADE7-7F19320452BB}" dt="2024-06-01T10:55:36.212" v="21" actId="20577"/>
        <pc:sldMkLst>
          <pc:docMk/>
          <pc:sldMk cId="1562016378" sldId="315"/>
        </pc:sldMkLst>
        <pc:spChg chg="mod">
          <ac:chgData name="Birutė Žukauskienė" userId="S::birute.zukauskiene@vetrungesgimnazija.lt::98e565df-79cc-47e3-b15d-62e9a535fb46" providerId="AD" clId="Web-{2EC64949-9F24-4D9F-ADE7-7F19320452BB}" dt="2024-06-01T10:55:36.212" v="21" actId="20577"/>
          <ac:spMkLst>
            <pc:docMk/>
            <pc:sldMk cId="1562016378" sldId="315"/>
            <ac:spMk id="2" creationId="{9353E933-BECD-F2D8-2595-ACE16853034C}"/>
          </ac:spMkLst>
        </pc:spChg>
      </pc:sldChg>
      <pc:sldChg chg="modSp">
        <pc:chgData name="Birutė Žukauskienė" userId="S::birute.zukauskiene@vetrungesgimnazija.lt::98e565df-79cc-47e3-b15d-62e9a535fb46" providerId="AD" clId="Web-{2EC64949-9F24-4D9F-ADE7-7F19320452BB}" dt="2024-06-01T10:55:07.819" v="17" actId="1076"/>
        <pc:sldMkLst>
          <pc:docMk/>
          <pc:sldMk cId="3803367255" sldId="316"/>
        </pc:sldMkLst>
        <pc:spChg chg="mod">
          <ac:chgData name="Birutė Žukauskienė" userId="S::birute.zukauskiene@vetrungesgimnazija.lt::98e565df-79cc-47e3-b15d-62e9a535fb46" providerId="AD" clId="Web-{2EC64949-9F24-4D9F-ADE7-7F19320452BB}" dt="2024-06-01T10:54:57.568" v="15" actId="1076"/>
          <ac:spMkLst>
            <pc:docMk/>
            <pc:sldMk cId="3803367255" sldId="316"/>
            <ac:spMk id="14" creationId="{58AA4E65-FF96-E8C9-0980-5F092DD02821}"/>
          </ac:spMkLst>
        </pc:spChg>
        <pc:spChg chg="mod">
          <ac:chgData name="Birutė Žukauskienė" userId="S::birute.zukauskiene@vetrungesgimnazija.lt::98e565df-79cc-47e3-b15d-62e9a535fb46" providerId="AD" clId="Web-{2EC64949-9F24-4D9F-ADE7-7F19320452BB}" dt="2024-06-01T10:55:07.819" v="17" actId="1076"/>
          <ac:spMkLst>
            <pc:docMk/>
            <pc:sldMk cId="3803367255" sldId="316"/>
            <ac:spMk id="21" creationId="{121D5C63-58D7-3B38-3204-B9FF81C5DEF4}"/>
          </ac:spMkLst>
        </pc:spChg>
        <pc:picChg chg="mod">
          <ac:chgData name="Birutė Žukauskienė" userId="S::birute.zukauskiene@vetrungesgimnazija.lt::98e565df-79cc-47e3-b15d-62e9a535fb46" providerId="AD" clId="Web-{2EC64949-9F24-4D9F-ADE7-7F19320452BB}" dt="2024-06-01T10:53:48.954" v="5" actId="1076"/>
          <ac:picMkLst>
            <pc:docMk/>
            <pc:sldMk cId="3803367255" sldId="316"/>
            <ac:picMk id="6" creationId="{1D6FD0D4-3EA9-FDD3-34D6-878A731EB542}"/>
          </ac:picMkLst>
        </pc:picChg>
      </pc:sldChg>
    </pc:docChg>
  </pc:docChgLst>
  <pc:docChgLst>
    <pc:chgData name="Viktorija Tureckaja" userId="S::viktorija.tureckaja@vetrungesgimnazija.lt::f21afab1-d175-431a-923c-9ec3d2632846" providerId="AD" clId="Web-{FF14B699-B605-0885-D023-132392577FD8}"/>
    <pc:docChg chg="addSld delSld modSld">
      <pc:chgData name="Viktorija Tureckaja" userId="S::viktorija.tureckaja@vetrungesgimnazija.lt::f21afab1-d175-431a-923c-9ec3d2632846" providerId="AD" clId="Web-{FF14B699-B605-0885-D023-132392577FD8}" dt="2024-06-01T07:21:52.257" v="651"/>
      <pc:docMkLst>
        <pc:docMk/>
      </pc:docMkLst>
      <pc:sldChg chg="modSp">
        <pc:chgData name="Viktorija Tureckaja" userId="S::viktorija.tureckaja@vetrungesgimnazija.lt::f21afab1-d175-431a-923c-9ec3d2632846" providerId="AD" clId="Web-{FF14B699-B605-0885-D023-132392577FD8}" dt="2024-06-01T06:31:22.230" v="99" actId="20577"/>
        <pc:sldMkLst>
          <pc:docMk/>
          <pc:sldMk cId="564868178" sldId="271"/>
        </pc:sldMkLst>
        <pc:spChg chg="mod">
          <ac:chgData name="Viktorija Tureckaja" userId="S::viktorija.tureckaja@vetrungesgimnazija.lt::f21afab1-d175-431a-923c-9ec3d2632846" providerId="AD" clId="Web-{FF14B699-B605-0885-D023-132392577FD8}" dt="2024-06-01T06:31:22.230" v="99" actId="20577"/>
          <ac:spMkLst>
            <pc:docMk/>
            <pc:sldMk cId="564868178" sldId="271"/>
            <ac:spMk id="8" creationId="{6FF1FCB6-AB7C-4EB5-A347-609762255B70}"/>
          </ac:spMkLst>
        </pc:spChg>
      </pc:sldChg>
      <pc:sldChg chg="addSp delSp modSp">
        <pc:chgData name="Viktorija Tureckaja" userId="S::viktorija.tureckaja@vetrungesgimnazija.lt::f21afab1-d175-431a-923c-9ec3d2632846" providerId="AD" clId="Web-{FF14B699-B605-0885-D023-132392577FD8}" dt="2024-06-01T06:36:12.552" v="148"/>
        <pc:sldMkLst>
          <pc:docMk/>
          <pc:sldMk cId="2630977685" sldId="275"/>
        </pc:sldMkLst>
        <pc:spChg chg="mod modVis">
          <ac:chgData name="Viktorija Tureckaja" userId="S::viktorija.tureckaja@vetrungesgimnazija.lt::f21afab1-d175-431a-923c-9ec3d2632846" providerId="AD" clId="Web-{FF14B699-B605-0885-D023-132392577FD8}" dt="2024-06-01T06:36:12.552" v="148"/>
          <ac:spMkLst>
            <pc:docMk/>
            <pc:sldMk cId="2630977685" sldId="275"/>
            <ac:spMk id="2" creationId="{9353E933-BECD-F2D8-2595-ACE16853034C}"/>
          </ac:spMkLst>
        </pc:spChg>
        <pc:spChg chg="mod modVis">
          <ac:chgData name="Viktorija Tureckaja" userId="S::viktorija.tureckaja@vetrungesgimnazija.lt::f21afab1-d175-431a-923c-9ec3d2632846" providerId="AD" clId="Web-{FF14B699-B605-0885-D023-132392577FD8}" dt="2024-06-01T06:35:59.098" v="143"/>
          <ac:spMkLst>
            <pc:docMk/>
            <pc:sldMk cId="2630977685" sldId="275"/>
            <ac:spMk id="5" creationId="{5DAFAA78-D758-1112-6F1E-D03AC64E4C47}"/>
          </ac:spMkLst>
        </pc:spChg>
        <pc:spChg chg="del mod">
          <ac:chgData name="Viktorija Tureckaja" userId="S::viktorija.tureckaja@vetrungesgimnazija.lt::f21afab1-d175-431a-923c-9ec3d2632846" providerId="AD" clId="Web-{FF14B699-B605-0885-D023-132392577FD8}" dt="2024-06-01T06:35:19.048" v="116"/>
          <ac:spMkLst>
            <pc:docMk/>
            <pc:sldMk cId="2630977685" sldId="275"/>
            <ac:spMk id="6" creationId="{7679A829-2A01-C717-E30C-C2C7DB0B5139}"/>
          </ac:spMkLst>
        </pc:spChg>
        <pc:spChg chg="del mod">
          <ac:chgData name="Viktorija Tureckaja" userId="S::viktorija.tureckaja@vetrungesgimnazija.lt::f21afab1-d175-431a-923c-9ec3d2632846" providerId="AD" clId="Web-{FF14B699-B605-0885-D023-132392577FD8}" dt="2024-06-01T06:35:30.330" v="125"/>
          <ac:spMkLst>
            <pc:docMk/>
            <pc:sldMk cId="2630977685" sldId="275"/>
            <ac:spMk id="7" creationId="{40DB91C3-66D2-DFB7-4B2C-97651FFC9B21}"/>
          </ac:spMkLst>
        </pc:spChg>
        <pc:spChg chg="del mod">
          <ac:chgData name="Viktorija Tureckaja" userId="S::viktorija.tureckaja@vetrungesgimnazija.lt::f21afab1-d175-431a-923c-9ec3d2632846" providerId="AD" clId="Web-{FF14B699-B605-0885-D023-132392577FD8}" dt="2024-06-01T06:35:27.908" v="121"/>
          <ac:spMkLst>
            <pc:docMk/>
            <pc:sldMk cId="2630977685" sldId="275"/>
            <ac:spMk id="9" creationId="{AE094646-5BDA-6026-A7B2-DAB48DEFBEBE}"/>
          </ac:spMkLst>
        </pc:spChg>
        <pc:spChg chg="del">
          <ac:chgData name="Viktorija Tureckaja" userId="S::viktorija.tureckaja@vetrungesgimnazija.lt::f21afab1-d175-431a-923c-9ec3d2632846" providerId="AD" clId="Web-{FF14B699-B605-0885-D023-132392577FD8}" dt="2024-06-01T06:35:23.611" v="118"/>
          <ac:spMkLst>
            <pc:docMk/>
            <pc:sldMk cId="2630977685" sldId="275"/>
            <ac:spMk id="11" creationId="{16D36D1E-0B88-2F4B-9D47-8E42FAC23FE6}"/>
          </ac:spMkLst>
        </pc:spChg>
        <pc:spChg chg="mod modVis">
          <ac:chgData name="Viktorija Tureckaja" userId="S::viktorija.tureckaja@vetrungesgimnazija.lt::f21afab1-d175-431a-923c-9ec3d2632846" providerId="AD" clId="Web-{FF14B699-B605-0885-D023-132392577FD8}" dt="2024-06-01T06:35:57.020" v="141"/>
          <ac:spMkLst>
            <pc:docMk/>
            <pc:sldMk cId="2630977685" sldId="275"/>
            <ac:spMk id="12" creationId="{D5D54B56-7C32-ACDF-9C09-5E222164C8D4}"/>
          </ac:spMkLst>
        </pc:spChg>
        <pc:spChg chg="add mod modVis">
          <ac:chgData name="Viktorija Tureckaja" userId="S::viktorija.tureckaja@vetrungesgimnazija.lt::f21afab1-d175-431a-923c-9ec3d2632846" providerId="AD" clId="Web-{FF14B699-B605-0885-D023-132392577FD8}" dt="2024-06-01T06:35:49.550" v="131"/>
          <ac:spMkLst>
            <pc:docMk/>
            <pc:sldMk cId="2630977685" sldId="275"/>
            <ac:spMk id="14" creationId="{58AA4E65-FF96-E8C9-0980-5F092DD02821}"/>
          </ac:spMkLst>
        </pc:spChg>
        <pc:spChg chg="del mod">
          <ac:chgData name="Viktorija Tureckaja" userId="S::viktorija.tureckaja@vetrungesgimnazija.lt::f21afab1-d175-431a-923c-9ec3d2632846" providerId="AD" clId="Web-{FF14B699-B605-0885-D023-132392577FD8}" dt="2024-06-01T06:34:56.593" v="107"/>
          <ac:spMkLst>
            <pc:docMk/>
            <pc:sldMk cId="2630977685" sldId="275"/>
            <ac:spMk id="15" creationId="{A6341FC4-5EA3-CE9E-6F52-B0484FB7DF2A}"/>
          </ac:spMkLst>
        </pc:spChg>
        <pc:spChg chg="del">
          <ac:chgData name="Viktorija Tureckaja" userId="S::viktorija.tureckaja@vetrungesgimnazija.lt::f21afab1-d175-431a-923c-9ec3d2632846" providerId="AD" clId="Web-{FF14B699-B605-0885-D023-132392577FD8}" dt="2024-06-01T06:35:08.532" v="113"/>
          <ac:spMkLst>
            <pc:docMk/>
            <pc:sldMk cId="2630977685" sldId="275"/>
            <ac:spMk id="17" creationId="{F0AD8659-F9A0-8378-8E87-BF44C694CC1B}"/>
          </ac:spMkLst>
        </pc:spChg>
        <pc:spChg chg="del">
          <ac:chgData name="Viktorija Tureckaja" userId="S::viktorija.tureckaja@vetrungesgimnazija.lt::f21afab1-d175-431a-923c-9ec3d2632846" providerId="AD" clId="Web-{FF14B699-B605-0885-D023-132392577FD8}" dt="2024-06-01T06:34:50.577" v="102"/>
          <ac:spMkLst>
            <pc:docMk/>
            <pc:sldMk cId="2630977685" sldId="275"/>
            <ac:spMk id="18" creationId="{91CED931-AA96-53C7-4774-4FDE49D572FD}"/>
          </ac:spMkLst>
        </pc:spChg>
        <pc:spChg chg="del">
          <ac:chgData name="Viktorija Tureckaja" userId="S::viktorija.tureckaja@vetrungesgimnazija.lt::f21afab1-d175-431a-923c-9ec3d2632846" providerId="AD" clId="Web-{FF14B699-B605-0885-D023-132392577FD8}" dt="2024-06-01T06:35:24.517" v="119"/>
          <ac:spMkLst>
            <pc:docMk/>
            <pc:sldMk cId="2630977685" sldId="275"/>
            <ac:spMk id="19" creationId="{2416BB73-537C-70A7-14A3-30FA00386612}"/>
          </ac:spMkLst>
        </pc:spChg>
        <pc:spChg chg="mod modVis">
          <ac:chgData name="Viktorija Tureckaja" userId="S::viktorija.tureckaja@vetrungesgimnazija.lt::f21afab1-d175-431a-923c-9ec3d2632846" providerId="AD" clId="Web-{FF14B699-B605-0885-D023-132392577FD8}" dt="2024-06-01T06:35:53.535" v="135"/>
          <ac:spMkLst>
            <pc:docMk/>
            <pc:sldMk cId="2630977685" sldId="275"/>
            <ac:spMk id="21" creationId="{121D5C63-58D7-3B38-3204-B9FF81C5DEF4}"/>
          </ac:spMkLst>
        </pc:spChg>
        <pc:spChg chg="mod modVis">
          <ac:chgData name="Viktorija Tureckaja" userId="S::viktorija.tureckaja@vetrungesgimnazija.lt::f21afab1-d175-431a-923c-9ec3d2632846" providerId="AD" clId="Web-{FF14B699-B605-0885-D023-132392577FD8}" dt="2024-06-01T06:35:52.238" v="133"/>
          <ac:spMkLst>
            <pc:docMk/>
            <pc:sldMk cId="2630977685" sldId="275"/>
            <ac:spMk id="22" creationId="{EA1BFAFA-9557-6B8F-EF3C-B03A9F05AC1E}"/>
          </ac:spMkLst>
        </pc:spChg>
        <pc:picChg chg="del">
          <ac:chgData name="Viktorija Tureckaja" userId="S::viktorija.tureckaja@vetrungesgimnazija.lt::f21afab1-d175-431a-923c-9ec3d2632846" providerId="AD" clId="Web-{FF14B699-B605-0885-D023-132392577FD8}" dt="2024-06-01T06:35:00.125" v="111"/>
          <ac:picMkLst>
            <pc:docMk/>
            <pc:sldMk cId="2630977685" sldId="275"/>
            <ac:picMk id="4" creationId="{325ADEDA-014D-FD0B-C70D-C7ECFF714C97}"/>
          </ac:picMkLst>
        </pc:picChg>
        <pc:picChg chg="mod modVis">
          <ac:chgData name="Viktorija Tureckaja" userId="S::viktorija.tureckaja@vetrungesgimnazija.lt::f21afab1-d175-431a-923c-9ec3d2632846" providerId="AD" clId="Web-{FF14B699-B605-0885-D023-132392577FD8}" dt="2024-06-01T06:35:55.816" v="139"/>
          <ac:picMkLst>
            <pc:docMk/>
            <pc:sldMk cId="2630977685" sldId="275"/>
            <ac:picMk id="8" creationId="{97B608C9-79D2-759B-50A4-DEEB074A5AEE}"/>
          </ac:picMkLst>
        </pc:picChg>
        <pc:picChg chg="del">
          <ac:chgData name="Viktorija Tureckaja" userId="S::viktorija.tureckaja@vetrungesgimnazija.lt::f21afab1-d175-431a-923c-9ec3d2632846" providerId="AD" clId="Web-{FF14B699-B605-0885-D023-132392577FD8}" dt="2024-06-01T06:34:47.374" v="100"/>
          <ac:picMkLst>
            <pc:docMk/>
            <pc:sldMk cId="2630977685" sldId="275"/>
            <ac:picMk id="10" creationId="{ACD51633-5D75-DCE1-46E7-D65DD626E579}"/>
          </ac:picMkLst>
        </pc:picChg>
        <pc:picChg chg="mod modVis">
          <ac:chgData name="Viktorija Tureckaja" userId="S::viktorija.tureckaja@vetrungesgimnazija.lt::f21afab1-d175-431a-923c-9ec3d2632846" providerId="AD" clId="Web-{FF14B699-B605-0885-D023-132392577FD8}" dt="2024-06-01T06:36:01.395" v="145"/>
          <ac:picMkLst>
            <pc:docMk/>
            <pc:sldMk cId="2630977685" sldId="275"/>
            <ac:picMk id="13" creationId="{87C2F504-2961-D428-87F3-A2B446ACFCCF}"/>
          </ac:picMkLst>
        </pc:picChg>
        <pc:picChg chg="del">
          <ac:chgData name="Viktorija Tureckaja" userId="S::viktorija.tureckaja@vetrungesgimnazija.lt::f21afab1-d175-431a-923c-9ec3d2632846" providerId="AD" clId="Web-{FF14B699-B605-0885-D023-132392577FD8}" dt="2024-06-01T06:35:00.297" v="112"/>
          <ac:picMkLst>
            <pc:docMk/>
            <pc:sldMk cId="2630977685" sldId="275"/>
            <ac:picMk id="16" creationId="{B010EF07-BDC9-9007-B624-2E56FCD45129}"/>
          </ac:picMkLst>
        </pc:picChg>
        <pc:picChg chg="mod modVis">
          <ac:chgData name="Viktorija Tureckaja" userId="S::viktorija.tureckaja@vetrungesgimnazija.lt::f21afab1-d175-431a-923c-9ec3d2632846" providerId="AD" clId="Web-{FF14B699-B605-0885-D023-132392577FD8}" dt="2024-06-01T06:35:54.816" v="137"/>
          <ac:picMkLst>
            <pc:docMk/>
            <pc:sldMk cId="2630977685" sldId="275"/>
            <ac:picMk id="20" creationId="{A3467A43-9FB4-1188-A27F-CDD6B9941687}"/>
          </ac:picMkLst>
        </pc:picChg>
      </pc:sldChg>
      <pc:sldChg chg="modSp">
        <pc:chgData name="Viktorija Tureckaja" userId="S::viktorija.tureckaja@vetrungesgimnazija.lt::f21afab1-d175-431a-923c-9ec3d2632846" providerId="AD" clId="Web-{FF14B699-B605-0885-D023-132392577FD8}" dt="2024-06-01T06:30:38.211" v="95" actId="20577"/>
        <pc:sldMkLst>
          <pc:docMk/>
          <pc:sldMk cId="3858440234" sldId="276"/>
        </pc:sldMkLst>
        <pc:spChg chg="mod">
          <ac:chgData name="Viktorija Tureckaja" userId="S::viktorija.tureckaja@vetrungesgimnazija.lt::f21afab1-d175-431a-923c-9ec3d2632846" providerId="AD" clId="Web-{FF14B699-B605-0885-D023-132392577FD8}" dt="2024-06-01T06:30:38.211" v="95" actId="20577"/>
          <ac:spMkLst>
            <pc:docMk/>
            <pc:sldMk cId="3858440234" sldId="276"/>
            <ac:spMk id="8" creationId="{6FF1FCB6-AB7C-4EB5-A347-609762255B70}"/>
          </ac:spMkLst>
        </pc:spChg>
      </pc:sldChg>
      <pc:sldChg chg="del">
        <pc:chgData name="Viktorija Tureckaja" userId="S::viktorija.tureckaja@vetrungesgimnazija.lt::f21afab1-d175-431a-923c-9ec3d2632846" providerId="AD" clId="Web-{FF14B699-B605-0885-D023-132392577FD8}" dt="2024-06-01T07:21:52.257" v="651"/>
        <pc:sldMkLst>
          <pc:docMk/>
          <pc:sldMk cId="4096434677" sldId="303"/>
        </pc:sldMkLst>
      </pc:sldChg>
      <pc:sldChg chg="del">
        <pc:chgData name="Viktorija Tureckaja" userId="S::viktorija.tureckaja@vetrungesgimnazija.lt::f21afab1-d175-431a-923c-9ec3d2632846" providerId="AD" clId="Web-{FF14B699-B605-0885-D023-132392577FD8}" dt="2024-06-01T06:50:39.895" v="334"/>
        <pc:sldMkLst>
          <pc:docMk/>
          <pc:sldMk cId="3744816963" sldId="305"/>
        </pc:sldMkLst>
      </pc:sldChg>
      <pc:sldChg chg="del">
        <pc:chgData name="Viktorija Tureckaja" userId="S::viktorija.tureckaja@vetrungesgimnazija.lt::f21afab1-d175-431a-923c-9ec3d2632846" providerId="AD" clId="Web-{FF14B699-B605-0885-D023-132392577FD8}" dt="2024-06-01T06:45:28.826" v="265"/>
        <pc:sldMkLst>
          <pc:docMk/>
          <pc:sldMk cId="867886546" sldId="306"/>
        </pc:sldMkLst>
      </pc:sldChg>
      <pc:sldChg chg="del">
        <pc:chgData name="Viktorija Tureckaja" userId="S::viktorija.tureckaja@vetrungesgimnazija.lt::f21afab1-d175-431a-923c-9ec3d2632846" providerId="AD" clId="Web-{FF14B699-B605-0885-D023-132392577FD8}" dt="2024-06-01T07:03:13.038" v="581"/>
        <pc:sldMkLst>
          <pc:docMk/>
          <pc:sldMk cId="1478651343" sldId="307"/>
        </pc:sldMkLst>
      </pc:sldChg>
      <pc:sldChg chg="modSp">
        <pc:chgData name="Viktorija Tureckaja" userId="S::viktorija.tureckaja@vetrungesgimnazija.lt::f21afab1-d175-431a-923c-9ec3d2632846" providerId="AD" clId="Web-{FF14B699-B605-0885-D023-132392577FD8}" dt="2024-06-01T07:04:09.682" v="592"/>
        <pc:sldMkLst>
          <pc:docMk/>
          <pc:sldMk cId="1659929688" sldId="310"/>
        </pc:sldMkLst>
        <pc:spChg chg="mod modVis">
          <ac:chgData name="Viktorija Tureckaja" userId="S::viktorija.tureckaja@vetrungesgimnazija.lt::f21afab1-d175-431a-923c-9ec3d2632846" providerId="AD" clId="Web-{FF14B699-B605-0885-D023-132392577FD8}" dt="2024-06-01T07:03:22.460" v="584"/>
          <ac:spMkLst>
            <pc:docMk/>
            <pc:sldMk cId="1659929688" sldId="310"/>
            <ac:spMk id="2" creationId="{8322AB90-9D39-5EF6-BFCC-2F3D737B0625}"/>
          </ac:spMkLst>
        </pc:spChg>
        <pc:spChg chg="mod">
          <ac:chgData name="Viktorija Tureckaja" userId="S::viktorija.tureckaja@vetrungesgimnazija.lt::f21afab1-d175-431a-923c-9ec3d2632846" providerId="AD" clId="Web-{FF14B699-B605-0885-D023-132392577FD8}" dt="2024-06-01T07:03:44.149" v="588" actId="20577"/>
          <ac:spMkLst>
            <pc:docMk/>
            <pc:sldMk cId="1659929688" sldId="310"/>
            <ac:spMk id="4" creationId="{220BF905-C348-6BC6-DFF9-30A85DB25EF2}"/>
          </ac:spMkLst>
        </pc:spChg>
        <pc:picChg chg="mod modVis">
          <ac:chgData name="Viktorija Tureckaja" userId="S::viktorija.tureckaja@vetrungesgimnazija.lt::f21afab1-d175-431a-923c-9ec3d2632846" providerId="AD" clId="Web-{FF14B699-B605-0885-D023-132392577FD8}" dt="2024-06-01T07:04:05.542" v="591"/>
          <ac:picMkLst>
            <pc:docMk/>
            <pc:sldMk cId="1659929688" sldId="310"/>
            <ac:picMk id="3" creationId="{C36DAD3F-810C-81DD-A484-3DC3E02B4F26}"/>
          </ac:picMkLst>
        </pc:picChg>
        <pc:picChg chg="mod">
          <ac:chgData name="Viktorija Tureckaja" userId="S::viktorija.tureckaja@vetrungesgimnazija.lt::f21afab1-d175-431a-923c-9ec3d2632846" providerId="AD" clId="Web-{FF14B699-B605-0885-D023-132392577FD8}" dt="2024-06-01T07:04:09.682" v="592"/>
          <ac:picMkLst>
            <pc:docMk/>
            <pc:sldMk cId="1659929688" sldId="310"/>
            <ac:picMk id="6" creationId="{BAA159CD-0569-0762-6FCE-542F58334254}"/>
          </ac:picMkLst>
        </pc:picChg>
      </pc:sldChg>
      <pc:sldChg chg="modSp">
        <pc:chgData name="Viktorija Tureckaja" userId="S::viktorija.tureckaja@vetrungesgimnazija.lt::f21afab1-d175-431a-923c-9ec3d2632846" providerId="AD" clId="Web-{FF14B699-B605-0885-D023-132392577FD8}" dt="2024-06-01T07:14:40.788" v="650" actId="20577"/>
        <pc:sldMkLst>
          <pc:docMk/>
          <pc:sldMk cId="1787719094" sldId="313"/>
        </pc:sldMkLst>
        <pc:spChg chg="mod">
          <ac:chgData name="Viktorija Tureckaja" userId="S::viktorija.tureckaja@vetrungesgimnazija.lt::f21afab1-d175-431a-923c-9ec3d2632846" providerId="AD" clId="Web-{FF14B699-B605-0885-D023-132392577FD8}" dt="2024-06-01T07:14:08.160" v="645" actId="20577"/>
          <ac:spMkLst>
            <pc:docMk/>
            <pc:sldMk cId="1787719094" sldId="313"/>
            <ac:spMk id="2" creationId="{8322AB90-9D39-5EF6-BFCC-2F3D737B0625}"/>
          </ac:spMkLst>
        </pc:spChg>
        <pc:spChg chg="mod">
          <ac:chgData name="Viktorija Tureckaja" userId="S::viktorija.tureckaja@vetrungesgimnazija.lt::f21afab1-d175-431a-923c-9ec3d2632846" providerId="AD" clId="Web-{FF14B699-B605-0885-D023-132392577FD8}" dt="2024-06-01T07:14:40.788" v="650" actId="20577"/>
          <ac:spMkLst>
            <pc:docMk/>
            <pc:sldMk cId="1787719094" sldId="313"/>
            <ac:spMk id="4" creationId="{220BF905-C348-6BC6-DFF9-30A85DB25EF2}"/>
          </ac:spMkLst>
        </pc:spChg>
      </pc:sldChg>
      <pc:sldChg chg="addSp delSp modSp add replId">
        <pc:chgData name="Viktorija Tureckaja" userId="S::viktorija.tureckaja@vetrungesgimnazija.lt::f21afab1-d175-431a-923c-9ec3d2632846" providerId="AD" clId="Web-{FF14B699-B605-0885-D023-132392577FD8}" dt="2024-06-01T06:45:17.904" v="264" actId="20577"/>
        <pc:sldMkLst>
          <pc:docMk/>
          <pc:sldMk cId="298640472" sldId="314"/>
        </pc:sldMkLst>
        <pc:spChg chg="mod modVis">
          <ac:chgData name="Viktorija Tureckaja" userId="S::viktorija.tureckaja@vetrungesgimnazija.lt::f21afab1-d175-431a-923c-9ec3d2632846" providerId="AD" clId="Web-{FF14B699-B605-0885-D023-132392577FD8}" dt="2024-06-01T06:43:00.503" v="242"/>
          <ac:spMkLst>
            <pc:docMk/>
            <pc:sldMk cId="298640472" sldId="314"/>
            <ac:spMk id="2" creationId="{9353E933-BECD-F2D8-2595-ACE16853034C}"/>
          </ac:spMkLst>
        </pc:spChg>
        <pc:spChg chg="mod">
          <ac:chgData name="Viktorija Tureckaja" userId="S::viktorija.tureckaja@vetrungesgimnazija.lt::f21afab1-d175-431a-923c-9ec3d2632846" providerId="AD" clId="Web-{FF14B699-B605-0885-D023-132392577FD8}" dt="2024-06-01T06:40:04.819" v="198" actId="20577"/>
          <ac:spMkLst>
            <pc:docMk/>
            <pc:sldMk cId="298640472" sldId="314"/>
            <ac:spMk id="12" creationId="{D5D54B56-7C32-ACDF-9C09-5E222164C8D4}"/>
          </ac:spMkLst>
        </pc:spChg>
        <pc:spChg chg="mod">
          <ac:chgData name="Viktorija Tureckaja" userId="S::viktorija.tureckaja@vetrungesgimnazija.lt::f21afab1-d175-431a-923c-9ec3d2632846" providerId="AD" clId="Web-{FF14B699-B605-0885-D023-132392577FD8}" dt="2024-06-01T06:45:17.904" v="264" actId="20577"/>
          <ac:spMkLst>
            <pc:docMk/>
            <pc:sldMk cId="298640472" sldId="314"/>
            <ac:spMk id="21" creationId="{121D5C63-58D7-3B38-3204-B9FF81C5DEF4}"/>
          </ac:spMkLst>
        </pc:spChg>
        <pc:spChg chg="mod">
          <ac:chgData name="Viktorija Tureckaja" userId="S::viktorija.tureckaja@vetrungesgimnazija.lt::f21afab1-d175-431a-923c-9ec3d2632846" providerId="AD" clId="Web-{FF14B699-B605-0885-D023-132392577FD8}" dt="2024-06-01T06:42:15.953" v="228" actId="20577"/>
          <ac:spMkLst>
            <pc:docMk/>
            <pc:sldMk cId="298640472" sldId="314"/>
            <ac:spMk id="22" creationId="{EA1BFAFA-9557-6B8F-EF3C-B03A9F05AC1E}"/>
          </ac:spMkLst>
        </pc:spChg>
        <pc:picChg chg="add mod ord modVis">
          <ac:chgData name="Viktorija Tureckaja" userId="S::viktorija.tureckaja@vetrungesgimnazija.lt::f21afab1-d175-431a-923c-9ec3d2632846" providerId="AD" clId="Web-{FF14B699-B605-0885-D023-132392577FD8}" dt="2024-06-01T06:43:34.568" v="253"/>
          <ac:picMkLst>
            <pc:docMk/>
            <pc:sldMk cId="298640472" sldId="314"/>
            <ac:picMk id="4" creationId="{BFCBAFFF-D948-0EA3-ECC6-8A8E55B19B89}"/>
          </ac:picMkLst>
        </pc:picChg>
        <pc:picChg chg="del">
          <ac:chgData name="Viktorija Tureckaja" userId="S::viktorija.tureckaja@vetrungesgimnazija.lt::f21afab1-d175-431a-923c-9ec3d2632846" providerId="AD" clId="Web-{FF14B699-B605-0885-D023-132392577FD8}" dt="2024-06-01T06:39:21.988" v="159"/>
          <ac:picMkLst>
            <pc:docMk/>
            <pc:sldMk cId="298640472" sldId="314"/>
            <ac:picMk id="8" creationId="{97B608C9-79D2-759B-50A4-DEEB074A5AEE}"/>
          </ac:picMkLst>
        </pc:picChg>
        <pc:picChg chg="mod ord modVis">
          <ac:chgData name="Viktorija Tureckaja" userId="S::viktorija.tureckaja@vetrungesgimnazija.lt::f21afab1-d175-431a-923c-9ec3d2632846" providerId="AD" clId="Web-{FF14B699-B605-0885-D023-132392577FD8}" dt="2024-06-01T06:43:48.413" v="256"/>
          <ac:picMkLst>
            <pc:docMk/>
            <pc:sldMk cId="298640472" sldId="314"/>
            <ac:picMk id="13" creationId="{87C2F504-2961-D428-87F3-A2B446ACFCCF}"/>
          </ac:picMkLst>
        </pc:picChg>
        <pc:picChg chg="del">
          <ac:chgData name="Viktorija Tureckaja" userId="S::viktorija.tureckaja@vetrungesgimnazija.lt::f21afab1-d175-431a-923c-9ec3d2632846" providerId="AD" clId="Web-{FF14B699-B605-0885-D023-132392577FD8}" dt="2024-06-01T06:39:22.863" v="160"/>
          <ac:picMkLst>
            <pc:docMk/>
            <pc:sldMk cId="298640472" sldId="314"/>
            <ac:picMk id="20" creationId="{A3467A43-9FB4-1188-A27F-CDD6B9941687}"/>
          </ac:picMkLst>
        </pc:picChg>
      </pc:sldChg>
      <pc:sldChg chg="addSp delSp modSp add replId">
        <pc:chgData name="Viktorija Tureckaja" userId="S::viktorija.tureckaja@vetrungesgimnazija.lt::f21afab1-d175-431a-923c-9ec3d2632846" providerId="AD" clId="Web-{FF14B699-B605-0885-D023-132392577FD8}" dt="2024-06-01T07:04:26.590" v="594"/>
        <pc:sldMkLst>
          <pc:docMk/>
          <pc:sldMk cId="1562016378" sldId="315"/>
        </pc:sldMkLst>
        <pc:spChg chg="mod ord modVis">
          <ac:chgData name="Viktorija Tureckaja" userId="S::viktorija.tureckaja@vetrungesgimnazija.lt::f21afab1-d175-431a-923c-9ec3d2632846" providerId="AD" clId="Web-{FF14B699-B605-0885-D023-132392577FD8}" dt="2024-06-01T06:49:25.343" v="325" actId="1076"/>
          <ac:spMkLst>
            <pc:docMk/>
            <pc:sldMk cId="1562016378" sldId="315"/>
            <ac:spMk id="2" creationId="{9353E933-BECD-F2D8-2595-ACE16853034C}"/>
          </ac:spMkLst>
        </pc:spChg>
        <pc:spChg chg="mod modVis">
          <ac:chgData name="Viktorija Tureckaja" userId="S::viktorija.tureckaja@vetrungesgimnazija.lt::f21afab1-d175-431a-923c-9ec3d2632846" providerId="AD" clId="Web-{FF14B699-B605-0885-D023-132392577FD8}" dt="2024-06-01T06:48:35.605" v="311"/>
          <ac:spMkLst>
            <pc:docMk/>
            <pc:sldMk cId="1562016378" sldId="315"/>
            <ac:spMk id="5" creationId="{5DAFAA78-D758-1112-6F1E-D03AC64E4C47}"/>
          </ac:spMkLst>
        </pc:spChg>
        <pc:spChg chg="mod modVis">
          <ac:chgData name="Viktorija Tureckaja" userId="S::viktorija.tureckaja@vetrungesgimnazija.lt::f21afab1-d175-431a-923c-9ec3d2632846" providerId="AD" clId="Web-{FF14B699-B605-0885-D023-132392577FD8}" dt="2024-06-01T06:48:38.121" v="313"/>
          <ac:spMkLst>
            <pc:docMk/>
            <pc:sldMk cId="1562016378" sldId="315"/>
            <ac:spMk id="12" creationId="{D5D54B56-7C32-ACDF-9C09-5E222164C8D4}"/>
          </ac:spMkLst>
        </pc:spChg>
        <pc:spChg chg="mod modVis">
          <ac:chgData name="Viktorija Tureckaja" userId="S::viktorija.tureckaja@vetrungesgimnazija.lt::f21afab1-d175-431a-923c-9ec3d2632846" providerId="AD" clId="Web-{FF14B699-B605-0885-D023-132392577FD8}" dt="2024-06-01T06:48:40.684" v="316"/>
          <ac:spMkLst>
            <pc:docMk/>
            <pc:sldMk cId="1562016378" sldId="315"/>
            <ac:spMk id="14" creationId="{58AA4E65-FF96-E8C9-0980-5F092DD02821}"/>
          </ac:spMkLst>
        </pc:spChg>
        <pc:spChg chg="mod modVis">
          <ac:chgData name="Viktorija Tureckaja" userId="S::viktorija.tureckaja@vetrungesgimnazija.lt::f21afab1-d175-431a-923c-9ec3d2632846" providerId="AD" clId="Web-{FF14B699-B605-0885-D023-132392577FD8}" dt="2024-06-01T06:50:28.894" v="333"/>
          <ac:spMkLst>
            <pc:docMk/>
            <pc:sldMk cId="1562016378" sldId="315"/>
            <ac:spMk id="21" creationId="{121D5C63-58D7-3B38-3204-B9FF81C5DEF4}"/>
          </ac:spMkLst>
        </pc:spChg>
        <pc:spChg chg="del mod modVis">
          <ac:chgData name="Viktorija Tureckaja" userId="S::viktorija.tureckaja@vetrungesgimnazija.lt::f21afab1-d175-431a-923c-9ec3d2632846" providerId="AD" clId="Web-{FF14B699-B605-0885-D023-132392577FD8}" dt="2024-06-01T06:47:02.224" v="287"/>
          <ac:spMkLst>
            <pc:docMk/>
            <pc:sldMk cId="1562016378" sldId="315"/>
            <ac:spMk id="22" creationId="{EA1BFAFA-9557-6B8F-EF3C-B03A9F05AC1E}"/>
          </ac:spMkLst>
        </pc:spChg>
        <pc:picChg chg="mod modVis">
          <ac:chgData name="Viktorija Tureckaja" userId="S::viktorija.tureckaja@vetrungesgimnazija.lt::f21afab1-d175-431a-923c-9ec3d2632846" providerId="AD" clId="Web-{FF14B699-B605-0885-D023-132392577FD8}" dt="2024-06-01T06:46:23.283" v="276"/>
          <ac:picMkLst>
            <pc:docMk/>
            <pc:sldMk cId="1562016378" sldId="315"/>
            <ac:picMk id="4" creationId="{BFCBAFFF-D948-0EA3-ECC6-8A8E55B19B89}"/>
          </ac:picMkLst>
        </pc:picChg>
        <pc:picChg chg="add mod">
          <ac:chgData name="Viktorija Tureckaja" userId="S::viktorija.tureckaja@vetrungesgimnazija.lt::f21afab1-d175-431a-923c-9ec3d2632846" providerId="AD" clId="Web-{FF14B699-B605-0885-D023-132392577FD8}" dt="2024-06-01T07:04:22.199" v="593"/>
          <ac:picMkLst>
            <pc:docMk/>
            <pc:sldMk cId="1562016378" sldId="315"/>
            <ac:picMk id="6" creationId="{6F897B31-3326-A683-6239-59096C878DFD}"/>
          </ac:picMkLst>
        </pc:picChg>
        <pc:picChg chg="add mod">
          <ac:chgData name="Viktorija Tureckaja" userId="S::viktorija.tureckaja@vetrungesgimnazija.lt::f21afab1-d175-431a-923c-9ec3d2632846" providerId="AD" clId="Web-{FF14B699-B605-0885-D023-132392577FD8}" dt="2024-06-01T07:04:26.590" v="594"/>
          <ac:picMkLst>
            <pc:docMk/>
            <pc:sldMk cId="1562016378" sldId="315"/>
            <ac:picMk id="8" creationId="{7BA7C19F-E130-FE78-796C-0C124DE00470}"/>
          </ac:picMkLst>
        </pc:picChg>
      </pc:sldChg>
      <pc:sldChg chg="addSp delSp modSp add replId">
        <pc:chgData name="Viktorija Tureckaja" userId="S::viktorija.tureckaja@vetrungesgimnazija.lt::f21afab1-d175-431a-923c-9ec3d2632846" providerId="AD" clId="Web-{FF14B699-B605-0885-D023-132392577FD8}" dt="2024-06-01T07:02:54.865" v="580" actId="1076"/>
        <pc:sldMkLst>
          <pc:docMk/>
          <pc:sldMk cId="3803367255" sldId="316"/>
        </pc:sldMkLst>
        <pc:spChg chg="mod modVis">
          <ac:chgData name="Viktorija Tureckaja" userId="S::viktorija.tureckaja@vetrungesgimnazija.lt::f21afab1-d175-431a-923c-9ec3d2632846" providerId="AD" clId="Web-{FF14B699-B605-0885-D023-132392577FD8}" dt="2024-06-01T06:51:42.103" v="341"/>
          <ac:spMkLst>
            <pc:docMk/>
            <pc:sldMk cId="3803367255" sldId="316"/>
            <ac:spMk id="5" creationId="{5DAFAA78-D758-1112-6F1E-D03AC64E4C47}"/>
          </ac:spMkLst>
        </pc:spChg>
        <pc:spChg chg="del mod modVis">
          <ac:chgData name="Viktorija Tureckaja" userId="S::viktorija.tureckaja@vetrungesgimnazija.lt::f21afab1-d175-431a-923c-9ec3d2632846" providerId="AD" clId="Web-{FF14B699-B605-0885-D023-132392577FD8}" dt="2024-06-01T06:53:00.874" v="359"/>
          <ac:spMkLst>
            <pc:docMk/>
            <pc:sldMk cId="3803367255" sldId="316"/>
            <ac:spMk id="12" creationId="{D5D54B56-7C32-ACDF-9C09-5E222164C8D4}"/>
          </ac:spMkLst>
        </pc:spChg>
        <pc:spChg chg="mod modVis">
          <ac:chgData name="Viktorija Tureckaja" userId="S::viktorija.tureckaja@vetrungesgimnazija.lt::f21afab1-d175-431a-923c-9ec3d2632846" providerId="AD" clId="Web-{FF14B699-B605-0885-D023-132392577FD8}" dt="2024-06-01T07:02:26.800" v="577" actId="20577"/>
          <ac:spMkLst>
            <pc:docMk/>
            <pc:sldMk cId="3803367255" sldId="316"/>
            <ac:spMk id="14" creationId="{58AA4E65-FF96-E8C9-0980-5F092DD02821}"/>
          </ac:spMkLst>
        </pc:spChg>
        <pc:spChg chg="mod">
          <ac:chgData name="Viktorija Tureckaja" userId="S::viktorija.tureckaja@vetrungesgimnazija.lt::f21afab1-d175-431a-923c-9ec3d2632846" providerId="AD" clId="Web-{FF14B699-B605-0885-D023-132392577FD8}" dt="2024-06-01T07:02:32.441" v="578" actId="20577"/>
          <ac:spMkLst>
            <pc:docMk/>
            <pc:sldMk cId="3803367255" sldId="316"/>
            <ac:spMk id="21" creationId="{121D5C63-58D7-3B38-3204-B9FF81C5DEF4}"/>
          </ac:spMkLst>
        </pc:spChg>
        <pc:spChg chg="mod modVis">
          <ac:chgData name="Viktorija Tureckaja" userId="S::viktorija.tureckaja@vetrungesgimnazija.lt::f21afab1-d175-431a-923c-9ec3d2632846" providerId="AD" clId="Web-{FF14B699-B605-0885-D023-132392577FD8}" dt="2024-06-01T06:51:54.807" v="345"/>
          <ac:spMkLst>
            <pc:docMk/>
            <pc:sldMk cId="3803367255" sldId="316"/>
            <ac:spMk id="22" creationId="{EA1BFAFA-9557-6B8F-EF3C-B03A9F05AC1E}"/>
          </ac:spMkLst>
        </pc:spChg>
        <pc:picChg chg="add mod">
          <ac:chgData name="Viktorija Tureckaja" userId="S::viktorija.tureckaja@vetrungesgimnazija.lt::f21afab1-d175-431a-923c-9ec3d2632846" providerId="AD" clId="Web-{FF14B699-B605-0885-D023-132392577FD8}" dt="2024-06-01T07:02:49.271" v="579" actId="1076"/>
          <ac:picMkLst>
            <pc:docMk/>
            <pc:sldMk cId="3803367255" sldId="316"/>
            <ac:picMk id="6" creationId="{1D6FD0D4-3EA9-FDD3-34D6-878A731EB542}"/>
          </ac:picMkLst>
        </pc:picChg>
        <pc:picChg chg="add mod">
          <ac:chgData name="Viktorija Tureckaja" userId="S::viktorija.tureckaja@vetrungesgimnazija.lt::f21afab1-d175-431a-923c-9ec3d2632846" providerId="AD" clId="Web-{FF14B699-B605-0885-D023-132392577FD8}" dt="2024-06-01T07:02:54.865" v="580" actId="1076"/>
          <ac:picMkLst>
            <pc:docMk/>
            <pc:sldMk cId="3803367255" sldId="316"/>
            <ac:picMk id="8" creationId="{7C9D0F56-0B7C-7955-9B74-1A151229BEB3}"/>
          </ac:picMkLst>
        </pc:picChg>
      </pc:sldChg>
    </pc:docChg>
  </pc:docChgLst>
  <pc:docChgLst>
    <pc:chgData name="Lonita Timofejeva" userId="S::lonita.timofejeva@vetrungesgimnazija.lt::8ea2287f-5ab8-4ad0-ab10-2d0a163e034d" providerId="AD" clId="Web-{B66158AF-9FBC-4C64-BD5B-EDA64B95DFD9}"/>
    <pc:docChg chg="modSld">
      <pc:chgData name="Lonita Timofejeva" userId="S::lonita.timofejeva@vetrungesgimnazija.lt::8ea2287f-5ab8-4ad0-ab10-2d0a163e034d" providerId="AD" clId="Web-{B66158AF-9FBC-4C64-BD5B-EDA64B95DFD9}" dt="2024-05-29T20:56:46.199" v="50" actId="14100"/>
      <pc:docMkLst>
        <pc:docMk/>
      </pc:docMkLst>
      <pc:sldChg chg="addSp delSp modSp">
        <pc:chgData name="Lonita Timofejeva" userId="S::lonita.timofejeva@vetrungesgimnazija.lt::8ea2287f-5ab8-4ad0-ab10-2d0a163e034d" providerId="AD" clId="Web-{B66158AF-9FBC-4C64-BD5B-EDA64B95DFD9}" dt="2024-05-29T20:54:09.522" v="39" actId="1076"/>
        <pc:sldMkLst>
          <pc:docMk/>
          <pc:sldMk cId="2236146161" sldId="292"/>
        </pc:sldMkLst>
        <pc:spChg chg="add del mod">
          <ac:chgData name="Lonita Timofejeva" userId="S::lonita.timofejeva@vetrungesgimnazija.lt::8ea2287f-5ab8-4ad0-ab10-2d0a163e034d" providerId="AD" clId="Web-{B66158AF-9FBC-4C64-BD5B-EDA64B95DFD9}" dt="2024-05-29T20:53:54.287" v="34" actId="1076"/>
          <ac:spMkLst>
            <pc:docMk/>
            <pc:sldMk cId="2236146161" sldId="292"/>
            <ac:spMk id="2" creationId="{B0EAE531-E788-82C3-F099-AA5213B4AFF2}"/>
          </ac:spMkLst>
        </pc:spChg>
        <pc:spChg chg="add del">
          <ac:chgData name="Lonita Timofejeva" userId="S::lonita.timofejeva@vetrungesgimnazija.lt::8ea2287f-5ab8-4ad0-ab10-2d0a163e034d" providerId="AD" clId="Web-{B66158AF-9FBC-4C64-BD5B-EDA64B95DFD9}" dt="2024-05-29T20:53:48.224" v="32"/>
          <ac:spMkLst>
            <pc:docMk/>
            <pc:sldMk cId="2236146161" sldId="292"/>
            <ac:spMk id="8" creationId="{3C8DA5A3-D4F2-268B-2451-19A3B05AFA8B}"/>
          </ac:spMkLst>
        </pc:spChg>
        <pc:picChg chg="add del mod ord">
          <ac:chgData name="Lonita Timofejeva" userId="S::lonita.timofejeva@vetrungesgimnazija.lt::8ea2287f-5ab8-4ad0-ab10-2d0a163e034d" providerId="AD" clId="Web-{B66158AF-9FBC-4C64-BD5B-EDA64B95DFD9}" dt="2024-05-29T20:53:41.068" v="30"/>
          <ac:picMkLst>
            <pc:docMk/>
            <pc:sldMk cId="2236146161" sldId="292"/>
            <ac:picMk id="3" creationId="{F6B404E9-F6EC-5EEE-E9DD-F64DB0606F5D}"/>
          </ac:picMkLst>
        </pc:picChg>
        <pc:picChg chg="del">
          <ac:chgData name="Lonita Timofejeva" userId="S::lonita.timofejeva@vetrungesgimnazija.lt::8ea2287f-5ab8-4ad0-ab10-2d0a163e034d" providerId="AD" clId="Web-{B66158AF-9FBC-4C64-BD5B-EDA64B95DFD9}" dt="2024-05-29T20:51:59.095" v="11"/>
          <ac:picMkLst>
            <pc:docMk/>
            <pc:sldMk cId="2236146161" sldId="292"/>
            <ac:picMk id="5" creationId="{BBF738E5-1B0F-F319-4D81-ABB0CB97F8FB}"/>
          </ac:picMkLst>
        </pc:picChg>
        <pc:picChg chg="add mod ord">
          <ac:chgData name="Lonita Timofejeva" userId="S::lonita.timofejeva@vetrungesgimnazija.lt::8ea2287f-5ab8-4ad0-ab10-2d0a163e034d" providerId="AD" clId="Web-{B66158AF-9FBC-4C64-BD5B-EDA64B95DFD9}" dt="2024-05-29T20:54:09.522" v="39" actId="1076"/>
          <ac:picMkLst>
            <pc:docMk/>
            <pc:sldMk cId="2236146161" sldId="292"/>
            <ac:picMk id="6" creationId="{97CBED1A-1C84-0762-63D2-8F844443A222}"/>
          </ac:picMkLst>
        </pc:picChg>
        <pc:picChg chg="mod">
          <ac:chgData name="Lonita Timofejeva" userId="S::lonita.timofejeva@vetrungesgimnazija.lt::8ea2287f-5ab8-4ad0-ab10-2d0a163e034d" providerId="AD" clId="Web-{B66158AF-9FBC-4C64-BD5B-EDA64B95DFD9}" dt="2024-05-29T20:53:27.708" v="25" actId="1076"/>
          <ac:picMkLst>
            <pc:docMk/>
            <pc:sldMk cId="2236146161" sldId="292"/>
            <ac:picMk id="7" creationId="{4FBDA786-4EBB-2645-76E4-BA36DCDCBA3D}"/>
          </ac:picMkLst>
        </pc:picChg>
      </pc:sldChg>
      <pc:sldChg chg="addSp delSp modSp">
        <pc:chgData name="Lonita Timofejeva" userId="S::lonita.timofejeva@vetrungesgimnazija.lt::8ea2287f-5ab8-4ad0-ab10-2d0a163e034d" providerId="AD" clId="Web-{B66158AF-9FBC-4C64-BD5B-EDA64B95DFD9}" dt="2024-05-29T20:56:15.479" v="48" actId="1076"/>
        <pc:sldMkLst>
          <pc:docMk/>
          <pc:sldMk cId="1835842044" sldId="294"/>
        </pc:sldMkLst>
        <pc:picChg chg="add del mod">
          <ac:chgData name="Lonita Timofejeva" userId="S::lonita.timofejeva@vetrungesgimnazija.lt::8ea2287f-5ab8-4ad0-ab10-2d0a163e034d" providerId="AD" clId="Web-{B66158AF-9FBC-4C64-BD5B-EDA64B95DFD9}" dt="2024-05-29T20:55:57.822" v="40"/>
          <ac:picMkLst>
            <pc:docMk/>
            <pc:sldMk cId="1835842044" sldId="294"/>
            <ac:picMk id="3" creationId="{F4BD819E-DF94-9424-F5BF-B75A61DA3DAF}"/>
          </ac:picMkLst>
        </pc:picChg>
        <pc:picChg chg="del mod">
          <ac:chgData name="Lonita Timofejeva" userId="S::lonita.timofejeva@vetrungesgimnazija.lt::8ea2287f-5ab8-4ad0-ab10-2d0a163e034d" providerId="AD" clId="Web-{B66158AF-9FBC-4C64-BD5B-EDA64B95DFD9}" dt="2024-05-29T20:51:37.110" v="3"/>
          <ac:picMkLst>
            <pc:docMk/>
            <pc:sldMk cId="1835842044" sldId="294"/>
            <ac:picMk id="5" creationId="{671167C7-48F2-CCF5-018E-E204441B91BE}"/>
          </ac:picMkLst>
        </pc:picChg>
        <pc:picChg chg="add mod">
          <ac:chgData name="Lonita Timofejeva" userId="S::lonita.timofejeva@vetrungesgimnazija.lt::8ea2287f-5ab8-4ad0-ab10-2d0a163e034d" providerId="AD" clId="Web-{B66158AF-9FBC-4C64-BD5B-EDA64B95DFD9}" dt="2024-05-29T20:56:15.479" v="48" actId="1076"/>
          <ac:picMkLst>
            <pc:docMk/>
            <pc:sldMk cId="1835842044" sldId="294"/>
            <ac:picMk id="8" creationId="{6FDC3C88-E564-AF06-3A9C-9A67647C1FB5}"/>
          </ac:picMkLst>
        </pc:picChg>
      </pc:sldChg>
      <pc:sldChg chg="modSp">
        <pc:chgData name="Lonita Timofejeva" userId="S::lonita.timofejeva@vetrungesgimnazija.lt::8ea2287f-5ab8-4ad0-ab10-2d0a163e034d" providerId="AD" clId="Web-{B66158AF-9FBC-4C64-BD5B-EDA64B95DFD9}" dt="2024-05-29T20:56:46.199" v="50" actId="14100"/>
        <pc:sldMkLst>
          <pc:docMk/>
          <pc:sldMk cId="3236705453" sldId="297"/>
        </pc:sldMkLst>
        <pc:picChg chg="mod">
          <ac:chgData name="Lonita Timofejeva" userId="S::lonita.timofejeva@vetrungesgimnazija.lt::8ea2287f-5ab8-4ad0-ab10-2d0a163e034d" providerId="AD" clId="Web-{B66158AF-9FBC-4C64-BD5B-EDA64B95DFD9}" dt="2024-05-29T20:56:46.199" v="50" actId="14100"/>
          <ac:picMkLst>
            <pc:docMk/>
            <pc:sldMk cId="3236705453" sldId="297"/>
            <ac:picMk id="8" creationId="{BFCC8F18-2466-DC11-7414-F26C2606ADC8}"/>
          </ac:picMkLst>
        </pc:picChg>
      </pc:sldChg>
    </pc:docChg>
  </pc:docChgLst>
  <pc:docChgLst>
    <pc:chgData name="Viktorija Tureckaja" userId="f21afab1-d175-431a-923c-9ec3d2632846" providerId="ADAL" clId="{43396911-312B-1C4D-8F3A-466B9DF3263D}"/>
    <pc:docChg chg="undo custSel modSld">
      <pc:chgData name="Viktorija Tureckaja" userId="f21afab1-d175-431a-923c-9ec3d2632846" providerId="ADAL" clId="{43396911-312B-1C4D-8F3A-466B9DF3263D}" dt="2024-06-01T16:26:16.874" v="42" actId="20577"/>
      <pc:docMkLst>
        <pc:docMk/>
      </pc:docMkLst>
      <pc:sldChg chg="modSp">
        <pc:chgData name="Viktorija Tureckaja" userId="f21afab1-d175-431a-923c-9ec3d2632846" providerId="ADAL" clId="{43396911-312B-1C4D-8F3A-466B9DF3263D}" dt="2024-06-01T16:26:16.874" v="42" actId="20577"/>
        <pc:sldMkLst>
          <pc:docMk/>
          <pc:sldMk cId="3510162492" sldId="290"/>
        </pc:sldMkLst>
        <pc:spChg chg="mod">
          <ac:chgData name="Viktorija Tureckaja" userId="f21afab1-d175-431a-923c-9ec3d2632846" providerId="ADAL" clId="{43396911-312B-1C4D-8F3A-466B9DF3263D}" dt="2024-06-01T16:26:16.874" v="42" actId="20577"/>
          <ac:spMkLst>
            <pc:docMk/>
            <pc:sldMk cId="3510162492" sldId="290"/>
            <ac:spMk id="4" creationId="{32FB49E1-9B63-432F-9E13-68F6BEE91FDC}"/>
          </ac:spMkLst>
        </pc:spChg>
      </pc:sldChg>
      <pc:sldChg chg="modSp">
        <pc:chgData name="Viktorija Tureckaja" userId="f21afab1-d175-431a-923c-9ec3d2632846" providerId="ADAL" clId="{43396911-312B-1C4D-8F3A-466B9DF3263D}" dt="2024-06-01T15:48:36.858" v="15" actId="13900"/>
        <pc:sldMkLst>
          <pc:docMk/>
          <pc:sldMk cId="2697924647" sldId="322"/>
        </pc:sldMkLst>
        <pc:spChg chg="mod">
          <ac:chgData name="Viktorija Tureckaja" userId="f21afab1-d175-431a-923c-9ec3d2632846" providerId="ADAL" clId="{43396911-312B-1C4D-8F3A-466B9DF3263D}" dt="2024-06-01T15:48:36.858" v="15" actId="13900"/>
          <ac:spMkLst>
            <pc:docMk/>
            <pc:sldMk cId="2697924647" sldId="322"/>
            <ac:spMk id="5" creationId="{03D85F9A-1202-3842-3E32-8480531049B9}"/>
          </ac:spMkLst>
        </pc:spChg>
      </pc:sldChg>
    </pc:docChg>
  </pc:docChgLst>
  <pc:docChgLst>
    <pc:chgData name="Lonita Timofejeva" userId="S::lonita.timofejeva@vetrungesgimnazija.lt::8ea2287f-5ab8-4ad0-ab10-2d0a163e034d" providerId="AD" clId="Web-{11DB42E9-B5A3-42CA-910B-FAC1EA97B0ED}"/>
    <pc:docChg chg="addSld modSld">
      <pc:chgData name="Lonita Timofejeva" userId="S::lonita.timofejeva@vetrungesgimnazija.lt::8ea2287f-5ab8-4ad0-ab10-2d0a163e034d" providerId="AD" clId="Web-{11DB42E9-B5A3-42CA-910B-FAC1EA97B0ED}" dt="2024-05-29T21:22:03.217" v="106" actId="14100"/>
      <pc:docMkLst>
        <pc:docMk/>
      </pc:docMkLst>
      <pc:sldChg chg="addSp delSp modSp">
        <pc:chgData name="Lonita Timofejeva" userId="S::lonita.timofejeva@vetrungesgimnazija.lt::8ea2287f-5ab8-4ad0-ab10-2d0a163e034d" providerId="AD" clId="Web-{11DB42E9-B5A3-42CA-910B-FAC1EA97B0ED}" dt="2024-05-29T21:09:52.657" v="15" actId="14100"/>
        <pc:sldMkLst>
          <pc:docMk/>
          <pc:sldMk cId="2236146161" sldId="292"/>
        </pc:sldMkLst>
        <pc:picChg chg="add del mod">
          <ac:chgData name="Lonita Timofejeva" userId="S::lonita.timofejeva@vetrungesgimnazija.lt::8ea2287f-5ab8-4ad0-ab10-2d0a163e034d" providerId="AD" clId="Web-{11DB42E9-B5A3-42CA-910B-FAC1EA97B0ED}" dt="2024-05-29T21:08:37.514" v="3"/>
          <ac:picMkLst>
            <pc:docMk/>
            <pc:sldMk cId="2236146161" sldId="292"/>
            <ac:picMk id="3" creationId="{EDD0C033-DBB2-3B3F-44DA-EF81C0AC2F3D}"/>
          </ac:picMkLst>
        </pc:picChg>
        <pc:picChg chg="add mod">
          <ac:chgData name="Lonita Timofejeva" userId="S::lonita.timofejeva@vetrungesgimnazija.lt::8ea2287f-5ab8-4ad0-ab10-2d0a163e034d" providerId="AD" clId="Web-{11DB42E9-B5A3-42CA-910B-FAC1EA97B0ED}" dt="2024-05-29T21:09:52.657" v="15" actId="14100"/>
          <ac:picMkLst>
            <pc:docMk/>
            <pc:sldMk cId="2236146161" sldId="292"/>
            <ac:picMk id="5" creationId="{37DFFE60-BD3E-E06E-C2CB-2290058A7064}"/>
          </ac:picMkLst>
        </pc:picChg>
        <pc:picChg chg="mod">
          <ac:chgData name="Lonita Timofejeva" userId="S::lonita.timofejeva@vetrungesgimnazija.lt::8ea2287f-5ab8-4ad0-ab10-2d0a163e034d" providerId="AD" clId="Web-{11DB42E9-B5A3-42CA-910B-FAC1EA97B0ED}" dt="2024-05-29T21:00:34.572" v="0" actId="1076"/>
          <ac:picMkLst>
            <pc:docMk/>
            <pc:sldMk cId="2236146161" sldId="292"/>
            <ac:picMk id="6" creationId="{97CBED1A-1C84-0762-63D2-8F844443A222}"/>
          </ac:picMkLst>
        </pc:picChg>
      </pc:sldChg>
      <pc:sldChg chg="addSp modSp">
        <pc:chgData name="Lonita Timofejeva" userId="S::lonita.timofejeva@vetrungesgimnazija.lt::8ea2287f-5ab8-4ad0-ab10-2d0a163e034d" providerId="AD" clId="Web-{11DB42E9-B5A3-42CA-910B-FAC1EA97B0ED}" dt="2024-05-29T21:16:20.547" v="34" actId="14100"/>
        <pc:sldMkLst>
          <pc:docMk/>
          <pc:sldMk cId="3236705453" sldId="297"/>
        </pc:sldMkLst>
        <pc:picChg chg="add mod">
          <ac:chgData name="Lonita Timofejeva" userId="S::lonita.timofejeva@vetrungesgimnazija.lt::8ea2287f-5ab8-4ad0-ab10-2d0a163e034d" providerId="AD" clId="Web-{11DB42E9-B5A3-42CA-910B-FAC1EA97B0ED}" dt="2024-05-29T21:16:20.547" v="34" actId="14100"/>
          <ac:picMkLst>
            <pc:docMk/>
            <pc:sldMk cId="3236705453" sldId="297"/>
            <ac:picMk id="3" creationId="{B7B2218E-5EC5-5A6D-B717-163894C22F7C}"/>
          </ac:picMkLst>
        </pc:picChg>
      </pc:sldChg>
      <pc:sldChg chg="addSp delSp modSp new mod setBg modClrScheme chgLayout">
        <pc:chgData name="Lonita Timofejeva" userId="S::lonita.timofejeva@vetrungesgimnazija.lt::8ea2287f-5ab8-4ad0-ab10-2d0a163e034d" providerId="AD" clId="Web-{11DB42E9-B5A3-42CA-910B-FAC1EA97B0ED}" dt="2024-05-29T21:22:03.217" v="106" actId="14100"/>
        <pc:sldMkLst>
          <pc:docMk/>
          <pc:sldMk cId="1478651343" sldId="307"/>
        </pc:sldMkLst>
        <pc:spChg chg="mod ord">
          <ac:chgData name="Lonita Timofejeva" userId="S::lonita.timofejeva@vetrungesgimnazija.lt::8ea2287f-5ab8-4ad0-ab10-2d0a163e034d" providerId="AD" clId="Web-{11DB42E9-B5A3-42CA-910B-FAC1EA97B0ED}" dt="2024-05-29T21:21:38.560" v="102" actId="20577"/>
          <ac:spMkLst>
            <pc:docMk/>
            <pc:sldMk cId="1478651343" sldId="307"/>
            <ac:spMk id="2" creationId="{EE0C33A4-EF26-AAF1-BBED-9777EA948676}"/>
          </ac:spMkLst>
        </pc:spChg>
        <pc:spChg chg="add del mod ord">
          <ac:chgData name="Lonita Timofejeva" userId="S::lonita.timofejeva@vetrungesgimnazija.lt::8ea2287f-5ab8-4ad0-ab10-2d0a163e034d" providerId="AD" clId="Web-{11DB42E9-B5A3-42CA-910B-FAC1EA97B0ED}" dt="2024-05-29T21:19:38.977" v="70"/>
          <ac:spMkLst>
            <pc:docMk/>
            <pc:sldMk cId="1478651343" sldId="307"/>
            <ac:spMk id="3" creationId="{E081D989-F2D6-B098-762C-B46F6676854D}"/>
          </ac:spMkLst>
        </pc:spChg>
        <pc:spChg chg="add ord">
          <ac:chgData name="Lonita Timofejeva" userId="S::lonita.timofejeva@vetrungesgimnazija.lt::8ea2287f-5ab8-4ad0-ab10-2d0a163e034d" providerId="AD" clId="Web-{11DB42E9-B5A3-42CA-910B-FAC1EA97B0ED}" dt="2024-05-29T21:17:34.628" v="41"/>
          <ac:spMkLst>
            <pc:docMk/>
            <pc:sldMk cId="1478651343" sldId="307"/>
            <ac:spMk id="7" creationId="{2FFBD630-6D5D-D99F-EA27-B6806E2EF1D2}"/>
          </ac:spMkLst>
        </pc:spChg>
        <pc:spChg chg="add del mod ord">
          <ac:chgData name="Lonita Timofejeva" userId="S::lonita.timofejeva@vetrungesgimnazija.lt::8ea2287f-5ab8-4ad0-ab10-2d0a163e034d" providerId="AD" clId="Web-{11DB42E9-B5A3-42CA-910B-FAC1EA97B0ED}" dt="2024-05-29T21:20:57.667" v="83"/>
          <ac:spMkLst>
            <pc:docMk/>
            <pc:sldMk cId="1478651343" sldId="307"/>
            <ac:spMk id="8" creationId="{71350B59-26DD-FC5A-9F2C-1A8932300297}"/>
          </ac:spMkLst>
        </pc:spChg>
        <pc:spChg chg="add mod ord">
          <ac:chgData name="Lonita Timofejeva" userId="S::lonita.timofejeva@vetrungesgimnazija.lt::8ea2287f-5ab8-4ad0-ab10-2d0a163e034d" providerId="AD" clId="Web-{11DB42E9-B5A3-42CA-910B-FAC1EA97B0ED}" dt="2024-05-29T21:19:47.805" v="72" actId="20577"/>
          <ac:spMkLst>
            <pc:docMk/>
            <pc:sldMk cId="1478651343" sldId="307"/>
            <ac:spMk id="9" creationId="{86D4BBC1-DCA4-86DF-0607-06533045F108}"/>
          </ac:spMkLst>
        </pc:spChg>
        <pc:spChg chg="add mod ord">
          <ac:chgData name="Lonita Timofejeva" userId="S::lonita.timofejeva@vetrungesgimnazija.lt::8ea2287f-5ab8-4ad0-ab10-2d0a163e034d" providerId="AD" clId="Web-{11DB42E9-B5A3-42CA-910B-FAC1EA97B0ED}" dt="2024-05-29T21:20:18.963" v="75" actId="20577"/>
          <ac:spMkLst>
            <pc:docMk/>
            <pc:sldMk cId="1478651343" sldId="307"/>
            <ac:spMk id="10" creationId="{521B6FA1-1F66-0F49-B37A-D6F9F0CE82B2}"/>
          </ac:spMkLst>
        </pc:spChg>
        <pc:spChg chg="add del mod">
          <ac:chgData name="Lonita Timofejeva" userId="S::lonita.timofejeva@vetrungesgimnazija.lt::8ea2287f-5ab8-4ad0-ab10-2d0a163e034d" providerId="AD" clId="Web-{11DB42E9-B5A3-42CA-910B-FAC1EA97B0ED}" dt="2024-05-29T21:20:23.947" v="77"/>
          <ac:spMkLst>
            <pc:docMk/>
            <pc:sldMk cId="1478651343" sldId="307"/>
            <ac:spMk id="14" creationId="{87E9D655-EA0A-5258-27C8-2B791B8012E9}"/>
          </ac:spMkLst>
        </pc:spChg>
        <pc:picChg chg="add mod ord">
          <ac:chgData name="Lonita Timofejeva" userId="S::lonita.timofejeva@vetrungesgimnazija.lt::8ea2287f-5ab8-4ad0-ab10-2d0a163e034d" providerId="AD" clId="Web-{11DB42E9-B5A3-42CA-910B-FAC1EA97B0ED}" dt="2024-05-29T21:17:44.879" v="44" actId="1076"/>
          <ac:picMkLst>
            <pc:docMk/>
            <pc:sldMk cId="1478651343" sldId="307"/>
            <ac:picMk id="5" creationId="{949E50FA-A74D-581F-F3F8-F4A7275AB4FF}"/>
          </ac:picMkLst>
        </pc:picChg>
        <pc:picChg chg="add del mod ord">
          <ac:chgData name="Lonita Timofejeva" userId="S::lonita.timofejeva@vetrungesgimnazija.lt::8ea2287f-5ab8-4ad0-ab10-2d0a163e034d" providerId="AD" clId="Web-{11DB42E9-B5A3-42CA-910B-FAC1EA97B0ED}" dt="2024-05-29T21:19:34.852" v="69"/>
          <ac:picMkLst>
            <pc:docMk/>
            <pc:sldMk cId="1478651343" sldId="307"/>
            <ac:picMk id="11" creationId="{0DC5D8D5-EA60-C68E-94E2-9BFB8667956B}"/>
          </ac:picMkLst>
        </pc:picChg>
        <pc:picChg chg="add del mod ord">
          <ac:chgData name="Lonita Timofejeva" userId="S::lonita.timofejeva@vetrungesgimnazija.lt::8ea2287f-5ab8-4ad0-ab10-2d0a163e034d" providerId="AD" clId="Web-{11DB42E9-B5A3-42CA-910B-FAC1EA97B0ED}" dt="2024-05-29T21:20:20.275" v="76"/>
          <ac:picMkLst>
            <pc:docMk/>
            <pc:sldMk cId="1478651343" sldId="307"/>
            <ac:picMk id="12" creationId="{1E5AD561-652D-1B3E-FD6C-3C5F216465FE}"/>
          </ac:picMkLst>
        </pc:picChg>
        <pc:picChg chg="add mod ord">
          <ac:chgData name="Lonita Timofejeva" userId="S::lonita.timofejeva@vetrungesgimnazija.lt::8ea2287f-5ab8-4ad0-ab10-2d0a163e034d" providerId="AD" clId="Web-{11DB42E9-B5A3-42CA-910B-FAC1EA97B0ED}" dt="2024-05-29T21:20:37.792" v="82" actId="1076"/>
          <ac:picMkLst>
            <pc:docMk/>
            <pc:sldMk cId="1478651343" sldId="307"/>
            <ac:picMk id="15" creationId="{F05469BD-ACE1-81BB-DFD8-1737EF139492}"/>
          </ac:picMkLst>
        </pc:picChg>
        <pc:picChg chg="add mod ord">
          <ac:chgData name="Lonita Timofejeva" userId="S::lonita.timofejeva@vetrungesgimnazija.lt::8ea2287f-5ab8-4ad0-ab10-2d0a163e034d" providerId="AD" clId="Web-{11DB42E9-B5A3-42CA-910B-FAC1EA97B0ED}" dt="2024-05-29T21:22:03.217" v="106" actId="14100"/>
          <ac:picMkLst>
            <pc:docMk/>
            <pc:sldMk cId="1478651343" sldId="307"/>
            <ac:picMk id="16" creationId="{A0BA076B-4CDA-5316-6BBC-E9F5A0D18FDD}"/>
          </ac:picMkLst>
        </pc:picChg>
      </pc:sldChg>
    </pc:docChg>
  </pc:docChgLst>
  <pc:docChgLst>
    <pc:chgData name="Lonita Timofejeva" userId="S::lonita.timofejeva@vetrungesgimnazija.lt::8ea2287f-5ab8-4ad0-ab10-2d0a163e034d" providerId="AD" clId="Web-{24B76F2B-426C-EECC-99C8-9769E48FCC47}"/>
    <pc:docChg chg="modSld">
      <pc:chgData name="Lonita Timofejeva" userId="S::lonita.timofejeva@vetrungesgimnazija.lt::8ea2287f-5ab8-4ad0-ab10-2d0a163e034d" providerId="AD" clId="Web-{24B76F2B-426C-EECC-99C8-9769E48FCC47}" dt="2024-05-30T19:40:39.077" v="43" actId="20577"/>
      <pc:docMkLst>
        <pc:docMk/>
      </pc:docMkLst>
      <pc:sldChg chg="modSp">
        <pc:chgData name="Lonita Timofejeva" userId="S::lonita.timofejeva@vetrungesgimnazija.lt::8ea2287f-5ab8-4ad0-ab10-2d0a163e034d" providerId="AD" clId="Web-{24B76F2B-426C-EECC-99C8-9769E48FCC47}" dt="2024-05-30T19:40:39.077" v="43" actId="20577"/>
        <pc:sldMkLst>
          <pc:docMk/>
          <pc:sldMk cId="3744816963" sldId="305"/>
        </pc:sldMkLst>
        <pc:spChg chg="mod">
          <ac:chgData name="Lonita Timofejeva" userId="S::lonita.timofejeva@vetrungesgimnazija.lt::8ea2287f-5ab8-4ad0-ab10-2d0a163e034d" providerId="AD" clId="Web-{24B76F2B-426C-EECC-99C8-9769E48FCC47}" dt="2024-05-30T19:40:39.077" v="43" actId="20577"/>
          <ac:spMkLst>
            <pc:docMk/>
            <pc:sldMk cId="3744816963" sldId="305"/>
            <ac:spMk id="9" creationId="{01ED5A07-BED4-6C6A-6805-B6329057393A}"/>
          </ac:spMkLst>
        </pc:spChg>
      </pc:sldChg>
    </pc:docChg>
  </pc:docChgLst>
  <pc:docChgLst>
    <pc:chgData name="Lonita Timofejeva" userId="S::lonita.timofejeva@vetrungesgimnazija.lt::8ea2287f-5ab8-4ad0-ab10-2d0a163e034d" providerId="AD" clId="Web-{527A677F-1770-4519-A9BF-C3BAFDB581D5}"/>
    <pc:docChg chg="addSld delSld modSld">
      <pc:chgData name="Lonita Timofejeva" userId="S::lonita.timofejeva@vetrungesgimnazija.lt::8ea2287f-5ab8-4ad0-ab10-2d0a163e034d" providerId="AD" clId="Web-{527A677F-1770-4519-A9BF-C3BAFDB581D5}" dt="2024-05-29T20:38:08.392" v="208"/>
      <pc:docMkLst>
        <pc:docMk/>
      </pc:docMkLst>
      <pc:sldChg chg="modSp">
        <pc:chgData name="Lonita Timofejeva" userId="S::lonita.timofejeva@vetrungesgimnazija.lt::8ea2287f-5ab8-4ad0-ab10-2d0a163e034d" providerId="AD" clId="Web-{527A677F-1770-4519-A9BF-C3BAFDB581D5}" dt="2024-05-29T20:06:23.900" v="20" actId="1076"/>
        <pc:sldMkLst>
          <pc:docMk/>
          <pc:sldMk cId="2630977685" sldId="275"/>
        </pc:sldMkLst>
        <pc:spChg chg="mod">
          <ac:chgData name="Lonita Timofejeva" userId="S::lonita.timofejeva@vetrungesgimnazija.lt::8ea2287f-5ab8-4ad0-ab10-2d0a163e034d" providerId="AD" clId="Web-{527A677F-1770-4519-A9BF-C3BAFDB581D5}" dt="2024-05-29T20:06:23.900" v="20" actId="1076"/>
          <ac:spMkLst>
            <pc:docMk/>
            <pc:sldMk cId="2630977685" sldId="275"/>
            <ac:spMk id="12" creationId="{D5D54B56-7C32-ACDF-9C09-5E222164C8D4}"/>
          </ac:spMkLst>
        </pc:spChg>
      </pc:sldChg>
      <pc:sldChg chg="addSp delSp modSp">
        <pc:chgData name="Lonita Timofejeva" userId="S::lonita.timofejeva@vetrungesgimnazija.lt::8ea2287f-5ab8-4ad0-ab10-2d0a163e034d" providerId="AD" clId="Web-{527A677F-1770-4519-A9BF-C3BAFDB581D5}" dt="2024-05-29T20:27:49.260" v="188" actId="1076"/>
        <pc:sldMkLst>
          <pc:docMk/>
          <pc:sldMk cId="3236705453" sldId="297"/>
        </pc:sldMkLst>
        <pc:picChg chg="del">
          <ac:chgData name="Lonita Timofejeva" userId="S::lonita.timofejeva@vetrungesgimnazija.lt::8ea2287f-5ab8-4ad0-ab10-2d0a163e034d" providerId="AD" clId="Web-{527A677F-1770-4519-A9BF-C3BAFDB581D5}" dt="2024-05-29T20:27:10.680" v="184"/>
          <ac:picMkLst>
            <pc:docMk/>
            <pc:sldMk cId="3236705453" sldId="297"/>
            <ac:picMk id="3" creationId="{A3CD21BD-106E-7780-89A8-309E65F294EF}"/>
          </ac:picMkLst>
        </pc:picChg>
        <pc:picChg chg="add mod">
          <ac:chgData name="Lonita Timofejeva" userId="S::lonita.timofejeva@vetrungesgimnazija.lt::8ea2287f-5ab8-4ad0-ab10-2d0a163e034d" providerId="AD" clId="Web-{527A677F-1770-4519-A9BF-C3BAFDB581D5}" dt="2024-05-29T20:27:49.260" v="188" actId="1076"/>
          <ac:picMkLst>
            <pc:docMk/>
            <pc:sldMk cId="3236705453" sldId="297"/>
            <ac:picMk id="8" creationId="{BFCC8F18-2466-DC11-7414-F26C2606ADC8}"/>
          </ac:picMkLst>
        </pc:picChg>
      </pc:sldChg>
      <pc:sldChg chg="addSp delSp modSp new mod setBg modClrScheme chgLayout">
        <pc:chgData name="Lonita Timofejeva" userId="S::lonita.timofejeva@vetrungesgimnazija.lt::8ea2287f-5ab8-4ad0-ab10-2d0a163e034d" providerId="AD" clId="Web-{527A677F-1770-4519-A9BF-C3BAFDB581D5}" dt="2024-05-29T20:38:08.392" v="208"/>
        <pc:sldMkLst>
          <pc:docMk/>
          <pc:sldMk cId="3744816963" sldId="305"/>
        </pc:sldMkLst>
        <pc:spChg chg="mod ord">
          <ac:chgData name="Lonita Timofejeva" userId="S::lonita.timofejeva@vetrungesgimnazija.lt::8ea2287f-5ab8-4ad0-ab10-2d0a163e034d" providerId="AD" clId="Web-{527A677F-1770-4519-A9BF-C3BAFDB581D5}" dt="2024-05-29T20:08:24.435" v="57"/>
          <ac:spMkLst>
            <pc:docMk/>
            <pc:sldMk cId="3744816963" sldId="305"/>
            <ac:spMk id="2" creationId="{5F8D479E-8CD8-BFC9-7E69-48DADE682135}"/>
          </ac:spMkLst>
        </pc:spChg>
        <pc:spChg chg="del">
          <ac:chgData name="Lonita Timofejeva" userId="S::lonita.timofejeva@vetrungesgimnazija.lt::8ea2287f-5ab8-4ad0-ab10-2d0a163e034d" providerId="AD" clId="Web-{527A677F-1770-4519-A9BF-C3BAFDB581D5}" dt="2024-05-29T20:07:50.090" v="53"/>
          <ac:spMkLst>
            <pc:docMk/>
            <pc:sldMk cId="3744816963" sldId="305"/>
            <ac:spMk id="3" creationId="{D6F545DC-B713-B004-53A6-BFA15676D7F0}"/>
          </ac:spMkLst>
        </pc:spChg>
        <pc:spChg chg="add del mod ord">
          <ac:chgData name="Lonita Timofejeva" userId="S::lonita.timofejeva@vetrungesgimnazija.lt::8ea2287f-5ab8-4ad0-ab10-2d0a163e034d" providerId="AD" clId="Web-{527A677F-1770-4519-A9BF-C3BAFDB581D5}" dt="2024-05-29T20:09:25.281" v="66"/>
          <ac:spMkLst>
            <pc:docMk/>
            <pc:sldMk cId="3744816963" sldId="305"/>
            <ac:spMk id="7" creationId="{49580162-29C0-B50F-5689-DAC91A1EA7B2}"/>
          </ac:spMkLst>
        </pc:spChg>
        <pc:spChg chg="add del mod ord">
          <ac:chgData name="Lonita Timofejeva" userId="S::lonita.timofejeva@vetrungesgimnazija.lt::8ea2287f-5ab8-4ad0-ab10-2d0a163e034d" providerId="AD" clId="Web-{527A677F-1770-4519-A9BF-C3BAFDB581D5}" dt="2024-05-29T20:33:47.444" v="200"/>
          <ac:spMkLst>
            <pc:docMk/>
            <pc:sldMk cId="3744816963" sldId="305"/>
            <ac:spMk id="8" creationId="{73607D92-EB50-3110-6B89-7FBB96C717F2}"/>
          </ac:spMkLst>
        </pc:spChg>
        <pc:spChg chg="add mod ord">
          <ac:chgData name="Lonita Timofejeva" userId="S::lonita.timofejeva@vetrungesgimnazija.lt::8ea2287f-5ab8-4ad0-ab10-2d0a163e034d" providerId="AD" clId="Web-{527A677F-1770-4519-A9BF-C3BAFDB581D5}" dt="2024-05-29T20:37:18.500" v="205" actId="20577"/>
          <ac:spMkLst>
            <pc:docMk/>
            <pc:sldMk cId="3744816963" sldId="305"/>
            <ac:spMk id="9" creationId="{01ED5A07-BED4-6C6A-6805-B6329057393A}"/>
          </ac:spMkLst>
        </pc:spChg>
        <pc:spChg chg="add del mod">
          <ac:chgData name="Lonita Timofejeva" userId="S::lonita.timofejeva@vetrungesgimnazija.lt::8ea2287f-5ab8-4ad0-ab10-2d0a163e034d" providerId="AD" clId="Web-{527A677F-1770-4519-A9BF-C3BAFDB581D5}" dt="2024-05-29T20:13:12.728" v="68"/>
          <ac:spMkLst>
            <pc:docMk/>
            <pc:sldMk cId="3744816963" sldId="305"/>
            <ac:spMk id="11" creationId="{E94E701A-7923-81B0-BFB7-533018950326}"/>
          </ac:spMkLst>
        </pc:spChg>
        <pc:spChg chg="add del mod">
          <ac:chgData name="Lonita Timofejeva" userId="S::lonita.timofejeva@vetrungesgimnazija.lt::8ea2287f-5ab8-4ad0-ab10-2d0a163e034d" providerId="AD" clId="Web-{527A677F-1770-4519-A9BF-C3BAFDB581D5}" dt="2024-05-29T20:21:16.392" v="139"/>
          <ac:spMkLst>
            <pc:docMk/>
            <pc:sldMk cId="3744816963" sldId="305"/>
            <ac:spMk id="14" creationId="{A87FC744-2278-21D2-0F72-092097AE377D}"/>
          </ac:spMkLst>
        </pc:spChg>
        <pc:spChg chg="add del mod">
          <ac:chgData name="Lonita Timofejeva" userId="S::lonita.timofejeva@vetrungesgimnazija.lt::8ea2287f-5ab8-4ad0-ab10-2d0a163e034d" providerId="AD" clId="Web-{527A677F-1770-4519-A9BF-C3BAFDB581D5}" dt="2024-05-29T20:32:35.050" v="190"/>
          <ac:spMkLst>
            <pc:docMk/>
            <pc:sldMk cId="3744816963" sldId="305"/>
            <ac:spMk id="17" creationId="{BB194CBE-064D-F1F0-6BB2-4D28A73F7CB9}"/>
          </ac:spMkLst>
        </pc:spChg>
        <pc:spChg chg="add del mod">
          <ac:chgData name="Lonita Timofejeva" userId="S::lonita.timofejeva@vetrungesgimnazija.lt::8ea2287f-5ab8-4ad0-ab10-2d0a163e034d" providerId="AD" clId="Web-{527A677F-1770-4519-A9BF-C3BAFDB581D5}" dt="2024-05-29T20:38:08.392" v="208"/>
          <ac:spMkLst>
            <pc:docMk/>
            <pc:sldMk cId="3744816963" sldId="305"/>
            <ac:spMk id="20" creationId="{903DA240-6BC4-0FD4-9680-3CD0BE5A68A0}"/>
          </ac:spMkLst>
        </pc:spChg>
        <pc:picChg chg="add ord">
          <ac:chgData name="Lonita Timofejeva" userId="S::lonita.timofejeva@vetrungesgimnazija.lt::8ea2287f-5ab8-4ad0-ab10-2d0a163e034d" providerId="AD" clId="Web-{527A677F-1770-4519-A9BF-C3BAFDB581D5}" dt="2024-05-29T20:05:38.836" v="3"/>
          <ac:picMkLst>
            <pc:docMk/>
            <pc:sldMk cId="3744816963" sldId="305"/>
            <ac:picMk id="5" creationId="{06C0B2DB-3B98-6C03-7089-637CDD5CA865}"/>
          </ac:picMkLst>
        </pc:picChg>
        <pc:picChg chg="add del mod ord">
          <ac:chgData name="Lonita Timofejeva" userId="S::lonita.timofejeva@vetrungesgimnazija.lt::8ea2287f-5ab8-4ad0-ab10-2d0a163e034d" providerId="AD" clId="Web-{527A677F-1770-4519-A9BF-C3BAFDB581D5}" dt="2024-05-29T20:09:40.875" v="67"/>
          <ac:picMkLst>
            <pc:docMk/>
            <pc:sldMk cId="3744816963" sldId="305"/>
            <ac:picMk id="6" creationId="{5E0585D9-E69F-20E7-0803-E4669F6A5663}"/>
          </ac:picMkLst>
        </pc:picChg>
        <pc:picChg chg="add del mod ord">
          <ac:chgData name="Lonita Timofejeva" userId="S::lonita.timofejeva@vetrungesgimnazija.lt::8ea2287f-5ab8-4ad0-ab10-2d0a163e034d" providerId="AD" clId="Web-{527A677F-1770-4519-A9BF-C3BAFDB581D5}" dt="2024-05-29T20:20:48" v="138"/>
          <ac:picMkLst>
            <pc:docMk/>
            <pc:sldMk cId="3744816963" sldId="305"/>
            <ac:picMk id="12" creationId="{7B27E4F0-81EF-1B0E-6BAF-4E12AEE77D58}"/>
          </ac:picMkLst>
        </pc:picChg>
        <pc:picChg chg="add del mod ord">
          <ac:chgData name="Lonita Timofejeva" userId="S::lonita.timofejeva@vetrungesgimnazija.lt::8ea2287f-5ab8-4ad0-ab10-2d0a163e034d" providerId="AD" clId="Web-{527A677F-1770-4519-A9BF-C3BAFDB581D5}" dt="2024-05-29T20:32:16.033" v="189"/>
          <ac:picMkLst>
            <pc:docMk/>
            <pc:sldMk cId="3744816963" sldId="305"/>
            <ac:picMk id="15" creationId="{F99C5686-4BB5-3689-870A-33B97CA15ADF}"/>
          </ac:picMkLst>
        </pc:picChg>
        <pc:picChg chg="add del mod ord">
          <ac:chgData name="Lonita Timofejeva" userId="S::lonita.timofejeva@vetrungesgimnazija.lt::8ea2287f-5ab8-4ad0-ab10-2d0a163e034d" providerId="AD" clId="Web-{527A677F-1770-4519-A9BF-C3BAFDB581D5}" dt="2024-05-29T20:37:22.188" v="206"/>
          <ac:picMkLst>
            <pc:docMk/>
            <pc:sldMk cId="3744816963" sldId="305"/>
            <ac:picMk id="18" creationId="{83E3B249-6CA1-3614-D2FC-DF8DC32051E6}"/>
          </ac:picMkLst>
        </pc:picChg>
        <pc:picChg chg="add del mod ord">
          <ac:chgData name="Lonita Timofejeva" userId="S::lonita.timofejeva@vetrungesgimnazija.lt::8ea2287f-5ab8-4ad0-ab10-2d0a163e034d" providerId="AD" clId="Web-{527A677F-1770-4519-A9BF-C3BAFDB581D5}" dt="2024-05-29T20:38:08.392" v="208"/>
          <ac:picMkLst>
            <pc:docMk/>
            <pc:sldMk cId="3744816963" sldId="305"/>
            <ac:picMk id="21" creationId="{5108F549-A117-00A8-A593-23FCBD10DDB1}"/>
          </ac:picMkLst>
        </pc:picChg>
      </pc:sldChg>
      <pc:sldChg chg="addSp delSp modSp new mod setBg modClrScheme chgLayout">
        <pc:chgData name="Lonita Timofejeva" userId="S::lonita.timofejeva@vetrungesgimnazija.lt::8ea2287f-5ab8-4ad0-ab10-2d0a163e034d" providerId="AD" clId="Web-{527A677F-1770-4519-A9BF-C3BAFDB581D5}" dt="2024-05-29T20:25:02.579" v="183" actId="20577"/>
        <pc:sldMkLst>
          <pc:docMk/>
          <pc:sldMk cId="867886546" sldId="306"/>
        </pc:sldMkLst>
        <pc:spChg chg="mod ord">
          <ac:chgData name="Lonita Timofejeva" userId="S::lonita.timofejeva@vetrungesgimnazija.lt::8ea2287f-5ab8-4ad0-ab10-2d0a163e034d" providerId="AD" clId="Web-{527A677F-1770-4519-A9BF-C3BAFDB581D5}" dt="2024-05-29T20:25:02.579" v="183" actId="20577"/>
          <ac:spMkLst>
            <pc:docMk/>
            <pc:sldMk cId="867886546" sldId="306"/>
            <ac:spMk id="2" creationId="{8322AB90-9D39-5EF6-BFCC-2F3D737B0625}"/>
          </ac:spMkLst>
        </pc:spChg>
        <pc:spChg chg="del">
          <ac:chgData name="Lonita Timofejeva" userId="S::lonita.timofejeva@vetrungesgimnazija.lt::8ea2287f-5ab8-4ad0-ab10-2d0a163e034d" providerId="AD" clId="Web-{527A677F-1770-4519-A9BF-C3BAFDB581D5}" dt="2024-05-29T20:24:37.664" v="173"/>
          <ac:spMkLst>
            <pc:docMk/>
            <pc:sldMk cId="867886546" sldId="306"/>
            <ac:spMk id="3" creationId="{C2503842-B9B7-3A47-C114-E596DC94354E}"/>
          </ac:spMkLst>
        </pc:spChg>
        <pc:spChg chg="mod ord">
          <ac:chgData name="Lonita Timofejeva" userId="S::lonita.timofejeva@vetrungesgimnazija.lt::8ea2287f-5ab8-4ad0-ab10-2d0a163e034d" providerId="AD" clId="Web-{527A677F-1770-4519-A9BF-C3BAFDB581D5}" dt="2024-05-29T20:24:37.664" v="173"/>
          <ac:spMkLst>
            <pc:docMk/>
            <pc:sldMk cId="867886546" sldId="306"/>
            <ac:spMk id="4" creationId="{220BF905-C348-6BC6-DFF9-30A85DB25EF2}"/>
          </ac:spMkLst>
        </pc:spChg>
        <pc:spChg chg="del">
          <ac:chgData name="Lonita Timofejeva" userId="S::lonita.timofejeva@vetrungesgimnazija.lt::8ea2287f-5ab8-4ad0-ab10-2d0a163e034d" providerId="AD" clId="Web-{527A677F-1770-4519-A9BF-C3BAFDB581D5}" dt="2024-05-29T20:24:37.664" v="173"/>
          <ac:spMkLst>
            <pc:docMk/>
            <pc:sldMk cId="867886546" sldId="306"/>
            <ac:spMk id="5" creationId="{354FF5ED-9EE9-95C9-EB94-1FA0ACF124AE}"/>
          </ac:spMkLst>
        </pc:spChg>
        <pc:spChg chg="del">
          <ac:chgData name="Lonita Timofejeva" userId="S::lonita.timofejeva@vetrungesgimnazija.lt::8ea2287f-5ab8-4ad0-ab10-2d0a163e034d" providerId="AD" clId="Web-{527A677F-1770-4519-A9BF-C3BAFDB581D5}" dt="2024-05-29T20:24:37.664" v="173"/>
          <ac:spMkLst>
            <pc:docMk/>
            <pc:sldMk cId="867886546" sldId="306"/>
            <ac:spMk id="6" creationId="{7F041587-CC99-CA1E-4A74-1A9B52DC020F}"/>
          </ac:spMkLst>
        </pc:spChg>
        <pc:picChg chg="add ord">
          <ac:chgData name="Lonita Timofejeva" userId="S::lonita.timofejeva@vetrungesgimnazija.lt::8ea2287f-5ab8-4ad0-ab10-2d0a163e034d" providerId="AD" clId="Web-{527A677F-1770-4519-A9BF-C3BAFDB581D5}" dt="2024-05-29T20:24:23.476" v="172"/>
          <ac:picMkLst>
            <pc:docMk/>
            <pc:sldMk cId="867886546" sldId="306"/>
            <ac:picMk id="8" creationId="{606316CF-7EA4-463F-64D9-05CA637340E9}"/>
          </ac:picMkLst>
        </pc:picChg>
      </pc:sldChg>
      <pc:sldChg chg="add del replId">
        <pc:chgData name="Lonita Timofejeva" userId="S::lonita.timofejeva@vetrungesgimnazija.lt::8ea2287f-5ab8-4ad0-ab10-2d0a163e034d" providerId="AD" clId="Web-{527A677F-1770-4519-A9BF-C3BAFDB581D5}" dt="2024-05-29T20:24:02.804" v="170"/>
        <pc:sldMkLst>
          <pc:docMk/>
          <pc:sldMk cId="2090960721" sldId="307"/>
        </pc:sldMkLst>
      </pc:sldChg>
    </pc:docChg>
  </pc:docChgLst>
  <pc:docChgLst>
    <pc:chgData name="Birutė Žukauskienė" userId="S::birute.zukauskiene@vetrungesgimnazija.lt::98e565df-79cc-47e3-b15d-62e9a535fb46" providerId="AD" clId="Web-{6B4C30CB-7BB4-422F-8557-F19EE82FCB28}"/>
    <pc:docChg chg="addSld modSld sldOrd">
      <pc:chgData name="Birutė Žukauskienė" userId="S::birute.zukauskiene@vetrungesgimnazija.lt::98e565df-79cc-47e3-b15d-62e9a535fb46" providerId="AD" clId="Web-{6B4C30CB-7BB4-422F-8557-F19EE82FCB28}" dt="2024-06-01T11:12:54.855" v="59" actId="20577"/>
      <pc:docMkLst>
        <pc:docMk/>
      </pc:docMkLst>
      <pc:sldChg chg="modSp ord">
        <pc:chgData name="Birutė Žukauskienė" userId="S::birute.zukauskiene@vetrungesgimnazija.lt::98e565df-79cc-47e3-b15d-62e9a535fb46" providerId="AD" clId="Web-{6B4C30CB-7BB4-422F-8557-F19EE82FCB28}" dt="2024-06-01T11:12:54.855" v="59" actId="20577"/>
        <pc:sldMkLst>
          <pc:docMk/>
          <pc:sldMk cId="1787719094" sldId="313"/>
        </pc:sldMkLst>
        <pc:spChg chg="mod">
          <ac:chgData name="Birutė Žukauskienė" userId="S::birute.zukauskiene@vetrungesgimnazija.lt::98e565df-79cc-47e3-b15d-62e9a535fb46" providerId="AD" clId="Web-{6B4C30CB-7BB4-422F-8557-F19EE82FCB28}" dt="2024-06-01T11:12:54.855" v="59" actId="20577"/>
          <ac:spMkLst>
            <pc:docMk/>
            <pc:sldMk cId="1787719094" sldId="313"/>
            <ac:spMk id="2" creationId="{8322AB90-9D39-5EF6-BFCC-2F3D737B0625}"/>
          </ac:spMkLst>
        </pc:spChg>
      </pc:sldChg>
      <pc:sldChg chg="addSp modSp">
        <pc:chgData name="Birutė Žukauskienė" userId="S::birute.zukauskiene@vetrungesgimnazija.lt::98e565df-79cc-47e3-b15d-62e9a535fb46" providerId="AD" clId="Web-{6B4C30CB-7BB4-422F-8557-F19EE82FCB28}" dt="2024-06-01T11:12:20.573" v="42" actId="14100"/>
        <pc:sldMkLst>
          <pc:docMk/>
          <pc:sldMk cId="3082180942" sldId="317"/>
        </pc:sldMkLst>
        <pc:spChg chg="mod">
          <ac:chgData name="Birutė Žukauskienė" userId="S::birute.zukauskiene@vetrungesgimnazija.lt::98e565df-79cc-47e3-b15d-62e9a535fb46" providerId="AD" clId="Web-{6B4C30CB-7BB4-422F-8557-F19EE82FCB28}" dt="2024-06-01T11:12:20.573" v="42" actId="14100"/>
          <ac:spMkLst>
            <pc:docMk/>
            <pc:sldMk cId="3082180942" sldId="317"/>
            <ac:spMk id="4" creationId="{220BF905-C348-6BC6-DFF9-30A85DB25EF2}"/>
          </ac:spMkLst>
        </pc:spChg>
        <pc:picChg chg="add mod">
          <ac:chgData name="Birutė Žukauskienė" userId="S::birute.zukauskiene@vetrungesgimnazija.lt::98e565df-79cc-47e3-b15d-62e9a535fb46" providerId="AD" clId="Web-{6B4C30CB-7BB4-422F-8557-F19EE82FCB28}" dt="2024-06-01T11:11:02.507" v="4" actId="1076"/>
          <ac:picMkLst>
            <pc:docMk/>
            <pc:sldMk cId="3082180942" sldId="317"/>
            <ac:picMk id="7" creationId="{881FA957-B4E9-F1E1-E7CE-6AC9D3D33248}"/>
          </ac:picMkLst>
        </pc:picChg>
      </pc:sldChg>
      <pc:sldChg chg="add replId">
        <pc:chgData name="Birutė Žukauskienė" userId="S::birute.zukauskiene@vetrungesgimnazija.lt::98e565df-79cc-47e3-b15d-62e9a535fb46" providerId="AD" clId="Web-{6B4C30CB-7BB4-422F-8557-F19EE82FCB28}" dt="2024-06-01T11:12:37.433" v="43"/>
        <pc:sldMkLst>
          <pc:docMk/>
          <pc:sldMk cId="1306447926" sldId="318"/>
        </pc:sldMkLst>
      </pc:sldChg>
    </pc:docChg>
  </pc:docChgLst>
  <pc:docChgLst>
    <pc:chgData name="Birutė Žukauskienė" userId="S::birute.zukauskiene@vetrungesgimnazija.lt::98e565df-79cc-47e3-b15d-62e9a535fb46" providerId="AD" clId="Web-{415E0728-CDCD-42B0-B745-894BE4C1AA19}"/>
    <pc:docChg chg="modSld">
      <pc:chgData name="Birutė Žukauskienė" userId="S::birute.zukauskiene@vetrungesgimnazija.lt::98e565df-79cc-47e3-b15d-62e9a535fb46" providerId="AD" clId="Web-{415E0728-CDCD-42B0-B745-894BE4C1AA19}" dt="2024-06-01T10:22:38.492" v="1" actId="20577"/>
      <pc:docMkLst>
        <pc:docMk/>
      </pc:docMkLst>
      <pc:sldChg chg="modSp">
        <pc:chgData name="Birutė Žukauskienė" userId="S::birute.zukauskiene@vetrungesgimnazija.lt::98e565df-79cc-47e3-b15d-62e9a535fb46" providerId="AD" clId="Web-{415E0728-CDCD-42B0-B745-894BE4C1AA19}" dt="2024-06-01T10:22:38.492" v="1" actId="20577"/>
        <pc:sldMkLst>
          <pc:docMk/>
          <pc:sldMk cId="3858440234" sldId="276"/>
        </pc:sldMkLst>
        <pc:spChg chg="mod">
          <ac:chgData name="Birutė Žukauskienė" userId="S::birute.zukauskiene@vetrungesgimnazija.lt::98e565df-79cc-47e3-b15d-62e9a535fb46" providerId="AD" clId="Web-{415E0728-CDCD-42B0-B745-894BE4C1AA19}" dt="2024-06-01T10:22:38.492" v="1" actId="20577"/>
          <ac:spMkLst>
            <pc:docMk/>
            <pc:sldMk cId="3858440234" sldId="276"/>
            <ac:spMk id="8" creationId="{6FF1FCB6-AB7C-4EB5-A347-609762255B70}"/>
          </ac:spMkLst>
        </pc:spChg>
      </pc:sldChg>
    </pc:docChg>
  </pc:docChgLst>
  <pc:docChgLst>
    <pc:chgData name="Birutė Žukauskienė" userId="S::birute.zukauskiene@vetrungesgimnazija.lt::98e565df-79cc-47e3-b15d-62e9a535fb46" providerId="AD" clId="Web-{3151C013-BF64-4C24-B898-7BD2C8380272}"/>
    <pc:docChg chg="modSld">
      <pc:chgData name="Birutė Žukauskienė" userId="S::birute.zukauskiene@vetrungesgimnazija.lt::98e565df-79cc-47e3-b15d-62e9a535fb46" providerId="AD" clId="Web-{3151C013-BF64-4C24-B898-7BD2C8380272}" dt="2024-06-01T11:10:11.886" v="3" actId="14100"/>
      <pc:docMkLst>
        <pc:docMk/>
      </pc:docMkLst>
      <pc:sldChg chg="addSp modSp">
        <pc:chgData name="Birutė Žukauskienė" userId="S::birute.zukauskiene@vetrungesgimnazija.lt::98e565df-79cc-47e3-b15d-62e9a535fb46" providerId="AD" clId="Web-{3151C013-BF64-4C24-B898-7BD2C8380272}" dt="2024-06-01T11:10:11.886" v="3" actId="14100"/>
        <pc:sldMkLst>
          <pc:docMk/>
          <pc:sldMk cId="3082180942" sldId="317"/>
        </pc:sldMkLst>
        <pc:picChg chg="add mod">
          <ac:chgData name="Birutė Žukauskienė" userId="S::birute.zukauskiene@vetrungesgimnazija.lt::98e565df-79cc-47e3-b15d-62e9a535fb46" providerId="AD" clId="Web-{3151C013-BF64-4C24-B898-7BD2C8380272}" dt="2024-06-01T11:10:11.886" v="3" actId="14100"/>
          <ac:picMkLst>
            <pc:docMk/>
            <pc:sldMk cId="3082180942" sldId="317"/>
            <ac:picMk id="6" creationId="{E51FC50F-5E5D-D1F9-37F3-D5BF7EB582CF}"/>
          </ac:picMkLst>
        </pc:picChg>
      </pc:sldChg>
    </pc:docChg>
  </pc:docChgLst>
  <pc:docChgLst>
    <pc:chgData name="Lonita Timofejeva" userId="S::lonita.timofejeva@vetrungesgimnazija.lt::8ea2287f-5ab8-4ad0-ab10-2d0a163e034d" providerId="AD" clId="Web-{A0179772-1172-4ECE-974B-D8CC119F0B98}"/>
    <pc:docChg chg="modSld">
      <pc:chgData name="Lonita Timofejeva" userId="S::lonita.timofejeva@vetrungesgimnazija.lt::8ea2287f-5ab8-4ad0-ab10-2d0a163e034d" providerId="AD" clId="Web-{A0179772-1172-4ECE-974B-D8CC119F0B98}" dt="2024-05-29T20:51:14.838" v="2"/>
      <pc:docMkLst>
        <pc:docMk/>
      </pc:docMkLst>
      <pc:sldChg chg="addSp delSp modSp">
        <pc:chgData name="Lonita Timofejeva" userId="S::lonita.timofejeva@vetrungesgimnazija.lt::8ea2287f-5ab8-4ad0-ab10-2d0a163e034d" providerId="AD" clId="Web-{A0179772-1172-4ECE-974B-D8CC119F0B98}" dt="2024-05-29T20:51:14.838" v="2"/>
        <pc:sldMkLst>
          <pc:docMk/>
          <pc:sldMk cId="1835842044" sldId="294"/>
        </pc:sldMkLst>
        <pc:picChg chg="add del mod">
          <ac:chgData name="Lonita Timofejeva" userId="S::lonita.timofejeva@vetrungesgimnazija.lt::8ea2287f-5ab8-4ad0-ab10-2d0a163e034d" providerId="AD" clId="Web-{A0179772-1172-4ECE-974B-D8CC119F0B98}" dt="2024-05-29T20:51:14.838" v="2"/>
          <ac:picMkLst>
            <pc:docMk/>
            <pc:sldMk cId="1835842044" sldId="294"/>
            <ac:picMk id="3" creationId="{2443BFA8-F8BE-3FFB-5EE9-4FDBE6A9FB5B}"/>
          </ac:picMkLst>
        </pc:picChg>
        <pc:picChg chg="del">
          <ac:chgData name="Lonita Timofejeva" userId="S::lonita.timofejeva@vetrungesgimnazija.lt::8ea2287f-5ab8-4ad0-ab10-2d0a163e034d" providerId="AD" clId="Web-{A0179772-1172-4ECE-974B-D8CC119F0B98}" dt="2024-05-29T20:50:46.571" v="0"/>
          <ac:picMkLst>
            <pc:docMk/>
            <pc:sldMk cId="1835842044" sldId="294"/>
            <ac:picMk id="5" creationId="{671167C7-48F2-CCF5-018E-E204441B91BE}"/>
          </ac:picMkLst>
        </pc:picChg>
      </pc:sldChg>
    </pc:docChg>
  </pc:docChgLst>
  <pc:docChgLst>
    <pc:chgData name="Birutė Žukauskienė" userId="S::birute.zukauskiene@vetrungesgimnazija.lt::98e565df-79cc-47e3-b15d-62e9a535fb46" providerId="AD" clId="Web-{6B40E6A1-2D5A-4F15-962D-E470D05D0918}"/>
    <pc:docChg chg="modSld">
      <pc:chgData name="Birutė Žukauskienė" userId="S::birute.zukauskiene@vetrungesgimnazija.lt::98e565df-79cc-47e3-b15d-62e9a535fb46" providerId="AD" clId="Web-{6B40E6A1-2D5A-4F15-962D-E470D05D0918}" dt="2024-06-01T03:41:40.570" v="5" actId="1076"/>
      <pc:docMkLst>
        <pc:docMk/>
      </pc:docMkLst>
      <pc:sldChg chg="addSp modSp">
        <pc:chgData name="Birutė Žukauskienė" userId="S::birute.zukauskiene@vetrungesgimnazija.lt::98e565df-79cc-47e3-b15d-62e9a535fb46" providerId="AD" clId="Web-{6B40E6A1-2D5A-4F15-962D-E470D05D0918}" dt="2024-06-01T03:41:40.570" v="5" actId="1076"/>
        <pc:sldMkLst>
          <pc:docMk/>
          <pc:sldMk cId="1659929688" sldId="310"/>
        </pc:sldMkLst>
        <pc:picChg chg="add mod">
          <ac:chgData name="Birutė Žukauskienė" userId="S::birute.zukauskiene@vetrungesgimnazija.lt::98e565df-79cc-47e3-b15d-62e9a535fb46" providerId="AD" clId="Web-{6B40E6A1-2D5A-4F15-962D-E470D05D0918}" dt="2024-06-01T03:41:40.570" v="5" actId="1076"/>
          <ac:picMkLst>
            <pc:docMk/>
            <pc:sldMk cId="1659929688" sldId="310"/>
            <ac:picMk id="3" creationId="{C36DAD3F-810C-81DD-A484-3DC3E02B4F26}"/>
          </ac:picMkLst>
        </pc:picChg>
      </pc:sldChg>
    </pc:docChg>
  </pc:docChgLst>
  <pc:docChgLst>
    <pc:chgData name="Birutė Žukauskienė" userId="S::birute.zukauskiene@vetrungesgimnazija.lt::98e565df-79cc-47e3-b15d-62e9a535fb46" providerId="AD" clId="Web-{88F8B504-7FC7-47F0-AB97-146E6CE4C700}"/>
    <pc:docChg chg="modSld">
      <pc:chgData name="Birutė Žukauskienė" userId="S::birute.zukauskiene@vetrungesgimnazija.lt::98e565df-79cc-47e3-b15d-62e9a535fb46" providerId="AD" clId="Web-{88F8B504-7FC7-47F0-AB97-146E6CE4C700}" dt="2024-06-01T14:58:42.208" v="13" actId="20577"/>
      <pc:docMkLst>
        <pc:docMk/>
      </pc:docMkLst>
      <pc:sldChg chg="modSp">
        <pc:chgData name="Birutė Žukauskienė" userId="S::birute.zukauskiene@vetrungesgimnazija.lt::98e565df-79cc-47e3-b15d-62e9a535fb46" providerId="AD" clId="Web-{88F8B504-7FC7-47F0-AB97-146E6CE4C700}" dt="2024-06-01T14:58:03.770" v="10" actId="20577"/>
        <pc:sldMkLst>
          <pc:docMk/>
          <pc:sldMk cId="1787719094" sldId="313"/>
        </pc:sldMkLst>
        <pc:spChg chg="mod">
          <ac:chgData name="Birutė Žukauskienė" userId="S::birute.zukauskiene@vetrungesgimnazija.lt::98e565df-79cc-47e3-b15d-62e9a535fb46" providerId="AD" clId="Web-{88F8B504-7FC7-47F0-AB97-146E6CE4C700}" dt="2024-06-01T14:57:51.519" v="7" actId="20577"/>
          <ac:spMkLst>
            <pc:docMk/>
            <pc:sldMk cId="1787719094" sldId="313"/>
            <ac:spMk id="2" creationId="{8322AB90-9D39-5EF6-BFCC-2F3D737B0625}"/>
          </ac:spMkLst>
        </pc:spChg>
        <pc:spChg chg="mod">
          <ac:chgData name="Birutė Žukauskienė" userId="S::birute.zukauskiene@vetrungesgimnazija.lt::98e565df-79cc-47e3-b15d-62e9a535fb46" providerId="AD" clId="Web-{88F8B504-7FC7-47F0-AB97-146E6CE4C700}" dt="2024-06-01T14:58:03.770" v="10" actId="20577"/>
          <ac:spMkLst>
            <pc:docMk/>
            <pc:sldMk cId="1787719094" sldId="313"/>
            <ac:spMk id="5" creationId="{03D85F9A-1202-3842-3E32-8480531049B9}"/>
          </ac:spMkLst>
        </pc:spChg>
      </pc:sldChg>
      <pc:sldChg chg="modSp">
        <pc:chgData name="Birutė Žukauskienė" userId="S::birute.zukauskiene@vetrungesgimnazija.lt::98e565df-79cc-47e3-b15d-62e9a535fb46" providerId="AD" clId="Web-{88F8B504-7FC7-47F0-AB97-146E6CE4C700}" dt="2024-06-01T14:58:42.208" v="13" actId="20577"/>
        <pc:sldMkLst>
          <pc:docMk/>
          <pc:sldMk cId="1306447926" sldId="318"/>
        </pc:sldMkLst>
        <pc:spChg chg="mod">
          <ac:chgData name="Birutė Žukauskienė" userId="S::birute.zukauskiene@vetrungesgimnazija.lt::98e565df-79cc-47e3-b15d-62e9a535fb46" providerId="AD" clId="Web-{88F8B504-7FC7-47F0-AB97-146E6CE4C700}" dt="2024-06-01T14:58:42.208" v="13" actId="20577"/>
          <ac:spMkLst>
            <pc:docMk/>
            <pc:sldMk cId="1306447926" sldId="318"/>
            <ac:spMk id="3" creationId="{205012C3-9E60-F56B-74ED-D4F12A2DC087}"/>
          </ac:spMkLst>
        </pc:spChg>
      </pc:sldChg>
    </pc:docChg>
  </pc:docChgLst>
  <pc:docChgLst>
    <pc:chgData name="Birutė Žukauskienė" userId="S::birute.zukauskiene@vetrungesgimnazija.lt::98e565df-79cc-47e3-b15d-62e9a535fb46" providerId="AD" clId="Web-{D7C95136-49B1-42E2-8939-1AEC536F7D28}"/>
    <pc:docChg chg="addSld modSld sldOrd">
      <pc:chgData name="Birutė Žukauskienė" userId="S::birute.zukauskiene@vetrungesgimnazija.lt::98e565df-79cc-47e3-b15d-62e9a535fb46" providerId="AD" clId="Web-{D7C95136-49B1-42E2-8939-1AEC536F7D28}" dt="2024-06-01T03:36:28.587" v="469"/>
      <pc:docMkLst>
        <pc:docMk/>
      </pc:docMkLst>
      <pc:sldChg chg="modSp">
        <pc:chgData name="Birutė Žukauskienė" userId="S::birute.zukauskiene@vetrungesgimnazija.lt::98e565df-79cc-47e3-b15d-62e9a535fb46" providerId="AD" clId="Web-{D7C95136-49B1-42E2-8939-1AEC536F7D28}" dt="2024-06-01T03:13:01.644" v="219" actId="20577"/>
        <pc:sldMkLst>
          <pc:docMk/>
          <pc:sldMk cId="2630977685" sldId="275"/>
        </pc:sldMkLst>
        <pc:spChg chg="mod">
          <ac:chgData name="Birutė Žukauskienė" userId="S::birute.zukauskiene@vetrungesgimnazija.lt::98e565df-79cc-47e3-b15d-62e9a535fb46" providerId="AD" clId="Web-{D7C95136-49B1-42E2-8939-1AEC536F7D28}" dt="2024-06-01T03:13:01.644" v="219" actId="20577"/>
          <ac:spMkLst>
            <pc:docMk/>
            <pc:sldMk cId="2630977685" sldId="275"/>
            <ac:spMk id="21" creationId="{121D5C63-58D7-3B38-3204-B9FF81C5DEF4}"/>
          </ac:spMkLst>
        </pc:spChg>
      </pc:sldChg>
      <pc:sldChg chg="modSp">
        <pc:chgData name="Birutė Žukauskienė" userId="S::birute.zukauskiene@vetrungesgimnazija.lt::98e565df-79cc-47e3-b15d-62e9a535fb46" providerId="AD" clId="Web-{D7C95136-49B1-42E2-8939-1AEC536F7D28}" dt="2024-06-01T03:07:30.589" v="166" actId="20577"/>
        <pc:sldMkLst>
          <pc:docMk/>
          <pc:sldMk cId="3858440234" sldId="276"/>
        </pc:sldMkLst>
        <pc:spChg chg="mod">
          <ac:chgData name="Birutė Žukauskienė" userId="S::birute.zukauskiene@vetrungesgimnazija.lt::98e565df-79cc-47e3-b15d-62e9a535fb46" providerId="AD" clId="Web-{D7C95136-49B1-42E2-8939-1AEC536F7D28}" dt="2024-06-01T03:07:30.589" v="166" actId="20577"/>
          <ac:spMkLst>
            <pc:docMk/>
            <pc:sldMk cId="3858440234" sldId="276"/>
            <ac:spMk id="8" creationId="{6FF1FCB6-AB7C-4EB5-A347-609762255B70}"/>
          </ac:spMkLst>
        </pc:spChg>
      </pc:sldChg>
      <pc:sldChg chg="addSp delSp modSp ord">
        <pc:chgData name="Birutė Žukauskienė" userId="S::birute.zukauskiene@vetrungesgimnazija.lt::98e565df-79cc-47e3-b15d-62e9a535fb46" providerId="AD" clId="Web-{D7C95136-49B1-42E2-8939-1AEC536F7D28}" dt="2024-06-01T03:35:07.612" v="467" actId="20577"/>
        <pc:sldMkLst>
          <pc:docMk/>
          <pc:sldMk cId="3744816963" sldId="305"/>
        </pc:sldMkLst>
        <pc:spChg chg="mod">
          <ac:chgData name="Birutė Žukauskienė" userId="S::birute.zukauskiene@vetrungesgimnazija.lt::98e565df-79cc-47e3-b15d-62e9a535fb46" providerId="AD" clId="Web-{D7C95136-49B1-42E2-8939-1AEC536F7D28}" dt="2024-06-01T03:33:14.172" v="439" actId="1076"/>
          <ac:spMkLst>
            <pc:docMk/>
            <pc:sldMk cId="3744816963" sldId="305"/>
            <ac:spMk id="6" creationId="{05CF075D-D9EA-BC46-896C-CC84A7FE373F}"/>
          </ac:spMkLst>
        </pc:spChg>
        <pc:spChg chg="add mod">
          <ac:chgData name="Birutė Žukauskienė" userId="S::birute.zukauskiene@vetrungesgimnazija.lt::98e565df-79cc-47e3-b15d-62e9a535fb46" providerId="AD" clId="Web-{D7C95136-49B1-42E2-8939-1AEC536F7D28}" dt="2024-06-01T03:26:17.943" v="337"/>
          <ac:spMkLst>
            <pc:docMk/>
            <pc:sldMk cId="3744816963" sldId="305"/>
            <ac:spMk id="7" creationId="{53960C65-19EF-11F2-A5F3-900B406E11EE}"/>
          </ac:spMkLst>
        </pc:spChg>
        <pc:spChg chg="mod">
          <ac:chgData name="Birutė Žukauskienė" userId="S::birute.zukauskiene@vetrungesgimnazija.lt::98e565df-79cc-47e3-b15d-62e9a535fb46" providerId="AD" clId="Web-{D7C95136-49B1-42E2-8939-1AEC536F7D28}" dt="2024-06-01T03:35:07.612" v="467" actId="20577"/>
          <ac:spMkLst>
            <pc:docMk/>
            <pc:sldMk cId="3744816963" sldId="305"/>
            <ac:spMk id="9" creationId="{01ED5A07-BED4-6C6A-6805-B6329057393A}"/>
          </ac:spMkLst>
        </pc:spChg>
        <pc:picChg chg="del">
          <ac:chgData name="Birutė Žukauskienė" userId="S::birute.zukauskiene@vetrungesgimnazija.lt::98e565df-79cc-47e3-b15d-62e9a535fb46" providerId="AD" clId="Web-{D7C95136-49B1-42E2-8939-1AEC536F7D28}" dt="2024-06-01T03:26:17.943" v="337"/>
          <ac:picMkLst>
            <pc:docMk/>
            <pc:sldMk cId="3744816963" sldId="305"/>
            <ac:picMk id="3" creationId="{EEDE5A0F-634D-14B2-9D63-9E79CCD50062}"/>
          </ac:picMkLst>
        </pc:picChg>
        <pc:picChg chg="add mod modCrop">
          <ac:chgData name="Birutė Žukauskienė" userId="S::birute.zukauskiene@vetrungesgimnazija.lt::98e565df-79cc-47e3-b15d-62e9a535fb46" providerId="AD" clId="Web-{D7C95136-49B1-42E2-8939-1AEC536F7D28}" dt="2024-06-01T03:33:32.094" v="443" actId="1076"/>
          <ac:picMkLst>
            <pc:docMk/>
            <pc:sldMk cId="3744816963" sldId="305"/>
            <ac:picMk id="10" creationId="{739FCF9E-982D-7FA5-69AF-06BFE1ACADF2}"/>
          </ac:picMkLst>
        </pc:picChg>
        <pc:picChg chg="add mod modCrop">
          <ac:chgData name="Birutė Žukauskienė" userId="S::birute.zukauskiene@vetrungesgimnazija.lt::98e565df-79cc-47e3-b15d-62e9a535fb46" providerId="AD" clId="Web-{D7C95136-49B1-42E2-8939-1AEC536F7D28}" dt="2024-06-01T03:33:44.782" v="446" actId="1076"/>
          <ac:picMkLst>
            <pc:docMk/>
            <pc:sldMk cId="3744816963" sldId="305"/>
            <ac:picMk id="12" creationId="{E5F33FF8-A2BB-B5C0-C0F6-DAF52AE9EE21}"/>
          </ac:picMkLst>
        </pc:picChg>
      </pc:sldChg>
      <pc:sldChg chg="modSp ord">
        <pc:chgData name="Birutė Žukauskienė" userId="S::birute.zukauskiene@vetrungesgimnazija.lt::98e565df-79cc-47e3-b15d-62e9a535fb46" providerId="AD" clId="Web-{D7C95136-49B1-42E2-8939-1AEC536F7D28}" dt="2024-06-01T03:24:34.128" v="332" actId="1076"/>
        <pc:sldMkLst>
          <pc:docMk/>
          <pc:sldMk cId="867886546" sldId="306"/>
        </pc:sldMkLst>
        <pc:spChg chg="mod">
          <ac:chgData name="Birutė Žukauskienė" userId="S::birute.zukauskiene@vetrungesgimnazija.lt::98e565df-79cc-47e3-b15d-62e9a535fb46" providerId="AD" clId="Web-{D7C95136-49B1-42E2-8939-1AEC536F7D28}" dt="2024-06-01T03:19:58.575" v="272" actId="1076"/>
          <ac:spMkLst>
            <pc:docMk/>
            <pc:sldMk cId="867886546" sldId="306"/>
            <ac:spMk id="2" creationId="{8322AB90-9D39-5EF6-BFCC-2F3D737B0625}"/>
          </ac:spMkLst>
        </pc:spChg>
        <pc:spChg chg="mod">
          <ac:chgData name="Birutė Žukauskienė" userId="S::birute.zukauskiene@vetrungesgimnazija.lt::98e565df-79cc-47e3-b15d-62e9a535fb46" providerId="AD" clId="Web-{D7C95136-49B1-42E2-8939-1AEC536F7D28}" dt="2024-06-01T03:24:34.128" v="332" actId="1076"/>
          <ac:spMkLst>
            <pc:docMk/>
            <pc:sldMk cId="867886546" sldId="306"/>
            <ac:spMk id="4" creationId="{220BF905-C348-6BC6-DFF9-30A85DB25EF2}"/>
          </ac:spMkLst>
        </pc:spChg>
      </pc:sldChg>
      <pc:sldChg chg="ord">
        <pc:chgData name="Birutė Žukauskienė" userId="S::birute.zukauskiene@vetrungesgimnazija.lt::98e565df-79cc-47e3-b15d-62e9a535fb46" providerId="AD" clId="Web-{D7C95136-49B1-42E2-8939-1AEC536F7D28}" dt="2024-06-01T03:17:15.712" v="238"/>
        <pc:sldMkLst>
          <pc:docMk/>
          <pc:sldMk cId="1478651343" sldId="307"/>
        </pc:sldMkLst>
      </pc:sldChg>
      <pc:sldChg chg="modSp add replId">
        <pc:chgData name="Birutė Žukauskienė" userId="S::birute.zukauskiene@vetrungesgimnazija.lt::98e565df-79cc-47e3-b15d-62e9a535fb46" providerId="AD" clId="Web-{D7C95136-49B1-42E2-8939-1AEC536F7D28}" dt="2024-06-01T03:16:32.914" v="235" actId="20577"/>
        <pc:sldMkLst>
          <pc:docMk/>
          <pc:sldMk cId="3928494948" sldId="309"/>
        </pc:sldMkLst>
        <pc:spChg chg="mod">
          <ac:chgData name="Birutė Žukauskienė" userId="S::birute.zukauskiene@vetrungesgimnazija.lt::98e565df-79cc-47e3-b15d-62e9a535fb46" providerId="AD" clId="Web-{D7C95136-49B1-42E2-8939-1AEC536F7D28}" dt="2024-06-01T03:16:32.914" v="235" actId="20577"/>
          <ac:spMkLst>
            <pc:docMk/>
            <pc:sldMk cId="3928494948" sldId="309"/>
            <ac:spMk id="2" creationId="{EE0C33A4-EF26-AAF1-BBED-9777EA948676}"/>
          </ac:spMkLst>
        </pc:spChg>
      </pc:sldChg>
      <pc:sldChg chg="add ord replId">
        <pc:chgData name="Birutė Žukauskienė" userId="S::birute.zukauskiene@vetrungesgimnazija.lt::98e565df-79cc-47e3-b15d-62e9a535fb46" providerId="AD" clId="Web-{D7C95136-49B1-42E2-8939-1AEC536F7D28}" dt="2024-06-01T03:36:28.587" v="469"/>
        <pc:sldMkLst>
          <pc:docMk/>
          <pc:sldMk cId="1659929688" sldId="310"/>
        </pc:sldMkLst>
      </pc:sldChg>
      <pc:sldChg chg="add replId">
        <pc:chgData name="Birutė Žukauskienė" userId="S::birute.zukauskiene@vetrungesgimnazija.lt::98e565df-79cc-47e3-b15d-62e9a535fb46" providerId="AD" clId="Web-{D7C95136-49B1-42E2-8939-1AEC536F7D28}" dt="2024-06-01T03:25:21.817" v="333"/>
        <pc:sldMkLst>
          <pc:docMk/>
          <pc:sldMk cId="1965624146" sldId="311"/>
        </pc:sldMkLst>
      </pc:sldChg>
      <pc:sldChg chg="add replId">
        <pc:chgData name="Birutė Žukauskienė" userId="S::birute.zukauskiene@vetrungesgimnazija.lt::98e565df-79cc-47e3-b15d-62e9a535fb46" providerId="AD" clId="Web-{D7C95136-49B1-42E2-8939-1AEC536F7D28}" dt="2024-06-01T03:36:24.759" v="468"/>
        <pc:sldMkLst>
          <pc:docMk/>
          <pc:sldMk cId="3107231563" sldId="312"/>
        </pc:sldMkLst>
      </pc:sldChg>
    </pc:docChg>
  </pc:docChgLst>
  <pc:docChgLst>
    <pc:chgData name="Birutė Žukauskienė" userId="S::birute.zukauskiene@vetrungesgimnazija.lt::98e565df-79cc-47e3-b15d-62e9a535fb46" providerId="AD" clId="Web-{9A36CFF4-8908-4ED7-BB5D-6B5305C16101}"/>
    <pc:docChg chg="addSld modSld">
      <pc:chgData name="Birutė Žukauskienė" userId="S::birute.zukauskiene@vetrungesgimnazija.lt::98e565df-79cc-47e3-b15d-62e9a535fb46" providerId="AD" clId="Web-{9A36CFF4-8908-4ED7-BB5D-6B5305C16101}" dt="2024-06-01T13:57:35.373" v="299" actId="20577"/>
      <pc:docMkLst>
        <pc:docMk/>
      </pc:docMkLst>
      <pc:sldChg chg="addSp delSp modSp">
        <pc:chgData name="Birutė Žukauskienė" userId="S::birute.zukauskiene@vetrungesgimnazija.lt::98e565df-79cc-47e3-b15d-62e9a535fb46" providerId="AD" clId="Web-{9A36CFF4-8908-4ED7-BB5D-6B5305C16101}" dt="2024-06-01T13:57:35.373" v="299" actId="20577"/>
        <pc:sldMkLst>
          <pc:docMk/>
          <pc:sldMk cId="2236146161" sldId="292"/>
        </pc:sldMkLst>
        <pc:spChg chg="add mod">
          <ac:chgData name="Birutė Žukauskienė" userId="S::birute.zukauskiene@vetrungesgimnazija.lt::98e565df-79cc-47e3-b15d-62e9a535fb46" providerId="AD" clId="Web-{9A36CFF4-8908-4ED7-BB5D-6B5305C16101}" dt="2024-06-01T13:57:35.373" v="299" actId="20577"/>
          <ac:spMkLst>
            <pc:docMk/>
            <pc:sldMk cId="2236146161" sldId="292"/>
            <ac:spMk id="2" creationId="{13A9C0B0-AD54-80B0-B62C-218205C0531F}"/>
          </ac:spMkLst>
        </pc:spChg>
        <pc:spChg chg="add del mod">
          <ac:chgData name="Birutė Žukauskienė" userId="S::birute.zukauskiene@vetrungesgimnazija.lt::98e565df-79cc-47e3-b15d-62e9a535fb46" providerId="AD" clId="Web-{9A36CFF4-8908-4ED7-BB5D-6B5305C16101}" dt="2024-06-01T13:55:18.368" v="287"/>
          <ac:spMkLst>
            <pc:docMk/>
            <pc:sldMk cId="2236146161" sldId="292"/>
            <ac:spMk id="3" creationId="{8974B725-9D04-01C7-374C-90D644E6215E}"/>
          </ac:spMkLst>
        </pc:spChg>
        <pc:picChg chg="mod modCrop">
          <ac:chgData name="Birutė Žukauskienė" userId="S::birute.zukauskiene@vetrungesgimnazija.lt::98e565df-79cc-47e3-b15d-62e9a535fb46" providerId="AD" clId="Web-{9A36CFF4-8908-4ED7-BB5D-6B5305C16101}" dt="2024-06-01T13:49:43.167" v="271" actId="1076"/>
          <ac:picMkLst>
            <pc:docMk/>
            <pc:sldMk cId="2236146161" sldId="292"/>
            <ac:picMk id="4" creationId="{E880C7AC-E81C-EED9-9352-461D0B16C9A6}"/>
          </ac:picMkLst>
        </pc:picChg>
        <pc:picChg chg="add del mod modCrop">
          <ac:chgData name="Birutė Žukauskienė" userId="S::birute.zukauskiene@vetrungesgimnazija.lt::98e565df-79cc-47e3-b15d-62e9a535fb46" providerId="AD" clId="Web-{9A36CFF4-8908-4ED7-BB5D-6B5305C16101}" dt="2024-06-01T13:56:15.995" v="291"/>
          <ac:picMkLst>
            <pc:docMk/>
            <pc:sldMk cId="2236146161" sldId="292"/>
            <ac:picMk id="5" creationId="{B1CB6F3E-4F6E-1573-005F-D65F6D7F5F32}"/>
          </ac:picMkLst>
        </pc:picChg>
        <pc:picChg chg="mod">
          <ac:chgData name="Birutė Žukauskienė" userId="S::birute.zukauskiene@vetrungesgimnazija.lt::98e565df-79cc-47e3-b15d-62e9a535fb46" providerId="AD" clId="Web-{9A36CFF4-8908-4ED7-BB5D-6B5305C16101}" dt="2024-06-01T13:50:23.091" v="273" actId="14100"/>
          <ac:picMkLst>
            <pc:docMk/>
            <pc:sldMk cId="2236146161" sldId="292"/>
            <ac:picMk id="6" creationId="{97CBED1A-1C84-0762-63D2-8F844443A222}"/>
          </ac:picMkLst>
        </pc:picChg>
        <pc:picChg chg="add mod">
          <ac:chgData name="Birutė Žukauskienė" userId="S::birute.zukauskiene@vetrungesgimnazija.lt::98e565df-79cc-47e3-b15d-62e9a535fb46" providerId="AD" clId="Web-{9A36CFF4-8908-4ED7-BB5D-6B5305C16101}" dt="2024-06-01T13:57:06.450" v="295" actId="1076"/>
          <ac:picMkLst>
            <pc:docMk/>
            <pc:sldMk cId="2236146161" sldId="292"/>
            <ac:picMk id="7" creationId="{C3BF2428-628B-4066-AB45-B9181078AEB2}"/>
          </ac:picMkLst>
        </pc:picChg>
        <pc:picChg chg="del">
          <ac:chgData name="Birutė Žukauskienė" userId="S::birute.zukauskiene@vetrungesgimnazija.lt::98e565df-79cc-47e3-b15d-62e9a535fb46" providerId="AD" clId="Web-{9A36CFF4-8908-4ED7-BB5D-6B5305C16101}" dt="2024-06-01T13:50:09.778" v="272"/>
          <ac:picMkLst>
            <pc:docMk/>
            <pc:sldMk cId="2236146161" sldId="292"/>
            <ac:picMk id="8" creationId="{F4F6E28D-B1D3-7CEF-B8C3-A5C1AB1D176E}"/>
          </ac:picMkLst>
        </pc:picChg>
        <pc:picChg chg="mod">
          <ac:chgData name="Birutė Žukauskienė" userId="S::birute.zukauskiene@vetrungesgimnazija.lt::98e565df-79cc-47e3-b15d-62e9a535fb46" providerId="AD" clId="Web-{9A36CFF4-8908-4ED7-BB5D-6B5305C16101}" dt="2024-06-01T13:55:22.587" v="288" actId="14100"/>
          <ac:picMkLst>
            <pc:docMk/>
            <pc:sldMk cId="2236146161" sldId="292"/>
            <ac:picMk id="11" creationId="{DBDDFC85-7FA0-082D-A153-34A3A35F5BBB}"/>
          </ac:picMkLst>
        </pc:picChg>
        <pc:picChg chg="del">
          <ac:chgData name="Birutė Žukauskienė" userId="S::birute.zukauskiene@vetrungesgimnazija.lt::98e565df-79cc-47e3-b15d-62e9a535fb46" providerId="AD" clId="Web-{9A36CFF4-8908-4ED7-BB5D-6B5305C16101}" dt="2024-06-01T13:44:41.047" v="146"/>
          <ac:picMkLst>
            <pc:docMk/>
            <pc:sldMk cId="2236146161" sldId="292"/>
            <ac:picMk id="14" creationId="{C4ADC115-3601-45CD-EBC5-FADE34445345}"/>
          </ac:picMkLst>
        </pc:picChg>
      </pc:sldChg>
      <pc:sldChg chg="modSp">
        <pc:chgData name="Birutė Žukauskienė" userId="S::birute.zukauskiene@vetrungesgimnazija.lt::98e565df-79cc-47e3-b15d-62e9a535fb46" providerId="AD" clId="Web-{9A36CFF4-8908-4ED7-BB5D-6B5305C16101}" dt="2024-06-01T13:37:47.417" v="75" actId="20577"/>
        <pc:sldMkLst>
          <pc:docMk/>
          <pc:sldMk cId="1659929688" sldId="310"/>
        </pc:sldMkLst>
        <pc:spChg chg="mod">
          <ac:chgData name="Birutė Žukauskienė" userId="S::birute.zukauskiene@vetrungesgimnazija.lt::98e565df-79cc-47e3-b15d-62e9a535fb46" providerId="AD" clId="Web-{9A36CFF4-8908-4ED7-BB5D-6B5305C16101}" dt="2024-06-01T13:37:47.417" v="75" actId="20577"/>
          <ac:spMkLst>
            <pc:docMk/>
            <pc:sldMk cId="1659929688" sldId="310"/>
            <ac:spMk id="4" creationId="{220BF905-C348-6BC6-DFF9-30A85DB25EF2}"/>
          </ac:spMkLst>
        </pc:spChg>
      </pc:sldChg>
      <pc:sldChg chg="addSp delSp modSp">
        <pc:chgData name="Birutė Žukauskienė" userId="S::birute.zukauskiene@vetrungesgimnazija.lt::98e565df-79cc-47e3-b15d-62e9a535fb46" providerId="AD" clId="Web-{9A36CFF4-8908-4ED7-BB5D-6B5305C16101}" dt="2024-06-01T13:35:06.302" v="46" actId="20577"/>
        <pc:sldMkLst>
          <pc:docMk/>
          <pc:sldMk cId="1787719094" sldId="313"/>
        </pc:sldMkLst>
        <pc:spChg chg="mod">
          <ac:chgData name="Birutė Žukauskienė" userId="S::birute.zukauskiene@vetrungesgimnazija.lt::98e565df-79cc-47e3-b15d-62e9a535fb46" providerId="AD" clId="Web-{9A36CFF4-8908-4ED7-BB5D-6B5305C16101}" dt="2024-06-01T13:29:40.395" v="21" actId="20577"/>
          <ac:spMkLst>
            <pc:docMk/>
            <pc:sldMk cId="1787719094" sldId="313"/>
            <ac:spMk id="2" creationId="{8322AB90-9D39-5EF6-BFCC-2F3D737B0625}"/>
          </ac:spMkLst>
        </pc:spChg>
        <pc:spChg chg="add del mod">
          <ac:chgData name="Birutė Žukauskienė" userId="S::birute.zukauskiene@vetrungesgimnazija.lt::98e565df-79cc-47e3-b15d-62e9a535fb46" providerId="AD" clId="Web-{9A36CFF4-8908-4ED7-BB5D-6B5305C16101}" dt="2024-06-01T13:35:06.302" v="46" actId="20577"/>
          <ac:spMkLst>
            <pc:docMk/>
            <pc:sldMk cId="1787719094" sldId="313"/>
            <ac:spMk id="5" creationId="{03D85F9A-1202-3842-3E32-8480531049B9}"/>
          </ac:spMkLst>
        </pc:spChg>
      </pc:sldChg>
      <pc:sldChg chg="modSp">
        <pc:chgData name="Birutė Žukauskienė" userId="S::birute.zukauskiene@vetrungesgimnazija.lt::98e565df-79cc-47e3-b15d-62e9a535fb46" providerId="AD" clId="Web-{9A36CFF4-8908-4ED7-BB5D-6B5305C16101}" dt="2024-06-01T13:27:40.499" v="3" actId="20577"/>
        <pc:sldMkLst>
          <pc:docMk/>
          <pc:sldMk cId="1562016378" sldId="315"/>
        </pc:sldMkLst>
        <pc:spChg chg="mod">
          <ac:chgData name="Birutė Žukauskienė" userId="S::birute.zukauskiene@vetrungesgimnazija.lt::98e565df-79cc-47e3-b15d-62e9a535fb46" providerId="AD" clId="Web-{9A36CFF4-8908-4ED7-BB5D-6B5305C16101}" dt="2024-06-01T13:27:40.499" v="3" actId="20577"/>
          <ac:spMkLst>
            <pc:docMk/>
            <pc:sldMk cId="1562016378" sldId="315"/>
            <ac:spMk id="8" creationId="{CCB26C67-CD2F-45CF-E269-009B0DB4AAA0}"/>
          </ac:spMkLst>
        </pc:spChg>
      </pc:sldChg>
      <pc:sldChg chg="modSp">
        <pc:chgData name="Birutė Žukauskienė" userId="S::birute.zukauskiene@vetrungesgimnazija.lt::98e565df-79cc-47e3-b15d-62e9a535fb46" providerId="AD" clId="Web-{9A36CFF4-8908-4ED7-BB5D-6B5305C16101}" dt="2024-06-01T13:36:57.275" v="67" actId="20577"/>
        <pc:sldMkLst>
          <pc:docMk/>
          <pc:sldMk cId="3082180942" sldId="317"/>
        </pc:sldMkLst>
        <pc:spChg chg="mod">
          <ac:chgData name="Birutė Žukauskienė" userId="S::birute.zukauskiene@vetrungesgimnazija.lt::98e565df-79cc-47e3-b15d-62e9a535fb46" providerId="AD" clId="Web-{9A36CFF4-8908-4ED7-BB5D-6B5305C16101}" dt="2024-06-01T13:36:57.275" v="67" actId="20577"/>
          <ac:spMkLst>
            <pc:docMk/>
            <pc:sldMk cId="3082180942" sldId="317"/>
            <ac:spMk id="4" creationId="{220BF905-C348-6BC6-DFF9-30A85DB25EF2}"/>
          </ac:spMkLst>
        </pc:spChg>
      </pc:sldChg>
      <pc:sldChg chg="modSp">
        <pc:chgData name="Birutė Žukauskienė" userId="S::birute.zukauskiene@vetrungesgimnazija.lt::98e565df-79cc-47e3-b15d-62e9a535fb46" providerId="AD" clId="Web-{9A36CFF4-8908-4ED7-BB5D-6B5305C16101}" dt="2024-06-01T13:41:47.087" v="142" actId="1076"/>
        <pc:sldMkLst>
          <pc:docMk/>
          <pc:sldMk cId="1306447926" sldId="318"/>
        </pc:sldMkLst>
        <pc:spChg chg="mod">
          <ac:chgData name="Birutė Žukauskienė" userId="S::birute.zukauskiene@vetrungesgimnazija.lt::98e565df-79cc-47e3-b15d-62e9a535fb46" providerId="AD" clId="Web-{9A36CFF4-8908-4ED7-BB5D-6B5305C16101}" dt="2024-06-01T13:40:13.471" v="98" actId="20577"/>
          <ac:spMkLst>
            <pc:docMk/>
            <pc:sldMk cId="1306447926" sldId="318"/>
            <ac:spMk id="3" creationId="{205012C3-9E60-F56B-74ED-D4F12A2DC087}"/>
          </ac:spMkLst>
        </pc:spChg>
        <pc:spChg chg="mod">
          <ac:chgData name="Birutė Žukauskienė" userId="S::birute.zukauskiene@vetrungesgimnazija.lt::98e565df-79cc-47e3-b15d-62e9a535fb46" providerId="AD" clId="Web-{9A36CFF4-8908-4ED7-BB5D-6B5305C16101}" dt="2024-06-01T13:41:47.087" v="142" actId="1076"/>
          <ac:spMkLst>
            <pc:docMk/>
            <pc:sldMk cId="1306447926" sldId="318"/>
            <ac:spMk id="6" creationId="{FE9D0952-AFA3-29FC-A21F-C8D6F93ECF88}"/>
          </ac:spMkLst>
        </pc:spChg>
      </pc:sldChg>
      <pc:sldChg chg="add replId">
        <pc:chgData name="Birutė Žukauskienė" userId="S::birute.zukauskiene@vetrungesgimnazija.lt::98e565df-79cc-47e3-b15d-62e9a535fb46" providerId="AD" clId="Web-{9A36CFF4-8908-4ED7-BB5D-6B5305C16101}" dt="2024-06-01T13:43:57.186" v="143"/>
        <pc:sldMkLst>
          <pc:docMk/>
          <pc:sldMk cId="317380576" sldId="323"/>
        </pc:sldMkLst>
      </pc:sldChg>
    </pc:docChg>
  </pc:docChgLst>
  <pc:docChgLst>
    <pc:chgData name="Viktorija Tureckaja" userId="S::viktorija.tureckaja@vetrungesgimnazija.lt::f21afab1-d175-431a-923c-9ec3d2632846" providerId="AD" clId="Web-{E7B9A604-C10D-0038-2066-1AA22E412606}"/>
    <pc:docChg chg="addSld modSld">
      <pc:chgData name="Viktorija Tureckaja" userId="S::viktorija.tureckaja@vetrungesgimnazija.lt::f21afab1-d175-431a-923c-9ec3d2632846" providerId="AD" clId="Web-{E7B9A604-C10D-0038-2066-1AA22E412606}" dt="2024-05-28T18:52:58.101" v="34"/>
      <pc:docMkLst>
        <pc:docMk/>
      </pc:docMkLst>
      <pc:sldChg chg="modSp">
        <pc:chgData name="Viktorija Tureckaja" userId="S::viktorija.tureckaja@vetrungesgimnazija.lt::f21afab1-d175-431a-923c-9ec3d2632846" providerId="AD" clId="Web-{E7B9A604-C10D-0038-2066-1AA22E412606}" dt="2024-05-28T18:48:39.867" v="11" actId="1076"/>
        <pc:sldMkLst>
          <pc:docMk/>
          <pc:sldMk cId="3824409698" sldId="273"/>
        </pc:sldMkLst>
        <pc:picChg chg="mod">
          <ac:chgData name="Viktorija Tureckaja" userId="S::viktorija.tureckaja@vetrungesgimnazija.lt::f21afab1-d175-431a-923c-9ec3d2632846" providerId="AD" clId="Web-{E7B9A604-C10D-0038-2066-1AA22E412606}" dt="2024-05-28T18:48:39.867" v="11" actId="1076"/>
          <ac:picMkLst>
            <pc:docMk/>
            <pc:sldMk cId="3824409698" sldId="273"/>
            <ac:picMk id="3" creationId="{06558540-18F5-AEE4-757B-938596220870}"/>
          </ac:picMkLst>
        </pc:picChg>
      </pc:sldChg>
      <pc:sldChg chg="modSp">
        <pc:chgData name="Viktorija Tureckaja" userId="S::viktorija.tureckaja@vetrungesgimnazija.lt::f21afab1-d175-431a-923c-9ec3d2632846" providerId="AD" clId="Web-{E7B9A604-C10D-0038-2066-1AA22E412606}" dt="2024-05-28T18:49:47.038" v="17" actId="1076"/>
        <pc:sldMkLst>
          <pc:docMk/>
          <pc:sldMk cId="2630977685" sldId="275"/>
        </pc:sldMkLst>
        <pc:spChg chg="mod">
          <ac:chgData name="Viktorija Tureckaja" userId="S::viktorija.tureckaja@vetrungesgimnazija.lt::f21afab1-d175-431a-923c-9ec3d2632846" providerId="AD" clId="Web-{E7B9A604-C10D-0038-2066-1AA22E412606}" dt="2024-05-28T18:46:58.085" v="3" actId="20577"/>
          <ac:spMkLst>
            <pc:docMk/>
            <pc:sldMk cId="2630977685" sldId="275"/>
            <ac:spMk id="6" creationId="{7679A829-2A01-C717-E30C-C2C7DB0B5139}"/>
          </ac:spMkLst>
        </pc:spChg>
        <pc:spChg chg="mod">
          <ac:chgData name="Viktorija Tureckaja" userId="S::viktorija.tureckaja@vetrungesgimnazija.lt::f21afab1-d175-431a-923c-9ec3d2632846" providerId="AD" clId="Web-{E7B9A604-C10D-0038-2066-1AA22E412606}" dt="2024-05-28T18:47:26.257" v="8" actId="1076"/>
          <ac:spMkLst>
            <pc:docMk/>
            <pc:sldMk cId="2630977685" sldId="275"/>
            <ac:spMk id="9" creationId="{AE094646-5BDA-6026-A7B2-DAB48DEFBEBE}"/>
          </ac:spMkLst>
        </pc:spChg>
        <pc:spChg chg="mod">
          <ac:chgData name="Viktorija Tureckaja" userId="S::viktorija.tureckaja@vetrungesgimnazija.lt::f21afab1-d175-431a-923c-9ec3d2632846" providerId="AD" clId="Web-{E7B9A604-C10D-0038-2066-1AA22E412606}" dt="2024-05-28T18:47:14.820" v="6" actId="1076"/>
          <ac:spMkLst>
            <pc:docMk/>
            <pc:sldMk cId="2630977685" sldId="275"/>
            <ac:spMk id="19" creationId="{2416BB73-537C-70A7-14A3-30FA00386612}"/>
          </ac:spMkLst>
        </pc:spChg>
        <pc:spChg chg="mod">
          <ac:chgData name="Viktorija Tureckaja" userId="S::viktorija.tureckaja@vetrungesgimnazija.lt::f21afab1-d175-431a-923c-9ec3d2632846" providerId="AD" clId="Web-{E7B9A604-C10D-0038-2066-1AA22E412606}" dt="2024-05-28T18:49:17.976" v="14" actId="1076"/>
          <ac:spMkLst>
            <pc:docMk/>
            <pc:sldMk cId="2630977685" sldId="275"/>
            <ac:spMk id="21" creationId="{121D5C63-58D7-3B38-3204-B9FF81C5DEF4}"/>
          </ac:spMkLst>
        </pc:spChg>
        <pc:spChg chg="mod">
          <ac:chgData name="Viktorija Tureckaja" userId="S::viktorija.tureckaja@vetrungesgimnazija.lt::f21afab1-d175-431a-923c-9ec3d2632846" providerId="AD" clId="Web-{E7B9A604-C10D-0038-2066-1AA22E412606}" dt="2024-05-28T18:49:47.038" v="17" actId="1076"/>
          <ac:spMkLst>
            <pc:docMk/>
            <pc:sldMk cId="2630977685" sldId="275"/>
            <ac:spMk id="22" creationId="{EA1BFAFA-9557-6B8F-EF3C-B03A9F05AC1E}"/>
          </ac:spMkLst>
        </pc:spChg>
      </pc:sldChg>
      <pc:sldChg chg="modSp">
        <pc:chgData name="Viktorija Tureckaja" userId="S::viktorija.tureckaja@vetrungesgimnazija.lt::f21afab1-d175-431a-923c-9ec3d2632846" providerId="AD" clId="Web-{E7B9A604-C10D-0038-2066-1AA22E412606}" dt="2024-05-28T18:50:49.179" v="21" actId="20577"/>
        <pc:sldMkLst>
          <pc:docMk/>
          <pc:sldMk cId="3753599522" sldId="288"/>
        </pc:sldMkLst>
        <pc:spChg chg="mod">
          <ac:chgData name="Viktorija Tureckaja" userId="S::viktorija.tureckaja@vetrungesgimnazija.lt::f21afab1-d175-431a-923c-9ec3d2632846" providerId="AD" clId="Web-{E7B9A604-C10D-0038-2066-1AA22E412606}" dt="2024-05-28T18:50:49.179" v="21" actId="20577"/>
          <ac:spMkLst>
            <pc:docMk/>
            <pc:sldMk cId="3753599522" sldId="288"/>
            <ac:spMk id="14" creationId="{02E66CCD-1D34-F719-C162-82B24E59D2D9}"/>
          </ac:spMkLst>
        </pc:spChg>
      </pc:sldChg>
      <pc:sldChg chg="modSp">
        <pc:chgData name="Viktorija Tureckaja" userId="S::viktorija.tureckaja@vetrungesgimnazija.lt::f21afab1-d175-431a-923c-9ec3d2632846" providerId="AD" clId="Web-{E7B9A604-C10D-0038-2066-1AA22E412606}" dt="2024-05-28T18:50:44.195" v="20" actId="20577"/>
        <pc:sldMkLst>
          <pc:docMk/>
          <pc:sldMk cId="3582700784" sldId="289"/>
        </pc:sldMkLst>
        <pc:spChg chg="mod">
          <ac:chgData name="Viktorija Tureckaja" userId="S::viktorija.tureckaja@vetrungesgimnazija.lt::f21afab1-d175-431a-923c-9ec3d2632846" providerId="AD" clId="Web-{E7B9A604-C10D-0038-2066-1AA22E412606}" dt="2024-05-28T18:50:44.195" v="20" actId="20577"/>
          <ac:spMkLst>
            <pc:docMk/>
            <pc:sldMk cId="3582700784" sldId="289"/>
            <ac:spMk id="14" creationId="{02E66CCD-1D34-F719-C162-82B24E59D2D9}"/>
          </ac:spMkLst>
        </pc:spChg>
      </pc:sldChg>
      <pc:sldChg chg="modSp add replId modTransition">
        <pc:chgData name="Viktorija Tureckaja" userId="S::viktorija.tureckaja@vetrungesgimnazija.lt::f21afab1-d175-431a-923c-9ec3d2632846" providerId="AD" clId="Web-{E7B9A604-C10D-0038-2066-1AA22E412606}" dt="2024-05-28T18:52:58.101" v="34"/>
        <pc:sldMkLst>
          <pc:docMk/>
          <pc:sldMk cId="3561139370" sldId="302"/>
        </pc:sldMkLst>
        <pc:spChg chg="mod">
          <ac:chgData name="Viktorija Tureckaja" userId="S::viktorija.tureckaja@vetrungesgimnazija.lt::f21afab1-d175-431a-923c-9ec3d2632846" providerId="AD" clId="Web-{E7B9A604-C10D-0038-2066-1AA22E412606}" dt="2024-05-28T18:52:05.476" v="28" actId="20577"/>
          <ac:spMkLst>
            <pc:docMk/>
            <pc:sldMk cId="3561139370" sldId="302"/>
            <ac:spMk id="2" creationId="{8EF56660-0570-6824-4B20-23E69CC37A8D}"/>
          </ac:spMkLst>
        </pc:spChg>
        <pc:spChg chg="mod">
          <ac:chgData name="Viktorija Tureckaja" userId="S::viktorija.tureckaja@vetrungesgimnazija.lt::f21afab1-d175-431a-923c-9ec3d2632846" providerId="AD" clId="Web-{E7B9A604-C10D-0038-2066-1AA22E412606}" dt="2024-05-28T18:52:32.335" v="33" actId="14100"/>
          <ac:spMkLst>
            <pc:docMk/>
            <pc:sldMk cId="3561139370" sldId="302"/>
            <ac:spMk id="3" creationId="{9C2FB974-91EE-C890-CFC1-C484A9BDF48D}"/>
          </ac:spMkLst>
        </pc:spChg>
      </pc:sldChg>
    </pc:docChg>
  </pc:docChgLst>
  <pc:docChgLst>
    <pc:chgData name="Lonita Timofejeva" userId="S::lonita.timofejeva@vetrungesgimnazija.lt::8ea2287f-5ab8-4ad0-ab10-2d0a163e034d" providerId="AD" clId="Web-{D5CBE681-A1FB-4C4F-9F6A-292712EB12C1}"/>
    <pc:docChg chg="modSld">
      <pc:chgData name="Lonita Timofejeva" userId="S::lonita.timofejeva@vetrungesgimnazija.lt::8ea2287f-5ab8-4ad0-ab10-2d0a163e034d" providerId="AD" clId="Web-{D5CBE681-A1FB-4C4F-9F6A-292712EB12C1}" dt="2024-05-29T20:48:54.391" v="258" actId="20577"/>
      <pc:docMkLst>
        <pc:docMk/>
      </pc:docMkLst>
      <pc:sldChg chg="addSp delSp modSp">
        <pc:chgData name="Lonita Timofejeva" userId="S::lonita.timofejeva@vetrungesgimnazija.lt::8ea2287f-5ab8-4ad0-ab10-2d0a163e034d" providerId="AD" clId="Web-{D5CBE681-A1FB-4C4F-9F6A-292712EB12C1}" dt="2024-05-29T20:39:53.990" v="23" actId="20577"/>
        <pc:sldMkLst>
          <pc:docMk/>
          <pc:sldMk cId="3744816963" sldId="305"/>
        </pc:sldMkLst>
        <pc:spChg chg="mod">
          <ac:chgData name="Lonita Timofejeva" userId="S::lonita.timofejeva@vetrungesgimnazija.lt::8ea2287f-5ab8-4ad0-ab10-2d0a163e034d" providerId="AD" clId="Web-{D5CBE681-A1FB-4C4F-9F6A-292712EB12C1}" dt="2024-05-29T20:39:53.990" v="23" actId="20577"/>
          <ac:spMkLst>
            <pc:docMk/>
            <pc:sldMk cId="3744816963" sldId="305"/>
            <ac:spMk id="9" creationId="{01ED5A07-BED4-6C6A-6805-B6329057393A}"/>
          </ac:spMkLst>
        </pc:spChg>
        <pc:spChg chg="del">
          <ac:chgData name="Lonita Timofejeva" userId="S::lonita.timofejeva@vetrungesgimnazija.lt::8ea2287f-5ab8-4ad0-ab10-2d0a163e034d" providerId="AD" clId="Web-{D5CBE681-A1FB-4C4F-9F6A-292712EB12C1}" dt="2024-05-29T20:38:44.582" v="0"/>
          <ac:spMkLst>
            <pc:docMk/>
            <pc:sldMk cId="3744816963" sldId="305"/>
            <ac:spMk id="20" creationId="{903DA240-6BC4-0FD4-9680-3CD0BE5A68A0}"/>
          </ac:spMkLst>
        </pc:spChg>
        <pc:picChg chg="add mod ord">
          <ac:chgData name="Lonita Timofejeva" userId="S::lonita.timofejeva@vetrungesgimnazija.lt::8ea2287f-5ab8-4ad0-ab10-2d0a163e034d" providerId="AD" clId="Web-{D5CBE681-A1FB-4C4F-9F6A-292712EB12C1}" dt="2024-05-29T20:38:54.379" v="3" actId="14100"/>
          <ac:picMkLst>
            <pc:docMk/>
            <pc:sldMk cId="3744816963" sldId="305"/>
            <ac:picMk id="3" creationId="{EEDE5A0F-634D-14B2-9D63-9E79CCD50062}"/>
          </ac:picMkLst>
        </pc:picChg>
      </pc:sldChg>
      <pc:sldChg chg="modSp">
        <pc:chgData name="Lonita Timofejeva" userId="S::lonita.timofejeva@vetrungesgimnazija.lt::8ea2287f-5ab8-4ad0-ab10-2d0a163e034d" providerId="AD" clId="Web-{D5CBE681-A1FB-4C4F-9F6A-292712EB12C1}" dt="2024-05-29T20:48:54.391" v="258" actId="20577"/>
        <pc:sldMkLst>
          <pc:docMk/>
          <pc:sldMk cId="867886546" sldId="306"/>
        </pc:sldMkLst>
        <pc:spChg chg="mod">
          <ac:chgData name="Lonita Timofejeva" userId="S::lonita.timofejeva@vetrungesgimnazija.lt::8ea2287f-5ab8-4ad0-ab10-2d0a163e034d" providerId="AD" clId="Web-{D5CBE681-A1FB-4C4F-9F6A-292712EB12C1}" dt="2024-05-29T20:48:54.391" v="258" actId="20577"/>
          <ac:spMkLst>
            <pc:docMk/>
            <pc:sldMk cId="867886546" sldId="306"/>
            <ac:spMk id="4" creationId="{220BF905-C348-6BC6-DFF9-30A85DB25EF2}"/>
          </ac:spMkLst>
        </pc:spChg>
        <pc:picChg chg="mod">
          <ac:chgData name="Lonita Timofejeva" userId="S::lonita.timofejeva@vetrungesgimnazija.lt::8ea2287f-5ab8-4ad0-ab10-2d0a163e034d" providerId="AD" clId="Web-{D5CBE681-A1FB-4C4F-9F6A-292712EB12C1}" dt="2024-05-29T20:45:19.028" v="170" actId="1076"/>
          <ac:picMkLst>
            <pc:docMk/>
            <pc:sldMk cId="867886546" sldId="306"/>
            <ac:picMk id="8" creationId="{606316CF-7EA4-463F-64D9-05CA637340E9}"/>
          </ac:picMkLst>
        </pc:picChg>
      </pc:sldChg>
    </pc:docChg>
  </pc:docChgLst>
  <pc:docChgLst>
    <pc:chgData name="Birutė Žukauskienė" userId="S::birute.zukauskiene@vetrungesgimnazija.lt::98e565df-79cc-47e3-b15d-62e9a535fb46" providerId="AD" clId="Web-{15D2F047-F1ED-495E-AFAF-B172E127DE43}"/>
    <pc:docChg chg="addSld modSld">
      <pc:chgData name="Birutė Žukauskienė" userId="S::birute.zukauskiene@vetrungesgimnazija.lt::98e565df-79cc-47e3-b15d-62e9a535fb46" providerId="AD" clId="Web-{15D2F047-F1ED-495E-AFAF-B172E127DE43}" dt="2024-06-01T11:07:30.330" v="144"/>
      <pc:docMkLst>
        <pc:docMk/>
      </pc:docMkLst>
      <pc:sldChg chg="addSp modSp">
        <pc:chgData name="Birutė Žukauskienė" userId="S::birute.zukauskiene@vetrungesgimnazija.lt::98e565df-79cc-47e3-b15d-62e9a535fb46" providerId="AD" clId="Web-{15D2F047-F1ED-495E-AFAF-B172E127DE43}" dt="2024-06-01T11:00:20.459" v="8" actId="1076"/>
        <pc:sldMkLst>
          <pc:docMk/>
          <pc:sldMk cId="1659929688" sldId="310"/>
        </pc:sldMkLst>
        <pc:picChg chg="mod">
          <ac:chgData name="Birutė Žukauskienė" userId="S::birute.zukauskiene@vetrungesgimnazija.lt::98e565df-79cc-47e3-b15d-62e9a535fb46" providerId="AD" clId="Web-{15D2F047-F1ED-495E-AFAF-B172E127DE43}" dt="2024-06-01T11:00:20.459" v="8" actId="1076"/>
          <ac:picMkLst>
            <pc:docMk/>
            <pc:sldMk cId="1659929688" sldId="310"/>
            <ac:picMk id="3" creationId="{F705751D-36BD-4DD9-0F46-93CF9A7CB8A0}"/>
          </ac:picMkLst>
        </pc:picChg>
        <pc:picChg chg="add mod">
          <ac:chgData name="Birutė Žukauskienė" userId="S::birute.zukauskiene@vetrungesgimnazija.lt::98e565df-79cc-47e3-b15d-62e9a535fb46" providerId="AD" clId="Web-{15D2F047-F1ED-495E-AFAF-B172E127DE43}" dt="2024-06-01T11:00:18.897" v="7" actId="1076"/>
          <ac:picMkLst>
            <pc:docMk/>
            <pc:sldMk cId="1659929688" sldId="310"/>
            <ac:picMk id="6" creationId="{7ADE1C02-F4CA-D992-A2F5-9B36CB3D7A36}"/>
          </ac:picMkLst>
        </pc:picChg>
        <pc:picChg chg="mod">
          <ac:chgData name="Birutė Žukauskienė" userId="S::birute.zukauskiene@vetrungesgimnazija.lt::98e565df-79cc-47e3-b15d-62e9a535fb46" providerId="AD" clId="Web-{15D2F047-F1ED-495E-AFAF-B172E127DE43}" dt="2024-06-01T11:00:14.537" v="5" actId="14100"/>
          <ac:picMkLst>
            <pc:docMk/>
            <pc:sldMk cId="1659929688" sldId="310"/>
            <ac:picMk id="7" creationId="{6CEC2C3B-54D6-083C-C1BC-F4FE6C1DC74B}"/>
          </ac:picMkLst>
        </pc:picChg>
      </pc:sldChg>
      <pc:sldChg chg="delSp modSp add replId">
        <pc:chgData name="Birutė Žukauskienė" userId="S::birute.zukauskiene@vetrungesgimnazija.lt::98e565df-79cc-47e3-b15d-62e9a535fb46" providerId="AD" clId="Web-{15D2F047-F1ED-495E-AFAF-B172E127DE43}" dt="2024-06-01T11:07:30.330" v="144"/>
        <pc:sldMkLst>
          <pc:docMk/>
          <pc:sldMk cId="3082180942" sldId="317"/>
        </pc:sldMkLst>
        <pc:spChg chg="mod">
          <ac:chgData name="Birutė Žukauskienė" userId="S::birute.zukauskiene@vetrungesgimnazija.lt::98e565df-79cc-47e3-b15d-62e9a535fb46" providerId="AD" clId="Web-{15D2F047-F1ED-495E-AFAF-B172E127DE43}" dt="2024-06-01T11:07:13.907" v="141" actId="20577"/>
          <ac:spMkLst>
            <pc:docMk/>
            <pc:sldMk cId="3082180942" sldId="317"/>
            <ac:spMk id="4" creationId="{220BF905-C348-6BC6-DFF9-30A85DB25EF2}"/>
          </ac:spMkLst>
        </pc:spChg>
        <pc:picChg chg="del">
          <ac:chgData name="Birutė Žukauskienė" userId="S::birute.zukauskiene@vetrungesgimnazija.lt::98e565df-79cc-47e3-b15d-62e9a535fb46" providerId="AD" clId="Web-{15D2F047-F1ED-495E-AFAF-B172E127DE43}" dt="2024-06-01T11:07:28.048" v="143"/>
          <ac:picMkLst>
            <pc:docMk/>
            <pc:sldMk cId="3082180942" sldId="317"/>
            <ac:picMk id="3" creationId="{F705751D-36BD-4DD9-0F46-93CF9A7CB8A0}"/>
          </ac:picMkLst>
        </pc:picChg>
        <pc:picChg chg="del">
          <ac:chgData name="Birutė Žukauskienė" userId="S::birute.zukauskiene@vetrungesgimnazija.lt::98e565df-79cc-47e3-b15d-62e9a535fb46" providerId="AD" clId="Web-{15D2F047-F1ED-495E-AFAF-B172E127DE43}" dt="2024-06-01T11:07:30.330" v="144"/>
          <ac:picMkLst>
            <pc:docMk/>
            <pc:sldMk cId="3082180942" sldId="317"/>
            <ac:picMk id="6" creationId="{7ADE1C02-F4CA-D992-A2F5-9B36CB3D7A36}"/>
          </ac:picMkLst>
        </pc:picChg>
        <pc:picChg chg="del">
          <ac:chgData name="Birutė Žukauskienė" userId="S::birute.zukauskiene@vetrungesgimnazija.lt::98e565df-79cc-47e3-b15d-62e9a535fb46" providerId="AD" clId="Web-{15D2F047-F1ED-495E-AFAF-B172E127DE43}" dt="2024-06-01T11:07:26.439" v="142"/>
          <ac:picMkLst>
            <pc:docMk/>
            <pc:sldMk cId="3082180942" sldId="317"/>
            <ac:picMk id="7" creationId="{6CEC2C3B-54D6-083C-C1BC-F4FE6C1DC74B}"/>
          </ac:picMkLst>
        </pc:picChg>
      </pc:sldChg>
    </pc:docChg>
  </pc:docChgLst>
  <pc:docChgLst>
    <pc:chgData name="Lonita Timofejeva" userId="S::lonita.timofejeva@vetrungesgimnazija.lt::8ea2287f-5ab8-4ad0-ab10-2d0a163e034d" providerId="AD" clId="Web-{DE4BD5CB-DA33-62DF-FC1A-B86E8513418D}"/>
    <pc:docChg chg="addSld delSld modSld sldOrd">
      <pc:chgData name="Lonita Timofejeva" userId="S::lonita.timofejeva@vetrungesgimnazija.lt::8ea2287f-5ab8-4ad0-ab10-2d0a163e034d" providerId="AD" clId="Web-{DE4BD5CB-DA33-62DF-FC1A-B86E8513418D}" dt="2024-06-01T15:33:40.047" v="924" actId="1076"/>
      <pc:docMkLst>
        <pc:docMk/>
      </pc:docMkLst>
      <pc:sldChg chg="modSp ord">
        <pc:chgData name="Lonita Timofejeva" userId="S::lonita.timofejeva@vetrungesgimnazija.lt::8ea2287f-5ab8-4ad0-ab10-2d0a163e034d" providerId="AD" clId="Web-{DE4BD5CB-DA33-62DF-FC1A-B86E8513418D}" dt="2024-06-01T11:59:20.207" v="317" actId="20577"/>
        <pc:sldMkLst>
          <pc:docMk/>
          <pc:sldMk cId="1965624146" sldId="311"/>
        </pc:sldMkLst>
        <pc:spChg chg="mod">
          <ac:chgData name="Lonita Timofejeva" userId="S::lonita.timofejeva@vetrungesgimnazija.lt::8ea2287f-5ab8-4ad0-ab10-2d0a163e034d" providerId="AD" clId="Web-{DE4BD5CB-DA33-62DF-FC1A-B86E8513418D}" dt="2024-06-01T11:59:20.207" v="317" actId="20577"/>
          <ac:spMkLst>
            <pc:docMk/>
            <pc:sldMk cId="1965624146" sldId="311"/>
            <ac:spMk id="2" creationId="{5F8D479E-8CD8-BFC9-7E69-48DADE682135}"/>
          </ac:spMkLst>
        </pc:spChg>
        <pc:spChg chg="mod">
          <ac:chgData name="Lonita Timofejeva" userId="S::lonita.timofejeva@vetrungesgimnazija.lt::8ea2287f-5ab8-4ad0-ab10-2d0a163e034d" providerId="AD" clId="Web-{DE4BD5CB-DA33-62DF-FC1A-B86E8513418D}" dt="2024-06-01T11:59:16.457" v="316" actId="20577"/>
          <ac:spMkLst>
            <pc:docMk/>
            <pc:sldMk cId="1965624146" sldId="311"/>
            <ac:spMk id="9" creationId="{01ED5A07-BED4-6C6A-6805-B6329057393A}"/>
          </ac:spMkLst>
        </pc:spChg>
      </pc:sldChg>
      <pc:sldChg chg="modSp">
        <pc:chgData name="Lonita Timofejeva" userId="S::lonita.timofejeva@vetrungesgimnazija.lt::8ea2287f-5ab8-4ad0-ab10-2d0a163e034d" providerId="AD" clId="Web-{DE4BD5CB-DA33-62DF-FC1A-B86E8513418D}" dt="2024-06-01T12:14:50.984" v="462" actId="20577"/>
        <pc:sldMkLst>
          <pc:docMk/>
          <pc:sldMk cId="1787719094" sldId="313"/>
        </pc:sldMkLst>
        <pc:spChg chg="mod">
          <ac:chgData name="Lonita Timofejeva" userId="S::lonita.timofejeva@vetrungesgimnazija.lt::8ea2287f-5ab8-4ad0-ab10-2d0a163e034d" providerId="AD" clId="Web-{DE4BD5CB-DA33-62DF-FC1A-B86E8513418D}" dt="2024-06-01T12:14:50.984" v="462" actId="20577"/>
          <ac:spMkLst>
            <pc:docMk/>
            <pc:sldMk cId="1787719094" sldId="313"/>
            <ac:spMk id="4" creationId="{220BF905-C348-6BC6-DFF9-30A85DB25EF2}"/>
          </ac:spMkLst>
        </pc:spChg>
      </pc:sldChg>
      <pc:sldChg chg="modSp">
        <pc:chgData name="Lonita Timofejeva" userId="S::lonita.timofejeva@vetrungesgimnazija.lt::8ea2287f-5ab8-4ad0-ab10-2d0a163e034d" providerId="AD" clId="Web-{DE4BD5CB-DA33-62DF-FC1A-B86E8513418D}" dt="2024-06-01T12:21:26.810" v="665" actId="1076"/>
        <pc:sldMkLst>
          <pc:docMk/>
          <pc:sldMk cId="298640472" sldId="314"/>
        </pc:sldMkLst>
        <pc:spChg chg="mod">
          <ac:chgData name="Lonita Timofejeva" userId="S::lonita.timofejeva@vetrungesgimnazija.lt::8ea2287f-5ab8-4ad0-ab10-2d0a163e034d" providerId="AD" clId="Web-{DE4BD5CB-DA33-62DF-FC1A-B86E8513418D}" dt="2024-06-01T12:21:26.810" v="665" actId="1076"/>
          <ac:spMkLst>
            <pc:docMk/>
            <pc:sldMk cId="298640472" sldId="314"/>
            <ac:spMk id="21" creationId="{121D5C63-58D7-3B38-3204-B9FF81C5DEF4}"/>
          </ac:spMkLst>
        </pc:spChg>
      </pc:sldChg>
      <pc:sldChg chg="addSp delSp modSp">
        <pc:chgData name="Lonita Timofejeva" userId="S::lonita.timofejeva@vetrungesgimnazija.lt::8ea2287f-5ab8-4ad0-ab10-2d0a163e034d" providerId="AD" clId="Web-{DE4BD5CB-DA33-62DF-FC1A-B86E8513418D}" dt="2024-06-01T11:59:30.535" v="319" actId="20577"/>
        <pc:sldMkLst>
          <pc:docMk/>
          <pc:sldMk cId="1562016378" sldId="315"/>
        </pc:sldMkLst>
        <pc:spChg chg="mod">
          <ac:chgData name="Lonita Timofejeva" userId="S::lonita.timofejeva@vetrungesgimnazija.lt::8ea2287f-5ab8-4ad0-ab10-2d0a163e034d" providerId="AD" clId="Web-{DE4BD5CB-DA33-62DF-FC1A-B86E8513418D}" dt="2024-06-01T11:55:20.387" v="300" actId="20577"/>
          <ac:spMkLst>
            <pc:docMk/>
            <pc:sldMk cId="1562016378" sldId="315"/>
            <ac:spMk id="2" creationId="{9353E933-BECD-F2D8-2595-ACE16853034C}"/>
          </ac:spMkLst>
        </pc:spChg>
        <pc:spChg chg="mod">
          <ac:chgData name="Lonita Timofejeva" userId="S::lonita.timofejeva@vetrungesgimnazija.lt::8ea2287f-5ab8-4ad0-ab10-2d0a163e034d" providerId="AD" clId="Web-{DE4BD5CB-DA33-62DF-FC1A-B86E8513418D}" dt="2024-06-01T11:52:24.271" v="166"/>
          <ac:spMkLst>
            <pc:docMk/>
            <pc:sldMk cId="1562016378" sldId="315"/>
            <ac:spMk id="5" creationId="{5DAFAA78-D758-1112-6F1E-D03AC64E4C47}"/>
          </ac:spMkLst>
        </pc:spChg>
        <pc:spChg chg="mod">
          <ac:chgData name="Lonita Timofejeva" userId="S::lonita.timofejeva@vetrungesgimnazija.lt::8ea2287f-5ab8-4ad0-ab10-2d0a163e034d" providerId="AD" clId="Web-{DE4BD5CB-DA33-62DF-FC1A-B86E8513418D}" dt="2024-06-01T11:59:30.535" v="319" actId="20577"/>
          <ac:spMkLst>
            <pc:docMk/>
            <pc:sldMk cId="1562016378" sldId="315"/>
            <ac:spMk id="21" creationId="{121D5C63-58D7-3B38-3204-B9FF81C5DEF4}"/>
          </ac:spMkLst>
        </pc:spChg>
        <pc:picChg chg="add mod">
          <ac:chgData name="Lonita Timofejeva" userId="S::lonita.timofejeva@vetrungesgimnazija.lt::8ea2287f-5ab8-4ad0-ab10-2d0a163e034d" providerId="AD" clId="Web-{DE4BD5CB-DA33-62DF-FC1A-B86E8513418D}" dt="2024-06-01T11:49:07.421" v="113" actId="1076"/>
          <ac:picMkLst>
            <pc:docMk/>
            <pc:sldMk cId="1562016378" sldId="315"/>
            <ac:picMk id="6" creationId="{5809EDF9-D905-94E4-354D-B327794E15CD}"/>
          </ac:picMkLst>
        </pc:picChg>
        <pc:picChg chg="del">
          <ac:chgData name="Lonita Timofejeva" userId="S::lonita.timofejeva@vetrungesgimnazija.lt::8ea2287f-5ab8-4ad0-ab10-2d0a163e034d" providerId="AD" clId="Web-{DE4BD5CB-DA33-62DF-FC1A-B86E8513418D}" dt="2024-06-01T11:48:22.576" v="109"/>
          <ac:picMkLst>
            <pc:docMk/>
            <pc:sldMk cId="1562016378" sldId="315"/>
            <ac:picMk id="7" creationId="{5F909B15-D760-4C83-2AB1-63C22EBC426A}"/>
          </ac:picMkLst>
        </pc:picChg>
      </pc:sldChg>
      <pc:sldChg chg="modSp">
        <pc:chgData name="Lonita Timofejeva" userId="S::lonita.timofejeva@vetrungesgimnazija.lt::8ea2287f-5ab8-4ad0-ab10-2d0a163e034d" providerId="AD" clId="Web-{DE4BD5CB-DA33-62DF-FC1A-B86E8513418D}" dt="2024-06-01T11:57:09.937" v="313" actId="1076"/>
        <pc:sldMkLst>
          <pc:docMk/>
          <pc:sldMk cId="3803367255" sldId="316"/>
        </pc:sldMkLst>
        <pc:spChg chg="mod">
          <ac:chgData name="Lonita Timofejeva" userId="S::lonita.timofejeva@vetrungesgimnazija.lt::8ea2287f-5ab8-4ad0-ab10-2d0a163e034d" providerId="AD" clId="Web-{DE4BD5CB-DA33-62DF-FC1A-B86E8513418D}" dt="2024-06-01T11:56:38.920" v="308" actId="14100"/>
          <ac:spMkLst>
            <pc:docMk/>
            <pc:sldMk cId="3803367255" sldId="316"/>
            <ac:spMk id="14" creationId="{58AA4E65-FF96-E8C9-0980-5F092DD02821}"/>
          </ac:spMkLst>
        </pc:spChg>
        <pc:spChg chg="mod">
          <ac:chgData name="Lonita Timofejeva" userId="S::lonita.timofejeva@vetrungesgimnazija.lt::8ea2287f-5ab8-4ad0-ab10-2d0a163e034d" providerId="AD" clId="Web-{DE4BD5CB-DA33-62DF-FC1A-B86E8513418D}" dt="2024-06-01T11:57:09.937" v="313" actId="1076"/>
          <ac:spMkLst>
            <pc:docMk/>
            <pc:sldMk cId="3803367255" sldId="316"/>
            <ac:spMk id="21" creationId="{121D5C63-58D7-3B38-3204-B9FF81C5DEF4}"/>
          </ac:spMkLst>
        </pc:spChg>
        <pc:picChg chg="mod">
          <ac:chgData name="Lonita Timofejeva" userId="S::lonita.timofejeva@vetrungesgimnazija.lt::8ea2287f-5ab8-4ad0-ab10-2d0a163e034d" providerId="AD" clId="Web-{DE4BD5CB-DA33-62DF-FC1A-B86E8513418D}" dt="2024-06-01T11:56:19.967" v="304" actId="14100"/>
          <ac:picMkLst>
            <pc:docMk/>
            <pc:sldMk cId="3803367255" sldId="316"/>
            <ac:picMk id="8" creationId="{7C9D0F56-0B7C-7955-9B74-1A151229BEB3}"/>
          </ac:picMkLst>
        </pc:picChg>
      </pc:sldChg>
      <pc:sldChg chg="addSp modSp">
        <pc:chgData name="Lonita Timofejeva" userId="S::lonita.timofejeva@vetrungesgimnazija.lt::8ea2287f-5ab8-4ad0-ab10-2d0a163e034d" providerId="AD" clId="Web-{DE4BD5CB-DA33-62DF-FC1A-B86E8513418D}" dt="2024-06-01T12:24:25.755" v="671" actId="1076"/>
        <pc:sldMkLst>
          <pc:docMk/>
          <pc:sldMk cId="1306447926" sldId="318"/>
        </pc:sldMkLst>
        <pc:spChg chg="mod">
          <ac:chgData name="Lonita Timofejeva" userId="S::lonita.timofejeva@vetrungesgimnazija.lt::8ea2287f-5ab8-4ad0-ab10-2d0a163e034d" providerId="AD" clId="Web-{DE4BD5CB-DA33-62DF-FC1A-B86E8513418D}" dt="2024-06-01T11:29:25.719" v="34" actId="20577"/>
          <ac:spMkLst>
            <pc:docMk/>
            <pc:sldMk cId="1306447926" sldId="318"/>
            <ac:spMk id="2" creationId="{8322AB90-9D39-5EF6-BFCC-2F3D737B0625}"/>
          </ac:spMkLst>
        </pc:spChg>
        <pc:spChg chg="add mod">
          <ac:chgData name="Lonita Timofejeva" userId="S::lonita.timofejeva@vetrungesgimnazija.lt::8ea2287f-5ab8-4ad0-ab10-2d0a163e034d" providerId="AD" clId="Web-{DE4BD5CB-DA33-62DF-FC1A-B86E8513418D}" dt="2024-06-01T12:21:35.513" v="667" actId="20577"/>
          <ac:spMkLst>
            <pc:docMk/>
            <pc:sldMk cId="1306447926" sldId="318"/>
            <ac:spMk id="3" creationId="{205012C3-9E60-F56B-74ED-D4F12A2DC087}"/>
          </ac:spMkLst>
        </pc:spChg>
        <pc:spChg chg="mod">
          <ac:chgData name="Lonita Timofejeva" userId="S::lonita.timofejeva@vetrungesgimnazija.lt::8ea2287f-5ab8-4ad0-ab10-2d0a163e034d" providerId="AD" clId="Web-{DE4BD5CB-DA33-62DF-FC1A-B86E8513418D}" dt="2024-06-01T11:26:13.806" v="0" actId="20577"/>
          <ac:spMkLst>
            <pc:docMk/>
            <pc:sldMk cId="1306447926" sldId="318"/>
            <ac:spMk id="4" creationId="{220BF905-C348-6BC6-DFF9-30A85DB25EF2}"/>
          </ac:spMkLst>
        </pc:spChg>
        <pc:spChg chg="mod">
          <ac:chgData name="Lonita Timofejeva" userId="S::lonita.timofejeva@vetrungesgimnazija.lt::8ea2287f-5ab8-4ad0-ab10-2d0a163e034d" providerId="AD" clId="Web-{DE4BD5CB-DA33-62DF-FC1A-B86E8513418D}" dt="2024-06-01T12:16:03.502" v="497" actId="20577"/>
          <ac:spMkLst>
            <pc:docMk/>
            <pc:sldMk cId="1306447926" sldId="318"/>
            <ac:spMk id="5" creationId="{03D85F9A-1202-3842-3E32-8480531049B9}"/>
          </ac:spMkLst>
        </pc:spChg>
        <pc:spChg chg="add mod">
          <ac:chgData name="Lonita Timofejeva" userId="S::lonita.timofejeva@vetrungesgimnazija.lt::8ea2287f-5ab8-4ad0-ab10-2d0a163e034d" providerId="AD" clId="Web-{DE4BD5CB-DA33-62DF-FC1A-B86E8513418D}" dt="2024-06-01T12:24:25.755" v="671" actId="1076"/>
          <ac:spMkLst>
            <pc:docMk/>
            <pc:sldMk cId="1306447926" sldId="318"/>
            <ac:spMk id="6" creationId="{FE9D0952-AFA3-29FC-A21F-C8D6F93ECF88}"/>
          </ac:spMkLst>
        </pc:spChg>
      </pc:sldChg>
      <pc:sldChg chg="addSp modSp new mod setBg">
        <pc:chgData name="Lonita Timofejeva" userId="S::lonita.timofejeva@vetrungesgimnazija.lt::8ea2287f-5ab8-4ad0-ab10-2d0a163e034d" providerId="AD" clId="Web-{DE4BD5CB-DA33-62DF-FC1A-B86E8513418D}" dt="2024-06-01T11:34:23.119" v="55" actId="20577"/>
        <pc:sldMkLst>
          <pc:docMk/>
          <pc:sldMk cId="636399129" sldId="320"/>
        </pc:sldMkLst>
        <pc:spChg chg="mod">
          <ac:chgData name="Lonita Timofejeva" userId="S::lonita.timofejeva@vetrungesgimnazija.lt::8ea2287f-5ab8-4ad0-ab10-2d0a163e034d" providerId="AD" clId="Web-{DE4BD5CB-DA33-62DF-FC1A-B86E8513418D}" dt="2024-06-01T11:34:23.119" v="55" actId="20577"/>
          <ac:spMkLst>
            <pc:docMk/>
            <pc:sldMk cId="636399129" sldId="320"/>
            <ac:spMk id="2" creationId="{2ED32D60-A1B8-0078-5938-B4FEAE95D670}"/>
          </ac:spMkLst>
        </pc:spChg>
        <pc:picChg chg="add mod ord">
          <ac:chgData name="Lonita Timofejeva" userId="S::lonita.timofejeva@vetrungesgimnazija.lt::8ea2287f-5ab8-4ad0-ab10-2d0a163e034d" providerId="AD" clId="Web-{DE4BD5CB-DA33-62DF-FC1A-B86E8513418D}" dt="2024-06-01T11:33:50.462" v="43"/>
          <ac:picMkLst>
            <pc:docMk/>
            <pc:sldMk cId="636399129" sldId="320"/>
            <ac:picMk id="5" creationId="{A88EA075-08F6-CAA3-DB56-6BCE14E03DF0}"/>
          </ac:picMkLst>
        </pc:picChg>
      </pc:sldChg>
      <pc:sldChg chg="addSp delSp modSp">
        <pc:chgData name="Lonita Timofejeva" userId="S::lonita.timofejeva@vetrungesgimnazija.lt::8ea2287f-5ab8-4ad0-ab10-2d0a163e034d" providerId="AD" clId="Web-{DE4BD5CB-DA33-62DF-FC1A-B86E8513418D}" dt="2024-06-01T12:33:02.794" v="752" actId="20577"/>
        <pc:sldMkLst>
          <pc:docMk/>
          <pc:sldMk cId="2697924647" sldId="322"/>
        </pc:sldMkLst>
        <pc:spChg chg="mod">
          <ac:chgData name="Lonita Timofejeva" userId="S::lonita.timofejeva@vetrungesgimnazija.lt::8ea2287f-5ab8-4ad0-ab10-2d0a163e034d" providerId="AD" clId="Web-{DE4BD5CB-DA33-62DF-FC1A-B86E8513418D}" dt="2024-06-01T12:08:16.231" v="419" actId="1076"/>
          <ac:spMkLst>
            <pc:docMk/>
            <pc:sldMk cId="2697924647" sldId="322"/>
            <ac:spMk id="4" creationId="{220BF905-C348-6BC6-DFF9-30A85DB25EF2}"/>
          </ac:spMkLst>
        </pc:spChg>
        <pc:spChg chg="mod">
          <ac:chgData name="Lonita Timofejeva" userId="S::lonita.timofejeva@vetrungesgimnazija.lt::8ea2287f-5ab8-4ad0-ab10-2d0a163e034d" providerId="AD" clId="Web-{DE4BD5CB-DA33-62DF-FC1A-B86E8513418D}" dt="2024-06-01T12:33:02.794" v="752" actId="20577"/>
          <ac:spMkLst>
            <pc:docMk/>
            <pc:sldMk cId="2697924647" sldId="322"/>
            <ac:spMk id="5" creationId="{03D85F9A-1202-3842-3E32-8480531049B9}"/>
          </ac:spMkLst>
        </pc:spChg>
        <pc:picChg chg="add del mod">
          <ac:chgData name="Lonita Timofejeva" userId="S::lonita.timofejeva@vetrungesgimnazija.lt::8ea2287f-5ab8-4ad0-ab10-2d0a163e034d" providerId="AD" clId="Web-{DE4BD5CB-DA33-62DF-FC1A-B86E8513418D}" dt="2024-06-01T12:14:03.248" v="460"/>
          <ac:picMkLst>
            <pc:docMk/>
            <pc:sldMk cId="2697924647" sldId="322"/>
            <ac:picMk id="3" creationId="{E65BD5A4-611D-BAF3-9456-87543B2E2DE1}"/>
          </ac:picMkLst>
        </pc:picChg>
      </pc:sldChg>
      <pc:sldChg chg="addSp delSp modSp del">
        <pc:chgData name="Lonita Timofejeva" userId="S::lonita.timofejeva@vetrungesgimnazija.lt::8ea2287f-5ab8-4ad0-ab10-2d0a163e034d" providerId="AD" clId="Web-{DE4BD5CB-DA33-62DF-FC1A-B86E8513418D}" dt="2024-06-01T15:14:31.371" v="895"/>
        <pc:sldMkLst>
          <pc:docMk/>
          <pc:sldMk cId="3454013433" sldId="324"/>
        </pc:sldMkLst>
        <pc:spChg chg="del">
          <ac:chgData name="Lonita Timofejeva" userId="S::lonita.timofejeva@vetrungesgimnazija.lt::8ea2287f-5ab8-4ad0-ab10-2d0a163e034d" providerId="AD" clId="Web-{DE4BD5CB-DA33-62DF-FC1A-B86E8513418D}" dt="2024-06-01T14:53:45.928" v="753"/>
          <ac:spMkLst>
            <pc:docMk/>
            <pc:sldMk cId="3454013433" sldId="324"/>
            <ac:spMk id="5" creationId="{32A658AA-4492-6164-3ADB-EA850C0E285C}"/>
          </ac:spMkLst>
        </pc:spChg>
        <pc:spChg chg="add del mod">
          <ac:chgData name="Lonita Timofejeva" userId="S::lonita.timofejeva@vetrungesgimnazija.lt::8ea2287f-5ab8-4ad0-ab10-2d0a163e034d" providerId="AD" clId="Web-{DE4BD5CB-DA33-62DF-FC1A-B86E8513418D}" dt="2024-06-01T14:55:41.007" v="836"/>
          <ac:spMkLst>
            <pc:docMk/>
            <pc:sldMk cId="3454013433" sldId="324"/>
            <ac:spMk id="7" creationId="{E1BDB9D3-66B4-8D27-17EC-7548ADB488D4}"/>
          </ac:spMkLst>
        </pc:spChg>
        <pc:spChg chg="add del mod">
          <ac:chgData name="Lonita Timofejeva" userId="S::lonita.timofejeva@vetrungesgimnazija.lt::8ea2287f-5ab8-4ad0-ab10-2d0a163e034d" providerId="AD" clId="Web-{DE4BD5CB-DA33-62DF-FC1A-B86E8513418D}" dt="2024-06-01T14:59:37.697" v="893"/>
          <ac:spMkLst>
            <pc:docMk/>
            <pc:sldMk cId="3454013433" sldId="324"/>
            <ac:spMk id="12" creationId="{BF958F6C-5E57-F57D-B16F-6AF57EE925CD}"/>
          </ac:spMkLst>
        </pc:spChg>
        <pc:spChg chg="ord">
          <ac:chgData name="Lonita Timofejeva" userId="S::lonita.timofejeva@vetrungesgimnazija.lt::8ea2287f-5ab8-4ad0-ab10-2d0a163e034d" providerId="AD" clId="Web-{DE4BD5CB-DA33-62DF-FC1A-B86E8513418D}" dt="2024-06-01T14:56:00.913" v="840"/>
          <ac:spMkLst>
            <pc:docMk/>
            <pc:sldMk cId="3454013433" sldId="324"/>
            <ac:spMk id="21" creationId="{5F416BC6-45D9-42E2-812E-8642852FBABE}"/>
          </ac:spMkLst>
        </pc:spChg>
        <pc:spChg chg="ord">
          <ac:chgData name="Lonita Timofejeva" userId="S::lonita.timofejeva@vetrungesgimnazija.lt::8ea2287f-5ab8-4ad0-ab10-2d0a163e034d" providerId="AD" clId="Web-{DE4BD5CB-DA33-62DF-FC1A-B86E8513418D}" dt="2024-06-01T14:56:04.147" v="841"/>
          <ac:spMkLst>
            <pc:docMk/>
            <pc:sldMk cId="3454013433" sldId="324"/>
            <ac:spMk id="23" creationId="{C36AA63B-9EE1-4A5A-ABD7-4BA42FEF4152}"/>
          </ac:spMkLst>
        </pc:spChg>
        <pc:graphicFrameChg chg="add del mod ord modGraphic">
          <ac:chgData name="Lonita Timofejeva" userId="S::lonita.timofejeva@vetrungesgimnazija.lt::8ea2287f-5ab8-4ad0-ab10-2d0a163e034d" providerId="AD" clId="Web-{DE4BD5CB-DA33-62DF-FC1A-B86E8513418D}" dt="2024-06-01T14:55:38.428" v="835"/>
          <ac:graphicFrameMkLst>
            <pc:docMk/>
            <pc:sldMk cId="3454013433" sldId="324"/>
            <ac:graphicFrameMk id="3" creationId="{30D16C52-8C39-B19A-F6CD-BD019E76A0B3}"/>
          </ac:graphicFrameMkLst>
        </pc:graphicFrameChg>
        <pc:graphicFrameChg chg="add del mod ord modGraphic">
          <ac:chgData name="Lonita Timofejeva" userId="S::lonita.timofejeva@vetrungesgimnazija.lt::8ea2287f-5ab8-4ad0-ab10-2d0a163e034d" providerId="AD" clId="Web-{DE4BD5CB-DA33-62DF-FC1A-B86E8513418D}" dt="2024-06-01T14:59:23.072" v="891"/>
          <ac:graphicFrameMkLst>
            <pc:docMk/>
            <pc:sldMk cId="3454013433" sldId="324"/>
            <ac:graphicFrameMk id="9" creationId="{D59F66B4-9023-4AAD-0A3B-68BD72EF34C7}"/>
          </ac:graphicFrameMkLst>
        </pc:graphicFrameChg>
        <pc:graphicFrameChg chg="add mod ord modGraphic">
          <ac:chgData name="Lonita Timofejeva" userId="S::lonita.timofejeva@vetrungesgimnazija.lt::8ea2287f-5ab8-4ad0-ab10-2d0a163e034d" providerId="AD" clId="Web-{DE4BD5CB-DA33-62DF-FC1A-B86E8513418D}" dt="2024-06-01T15:14:00.324" v="894"/>
          <ac:graphicFrameMkLst>
            <pc:docMk/>
            <pc:sldMk cId="3454013433" sldId="324"/>
            <ac:graphicFrameMk id="14" creationId="{A8038682-AF09-CBE3-CF94-487B730DFB98}"/>
          </ac:graphicFrameMkLst>
        </pc:graphicFrameChg>
        <pc:picChg chg="add mod ord">
          <ac:chgData name="Lonita Timofejeva" userId="S::lonita.timofejeva@vetrungesgimnazija.lt::8ea2287f-5ab8-4ad0-ab10-2d0a163e034d" providerId="AD" clId="Web-{DE4BD5CB-DA33-62DF-FC1A-B86E8513418D}" dt="2024-06-01T14:59:14.665" v="888" actId="1076"/>
          <ac:picMkLst>
            <pc:docMk/>
            <pc:sldMk cId="3454013433" sldId="324"/>
            <ac:picMk id="4" creationId="{2684838B-8700-0251-33FE-4B3C13A0C907}"/>
          </ac:picMkLst>
        </pc:picChg>
        <pc:picChg chg="mod ord">
          <ac:chgData name="Lonita Timofejeva" userId="S::lonita.timofejeva@vetrungesgimnazija.lt::8ea2287f-5ab8-4ad0-ab10-2d0a163e034d" providerId="AD" clId="Web-{DE4BD5CB-DA33-62DF-FC1A-B86E8513418D}" dt="2024-06-01T14:59:13.009" v="887" actId="1076"/>
          <ac:picMkLst>
            <pc:docMk/>
            <pc:sldMk cId="3454013433" sldId="324"/>
            <ac:picMk id="10" creationId="{26E834FB-1A22-DBA1-EBFC-9D4CCC856859}"/>
          </ac:picMkLst>
        </pc:picChg>
      </pc:sldChg>
      <pc:sldChg chg="addSp delSp modSp">
        <pc:chgData name="Lonita Timofejeva" userId="S::lonita.timofejeva@vetrungesgimnazija.lt::8ea2287f-5ab8-4ad0-ab10-2d0a163e034d" providerId="AD" clId="Web-{DE4BD5CB-DA33-62DF-FC1A-B86E8513418D}" dt="2024-06-01T15:33:40.047" v="924" actId="1076"/>
        <pc:sldMkLst>
          <pc:docMk/>
          <pc:sldMk cId="207324378" sldId="325"/>
        </pc:sldMkLst>
        <pc:spChg chg="del">
          <ac:chgData name="Lonita Timofejeva" userId="S::lonita.timofejeva@vetrungesgimnazija.lt::8ea2287f-5ab8-4ad0-ab10-2d0a163e034d" providerId="AD" clId="Web-{DE4BD5CB-DA33-62DF-FC1A-B86E8513418D}" dt="2024-06-01T15:16:40.374" v="911"/>
          <ac:spMkLst>
            <pc:docMk/>
            <pc:sldMk cId="207324378" sldId="325"/>
            <ac:spMk id="10" creationId="{AA4D74A7-2CCB-AA51-1FB2-F95116D2031C}"/>
          </ac:spMkLst>
        </pc:spChg>
        <pc:picChg chg="add mod ord">
          <ac:chgData name="Lonita Timofejeva" userId="S::lonita.timofejeva@vetrungesgimnazija.lt::8ea2287f-5ab8-4ad0-ab10-2d0a163e034d" providerId="AD" clId="Web-{DE4BD5CB-DA33-62DF-FC1A-B86E8513418D}" dt="2024-06-01T15:18:22.362" v="919" actId="14100"/>
          <ac:picMkLst>
            <pc:docMk/>
            <pc:sldMk cId="207324378" sldId="325"/>
            <ac:picMk id="4" creationId="{F5998614-3F69-9CC4-61C4-02B26A04BDAB}"/>
          </ac:picMkLst>
        </pc:picChg>
        <pc:picChg chg="add mod">
          <ac:chgData name="Lonita Timofejeva" userId="S::lonita.timofejeva@vetrungesgimnazija.lt::8ea2287f-5ab8-4ad0-ab10-2d0a163e034d" providerId="AD" clId="Web-{DE4BD5CB-DA33-62DF-FC1A-B86E8513418D}" dt="2024-06-01T15:33:40.047" v="924" actId="1076"/>
          <ac:picMkLst>
            <pc:docMk/>
            <pc:sldMk cId="207324378" sldId="325"/>
            <ac:picMk id="6" creationId="{1CEB683F-D723-5905-D5A4-A297D2868D5D}"/>
          </ac:picMkLst>
        </pc:picChg>
        <pc:picChg chg="del">
          <ac:chgData name="Lonita Timofejeva" userId="S::lonita.timofejeva@vetrungesgimnazija.lt::8ea2287f-5ab8-4ad0-ab10-2d0a163e034d" providerId="AD" clId="Web-{DE4BD5CB-DA33-62DF-FC1A-B86E8513418D}" dt="2024-06-01T15:32:16.167" v="920"/>
          <ac:picMkLst>
            <pc:docMk/>
            <pc:sldMk cId="207324378" sldId="325"/>
            <ac:picMk id="12" creationId="{50B901DC-DC67-B684-05A8-34C5BBB7F043}"/>
          </ac:picMkLst>
        </pc:picChg>
      </pc:sldChg>
      <pc:sldChg chg="addSp delSp modSp new">
        <pc:chgData name="Lonita Timofejeva" userId="S::lonita.timofejeva@vetrungesgimnazija.lt::8ea2287f-5ab8-4ad0-ab10-2d0a163e034d" providerId="AD" clId="Web-{DE4BD5CB-DA33-62DF-FC1A-B86E8513418D}" dt="2024-06-01T15:15:59.574" v="910" actId="1076"/>
        <pc:sldMkLst>
          <pc:docMk/>
          <pc:sldMk cId="504860685" sldId="326"/>
        </pc:sldMkLst>
        <pc:spChg chg="del">
          <ac:chgData name="Lonita Timofejeva" userId="S::lonita.timofejeva@vetrungesgimnazija.lt::8ea2287f-5ab8-4ad0-ab10-2d0a163e034d" providerId="AD" clId="Web-{DE4BD5CB-DA33-62DF-FC1A-B86E8513418D}" dt="2024-06-01T15:15:01.371" v="898"/>
          <ac:spMkLst>
            <pc:docMk/>
            <pc:sldMk cId="504860685" sldId="326"/>
            <ac:spMk id="3" creationId="{30DF4688-C558-8BED-E670-B826F8E670E1}"/>
          </ac:spMkLst>
        </pc:spChg>
        <pc:picChg chg="add mod ord">
          <ac:chgData name="Lonita Timofejeva" userId="S::lonita.timofejeva@vetrungesgimnazija.lt::8ea2287f-5ab8-4ad0-ab10-2d0a163e034d" providerId="AD" clId="Web-{DE4BD5CB-DA33-62DF-FC1A-B86E8513418D}" dt="2024-06-01T15:15:57.058" v="909" actId="1076"/>
          <ac:picMkLst>
            <pc:docMk/>
            <pc:sldMk cId="504860685" sldId="326"/>
            <ac:picMk id="5" creationId="{D0DE882F-8DFA-5362-F877-B6B55F556464}"/>
          </ac:picMkLst>
        </pc:picChg>
        <pc:picChg chg="add mod ord">
          <ac:chgData name="Lonita Timofejeva" userId="S::lonita.timofejeva@vetrungesgimnazija.lt::8ea2287f-5ab8-4ad0-ab10-2d0a163e034d" providerId="AD" clId="Web-{DE4BD5CB-DA33-62DF-FC1A-B86E8513418D}" dt="2024-06-01T15:15:01.371" v="898"/>
          <ac:picMkLst>
            <pc:docMk/>
            <pc:sldMk cId="504860685" sldId="326"/>
            <ac:picMk id="6" creationId="{F9158D3E-154B-C27F-6F8D-8B6415B5466B}"/>
          </ac:picMkLst>
        </pc:picChg>
        <pc:picChg chg="add mod ord">
          <ac:chgData name="Lonita Timofejeva" userId="S::lonita.timofejeva@vetrungesgimnazija.lt::8ea2287f-5ab8-4ad0-ab10-2d0a163e034d" providerId="AD" clId="Web-{DE4BD5CB-DA33-62DF-FC1A-B86E8513418D}" dt="2024-06-01T15:15:59.574" v="910" actId="1076"/>
          <ac:picMkLst>
            <pc:docMk/>
            <pc:sldMk cId="504860685" sldId="326"/>
            <ac:picMk id="7" creationId="{D48A72DE-456F-9F75-4111-001B7F26D16F}"/>
          </ac:picMkLst>
        </pc:picChg>
      </pc:sldChg>
    </pc:docChg>
  </pc:docChgLst>
  <pc:docChgLst>
    <pc:chgData name="Birutė Žukauskienė" userId="S::birute.zukauskiene@vetrungesgimnazija.lt::98e565df-79cc-47e3-b15d-62e9a535fb46" providerId="AD" clId="Web-{EEB5FD2C-35E6-4E17-AF2C-6DAA00F0EBE1}"/>
    <pc:docChg chg="modSld">
      <pc:chgData name="Birutė Žukauskienė" userId="S::birute.zukauskiene@vetrungesgimnazija.lt::98e565df-79cc-47e3-b15d-62e9a535fb46" providerId="AD" clId="Web-{EEB5FD2C-35E6-4E17-AF2C-6DAA00F0EBE1}" dt="2024-06-01T16:36:36.718" v="5" actId="20577"/>
      <pc:docMkLst>
        <pc:docMk/>
      </pc:docMkLst>
      <pc:sldChg chg="modSp">
        <pc:chgData name="Birutė Žukauskienė" userId="S::birute.zukauskiene@vetrungesgimnazija.lt::98e565df-79cc-47e3-b15d-62e9a535fb46" providerId="AD" clId="Web-{EEB5FD2C-35E6-4E17-AF2C-6DAA00F0EBE1}" dt="2024-06-01T16:36:36.718" v="5" actId="20577"/>
        <pc:sldMkLst>
          <pc:docMk/>
          <pc:sldMk cId="3561139370" sldId="302"/>
        </pc:sldMkLst>
        <pc:spChg chg="mod">
          <ac:chgData name="Birutė Žukauskienė" userId="S::birute.zukauskiene@vetrungesgimnazija.lt::98e565df-79cc-47e3-b15d-62e9a535fb46" providerId="AD" clId="Web-{EEB5FD2C-35E6-4E17-AF2C-6DAA00F0EBE1}" dt="2024-06-01T16:36:36.718" v="5" actId="20577"/>
          <ac:spMkLst>
            <pc:docMk/>
            <pc:sldMk cId="3561139370" sldId="302"/>
            <ac:spMk id="3" creationId="{9C2FB974-91EE-C890-CFC1-C484A9BDF48D}"/>
          </ac:spMkLst>
        </pc:spChg>
      </pc:sldChg>
    </pc:docChg>
  </pc:docChgLst>
  <pc:docChgLst>
    <pc:chgData name="Birutė Žukauskienė" userId="S::birute.zukauskiene@vetrungesgimnazija.lt::98e565df-79cc-47e3-b15d-62e9a535fb46" providerId="AD" clId="Web-{CC1D647F-8E34-4D73-B1CD-016420ECC384}"/>
    <pc:docChg chg="addSld delSld modSld sldOrd">
      <pc:chgData name="Birutė Žukauskienė" userId="S::birute.zukauskiene@vetrungesgimnazija.lt::98e565df-79cc-47e3-b15d-62e9a535fb46" providerId="AD" clId="Web-{CC1D647F-8E34-4D73-B1CD-016420ECC384}" dt="2024-06-01T04:23:04.731" v="548" actId="14100"/>
      <pc:docMkLst>
        <pc:docMk/>
      </pc:docMkLst>
      <pc:sldChg chg="modSp">
        <pc:chgData name="Birutė Žukauskienė" userId="S::birute.zukauskiene@vetrungesgimnazija.lt::98e565df-79cc-47e3-b15d-62e9a535fb46" providerId="AD" clId="Web-{CC1D647F-8E34-4D73-B1CD-016420ECC384}" dt="2024-06-01T03:55:54.493" v="252" actId="1076"/>
        <pc:sldMkLst>
          <pc:docMk/>
          <pc:sldMk cId="3310591031" sldId="277"/>
        </pc:sldMkLst>
        <pc:spChg chg="mod">
          <ac:chgData name="Birutė Žukauskienė" userId="S::birute.zukauskiene@vetrungesgimnazija.lt::98e565df-79cc-47e3-b15d-62e9a535fb46" providerId="AD" clId="Web-{CC1D647F-8E34-4D73-B1CD-016420ECC384}" dt="2024-06-01T03:55:48.305" v="251" actId="1076"/>
          <ac:spMkLst>
            <pc:docMk/>
            <pc:sldMk cId="3310591031" sldId="277"/>
            <ac:spMk id="8" creationId="{6FF1FCB6-AB7C-4EB5-A347-609762255B70}"/>
          </ac:spMkLst>
        </pc:spChg>
        <pc:spChg chg="mod">
          <ac:chgData name="Birutė Žukauskienė" userId="S::birute.zukauskiene@vetrungesgimnazija.lt::98e565df-79cc-47e3-b15d-62e9a535fb46" providerId="AD" clId="Web-{CC1D647F-8E34-4D73-B1CD-016420ECC384}" dt="2024-06-01T03:55:43.727" v="250" actId="1076"/>
          <ac:spMkLst>
            <pc:docMk/>
            <pc:sldMk cId="3310591031" sldId="277"/>
            <ac:spMk id="12" creationId="{D5D54B56-7C32-ACDF-9C09-5E222164C8D4}"/>
          </ac:spMkLst>
        </pc:spChg>
        <pc:picChg chg="mod">
          <ac:chgData name="Birutė Žukauskienė" userId="S::birute.zukauskiene@vetrungesgimnazija.lt::98e565df-79cc-47e3-b15d-62e9a535fb46" providerId="AD" clId="Web-{CC1D647F-8E34-4D73-B1CD-016420ECC384}" dt="2024-06-01T03:55:54.493" v="252" actId="1076"/>
          <ac:picMkLst>
            <pc:docMk/>
            <pc:sldMk cId="3310591031" sldId="277"/>
            <ac:picMk id="10" creationId="{6E16AE77-2A63-3C7A-102C-EFB1131CFFED}"/>
          </ac:picMkLst>
        </pc:picChg>
      </pc:sldChg>
      <pc:sldChg chg="delSp">
        <pc:chgData name="Birutė Žukauskienė" userId="S::birute.zukauskiene@vetrungesgimnazija.lt::98e565df-79cc-47e3-b15d-62e9a535fb46" providerId="AD" clId="Web-{CC1D647F-8E34-4D73-B1CD-016420ECC384}" dt="2024-06-01T04:18:17.240" v="475"/>
        <pc:sldMkLst>
          <pc:docMk/>
          <pc:sldMk cId="3744816963" sldId="305"/>
        </pc:sldMkLst>
        <pc:spChg chg="del">
          <ac:chgData name="Birutė Žukauskienė" userId="S::birute.zukauskiene@vetrungesgimnazija.lt::98e565df-79cc-47e3-b15d-62e9a535fb46" providerId="AD" clId="Web-{CC1D647F-8E34-4D73-B1CD-016420ECC384}" dt="2024-06-01T04:18:17.240" v="475"/>
          <ac:spMkLst>
            <pc:docMk/>
            <pc:sldMk cId="3744816963" sldId="305"/>
            <ac:spMk id="7" creationId="{53960C65-19EF-11F2-A5F3-900B406E11EE}"/>
          </ac:spMkLst>
        </pc:spChg>
      </pc:sldChg>
      <pc:sldChg chg="modSp">
        <pc:chgData name="Birutė Žukauskienė" userId="S::birute.zukauskiene@vetrungesgimnazija.lt::98e565df-79cc-47e3-b15d-62e9a535fb46" providerId="AD" clId="Web-{CC1D647F-8E34-4D73-B1CD-016420ECC384}" dt="2024-06-01T03:46:38.690" v="19" actId="14100"/>
        <pc:sldMkLst>
          <pc:docMk/>
          <pc:sldMk cId="867886546" sldId="306"/>
        </pc:sldMkLst>
        <pc:spChg chg="mod">
          <ac:chgData name="Birutė Žukauskienė" userId="S::birute.zukauskiene@vetrungesgimnazija.lt::98e565df-79cc-47e3-b15d-62e9a535fb46" providerId="AD" clId="Web-{CC1D647F-8E34-4D73-B1CD-016420ECC384}" dt="2024-06-01T03:46:38.690" v="19" actId="14100"/>
          <ac:spMkLst>
            <pc:docMk/>
            <pc:sldMk cId="867886546" sldId="306"/>
            <ac:spMk id="2" creationId="{8322AB90-9D39-5EF6-BFCC-2F3D737B0625}"/>
          </ac:spMkLst>
        </pc:spChg>
      </pc:sldChg>
      <pc:sldChg chg="addSp delSp modSp ord">
        <pc:chgData name="Birutė Žukauskienė" userId="S::birute.zukauskiene@vetrungesgimnazija.lt::98e565df-79cc-47e3-b15d-62e9a535fb46" providerId="AD" clId="Web-{CC1D647F-8E34-4D73-B1CD-016420ECC384}" dt="2024-06-01T04:16:41.740" v="473" actId="14100"/>
        <pc:sldMkLst>
          <pc:docMk/>
          <pc:sldMk cId="1478651343" sldId="307"/>
        </pc:sldMkLst>
        <pc:spChg chg="del mod">
          <ac:chgData name="Birutė Žukauskienė" userId="S::birute.zukauskiene@vetrungesgimnazija.lt::98e565df-79cc-47e3-b15d-62e9a535fb46" providerId="AD" clId="Web-{CC1D647F-8E34-4D73-B1CD-016420ECC384}" dt="2024-06-01T04:08:47.037" v="369"/>
          <ac:spMkLst>
            <pc:docMk/>
            <pc:sldMk cId="1478651343" sldId="307"/>
            <ac:spMk id="2" creationId="{EE0C33A4-EF26-AAF1-BBED-9777EA948676}"/>
          </ac:spMkLst>
        </pc:spChg>
        <pc:spChg chg="add del mod">
          <ac:chgData name="Birutė Žukauskienė" userId="S::birute.zukauskiene@vetrungesgimnazija.lt::98e565df-79cc-47e3-b15d-62e9a535fb46" providerId="AD" clId="Web-{CC1D647F-8E34-4D73-B1CD-016420ECC384}" dt="2024-06-01T04:07:38.331" v="341"/>
          <ac:spMkLst>
            <pc:docMk/>
            <pc:sldMk cId="1478651343" sldId="307"/>
            <ac:spMk id="4" creationId="{B44566A0-025E-0E6C-869F-17FA5593398C}"/>
          </ac:spMkLst>
        </pc:spChg>
        <pc:spChg chg="add mod">
          <ac:chgData name="Birutė Žukauskienė" userId="S::birute.zukauskiene@vetrungesgimnazija.lt::98e565df-79cc-47e3-b15d-62e9a535fb46" providerId="AD" clId="Web-{CC1D647F-8E34-4D73-B1CD-016420ECC384}" dt="2024-06-01T04:11:02.319" v="397" actId="14100"/>
          <ac:spMkLst>
            <pc:docMk/>
            <pc:sldMk cId="1478651343" sldId="307"/>
            <ac:spMk id="6" creationId="{86D4BBC1-DCA4-86DF-0607-06533045F108}"/>
          </ac:spMkLst>
        </pc:spChg>
        <pc:spChg chg="add del mod">
          <ac:chgData name="Birutė Žukauskienė" userId="S::birute.zukauskiene@vetrungesgimnazija.lt::98e565df-79cc-47e3-b15d-62e9a535fb46" providerId="AD" clId="Web-{CC1D647F-8E34-4D73-B1CD-016420ECC384}" dt="2024-06-01T04:16:29.990" v="470" actId="20577"/>
          <ac:spMkLst>
            <pc:docMk/>
            <pc:sldMk cId="1478651343" sldId="307"/>
            <ac:spMk id="9" creationId="{86D4BBC1-DCA4-86DF-0607-06533045F108}"/>
          </ac:spMkLst>
        </pc:spChg>
        <pc:spChg chg="mod">
          <ac:chgData name="Birutė Žukauskienė" userId="S::birute.zukauskiene@vetrungesgimnazija.lt::98e565df-79cc-47e3-b15d-62e9a535fb46" providerId="AD" clId="Web-{CC1D647F-8E34-4D73-B1CD-016420ECC384}" dt="2024-06-01T04:16:41.740" v="473" actId="14100"/>
          <ac:spMkLst>
            <pc:docMk/>
            <pc:sldMk cId="1478651343" sldId="307"/>
            <ac:spMk id="10" creationId="{521B6FA1-1F66-0F49-B37A-D6F9F0CE82B2}"/>
          </ac:spMkLst>
        </pc:spChg>
        <pc:picChg chg="mod">
          <ac:chgData name="Birutė Žukauskienė" userId="S::birute.zukauskiene@vetrungesgimnazija.lt::98e565df-79cc-47e3-b15d-62e9a535fb46" providerId="AD" clId="Web-{CC1D647F-8E34-4D73-B1CD-016420ECC384}" dt="2024-06-01T04:12:44.537" v="417" actId="14100"/>
          <ac:picMkLst>
            <pc:docMk/>
            <pc:sldMk cId="1478651343" sldId="307"/>
            <ac:picMk id="15" creationId="{F05469BD-ACE1-81BB-DFD8-1737EF139492}"/>
          </ac:picMkLst>
        </pc:picChg>
        <pc:picChg chg="mod">
          <ac:chgData name="Birutė Žukauskienė" userId="S::birute.zukauskiene@vetrungesgimnazija.lt::98e565df-79cc-47e3-b15d-62e9a535fb46" providerId="AD" clId="Web-{CC1D647F-8E34-4D73-B1CD-016420ECC384}" dt="2024-06-01T04:12:36.928" v="415" actId="1076"/>
          <ac:picMkLst>
            <pc:docMk/>
            <pc:sldMk cId="1478651343" sldId="307"/>
            <ac:picMk id="16" creationId="{A0BA076B-4CDA-5316-6BBC-E9F5A0D18FDD}"/>
          </ac:picMkLst>
        </pc:picChg>
      </pc:sldChg>
      <pc:sldChg chg="addSp modSp">
        <pc:chgData name="Birutė Žukauskienė" userId="S::birute.zukauskiene@vetrungesgimnazija.lt::98e565df-79cc-47e3-b15d-62e9a535fb46" providerId="AD" clId="Web-{CC1D647F-8E34-4D73-B1CD-016420ECC384}" dt="2024-06-01T04:23:04.731" v="548" actId="14100"/>
        <pc:sldMkLst>
          <pc:docMk/>
          <pc:sldMk cId="1659929688" sldId="310"/>
        </pc:sldMkLst>
        <pc:spChg chg="mod">
          <ac:chgData name="Birutė Žukauskienė" userId="S::birute.zukauskiene@vetrungesgimnazija.lt::98e565df-79cc-47e3-b15d-62e9a535fb46" providerId="AD" clId="Web-{CC1D647F-8E34-4D73-B1CD-016420ECC384}" dt="2024-06-01T04:21:13.105" v="522" actId="20577"/>
          <ac:spMkLst>
            <pc:docMk/>
            <pc:sldMk cId="1659929688" sldId="310"/>
            <ac:spMk id="2" creationId="{8322AB90-9D39-5EF6-BFCC-2F3D737B0625}"/>
          </ac:spMkLst>
        </pc:spChg>
        <pc:spChg chg="mod">
          <ac:chgData name="Birutė Žukauskienė" userId="S::birute.zukauskiene@vetrungesgimnazija.lt::98e565df-79cc-47e3-b15d-62e9a535fb46" providerId="AD" clId="Web-{CC1D647F-8E34-4D73-B1CD-016420ECC384}" dt="2024-06-01T04:23:04.731" v="548" actId="14100"/>
          <ac:spMkLst>
            <pc:docMk/>
            <pc:sldMk cId="1659929688" sldId="310"/>
            <ac:spMk id="4" creationId="{220BF905-C348-6BC6-DFF9-30A85DB25EF2}"/>
          </ac:spMkLst>
        </pc:spChg>
        <pc:spChg chg="mod">
          <ac:chgData name="Birutė Žukauskienė" userId="S::birute.zukauskiene@vetrungesgimnazija.lt::98e565df-79cc-47e3-b15d-62e9a535fb46" providerId="AD" clId="Web-{CC1D647F-8E34-4D73-B1CD-016420ECC384}" dt="2024-06-01T04:21:33.839" v="527" actId="14100"/>
          <ac:spMkLst>
            <pc:docMk/>
            <pc:sldMk cId="1659929688" sldId="310"/>
            <ac:spMk id="5" creationId="{03D85F9A-1202-3842-3E32-8480531049B9}"/>
          </ac:spMkLst>
        </pc:spChg>
        <pc:picChg chg="mod">
          <ac:chgData name="Birutė Žukauskienė" userId="S::birute.zukauskiene@vetrungesgimnazija.lt::98e565df-79cc-47e3-b15d-62e9a535fb46" providerId="AD" clId="Web-{CC1D647F-8E34-4D73-B1CD-016420ECC384}" dt="2024-06-01T04:22:30.857" v="541" actId="14100"/>
          <ac:picMkLst>
            <pc:docMk/>
            <pc:sldMk cId="1659929688" sldId="310"/>
            <ac:picMk id="3" creationId="{C36DAD3F-810C-81DD-A484-3DC3E02B4F26}"/>
          </ac:picMkLst>
        </pc:picChg>
        <pc:picChg chg="add mod">
          <ac:chgData name="Birutė Žukauskienė" userId="S::birute.zukauskiene@vetrungesgimnazija.lt::98e565df-79cc-47e3-b15d-62e9a535fb46" providerId="AD" clId="Web-{CC1D647F-8E34-4D73-B1CD-016420ECC384}" dt="2024-06-01T04:22:33.732" v="542" actId="14100"/>
          <ac:picMkLst>
            <pc:docMk/>
            <pc:sldMk cId="1659929688" sldId="310"/>
            <ac:picMk id="6" creationId="{BAA159CD-0569-0762-6FCE-542F58334254}"/>
          </ac:picMkLst>
        </pc:picChg>
      </pc:sldChg>
      <pc:sldChg chg="addSp modSp del ord">
        <pc:chgData name="Birutė Žukauskienė" userId="S::birute.zukauskiene@vetrungesgimnazija.lt::98e565df-79cc-47e3-b15d-62e9a535fb46" providerId="AD" clId="Web-{CC1D647F-8E34-4D73-B1CD-016420ECC384}" dt="2024-06-01T04:17:03.896" v="474"/>
        <pc:sldMkLst>
          <pc:docMk/>
          <pc:sldMk cId="3107231563" sldId="312"/>
        </pc:sldMkLst>
        <pc:spChg chg="mod">
          <ac:chgData name="Birutė Žukauskienė" userId="S::birute.zukauskiene@vetrungesgimnazija.lt::98e565df-79cc-47e3-b15d-62e9a535fb46" providerId="AD" clId="Web-{CC1D647F-8E34-4D73-B1CD-016420ECC384}" dt="2024-06-01T04:03:03.732" v="315" actId="14100"/>
          <ac:spMkLst>
            <pc:docMk/>
            <pc:sldMk cId="3107231563" sldId="312"/>
            <ac:spMk id="2" creationId="{8322AB90-9D39-5EF6-BFCC-2F3D737B0625}"/>
          </ac:spMkLst>
        </pc:spChg>
        <pc:spChg chg="mod">
          <ac:chgData name="Birutė Žukauskienė" userId="S::birute.zukauskiene@vetrungesgimnazija.lt::98e565df-79cc-47e3-b15d-62e9a535fb46" providerId="AD" clId="Web-{CC1D647F-8E34-4D73-B1CD-016420ECC384}" dt="2024-06-01T04:14:55.037" v="436" actId="20577"/>
          <ac:spMkLst>
            <pc:docMk/>
            <pc:sldMk cId="3107231563" sldId="312"/>
            <ac:spMk id="4" creationId="{220BF905-C348-6BC6-DFF9-30A85DB25EF2}"/>
          </ac:spMkLst>
        </pc:spChg>
        <pc:spChg chg="mod">
          <ac:chgData name="Birutė Žukauskienė" userId="S::birute.zukauskiene@vetrungesgimnazija.lt::98e565df-79cc-47e3-b15d-62e9a535fb46" providerId="AD" clId="Web-{CC1D647F-8E34-4D73-B1CD-016420ECC384}" dt="2024-06-01T04:02:35.014" v="313" actId="20577"/>
          <ac:spMkLst>
            <pc:docMk/>
            <pc:sldMk cId="3107231563" sldId="312"/>
            <ac:spMk id="5" creationId="{03D85F9A-1202-3842-3E32-8480531049B9}"/>
          </ac:spMkLst>
        </pc:spChg>
        <pc:picChg chg="add mod">
          <ac:chgData name="Birutė Žukauskienė" userId="S::birute.zukauskiene@vetrungesgimnazija.lt::98e565df-79cc-47e3-b15d-62e9a535fb46" providerId="AD" clId="Web-{CC1D647F-8E34-4D73-B1CD-016420ECC384}" dt="2024-06-01T03:59:54.795" v="296" actId="1076"/>
          <ac:picMkLst>
            <pc:docMk/>
            <pc:sldMk cId="3107231563" sldId="312"/>
            <ac:picMk id="6" creationId="{DD6F918F-4085-66EB-907C-14956516B402}"/>
          </ac:picMkLst>
        </pc:picChg>
        <pc:picChg chg="add mod">
          <ac:chgData name="Birutė Žukauskienė" userId="S::birute.zukauskiene@vetrungesgimnazija.lt::98e565df-79cc-47e3-b15d-62e9a535fb46" providerId="AD" clId="Web-{CC1D647F-8E34-4D73-B1CD-016420ECC384}" dt="2024-06-01T04:02:55.514" v="314" actId="1076"/>
          <ac:picMkLst>
            <pc:docMk/>
            <pc:sldMk cId="3107231563" sldId="312"/>
            <ac:picMk id="9" creationId="{3074DF65-E2D4-49C9-88DA-15834E9464FA}"/>
          </ac:picMkLst>
        </pc:picChg>
      </pc:sldChg>
      <pc:sldChg chg="add replId">
        <pc:chgData name="Birutė Žukauskienė" userId="S::birute.zukauskiene@vetrungesgimnazija.lt::98e565df-79cc-47e3-b15d-62e9a535fb46" providerId="AD" clId="Web-{CC1D647F-8E34-4D73-B1CD-016420ECC384}" dt="2024-06-01T03:43:22.628" v="8"/>
        <pc:sldMkLst>
          <pc:docMk/>
          <pc:sldMk cId="1787719094" sldId="313"/>
        </pc:sldMkLst>
      </pc:sldChg>
    </pc:docChg>
  </pc:docChgLst>
  <pc:docChgLst>
    <pc:chgData name="Viktorija Tureckaja" userId="S::viktorija.tureckaja@vetrungesgimnazija.lt::f21afab1-d175-431a-923c-9ec3d2632846" providerId="AD" clId="Web-{99DEAED1-D1A1-D192-8A0D-1230F9B64066}"/>
    <pc:docChg chg="addSld delSld modSld">
      <pc:chgData name="Viktorija Tureckaja" userId="S::viktorija.tureckaja@vetrungesgimnazija.lt::f21afab1-d175-431a-923c-9ec3d2632846" providerId="AD" clId="Web-{99DEAED1-D1A1-D192-8A0D-1230F9B64066}" dt="2024-06-01T15:17:40.587" v="165" actId="14100"/>
      <pc:docMkLst>
        <pc:docMk/>
      </pc:docMkLst>
      <pc:sldChg chg="addSp modSp">
        <pc:chgData name="Viktorija Tureckaja" userId="S::viktorija.tureckaja@vetrungesgimnazija.lt::f21afab1-d175-431a-923c-9ec3d2632846" providerId="AD" clId="Web-{99DEAED1-D1A1-D192-8A0D-1230F9B64066}" dt="2024-06-01T14:26:41.501" v="96" actId="1076"/>
        <pc:sldMkLst>
          <pc:docMk/>
          <pc:sldMk cId="2236146161" sldId="292"/>
        </pc:sldMkLst>
        <pc:spChg chg="mod modVis">
          <ac:chgData name="Viktorija Tureckaja" userId="S::viktorija.tureckaja@vetrungesgimnazija.lt::f21afab1-d175-431a-923c-9ec3d2632846" providerId="AD" clId="Web-{99DEAED1-D1A1-D192-8A0D-1230F9B64066}" dt="2024-06-01T14:26:17.704" v="92"/>
          <ac:spMkLst>
            <pc:docMk/>
            <pc:sldMk cId="2236146161" sldId="292"/>
            <ac:spMk id="24" creationId="{4D89016A-FD6A-409F-BD59-281B82AF3EFF}"/>
          </ac:spMkLst>
        </pc:spChg>
        <pc:picChg chg="add mod modVis">
          <ac:chgData name="Viktorija Tureckaja" userId="S::viktorija.tureckaja@vetrungesgimnazija.lt::f21afab1-d175-431a-923c-9ec3d2632846" providerId="AD" clId="Web-{99DEAED1-D1A1-D192-8A0D-1230F9B64066}" dt="2024-06-01T14:26:25.673" v="94"/>
          <ac:picMkLst>
            <pc:docMk/>
            <pc:sldMk cId="2236146161" sldId="292"/>
            <ac:picMk id="5" creationId="{8C5CE172-91A6-1BEC-D917-A3F6A91B5729}"/>
          </ac:picMkLst>
        </pc:picChg>
        <pc:picChg chg="mod">
          <ac:chgData name="Viktorija Tureckaja" userId="S::viktorija.tureckaja@vetrungesgimnazija.lt::f21afab1-d175-431a-923c-9ec3d2632846" providerId="AD" clId="Web-{99DEAED1-D1A1-D192-8A0D-1230F9B64066}" dt="2024-06-01T14:26:41.501" v="96" actId="1076"/>
          <ac:picMkLst>
            <pc:docMk/>
            <pc:sldMk cId="2236146161" sldId="292"/>
            <ac:picMk id="6" creationId="{97CBED1A-1C84-0762-63D2-8F844443A222}"/>
          </ac:picMkLst>
        </pc:picChg>
        <pc:picChg chg="mod">
          <ac:chgData name="Viktorija Tureckaja" userId="S::viktorija.tureckaja@vetrungesgimnazija.lt::f21afab1-d175-431a-923c-9ec3d2632846" providerId="AD" clId="Web-{99DEAED1-D1A1-D192-8A0D-1230F9B64066}" dt="2024-06-01T14:26:32.861" v="95" actId="1076"/>
          <ac:picMkLst>
            <pc:docMk/>
            <pc:sldMk cId="2236146161" sldId="292"/>
            <ac:picMk id="7" creationId="{C3BF2428-628B-4066-AB45-B9181078AEB2}"/>
          </ac:picMkLst>
        </pc:picChg>
      </pc:sldChg>
      <pc:sldChg chg="modSp">
        <pc:chgData name="Viktorija Tureckaja" userId="S::viktorija.tureckaja@vetrungesgimnazija.lt::f21afab1-d175-431a-923c-9ec3d2632846" providerId="AD" clId="Web-{99DEAED1-D1A1-D192-8A0D-1230F9B64066}" dt="2024-06-01T14:23:36.214" v="82" actId="20577"/>
        <pc:sldMkLst>
          <pc:docMk/>
          <pc:sldMk cId="1787719094" sldId="313"/>
        </pc:sldMkLst>
        <pc:spChg chg="mod">
          <ac:chgData name="Viktorija Tureckaja" userId="S::viktorija.tureckaja@vetrungesgimnazija.lt::f21afab1-d175-431a-923c-9ec3d2632846" providerId="AD" clId="Web-{99DEAED1-D1A1-D192-8A0D-1230F9B64066}" dt="2024-06-01T14:23:36.214" v="82" actId="20577"/>
          <ac:spMkLst>
            <pc:docMk/>
            <pc:sldMk cId="1787719094" sldId="313"/>
            <ac:spMk id="5" creationId="{03D85F9A-1202-3842-3E32-8480531049B9}"/>
          </ac:spMkLst>
        </pc:spChg>
      </pc:sldChg>
      <pc:sldChg chg="del">
        <pc:chgData name="Viktorija Tureckaja" userId="S::viktorija.tureckaja@vetrungesgimnazija.lt::f21afab1-d175-431a-923c-9ec3d2632846" providerId="AD" clId="Web-{99DEAED1-D1A1-D192-8A0D-1230F9B64066}" dt="2024-06-01T14:25:31.734" v="85"/>
        <pc:sldMkLst>
          <pc:docMk/>
          <pc:sldMk cId="1614754443" sldId="319"/>
        </pc:sldMkLst>
      </pc:sldChg>
      <pc:sldChg chg="del">
        <pc:chgData name="Viktorija Tureckaja" userId="S::viktorija.tureckaja@vetrungesgimnazija.lt::f21afab1-d175-431a-923c-9ec3d2632846" providerId="AD" clId="Web-{99DEAED1-D1A1-D192-8A0D-1230F9B64066}" dt="2024-06-01T14:25:38.187" v="86"/>
        <pc:sldMkLst>
          <pc:docMk/>
          <pc:sldMk cId="2088966619" sldId="321"/>
        </pc:sldMkLst>
      </pc:sldChg>
      <pc:sldChg chg="del">
        <pc:chgData name="Viktorija Tureckaja" userId="S::viktorija.tureckaja@vetrungesgimnazija.lt::f21afab1-d175-431a-923c-9ec3d2632846" providerId="AD" clId="Web-{99DEAED1-D1A1-D192-8A0D-1230F9B64066}" dt="2024-06-01T14:25:30.405" v="84"/>
        <pc:sldMkLst>
          <pc:docMk/>
          <pc:sldMk cId="317380576" sldId="323"/>
        </pc:sldMkLst>
      </pc:sldChg>
      <pc:sldChg chg="addSp delSp modSp add replId">
        <pc:chgData name="Viktorija Tureckaja" userId="S::viktorija.tureckaja@vetrungesgimnazija.lt::f21afab1-d175-431a-923c-9ec3d2632846" providerId="AD" clId="Web-{99DEAED1-D1A1-D192-8A0D-1230F9B64066}" dt="2024-06-01T15:11:02.629" v="144"/>
        <pc:sldMkLst>
          <pc:docMk/>
          <pc:sldMk cId="3454013433" sldId="324"/>
        </pc:sldMkLst>
        <pc:spChg chg="del mod">
          <ac:chgData name="Viktorija Tureckaja" userId="S::viktorija.tureckaja@vetrungesgimnazija.lt::f21afab1-d175-431a-923c-9ec3d2632846" providerId="AD" clId="Web-{99DEAED1-D1A1-D192-8A0D-1230F9B64066}" dt="2024-06-01T14:27:02.158" v="118"/>
          <ac:spMkLst>
            <pc:docMk/>
            <pc:sldMk cId="3454013433" sldId="324"/>
            <ac:spMk id="2" creationId="{13A9C0B0-AD54-80B0-B62C-218205C0531F}"/>
          </ac:spMkLst>
        </pc:spChg>
        <pc:spChg chg="add mod modVis">
          <ac:chgData name="Viktorija Tureckaja" userId="S::viktorija.tureckaja@vetrungesgimnazija.lt::f21afab1-d175-431a-923c-9ec3d2632846" providerId="AD" clId="Web-{99DEAED1-D1A1-D192-8A0D-1230F9B64066}" dt="2024-06-01T14:27:09.080" v="124"/>
          <ac:spMkLst>
            <pc:docMk/>
            <pc:sldMk cId="3454013433" sldId="324"/>
            <ac:spMk id="5" creationId="{32A658AA-4492-6164-3ADB-EA850C0E285C}"/>
          </ac:spMkLst>
        </pc:spChg>
        <pc:spChg chg="mod modVis">
          <ac:chgData name="Viktorija Tureckaja" userId="S::viktorija.tureckaja@vetrungesgimnazija.lt::f21afab1-d175-431a-923c-9ec3d2632846" providerId="AD" clId="Web-{99DEAED1-D1A1-D192-8A0D-1230F9B64066}" dt="2024-06-01T14:27:05.190" v="121"/>
          <ac:spMkLst>
            <pc:docMk/>
            <pc:sldMk cId="3454013433" sldId="324"/>
            <ac:spMk id="22" creationId="{7D8FFABA-35FF-4824-A828-AF70682C1714}"/>
          </ac:spMkLst>
        </pc:spChg>
        <pc:spChg chg="mod modVis">
          <ac:chgData name="Viktorija Tureckaja" userId="S::viktorija.tureckaja@vetrungesgimnazija.lt::f21afab1-d175-431a-923c-9ec3d2632846" providerId="AD" clId="Web-{99DEAED1-D1A1-D192-8A0D-1230F9B64066}" dt="2024-06-01T14:27:06.096" v="122"/>
          <ac:spMkLst>
            <pc:docMk/>
            <pc:sldMk cId="3454013433" sldId="324"/>
            <ac:spMk id="23" creationId="{C36AA63B-9EE1-4A5A-ABD7-4BA42FEF4152}"/>
          </ac:spMkLst>
        </pc:spChg>
        <pc:spChg chg="mod modVis">
          <ac:chgData name="Viktorija Tureckaja" userId="S::viktorija.tureckaja@vetrungesgimnazija.lt::f21afab1-d175-431a-923c-9ec3d2632846" providerId="AD" clId="Web-{99DEAED1-D1A1-D192-8A0D-1230F9B64066}" dt="2024-06-01T14:27:04.158" v="120"/>
          <ac:spMkLst>
            <pc:docMk/>
            <pc:sldMk cId="3454013433" sldId="324"/>
            <ac:spMk id="24" creationId="{4D89016A-FD6A-409F-BD59-281B82AF3EFF}"/>
          </ac:spMkLst>
        </pc:spChg>
        <pc:graphicFrameChg chg="modGraphic">
          <ac:chgData name="Viktorija Tureckaja" userId="S::viktorija.tureckaja@vetrungesgimnazija.lt::f21afab1-d175-431a-923c-9ec3d2632846" providerId="AD" clId="Web-{99DEAED1-D1A1-D192-8A0D-1230F9B64066}" dt="2024-06-01T14:57:43.367" v="127"/>
          <ac:graphicFrameMkLst>
            <pc:docMk/>
            <pc:sldMk cId="3454013433" sldId="324"/>
            <ac:graphicFrameMk id="9" creationId="{D59F66B4-9023-4AAD-0A3B-68BD72EF34C7}"/>
          </ac:graphicFrameMkLst>
        </pc:graphicFrameChg>
        <pc:graphicFrameChg chg="modGraphic">
          <ac:chgData name="Viktorija Tureckaja" userId="S::viktorija.tureckaja@vetrungesgimnazija.lt::f21afab1-d175-431a-923c-9ec3d2632846" providerId="AD" clId="Web-{99DEAED1-D1A1-D192-8A0D-1230F9B64066}" dt="2024-06-01T15:11:02.629" v="144"/>
          <ac:graphicFrameMkLst>
            <pc:docMk/>
            <pc:sldMk cId="3454013433" sldId="324"/>
            <ac:graphicFrameMk id="14" creationId="{A8038682-AF09-CBE3-CF94-487B730DFB98}"/>
          </ac:graphicFrameMkLst>
        </pc:graphicFrameChg>
        <pc:picChg chg="mod">
          <ac:chgData name="Viktorija Tureckaja" userId="S::viktorija.tureckaja@vetrungesgimnazija.lt::f21afab1-d175-431a-923c-9ec3d2632846" providerId="AD" clId="Web-{99DEAED1-D1A1-D192-8A0D-1230F9B64066}" dt="2024-06-01T15:10:45.956" v="141" actId="1076"/>
          <ac:picMkLst>
            <pc:docMk/>
            <pc:sldMk cId="3454013433" sldId="324"/>
            <ac:picMk id="4" creationId="{2684838B-8700-0251-33FE-4B3C13A0C907}"/>
          </ac:picMkLst>
        </pc:picChg>
        <pc:picChg chg="del">
          <ac:chgData name="Viktorija Tureckaja" userId="S::viktorija.tureckaja@vetrungesgimnazija.lt::f21afab1-d175-431a-923c-9ec3d2632846" providerId="AD" clId="Web-{99DEAED1-D1A1-D192-8A0D-1230F9B64066}" dt="2024-06-01T14:26:49.502" v="99"/>
          <ac:picMkLst>
            <pc:docMk/>
            <pc:sldMk cId="3454013433" sldId="324"/>
            <ac:picMk id="4" creationId="{E880C7AC-E81C-EED9-9352-461D0B16C9A6}"/>
          </ac:picMkLst>
        </pc:picChg>
        <pc:picChg chg="del">
          <ac:chgData name="Viktorija Tureckaja" userId="S::viktorija.tureckaja@vetrungesgimnazija.lt::f21afab1-d175-431a-923c-9ec3d2632846" providerId="AD" clId="Web-{99DEAED1-D1A1-D192-8A0D-1230F9B64066}" dt="2024-06-01T14:26:48.877" v="98"/>
          <ac:picMkLst>
            <pc:docMk/>
            <pc:sldMk cId="3454013433" sldId="324"/>
            <ac:picMk id="6" creationId="{97CBED1A-1C84-0762-63D2-8F844443A222}"/>
          </ac:picMkLst>
        </pc:picChg>
        <pc:picChg chg="del">
          <ac:chgData name="Viktorija Tureckaja" userId="S::viktorija.tureckaja@vetrungesgimnazija.lt::f21afab1-d175-431a-923c-9ec3d2632846" providerId="AD" clId="Web-{99DEAED1-D1A1-D192-8A0D-1230F9B64066}" dt="2024-06-01T14:26:47.548" v="97"/>
          <ac:picMkLst>
            <pc:docMk/>
            <pc:sldMk cId="3454013433" sldId="324"/>
            <ac:picMk id="7" creationId="{C3BF2428-628B-4066-AB45-B9181078AEB2}"/>
          </ac:picMkLst>
        </pc:picChg>
        <pc:picChg chg="del">
          <ac:chgData name="Viktorija Tureckaja" userId="S::viktorija.tureckaja@vetrungesgimnazija.lt::f21afab1-d175-431a-923c-9ec3d2632846" providerId="AD" clId="Web-{99DEAED1-D1A1-D192-8A0D-1230F9B64066}" dt="2024-06-01T14:27:02.361" v="119"/>
          <ac:picMkLst>
            <pc:docMk/>
            <pc:sldMk cId="3454013433" sldId="324"/>
            <ac:picMk id="11" creationId="{DBDDFC85-7FA0-082D-A153-34A3A35F5BBB}"/>
          </ac:picMkLst>
        </pc:picChg>
      </pc:sldChg>
      <pc:sldChg chg="addSp delSp modSp new mod setBg">
        <pc:chgData name="Viktorija Tureckaja" userId="S::viktorija.tureckaja@vetrungesgimnazija.lt::f21afab1-d175-431a-923c-9ec3d2632846" providerId="AD" clId="Web-{99DEAED1-D1A1-D192-8A0D-1230F9B64066}" dt="2024-06-01T15:17:40.587" v="165" actId="14100"/>
        <pc:sldMkLst>
          <pc:docMk/>
          <pc:sldMk cId="207324378" sldId="325"/>
        </pc:sldMkLst>
        <pc:spChg chg="mod modVis">
          <ac:chgData name="Viktorija Tureckaja" userId="S::viktorija.tureckaja@vetrungesgimnazija.lt::f21afab1-d175-431a-923c-9ec3d2632846" providerId="AD" clId="Web-{99DEAED1-D1A1-D192-8A0D-1230F9B64066}" dt="2024-06-01T15:11:43.522" v="145"/>
          <ac:spMkLst>
            <pc:docMk/>
            <pc:sldMk cId="207324378" sldId="325"/>
            <ac:spMk id="2" creationId="{9346351B-5993-A0AD-8DE5-A8AA48C6DE47}"/>
          </ac:spMkLst>
        </pc:spChg>
        <pc:spChg chg="del">
          <ac:chgData name="Viktorija Tureckaja" userId="S::viktorija.tureckaja@vetrungesgimnazija.lt::f21afab1-d175-431a-923c-9ec3d2632846" providerId="AD" clId="Web-{99DEAED1-D1A1-D192-8A0D-1230F9B64066}" dt="2024-06-01T15:08:59.826" v="132"/>
          <ac:spMkLst>
            <pc:docMk/>
            <pc:sldMk cId="207324378" sldId="325"/>
            <ac:spMk id="3" creationId="{09A3472B-169F-E0FF-15A2-DE6AAFA48388}"/>
          </ac:spMkLst>
        </pc:spChg>
        <pc:spChg chg="add mod">
          <ac:chgData name="Viktorija Tureckaja" userId="S::viktorija.tureckaja@vetrungesgimnazija.lt::f21afab1-d175-431a-923c-9ec3d2632846" providerId="AD" clId="Web-{99DEAED1-D1A1-D192-8A0D-1230F9B64066}" dt="2024-06-01T15:15:30.487" v="158"/>
          <ac:spMkLst>
            <pc:docMk/>
            <pc:sldMk cId="207324378" sldId="325"/>
            <ac:spMk id="10" creationId="{AA4D74A7-2CCB-AA51-1FB2-F95116D2031C}"/>
          </ac:spMkLst>
        </pc:spChg>
        <pc:graphicFrameChg chg="add del">
          <ac:chgData name="Viktorija Tureckaja" userId="S::viktorija.tureckaja@vetrungesgimnazija.lt::f21afab1-d175-431a-923c-9ec3d2632846" providerId="AD" clId="Web-{99DEAED1-D1A1-D192-8A0D-1230F9B64066}" dt="2024-06-01T15:08:59.826" v="132"/>
          <ac:graphicFrameMkLst>
            <pc:docMk/>
            <pc:sldMk cId="207324378" sldId="325"/>
            <ac:graphicFrameMk id="5" creationId="{A006133E-F420-DE1C-C5BD-150C2B6632E7}"/>
          </ac:graphicFrameMkLst>
        </pc:graphicFrameChg>
        <pc:graphicFrameChg chg="add del mod modGraphic">
          <ac:chgData name="Viktorija Tureckaja" userId="S::viktorija.tureckaja@vetrungesgimnazija.lt::f21afab1-d175-431a-923c-9ec3d2632846" providerId="AD" clId="Web-{99DEAED1-D1A1-D192-8A0D-1230F9B64066}" dt="2024-06-01T15:15:30.487" v="158"/>
          <ac:graphicFrameMkLst>
            <pc:docMk/>
            <pc:sldMk cId="207324378" sldId="325"/>
            <ac:graphicFrameMk id="8" creationId="{A006133E-F420-DE1C-C5BD-150C2B6632E7}"/>
          </ac:graphicFrameMkLst>
        </pc:graphicFrameChg>
        <pc:picChg chg="mod">
          <ac:chgData name="Viktorija Tureckaja" userId="S::viktorija.tureckaja@vetrungesgimnazija.lt::f21afab1-d175-431a-923c-9ec3d2632846" providerId="AD" clId="Web-{99DEAED1-D1A1-D192-8A0D-1230F9B64066}" dt="2024-06-01T15:17:40.587" v="165" actId="14100"/>
          <ac:picMkLst>
            <pc:docMk/>
            <pc:sldMk cId="207324378" sldId="325"/>
            <ac:picMk id="4" creationId="{F5998614-3F69-9CC4-61C4-02B26A04BDAB}"/>
          </ac:picMkLst>
        </pc:picChg>
        <pc:picChg chg="add mod ord">
          <ac:chgData name="Viktorija Tureckaja" userId="S::viktorija.tureckaja@vetrungesgimnazija.lt::f21afab1-d175-431a-923c-9ec3d2632846" providerId="AD" clId="Web-{99DEAED1-D1A1-D192-8A0D-1230F9B64066}" dt="2024-06-01T15:12:31.899" v="154" actId="14100"/>
          <ac:picMkLst>
            <pc:docMk/>
            <pc:sldMk cId="207324378" sldId="325"/>
            <ac:picMk id="7" creationId="{8925F610-5059-800B-7D5D-278B91560295}"/>
          </ac:picMkLst>
        </pc:picChg>
        <pc:picChg chg="add mod">
          <ac:chgData name="Viktorija Tureckaja" userId="S::viktorija.tureckaja@vetrungesgimnazija.lt::f21afab1-d175-431a-923c-9ec3d2632846" providerId="AD" clId="Web-{99DEAED1-D1A1-D192-8A0D-1230F9B64066}" dt="2024-06-01T15:15:49.644" v="160" actId="1076"/>
          <ac:picMkLst>
            <pc:docMk/>
            <pc:sldMk cId="207324378" sldId="325"/>
            <ac:picMk id="12" creationId="{50B901DC-DC67-B684-05A8-34C5BBB7F043}"/>
          </ac:picMkLst>
        </pc:picChg>
      </pc:sldChg>
      <pc:sldChg chg="modSp del">
        <pc:chgData name="Viktorija Tureckaja" userId="S::viktorija.tureckaja@vetrungesgimnazija.lt::f21afab1-d175-431a-923c-9ec3d2632846" providerId="AD" clId="Web-{99DEAED1-D1A1-D192-8A0D-1230F9B64066}" dt="2024-06-01T15:16:45.053" v="161"/>
        <pc:sldMkLst>
          <pc:docMk/>
          <pc:sldMk cId="504860685" sldId="326"/>
        </pc:sldMkLst>
        <pc:picChg chg="mod">
          <ac:chgData name="Viktorija Tureckaja" userId="S::viktorija.tureckaja@vetrungesgimnazija.lt::f21afab1-d175-431a-923c-9ec3d2632846" providerId="AD" clId="Web-{99DEAED1-D1A1-D192-8A0D-1230F9B64066}" dt="2024-06-01T15:15:25.877" v="157" actId="14100"/>
          <ac:picMkLst>
            <pc:docMk/>
            <pc:sldMk cId="504860685" sldId="326"/>
            <ac:picMk id="5" creationId="{D0DE882F-8DFA-5362-F877-B6B55F556464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bmp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bmp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1" y="0"/>
            <a:ext cx="12192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rcRect/>
            <a:tile tx="-31750" ty="-120650" sx="100000" sy="100000" flip="xy" algn="tl"/>
          </a:blipFill>
          <a:ln w="19050" cmpd="sng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tx1"/>
          </a:solidFill>
          <a:ln w="6350" cap="flat" cmpd="sng" algn="ctr">
            <a:solidFill>
              <a:schemeClr val="tx1">
                <a:lumMod val="65000"/>
                <a:lumOff val="35000"/>
              </a:schemeClr>
            </a:solidFill>
            <a:prstDash val="solid"/>
          </a:ln>
          <a:effectLst>
            <a:outerShdw blurRad="63500" algn="ctr" rotWithShape="0">
              <a:prstClr val="black">
                <a:alpha val="40000"/>
              </a:prstClr>
            </a:outerShdw>
            <a:softEdge rad="0"/>
          </a:effectLst>
        </p:spPr>
      </p:sp>
      <p:sp>
        <p:nvSpPr>
          <p:cNvPr id="11" name="Rectangle 10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solidFill>
            <a:schemeClr val="bg2"/>
          </a:solidFill>
          <a:ln w="9525" cap="sq" cmpd="sng" algn="ctr">
            <a:noFill/>
            <a:prstDash val="solid"/>
            <a:miter lim="800000"/>
          </a:ln>
          <a:effectLst/>
        </p:spPr>
      </p:sp>
      <p:sp>
        <p:nvSpPr>
          <p:cNvPr id="15" name="Rectangle 14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127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4" name="Group 3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17" name="Straight Connector 16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61708" y="2091263"/>
            <a:ext cx="9068586" cy="2590800"/>
          </a:xfrm>
        </p:spPr>
        <p:txBody>
          <a:bodyPr tIns="45720" bIns="45720" anchor="ctr">
            <a:noAutofit/>
          </a:bodyPr>
          <a:lstStyle>
            <a:lvl1pPr algn="ctr">
              <a:lnSpc>
                <a:spcPct val="83000"/>
              </a:lnSpc>
              <a:defRPr lang="en-US" sz="7200" b="0" kern="1200" cap="all" spc="-100" baseline="0" dirty="0">
                <a:solidFill>
                  <a:schemeClr val="tx1"/>
                </a:solidFill>
                <a:effectLst>
                  <a:outerShdw blurRad="38100" dist="127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62100" y="4682062"/>
            <a:ext cx="9070848" cy="457201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600" spc="8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20" name="Date Placeholder 19"/>
          <p:cNvSpPr>
            <a:spLocks noGrp="1"/>
          </p:cNvSpPr>
          <p:nvPr>
            <p:ph type="dt" sz="half" idx="10"/>
          </p:nvPr>
        </p:nvSpPr>
        <p:spPr>
          <a:xfrm>
            <a:off x="5318760" y="1341255"/>
            <a:ext cx="1554480" cy="527213"/>
          </a:xfrm>
        </p:spPr>
        <p:txBody>
          <a:bodyPr/>
          <a:lstStyle>
            <a:lvl1pPr algn="ctr">
              <a:defRPr sz="1300" spc="0" baseline="0">
                <a:solidFill>
                  <a:srgbClr val="FFFFFF"/>
                </a:solidFill>
                <a:latin typeface="+mn-lt"/>
              </a:defRPr>
            </a:lvl1pPr>
          </a:lstStyle>
          <a:p>
            <a:fld id="{03FCE02C-6EC6-4E09-BC2C-9FDED4DE236E}" type="datetimeFigureOut">
              <a:rPr lang="en-US" dirty="0"/>
              <a:t>6/1/2024</a:t>
            </a:fld>
            <a:endParaRPr lang="en-US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>
          <a:xfrm>
            <a:off x="1453896" y="5212080"/>
            <a:ext cx="5905500" cy="228600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2"/>
          </p:nvPr>
        </p:nvSpPr>
        <p:spPr>
          <a:xfrm>
            <a:off x="8606919" y="5212080"/>
            <a:ext cx="2111881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33475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1800"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D8F36E1-9596-4E98-8786-4A17C5D29C65}" type="datetimeFigureOut">
              <a:rPr lang="en-US" dirty="0"/>
              <a:pPr/>
              <a:t>6/1/2024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63269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40000"/>
              <a:duotone>
                <a:schemeClr val="accent3">
                  <a:shade val="45000"/>
                  <a:satMod val="135000"/>
                </a:schemeClr>
                <a:prstClr val="white"/>
              </a:duotone>
            </a:blip>
            <a:srcRect/>
            <a:tile tx="-31750" ty="-120650" sx="100000" sy="100000" flip="xy" algn="tl"/>
          </a:blipFill>
          <a:ln w="19050" cmpd="sng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3" name="Rectangle 22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tx1"/>
          </a:solidFill>
          <a:ln w="6350" cap="flat" cmpd="sng" algn="ctr">
            <a:solidFill>
              <a:schemeClr val="tx1">
                <a:lumMod val="65000"/>
                <a:lumOff val="35000"/>
              </a:schemeClr>
            </a:solidFill>
            <a:prstDash val="solid"/>
          </a:ln>
          <a:effectLst>
            <a:outerShdw blurRad="63500" algn="ctr" rotWithShape="0">
              <a:prstClr val="black">
                <a:alpha val="40000"/>
              </a:prstClr>
            </a:outerShdw>
            <a:softEdge rad="0"/>
          </a:effectLst>
        </p:spPr>
      </p:sp>
      <p:sp>
        <p:nvSpPr>
          <p:cNvPr id="24" name="Rectangle 23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solidFill>
            <a:schemeClr val="bg2"/>
          </a:solidFill>
          <a:ln w="9525" cap="sq" cmpd="sng" algn="ctr">
            <a:noFill/>
            <a:prstDash val="solid"/>
            <a:miter lim="800000"/>
          </a:ln>
          <a:effectLst/>
        </p:spPr>
      </p:sp>
      <p:sp>
        <p:nvSpPr>
          <p:cNvPr id="30" name="Rectangle 29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127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31" name="Group 30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63623" y="2094309"/>
            <a:ext cx="9070848" cy="2587752"/>
          </a:xfrm>
        </p:spPr>
        <p:txBody>
          <a:bodyPr anchor="ctr">
            <a:noAutofit/>
          </a:bodyPr>
          <a:lstStyle>
            <a:lvl1pPr algn="ctr">
              <a:lnSpc>
                <a:spcPct val="83000"/>
              </a:lnSpc>
              <a:defRPr lang="en-US" sz="7200" b="0" kern="1200" cap="all" spc="-100" baseline="0" dirty="0">
                <a:solidFill>
                  <a:schemeClr val="tx1"/>
                </a:solidFill>
                <a:effectLst>
                  <a:outerShdw blurRad="38100" dist="127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63624" y="4682062"/>
            <a:ext cx="9070848" cy="457200"/>
          </a:xfrm>
        </p:spPr>
        <p:txBody>
          <a:bodyPr anchor="t">
            <a:normAutofit/>
          </a:bodyPr>
          <a:lstStyle>
            <a:lvl1pPr marL="0" indent="0" algn="ctr">
              <a:buNone/>
              <a:tabLst>
                <a:tab pos="2633663" algn="l"/>
              </a:tabLst>
              <a:defRPr sz="1600">
                <a:solidFill>
                  <a:schemeClr val="tx2"/>
                </a:solidFill>
                <a:effectLst/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321808" y="1344502"/>
            <a:ext cx="1554480" cy="530352"/>
          </a:xfrm>
        </p:spPr>
        <p:txBody>
          <a:bodyPr/>
          <a:lstStyle>
            <a:lvl1pPr algn="ctr">
              <a:defRPr lang="en-US" sz="1300" kern="1200" spc="0" baseline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</a:lstStyle>
          <a:p>
            <a:fld id="{EE4D1A55-63BC-4BA2-9538-7DDEADA10621}" type="datetimeFigureOut">
              <a:rPr lang="en-US" dirty="0"/>
              <a:t>6/1/2024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453896" y="5212080"/>
            <a:ext cx="5907024" cy="228600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04504" y="5212080"/>
            <a:ext cx="2112264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72052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7032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6D01ABB-8821-4BF5-97A9-E1A66ACAEAA9}" type="datetimeFigureOut">
              <a:rPr lang="en-US" dirty="0"/>
              <a:pPr/>
              <a:t>6/1/2024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46454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800" b="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 sz="18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55898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7336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800" b="0">
                <a:solidFill>
                  <a:schemeClr val="tx2"/>
                </a:solidFill>
              </a:defRPr>
            </a:lvl1pPr>
            <a:lvl2pPr marL="457200" indent="0">
              <a:buNone/>
              <a:defRPr sz="18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73368" y="2756581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20C37B1C-D4A1-4A4F-A470-80868146AFC5}" type="datetimeFigureOut">
              <a:rPr lang="en-US" dirty="0"/>
              <a:pPr/>
              <a:t>6/1/2024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90145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D31D1B9-F39E-471E-80A9-595CAA5664AD}" type="datetimeFigureOut">
              <a:rPr lang="en-US" dirty="0"/>
              <a:pPr/>
              <a:t>6/1/2024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56631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33FCEABC-E2B9-4606-A74F-CB06AF596887}" type="datetimeFigureOut">
              <a:rPr lang="en-US" dirty="0"/>
              <a:pPr/>
              <a:t>6/1/2024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97343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234693" y="237744"/>
            <a:ext cx="8633081" cy="6382512"/>
          </a:xfrm>
          <a:prstGeom prst="rect">
            <a:avLst/>
          </a:prstGeom>
          <a:solidFill>
            <a:schemeClr val="tx1"/>
          </a:solidFill>
          <a:ln w="6350" cap="flat" cmpd="sng" algn="ctr">
            <a:solidFill>
              <a:schemeClr val="tx1">
                <a:lumMod val="75000"/>
              </a:schemeClr>
            </a:solidFill>
            <a:prstDash val="solid"/>
          </a:ln>
          <a:effectLst>
            <a:softEdge rad="0"/>
          </a:effectLst>
        </p:spPr>
      </p:sp>
      <p:sp>
        <p:nvSpPr>
          <p:cNvPr id="16" name="Rectangle 15"/>
          <p:cNvSpPr/>
          <p:nvPr/>
        </p:nvSpPr>
        <p:spPr>
          <a:xfrm>
            <a:off x="371856" y="374904"/>
            <a:ext cx="8353044" cy="6108192"/>
          </a:xfrm>
          <a:prstGeom prst="rect">
            <a:avLst/>
          </a:prstGeom>
          <a:solidFill>
            <a:schemeClr val="bg2"/>
          </a:solidFill>
          <a:ln w="6350" cap="sq" cmpd="sng" algn="ctr">
            <a:noFill/>
            <a:prstDash val="solid"/>
            <a:miter lim="800000"/>
          </a:ln>
          <a:effectLst/>
        </p:spPr>
      </p:sp>
      <p:sp>
        <p:nvSpPr>
          <p:cNvPr id="15" name="Rectangle 14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7392"/>
            <a:ext cx="2430780" cy="1645920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b="0" kern="1200" cap="none" spc="0" baseline="0" dirty="0">
                <a:solidFill>
                  <a:schemeClr val="bg1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90575" y="704850"/>
            <a:ext cx="7562850" cy="5143500"/>
          </a:xfrm>
        </p:spPr>
        <p:txBody>
          <a:bodyPr/>
          <a:lstStyle>
            <a:lvl1pPr>
              <a:defRPr sz="19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0780" cy="3505200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A8850A0-01A3-4F4E-AA52-F716A9BFD4EB}" type="datetimeFigureOut">
              <a:rPr lang="en-US" dirty="0"/>
              <a:pPr/>
              <a:t>6/1/2024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439158" y="6214535"/>
            <a:ext cx="5184648" cy="256032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chemeClr val="tx1">
                <a:lumMod val="65000"/>
                <a:lumOff val="3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9488423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tx1"/>
          </a:solidFill>
          <a:ln w="6350" cap="sq">
            <a:solidFill>
              <a:schemeClr val="tx1">
                <a:lumMod val="7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solidFill>
            <a:schemeClr val="bg2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3504"/>
            <a:ext cx="2432304" cy="1645920"/>
          </a:xfrm>
        </p:spPr>
        <p:txBody>
          <a:bodyPr anchor="b">
            <a:noAutofit/>
          </a:bodyPr>
          <a:lstStyle>
            <a:lvl1pPr algn="l">
              <a:defRPr sz="2800" b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28599" y="237744"/>
            <a:ext cx="8601076" cy="6382512"/>
          </a:xfrm>
          <a:solidFill>
            <a:srgbClr val="808080"/>
          </a:solidFill>
          <a:ln>
            <a:noFill/>
          </a:ln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2304" cy="3502152"/>
          </a:xfrm>
        </p:spPr>
        <p:txBody>
          <a:bodyPr>
            <a:normAutofit/>
          </a:bodyPr>
          <a:lstStyle>
            <a:lvl1pPr marL="0" indent="0" algn="l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19050" dist="635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fld id="{E5811CCA-BB49-46C7-A0E2-F42339750F9A}" type="datetimeFigureOut">
              <a:rPr lang="en-US" dirty="0"/>
              <a:t>6/1/2024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marL="0" algn="r" defTabSz="914400" rtl="0" eaLnBrk="1" latinLnBrk="0" hangingPunct="1">
              <a:defRPr lang="en-US" sz="1000" kern="1200" dirty="0">
                <a:solidFill>
                  <a:srgbClr val="FFFFFF"/>
                </a:solidFill>
                <a:effectLst>
                  <a:outerShdw blurRad="19050" dist="635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71853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B075A7A-4A9A-410F-B848-AB998ACC9419}" type="datetimeFigureOut">
              <a:rPr lang="en-US" dirty="0"/>
              <a:pPr/>
              <a:t>6/1/2024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97294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1600" y="762000"/>
            <a:ext cx="2362200" cy="52578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762000"/>
            <a:ext cx="8077200" cy="52578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AA5F3E88-2D66-4D17-B0FA-EA13CB20B2FF}" type="datetimeFigureOut">
              <a:rPr lang="en-US" dirty="0"/>
              <a:pPr/>
              <a:t>6/1/2024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12617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4696" y="237744"/>
            <a:ext cx="11722608" cy="6382512"/>
          </a:xfrm>
          <a:prstGeom prst="rect">
            <a:avLst/>
          </a:prstGeom>
          <a:solidFill>
            <a:schemeClr val="tx1"/>
          </a:solidFill>
          <a:ln w="6350" cap="flat" cmpd="sng" algn="ctr">
            <a:solidFill>
              <a:schemeClr val="tx1">
                <a:lumMod val="75000"/>
              </a:schemeClr>
            </a:solidFill>
            <a:prstDash val="solid"/>
          </a:ln>
          <a:effectLst>
            <a:softEdge rad="0"/>
          </a:effectLst>
        </p:spPr>
      </p:sp>
      <p:sp>
        <p:nvSpPr>
          <p:cNvPr id="8" name="Rectangle 7"/>
          <p:cNvSpPr/>
          <p:nvPr/>
        </p:nvSpPr>
        <p:spPr>
          <a:xfrm>
            <a:off x="371856" y="374904"/>
            <a:ext cx="11448288" cy="6108192"/>
          </a:xfrm>
          <a:prstGeom prst="rect">
            <a:avLst/>
          </a:prstGeom>
          <a:solidFill>
            <a:schemeClr val="bg2"/>
          </a:solidFill>
          <a:ln w="6350" cap="sq" cmpd="sng" algn="ctr">
            <a:noFill/>
            <a:prstDash val="solid"/>
            <a:miter lim="800000"/>
          </a:ln>
          <a:effectLst/>
        </p:spPr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103120"/>
            <a:ext cx="10058400" cy="39319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89464" y="6214535"/>
            <a:ext cx="2743200" cy="2560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>
                <a:solidFill>
                  <a:schemeClr val="bg2"/>
                </a:solidFill>
              </a:defRPr>
            </a:lvl1pPr>
          </a:lstStyle>
          <a:p>
            <a:fld id="{17205CAA-4E5A-4223-BD55-C5D2841AC9EF}" type="datetimeFigureOut">
              <a:rPr lang="en-US" dirty="0"/>
              <a:t>6/1/2024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89960" y="6214535"/>
            <a:ext cx="5212080" cy="2560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1000">
                <a:solidFill>
                  <a:schemeClr val="bg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48535" y="6214535"/>
            <a:ext cx="1463040" cy="2560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bg2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888487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4800" kern="1200" cap="none" spc="0" baseline="0" dirty="0">
          <a:solidFill>
            <a:schemeClr val="tx1"/>
          </a:solidFill>
          <a:effectLst/>
          <a:latin typeface="+mj-lt"/>
          <a:ea typeface="+mn-ea"/>
          <a:cs typeface="+mn-cs"/>
        </a:defRPr>
      </a:lvl1pPr>
    </p:titleStyle>
    <p:bodyStyle>
      <a:lvl1pPr marL="182880" indent="-182880" algn="l" defTabSz="914400" rtl="0" eaLnBrk="1" latinLnBrk="0" hangingPunct="1">
        <a:lnSpc>
          <a:spcPct val="100000"/>
        </a:lnSpc>
        <a:spcBef>
          <a:spcPts val="900"/>
        </a:spcBef>
        <a:spcAft>
          <a:spcPts val="0"/>
        </a:spcAft>
        <a:buClr>
          <a:schemeClr val="tx2">
            <a:lumMod val="60000"/>
            <a:lumOff val="40000"/>
          </a:schemeClr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2">
            <a:lumMod val="60000"/>
            <a:lumOff val="40000"/>
          </a:schemeClr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2">
            <a:lumMod val="60000"/>
            <a:lumOff val="40000"/>
          </a:schemeClr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2">
            <a:lumMod val="60000"/>
            <a:lumOff val="40000"/>
          </a:schemeClr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2">
            <a:lumMod val="60000"/>
            <a:lumOff val="40000"/>
          </a:schemeClr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2">
            <a:lumMod val="60000"/>
            <a:lumOff val="40000"/>
          </a:schemeClr>
        </a:buClr>
        <a:buFont typeface="Arial" pitchFamily="34" charset="0"/>
        <a:buChar char="•"/>
        <a:defRPr sz="1400" kern="1200">
          <a:solidFill>
            <a:schemeClr val="bg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2">
            <a:lumMod val="60000"/>
            <a:lumOff val="40000"/>
          </a:schemeClr>
        </a:buClr>
        <a:buFont typeface="Arial" pitchFamily="34" charset="0"/>
        <a:buChar char="•"/>
        <a:defRPr sz="1400" kern="1200">
          <a:solidFill>
            <a:schemeClr val="bg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2">
            <a:lumMod val="60000"/>
            <a:lumOff val="40000"/>
          </a:schemeClr>
        </a:buClr>
        <a:buFont typeface="Arial" pitchFamily="34" charset="0"/>
        <a:buChar char="•"/>
        <a:defRPr sz="1400" kern="1200">
          <a:solidFill>
            <a:schemeClr val="bg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2">
            <a:lumMod val="60000"/>
            <a:lumOff val="40000"/>
          </a:schemeClr>
        </a:buClr>
        <a:buFont typeface="Arial" pitchFamily="34" charset="0"/>
        <a:buChar char="•"/>
        <a:defRPr sz="1400" kern="1200">
          <a:solidFill>
            <a:schemeClr val="bg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bmp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png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jpeg"/></Relationships>
</file>

<file path=ppt/slides/_rels/slide3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jpeg"/></Relationships>
</file>

<file path=ppt/slides/_rels/slide32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4.png"/><Relationship Id="rId4" Type="http://schemas.openxmlformats.org/officeDocument/2006/relationships/image" Target="../media/image33.jpeg"/></Relationships>
</file>

<file path=ppt/slides/_rels/slide3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4.png"/><Relationship Id="rId4" Type="http://schemas.openxmlformats.org/officeDocument/2006/relationships/image" Target="../media/image33.jpeg"/></Relationships>
</file>

<file path=ppt/slides/_rels/slide34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Rectangle 132">
            <a:extLst>
              <a:ext uri="{FF2B5EF4-FFF2-40B4-BE49-F238E27FC236}">
                <a16:creationId xmlns:a16="http://schemas.microsoft.com/office/drawing/2014/main" id="{06FF3823-BBAD-4D28-B6DB-E416E24090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2192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rcRect/>
            <a:tile tx="-31750" ty="-120650" sx="100000" sy="100000" flip="xy" algn="tl"/>
          </a:blipFill>
          <a:ln w="19050" cmpd="sng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5" name="Rectangle 134">
            <a:extLst>
              <a:ext uri="{FF2B5EF4-FFF2-40B4-BE49-F238E27FC236}">
                <a16:creationId xmlns:a16="http://schemas.microsoft.com/office/drawing/2014/main" id="{0E20F056-0FFD-4EE9-BDCB-8963C7F8BA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tx1"/>
          </a:solidFill>
          <a:ln w="6350" cap="flat" cmpd="sng" algn="ctr">
            <a:solidFill>
              <a:schemeClr val="tx1">
                <a:lumMod val="65000"/>
                <a:lumOff val="35000"/>
              </a:schemeClr>
            </a:solidFill>
            <a:prstDash val="solid"/>
          </a:ln>
          <a:effectLst>
            <a:outerShdw blurRad="63500" algn="ctr" rotWithShape="0">
              <a:prstClr val="black">
                <a:alpha val="40000"/>
              </a:prstClr>
            </a:outerShdw>
            <a:softEdge rad="0"/>
          </a:effectLst>
        </p:spPr>
      </p:sp>
      <p:sp>
        <p:nvSpPr>
          <p:cNvPr id="137" name="Rectangle 136">
            <a:extLst>
              <a:ext uri="{FF2B5EF4-FFF2-40B4-BE49-F238E27FC236}">
                <a16:creationId xmlns:a16="http://schemas.microsoft.com/office/drawing/2014/main" id="{87507ED7-71D7-4B95-8D4F-7B3E186238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447801" y="1411615"/>
            <a:ext cx="9296400" cy="4034770"/>
          </a:xfrm>
          <a:prstGeom prst="rect">
            <a:avLst/>
          </a:prstGeom>
          <a:solidFill>
            <a:schemeClr val="bg2"/>
          </a:solidFill>
          <a:ln w="9525" cap="sq" cmpd="sng" algn="ctr">
            <a:noFill/>
            <a:prstDash val="solid"/>
            <a:miter lim="800000"/>
          </a:ln>
          <a:effectLst/>
        </p:spPr>
      </p:sp>
      <p:grpSp>
        <p:nvGrpSpPr>
          <p:cNvPr id="139" name="Group 138">
            <a:extLst>
              <a:ext uri="{FF2B5EF4-FFF2-40B4-BE49-F238E27FC236}">
                <a16:creationId xmlns:a16="http://schemas.microsoft.com/office/drawing/2014/main" id="{AA38E6D2-F0D9-4B69-ABEB-EB70412E8C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 userDrawn="1"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828372" y="1267730"/>
            <a:ext cx="2227748" cy="731520"/>
            <a:chOff x="4828372" y="1267730"/>
            <a:chExt cx="2227748" cy="731520"/>
          </a:xfrm>
        </p:grpSpPr>
        <p:sp>
          <p:nvSpPr>
            <p:cNvPr id="140" name="Rectangle 139">
              <a:extLst>
                <a:ext uri="{FF2B5EF4-FFF2-40B4-BE49-F238E27FC236}">
                  <a16:creationId xmlns:a16="http://schemas.microsoft.com/office/drawing/2014/main" id="{025EA075-7728-48F3-B18E-92389160DD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135880" y="1267730"/>
              <a:ext cx="1920240" cy="7315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>
              <a:outerShdw blurRad="50800" dist="127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grpSp>
          <p:nvGrpSpPr>
            <p:cNvPr id="141" name="Group 140">
              <a:extLst>
                <a:ext uri="{FF2B5EF4-FFF2-40B4-BE49-F238E27FC236}">
                  <a16:creationId xmlns:a16="http://schemas.microsoft.com/office/drawing/2014/main" id="{1115E6AD-1E2A-40FE-B424-56271D8A89F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4828372" y="1267730"/>
              <a:ext cx="1567331" cy="645295"/>
              <a:chOff x="5318306" y="1386268"/>
              <a:chExt cx="1567331" cy="645295"/>
            </a:xfrm>
          </p:grpSpPr>
          <p:cxnSp>
            <p:nvCxnSpPr>
              <p:cNvPr id="142" name="Straight Connector 141">
                <a:extLst>
                  <a:ext uri="{FF2B5EF4-FFF2-40B4-BE49-F238E27FC236}">
                    <a16:creationId xmlns:a16="http://schemas.microsoft.com/office/drawing/2014/main" id="{D2CFBBA0-D70F-4068-8385-B020EA21AAB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>
                <a:off x="5318306" y="1386268"/>
                <a:ext cx="0" cy="640080"/>
              </a:xfrm>
              <a:prstGeom prst="line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>
                <a:solidFill>
                  <a:srgbClr val="FFFFFF"/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3" name="Straight Connector 142">
                <a:extLst>
                  <a:ext uri="{FF2B5EF4-FFF2-40B4-BE49-F238E27FC236}">
                    <a16:creationId xmlns:a16="http://schemas.microsoft.com/office/drawing/2014/main" id="{D963F62F-FFD6-43CD-BE0D-00770BB97C0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>
                <a:off x="6885637" y="1386268"/>
                <a:ext cx="0" cy="640080"/>
              </a:xfrm>
              <a:prstGeom prst="line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>
                <a:solidFill>
                  <a:srgbClr val="FFFFFF"/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4" name="Straight Connector 143">
                <a:extLst>
                  <a:ext uri="{FF2B5EF4-FFF2-40B4-BE49-F238E27FC236}">
                    <a16:creationId xmlns:a16="http://schemas.microsoft.com/office/drawing/2014/main" id="{875688F4-0BFA-49D0-92B0-84CBE5508B0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>
                <a:off x="5318306" y="2031563"/>
                <a:ext cx="1567331" cy="0"/>
              </a:xfrm>
              <a:prstGeom prst="line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>
                <a:solidFill>
                  <a:srgbClr val="FFFFFF"/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 useBgFill="1">
        <p:nvSpPr>
          <p:cNvPr id="146" name="Rectangle 145">
            <a:extLst>
              <a:ext uri="{FF2B5EF4-FFF2-40B4-BE49-F238E27FC236}">
                <a16:creationId xmlns:a16="http://schemas.microsoft.com/office/drawing/2014/main" id="{6F40FBDA-CEB1-40F0-9AB9-BD9C402D70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aveikslėlis 5" descr="Presentation Pro Tips #1 - Two Finger Track Pad Menu - Screen 2 on  FlowVella - Presentation Software for Mac iPad and iPhone">
            <a:extLst>
              <a:ext uri="{FF2B5EF4-FFF2-40B4-BE49-F238E27FC236}">
                <a16:creationId xmlns:a16="http://schemas.microsoft.com/office/drawing/2014/main" id="{30EFD56A-465D-8A68-AC5F-B4BC6AFE8E5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61000"/>
          </a:blip>
          <a:srcRect t="16733" b="5948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148" name="Rectangle 147">
            <a:extLst>
              <a:ext uri="{FF2B5EF4-FFF2-40B4-BE49-F238E27FC236}">
                <a16:creationId xmlns:a16="http://schemas.microsoft.com/office/drawing/2014/main" id="{0344D4FE-ABEF-4230-9E4E-AD5782FC7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307870" y="1267730"/>
            <a:ext cx="9576262" cy="430795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2" name="Pavadinimas 1">
            <a:extLst>
              <a:ext uri="{FF2B5EF4-FFF2-40B4-BE49-F238E27FC236}">
                <a16:creationId xmlns:a16="http://schemas.microsoft.com/office/drawing/2014/main" id="{26DC3DF9-957E-2906-B2A2-353D588FE3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61707" y="1452720"/>
            <a:ext cx="9068586" cy="2461504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100000"/>
              </a:lnSpc>
            </a:pPr>
            <a:r>
              <a:rPr lang="en-US" sz="6600" err="1">
                <a:latin typeface="Times New Roman"/>
                <a:cs typeface="Times New Roman"/>
              </a:rPr>
              <a:t>Šešėliai</a:t>
            </a:r>
            <a:r>
              <a:rPr lang="en-US" sz="6600">
                <a:latin typeface="Times New Roman"/>
                <a:cs typeface="Times New Roman"/>
              </a:rPr>
              <a:t> </a:t>
            </a:r>
            <a:r>
              <a:rPr lang="en-US" sz="6600" err="1">
                <a:latin typeface="Times New Roman"/>
                <a:cs typeface="Times New Roman"/>
              </a:rPr>
              <a:t>ir</a:t>
            </a:r>
            <a:r>
              <a:rPr lang="en-US" sz="6600">
                <a:latin typeface="Times New Roman"/>
                <a:cs typeface="Times New Roman"/>
              </a:rPr>
              <a:t> </a:t>
            </a:r>
            <a:r>
              <a:rPr lang="en-US" sz="6600" err="1">
                <a:latin typeface="Times New Roman"/>
                <a:cs typeface="Times New Roman"/>
              </a:rPr>
              <a:t>pusšešėliai</a:t>
            </a:r>
            <a:endParaRPr lang="lt-LT" sz="6600">
              <a:latin typeface="Times New Roman"/>
              <a:cs typeface="Times New Roman"/>
            </a:endParaRPr>
          </a:p>
        </p:txBody>
      </p:sp>
      <p:sp>
        <p:nvSpPr>
          <p:cNvPr id="3" name="Teksto vietos rezervavimo ženklas 2">
            <a:extLst>
              <a:ext uri="{FF2B5EF4-FFF2-40B4-BE49-F238E27FC236}">
                <a16:creationId xmlns:a16="http://schemas.microsoft.com/office/drawing/2014/main" id="{1EE2CB08-1C74-F624-5298-4447CF0E491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561707" y="3914891"/>
            <a:ext cx="9070848" cy="457201"/>
          </a:xfrm>
        </p:spPr>
        <p:txBody>
          <a:bodyPr vert="horz" lIns="91440" tIns="45720" rIns="91440" bIns="45720" rtlCol="0" anchor="t">
            <a:no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2000" cap="all" spc="80">
                <a:latin typeface="Times New Roman"/>
                <a:cs typeface="Times New Roman"/>
              </a:rPr>
              <a:t>DARBĄ ATLIKO KLAIPĖDOS ,,VĖTRUNGĖS" GIMNAZIJOS MOKINĖS: LONITA TIMOFEJEVA, 2A IR VIKTORIJA TURECKAJA, 2c</a:t>
            </a:r>
            <a:endParaRPr lang="en-US" sz="2000" spc="80">
              <a:latin typeface="Times New Roman"/>
              <a:cs typeface="Times New Roman"/>
            </a:endParaRPr>
          </a:p>
          <a:p>
            <a:pPr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2000" cap="all" spc="80">
                <a:latin typeface="Times New Roman"/>
                <a:cs typeface="Times New Roman"/>
              </a:rPr>
              <a:t>DARBO VADOVĖ: BIRUTĖ Žukauskienė</a:t>
            </a:r>
            <a:endParaRPr lang="en-US" sz="2000" spc="80">
              <a:latin typeface="Times New Roman"/>
              <a:cs typeface="Times New Roman"/>
            </a:endParaRPr>
          </a:p>
        </p:txBody>
      </p:sp>
      <p:sp>
        <p:nvSpPr>
          <p:cNvPr id="150" name="Rectangle 149">
            <a:extLst>
              <a:ext uri="{FF2B5EF4-FFF2-40B4-BE49-F238E27FC236}">
                <a16:creationId xmlns:a16="http://schemas.microsoft.com/office/drawing/2014/main" id="{9325F979-D3F9-4926-81B7-7ACCB31A50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  <a:alpha val="80000"/>
              </a:schemeClr>
            </a:solidFill>
            <a:prstDash val="solid"/>
            <a:miter lim="800000"/>
          </a:ln>
          <a:effectLst/>
        </p:spPr>
      </p:sp>
    </p:spTree>
    <p:extLst>
      <p:ext uri="{BB962C8B-B14F-4D97-AF65-F5344CB8AC3E}">
        <p14:creationId xmlns:p14="http://schemas.microsoft.com/office/powerpoint/2010/main" val="255114787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aveikslėlis 3" descr="20,446,500+ Green Color Stock Photos, Pictures &amp; Royalty-Free Images -  iStock | Green color palette, Green color photos, Green color background">
            <a:extLst>
              <a:ext uri="{FF2B5EF4-FFF2-40B4-BE49-F238E27FC236}">
                <a16:creationId xmlns:a16="http://schemas.microsoft.com/office/drawing/2014/main" id="{703C02E7-1208-6BBA-1A78-92A44F237BD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65000"/>
                    </a14:imgEffect>
                    <a14:imgEffect>
                      <a14:brightnessContrast bright="-1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95357" y="361999"/>
            <a:ext cx="11390242" cy="6130277"/>
          </a:xfrm>
          <a:prstGeom prst="rect">
            <a:avLst/>
          </a:prstGeom>
        </p:spPr>
      </p:pic>
      <p:sp>
        <p:nvSpPr>
          <p:cNvPr id="2" name="Pavadinimas 1">
            <a:extLst>
              <a:ext uri="{FF2B5EF4-FFF2-40B4-BE49-F238E27FC236}">
                <a16:creationId xmlns:a16="http://schemas.microsoft.com/office/drawing/2014/main" id="{8EF56660-0570-6824-4B20-23E69CC37A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364644"/>
            <a:ext cx="10058400" cy="1178806"/>
          </a:xfrm>
        </p:spPr>
        <p:txBody>
          <a:bodyPr>
            <a:normAutofit/>
          </a:bodyPr>
          <a:lstStyle/>
          <a:p>
            <a:pPr algn="ctr"/>
            <a:r>
              <a:rPr lang="lt-LT" b="1">
                <a:latin typeface="Times New Roman"/>
                <a:cs typeface="Times New Roman"/>
              </a:rPr>
              <a:t>TURINYS</a:t>
            </a:r>
            <a:endParaRPr lang="lt-LT">
              <a:latin typeface="Times New Roman"/>
              <a:cs typeface="Times New Roman"/>
            </a:endParaRPr>
          </a:p>
        </p:txBody>
      </p: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9C2FB974-91EE-C890-CFC1-C484A9BDF4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68713" y="1462600"/>
            <a:ext cx="7056001" cy="4886715"/>
          </a:xfrm>
        </p:spPr>
        <p:txBody>
          <a:bodyPr vert="horz" lIns="91440" tIns="45720" rIns="91440" bIns="45720" rtlCol="0" anchor="t">
            <a:noAutofit/>
          </a:bodyPr>
          <a:lstStyle/>
          <a:p>
            <a:pPr algn="ctr">
              <a:spcBef>
                <a:spcPts val="1000"/>
              </a:spcBef>
            </a:pPr>
            <a:r>
              <a:rPr lang="lt-LT" sz="2600">
                <a:latin typeface="Times New Roman"/>
                <a:cs typeface="Arial"/>
              </a:rPr>
              <a:t>Geometrinė optika</a:t>
            </a:r>
          </a:p>
          <a:p>
            <a:pPr algn="ctr">
              <a:spcBef>
                <a:spcPts val="1000"/>
              </a:spcBef>
              <a:buClr>
                <a:srgbClr val="EEEBE3"/>
              </a:buClr>
            </a:pPr>
            <a:r>
              <a:rPr lang="lt-LT" sz="2600">
                <a:latin typeface="Times New Roman"/>
                <a:cs typeface="Arial"/>
              </a:rPr>
              <a:t>Tiesiaeigio šviesos sklidimo dėsnis</a:t>
            </a:r>
          </a:p>
          <a:p>
            <a:pPr algn="ctr">
              <a:spcBef>
                <a:spcPts val="1000"/>
              </a:spcBef>
              <a:buClr>
                <a:srgbClr val="EEEBE3"/>
              </a:buClr>
            </a:pPr>
            <a:r>
              <a:rPr lang="lt-LT" sz="2600">
                <a:latin typeface="Times New Roman"/>
                <a:cs typeface="Arial"/>
              </a:rPr>
              <a:t>Šešėliai</a:t>
            </a:r>
          </a:p>
          <a:p>
            <a:pPr algn="ctr">
              <a:spcBef>
                <a:spcPts val="1000"/>
              </a:spcBef>
              <a:buClr>
                <a:srgbClr val="EEEBE3"/>
              </a:buClr>
            </a:pPr>
            <a:r>
              <a:rPr lang="lt-LT" sz="2600">
                <a:latin typeface="Times New Roman"/>
                <a:cs typeface="Arial"/>
              </a:rPr>
              <a:t>Pusšešėliai</a:t>
            </a:r>
          </a:p>
          <a:p>
            <a:pPr algn="ctr">
              <a:spcBef>
                <a:spcPts val="1000"/>
              </a:spcBef>
              <a:buClr>
                <a:srgbClr val="EEEBE3"/>
              </a:buClr>
            </a:pPr>
            <a:r>
              <a:rPr lang="lt-LT" sz="2600">
                <a:latin typeface="Times New Roman"/>
                <a:cs typeface="Arial"/>
              </a:rPr>
              <a:t>Pavyzdžiai</a:t>
            </a:r>
          </a:p>
          <a:p>
            <a:pPr algn="ctr">
              <a:spcBef>
                <a:spcPts val="1000"/>
              </a:spcBef>
              <a:buClr>
                <a:srgbClr val="EEEBE3"/>
              </a:buClr>
            </a:pPr>
            <a:r>
              <a:rPr lang="lt-LT" sz="2600">
                <a:latin typeface="Times New Roman"/>
                <a:cs typeface="Arial"/>
              </a:rPr>
              <a:t>Bandymas</a:t>
            </a:r>
          </a:p>
          <a:p>
            <a:pPr algn="ctr">
              <a:spcBef>
                <a:spcPts val="1000"/>
              </a:spcBef>
              <a:buClr>
                <a:srgbClr val="EEEBE3"/>
              </a:buClr>
            </a:pPr>
            <a:r>
              <a:rPr lang="lt-LT" sz="2600">
                <a:latin typeface="Times New Roman"/>
                <a:cs typeface="Arial"/>
              </a:rPr>
              <a:t>Testas</a:t>
            </a:r>
          </a:p>
          <a:p>
            <a:pPr algn="ctr">
              <a:spcBef>
                <a:spcPts val="1000"/>
              </a:spcBef>
              <a:buClr>
                <a:srgbClr val="EEEBE3"/>
              </a:buClr>
            </a:pPr>
            <a:r>
              <a:rPr lang="lt-LT" sz="2600">
                <a:latin typeface="Times New Roman"/>
                <a:cs typeface="Arial"/>
              </a:rPr>
              <a:t>Uždaviniai</a:t>
            </a:r>
          </a:p>
          <a:p>
            <a:pPr algn="ctr">
              <a:spcBef>
                <a:spcPts val="1000"/>
              </a:spcBef>
              <a:buClr>
                <a:srgbClr val="EEEBE3"/>
              </a:buClr>
            </a:pPr>
            <a:r>
              <a:rPr lang="lt-LT" sz="2600">
                <a:latin typeface="Times New Roman"/>
                <a:cs typeface="Arial"/>
              </a:rPr>
              <a:t>Šaltiniai</a:t>
            </a:r>
          </a:p>
          <a:p>
            <a:pPr marL="0" indent="0" algn="ctr">
              <a:spcBef>
                <a:spcPts val="1000"/>
              </a:spcBef>
              <a:buClr>
                <a:srgbClr val="EEEBE3"/>
              </a:buClr>
              <a:buNone/>
            </a:pPr>
            <a:endParaRPr lang="lt-LT" sz="2600">
              <a:latin typeface="Century Gothic" panose="020B0502020202020204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1874519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aveikslėlis 12" descr="Physics Foundation, Bold, hop, Green, Abstract, Physics, Equations, HD  wallpaper | Peakpx">
            <a:extLst>
              <a:ext uri="{FF2B5EF4-FFF2-40B4-BE49-F238E27FC236}">
                <a16:creationId xmlns:a16="http://schemas.microsoft.com/office/drawing/2014/main" id="{87C2F504-2961-D428-87F3-A2B446ACFC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7009" y="329924"/>
            <a:ext cx="11577981" cy="6209196"/>
          </a:xfrm>
          <a:prstGeom prst="rect">
            <a:avLst/>
          </a:prstGeom>
        </p:spPr>
      </p:pic>
      <p:sp>
        <p:nvSpPr>
          <p:cNvPr id="5" name="Stačiakampis: suapvalinti kampai 4">
            <a:extLst>
              <a:ext uri="{FF2B5EF4-FFF2-40B4-BE49-F238E27FC236}">
                <a16:creationId xmlns:a16="http://schemas.microsoft.com/office/drawing/2014/main" id="{5DAFAA78-D758-1112-6F1E-D03AC64E4C47}"/>
              </a:ext>
            </a:extLst>
          </p:cNvPr>
          <p:cNvSpPr>
            <a:spLocks/>
          </p:cNvSpPr>
          <p:nvPr/>
        </p:nvSpPr>
        <p:spPr>
          <a:xfrm>
            <a:off x="612913" y="643283"/>
            <a:ext cx="11153912" cy="5543825"/>
          </a:xfrm>
          <a:prstGeom prst="roundRect">
            <a:avLst/>
          </a:prstGeom>
          <a:solidFill>
            <a:srgbClr val="FFFFFF">
              <a:alpha val="15000"/>
            </a:srgbClr>
          </a:solidFill>
          <a:ln>
            <a:noFill/>
          </a:ln>
          <a:effectLst>
            <a:outerShdw blurRad="63500" dist="38100" dir="2700000">
              <a:srgbClr val="000000">
                <a:alpha val="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14" name="Stačiakampis: suapvalinti kampai 13">
            <a:extLst>
              <a:ext uri="{FF2B5EF4-FFF2-40B4-BE49-F238E27FC236}">
                <a16:creationId xmlns:a16="http://schemas.microsoft.com/office/drawing/2014/main" id="{5E397528-0E88-B817-D44A-A71EB0F1F18E}"/>
              </a:ext>
            </a:extLst>
          </p:cNvPr>
          <p:cNvSpPr/>
          <p:nvPr/>
        </p:nvSpPr>
        <p:spPr>
          <a:xfrm>
            <a:off x="1027042" y="988140"/>
            <a:ext cx="3279912" cy="938694"/>
          </a:xfrm>
          <a:prstGeom prst="roundRect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2" name="Pavadinimas 1">
            <a:extLst>
              <a:ext uri="{FF2B5EF4-FFF2-40B4-BE49-F238E27FC236}">
                <a16:creationId xmlns:a16="http://schemas.microsoft.com/office/drawing/2014/main" id="{9353E933-BECD-F2D8-2595-ACE1685303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2627" y="1073289"/>
            <a:ext cx="3189357" cy="775253"/>
          </a:xfrm>
          <a:noFill/>
        </p:spPr>
        <p:txBody>
          <a:bodyPr>
            <a:normAutofit fontScale="90000"/>
          </a:bodyPr>
          <a:lstStyle/>
          <a:p>
            <a:r>
              <a:rPr lang="lt-LT" sz="3200" b="1">
                <a:solidFill>
                  <a:schemeClr val="bg1"/>
                </a:solidFill>
                <a:latin typeface="Times New Roman"/>
                <a:cs typeface="Times New Roman"/>
              </a:rPr>
              <a:t>Geometrinė optika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6FF1FCB6-AB7C-4EB5-A347-609762255B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32626" y="1915381"/>
            <a:ext cx="6441293" cy="2341659"/>
          </a:xfrm>
        </p:spPr>
        <p:txBody>
          <a:bodyPr vert="horz" lIns="91440" tIns="45720" rIns="91440" bIns="45720" rtlCol="0" anchor="t">
            <a:noAutofit/>
          </a:bodyPr>
          <a:lstStyle/>
          <a:p>
            <a:pPr algn="just"/>
            <a:r>
              <a:rPr lang="en-US" sz="2400">
                <a:latin typeface="Times New Roman"/>
                <a:cs typeface="Times New Roman"/>
              </a:rPr>
              <a:t>Optika – tai </a:t>
            </a:r>
            <a:r>
              <a:rPr lang="en-US" sz="2400" err="1">
                <a:latin typeface="Times New Roman"/>
                <a:cs typeface="Times New Roman"/>
              </a:rPr>
              <a:t>fizikos</a:t>
            </a:r>
            <a:r>
              <a:rPr lang="en-US" sz="2400">
                <a:latin typeface="Times New Roman"/>
                <a:cs typeface="Times New Roman"/>
              </a:rPr>
              <a:t> </a:t>
            </a:r>
            <a:r>
              <a:rPr lang="en-US" sz="2400" err="1">
                <a:latin typeface="Times New Roman"/>
                <a:cs typeface="Times New Roman"/>
              </a:rPr>
              <a:t>mokslo</a:t>
            </a:r>
            <a:r>
              <a:rPr lang="en-US" sz="2400">
                <a:latin typeface="Times New Roman"/>
                <a:cs typeface="Times New Roman"/>
              </a:rPr>
              <a:t> </a:t>
            </a:r>
            <a:r>
              <a:rPr lang="en-US" sz="2400" err="1">
                <a:latin typeface="Times New Roman"/>
                <a:cs typeface="Times New Roman"/>
              </a:rPr>
              <a:t>dalis</a:t>
            </a:r>
            <a:r>
              <a:rPr lang="en-US" sz="2400">
                <a:latin typeface="Times New Roman"/>
                <a:cs typeface="Times New Roman"/>
              </a:rPr>
              <a:t>, </a:t>
            </a:r>
            <a:r>
              <a:rPr lang="en-US" sz="2400" err="1">
                <a:latin typeface="Times New Roman"/>
                <a:cs typeface="Times New Roman"/>
              </a:rPr>
              <a:t>nagrinėjanti</a:t>
            </a:r>
            <a:r>
              <a:rPr lang="en-US" sz="2400">
                <a:latin typeface="Times New Roman"/>
                <a:cs typeface="Times New Roman"/>
              </a:rPr>
              <a:t> </a:t>
            </a:r>
            <a:r>
              <a:rPr lang="en-US" sz="2400" err="1">
                <a:latin typeface="Times New Roman"/>
                <a:cs typeface="Times New Roman"/>
              </a:rPr>
              <a:t>šviesos</a:t>
            </a:r>
            <a:r>
              <a:rPr lang="en-US" sz="2400">
                <a:latin typeface="Times New Roman"/>
                <a:cs typeface="Times New Roman"/>
              </a:rPr>
              <a:t> </a:t>
            </a:r>
            <a:r>
              <a:rPr lang="en-US" sz="2400" err="1">
                <a:latin typeface="Times New Roman"/>
                <a:cs typeface="Times New Roman"/>
              </a:rPr>
              <a:t>reiškinius</a:t>
            </a:r>
            <a:r>
              <a:rPr lang="en-US" sz="2400">
                <a:latin typeface="Times New Roman"/>
                <a:cs typeface="Times New Roman"/>
              </a:rPr>
              <a:t>.</a:t>
            </a:r>
          </a:p>
          <a:p>
            <a:pPr algn="just">
              <a:buClr>
                <a:srgbClr val="EEEBE3"/>
              </a:buClr>
            </a:pPr>
            <a:r>
              <a:rPr lang="en-US" sz="2400" err="1">
                <a:latin typeface="Times New Roman"/>
                <a:cs typeface="Times New Roman"/>
              </a:rPr>
              <a:t>Geomet­rinė</a:t>
            </a:r>
            <a:r>
              <a:rPr lang="en-US" sz="2400">
                <a:latin typeface="Times New Roman"/>
                <a:cs typeface="Times New Roman"/>
              </a:rPr>
              <a:t> </a:t>
            </a:r>
            <a:r>
              <a:rPr lang="en-US" sz="2400" err="1">
                <a:latin typeface="Times New Roman"/>
                <a:cs typeface="Times New Roman"/>
              </a:rPr>
              <a:t>optika</a:t>
            </a:r>
            <a:r>
              <a:rPr lang="en-US" sz="2400">
                <a:latin typeface="Times New Roman"/>
                <a:cs typeface="Times New Roman"/>
              </a:rPr>
              <a:t> – tai </a:t>
            </a:r>
            <a:r>
              <a:rPr lang="en-US" sz="2400" err="1">
                <a:latin typeface="Times New Roman"/>
                <a:cs typeface="Times New Roman"/>
              </a:rPr>
              <a:t>optikos</a:t>
            </a:r>
            <a:r>
              <a:rPr lang="en-US" sz="2400">
                <a:latin typeface="Times New Roman"/>
                <a:cs typeface="Times New Roman"/>
              </a:rPr>
              <a:t> </a:t>
            </a:r>
            <a:r>
              <a:rPr lang="en-US" sz="2400" err="1">
                <a:latin typeface="Times New Roman"/>
                <a:cs typeface="Times New Roman"/>
              </a:rPr>
              <a:t>šaka</a:t>
            </a:r>
            <a:r>
              <a:rPr lang="en-US" sz="2400">
                <a:latin typeface="Times New Roman"/>
                <a:cs typeface="Times New Roman"/>
              </a:rPr>
              <a:t>, </a:t>
            </a:r>
            <a:r>
              <a:rPr lang="en-US" sz="2400" err="1">
                <a:latin typeface="Times New Roman"/>
                <a:cs typeface="Times New Roman"/>
              </a:rPr>
              <a:t>kuri</a:t>
            </a:r>
            <a:r>
              <a:rPr lang="en-US" sz="2400">
                <a:latin typeface="Times New Roman"/>
                <a:cs typeface="Times New Roman"/>
              </a:rPr>
              <a:t> </a:t>
            </a:r>
            <a:r>
              <a:rPr lang="en-US" sz="2400" err="1">
                <a:latin typeface="Times New Roman"/>
                <a:cs typeface="Times New Roman"/>
              </a:rPr>
              <a:t>šviesos</a:t>
            </a:r>
            <a:r>
              <a:rPr lang="en-US" sz="2400">
                <a:latin typeface="Times New Roman"/>
                <a:cs typeface="Times New Roman"/>
              </a:rPr>
              <a:t> </a:t>
            </a:r>
            <a:r>
              <a:rPr lang="en-US" sz="2400" err="1">
                <a:latin typeface="Times New Roman"/>
                <a:cs typeface="Times New Roman"/>
              </a:rPr>
              <a:t>energijos</a:t>
            </a:r>
            <a:r>
              <a:rPr lang="en-US" sz="2400">
                <a:latin typeface="Times New Roman"/>
                <a:cs typeface="Times New Roman"/>
              </a:rPr>
              <a:t> </a:t>
            </a:r>
            <a:r>
              <a:rPr lang="en-US" sz="2400" err="1">
                <a:latin typeface="Times New Roman"/>
                <a:cs typeface="Times New Roman"/>
              </a:rPr>
              <a:t>sklidimo</a:t>
            </a:r>
            <a:r>
              <a:rPr lang="en-US" sz="2400">
                <a:latin typeface="Times New Roman"/>
                <a:cs typeface="Times New Roman"/>
              </a:rPr>
              <a:t> </a:t>
            </a:r>
            <a:r>
              <a:rPr lang="en-US" sz="2400" err="1">
                <a:latin typeface="Times New Roman"/>
                <a:cs typeface="Times New Roman"/>
              </a:rPr>
              <a:t>skaidriomis</a:t>
            </a:r>
            <a:r>
              <a:rPr lang="en-US" sz="2400">
                <a:latin typeface="Times New Roman"/>
                <a:cs typeface="Times New Roman"/>
              </a:rPr>
              <a:t> </a:t>
            </a:r>
            <a:r>
              <a:rPr lang="en-US" sz="2400" err="1">
                <a:latin typeface="Times New Roman"/>
                <a:cs typeface="Times New Roman"/>
              </a:rPr>
              <a:t>terpėmis</a:t>
            </a:r>
            <a:r>
              <a:rPr lang="en-US" sz="2400">
                <a:latin typeface="Times New Roman"/>
                <a:cs typeface="Times New Roman"/>
              </a:rPr>
              <a:t> </a:t>
            </a:r>
            <a:r>
              <a:rPr lang="en-US" sz="2400" err="1">
                <a:latin typeface="Times New Roman"/>
                <a:cs typeface="Times New Roman"/>
              </a:rPr>
              <a:t>dėsnius</a:t>
            </a:r>
            <a:r>
              <a:rPr lang="en-US" sz="2400">
                <a:latin typeface="Times New Roman"/>
                <a:cs typeface="Times New Roman"/>
              </a:rPr>
              <a:t> </a:t>
            </a:r>
            <a:r>
              <a:rPr lang="en-US" sz="2400" err="1">
                <a:latin typeface="Times New Roman"/>
                <a:cs typeface="Times New Roman"/>
              </a:rPr>
              <a:t>nagrinėja</a:t>
            </a:r>
            <a:r>
              <a:rPr lang="en-US" sz="2400">
                <a:latin typeface="Times New Roman"/>
                <a:cs typeface="Times New Roman"/>
              </a:rPr>
              <a:t> </a:t>
            </a:r>
            <a:r>
              <a:rPr lang="en-US" sz="2400" err="1">
                <a:latin typeface="Times New Roman"/>
                <a:cs typeface="Times New Roman"/>
              </a:rPr>
              <a:t>rem­damasis</a:t>
            </a:r>
            <a:r>
              <a:rPr lang="en-US" sz="2400">
                <a:latin typeface="Times New Roman"/>
                <a:cs typeface="Times New Roman"/>
              </a:rPr>
              <a:t> </a:t>
            </a:r>
            <a:r>
              <a:rPr lang="en-US" sz="2400" err="1">
                <a:latin typeface="Times New Roman"/>
                <a:cs typeface="Times New Roman"/>
              </a:rPr>
              <a:t>šviesos</a:t>
            </a:r>
            <a:r>
              <a:rPr lang="en-US" sz="2400">
                <a:latin typeface="Times New Roman"/>
                <a:cs typeface="Times New Roman"/>
              </a:rPr>
              <a:t> </a:t>
            </a:r>
            <a:r>
              <a:rPr lang="en-US" sz="2400" err="1">
                <a:latin typeface="Times New Roman"/>
                <a:cs typeface="Times New Roman"/>
              </a:rPr>
              <a:t>spindulio</a:t>
            </a:r>
            <a:r>
              <a:rPr lang="en-US" sz="2400">
                <a:latin typeface="Times New Roman"/>
                <a:cs typeface="Times New Roman"/>
              </a:rPr>
              <a:t> </a:t>
            </a:r>
            <a:r>
              <a:rPr lang="en-US" sz="2400" err="1">
                <a:latin typeface="Times New Roman"/>
                <a:cs typeface="Times New Roman"/>
              </a:rPr>
              <a:t>sąvoka</a:t>
            </a:r>
            <a:r>
              <a:rPr lang="en-US" sz="2400">
                <a:latin typeface="Times New Roman"/>
                <a:cs typeface="Times New Roman"/>
              </a:rPr>
              <a:t>.</a:t>
            </a:r>
          </a:p>
          <a:p>
            <a:pPr algn="just">
              <a:buClr>
                <a:srgbClr val="EEEBE3"/>
              </a:buClr>
            </a:pPr>
            <a:r>
              <a:rPr lang="en-US" sz="2400" err="1">
                <a:latin typeface="Times New Roman"/>
                <a:cs typeface="Times New Roman"/>
              </a:rPr>
              <a:t>Šviesos</a:t>
            </a:r>
            <a:r>
              <a:rPr lang="en-US" sz="2400">
                <a:latin typeface="Times New Roman"/>
                <a:cs typeface="Times New Roman"/>
              </a:rPr>
              <a:t> </a:t>
            </a:r>
            <a:r>
              <a:rPr lang="en-US" sz="2400" err="1">
                <a:latin typeface="Times New Roman"/>
                <a:cs typeface="Times New Roman"/>
              </a:rPr>
              <a:t>spinduliu</a:t>
            </a:r>
            <a:r>
              <a:rPr lang="en-US" sz="2400">
                <a:latin typeface="Times New Roman"/>
                <a:cs typeface="Times New Roman"/>
              </a:rPr>
              <a:t> </a:t>
            </a:r>
            <a:r>
              <a:rPr lang="en-US" sz="2400" err="1">
                <a:latin typeface="Times New Roman"/>
                <a:cs typeface="Times New Roman"/>
              </a:rPr>
              <a:t>vadinamas</a:t>
            </a:r>
            <a:r>
              <a:rPr lang="en-US" sz="2400">
                <a:latin typeface="Times New Roman"/>
                <a:cs typeface="Times New Roman"/>
              </a:rPr>
              <a:t> ne </a:t>
            </a:r>
            <a:r>
              <a:rPr lang="en-US" sz="2400" err="1">
                <a:latin typeface="Times New Roman"/>
                <a:cs typeface="Times New Roman"/>
              </a:rPr>
              <a:t>siauras</a:t>
            </a:r>
            <a:r>
              <a:rPr lang="en-US" sz="2400">
                <a:latin typeface="Times New Roman"/>
                <a:cs typeface="Times New Roman"/>
              </a:rPr>
              <a:t> </a:t>
            </a:r>
            <a:r>
              <a:rPr lang="en-US" sz="2400" err="1">
                <a:latin typeface="Times New Roman"/>
                <a:cs typeface="Times New Roman"/>
              </a:rPr>
              <a:t>šviesos</a:t>
            </a:r>
            <a:r>
              <a:rPr lang="en-US" sz="2400">
                <a:latin typeface="Times New Roman"/>
                <a:cs typeface="Times New Roman"/>
              </a:rPr>
              <a:t> </a:t>
            </a:r>
            <a:r>
              <a:rPr lang="en-US" sz="2400" err="1">
                <a:latin typeface="Times New Roman"/>
                <a:cs typeface="Times New Roman"/>
              </a:rPr>
              <a:t>pluoštelis</a:t>
            </a:r>
            <a:r>
              <a:rPr lang="en-US" sz="2400">
                <a:latin typeface="Times New Roman"/>
                <a:cs typeface="Times New Roman"/>
              </a:rPr>
              <a:t>, bet </a:t>
            </a:r>
            <a:r>
              <a:rPr lang="en-US" sz="2400" err="1">
                <a:latin typeface="Times New Roman"/>
                <a:cs typeface="Times New Roman"/>
              </a:rPr>
              <a:t>linija</a:t>
            </a:r>
            <a:r>
              <a:rPr lang="en-US" sz="2400">
                <a:latin typeface="Times New Roman"/>
                <a:cs typeface="Times New Roman"/>
              </a:rPr>
              <a:t>, </a:t>
            </a:r>
            <a:r>
              <a:rPr lang="en-US" sz="2400" err="1">
                <a:latin typeface="Times New Roman"/>
                <a:cs typeface="Times New Roman"/>
              </a:rPr>
              <a:t>kuria</a:t>
            </a:r>
            <a:r>
              <a:rPr lang="en-US" sz="2400">
                <a:latin typeface="Times New Roman"/>
                <a:cs typeface="Times New Roman"/>
              </a:rPr>
              <a:t> </a:t>
            </a:r>
            <a:r>
              <a:rPr lang="en-US" sz="2400" err="1">
                <a:latin typeface="Times New Roman"/>
                <a:cs typeface="Times New Roman"/>
              </a:rPr>
              <a:t>sklinda</a:t>
            </a:r>
            <a:r>
              <a:rPr lang="en-US" sz="2400">
                <a:latin typeface="Times New Roman"/>
                <a:cs typeface="Times New Roman"/>
              </a:rPr>
              <a:t> </a:t>
            </a:r>
            <a:r>
              <a:rPr lang="en-US" sz="2400" err="1">
                <a:latin typeface="Times New Roman"/>
                <a:cs typeface="Times New Roman"/>
              </a:rPr>
              <a:t>šviesos</a:t>
            </a:r>
            <a:r>
              <a:rPr lang="en-US" sz="2400">
                <a:latin typeface="Times New Roman"/>
                <a:cs typeface="Times New Roman"/>
              </a:rPr>
              <a:t> </a:t>
            </a:r>
            <a:r>
              <a:rPr lang="en-US" sz="2400" err="1">
                <a:latin typeface="Times New Roman"/>
                <a:cs typeface="Times New Roman"/>
              </a:rPr>
              <a:t>energija</a:t>
            </a:r>
            <a:r>
              <a:rPr lang="en-US" sz="2400">
                <a:latin typeface="Times New Roman"/>
                <a:cs typeface="Times New Roman"/>
              </a:rPr>
              <a:t>.</a:t>
            </a:r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679A829-2A01-C717-E30C-C2C7DB0B5139}"/>
              </a:ext>
            </a:extLst>
          </p:cNvPr>
          <p:cNvSpPr txBox="1"/>
          <p:nvPr/>
        </p:nvSpPr>
        <p:spPr>
          <a:xfrm>
            <a:off x="1038087" y="3249542"/>
            <a:ext cx="2429565" cy="58477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lt-LT" sz="3200" b="1">
                <a:latin typeface="Times New Roman"/>
                <a:cs typeface="Times New Roman"/>
              </a:rPr>
              <a:t>Šešėliai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0DB91C3-66D2-DFB7-4B2C-97651FFC9B21}"/>
              </a:ext>
            </a:extLst>
          </p:cNvPr>
          <p:cNvSpPr txBox="1"/>
          <p:nvPr/>
        </p:nvSpPr>
        <p:spPr>
          <a:xfrm>
            <a:off x="1046368" y="4069522"/>
            <a:ext cx="2084456" cy="58477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lt-LT" sz="3200" b="1">
                <a:latin typeface="Times New Roman"/>
                <a:cs typeface="Times New Roman"/>
              </a:rPr>
              <a:t>Pusšešėliai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E094646-5BDA-6026-A7B2-DAB48DEFBEBE}"/>
              </a:ext>
            </a:extLst>
          </p:cNvPr>
          <p:cNvSpPr txBox="1"/>
          <p:nvPr/>
        </p:nvSpPr>
        <p:spPr>
          <a:xfrm>
            <a:off x="1038087" y="4864651"/>
            <a:ext cx="2087217" cy="58477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lt-LT" sz="3200" b="1">
                <a:latin typeface="Times New Roman"/>
                <a:cs typeface="Times New Roman"/>
              </a:rPr>
              <a:t>Pavyzdžiai</a:t>
            </a:r>
          </a:p>
        </p:txBody>
      </p:sp>
      <p:sp>
        <p:nvSpPr>
          <p:cNvPr id="11" name="Stačiakampis 10">
            <a:extLst>
              <a:ext uri="{FF2B5EF4-FFF2-40B4-BE49-F238E27FC236}">
                <a16:creationId xmlns:a16="http://schemas.microsoft.com/office/drawing/2014/main" id="{16D36D1E-0B88-2F4B-9D47-8E42FAC23FE6}"/>
              </a:ext>
            </a:extLst>
          </p:cNvPr>
          <p:cNvSpPr/>
          <p:nvPr/>
        </p:nvSpPr>
        <p:spPr>
          <a:xfrm>
            <a:off x="4657587" y="952500"/>
            <a:ext cx="66260" cy="4594086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5D54B56-7C32-ACDF-9C09-5E222164C8D4}"/>
              </a:ext>
            </a:extLst>
          </p:cNvPr>
          <p:cNvSpPr txBox="1"/>
          <p:nvPr/>
        </p:nvSpPr>
        <p:spPr>
          <a:xfrm>
            <a:off x="5345044" y="1131956"/>
            <a:ext cx="5411304" cy="58477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lt-LT" sz="3200" b="1">
                <a:latin typeface="Times New Roman"/>
                <a:cs typeface="Times New Roman"/>
              </a:rPr>
              <a:t>Geometrinė optika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6341FC4-5EA3-CE9E-6F52-B0484FB7DF2A}"/>
              </a:ext>
            </a:extLst>
          </p:cNvPr>
          <p:cNvSpPr txBox="1"/>
          <p:nvPr/>
        </p:nvSpPr>
        <p:spPr>
          <a:xfrm>
            <a:off x="1027043" y="2004391"/>
            <a:ext cx="3611216" cy="107721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lt-LT" sz="3200" b="1">
                <a:latin typeface="Times New Roman"/>
                <a:cs typeface="Times New Roman"/>
              </a:rPr>
              <a:t>Tiesiaeigio šviesos sklidimo dėsnis</a:t>
            </a:r>
          </a:p>
        </p:txBody>
      </p:sp>
    </p:spTree>
    <p:extLst>
      <p:ext uri="{BB962C8B-B14F-4D97-AF65-F5344CB8AC3E}">
        <p14:creationId xmlns:p14="http://schemas.microsoft.com/office/powerpoint/2010/main" val="56486817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>
        <p14:warp dir="in"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aveikslėlis 12" descr="Physics Foundation, Bold, hop, Green, Abstract, Physics, Equations, HD  wallpaper | Peakpx">
            <a:extLst>
              <a:ext uri="{FF2B5EF4-FFF2-40B4-BE49-F238E27FC236}">
                <a16:creationId xmlns:a16="http://schemas.microsoft.com/office/drawing/2014/main" id="{87C2F504-2961-D428-87F3-A2B446ACFC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7009" y="329924"/>
            <a:ext cx="11577981" cy="6209196"/>
          </a:xfrm>
          <a:prstGeom prst="rect">
            <a:avLst/>
          </a:prstGeom>
        </p:spPr>
      </p:pic>
      <p:sp>
        <p:nvSpPr>
          <p:cNvPr id="5" name="Stačiakampis: suapvalinti kampai 4">
            <a:extLst>
              <a:ext uri="{FF2B5EF4-FFF2-40B4-BE49-F238E27FC236}">
                <a16:creationId xmlns:a16="http://schemas.microsoft.com/office/drawing/2014/main" id="{5DAFAA78-D758-1112-6F1E-D03AC64E4C47}"/>
              </a:ext>
            </a:extLst>
          </p:cNvPr>
          <p:cNvSpPr>
            <a:spLocks/>
          </p:cNvSpPr>
          <p:nvPr/>
        </p:nvSpPr>
        <p:spPr>
          <a:xfrm>
            <a:off x="612913" y="643283"/>
            <a:ext cx="11153912" cy="5543825"/>
          </a:xfrm>
          <a:prstGeom prst="roundRect">
            <a:avLst/>
          </a:prstGeom>
          <a:solidFill>
            <a:srgbClr val="FFFFFF">
              <a:alpha val="15000"/>
            </a:srgbClr>
          </a:solidFill>
          <a:ln>
            <a:noFill/>
          </a:ln>
          <a:effectLst>
            <a:outerShdw blurRad="63500" dist="38100" dir="2700000">
              <a:srgbClr val="000000">
                <a:alpha val="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14" name="Stačiakampis: suapvalinti kampai 13">
            <a:extLst>
              <a:ext uri="{FF2B5EF4-FFF2-40B4-BE49-F238E27FC236}">
                <a16:creationId xmlns:a16="http://schemas.microsoft.com/office/drawing/2014/main" id="{5E397528-0E88-B817-D44A-A71EB0F1F18E}"/>
              </a:ext>
            </a:extLst>
          </p:cNvPr>
          <p:cNvSpPr/>
          <p:nvPr/>
        </p:nvSpPr>
        <p:spPr>
          <a:xfrm>
            <a:off x="1027042" y="2081444"/>
            <a:ext cx="3279912" cy="938694"/>
          </a:xfrm>
          <a:prstGeom prst="roundRect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2" name="Pavadinimas 1">
            <a:extLst>
              <a:ext uri="{FF2B5EF4-FFF2-40B4-BE49-F238E27FC236}">
                <a16:creationId xmlns:a16="http://schemas.microsoft.com/office/drawing/2014/main" id="{9353E933-BECD-F2D8-2595-ACE1685303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2627" y="1073289"/>
            <a:ext cx="3189357" cy="775253"/>
          </a:xfrm>
          <a:noFill/>
        </p:spPr>
        <p:txBody>
          <a:bodyPr>
            <a:normAutofit fontScale="90000"/>
          </a:bodyPr>
          <a:lstStyle/>
          <a:p>
            <a:r>
              <a:rPr lang="lt-LT" sz="3200" b="1">
                <a:latin typeface="Times New Roman"/>
                <a:cs typeface="Times New Roman"/>
              </a:rPr>
              <a:t>Geometrinė optika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6FF1FCB6-AB7C-4EB5-A347-609762255B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20142" y="1974874"/>
            <a:ext cx="6850388" cy="2639834"/>
          </a:xfrm>
        </p:spPr>
        <p:txBody>
          <a:bodyPr vert="horz" lIns="91440" tIns="45720" rIns="91440" bIns="45720" rtlCol="0" anchor="t">
            <a:noAutofit/>
          </a:bodyPr>
          <a:lstStyle/>
          <a:p>
            <a:pPr algn="just"/>
            <a:r>
              <a:rPr lang="en-US" sz="2400" err="1">
                <a:latin typeface="Times New Roman"/>
                <a:cs typeface="Times New Roman"/>
              </a:rPr>
              <a:t>Tiesiaeigio</a:t>
            </a:r>
            <a:r>
              <a:rPr lang="en-US" sz="2400">
                <a:latin typeface="Times New Roman"/>
                <a:cs typeface="Times New Roman"/>
              </a:rPr>
              <a:t> </a:t>
            </a:r>
            <a:r>
              <a:rPr lang="en-US" sz="2400" err="1">
                <a:latin typeface="Times New Roman"/>
                <a:cs typeface="Times New Roman"/>
              </a:rPr>
              <a:t>šviesos</a:t>
            </a:r>
            <a:r>
              <a:rPr lang="en-US" sz="2400">
                <a:latin typeface="Times New Roman"/>
                <a:cs typeface="Times New Roman"/>
              </a:rPr>
              <a:t> </a:t>
            </a:r>
            <a:r>
              <a:rPr lang="en-US" sz="2400" err="1">
                <a:latin typeface="Times New Roman"/>
                <a:cs typeface="Times New Roman"/>
              </a:rPr>
              <a:t>sklidimo</a:t>
            </a:r>
            <a:r>
              <a:rPr lang="en-US" sz="2400">
                <a:latin typeface="Times New Roman"/>
                <a:cs typeface="Times New Roman"/>
              </a:rPr>
              <a:t> </a:t>
            </a:r>
            <a:r>
              <a:rPr lang="en-US" sz="2400" err="1">
                <a:latin typeface="Times New Roman"/>
                <a:cs typeface="Times New Roman"/>
              </a:rPr>
              <a:t>dėsnis</a:t>
            </a:r>
            <a:r>
              <a:rPr lang="en-US" sz="2400">
                <a:latin typeface="Times New Roman"/>
                <a:cs typeface="Times New Roman"/>
              </a:rPr>
              <a:t> </a:t>
            </a:r>
            <a:r>
              <a:rPr lang="en-US" sz="2400" err="1">
                <a:latin typeface="Times New Roman"/>
                <a:cs typeface="Times New Roman"/>
              </a:rPr>
              <a:t>teigia</a:t>
            </a:r>
            <a:r>
              <a:rPr lang="en-US" sz="2400">
                <a:latin typeface="Times New Roman"/>
                <a:cs typeface="Times New Roman"/>
              </a:rPr>
              <a:t>, </a:t>
            </a:r>
            <a:r>
              <a:rPr lang="en-US" sz="2400" err="1">
                <a:latin typeface="Times New Roman"/>
                <a:cs typeface="Times New Roman"/>
              </a:rPr>
              <a:t>kad</a:t>
            </a:r>
            <a:r>
              <a:rPr lang="en-US" sz="2400">
                <a:latin typeface="Times New Roman"/>
                <a:cs typeface="Times New Roman"/>
              </a:rPr>
              <a:t> </a:t>
            </a:r>
            <a:r>
              <a:rPr lang="en-US" sz="2400" err="1">
                <a:latin typeface="Times New Roman"/>
                <a:cs typeface="Times New Roman"/>
              </a:rPr>
              <a:t>skaidrioje</a:t>
            </a:r>
            <a:r>
              <a:rPr lang="en-US" sz="2400">
                <a:latin typeface="Times New Roman"/>
                <a:cs typeface="Times New Roman"/>
              </a:rPr>
              <a:t> </a:t>
            </a:r>
            <a:r>
              <a:rPr lang="en-US" sz="2400" err="1">
                <a:latin typeface="Times New Roman"/>
                <a:cs typeface="Times New Roman"/>
              </a:rPr>
              <a:t>vienalytėje</a:t>
            </a:r>
            <a:r>
              <a:rPr lang="en-US" sz="2400">
                <a:latin typeface="Times New Roman"/>
                <a:cs typeface="Times New Roman"/>
              </a:rPr>
              <a:t> </a:t>
            </a:r>
            <a:r>
              <a:rPr lang="en-US" sz="2400" err="1">
                <a:latin typeface="Times New Roman"/>
                <a:cs typeface="Times New Roman"/>
              </a:rPr>
              <a:t>terpėje</a:t>
            </a:r>
            <a:r>
              <a:rPr lang="en-US" sz="2400">
                <a:latin typeface="Times New Roman"/>
                <a:cs typeface="Times New Roman"/>
              </a:rPr>
              <a:t> </a:t>
            </a:r>
            <a:r>
              <a:rPr lang="en-US" sz="2400" err="1">
                <a:latin typeface="Times New Roman"/>
                <a:cs typeface="Times New Roman"/>
              </a:rPr>
              <a:t>šviesa</a:t>
            </a:r>
            <a:r>
              <a:rPr lang="en-US" sz="2400">
                <a:latin typeface="Times New Roman"/>
                <a:cs typeface="Times New Roman"/>
              </a:rPr>
              <a:t> </a:t>
            </a:r>
            <a:r>
              <a:rPr lang="en-US" sz="2400" err="1">
                <a:latin typeface="Times New Roman"/>
                <a:cs typeface="Times New Roman"/>
              </a:rPr>
              <a:t>sklinda</a:t>
            </a:r>
            <a:r>
              <a:rPr lang="en-US" sz="2400">
                <a:latin typeface="Times New Roman"/>
                <a:cs typeface="Times New Roman"/>
              </a:rPr>
              <a:t> </a:t>
            </a:r>
            <a:r>
              <a:rPr lang="en-US" sz="2400" err="1">
                <a:latin typeface="Times New Roman"/>
                <a:cs typeface="Times New Roman"/>
              </a:rPr>
              <a:t>tiesiai</a:t>
            </a:r>
            <a:r>
              <a:rPr lang="lt-LT" sz="2400">
                <a:latin typeface="Times New Roman"/>
                <a:cs typeface="Times New Roman"/>
              </a:rPr>
              <a:t>.</a:t>
            </a:r>
          </a:p>
          <a:p>
            <a:pPr algn="just">
              <a:buClr>
                <a:srgbClr val="EEEBE3"/>
              </a:buClr>
            </a:pPr>
            <a:r>
              <a:rPr lang="en-US" sz="2400">
                <a:solidFill>
                  <a:srgbClr val="FFFFFF"/>
                </a:solidFill>
                <a:latin typeface="Times New Roman"/>
                <a:cs typeface="Times New Roman"/>
              </a:rPr>
              <a:t>III a. pr. Kr. graikų </a:t>
            </a:r>
            <a:r>
              <a:rPr lang="en-US" sz="2400" err="1">
                <a:solidFill>
                  <a:srgbClr val="FFFFFF"/>
                </a:solidFill>
                <a:latin typeface="Times New Roman"/>
                <a:cs typeface="Times New Roman"/>
              </a:rPr>
              <a:t>mokslininkas</a:t>
            </a:r>
            <a:r>
              <a:rPr lang="en-US" sz="240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lang="en-US" sz="2400" err="1">
                <a:solidFill>
                  <a:srgbClr val="FFFFFF"/>
                </a:solidFill>
                <a:latin typeface="Times New Roman"/>
                <a:cs typeface="Times New Roman"/>
              </a:rPr>
              <a:t>Euklidas</a:t>
            </a:r>
            <a:r>
              <a:rPr lang="en-US" sz="240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lang="en-US" sz="2400" err="1">
                <a:solidFill>
                  <a:srgbClr val="FFFFFF"/>
                </a:solidFill>
                <a:latin typeface="Times New Roman"/>
                <a:cs typeface="Times New Roman"/>
              </a:rPr>
              <a:t>savo</a:t>
            </a:r>
            <a:r>
              <a:rPr lang="en-US" sz="240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lang="en-US" sz="2400" err="1">
                <a:solidFill>
                  <a:srgbClr val="FFFFFF"/>
                </a:solidFill>
                <a:latin typeface="Times New Roman"/>
                <a:cs typeface="Times New Roman"/>
              </a:rPr>
              <a:t>veikale</a:t>
            </a:r>
            <a:r>
              <a:rPr lang="en-US" sz="2400">
                <a:solidFill>
                  <a:srgbClr val="FFFFFF"/>
                </a:solidFill>
                <a:latin typeface="Times New Roman"/>
                <a:cs typeface="Times New Roman"/>
              </a:rPr>
              <a:t> "Optika" </a:t>
            </a:r>
            <a:r>
              <a:rPr lang="en-US" sz="2400" err="1">
                <a:solidFill>
                  <a:srgbClr val="FFFFFF"/>
                </a:solidFill>
                <a:latin typeface="Times New Roman"/>
                <a:cs typeface="Times New Roman"/>
              </a:rPr>
              <a:t>užrašė</a:t>
            </a:r>
            <a:r>
              <a:rPr lang="en-US" sz="240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lang="en-US" sz="2400" err="1">
                <a:solidFill>
                  <a:srgbClr val="FFFFFF"/>
                </a:solidFill>
                <a:latin typeface="Times New Roman"/>
                <a:cs typeface="Times New Roman"/>
              </a:rPr>
              <a:t>tiesiaeigio</a:t>
            </a:r>
            <a:r>
              <a:rPr lang="en-US" sz="240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lang="en-US" sz="2400" err="1">
                <a:solidFill>
                  <a:srgbClr val="FFFFFF"/>
                </a:solidFill>
                <a:latin typeface="Times New Roman"/>
                <a:cs typeface="Times New Roman"/>
              </a:rPr>
              <a:t>šviesos</a:t>
            </a:r>
            <a:r>
              <a:rPr lang="en-US" sz="240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lang="en-US" sz="2400" err="1">
                <a:solidFill>
                  <a:srgbClr val="FFFFFF"/>
                </a:solidFill>
                <a:latin typeface="Times New Roman"/>
                <a:cs typeface="Times New Roman"/>
              </a:rPr>
              <a:t>sklidimo</a:t>
            </a:r>
            <a:r>
              <a:rPr lang="en-US" sz="240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lang="en-US" sz="2400" err="1">
                <a:solidFill>
                  <a:srgbClr val="FFFFFF"/>
                </a:solidFill>
                <a:latin typeface="Times New Roman"/>
                <a:cs typeface="Times New Roman"/>
              </a:rPr>
              <a:t>dėsnį</a:t>
            </a:r>
            <a:r>
              <a:rPr lang="en-US" sz="2400">
                <a:solidFill>
                  <a:srgbClr val="FFFFFF"/>
                </a:solidFill>
                <a:latin typeface="Times New Roman"/>
                <a:cs typeface="Times New Roman"/>
              </a:rPr>
              <a:t>.</a:t>
            </a:r>
          </a:p>
          <a:p>
            <a:pPr algn="just">
              <a:buClr>
                <a:srgbClr val="EEEBE3"/>
              </a:buClr>
            </a:pPr>
            <a:r>
              <a:rPr lang="lt-LT" sz="2400">
                <a:solidFill>
                  <a:srgbClr val="FFFFFF"/>
                </a:solidFill>
                <a:latin typeface="Times New Roman"/>
                <a:cs typeface="Times New Roman"/>
              </a:rPr>
              <a:t>Tiesiaeigiu šviesos sklidimu aiškinamas šešėlių ir pusšešėlių susidarymas.</a:t>
            </a:r>
            <a:endParaRPr lang="en-US" sz="2400">
              <a:solidFill>
                <a:srgbClr val="FFFFFF"/>
              </a:solidFill>
              <a:latin typeface="Times New Roman"/>
              <a:cs typeface="Times New Roman"/>
            </a:endParaRPr>
          </a:p>
          <a:p>
            <a:pPr algn="just">
              <a:buClr>
                <a:srgbClr val="EEEBE3"/>
              </a:buClr>
            </a:pPr>
            <a:endParaRPr lang="en-US" sz="2400">
              <a:solidFill>
                <a:srgbClr val="FFFFFF"/>
              </a:solidFill>
              <a:latin typeface="Times New Roman"/>
              <a:cs typeface="Times New Roman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679A829-2A01-C717-E30C-C2C7DB0B5139}"/>
              </a:ext>
            </a:extLst>
          </p:cNvPr>
          <p:cNvSpPr txBox="1"/>
          <p:nvPr/>
        </p:nvSpPr>
        <p:spPr>
          <a:xfrm>
            <a:off x="1038087" y="3249542"/>
            <a:ext cx="2429565" cy="58477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lt-LT" sz="3200" b="1">
                <a:latin typeface="Times New Roman"/>
                <a:cs typeface="Times New Roman"/>
              </a:rPr>
              <a:t>Šešėliai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0DB91C3-66D2-DFB7-4B2C-97651FFC9B21}"/>
              </a:ext>
            </a:extLst>
          </p:cNvPr>
          <p:cNvSpPr txBox="1"/>
          <p:nvPr/>
        </p:nvSpPr>
        <p:spPr>
          <a:xfrm>
            <a:off x="1046368" y="4069522"/>
            <a:ext cx="2084456" cy="58477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lt-LT" sz="3200" b="1">
                <a:latin typeface="Times New Roman"/>
                <a:cs typeface="Times New Roman"/>
              </a:rPr>
              <a:t>Pusšešėliai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E094646-5BDA-6026-A7B2-DAB48DEFBEBE}"/>
              </a:ext>
            </a:extLst>
          </p:cNvPr>
          <p:cNvSpPr txBox="1"/>
          <p:nvPr/>
        </p:nvSpPr>
        <p:spPr>
          <a:xfrm>
            <a:off x="1038087" y="4864651"/>
            <a:ext cx="2087217" cy="58477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lt-LT" sz="3200" b="1">
                <a:latin typeface="Times New Roman"/>
                <a:cs typeface="Times New Roman"/>
              </a:rPr>
              <a:t>Pavyzdžiai</a:t>
            </a:r>
          </a:p>
        </p:txBody>
      </p:sp>
      <p:sp>
        <p:nvSpPr>
          <p:cNvPr id="11" name="Stačiakampis 10">
            <a:extLst>
              <a:ext uri="{FF2B5EF4-FFF2-40B4-BE49-F238E27FC236}">
                <a16:creationId xmlns:a16="http://schemas.microsoft.com/office/drawing/2014/main" id="{16D36D1E-0B88-2F4B-9D47-8E42FAC23FE6}"/>
              </a:ext>
            </a:extLst>
          </p:cNvPr>
          <p:cNvSpPr/>
          <p:nvPr/>
        </p:nvSpPr>
        <p:spPr>
          <a:xfrm>
            <a:off x="4657587" y="952500"/>
            <a:ext cx="66260" cy="4594086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5D54B56-7C32-ACDF-9C09-5E222164C8D4}"/>
              </a:ext>
            </a:extLst>
          </p:cNvPr>
          <p:cNvSpPr txBox="1"/>
          <p:nvPr/>
        </p:nvSpPr>
        <p:spPr>
          <a:xfrm>
            <a:off x="4837045" y="1076740"/>
            <a:ext cx="6427302" cy="58477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lt-LT" sz="3200" b="1">
                <a:latin typeface="Times New Roman"/>
                <a:cs typeface="Times New Roman"/>
              </a:rPr>
              <a:t>Tiesiaeigio šviesos sklidimo dėsnis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6341FC4-5EA3-CE9E-6F52-B0484FB7DF2A}"/>
              </a:ext>
            </a:extLst>
          </p:cNvPr>
          <p:cNvSpPr txBox="1"/>
          <p:nvPr/>
        </p:nvSpPr>
        <p:spPr>
          <a:xfrm>
            <a:off x="1027043" y="2004391"/>
            <a:ext cx="3611216" cy="107721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lt-LT" sz="3200" b="1">
                <a:solidFill>
                  <a:schemeClr val="bg1"/>
                </a:solidFill>
                <a:latin typeface="Times New Roman"/>
                <a:cs typeface="Times New Roman"/>
              </a:rPr>
              <a:t>Tiesiaeigio šviesos sklidimo dėsnis</a:t>
            </a:r>
          </a:p>
        </p:txBody>
      </p:sp>
    </p:spTree>
    <p:extLst>
      <p:ext uri="{BB962C8B-B14F-4D97-AF65-F5344CB8AC3E}">
        <p14:creationId xmlns:p14="http://schemas.microsoft.com/office/powerpoint/2010/main" val="3858440234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aveikslėlis 12" descr="Physics Foundation, Bold, hop, Green, Abstract, Physics, Equations, HD  wallpaper | Peakpx">
            <a:extLst>
              <a:ext uri="{FF2B5EF4-FFF2-40B4-BE49-F238E27FC236}">
                <a16:creationId xmlns:a16="http://schemas.microsoft.com/office/drawing/2014/main" id="{87C2F504-2961-D428-87F3-A2B446ACFC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7009" y="329924"/>
            <a:ext cx="11577981" cy="6209196"/>
          </a:xfrm>
          <a:prstGeom prst="rect">
            <a:avLst/>
          </a:prstGeom>
        </p:spPr>
      </p:pic>
      <p:sp>
        <p:nvSpPr>
          <p:cNvPr id="5" name="Stačiakampis: suapvalinti kampai 4">
            <a:extLst>
              <a:ext uri="{FF2B5EF4-FFF2-40B4-BE49-F238E27FC236}">
                <a16:creationId xmlns:a16="http://schemas.microsoft.com/office/drawing/2014/main" id="{5DAFAA78-D758-1112-6F1E-D03AC64E4C47}"/>
              </a:ext>
            </a:extLst>
          </p:cNvPr>
          <p:cNvSpPr>
            <a:spLocks/>
          </p:cNvSpPr>
          <p:nvPr/>
        </p:nvSpPr>
        <p:spPr>
          <a:xfrm>
            <a:off x="612913" y="643283"/>
            <a:ext cx="11153912" cy="5543825"/>
          </a:xfrm>
          <a:prstGeom prst="roundRect">
            <a:avLst/>
          </a:prstGeom>
          <a:solidFill>
            <a:srgbClr val="FFFFFF">
              <a:alpha val="15000"/>
            </a:srgbClr>
          </a:solidFill>
          <a:ln>
            <a:noFill/>
          </a:ln>
          <a:effectLst>
            <a:outerShdw blurRad="63500" dist="38100" dir="2700000">
              <a:srgbClr val="000000">
                <a:alpha val="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14" name="Stačiakampis: suapvalinti kampai 13">
            <a:extLst>
              <a:ext uri="{FF2B5EF4-FFF2-40B4-BE49-F238E27FC236}">
                <a16:creationId xmlns:a16="http://schemas.microsoft.com/office/drawing/2014/main" id="{5E397528-0E88-B817-D44A-A71EB0F1F18E}"/>
              </a:ext>
            </a:extLst>
          </p:cNvPr>
          <p:cNvSpPr/>
          <p:nvPr/>
        </p:nvSpPr>
        <p:spPr>
          <a:xfrm>
            <a:off x="1050133" y="3091421"/>
            <a:ext cx="3279912" cy="938694"/>
          </a:xfrm>
          <a:prstGeom prst="roundRect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2" name="Pavadinimas 1">
            <a:extLst>
              <a:ext uri="{FF2B5EF4-FFF2-40B4-BE49-F238E27FC236}">
                <a16:creationId xmlns:a16="http://schemas.microsoft.com/office/drawing/2014/main" id="{9353E933-BECD-F2D8-2595-ACE1685303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2627" y="1073289"/>
            <a:ext cx="3189357" cy="775253"/>
          </a:xfrm>
          <a:noFill/>
        </p:spPr>
        <p:txBody>
          <a:bodyPr>
            <a:normAutofit fontScale="90000"/>
          </a:bodyPr>
          <a:lstStyle/>
          <a:p>
            <a:r>
              <a:rPr lang="lt-LT" sz="3200" b="1">
                <a:latin typeface="Times New Roman"/>
                <a:cs typeface="Times New Roman"/>
              </a:rPr>
              <a:t>Geometrinė optika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6FF1FCB6-AB7C-4EB5-A347-609762255B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18537" y="1359677"/>
            <a:ext cx="6441293" cy="2341659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342900" indent="-342900" algn="just">
              <a:buClr>
                <a:srgbClr val="EEEBE3"/>
              </a:buClr>
            </a:pPr>
            <a:r>
              <a:rPr lang="en-US" sz="2400" err="1">
                <a:latin typeface="Times New Roman"/>
                <a:cs typeface="Times New Roman"/>
              </a:rPr>
              <a:t>Šešėliu</a:t>
            </a:r>
            <a:r>
              <a:rPr lang="en-US" sz="2400">
                <a:latin typeface="Times New Roman"/>
                <a:cs typeface="Times New Roman"/>
              </a:rPr>
              <a:t> </a:t>
            </a:r>
            <a:r>
              <a:rPr lang="en-US" sz="2400" err="1">
                <a:latin typeface="Times New Roman"/>
                <a:cs typeface="Times New Roman"/>
              </a:rPr>
              <a:t>vadinama</a:t>
            </a:r>
            <a:r>
              <a:rPr lang="en-US" sz="2400">
                <a:latin typeface="Times New Roman"/>
                <a:cs typeface="Times New Roman"/>
              </a:rPr>
              <a:t> </a:t>
            </a:r>
            <a:r>
              <a:rPr lang="en-US" sz="2400" err="1">
                <a:latin typeface="Times New Roman"/>
                <a:cs typeface="Times New Roman"/>
              </a:rPr>
              <a:t>erdvės</a:t>
            </a:r>
            <a:r>
              <a:rPr lang="en-US" sz="2400">
                <a:latin typeface="Times New Roman"/>
                <a:cs typeface="Times New Roman"/>
              </a:rPr>
              <a:t> </a:t>
            </a:r>
            <a:r>
              <a:rPr lang="en-US" sz="2400" err="1">
                <a:latin typeface="Times New Roman"/>
                <a:cs typeface="Times New Roman"/>
              </a:rPr>
              <a:t>sritis</a:t>
            </a:r>
            <a:r>
              <a:rPr lang="en-US" sz="2400">
                <a:latin typeface="Times New Roman"/>
                <a:cs typeface="Times New Roman"/>
              </a:rPr>
              <a:t>, į </a:t>
            </a:r>
            <a:r>
              <a:rPr lang="en-US" sz="2400" err="1">
                <a:latin typeface="Times New Roman"/>
                <a:cs typeface="Times New Roman"/>
              </a:rPr>
              <a:t>kurią</a:t>
            </a:r>
            <a:r>
              <a:rPr lang="en-US" sz="2400">
                <a:latin typeface="Times New Roman"/>
                <a:cs typeface="Times New Roman"/>
              </a:rPr>
              <a:t> </a:t>
            </a:r>
            <a:r>
              <a:rPr lang="en-US" sz="2400" err="1">
                <a:latin typeface="Times New Roman"/>
                <a:cs typeface="Times New Roman"/>
              </a:rPr>
              <a:t>nepatenka</a:t>
            </a:r>
            <a:r>
              <a:rPr lang="en-US" sz="2400">
                <a:latin typeface="Times New Roman"/>
                <a:cs typeface="Times New Roman"/>
              </a:rPr>
              <a:t> </a:t>
            </a:r>
            <a:r>
              <a:rPr lang="en-US" sz="2400" err="1">
                <a:latin typeface="Times New Roman"/>
                <a:cs typeface="Times New Roman"/>
              </a:rPr>
              <a:t>šviesos</a:t>
            </a:r>
            <a:r>
              <a:rPr lang="en-US" sz="2400">
                <a:latin typeface="Times New Roman"/>
                <a:cs typeface="Times New Roman"/>
              </a:rPr>
              <a:t> </a:t>
            </a:r>
            <a:r>
              <a:rPr lang="en-US" sz="2400" err="1">
                <a:latin typeface="Times New Roman"/>
                <a:cs typeface="Times New Roman"/>
              </a:rPr>
              <a:t>energij</a:t>
            </a:r>
            <a:r>
              <a:rPr lang="lt-LT" sz="2400">
                <a:latin typeface="Times New Roman"/>
                <a:cs typeface="Times New Roman"/>
              </a:rPr>
              <a:t>a</a:t>
            </a:r>
            <a:r>
              <a:rPr lang="en-US" sz="2400">
                <a:latin typeface="Times New Roman"/>
                <a:cs typeface="Times New Roman"/>
              </a:rPr>
              <a:t>. </a:t>
            </a:r>
            <a:endParaRPr lang="lt-LT" sz="2400">
              <a:latin typeface="Times New Roman"/>
              <a:cs typeface="Times New Roman"/>
            </a:endParaRPr>
          </a:p>
          <a:p>
            <a:pPr marL="342900" indent="-342900" algn="just">
              <a:buClr>
                <a:srgbClr val="EEEBE3"/>
              </a:buClr>
            </a:pPr>
            <a:r>
              <a:rPr lang="en-US" sz="2400" err="1">
                <a:latin typeface="Times New Roman"/>
                <a:cs typeface="Times New Roman"/>
              </a:rPr>
              <a:t>Mažų</a:t>
            </a:r>
            <a:r>
              <a:rPr lang="en-US" sz="2400">
                <a:latin typeface="Times New Roman"/>
                <a:cs typeface="Times New Roman"/>
              </a:rPr>
              <a:t> </a:t>
            </a:r>
            <a:r>
              <a:rPr lang="en-US" sz="2400" err="1">
                <a:latin typeface="Times New Roman"/>
                <a:cs typeface="Times New Roman"/>
              </a:rPr>
              <a:t>šviečiančių</a:t>
            </a:r>
            <a:r>
              <a:rPr lang="en-US" sz="2400">
                <a:latin typeface="Times New Roman"/>
                <a:cs typeface="Times New Roman"/>
              </a:rPr>
              <a:t> </a:t>
            </a:r>
            <a:r>
              <a:rPr lang="en-US" sz="2400" err="1">
                <a:latin typeface="Times New Roman"/>
                <a:cs typeface="Times New Roman"/>
              </a:rPr>
              <a:t>kūnų</a:t>
            </a:r>
            <a:r>
              <a:rPr lang="en-US" sz="2400">
                <a:latin typeface="Times New Roman"/>
                <a:cs typeface="Times New Roman"/>
              </a:rPr>
              <a:t> </a:t>
            </a:r>
            <a:r>
              <a:rPr lang="en-US" sz="2400" err="1">
                <a:latin typeface="Times New Roman"/>
                <a:cs typeface="Times New Roman"/>
              </a:rPr>
              <a:t>metami</a:t>
            </a:r>
            <a:r>
              <a:rPr lang="en-US" sz="2400">
                <a:latin typeface="Times New Roman"/>
                <a:cs typeface="Times New Roman"/>
              </a:rPr>
              <a:t> </a:t>
            </a:r>
            <a:r>
              <a:rPr lang="en-US" sz="2400" err="1">
                <a:latin typeface="Times New Roman"/>
                <a:cs typeface="Times New Roman"/>
              </a:rPr>
              <a:t>šešėliai</a:t>
            </a:r>
            <a:r>
              <a:rPr lang="en-US" sz="2400">
                <a:latin typeface="Times New Roman"/>
                <a:cs typeface="Times New Roman"/>
              </a:rPr>
              <a:t> </a:t>
            </a:r>
            <a:r>
              <a:rPr lang="en-US" sz="2400" err="1">
                <a:latin typeface="Times New Roman"/>
                <a:cs typeface="Times New Roman"/>
              </a:rPr>
              <a:t>turi</a:t>
            </a:r>
            <a:r>
              <a:rPr lang="en-US" sz="2400">
                <a:latin typeface="Times New Roman"/>
                <a:cs typeface="Times New Roman"/>
              </a:rPr>
              <a:t> </a:t>
            </a:r>
            <a:r>
              <a:rPr lang="en-US" sz="2400" err="1">
                <a:latin typeface="Times New Roman"/>
                <a:cs typeface="Times New Roman"/>
              </a:rPr>
              <a:t>labai</a:t>
            </a:r>
            <a:r>
              <a:rPr lang="en-US" sz="2400">
                <a:latin typeface="Times New Roman"/>
                <a:cs typeface="Times New Roman"/>
              </a:rPr>
              <a:t> </a:t>
            </a:r>
            <a:r>
              <a:rPr lang="en-US" sz="2400" err="1">
                <a:latin typeface="Times New Roman"/>
                <a:cs typeface="Times New Roman"/>
              </a:rPr>
              <a:t>ryšk</a:t>
            </a:r>
            <a:r>
              <a:rPr lang="lt-LT" sz="2400">
                <a:latin typeface="Times New Roman"/>
                <a:cs typeface="Times New Roman"/>
              </a:rPr>
              <a:t>i</a:t>
            </a:r>
            <a:r>
              <a:rPr lang="en-US" sz="2400">
                <a:latin typeface="Times New Roman"/>
                <a:cs typeface="Times New Roman"/>
              </a:rPr>
              <a:t>us </a:t>
            </a:r>
            <a:r>
              <a:rPr lang="en-US" sz="2400" err="1">
                <a:latin typeface="Times New Roman"/>
                <a:cs typeface="Times New Roman"/>
              </a:rPr>
              <a:t>kontūrus</a:t>
            </a:r>
            <a:r>
              <a:rPr lang="en-US" sz="2400">
                <a:latin typeface="Times New Roman"/>
                <a:cs typeface="Times New Roman"/>
              </a:rPr>
              <a:t>. </a:t>
            </a:r>
            <a:endParaRPr lang="lt-LT" sz="2400">
              <a:latin typeface="Times New Roman"/>
              <a:cs typeface="Times New Roman"/>
            </a:endParaRPr>
          </a:p>
          <a:p>
            <a:pPr marL="342900" indent="-342900" algn="just">
              <a:buClr>
                <a:srgbClr val="EEEBE3"/>
              </a:buClr>
            </a:pPr>
            <a:r>
              <a:rPr lang="en-US" sz="2400">
                <a:latin typeface="Times New Roman"/>
                <a:cs typeface="Times New Roman"/>
              </a:rPr>
              <a:t>Kai </a:t>
            </a:r>
            <a:r>
              <a:rPr lang="en-US" sz="2400" err="1">
                <a:latin typeface="Times New Roman"/>
                <a:cs typeface="Times New Roman"/>
              </a:rPr>
              <a:t>šviesos</a:t>
            </a:r>
            <a:r>
              <a:rPr lang="en-US" sz="2400">
                <a:latin typeface="Times New Roman"/>
                <a:cs typeface="Times New Roman"/>
              </a:rPr>
              <a:t> </a:t>
            </a:r>
            <a:r>
              <a:rPr lang="en-US" sz="2400" err="1">
                <a:latin typeface="Times New Roman"/>
                <a:cs typeface="Times New Roman"/>
              </a:rPr>
              <a:t>šaltinis</a:t>
            </a:r>
            <a:r>
              <a:rPr lang="en-US" sz="2400">
                <a:latin typeface="Times New Roman"/>
                <a:cs typeface="Times New Roman"/>
              </a:rPr>
              <a:t> </a:t>
            </a:r>
            <a:r>
              <a:rPr lang="en-US" sz="2400" err="1">
                <a:latin typeface="Times New Roman"/>
                <a:cs typeface="Times New Roman"/>
              </a:rPr>
              <a:t>yra</a:t>
            </a:r>
            <a:r>
              <a:rPr lang="en-US" sz="2400">
                <a:latin typeface="Times New Roman"/>
                <a:cs typeface="Times New Roman"/>
              </a:rPr>
              <a:t> </a:t>
            </a:r>
            <a:r>
              <a:rPr lang="en-US" sz="2400" err="1">
                <a:latin typeface="Times New Roman"/>
                <a:cs typeface="Times New Roman"/>
              </a:rPr>
              <a:t>taškinis</a:t>
            </a:r>
            <a:r>
              <a:rPr lang="en-US" sz="2400">
                <a:latin typeface="Times New Roman"/>
                <a:cs typeface="Times New Roman"/>
              </a:rPr>
              <a:t>, </a:t>
            </a:r>
            <a:r>
              <a:rPr lang="en-US" sz="2400" err="1">
                <a:latin typeface="Times New Roman"/>
                <a:cs typeface="Times New Roman"/>
              </a:rPr>
              <a:t>tada</a:t>
            </a:r>
            <a:r>
              <a:rPr lang="en-US" sz="2400">
                <a:latin typeface="Times New Roman"/>
                <a:cs typeface="Times New Roman"/>
              </a:rPr>
              <a:t> </a:t>
            </a:r>
            <a:r>
              <a:rPr lang="en-US" sz="2400" err="1">
                <a:latin typeface="Times New Roman"/>
                <a:cs typeface="Times New Roman"/>
              </a:rPr>
              <a:t>susidaro</a:t>
            </a:r>
            <a:r>
              <a:rPr lang="en-US" sz="2400">
                <a:latin typeface="Times New Roman"/>
                <a:cs typeface="Times New Roman"/>
              </a:rPr>
              <a:t> tik </a:t>
            </a:r>
            <a:r>
              <a:rPr lang="en-US" sz="2400" err="1">
                <a:latin typeface="Times New Roman"/>
                <a:cs typeface="Times New Roman"/>
              </a:rPr>
              <a:t>šešėlis</a:t>
            </a:r>
            <a:r>
              <a:rPr lang="en-US" sz="2400">
                <a:latin typeface="Times New Roman"/>
                <a:cs typeface="Times New Roman"/>
              </a:rPr>
              <a:t> be </a:t>
            </a:r>
            <a:r>
              <a:rPr lang="en-US" sz="2400" err="1">
                <a:latin typeface="Times New Roman"/>
                <a:cs typeface="Times New Roman"/>
              </a:rPr>
              <a:t>pusšešėlio</a:t>
            </a:r>
            <a:r>
              <a:rPr lang="en-US" sz="2400">
                <a:latin typeface="Times New Roman"/>
                <a:cs typeface="Times New Roman"/>
              </a:rPr>
              <a:t>.</a:t>
            </a:r>
          </a:p>
          <a:p>
            <a:pPr marL="342900" indent="-342900" algn="just">
              <a:buClr>
                <a:srgbClr val="EEEBE3"/>
              </a:buClr>
            </a:pPr>
            <a:r>
              <a:rPr lang="en-US" sz="2400" err="1">
                <a:latin typeface="Times New Roman"/>
                <a:cs typeface="Times New Roman"/>
              </a:rPr>
              <a:t>Būdam</a:t>
            </a:r>
            <a:r>
              <a:rPr lang="lt-LT" sz="2400">
                <a:latin typeface="Times New Roman"/>
                <a:cs typeface="Times New Roman"/>
              </a:rPr>
              <a:t>a</a:t>
            </a:r>
            <a:r>
              <a:rPr lang="en-US" sz="2400">
                <a:latin typeface="Times New Roman"/>
                <a:cs typeface="Times New Roman"/>
              </a:rPr>
              <a:t> </a:t>
            </a:r>
            <a:r>
              <a:rPr lang="en-US" sz="2400" err="1">
                <a:latin typeface="Times New Roman"/>
                <a:cs typeface="Times New Roman"/>
              </a:rPr>
              <a:t>šešėlyje</a:t>
            </a:r>
            <a:r>
              <a:rPr lang="en-US" sz="2400">
                <a:latin typeface="Times New Roman"/>
                <a:cs typeface="Times New Roman"/>
              </a:rPr>
              <a:t>, </a:t>
            </a:r>
            <a:r>
              <a:rPr lang="en-US" sz="2400" err="1">
                <a:latin typeface="Times New Roman"/>
                <a:cs typeface="Times New Roman"/>
              </a:rPr>
              <a:t>akis</a:t>
            </a:r>
            <a:r>
              <a:rPr lang="en-US" sz="2400">
                <a:latin typeface="Times New Roman"/>
                <a:cs typeface="Times New Roman"/>
              </a:rPr>
              <a:t> </a:t>
            </a:r>
            <a:r>
              <a:rPr lang="en-US" sz="2400" err="1">
                <a:latin typeface="Times New Roman"/>
                <a:cs typeface="Times New Roman"/>
              </a:rPr>
              <a:t>nemato</a:t>
            </a:r>
            <a:r>
              <a:rPr lang="en-US" sz="2400">
                <a:latin typeface="Times New Roman"/>
                <a:cs typeface="Times New Roman"/>
              </a:rPr>
              <a:t> </a:t>
            </a:r>
            <a:r>
              <a:rPr lang="en-US" sz="2400" err="1">
                <a:latin typeface="Times New Roman"/>
                <a:cs typeface="Times New Roman"/>
              </a:rPr>
              <a:t>šviesos</a:t>
            </a:r>
            <a:r>
              <a:rPr lang="en-US" sz="2400">
                <a:latin typeface="Times New Roman"/>
                <a:cs typeface="Times New Roman"/>
              </a:rPr>
              <a:t> </a:t>
            </a:r>
            <a:r>
              <a:rPr lang="en-US" sz="2400" err="1">
                <a:latin typeface="Times New Roman"/>
                <a:cs typeface="Times New Roman"/>
              </a:rPr>
              <a:t>šaltinio</a:t>
            </a:r>
            <a:r>
              <a:rPr lang="en-US" sz="2400">
                <a:latin typeface="Times New Roman"/>
                <a:cs typeface="Times New Roman"/>
              </a:rPr>
              <a:t>.</a:t>
            </a:r>
            <a:endParaRPr lang="lt-LT" sz="2400">
              <a:latin typeface="Times New Roman"/>
              <a:cs typeface="Times New Roman"/>
            </a:endParaRPr>
          </a:p>
          <a:p>
            <a:pPr marL="0" indent="0" algn="just">
              <a:buNone/>
            </a:pPr>
            <a:endParaRPr lang="en-US" sz="2400">
              <a:latin typeface="Times New Roman"/>
              <a:cs typeface="Times New Roman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679A829-2A01-C717-E30C-C2C7DB0B5139}"/>
              </a:ext>
            </a:extLst>
          </p:cNvPr>
          <p:cNvSpPr txBox="1"/>
          <p:nvPr/>
        </p:nvSpPr>
        <p:spPr>
          <a:xfrm>
            <a:off x="1038087" y="3249542"/>
            <a:ext cx="2429565" cy="58477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lt-LT" sz="3200" b="1">
                <a:solidFill>
                  <a:schemeClr val="bg1"/>
                </a:solidFill>
                <a:latin typeface="Times New Roman"/>
                <a:cs typeface="Times New Roman"/>
              </a:rPr>
              <a:t>Šešėliai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0DB91C3-66D2-DFB7-4B2C-97651FFC9B21}"/>
              </a:ext>
            </a:extLst>
          </p:cNvPr>
          <p:cNvSpPr txBox="1"/>
          <p:nvPr/>
        </p:nvSpPr>
        <p:spPr>
          <a:xfrm>
            <a:off x="1046368" y="4069522"/>
            <a:ext cx="2084456" cy="58477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lt-LT" sz="3200" b="1">
                <a:solidFill>
                  <a:srgbClr val="FFFFFF"/>
                </a:solidFill>
                <a:latin typeface="Times New Roman"/>
                <a:cs typeface="Times New Roman"/>
              </a:rPr>
              <a:t>Pusšešėliai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E094646-5BDA-6026-A7B2-DAB48DEFBEBE}"/>
              </a:ext>
            </a:extLst>
          </p:cNvPr>
          <p:cNvSpPr txBox="1"/>
          <p:nvPr/>
        </p:nvSpPr>
        <p:spPr>
          <a:xfrm>
            <a:off x="1038087" y="4864651"/>
            <a:ext cx="2087217" cy="58477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lt-LT" sz="3200" b="1">
                <a:latin typeface="Times New Roman"/>
                <a:cs typeface="Times New Roman"/>
              </a:rPr>
              <a:t>Pavyzdžiai</a:t>
            </a:r>
          </a:p>
        </p:txBody>
      </p:sp>
      <p:sp>
        <p:nvSpPr>
          <p:cNvPr id="11" name="Stačiakampis 10">
            <a:extLst>
              <a:ext uri="{FF2B5EF4-FFF2-40B4-BE49-F238E27FC236}">
                <a16:creationId xmlns:a16="http://schemas.microsoft.com/office/drawing/2014/main" id="{16D36D1E-0B88-2F4B-9D47-8E42FAC23FE6}"/>
              </a:ext>
            </a:extLst>
          </p:cNvPr>
          <p:cNvSpPr/>
          <p:nvPr/>
        </p:nvSpPr>
        <p:spPr>
          <a:xfrm>
            <a:off x="4657587" y="952500"/>
            <a:ext cx="66260" cy="4594086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5D54B56-7C32-ACDF-9C09-5E222164C8D4}"/>
              </a:ext>
            </a:extLst>
          </p:cNvPr>
          <p:cNvSpPr txBox="1"/>
          <p:nvPr/>
        </p:nvSpPr>
        <p:spPr>
          <a:xfrm>
            <a:off x="5345044" y="778834"/>
            <a:ext cx="5411304" cy="58477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lt-LT" sz="3200" b="1">
                <a:latin typeface="Times New Roman"/>
                <a:cs typeface="Times New Roman"/>
              </a:rPr>
              <a:t>Šešėliai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6341FC4-5EA3-CE9E-6F52-B0484FB7DF2A}"/>
              </a:ext>
            </a:extLst>
          </p:cNvPr>
          <p:cNvSpPr txBox="1"/>
          <p:nvPr/>
        </p:nvSpPr>
        <p:spPr>
          <a:xfrm>
            <a:off x="1027043" y="2004391"/>
            <a:ext cx="3611216" cy="107721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lt-LT" sz="3200" b="1">
                <a:latin typeface="Times New Roman"/>
                <a:cs typeface="Times New Roman"/>
              </a:rPr>
              <a:t>Tiesiaeigio šviesos sklidimo dėsnis</a:t>
            </a:r>
          </a:p>
        </p:txBody>
      </p:sp>
      <p:pic>
        <p:nvPicPr>
          <p:cNvPr id="10" name="Paveikslėlis 9" descr="Paveikslėlis, kuriame yra ekrano kopija, menas&#10;&#10;Automatiškai sugeneruotas aprašymas">
            <a:extLst>
              <a:ext uri="{FF2B5EF4-FFF2-40B4-BE49-F238E27FC236}">
                <a16:creationId xmlns:a16="http://schemas.microsoft.com/office/drawing/2014/main" id="{6E16AE77-2A63-3C7A-102C-EFB1131CFFE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78330" y="4450676"/>
            <a:ext cx="2764597" cy="16833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0591031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aveikslėlis 12" descr="Physics Foundation, Bold, hop, Green, Abstract, Physics, Equations, HD  wallpaper | Peakpx">
            <a:extLst>
              <a:ext uri="{FF2B5EF4-FFF2-40B4-BE49-F238E27FC236}">
                <a16:creationId xmlns:a16="http://schemas.microsoft.com/office/drawing/2014/main" id="{87C2F504-2961-D428-87F3-A2B446ACFC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7009" y="329924"/>
            <a:ext cx="11577981" cy="6209196"/>
          </a:xfrm>
          <a:prstGeom prst="rect">
            <a:avLst/>
          </a:prstGeom>
        </p:spPr>
      </p:pic>
      <p:sp>
        <p:nvSpPr>
          <p:cNvPr id="5" name="Stačiakampis: suapvalinti kampai 4">
            <a:extLst>
              <a:ext uri="{FF2B5EF4-FFF2-40B4-BE49-F238E27FC236}">
                <a16:creationId xmlns:a16="http://schemas.microsoft.com/office/drawing/2014/main" id="{5DAFAA78-D758-1112-6F1E-D03AC64E4C47}"/>
              </a:ext>
            </a:extLst>
          </p:cNvPr>
          <p:cNvSpPr>
            <a:spLocks/>
          </p:cNvSpPr>
          <p:nvPr/>
        </p:nvSpPr>
        <p:spPr>
          <a:xfrm>
            <a:off x="639546" y="657087"/>
            <a:ext cx="11153912" cy="5543825"/>
          </a:xfrm>
          <a:prstGeom prst="roundRect">
            <a:avLst/>
          </a:prstGeom>
          <a:solidFill>
            <a:srgbClr val="FFFFFF">
              <a:alpha val="15000"/>
            </a:srgbClr>
          </a:solidFill>
          <a:ln>
            <a:noFill/>
          </a:ln>
          <a:effectLst>
            <a:outerShdw blurRad="63500" dist="38100" dir="2700000">
              <a:srgbClr val="000000">
                <a:alpha val="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14" name="Stačiakampis: suapvalinti kampai 13">
            <a:extLst>
              <a:ext uri="{FF2B5EF4-FFF2-40B4-BE49-F238E27FC236}">
                <a16:creationId xmlns:a16="http://schemas.microsoft.com/office/drawing/2014/main" id="{5E397528-0E88-B817-D44A-A71EB0F1F18E}"/>
              </a:ext>
            </a:extLst>
          </p:cNvPr>
          <p:cNvSpPr/>
          <p:nvPr/>
        </p:nvSpPr>
        <p:spPr>
          <a:xfrm>
            <a:off x="1050133" y="3897595"/>
            <a:ext cx="3279912" cy="938694"/>
          </a:xfrm>
          <a:prstGeom prst="roundRect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2" name="Pavadinimas 1">
            <a:extLst>
              <a:ext uri="{FF2B5EF4-FFF2-40B4-BE49-F238E27FC236}">
                <a16:creationId xmlns:a16="http://schemas.microsoft.com/office/drawing/2014/main" id="{9353E933-BECD-F2D8-2595-ACE1685303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2627" y="1073289"/>
            <a:ext cx="3189357" cy="775253"/>
          </a:xfrm>
          <a:noFill/>
        </p:spPr>
        <p:txBody>
          <a:bodyPr>
            <a:normAutofit fontScale="90000"/>
          </a:bodyPr>
          <a:lstStyle/>
          <a:p>
            <a:r>
              <a:rPr lang="lt-LT" sz="3200" b="1">
                <a:latin typeface="Times New Roman"/>
                <a:cs typeface="Times New Roman"/>
              </a:rPr>
              <a:t>Geometrinė optika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6FF1FCB6-AB7C-4EB5-A347-609762255B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51692" y="1501312"/>
            <a:ext cx="6441293" cy="2341659"/>
          </a:xfrm>
        </p:spPr>
        <p:txBody>
          <a:bodyPr vert="horz" lIns="91440" tIns="45720" rIns="91440" bIns="45720" rtlCol="0" anchor="t">
            <a:noAutofit/>
          </a:bodyPr>
          <a:lstStyle/>
          <a:p>
            <a:pPr algn="just"/>
            <a:r>
              <a:rPr lang="en-US" sz="2400" err="1">
                <a:latin typeface="Times New Roman"/>
                <a:ea typeface="+mn-lt"/>
                <a:cs typeface="+mn-lt"/>
              </a:rPr>
              <a:t>Erdvės</a:t>
            </a:r>
            <a:r>
              <a:rPr lang="en-US" sz="2400">
                <a:latin typeface="Times New Roman"/>
                <a:ea typeface="+mn-lt"/>
                <a:cs typeface="+mn-lt"/>
              </a:rPr>
              <a:t> </a:t>
            </a:r>
            <a:r>
              <a:rPr lang="en-US" sz="2400" err="1">
                <a:latin typeface="Times New Roman"/>
                <a:ea typeface="+mn-lt"/>
                <a:cs typeface="+mn-lt"/>
              </a:rPr>
              <a:t>sritis</a:t>
            </a:r>
            <a:r>
              <a:rPr lang="en-US" sz="2400">
                <a:latin typeface="Times New Roman"/>
                <a:ea typeface="+mn-lt"/>
                <a:cs typeface="+mn-lt"/>
              </a:rPr>
              <a:t>, į </a:t>
            </a:r>
            <a:r>
              <a:rPr lang="en-US" sz="2400" err="1">
                <a:latin typeface="Times New Roman"/>
                <a:ea typeface="+mn-lt"/>
                <a:cs typeface="+mn-lt"/>
              </a:rPr>
              <a:t>kurią</a:t>
            </a:r>
            <a:r>
              <a:rPr lang="en-US" sz="2400">
                <a:latin typeface="Times New Roman"/>
                <a:ea typeface="+mn-lt"/>
                <a:cs typeface="+mn-lt"/>
              </a:rPr>
              <a:t> </a:t>
            </a:r>
            <a:r>
              <a:rPr lang="en-US" sz="2400" err="1">
                <a:latin typeface="Times New Roman"/>
                <a:ea typeface="+mn-lt"/>
                <a:cs typeface="+mn-lt"/>
              </a:rPr>
              <a:t>patenka</a:t>
            </a:r>
            <a:r>
              <a:rPr lang="en-US" sz="2400">
                <a:latin typeface="Times New Roman"/>
                <a:ea typeface="+mn-lt"/>
                <a:cs typeface="+mn-lt"/>
              </a:rPr>
              <a:t> </a:t>
            </a:r>
            <a:r>
              <a:rPr lang="en-US" sz="2400" err="1">
                <a:latin typeface="Times New Roman"/>
                <a:ea typeface="+mn-lt"/>
                <a:cs typeface="+mn-lt"/>
              </a:rPr>
              <a:t>dalis</a:t>
            </a:r>
            <a:r>
              <a:rPr lang="en-US" sz="2400">
                <a:latin typeface="Times New Roman"/>
                <a:ea typeface="+mn-lt"/>
                <a:cs typeface="+mn-lt"/>
              </a:rPr>
              <a:t> </a:t>
            </a:r>
            <a:r>
              <a:rPr lang="en-US" sz="2400" err="1">
                <a:latin typeface="Times New Roman"/>
                <a:ea typeface="+mn-lt"/>
                <a:cs typeface="+mn-lt"/>
              </a:rPr>
              <a:t>šviesos</a:t>
            </a:r>
            <a:r>
              <a:rPr lang="en-US" sz="2400">
                <a:latin typeface="Times New Roman"/>
                <a:ea typeface="+mn-lt"/>
                <a:cs typeface="+mn-lt"/>
              </a:rPr>
              <a:t> </a:t>
            </a:r>
            <a:r>
              <a:rPr lang="en-US" sz="2400" err="1">
                <a:latin typeface="Times New Roman"/>
                <a:ea typeface="+mn-lt"/>
                <a:cs typeface="+mn-lt"/>
              </a:rPr>
              <a:t>šaltinio</a:t>
            </a:r>
            <a:r>
              <a:rPr lang="en-US" sz="2400">
                <a:latin typeface="Times New Roman"/>
                <a:ea typeface="+mn-lt"/>
                <a:cs typeface="+mn-lt"/>
              </a:rPr>
              <a:t> </a:t>
            </a:r>
            <a:r>
              <a:rPr lang="en-US" sz="2400" err="1">
                <a:latin typeface="Times New Roman"/>
                <a:ea typeface="+mn-lt"/>
                <a:cs typeface="+mn-lt"/>
              </a:rPr>
              <a:t>energijos</a:t>
            </a:r>
            <a:r>
              <a:rPr lang="en-US" sz="2400">
                <a:latin typeface="Times New Roman"/>
                <a:ea typeface="+mn-lt"/>
                <a:cs typeface="+mn-lt"/>
              </a:rPr>
              <a:t>, </a:t>
            </a:r>
            <a:r>
              <a:rPr lang="en-US" sz="2400" err="1">
                <a:latin typeface="Times New Roman"/>
                <a:ea typeface="+mn-lt"/>
                <a:cs typeface="+mn-lt"/>
              </a:rPr>
              <a:t>vadinama</a:t>
            </a:r>
            <a:r>
              <a:rPr lang="en-US" sz="2400">
                <a:latin typeface="Times New Roman"/>
                <a:ea typeface="+mn-lt"/>
                <a:cs typeface="+mn-lt"/>
              </a:rPr>
              <a:t> </a:t>
            </a:r>
            <a:r>
              <a:rPr lang="en-US" sz="2400" err="1">
                <a:latin typeface="Times New Roman"/>
                <a:ea typeface="+mn-lt"/>
                <a:cs typeface="+mn-lt"/>
              </a:rPr>
              <a:t>pusšešėliu</a:t>
            </a:r>
            <a:r>
              <a:rPr lang="en-US" sz="2400">
                <a:latin typeface="Times New Roman"/>
                <a:ea typeface="+mn-lt"/>
                <a:cs typeface="+mn-lt"/>
              </a:rPr>
              <a:t>. </a:t>
            </a:r>
            <a:endParaRPr lang="lt-LT" sz="2400">
              <a:latin typeface="Times New Roman"/>
              <a:ea typeface="+mn-lt"/>
              <a:cs typeface="+mn-lt"/>
            </a:endParaRPr>
          </a:p>
          <a:p>
            <a:pPr algn="just"/>
            <a:r>
              <a:rPr kumimoji="0" lang="en-US" sz="2400" b="0" i="0" u="none" strike="noStrike" kern="1200" cap="none" spc="0" normalizeH="0" baseline="0" noProof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/>
                <a:ea typeface="+mn-lt"/>
                <a:cs typeface="+mn-lt"/>
              </a:rPr>
              <a:t>Pusšešėlis</a:t>
            </a: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/>
                <a:ea typeface="+mn-lt"/>
                <a:cs typeface="+mn-lt"/>
              </a:rPr>
              <a:t> </a:t>
            </a:r>
            <a:r>
              <a:rPr lang="en-US" sz="2400" err="1">
                <a:latin typeface="Times New Roman"/>
                <a:ea typeface="+mn-lt"/>
                <a:cs typeface="+mn-lt"/>
              </a:rPr>
              <a:t>yra</a:t>
            </a:r>
            <a:r>
              <a:rPr lang="en-US" sz="2400">
                <a:latin typeface="Times New Roman"/>
                <a:ea typeface="+mn-lt"/>
                <a:cs typeface="+mn-lt"/>
              </a:rPr>
              <a:t> </a:t>
            </a:r>
            <a:r>
              <a:rPr lang="en-US" sz="2400" err="1">
                <a:latin typeface="Times New Roman"/>
                <a:ea typeface="+mn-lt"/>
                <a:cs typeface="+mn-lt"/>
              </a:rPr>
              <a:t>šviesesn</a:t>
            </a:r>
            <a:r>
              <a:rPr lang="lt-LT" sz="2400">
                <a:latin typeface="Times New Roman"/>
                <a:ea typeface="+mn-lt"/>
                <a:cs typeface="+mn-lt"/>
              </a:rPr>
              <a:t>is</a:t>
            </a:r>
            <a:r>
              <a:rPr lang="en-US" sz="2400">
                <a:latin typeface="Times New Roman"/>
                <a:ea typeface="+mn-lt"/>
                <a:cs typeface="+mn-lt"/>
              </a:rPr>
              <a:t> </a:t>
            </a:r>
            <a:r>
              <a:rPr lang="en-US" sz="2400" err="1">
                <a:latin typeface="Times New Roman"/>
                <a:ea typeface="+mn-lt"/>
                <a:cs typeface="+mn-lt"/>
              </a:rPr>
              <a:t>už</a:t>
            </a:r>
            <a:r>
              <a:rPr lang="en-US" sz="2400">
                <a:latin typeface="Times New Roman"/>
                <a:ea typeface="+mn-lt"/>
                <a:cs typeface="+mn-lt"/>
              </a:rPr>
              <a:t> </a:t>
            </a:r>
            <a:r>
              <a:rPr lang="en-US" sz="2400" err="1">
                <a:latin typeface="Times New Roman"/>
                <a:ea typeface="+mn-lt"/>
                <a:cs typeface="+mn-lt"/>
              </a:rPr>
              <a:t>šešėlį</a:t>
            </a:r>
            <a:r>
              <a:rPr lang="en-US" sz="2400">
                <a:latin typeface="Times New Roman"/>
                <a:ea typeface="+mn-lt"/>
                <a:cs typeface="+mn-lt"/>
              </a:rPr>
              <a:t>. </a:t>
            </a:r>
            <a:endParaRPr lang="lt-LT" sz="2400">
              <a:latin typeface="Times New Roman"/>
              <a:ea typeface="+mn-lt"/>
              <a:cs typeface="+mn-lt"/>
            </a:endParaRPr>
          </a:p>
          <a:p>
            <a:pPr algn="just"/>
            <a:r>
              <a:rPr lang="en-US" sz="2400" err="1">
                <a:latin typeface="Times New Roman"/>
                <a:ea typeface="+mn-lt"/>
                <a:cs typeface="+mn-lt"/>
              </a:rPr>
              <a:t>Pusšešėlis</a:t>
            </a:r>
            <a:r>
              <a:rPr lang="en-US" sz="2400">
                <a:latin typeface="Times New Roman"/>
                <a:ea typeface="+mn-lt"/>
                <a:cs typeface="+mn-lt"/>
              </a:rPr>
              <a:t> </a:t>
            </a:r>
            <a:r>
              <a:rPr lang="en-US" sz="2400" err="1">
                <a:latin typeface="Times New Roman"/>
                <a:ea typeface="+mn-lt"/>
                <a:cs typeface="+mn-lt"/>
              </a:rPr>
              <a:t>susidaro</a:t>
            </a:r>
            <a:r>
              <a:rPr lang="en-US" sz="2400">
                <a:latin typeface="Times New Roman"/>
                <a:ea typeface="+mn-lt"/>
                <a:cs typeface="+mn-lt"/>
              </a:rPr>
              <a:t> </a:t>
            </a:r>
            <a:r>
              <a:rPr lang="en-US" sz="2400" err="1">
                <a:latin typeface="Times New Roman"/>
                <a:ea typeface="+mn-lt"/>
                <a:cs typeface="+mn-lt"/>
              </a:rPr>
              <a:t>tada</a:t>
            </a:r>
            <a:r>
              <a:rPr lang="en-US" sz="2400">
                <a:latin typeface="Times New Roman"/>
                <a:ea typeface="+mn-lt"/>
                <a:cs typeface="+mn-lt"/>
              </a:rPr>
              <a:t>, kai </a:t>
            </a:r>
            <a:r>
              <a:rPr lang="en-US" sz="2400" err="1">
                <a:latin typeface="Times New Roman"/>
                <a:ea typeface="+mn-lt"/>
                <a:cs typeface="+mn-lt"/>
              </a:rPr>
              <a:t>šaltinio</a:t>
            </a:r>
            <a:r>
              <a:rPr lang="en-US" sz="2400">
                <a:latin typeface="Times New Roman"/>
                <a:ea typeface="+mn-lt"/>
                <a:cs typeface="+mn-lt"/>
              </a:rPr>
              <a:t> </a:t>
            </a:r>
            <a:r>
              <a:rPr lang="en-US" sz="2400" err="1">
                <a:latin typeface="Times New Roman"/>
                <a:ea typeface="+mn-lt"/>
                <a:cs typeface="+mn-lt"/>
              </a:rPr>
              <a:t>matmenys</a:t>
            </a:r>
            <a:r>
              <a:rPr lang="en-US" sz="2400">
                <a:latin typeface="Times New Roman"/>
                <a:ea typeface="+mn-lt"/>
                <a:cs typeface="+mn-lt"/>
              </a:rPr>
              <a:t> </a:t>
            </a:r>
            <a:r>
              <a:rPr lang="en-US" sz="2400" err="1">
                <a:latin typeface="Times New Roman"/>
                <a:ea typeface="+mn-lt"/>
                <a:cs typeface="+mn-lt"/>
              </a:rPr>
              <a:t>yra</a:t>
            </a:r>
            <a:r>
              <a:rPr lang="en-US" sz="2400">
                <a:latin typeface="Times New Roman"/>
                <a:ea typeface="+mn-lt"/>
                <a:cs typeface="+mn-lt"/>
              </a:rPr>
              <a:t> </a:t>
            </a:r>
            <a:r>
              <a:rPr lang="en-US" sz="2400" err="1">
                <a:latin typeface="Times New Roman"/>
                <a:ea typeface="+mn-lt"/>
                <a:cs typeface="+mn-lt"/>
              </a:rPr>
              <a:t>dideli</a:t>
            </a:r>
            <a:r>
              <a:rPr lang="lt-LT" sz="2400">
                <a:latin typeface="Times New Roman"/>
                <a:ea typeface="+mn-lt"/>
                <a:cs typeface="+mn-lt"/>
              </a:rPr>
              <a:t> arba</a:t>
            </a:r>
            <a:r>
              <a:rPr lang="en-US" sz="2400">
                <a:latin typeface="Times New Roman"/>
                <a:ea typeface="+mn-lt"/>
                <a:cs typeface="+mn-lt"/>
              </a:rPr>
              <a:t> </a:t>
            </a:r>
            <a:r>
              <a:rPr lang="en-US" sz="2400" err="1">
                <a:latin typeface="Times New Roman"/>
                <a:ea typeface="+mn-lt"/>
                <a:cs typeface="+mn-lt"/>
              </a:rPr>
              <a:t>yra</a:t>
            </a:r>
            <a:r>
              <a:rPr lang="en-US" sz="2400">
                <a:latin typeface="Times New Roman"/>
                <a:ea typeface="+mn-lt"/>
                <a:cs typeface="+mn-lt"/>
              </a:rPr>
              <a:t> </a:t>
            </a:r>
            <a:r>
              <a:rPr lang="en-US" sz="2400" err="1">
                <a:latin typeface="Times New Roman"/>
                <a:ea typeface="+mn-lt"/>
                <a:cs typeface="+mn-lt"/>
              </a:rPr>
              <a:t>daugiau</a:t>
            </a:r>
            <a:r>
              <a:rPr lang="en-US" sz="2400">
                <a:latin typeface="Times New Roman"/>
                <a:ea typeface="+mn-lt"/>
                <a:cs typeface="+mn-lt"/>
              </a:rPr>
              <a:t> </a:t>
            </a:r>
            <a:r>
              <a:rPr lang="en-US" sz="2400" err="1">
                <a:latin typeface="Times New Roman"/>
                <a:ea typeface="+mn-lt"/>
                <a:cs typeface="+mn-lt"/>
              </a:rPr>
              <a:t>negu</a:t>
            </a:r>
            <a:r>
              <a:rPr lang="en-US" sz="2400">
                <a:latin typeface="Times New Roman"/>
                <a:ea typeface="+mn-lt"/>
                <a:cs typeface="+mn-lt"/>
              </a:rPr>
              <a:t> </a:t>
            </a:r>
            <a:r>
              <a:rPr lang="en-US" sz="2400" err="1">
                <a:latin typeface="Times New Roman"/>
                <a:ea typeface="+mn-lt"/>
                <a:cs typeface="+mn-lt"/>
              </a:rPr>
              <a:t>vienas</a:t>
            </a:r>
            <a:r>
              <a:rPr lang="en-US" sz="2400">
                <a:latin typeface="Times New Roman"/>
                <a:ea typeface="+mn-lt"/>
                <a:cs typeface="+mn-lt"/>
              </a:rPr>
              <a:t> </a:t>
            </a:r>
            <a:r>
              <a:rPr lang="en-US" sz="2400" err="1">
                <a:latin typeface="Times New Roman"/>
                <a:ea typeface="+mn-lt"/>
                <a:cs typeface="+mn-lt"/>
              </a:rPr>
              <a:t>šviesos</a:t>
            </a:r>
            <a:r>
              <a:rPr lang="en-US" sz="2400">
                <a:latin typeface="Times New Roman"/>
                <a:ea typeface="+mn-lt"/>
                <a:cs typeface="+mn-lt"/>
              </a:rPr>
              <a:t> </a:t>
            </a:r>
            <a:r>
              <a:rPr lang="en-US" sz="2400" err="1">
                <a:latin typeface="Times New Roman"/>
                <a:ea typeface="+mn-lt"/>
                <a:cs typeface="+mn-lt"/>
              </a:rPr>
              <a:t>šaltinis</a:t>
            </a:r>
            <a:r>
              <a:rPr lang="en-US" sz="2400">
                <a:latin typeface="Times New Roman"/>
                <a:ea typeface="+mn-lt"/>
                <a:cs typeface="+mn-lt"/>
              </a:rPr>
              <a:t>.​</a:t>
            </a:r>
            <a:endParaRPr lang="lt-LT" sz="2400">
              <a:latin typeface="Times New Roman"/>
              <a:ea typeface="+mn-lt"/>
              <a:cs typeface="+mn-lt"/>
            </a:endParaRPr>
          </a:p>
          <a:p>
            <a:pPr algn="just"/>
            <a:r>
              <a:rPr lang="en-US" sz="2400" err="1">
                <a:latin typeface="Times New Roman"/>
                <a:ea typeface="+mn-lt"/>
                <a:cs typeface="+mn-lt"/>
              </a:rPr>
              <a:t>Iš</a:t>
            </a:r>
            <a:r>
              <a:rPr lang="en-US" sz="2400">
                <a:latin typeface="Times New Roman"/>
                <a:ea typeface="+mn-lt"/>
                <a:cs typeface="+mn-lt"/>
              </a:rPr>
              <a:t> </a:t>
            </a:r>
            <a:r>
              <a:rPr lang="lt-LT" sz="2400">
                <a:latin typeface="Times New Roman"/>
                <a:ea typeface="+mn-lt"/>
                <a:cs typeface="+mn-lt"/>
              </a:rPr>
              <a:t>pusšešėlio matoma dalis šviesos šaltinio.</a:t>
            </a:r>
            <a:endParaRPr lang="en-US" sz="2400">
              <a:latin typeface="Times New Roman"/>
              <a:cs typeface="Times New Roman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679A829-2A01-C717-E30C-C2C7DB0B5139}"/>
              </a:ext>
            </a:extLst>
          </p:cNvPr>
          <p:cNvSpPr txBox="1"/>
          <p:nvPr/>
        </p:nvSpPr>
        <p:spPr>
          <a:xfrm>
            <a:off x="1038087" y="3249542"/>
            <a:ext cx="2429565" cy="58477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lt-LT" sz="3200" b="1">
                <a:latin typeface="Times New Roman"/>
                <a:cs typeface="Times New Roman"/>
              </a:rPr>
              <a:t>Šešėliai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0DB91C3-66D2-DFB7-4B2C-97651FFC9B21}"/>
              </a:ext>
            </a:extLst>
          </p:cNvPr>
          <p:cNvSpPr txBox="1"/>
          <p:nvPr/>
        </p:nvSpPr>
        <p:spPr>
          <a:xfrm>
            <a:off x="1046368" y="4069522"/>
            <a:ext cx="2084456" cy="58477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lt-LT" sz="3200" b="1">
                <a:solidFill>
                  <a:schemeClr val="bg1"/>
                </a:solidFill>
                <a:latin typeface="Times New Roman"/>
                <a:cs typeface="Times New Roman"/>
              </a:rPr>
              <a:t>Pusšešėliai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E094646-5BDA-6026-A7B2-DAB48DEFBEBE}"/>
              </a:ext>
            </a:extLst>
          </p:cNvPr>
          <p:cNvSpPr txBox="1"/>
          <p:nvPr/>
        </p:nvSpPr>
        <p:spPr>
          <a:xfrm>
            <a:off x="1038087" y="4864651"/>
            <a:ext cx="2087217" cy="58477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lt-LT" sz="3200" b="1">
                <a:latin typeface="Times New Roman"/>
                <a:cs typeface="Times New Roman"/>
              </a:rPr>
              <a:t>Pavyzdžiai</a:t>
            </a:r>
          </a:p>
        </p:txBody>
      </p:sp>
      <p:sp>
        <p:nvSpPr>
          <p:cNvPr id="11" name="Stačiakampis 10">
            <a:extLst>
              <a:ext uri="{FF2B5EF4-FFF2-40B4-BE49-F238E27FC236}">
                <a16:creationId xmlns:a16="http://schemas.microsoft.com/office/drawing/2014/main" id="{16D36D1E-0B88-2F4B-9D47-8E42FAC23FE6}"/>
              </a:ext>
            </a:extLst>
          </p:cNvPr>
          <p:cNvSpPr/>
          <p:nvPr/>
        </p:nvSpPr>
        <p:spPr>
          <a:xfrm>
            <a:off x="4657587" y="952500"/>
            <a:ext cx="66260" cy="4594086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5D54B56-7C32-ACDF-9C09-5E222164C8D4}"/>
              </a:ext>
            </a:extLst>
          </p:cNvPr>
          <p:cNvSpPr txBox="1"/>
          <p:nvPr/>
        </p:nvSpPr>
        <p:spPr>
          <a:xfrm>
            <a:off x="5247390" y="893186"/>
            <a:ext cx="5411304" cy="58477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lt-LT" sz="3200" b="1">
                <a:latin typeface="Times New Roman"/>
                <a:cs typeface="Times New Roman"/>
              </a:rPr>
              <a:t>Pusšešėliai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6341FC4-5EA3-CE9E-6F52-B0484FB7DF2A}"/>
              </a:ext>
            </a:extLst>
          </p:cNvPr>
          <p:cNvSpPr txBox="1"/>
          <p:nvPr/>
        </p:nvSpPr>
        <p:spPr>
          <a:xfrm>
            <a:off x="1027043" y="2004391"/>
            <a:ext cx="3611216" cy="107721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lt-LT" sz="3200" b="1">
                <a:latin typeface="Times New Roman"/>
                <a:cs typeface="Times New Roman"/>
              </a:rPr>
              <a:t>Tiesiaeigio šviesos sklidimo dėsnis</a:t>
            </a:r>
          </a:p>
        </p:txBody>
      </p:sp>
      <p:pic>
        <p:nvPicPr>
          <p:cNvPr id="3" name="Paveikslėlis 2" descr="Paveikslėlis, kuriame yra kamuolys, vidaus&#10;&#10;Automatiškai sugeneruotas aprašymas">
            <a:extLst>
              <a:ext uri="{FF2B5EF4-FFF2-40B4-BE49-F238E27FC236}">
                <a16:creationId xmlns:a16="http://schemas.microsoft.com/office/drawing/2014/main" id="{06558540-18F5-AEE4-757B-9385962208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13796" y="4468535"/>
            <a:ext cx="2517086" cy="15839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4409698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aveikslėlis 12" descr="Physics Foundation, Bold, hop, Green, Abstract, Physics, Equations, HD  wallpaper | Peakpx">
            <a:extLst>
              <a:ext uri="{FF2B5EF4-FFF2-40B4-BE49-F238E27FC236}">
                <a16:creationId xmlns:a16="http://schemas.microsoft.com/office/drawing/2014/main" id="{87C2F504-2961-D428-87F3-A2B446ACFC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7009" y="329924"/>
            <a:ext cx="11577981" cy="6209196"/>
          </a:xfrm>
          <a:prstGeom prst="rect">
            <a:avLst/>
          </a:prstGeom>
        </p:spPr>
      </p:pic>
      <p:sp>
        <p:nvSpPr>
          <p:cNvPr id="17" name="Stačiakampis: suapvalinti kampai 16">
            <a:extLst>
              <a:ext uri="{FF2B5EF4-FFF2-40B4-BE49-F238E27FC236}">
                <a16:creationId xmlns:a16="http://schemas.microsoft.com/office/drawing/2014/main" id="{F0AD8659-F9A0-8378-8E87-BF44C694CC1B}"/>
              </a:ext>
            </a:extLst>
          </p:cNvPr>
          <p:cNvSpPr/>
          <p:nvPr/>
        </p:nvSpPr>
        <p:spPr>
          <a:xfrm>
            <a:off x="4821115" y="1743807"/>
            <a:ext cx="3165230" cy="206326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5" name="Stačiakampis: suapvalinti kampai 4">
            <a:extLst>
              <a:ext uri="{FF2B5EF4-FFF2-40B4-BE49-F238E27FC236}">
                <a16:creationId xmlns:a16="http://schemas.microsoft.com/office/drawing/2014/main" id="{5DAFAA78-D758-1112-6F1E-D03AC64E4C47}"/>
              </a:ext>
            </a:extLst>
          </p:cNvPr>
          <p:cNvSpPr>
            <a:spLocks/>
          </p:cNvSpPr>
          <p:nvPr/>
        </p:nvSpPr>
        <p:spPr>
          <a:xfrm>
            <a:off x="612913" y="643283"/>
            <a:ext cx="11153912" cy="5543825"/>
          </a:xfrm>
          <a:prstGeom prst="roundRect">
            <a:avLst/>
          </a:prstGeom>
          <a:solidFill>
            <a:srgbClr val="FFFFFF">
              <a:alpha val="15000"/>
            </a:srgbClr>
          </a:solidFill>
          <a:ln>
            <a:noFill/>
          </a:ln>
          <a:effectLst>
            <a:outerShdw blurRad="63500" dist="38100" dir="2700000">
              <a:srgbClr val="000000">
                <a:alpha val="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14" name="Stačiakampis: suapvalinti kampai 13">
            <a:extLst>
              <a:ext uri="{FF2B5EF4-FFF2-40B4-BE49-F238E27FC236}">
                <a16:creationId xmlns:a16="http://schemas.microsoft.com/office/drawing/2014/main" id="{5E397528-0E88-B817-D44A-A71EB0F1F18E}"/>
              </a:ext>
            </a:extLst>
          </p:cNvPr>
          <p:cNvSpPr/>
          <p:nvPr/>
        </p:nvSpPr>
        <p:spPr>
          <a:xfrm>
            <a:off x="1050133" y="4683041"/>
            <a:ext cx="3279912" cy="938694"/>
          </a:xfrm>
          <a:prstGeom prst="roundRect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2" name="Pavadinimas 1">
            <a:extLst>
              <a:ext uri="{FF2B5EF4-FFF2-40B4-BE49-F238E27FC236}">
                <a16:creationId xmlns:a16="http://schemas.microsoft.com/office/drawing/2014/main" id="{9353E933-BECD-F2D8-2595-ACE1685303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2627" y="1073289"/>
            <a:ext cx="3189357" cy="775253"/>
          </a:xfrm>
          <a:noFill/>
        </p:spPr>
        <p:txBody>
          <a:bodyPr>
            <a:normAutofit fontScale="90000"/>
          </a:bodyPr>
          <a:lstStyle/>
          <a:p>
            <a:r>
              <a:rPr lang="lt-LT" sz="3200" b="1">
                <a:latin typeface="Times New Roman"/>
                <a:cs typeface="Times New Roman"/>
              </a:rPr>
              <a:t>Geometrinė optika</a:t>
            </a:r>
          </a:p>
        </p:txBody>
      </p:sp>
      <p:pic>
        <p:nvPicPr>
          <p:cNvPr id="4" name="Turinio vietos rezervavimo ženklas 3" descr="Shadow Photography Ideas, Tips and Examples - Adorama">
            <a:extLst>
              <a:ext uri="{FF2B5EF4-FFF2-40B4-BE49-F238E27FC236}">
                <a16:creationId xmlns:a16="http://schemas.microsoft.com/office/drawing/2014/main" id="{325ADEDA-014D-FD0B-C70D-C7ECFF714C9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4983793" y="1834052"/>
            <a:ext cx="2833283" cy="1884362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679A829-2A01-C717-E30C-C2C7DB0B5139}"/>
              </a:ext>
            </a:extLst>
          </p:cNvPr>
          <p:cNvSpPr txBox="1"/>
          <p:nvPr/>
        </p:nvSpPr>
        <p:spPr>
          <a:xfrm>
            <a:off x="1038087" y="3249542"/>
            <a:ext cx="2429565" cy="58477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lt-LT" sz="3200" b="1">
                <a:latin typeface="Times New Roman"/>
                <a:cs typeface="Times New Roman"/>
              </a:rPr>
              <a:t>Šešėliai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0DB91C3-66D2-DFB7-4B2C-97651FFC9B21}"/>
              </a:ext>
            </a:extLst>
          </p:cNvPr>
          <p:cNvSpPr txBox="1"/>
          <p:nvPr/>
        </p:nvSpPr>
        <p:spPr>
          <a:xfrm>
            <a:off x="1046368" y="4069522"/>
            <a:ext cx="2084456" cy="58477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lt-LT" sz="3200" b="1">
                <a:latin typeface="Times New Roman"/>
                <a:cs typeface="Times New Roman"/>
              </a:rPr>
              <a:t>Pusšešėliai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E094646-5BDA-6026-A7B2-DAB48DEFBEBE}"/>
              </a:ext>
            </a:extLst>
          </p:cNvPr>
          <p:cNvSpPr txBox="1"/>
          <p:nvPr/>
        </p:nvSpPr>
        <p:spPr>
          <a:xfrm>
            <a:off x="1038087" y="4864651"/>
            <a:ext cx="2087217" cy="58477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lt-LT" sz="3200" b="1">
                <a:solidFill>
                  <a:schemeClr val="bg1"/>
                </a:solidFill>
                <a:latin typeface="Times New Roman"/>
                <a:cs typeface="Times New Roman"/>
              </a:rPr>
              <a:t>Pavyzdžiai</a:t>
            </a:r>
          </a:p>
        </p:txBody>
      </p:sp>
      <p:sp>
        <p:nvSpPr>
          <p:cNvPr id="11" name="Stačiakampis 10">
            <a:extLst>
              <a:ext uri="{FF2B5EF4-FFF2-40B4-BE49-F238E27FC236}">
                <a16:creationId xmlns:a16="http://schemas.microsoft.com/office/drawing/2014/main" id="{16D36D1E-0B88-2F4B-9D47-8E42FAC23FE6}"/>
              </a:ext>
            </a:extLst>
          </p:cNvPr>
          <p:cNvSpPr/>
          <p:nvPr/>
        </p:nvSpPr>
        <p:spPr>
          <a:xfrm>
            <a:off x="4657587" y="952500"/>
            <a:ext cx="66260" cy="4594086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5D54B56-7C32-ACDF-9C09-5E222164C8D4}"/>
              </a:ext>
            </a:extLst>
          </p:cNvPr>
          <p:cNvSpPr txBox="1"/>
          <p:nvPr/>
        </p:nvSpPr>
        <p:spPr>
          <a:xfrm>
            <a:off x="5345044" y="1131956"/>
            <a:ext cx="5411304" cy="58477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lt-LT" sz="3200" b="1">
                <a:latin typeface="Times New Roman"/>
                <a:cs typeface="Times New Roman"/>
              </a:rPr>
              <a:t>Šešėlių pavydžiai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6341FC4-5EA3-CE9E-6F52-B0484FB7DF2A}"/>
              </a:ext>
            </a:extLst>
          </p:cNvPr>
          <p:cNvSpPr txBox="1"/>
          <p:nvPr/>
        </p:nvSpPr>
        <p:spPr>
          <a:xfrm>
            <a:off x="1027043" y="2004391"/>
            <a:ext cx="3611216" cy="107721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lt-LT" sz="3200" b="1">
                <a:latin typeface="Times New Roman"/>
                <a:cs typeface="Times New Roman"/>
              </a:rPr>
              <a:t>Tiesiaeigio šviesos sklidimo dėsnis</a:t>
            </a:r>
          </a:p>
        </p:txBody>
      </p:sp>
      <p:sp>
        <p:nvSpPr>
          <p:cNvPr id="18" name="Stačiakampis 17">
            <a:extLst>
              <a:ext uri="{FF2B5EF4-FFF2-40B4-BE49-F238E27FC236}">
                <a16:creationId xmlns:a16="http://schemas.microsoft.com/office/drawing/2014/main" id="{91CED931-AA96-53C7-4774-4FDE49D572FD}"/>
              </a:ext>
            </a:extLst>
          </p:cNvPr>
          <p:cNvSpPr/>
          <p:nvPr/>
        </p:nvSpPr>
        <p:spPr>
          <a:xfrm>
            <a:off x="8396653" y="2271346"/>
            <a:ext cx="2743200" cy="222738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pic>
        <p:nvPicPr>
          <p:cNvPr id="10" name="Paveikslėlis 9" descr="What Is Romancing the Shadow? | Dr. Connie's The Inner Work of Age:  Shifting from Role to Soul">
            <a:extLst>
              <a:ext uri="{FF2B5EF4-FFF2-40B4-BE49-F238E27FC236}">
                <a16:creationId xmlns:a16="http://schemas.microsoft.com/office/drawing/2014/main" id="{ACD51633-5D75-DCE1-46E7-D65DD626E57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15434" y="2365784"/>
            <a:ext cx="2499777" cy="2044369"/>
          </a:xfrm>
          <a:prstGeom prst="rect">
            <a:avLst/>
          </a:prstGeom>
        </p:spPr>
      </p:pic>
      <p:sp>
        <p:nvSpPr>
          <p:cNvPr id="19" name="Stačiakampis 18">
            <a:extLst>
              <a:ext uri="{FF2B5EF4-FFF2-40B4-BE49-F238E27FC236}">
                <a16:creationId xmlns:a16="http://schemas.microsoft.com/office/drawing/2014/main" id="{2416BB73-537C-70A7-14A3-30FA00386612}"/>
              </a:ext>
            </a:extLst>
          </p:cNvPr>
          <p:cNvSpPr/>
          <p:nvPr/>
        </p:nvSpPr>
        <p:spPr>
          <a:xfrm>
            <a:off x="5764822" y="4070838"/>
            <a:ext cx="2391507" cy="2086707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pic>
        <p:nvPicPr>
          <p:cNvPr id="16" name="Paveikslėlis 15" descr="Paveikslėlis, kuriame yra žemė, lauko, betonas, šešėlis&#10;&#10;Automatiškai sugeneruotas aprašymas">
            <a:extLst>
              <a:ext uri="{FF2B5EF4-FFF2-40B4-BE49-F238E27FC236}">
                <a16:creationId xmlns:a16="http://schemas.microsoft.com/office/drawing/2014/main" id="{B010EF07-BDC9-9007-B624-2E56FCD4512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20153" y="4139184"/>
            <a:ext cx="2086709" cy="19441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8926737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aveikslėlis 12" descr="Physics Foundation, Bold, hop, Green, Abstract, Physics, Equations, HD  wallpaper | Peakpx">
            <a:extLst>
              <a:ext uri="{FF2B5EF4-FFF2-40B4-BE49-F238E27FC236}">
                <a16:creationId xmlns:a16="http://schemas.microsoft.com/office/drawing/2014/main" id="{87C2F504-2961-D428-87F3-A2B446ACFC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7009" y="329924"/>
            <a:ext cx="11577981" cy="6209196"/>
          </a:xfrm>
          <a:prstGeom prst="rect">
            <a:avLst/>
          </a:prstGeom>
        </p:spPr>
      </p:pic>
      <p:sp>
        <p:nvSpPr>
          <p:cNvPr id="2" name="Pavadinimas 1" hidden="1">
            <a:extLst>
              <a:ext uri="{FF2B5EF4-FFF2-40B4-BE49-F238E27FC236}">
                <a16:creationId xmlns:a16="http://schemas.microsoft.com/office/drawing/2014/main" id="{9353E933-BECD-F2D8-2595-ACE1685303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54219" y="795163"/>
            <a:ext cx="3189357" cy="775253"/>
          </a:xfrm>
          <a:noFill/>
        </p:spPr>
        <p:txBody>
          <a:bodyPr>
            <a:normAutofit/>
          </a:bodyPr>
          <a:lstStyle/>
          <a:p>
            <a:endParaRPr lang="lt-LT" sz="3200" b="1">
              <a:latin typeface="Times New Roman"/>
              <a:cs typeface="Times New Roman"/>
            </a:endParaRPr>
          </a:p>
        </p:txBody>
      </p:sp>
      <p:sp>
        <p:nvSpPr>
          <p:cNvPr id="5" name="Stačiakampis: suapvalinti kampai 4">
            <a:extLst>
              <a:ext uri="{FF2B5EF4-FFF2-40B4-BE49-F238E27FC236}">
                <a16:creationId xmlns:a16="http://schemas.microsoft.com/office/drawing/2014/main" id="{5DAFAA78-D758-1112-6F1E-D03AC64E4C47}"/>
              </a:ext>
            </a:extLst>
          </p:cNvPr>
          <p:cNvSpPr>
            <a:spLocks/>
          </p:cNvSpPr>
          <p:nvPr/>
        </p:nvSpPr>
        <p:spPr>
          <a:xfrm>
            <a:off x="612913" y="643283"/>
            <a:ext cx="11153912" cy="5543825"/>
          </a:xfrm>
          <a:prstGeom prst="roundRect">
            <a:avLst/>
          </a:prstGeom>
          <a:solidFill>
            <a:srgbClr val="FFFFFF">
              <a:alpha val="15000"/>
            </a:srgbClr>
          </a:solidFill>
          <a:ln>
            <a:noFill/>
          </a:ln>
          <a:effectLst>
            <a:outerShdw blurRad="63500" dist="38100" dir="2700000">
              <a:srgbClr val="000000">
                <a:alpha val="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5D54B56-7C32-ACDF-9C09-5E222164C8D4}"/>
              </a:ext>
            </a:extLst>
          </p:cNvPr>
          <p:cNvSpPr txBox="1"/>
          <p:nvPr/>
        </p:nvSpPr>
        <p:spPr>
          <a:xfrm>
            <a:off x="3481075" y="791987"/>
            <a:ext cx="5411304" cy="58477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lt-LT" sz="3200" b="1">
                <a:latin typeface="Times New Roman"/>
                <a:cs typeface="Times New Roman"/>
              </a:rPr>
              <a:t>Šešėlių ir pusšešėlių pavydžiai</a:t>
            </a:r>
          </a:p>
        </p:txBody>
      </p:sp>
      <p:pic>
        <p:nvPicPr>
          <p:cNvPr id="8" name="Paveikslėlis 7" descr="Paveikslėlis, kuriame yra diagrama, apskritimas, ekrano kopija, linija&#10;&#10;Automatiškai sugeneruotas aprašymas">
            <a:extLst>
              <a:ext uri="{FF2B5EF4-FFF2-40B4-BE49-F238E27FC236}">
                <a16:creationId xmlns:a16="http://schemas.microsoft.com/office/drawing/2014/main" id="{97B608C9-79D2-759B-50A4-DEEB074A5AE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116" b="43032"/>
          <a:stretch/>
        </p:blipFill>
        <p:spPr>
          <a:xfrm>
            <a:off x="913848" y="1755568"/>
            <a:ext cx="5416841" cy="1944657"/>
          </a:xfrm>
          <a:prstGeom prst="rect">
            <a:avLst/>
          </a:prstGeom>
        </p:spPr>
      </p:pic>
      <p:pic>
        <p:nvPicPr>
          <p:cNvPr id="20" name="Paveikslėlis 19" descr="Paveikslėlis, kuriame yra diagrama, apskritimas, ekrano kopija, linija&#10;&#10;Automatiškai sugeneruotas aprašymas">
            <a:extLst>
              <a:ext uri="{FF2B5EF4-FFF2-40B4-BE49-F238E27FC236}">
                <a16:creationId xmlns:a16="http://schemas.microsoft.com/office/drawing/2014/main" id="{A3467A43-9FB4-1188-A27F-CDD6B994168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56967" r="116" b="185"/>
          <a:stretch/>
        </p:blipFill>
        <p:spPr>
          <a:xfrm>
            <a:off x="913848" y="4174089"/>
            <a:ext cx="5416841" cy="1501632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121D5C63-58D7-3B38-3204-B9FF81C5DEF4}"/>
              </a:ext>
            </a:extLst>
          </p:cNvPr>
          <p:cNvSpPr txBox="1"/>
          <p:nvPr/>
        </p:nvSpPr>
        <p:spPr>
          <a:xfrm>
            <a:off x="6533099" y="1725239"/>
            <a:ext cx="4979205" cy="193899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just"/>
            <a:r>
              <a:rPr lang="lt-LT" sz="2400">
                <a:latin typeface="Times New Roman"/>
                <a:cs typeface="Times New Roman"/>
              </a:rPr>
              <a:t>Visiškas Mėnulio užtemimas įvyksta, kai visas Mėnulis patenka į Žemės šešėlį. Jei į Žemės šešėlį patenka tik dalis Mėnulio, tada matomas dalinis Mėnulio užtemimas </a:t>
            </a:r>
            <a:endParaRPr lang="lt-LT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EA1BFAFA-9557-6B8F-EF3C-B03A9F05AC1E}"/>
              </a:ext>
            </a:extLst>
          </p:cNvPr>
          <p:cNvSpPr txBox="1"/>
          <p:nvPr/>
        </p:nvSpPr>
        <p:spPr>
          <a:xfrm>
            <a:off x="6444832" y="4134560"/>
            <a:ext cx="5207850" cy="193899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lt-LT" sz="2400">
                <a:latin typeface="Times New Roman"/>
                <a:cs typeface="Times New Roman"/>
              </a:rPr>
              <a:t>Visiškas Saulės užtemimas vyksta ten, kur ant Žemės krinta Mėnulio šešėlis. </a:t>
            </a:r>
            <a:endParaRPr lang="lt-LT"/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lt-LT" sz="2400">
                <a:latin typeface="Times New Roman"/>
                <a:cs typeface="Times New Roman"/>
              </a:rPr>
              <a:t>Dalinis </a:t>
            </a:r>
            <a:r>
              <a:rPr kumimoji="0" lang="lt-LT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Saulės užtemimas vyksta ten, kur ant Žemės krinta Mėnulio pusšešėlis. </a:t>
            </a:r>
            <a:endParaRPr lang="lt-LT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/>
              <a:cs typeface="Times New Roman"/>
            </a:endParaRPr>
          </a:p>
          <a:p>
            <a:endParaRPr lang="lt-LT" sz="2400">
              <a:latin typeface="Times New Roman"/>
              <a:cs typeface="Times New Roman"/>
            </a:endParaRPr>
          </a:p>
        </p:txBody>
      </p:sp>
      <p:sp>
        <p:nvSpPr>
          <p:cNvPr id="14" name="Turinio vietos rezervavimo ženklas 13" hidden="1">
            <a:extLst>
              <a:ext uri="{FF2B5EF4-FFF2-40B4-BE49-F238E27FC236}">
                <a16:creationId xmlns:a16="http://schemas.microsoft.com/office/drawing/2014/main" id="{58AA4E65-FF96-E8C9-0980-5F092DD0282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630977685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aveikslėlis 12" descr="Physics Foundation, Bold, hop, Green, Abstract, Physics, Equations, HD  wallpaper | Peakpx" hidden="1">
            <a:extLst>
              <a:ext uri="{FF2B5EF4-FFF2-40B4-BE49-F238E27FC236}">
                <a16:creationId xmlns:a16="http://schemas.microsoft.com/office/drawing/2014/main" id="{87C2F504-2961-D428-87F3-A2B446ACFC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7009" y="329924"/>
            <a:ext cx="11577981" cy="6209196"/>
          </a:xfrm>
          <a:prstGeom prst="rect">
            <a:avLst/>
          </a:prstGeom>
        </p:spPr>
      </p:pic>
      <p:pic>
        <p:nvPicPr>
          <p:cNvPr id="4" name="Content Placeholder 7" descr="A purple and black background&#10;&#10;Description automatically generated">
            <a:extLst>
              <a:ext uri="{FF2B5EF4-FFF2-40B4-BE49-F238E27FC236}">
                <a16:creationId xmlns:a16="http://schemas.microsoft.com/office/drawing/2014/main" id="{BFCBAFFF-D948-0EA3-ECC6-8A8E55B19B8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6200000">
            <a:off x="2650714" y="-2668959"/>
            <a:ext cx="6876129" cy="12181840"/>
          </a:xfrm>
          <a:prstGeom prst="rect">
            <a:avLst/>
          </a:prstGeom>
        </p:spPr>
      </p:pic>
      <p:sp>
        <p:nvSpPr>
          <p:cNvPr id="2" name="Pavadinimas 1" hidden="1">
            <a:extLst>
              <a:ext uri="{FF2B5EF4-FFF2-40B4-BE49-F238E27FC236}">
                <a16:creationId xmlns:a16="http://schemas.microsoft.com/office/drawing/2014/main" id="{9353E933-BECD-F2D8-2595-ACE1685303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54219" y="795163"/>
            <a:ext cx="3189357" cy="775253"/>
          </a:xfrm>
          <a:noFill/>
        </p:spPr>
        <p:txBody>
          <a:bodyPr>
            <a:normAutofit/>
          </a:bodyPr>
          <a:lstStyle/>
          <a:p>
            <a:endParaRPr lang="lt-LT" sz="3200" b="1">
              <a:latin typeface="Times New Roman"/>
              <a:cs typeface="Times New Roman"/>
            </a:endParaRPr>
          </a:p>
        </p:txBody>
      </p:sp>
      <p:sp>
        <p:nvSpPr>
          <p:cNvPr id="5" name="Stačiakampis: suapvalinti kampai 4">
            <a:extLst>
              <a:ext uri="{FF2B5EF4-FFF2-40B4-BE49-F238E27FC236}">
                <a16:creationId xmlns:a16="http://schemas.microsoft.com/office/drawing/2014/main" id="{5DAFAA78-D758-1112-6F1E-D03AC64E4C47}"/>
              </a:ext>
            </a:extLst>
          </p:cNvPr>
          <p:cNvSpPr>
            <a:spLocks/>
          </p:cNvSpPr>
          <p:nvPr/>
        </p:nvSpPr>
        <p:spPr>
          <a:xfrm>
            <a:off x="612913" y="643283"/>
            <a:ext cx="11153912" cy="5543825"/>
          </a:xfrm>
          <a:prstGeom prst="roundRect">
            <a:avLst/>
          </a:prstGeom>
          <a:solidFill>
            <a:srgbClr val="FFFFFF">
              <a:alpha val="15000"/>
            </a:srgbClr>
          </a:solidFill>
          <a:ln>
            <a:noFill/>
          </a:ln>
          <a:effectLst>
            <a:outerShdw blurRad="63500" dist="38100" dir="2700000">
              <a:srgbClr val="000000">
                <a:alpha val="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5D54B56-7C32-ACDF-9C09-5E222164C8D4}"/>
              </a:ext>
            </a:extLst>
          </p:cNvPr>
          <p:cNvSpPr txBox="1"/>
          <p:nvPr/>
        </p:nvSpPr>
        <p:spPr>
          <a:xfrm>
            <a:off x="3481075" y="791987"/>
            <a:ext cx="5411304" cy="83099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lt-LT" sz="4800" b="1">
                <a:latin typeface="Times New Roman"/>
                <a:cs typeface="Times New Roman"/>
              </a:rPr>
              <a:t>1 BANDYMAS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121D5C63-58D7-3B38-3204-B9FF81C5DEF4}"/>
              </a:ext>
            </a:extLst>
          </p:cNvPr>
          <p:cNvSpPr txBox="1"/>
          <p:nvPr/>
        </p:nvSpPr>
        <p:spPr>
          <a:xfrm>
            <a:off x="1597730" y="2107318"/>
            <a:ext cx="8997010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just"/>
            <a:r>
              <a:rPr lang="lt-LT" sz="3600">
                <a:latin typeface="Times New Roman"/>
                <a:cs typeface="Times New Roman"/>
              </a:rPr>
              <a:t>ŠEŠĖLIŲ IR PUSŠEŠĖLIŲ SUSIDARYMAS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EA1BFAFA-9557-6B8F-EF3C-B03A9F05AC1E}"/>
              </a:ext>
            </a:extLst>
          </p:cNvPr>
          <p:cNvSpPr txBox="1"/>
          <p:nvPr/>
        </p:nvSpPr>
        <p:spPr>
          <a:xfrm>
            <a:off x="1512977" y="3434782"/>
            <a:ext cx="9165051" cy="221983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just">
              <a:lnSpc>
                <a:spcPct val="150000"/>
              </a:lnSpc>
              <a:defRPr/>
            </a:pPr>
            <a:r>
              <a:rPr lang="en-US" sz="3200">
                <a:solidFill>
                  <a:prstClr val="white"/>
                </a:solidFill>
                <a:latin typeface="Times New Roman"/>
                <a:cs typeface="Times New Roman"/>
              </a:rPr>
              <a:t>TIKSLAS: </a:t>
            </a:r>
            <a:r>
              <a:rPr lang="en-US" sz="3200" err="1">
                <a:solidFill>
                  <a:prstClr val="white"/>
                </a:solidFill>
                <a:latin typeface="Times New Roman"/>
                <a:cs typeface="Times New Roman"/>
              </a:rPr>
              <a:t>ištirti</a:t>
            </a:r>
            <a:r>
              <a:rPr lang="en-US" sz="3200">
                <a:solidFill>
                  <a:prstClr val="white"/>
                </a:solidFill>
                <a:latin typeface="Times New Roman"/>
                <a:cs typeface="Times New Roman"/>
              </a:rPr>
              <a:t>, </a:t>
            </a:r>
            <a:r>
              <a:rPr lang="en-US" sz="3200" err="1">
                <a:solidFill>
                  <a:prstClr val="white"/>
                </a:solidFill>
                <a:latin typeface="Times New Roman"/>
                <a:cs typeface="Times New Roman"/>
              </a:rPr>
              <a:t>kada</a:t>
            </a:r>
            <a:r>
              <a:rPr lang="en-US" sz="3200">
                <a:solidFill>
                  <a:prstClr val="white"/>
                </a:solidFill>
                <a:latin typeface="Times New Roman"/>
                <a:cs typeface="Times New Roman"/>
              </a:rPr>
              <a:t> </a:t>
            </a:r>
            <a:r>
              <a:rPr lang="en-US" sz="3200" err="1">
                <a:solidFill>
                  <a:prstClr val="white"/>
                </a:solidFill>
                <a:latin typeface="Times New Roman"/>
                <a:cs typeface="Times New Roman"/>
              </a:rPr>
              <a:t>susidaro</a:t>
            </a:r>
            <a:r>
              <a:rPr lang="en-US" sz="3200">
                <a:solidFill>
                  <a:prstClr val="white"/>
                </a:solidFill>
                <a:latin typeface="Times New Roman"/>
                <a:cs typeface="Times New Roman"/>
              </a:rPr>
              <a:t> </a:t>
            </a:r>
            <a:r>
              <a:rPr lang="en-US" sz="3200" err="1">
                <a:solidFill>
                  <a:prstClr val="white"/>
                </a:solidFill>
                <a:latin typeface="Times New Roman"/>
                <a:cs typeface="Times New Roman"/>
              </a:rPr>
              <a:t>šešėliai</a:t>
            </a:r>
            <a:r>
              <a:rPr lang="en-US" sz="3200">
                <a:solidFill>
                  <a:prstClr val="white"/>
                </a:solidFill>
                <a:latin typeface="Times New Roman"/>
                <a:cs typeface="Times New Roman"/>
              </a:rPr>
              <a:t> </a:t>
            </a:r>
            <a:r>
              <a:rPr lang="en-US" sz="3200" err="1">
                <a:solidFill>
                  <a:prstClr val="white"/>
                </a:solidFill>
                <a:latin typeface="Times New Roman"/>
                <a:cs typeface="Times New Roman"/>
              </a:rPr>
              <a:t>ir</a:t>
            </a:r>
            <a:r>
              <a:rPr lang="en-US" sz="3200">
                <a:solidFill>
                  <a:prstClr val="white"/>
                </a:solidFill>
                <a:latin typeface="Times New Roman"/>
                <a:cs typeface="Times New Roman"/>
              </a:rPr>
              <a:t> </a:t>
            </a:r>
            <a:r>
              <a:rPr lang="en-US" sz="3200" err="1">
                <a:solidFill>
                  <a:prstClr val="white"/>
                </a:solidFill>
                <a:latin typeface="Times New Roman"/>
                <a:cs typeface="Times New Roman"/>
              </a:rPr>
              <a:t>pusšešėliai</a:t>
            </a:r>
            <a:r>
              <a:rPr lang="en-US" sz="3200">
                <a:solidFill>
                  <a:prstClr val="white"/>
                </a:solidFill>
                <a:latin typeface="Times New Roman"/>
                <a:cs typeface="Times New Roman"/>
              </a:rPr>
              <a:t>, </a:t>
            </a:r>
            <a:r>
              <a:rPr lang="en-US" sz="3200" err="1">
                <a:solidFill>
                  <a:prstClr val="white"/>
                </a:solidFill>
                <a:latin typeface="Times New Roman"/>
                <a:cs typeface="Times New Roman"/>
              </a:rPr>
              <a:t>nuo</a:t>
            </a:r>
            <a:r>
              <a:rPr lang="en-US" sz="3200">
                <a:solidFill>
                  <a:prstClr val="white"/>
                </a:solidFill>
                <a:latin typeface="Times New Roman"/>
                <a:cs typeface="Times New Roman"/>
              </a:rPr>
              <a:t> ko </a:t>
            </a:r>
            <a:r>
              <a:rPr lang="en-US" sz="3200" err="1">
                <a:solidFill>
                  <a:prstClr val="white"/>
                </a:solidFill>
                <a:latin typeface="Times New Roman"/>
                <a:cs typeface="Times New Roman"/>
              </a:rPr>
              <a:t>priklauso</a:t>
            </a:r>
            <a:r>
              <a:rPr lang="en-US" sz="3200">
                <a:solidFill>
                  <a:prstClr val="white"/>
                </a:solidFill>
                <a:latin typeface="Times New Roman"/>
                <a:cs typeface="Times New Roman"/>
              </a:rPr>
              <a:t> </a:t>
            </a:r>
            <a:r>
              <a:rPr lang="en-US" sz="3200" err="1">
                <a:solidFill>
                  <a:prstClr val="white"/>
                </a:solidFill>
                <a:latin typeface="Times New Roman"/>
                <a:cs typeface="Times New Roman"/>
              </a:rPr>
              <a:t>jų</a:t>
            </a:r>
            <a:r>
              <a:rPr lang="en-US" sz="3200">
                <a:solidFill>
                  <a:prstClr val="white"/>
                </a:solidFill>
                <a:latin typeface="Times New Roman"/>
                <a:cs typeface="Times New Roman"/>
              </a:rPr>
              <a:t> </a:t>
            </a:r>
            <a:r>
              <a:rPr lang="en-US" sz="3200" err="1">
                <a:solidFill>
                  <a:prstClr val="white"/>
                </a:solidFill>
                <a:latin typeface="Times New Roman"/>
                <a:cs typeface="Times New Roman"/>
              </a:rPr>
              <a:t>dydis</a:t>
            </a:r>
            <a:r>
              <a:rPr lang="en-US" sz="3200">
                <a:solidFill>
                  <a:prstClr val="white"/>
                </a:solidFill>
                <a:latin typeface="Times New Roman"/>
                <a:cs typeface="Times New Roman"/>
              </a:rPr>
              <a:t>.</a:t>
            </a:r>
            <a:endParaRPr lang="lt-LT" sz="3200">
              <a:solidFill>
                <a:prstClr val="white"/>
              </a:solidFill>
            </a:endParaRPr>
          </a:p>
          <a:p>
            <a:pPr>
              <a:lnSpc>
                <a:spcPct val="150000"/>
              </a:lnSpc>
            </a:pPr>
            <a:endParaRPr lang="lt-LT" sz="3200">
              <a:latin typeface="Times New Roman"/>
              <a:cs typeface="Times New Roman"/>
            </a:endParaRPr>
          </a:p>
        </p:txBody>
      </p:sp>
      <p:sp>
        <p:nvSpPr>
          <p:cNvPr id="14" name="Turinio vietos rezervavimo ženklas 13" hidden="1">
            <a:extLst>
              <a:ext uri="{FF2B5EF4-FFF2-40B4-BE49-F238E27FC236}">
                <a16:creationId xmlns:a16="http://schemas.microsoft.com/office/drawing/2014/main" id="{58AA4E65-FF96-E8C9-0980-5F092DD0282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98640472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aveikslėlis 12" descr="Physics Foundation, Bold, hop, Green, Abstract, Physics, Equations, HD  wallpaper | Peakpx" hidden="1">
            <a:extLst>
              <a:ext uri="{FF2B5EF4-FFF2-40B4-BE49-F238E27FC236}">
                <a16:creationId xmlns:a16="http://schemas.microsoft.com/office/drawing/2014/main" id="{87C2F504-2961-D428-87F3-A2B446ACFC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7009" y="329924"/>
            <a:ext cx="11577981" cy="6209196"/>
          </a:xfrm>
          <a:prstGeom prst="rect">
            <a:avLst/>
          </a:prstGeom>
        </p:spPr>
      </p:pic>
      <p:pic>
        <p:nvPicPr>
          <p:cNvPr id="4" name="Content Placeholder 7" descr="A purple and black background&#10;&#10;Description automatically generated">
            <a:extLst>
              <a:ext uri="{FF2B5EF4-FFF2-40B4-BE49-F238E27FC236}">
                <a16:creationId xmlns:a16="http://schemas.microsoft.com/office/drawing/2014/main" id="{BFCBAFFF-D948-0EA3-ECC6-8A8E55B19B8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6200000">
            <a:off x="2650714" y="-2668959"/>
            <a:ext cx="6876129" cy="12181840"/>
          </a:xfrm>
          <a:prstGeom prst="rect">
            <a:avLst/>
          </a:prstGeom>
        </p:spPr>
      </p:pic>
      <p:sp>
        <p:nvSpPr>
          <p:cNvPr id="5" name="Stačiakampis: suapvalinti kampai 4">
            <a:extLst>
              <a:ext uri="{FF2B5EF4-FFF2-40B4-BE49-F238E27FC236}">
                <a16:creationId xmlns:a16="http://schemas.microsoft.com/office/drawing/2014/main" id="{5DAFAA78-D758-1112-6F1E-D03AC64E4C47}"/>
              </a:ext>
            </a:extLst>
          </p:cNvPr>
          <p:cNvSpPr>
            <a:spLocks/>
          </p:cNvSpPr>
          <p:nvPr/>
        </p:nvSpPr>
        <p:spPr>
          <a:xfrm>
            <a:off x="612913" y="643283"/>
            <a:ext cx="11153912" cy="5543825"/>
          </a:xfrm>
          <a:prstGeom prst="roundRect">
            <a:avLst/>
          </a:prstGeom>
          <a:solidFill>
            <a:srgbClr val="FFFFFF">
              <a:alpha val="15000"/>
            </a:srgbClr>
          </a:solidFill>
          <a:ln>
            <a:noFill/>
          </a:ln>
          <a:effectLst>
            <a:outerShdw blurRad="63500" dist="38100" dir="2700000">
              <a:srgbClr val="000000">
                <a:alpha val="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 rtl="0"/>
            <a:endParaRPr lang="en-US" sz="2400">
              <a:latin typeface="Times New Roman"/>
              <a:cs typeface="Times New Roman"/>
            </a:endParaRPr>
          </a:p>
        </p:txBody>
      </p:sp>
      <p:sp>
        <p:nvSpPr>
          <p:cNvPr id="12" name="TextBox 11" hidden="1">
            <a:extLst>
              <a:ext uri="{FF2B5EF4-FFF2-40B4-BE49-F238E27FC236}">
                <a16:creationId xmlns:a16="http://schemas.microsoft.com/office/drawing/2014/main" id="{D5D54B56-7C32-ACDF-9C09-5E222164C8D4}"/>
              </a:ext>
            </a:extLst>
          </p:cNvPr>
          <p:cNvSpPr txBox="1"/>
          <p:nvPr/>
        </p:nvSpPr>
        <p:spPr>
          <a:xfrm>
            <a:off x="3481075" y="791987"/>
            <a:ext cx="5411304" cy="83099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lt-LT" sz="4800" b="1">
                <a:latin typeface="Times New Roman"/>
                <a:cs typeface="Times New Roman"/>
              </a:rPr>
              <a:t>1 BANDYMAS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121D5C63-58D7-3B38-3204-B9FF81C5DEF4}"/>
              </a:ext>
            </a:extLst>
          </p:cNvPr>
          <p:cNvSpPr txBox="1"/>
          <p:nvPr/>
        </p:nvSpPr>
        <p:spPr>
          <a:xfrm>
            <a:off x="1113048" y="1172036"/>
            <a:ext cx="7872596" cy="83099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just"/>
            <a:r>
              <a:rPr lang="lt-LT" sz="4800" b="1">
                <a:latin typeface="Times New Roman"/>
                <a:cs typeface="Times New Roman"/>
              </a:rPr>
              <a:t>Priemonės:</a:t>
            </a:r>
          </a:p>
        </p:txBody>
      </p:sp>
      <p:pic>
        <p:nvPicPr>
          <p:cNvPr id="3" name="Turinio vietos rezervavimo ženklas 2" descr="Paveikslėlis, kuriame yra vidaus, įrankis, siena, stalas&#10;&#10;Automatiškai sugeneruotas aprašymas" hidden="1">
            <a:extLst>
              <a:ext uri="{FF2B5EF4-FFF2-40B4-BE49-F238E27FC236}">
                <a16:creationId xmlns:a16="http://schemas.microsoft.com/office/drawing/2014/main" id="{3E7F210B-80AE-DBB5-5266-39EC00A7299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1105086" y="2056656"/>
            <a:ext cx="4387634" cy="3290725"/>
          </a:xfrm>
        </p:spPr>
      </p:pic>
      <p:sp>
        <p:nvSpPr>
          <p:cNvPr id="2" name="Pavadinimas 1" hidden="1">
            <a:extLst>
              <a:ext uri="{FF2B5EF4-FFF2-40B4-BE49-F238E27FC236}">
                <a16:creationId xmlns:a16="http://schemas.microsoft.com/office/drawing/2014/main" id="{9353E933-BECD-F2D8-2595-ACE1685303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9995" y="1814085"/>
            <a:ext cx="4983497" cy="3750673"/>
          </a:xfrm>
          <a:noFill/>
        </p:spPr>
        <p:txBody>
          <a:bodyPr vert="horz" lIns="91440" tIns="45720" rIns="91440" bIns="45720" rtlCol="0" anchor="ctr">
            <a:noAutofit/>
          </a:bodyPr>
          <a:lstStyle/>
          <a:p>
            <a:pPr>
              <a:lnSpc>
                <a:spcPct val="100000"/>
              </a:lnSpc>
              <a:spcBef>
                <a:spcPts val="900"/>
              </a:spcBef>
            </a:pPr>
            <a:endParaRPr lang="en-US" sz="2800">
              <a:latin typeface="Times New Roman"/>
              <a:cs typeface="Times New Roman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809EDF9-D905-94E4-354D-B327794E15C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09785" y="2051539"/>
            <a:ext cx="4986215" cy="364392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CCB26C67-CD2F-45CF-E269-009B0DB4AAA0}"/>
              </a:ext>
            </a:extLst>
          </p:cNvPr>
          <p:cNvSpPr txBox="1"/>
          <p:nvPr/>
        </p:nvSpPr>
        <p:spPr>
          <a:xfrm>
            <a:off x="7051430" y="2300654"/>
            <a:ext cx="3692769" cy="304698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342900" indent="-342900" algn="just">
              <a:buAutoNum type="arabicPeriod"/>
            </a:pPr>
            <a:r>
              <a:rPr lang="lt-LT" sz="3200">
                <a:latin typeface="Times New Roman"/>
                <a:cs typeface="Times New Roman"/>
              </a:rPr>
              <a:t>Liniuotė;</a:t>
            </a:r>
            <a:endParaRPr lang="lt-LT" sz="3200"/>
          </a:p>
          <a:p>
            <a:pPr marL="342900" indent="-342900" algn="just">
              <a:buAutoNum type="arabicPeriod"/>
            </a:pPr>
            <a:r>
              <a:rPr lang="lt-LT" sz="3200">
                <a:latin typeface="Times New Roman"/>
                <a:cs typeface="Times New Roman"/>
              </a:rPr>
              <a:t>Ritinys;</a:t>
            </a:r>
          </a:p>
          <a:p>
            <a:pPr marL="342900" indent="-342900" algn="just">
              <a:buAutoNum type="arabicPeriod"/>
            </a:pPr>
            <a:r>
              <a:rPr lang="lt-LT" sz="3200">
                <a:latin typeface="Times New Roman"/>
                <a:cs typeface="Times New Roman"/>
              </a:rPr>
              <a:t>LED lempa;</a:t>
            </a:r>
          </a:p>
          <a:p>
            <a:pPr marL="342900" indent="-342900" algn="just">
              <a:buAutoNum type="arabicPeriod"/>
            </a:pPr>
            <a:r>
              <a:rPr lang="lt-LT" sz="3200">
                <a:latin typeface="Times New Roman"/>
                <a:cs typeface="Times New Roman"/>
              </a:rPr>
              <a:t>Stovas su mova ir laikikliu;</a:t>
            </a:r>
          </a:p>
          <a:p>
            <a:pPr marL="342900" indent="-342900" algn="just">
              <a:buAutoNum type="arabicPeriod"/>
            </a:pPr>
            <a:r>
              <a:rPr lang="lt-LT" sz="3200">
                <a:latin typeface="Times New Roman"/>
                <a:cs typeface="Times New Roman"/>
              </a:rPr>
              <a:t>LED žibintuvėlis.</a:t>
            </a:r>
          </a:p>
        </p:txBody>
      </p:sp>
    </p:spTree>
    <p:extLst>
      <p:ext uri="{BB962C8B-B14F-4D97-AF65-F5344CB8AC3E}">
        <p14:creationId xmlns:p14="http://schemas.microsoft.com/office/powerpoint/2010/main" val="1562016378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aveikslėlis 12" descr="Physics Foundation, Bold, hop, Green, Abstract, Physics, Equations, HD  wallpaper | Peakpx" hidden="1">
            <a:extLst>
              <a:ext uri="{FF2B5EF4-FFF2-40B4-BE49-F238E27FC236}">
                <a16:creationId xmlns:a16="http://schemas.microsoft.com/office/drawing/2014/main" id="{87C2F504-2961-D428-87F3-A2B446ACFC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7009" y="329924"/>
            <a:ext cx="11577981" cy="6209196"/>
          </a:xfrm>
          <a:prstGeom prst="rect">
            <a:avLst/>
          </a:prstGeom>
        </p:spPr>
      </p:pic>
      <p:pic>
        <p:nvPicPr>
          <p:cNvPr id="4" name="Content Placeholder 7" descr="A purple and black background&#10;&#10;Description automatically generated">
            <a:extLst>
              <a:ext uri="{FF2B5EF4-FFF2-40B4-BE49-F238E27FC236}">
                <a16:creationId xmlns:a16="http://schemas.microsoft.com/office/drawing/2014/main" id="{BFCBAFFF-D948-0EA3-ECC6-8A8E55B19B8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6200000">
            <a:off x="2650714" y="-2668959"/>
            <a:ext cx="6876129" cy="12181840"/>
          </a:xfrm>
          <a:prstGeom prst="rect">
            <a:avLst/>
          </a:prstGeom>
        </p:spPr>
      </p:pic>
      <p:sp>
        <p:nvSpPr>
          <p:cNvPr id="2" name="Pavadinimas 1" hidden="1">
            <a:extLst>
              <a:ext uri="{FF2B5EF4-FFF2-40B4-BE49-F238E27FC236}">
                <a16:creationId xmlns:a16="http://schemas.microsoft.com/office/drawing/2014/main" id="{9353E933-BECD-F2D8-2595-ACE1685303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54219" y="795163"/>
            <a:ext cx="3189357" cy="775253"/>
          </a:xfrm>
          <a:noFill/>
        </p:spPr>
        <p:txBody>
          <a:bodyPr>
            <a:normAutofit/>
          </a:bodyPr>
          <a:lstStyle/>
          <a:p>
            <a:endParaRPr lang="lt-LT" sz="3200" b="1">
              <a:latin typeface="Times New Roman"/>
              <a:cs typeface="Times New Roman"/>
            </a:endParaRPr>
          </a:p>
        </p:txBody>
      </p:sp>
      <p:sp>
        <p:nvSpPr>
          <p:cNvPr id="5" name="Stačiakampis: suapvalinti kampai 4">
            <a:extLst>
              <a:ext uri="{FF2B5EF4-FFF2-40B4-BE49-F238E27FC236}">
                <a16:creationId xmlns:a16="http://schemas.microsoft.com/office/drawing/2014/main" id="{5DAFAA78-D758-1112-6F1E-D03AC64E4C47}"/>
              </a:ext>
            </a:extLst>
          </p:cNvPr>
          <p:cNvSpPr>
            <a:spLocks/>
          </p:cNvSpPr>
          <p:nvPr/>
        </p:nvSpPr>
        <p:spPr>
          <a:xfrm>
            <a:off x="612913" y="643283"/>
            <a:ext cx="11153912" cy="5543825"/>
          </a:xfrm>
          <a:prstGeom prst="roundRect">
            <a:avLst/>
          </a:prstGeom>
          <a:solidFill>
            <a:srgbClr val="FFFFFF">
              <a:alpha val="15000"/>
            </a:srgbClr>
          </a:solidFill>
          <a:ln>
            <a:noFill/>
          </a:ln>
          <a:effectLst>
            <a:outerShdw blurRad="63500" dist="38100" dir="2700000">
              <a:srgbClr val="000000">
                <a:alpha val="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121D5C63-58D7-3B38-3204-B9FF81C5DEF4}"/>
              </a:ext>
            </a:extLst>
          </p:cNvPr>
          <p:cNvSpPr txBox="1"/>
          <p:nvPr/>
        </p:nvSpPr>
        <p:spPr>
          <a:xfrm>
            <a:off x="6999579" y="1067791"/>
            <a:ext cx="4007512" cy="243143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3200" b="1" err="1">
                <a:latin typeface="Times New Roman"/>
                <a:cs typeface="Times New Roman"/>
              </a:rPr>
              <a:t>Šešėlis</a:t>
            </a:r>
            <a:r>
              <a:rPr lang="en-US" sz="3200" b="1">
                <a:latin typeface="Times New Roman"/>
                <a:cs typeface="Times New Roman"/>
              </a:rPr>
              <a:t> </a:t>
            </a:r>
            <a:r>
              <a:rPr lang="en-US" sz="3200" b="1" err="1">
                <a:latin typeface="Times New Roman"/>
                <a:cs typeface="Times New Roman"/>
              </a:rPr>
              <a:t>ir</a:t>
            </a:r>
            <a:r>
              <a:rPr lang="en-US" sz="3200" b="1">
                <a:latin typeface="Times New Roman"/>
                <a:cs typeface="Times New Roman"/>
              </a:rPr>
              <a:t> </a:t>
            </a:r>
            <a:r>
              <a:rPr lang="en-US" sz="3200" b="1" err="1">
                <a:latin typeface="Times New Roman"/>
                <a:cs typeface="Times New Roman"/>
              </a:rPr>
              <a:t>pusšešėlis</a:t>
            </a:r>
            <a:endParaRPr lang="lt-LT" sz="3200"/>
          </a:p>
          <a:p>
            <a:pPr algn="ctr"/>
            <a:endParaRPr lang="en-US" sz="2400" b="1">
              <a:latin typeface="Times New Roman"/>
              <a:cs typeface="Times New Roman"/>
            </a:endParaRPr>
          </a:p>
          <a:p>
            <a:pPr algn="just"/>
            <a:r>
              <a:rPr lang="lt-LT" sz="2400">
                <a:latin typeface="Times New Roman"/>
                <a:cs typeface="Times New Roman"/>
              </a:rPr>
              <a:t>Apšvietus ritinį antru LED žibintuvėliu, už ritinio </a:t>
            </a:r>
            <a:r>
              <a:rPr lang="lt-LT" sz="2400" b="1">
                <a:latin typeface="Times New Roman"/>
                <a:cs typeface="Times New Roman"/>
              </a:rPr>
              <a:t>susidarė šešėlis ir pusšešėlis</a:t>
            </a:r>
            <a:r>
              <a:rPr lang="lt-LT" sz="2400">
                <a:latin typeface="Times New Roman"/>
                <a:cs typeface="Times New Roman"/>
              </a:rPr>
              <a:t>, nes šviesos šaltinis netaškinis.</a:t>
            </a:r>
            <a:endParaRPr lang="en-US" sz="2400">
              <a:latin typeface="Times New Roman"/>
              <a:cs typeface="Times New Roman"/>
            </a:endParaRPr>
          </a:p>
        </p:txBody>
      </p:sp>
      <p:sp>
        <p:nvSpPr>
          <p:cNvPr id="22" name="TextBox 21" hidden="1">
            <a:extLst>
              <a:ext uri="{FF2B5EF4-FFF2-40B4-BE49-F238E27FC236}">
                <a16:creationId xmlns:a16="http://schemas.microsoft.com/office/drawing/2014/main" id="{EA1BFAFA-9557-6B8F-EF3C-B03A9F05AC1E}"/>
              </a:ext>
            </a:extLst>
          </p:cNvPr>
          <p:cNvSpPr txBox="1"/>
          <p:nvPr/>
        </p:nvSpPr>
        <p:spPr>
          <a:xfrm>
            <a:off x="658050" y="2709952"/>
            <a:ext cx="10884196" cy="156966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just">
              <a:defRPr/>
            </a:pPr>
            <a:r>
              <a:rPr lang="en-US" sz="3600">
                <a:solidFill>
                  <a:prstClr val="white"/>
                </a:solidFill>
                <a:latin typeface="Times New Roman"/>
                <a:cs typeface="Times New Roman"/>
              </a:rPr>
              <a:t>TIKSLAS: </a:t>
            </a:r>
            <a:r>
              <a:rPr lang="en-US" sz="3600" err="1">
                <a:solidFill>
                  <a:prstClr val="white"/>
                </a:solidFill>
                <a:latin typeface="Times New Roman"/>
                <a:cs typeface="Times New Roman"/>
              </a:rPr>
              <a:t>ištirti</a:t>
            </a:r>
            <a:r>
              <a:rPr lang="en-US" sz="3600">
                <a:solidFill>
                  <a:prstClr val="white"/>
                </a:solidFill>
                <a:latin typeface="Times New Roman"/>
                <a:cs typeface="Times New Roman"/>
              </a:rPr>
              <a:t>, </a:t>
            </a:r>
            <a:r>
              <a:rPr lang="en-US" sz="3600" err="1">
                <a:solidFill>
                  <a:prstClr val="white"/>
                </a:solidFill>
                <a:latin typeface="Times New Roman"/>
                <a:cs typeface="Times New Roman"/>
              </a:rPr>
              <a:t>kada</a:t>
            </a:r>
            <a:r>
              <a:rPr lang="en-US" sz="3600">
                <a:solidFill>
                  <a:prstClr val="white"/>
                </a:solidFill>
                <a:latin typeface="Times New Roman"/>
                <a:cs typeface="Times New Roman"/>
              </a:rPr>
              <a:t> </a:t>
            </a:r>
            <a:r>
              <a:rPr lang="en-US" sz="3600" err="1">
                <a:solidFill>
                  <a:prstClr val="white"/>
                </a:solidFill>
                <a:latin typeface="Times New Roman"/>
                <a:cs typeface="Times New Roman"/>
              </a:rPr>
              <a:t>susidaro</a:t>
            </a:r>
            <a:r>
              <a:rPr lang="en-US" sz="3600">
                <a:solidFill>
                  <a:prstClr val="white"/>
                </a:solidFill>
                <a:latin typeface="Times New Roman"/>
                <a:cs typeface="Times New Roman"/>
              </a:rPr>
              <a:t> </a:t>
            </a:r>
            <a:r>
              <a:rPr lang="en-US" sz="3600" err="1">
                <a:solidFill>
                  <a:prstClr val="white"/>
                </a:solidFill>
                <a:latin typeface="Times New Roman"/>
                <a:cs typeface="Times New Roman"/>
              </a:rPr>
              <a:t>šešėliai</a:t>
            </a:r>
            <a:r>
              <a:rPr lang="en-US" sz="3600">
                <a:solidFill>
                  <a:prstClr val="white"/>
                </a:solidFill>
                <a:latin typeface="Times New Roman"/>
                <a:cs typeface="Times New Roman"/>
              </a:rPr>
              <a:t> </a:t>
            </a:r>
            <a:r>
              <a:rPr lang="en-US" sz="3600" err="1">
                <a:solidFill>
                  <a:prstClr val="white"/>
                </a:solidFill>
                <a:latin typeface="Times New Roman"/>
                <a:cs typeface="Times New Roman"/>
              </a:rPr>
              <a:t>ir</a:t>
            </a:r>
            <a:r>
              <a:rPr lang="en-US" sz="3600">
                <a:solidFill>
                  <a:prstClr val="white"/>
                </a:solidFill>
                <a:latin typeface="Times New Roman"/>
                <a:cs typeface="Times New Roman"/>
              </a:rPr>
              <a:t> </a:t>
            </a:r>
            <a:r>
              <a:rPr lang="en-US" sz="3600" err="1">
                <a:solidFill>
                  <a:prstClr val="white"/>
                </a:solidFill>
                <a:latin typeface="Times New Roman"/>
                <a:cs typeface="Times New Roman"/>
              </a:rPr>
              <a:t>pusšešėliai</a:t>
            </a:r>
            <a:r>
              <a:rPr lang="en-US" sz="3600">
                <a:solidFill>
                  <a:prstClr val="white"/>
                </a:solidFill>
                <a:latin typeface="Times New Roman"/>
                <a:cs typeface="Times New Roman"/>
              </a:rPr>
              <a:t>, </a:t>
            </a:r>
            <a:r>
              <a:rPr lang="en-US" sz="3600" err="1">
                <a:solidFill>
                  <a:prstClr val="white"/>
                </a:solidFill>
                <a:latin typeface="Times New Roman"/>
                <a:cs typeface="Times New Roman"/>
              </a:rPr>
              <a:t>nuo</a:t>
            </a:r>
            <a:r>
              <a:rPr lang="en-US" sz="3600">
                <a:solidFill>
                  <a:prstClr val="white"/>
                </a:solidFill>
                <a:latin typeface="Times New Roman"/>
                <a:cs typeface="Times New Roman"/>
              </a:rPr>
              <a:t> ko </a:t>
            </a:r>
            <a:r>
              <a:rPr lang="en-US" sz="3600" err="1">
                <a:solidFill>
                  <a:prstClr val="white"/>
                </a:solidFill>
                <a:latin typeface="Times New Roman"/>
                <a:cs typeface="Times New Roman"/>
              </a:rPr>
              <a:t>priklauso</a:t>
            </a:r>
            <a:r>
              <a:rPr lang="en-US" sz="3600">
                <a:solidFill>
                  <a:prstClr val="white"/>
                </a:solidFill>
                <a:latin typeface="Times New Roman"/>
                <a:cs typeface="Times New Roman"/>
              </a:rPr>
              <a:t> </a:t>
            </a:r>
            <a:r>
              <a:rPr lang="en-US" sz="3600" err="1">
                <a:solidFill>
                  <a:prstClr val="white"/>
                </a:solidFill>
                <a:latin typeface="Times New Roman"/>
                <a:cs typeface="Times New Roman"/>
              </a:rPr>
              <a:t>jų</a:t>
            </a:r>
            <a:r>
              <a:rPr lang="en-US" sz="3600">
                <a:solidFill>
                  <a:prstClr val="white"/>
                </a:solidFill>
                <a:latin typeface="Times New Roman"/>
                <a:cs typeface="Times New Roman"/>
              </a:rPr>
              <a:t> </a:t>
            </a:r>
            <a:r>
              <a:rPr lang="en-US" sz="3600" err="1">
                <a:solidFill>
                  <a:prstClr val="white"/>
                </a:solidFill>
                <a:latin typeface="Times New Roman"/>
                <a:cs typeface="Times New Roman"/>
              </a:rPr>
              <a:t>dydis</a:t>
            </a:r>
            <a:r>
              <a:rPr lang="en-US" sz="3600">
                <a:solidFill>
                  <a:prstClr val="white"/>
                </a:solidFill>
                <a:latin typeface="Times New Roman"/>
                <a:cs typeface="Times New Roman"/>
              </a:rPr>
              <a:t>.</a:t>
            </a:r>
            <a:endParaRPr lang="lt-LT" sz="3600">
              <a:solidFill>
                <a:prstClr val="white"/>
              </a:solidFill>
            </a:endParaRPr>
          </a:p>
          <a:p>
            <a:endParaRPr lang="lt-LT" sz="2400">
              <a:latin typeface="Times New Roman"/>
              <a:cs typeface="Times New Roman"/>
            </a:endParaRPr>
          </a:p>
        </p:txBody>
      </p:sp>
      <p:sp>
        <p:nvSpPr>
          <p:cNvPr id="14" name="Turinio vietos rezervavimo ženklas 13">
            <a:extLst>
              <a:ext uri="{FF2B5EF4-FFF2-40B4-BE49-F238E27FC236}">
                <a16:creationId xmlns:a16="http://schemas.microsoft.com/office/drawing/2014/main" id="{58AA4E65-FF96-E8C9-0980-5F092DD028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35084" y="1001808"/>
            <a:ext cx="3943410" cy="2655974"/>
          </a:xfrm>
        </p:spPr>
        <p:txBody>
          <a:bodyPr vert="horz" lIns="91440" tIns="45720" rIns="91440" bIns="45720" rtlCol="0" anchor="t">
            <a:normAutofit lnSpcReduction="10000"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en-US" sz="3200" b="1" err="1">
                <a:latin typeface="Times New Roman"/>
                <a:cs typeface="Times New Roman"/>
              </a:rPr>
              <a:t>Šešėlis</a:t>
            </a:r>
            <a:endParaRPr lang="en-US" sz="3200">
              <a:latin typeface="Times New Roman"/>
              <a:cs typeface="Times New Roman"/>
            </a:endParaRPr>
          </a:p>
          <a:p>
            <a:pPr marL="0" indent="0" algn="ctr">
              <a:spcBef>
                <a:spcPts val="0"/>
              </a:spcBef>
              <a:buNone/>
            </a:pPr>
            <a:endParaRPr lang="en-US" sz="2400" b="1">
              <a:latin typeface="Times New Roman"/>
              <a:cs typeface="Times New Roman"/>
            </a:endParaRPr>
          </a:p>
          <a:p>
            <a:pPr marL="0" indent="0" algn="just">
              <a:spcBef>
                <a:spcPts val="0"/>
              </a:spcBef>
              <a:buNone/>
            </a:pPr>
            <a:r>
              <a:rPr lang="en-US" sz="2400" err="1">
                <a:latin typeface="Times New Roman"/>
                <a:cs typeface="Times New Roman"/>
              </a:rPr>
              <a:t>Apšvietus</a:t>
            </a:r>
            <a:r>
              <a:rPr lang="en-US" sz="2400">
                <a:latin typeface="Times New Roman"/>
                <a:cs typeface="Times New Roman"/>
              </a:rPr>
              <a:t> </a:t>
            </a:r>
            <a:r>
              <a:rPr lang="en-US" sz="2400" err="1">
                <a:latin typeface="Times New Roman"/>
                <a:cs typeface="Times New Roman"/>
              </a:rPr>
              <a:t>ritinį</a:t>
            </a:r>
            <a:r>
              <a:rPr lang="en-US" sz="2400">
                <a:latin typeface="Times New Roman"/>
                <a:cs typeface="Times New Roman"/>
              </a:rPr>
              <a:t> </a:t>
            </a:r>
            <a:r>
              <a:rPr lang="en-US" sz="2400" err="1">
                <a:latin typeface="Times New Roman"/>
                <a:cs typeface="Times New Roman"/>
              </a:rPr>
              <a:t>pirmu</a:t>
            </a:r>
            <a:r>
              <a:rPr lang="en-US" sz="2400">
                <a:latin typeface="Times New Roman"/>
                <a:cs typeface="Times New Roman"/>
              </a:rPr>
              <a:t> LED </a:t>
            </a:r>
            <a:r>
              <a:rPr lang="en-US" sz="2400" err="1">
                <a:latin typeface="Times New Roman"/>
                <a:cs typeface="Times New Roman"/>
              </a:rPr>
              <a:t>žibintuvėliu</a:t>
            </a:r>
            <a:r>
              <a:rPr lang="en-US" sz="2400">
                <a:latin typeface="Times New Roman"/>
                <a:cs typeface="Times New Roman"/>
              </a:rPr>
              <a:t>, </a:t>
            </a:r>
            <a:r>
              <a:rPr lang="en-US" sz="2400" err="1">
                <a:latin typeface="Times New Roman"/>
                <a:cs typeface="Times New Roman"/>
              </a:rPr>
              <a:t>už</a:t>
            </a:r>
            <a:r>
              <a:rPr lang="en-US" sz="2400">
                <a:latin typeface="Times New Roman"/>
                <a:cs typeface="Times New Roman"/>
              </a:rPr>
              <a:t> </a:t>
            </a:r>
            <a:r>
              <a:rPr lang="en-US" sz="2400" err="1">
                <a:latin typeface="Times New Roman"/>
                <a:cs typeface="Times New Roman"/>
              </a:rPr>
              <a:t>ritinio</a:t>
            </a:r>
            <a:r>
              <a:rPr lang="en-US" sz="2400">
                <a:latin typeface="Times New Roman"/>
                <a:cs typeface="Times New Roman"/>
              </a:rPr>
              <a:t> </a:t>
            </a:r>
            <a:r>
              <a:rPr lang="en-US" sz="2400" b="1" err="1">
                <a:latin typeface="Times New Roman"/>
                <a:cs typeface="Times New Roman"/>
              </a:rPr>
              <a:t>susidarė</a:t>
            </a:r>
            <a:r>
              <a:rPr lang="en-US" sz="2400" b="1">
                <a:latin typeface="Times New Roman"/>
                <a:cs typeface="Times New Roman"/>
              </a:rPr>
              <a:t> tik </a:t>
            </a:r>
            <a:r>
              <a:rPr lang="en-US" sz="2400" b="1" err="1">
                <a:latin typeface="Times New Roman"/>
                <a:cs typeface="Times New Roman"/>
              </a:rPr>
              <a:t>šešėlis</a:t>
            </a:r>
            <a:r>
              <a:rPr lang="en-US" sz="2400">
                <a:latin typeface="Times New Roman"/>
                <a:cs typeface="Times New Roman"/>
              </a:rPr>
              <a:t>, </a:t>
            </a:r>
            <a:r>
              <a:rPr lang="en-US" sz="2400" err="1">
                <a:latin typeface="Times New Roman"/>
                <a:cs typeface="Times New Roman"/>
              </a:rPr>
              <a:t>nes</a:t>
            </a:r>
            <a:r>
              <a:rPr lang="en-US" sz="2400">
                <a:latin typeface="Times New Roman"/>
                <a:cs typeface="Times New Roman"/>
              </a:rPr>
              <a:t> </a:t>
            </a:r>
            <a:r>
              <a:rPr lang="en-US" sz="2400" err="1">
                <a:latin typeface="Times New Roman"/>
                <a:cs typeface="Times New Roman"/>
              </a:rPr>
              <a:t>šviesos</a:t>
            </a:r>
            <a:r>
              <a:rPr lang="en-US" sz="2400">
                <a:latin typeface="Times New Roman"/>
                <a:cs typeface="Times New Roman"/>
              </a:rPr>
              <a:t> </a:t>
            </a:r>
            <a:r>
              <a:rPr lang="en-US" sz="2400" err="1">
                <a:latin typeface="Times New Roman"/>
                <a:cs typeface="Times New Roman"/>
              </a:rPr>
              <a:t>šaltinis</a:t>
            </a:r>
            <a:r>
              <a:rPr lang="en-US" sz="2400">
                <a:latin typeface="Times New Roman"/>
                <a:cs typeface="Times New Roman"/>
              </a:rPr>
              <a:t> </a:t>
            </a:r>
            <a:r>
              <a:rPr lang="en-US" sz="2400" err="1">
                <a:latin typeface="Times New Roman"/>
                <a:cs typeface="Times New Roman"/>
              </a:rPr>
              <a:t>yra</a:t>
            </a:r>
            <a:r>
              <a:rPr lang="en-US" sz="2400">
                <a:latin typeface="Times New Roman"/>
                <a:cs typeface="Times New Roman"/>
              </a:rPr>
              <a:t> </a:t>
            </a:r>
            <a:r>
              <a:rPr lang="en-US" sz="2400" err="1">
                <a:latin typeface="Times New Roman"/>
                <a:cs typeface="Times New Roman"/>
              </a:rPr>
              <a:t>taškinis</a:t>
            </a:r>
            <a:r>
              <a:rPr lang="en-US" sz="2400">
                <a:latin typeface="Times New Roman"/>
                <a:cs typeface="Times New Roman"/>
              </a:rPr>
              <a:t> (</a:t>
            </a:r>
            <a:r>
              <a:rPr lang="en-US" sz="2400" err="1">
                <a:latin typeface="Times New Roman"/>
                <a:cs typeface="Times New Roman"/>
              </a:rPr>
              <a:t>mažų</a:t>
            </a:r>
            <a:r>
              <a:rPr lang="en-US" sz="2400">
                <a:latin typeface="Times New Roman"/>
                <a:cs typeface="Times New Roman"/>
              </a:rPr>
              <a:t> </a:t>
            </a:r>
            <a:r>
              <a:rPr lang="en-US" sz="2400" err="1">
                <a:latin typeface="Times New Roman"/>
                <a:cs typeface="Times New Roman"/>
              </a:rPr>
              <a:t>matmenų</a:t>
            </a:r>
            <a:r>
              <a:rPr lang="en-US" sz="2400">
                <a:latin typeface="Times New Roman"/>
                <a:cs typeface="Times New Roman"/>
              </a:rPr>
              <a:t>).</a:t>
            </a:r>
          </a:p>
        </p:txBody>
      </p:sp>
      <p:pic>
        <p:nvPicPr>
          <p:cNvPr id="6" name="Content Placeholder 15" descr="No description available.">
            <a:extLst>
              <a:ext uri="{FF2B5EF4-FFF2-40B4-BE49-F238E27FC236}">
                <a16:creationId xmlns:a16="http://schemas.microsoft.com/office/drawing/2014/main" id="{1D6FD0D4-3EA9-FDD3-34D6-878A731EB54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59969" y="3773543"/>
            <a:ext cx="3148789" cy="236111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Content Placeholder 14" descr="No description available.">
            <a:extLst>
              <a:ext uri="{FF2B5EF4-FFF2-40B4-BE49-F238E27FC236}">
                <a16:creationId xmlns:a16="http://schemas.microsoft.com/office/drawing/2014/main" id="{7C9D0F56-0B7C-7955-9B74-1A151229BEB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88415" y="3771278"/>
            <a:ext cx="3245171" cy="236785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803367255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Content Placeholder 7" descr="A purple and black background&#10;&#10;Description automatically generated">
            <a:extLst>
              <a:ext uri="{FF2B5EF4-FFF2-40B4-BE49-F238E27FC236}">
                <a16:creationId xmlns:a16="http://schemas.microsoft.com/office/drawing/2014/main" id="{606316CF-7EA4-463F-64D9-05CA637340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2650714" y="-2668959"/>
            <a:ext cx="6876129" cy="12181840"/>
          </a:xfrm>
          <a:prstGeom prst="rect">
            <a:avLst/>
          </a:prstGeom>
        </p:spPr>
      </p:pic>
      <p:sp>
        <p:nvSpPr>
          <p:cNvPr id="5" name="Stačiakampis: suapvalinti kampai 4">
            <a:extLst>
              <a:ext uri="{FF2B5EF4-FFF2-40B4-BE49-F238E27FC236}">
                <a16:creationId xmlns:a16="http://schemas.microsoft.com/office/drawing/2014/main" id="{03D85F9A-1202-3842-3E32-8480531049B9}"/>
              </a:ext>
            </a:extLst>
          </p:cNvPr>
          <p:cNvSpPr>
            <a:spLocks/>
          </p:cNvSpPr>
          <p:nvPr/>
        </p:nvSpPr>
        <p:spPr>
          <a:xfrm>
            <a:off x="612913" y="643283"/>
            <a:ext cx="11153912" cy="5543825"/>
          </a:xfrm>
          <a:prstGeom prst="roundRect">
            <a:avLst/>
          </a:prstGeom>
          <a:solidFill>
            <a:srgbClr val="FFFFFF">
              <a:alpha val="15000"/>
            </a:srgbClr>
          </a:solidFill>
          <a:ln>
            <a:noFill/>
          </a:ln>
          <a:effectLst>
            <a:outerShdw blurRad="63500" dist="38100" dir="2700000">
              <a:srgbClr val="000000">
                <a:alpha val="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8322AB90-9D39-5EF6-BFCC-2F3D737B06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endParaRPr lang="en-US" sz="3200">
              <a:latin typeface="Times New Roman"/>
              <a:cs typeface="Times New Roman"/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20BF905-C348-6BC6-DFF9-30A85DB25E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59358" y="1258449"/>
            <a:ext cx="8469352" cy="1497238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 algn="just">
              <a:lnSpc>
                <a:spcPct val="150000"/>
              </a:lnSpc>
              <a:buNone/>
            </a:pPr>
            <a:r>
              <a:rPr lang="en-US" sz="2800">
                <a:latin typeface="Times New Roman"/>
                <a:cs typeface="Times New Roman"/>
              </a:rPr>
              <a:t>Kai </a:t>
            </a:r>
            <a:r>
              <a:rPr lang="en-US" sz="2800" err="1">
                <a:latin typeface="Times New Roman"/>
                <a:cs typeface="Times New Roman"/>
              </a:rPr>
              <a:t>didinome</a:t>
            </a:r>
            <a:r>
              <a:rPr lang="en-US" sz="2800">
                <a:latin typeface="Times New Roman"/>
                <a:cs typeface="Times New Roman"/>
              </a:rPr>
              <a:t> </a:t>
            </a:r>
            <a:r>
              <a:rPr lang="en-US" sz="2800" err="1">
                <a:latin typeface="Times New Roman"/>
                <a:cs typeface="Times New Roman"/>
              </a:rPr>
              <a:t>atstumą</a:t>
            </a:r>
            <a:r>
              <a:rPr lang="en-US" sz="2800">
                <a:latin typeface="Times New Roman"/>
                <a:cs typeface="Times New Roman"/>
              </a:rPr>
              <a:t> tarp </a:t>
            </a:r>
            <a:r>
              <a:rPr lang="en-US" sz="2800" err="1">
                <a:latin typeface="Times New Roman"/>
                <a:cs typeface="Times New Roman"/>
              </a:rPr>
              <a:t>šviesos</a:t>
            </a:r>
            <a:r>
              <a:rPr lang="en-US" sz="2800">
                <a:latin typeface="Times New Roman"/>
                <a:cs typeface="Times New Roman"/>
              </a:rPr>
              <a:t> </a:t>
            </a:r>
            <a:r>
              <a:rPr lang="en-US" sz="2800" err="1">
                <a:latin typeface="Times New Roman"/>
                <a:cs typeface="Times New Roman"/>
              </a:rPr>
              <a:t>šaltinio</a:t>
            </a:r>
            <a:r>
              <a:rPr lang="en-US" sz="2800">
                <a:latin typeface="Times New Roman"/>
                <a:cs typeface="Times New Roman"/>
              </a:rPr>
              <a:t> </a:t>
            </a:r>
            <a:r>
              <a:rPr lang="en-US" sz="2800" err="1">
                <a:latin typeface="Times New Roman"/>
                <a:cs typeface="Times New Roman"/>
              </a:rPr>
              <a:t>ir</a:t>
            </a:r>
            <a:r>
              <a:rPr lang="en-US" sz="2800">
                <a:latin typeface="Times New Roman"/>
                <a:cs typeface="Times New Roman"/>
              </a:rPr>
              <a:t> </a:t>
            </a:r>
            <a:r>
              <a:rPr lang="en-US" sz="2800" err="1">
                <a:latin typeface="Times New Roman"/>
                <a:cs typeface="Times New Roman"/>
              </a:rPr>
              <a:t>ritinio</a:t>
            </a:r>
            <a:r>
              <a:rPr lang="en-US" sz="2800">
                <a:latin typeface="Times New Roman"/>
                <a:cs typeface="Times New Roman"/>
              </a:rPr>
              <a:t>,  </a:t>
            </a:r>
            <a:r>
              <a:rPr lang="en-US" sz="2800" err="1">
                <a:latin typeface="Times New Roman"/>
                <a:cs typeface="Times New Roman"/>
              </a:rPr>
              <a:t>šešėlis</a:t>
            </a:r>
            <a:r>
              <a:rPr lang="en-US" sz="2800">
                <a:latin typeface="Times New Roman"/>
                <a:cs typeface="Times New Roman"/>
              </a:rPr>
              <a:t> </a:t>
            </a:r>
            <a:r>
              <a:rPr lang="en-US" sz="2800" err="1">
                <a:latin typeface="Times New Roman"/>
                <a:cs typeface="Times New Roman"/>
              </a:rPr>
              <a:t>ir</a:t>
            </a:r>
            <a:r>
              <a:rPr lang="en-US" sz="2800">
                <a:latin typeface="Times New Roman"/>
                <a:cs typeface="Times New Roman"/>
              </a:rPr>
              <a:t> </a:t>
            </a:r>
            <a:r>
              <a:rPr lang="en-US" sz="2800" err="1">
                <a:latin typeface="Times New Roman"/>
                <a:cs typeface="Times New Roman"/>
              </a:rPr>
              <a:t>pusšešėlis</a:t>
            </a:r>
            <a:r>
              <a:rPr lang="en-US" sz="2800">
                <a:latin typeface="Times New Roman"/>
                <a:cs typeface="Times New Roman"/>
              </a:rPr>
              <a:t> </a:t>
            </a:r>
            <a:r>
              <a:rPr lang="en-US" sz="2800" err="1">
                <a:latin typeface="Times New Roman"/>
                <a:cs typeface="Times New Roman"/>
              </a:rPr>
              <a:t>ilgėjo</a:t>
            </a:r>
            <a:r>
              <a:rPr lang="en-US" sz="2800">
                <a:latin typeface="Times New Roman"/>
                <a:cs typeface="Times New Roman"/>
              </a:rPr>
              <a:t>.</a:t>
            </a:r>
            <a:endParaRPr lang="lt-LT">
              <a:latin typeface="Century Gothic" panose="020B0502020202020204"/>
              <a:cs typeface="Times New Roman"/>
            </a:endParaRPr>
          </a:p>
          <a:p>
            <a:pPr marL="0" indent="0">
              <a:buClr>
                <a:srgbClr val="EEEBE3"/>
              </a:buClr>
              <a:buNone/>
            </a:pPr>
            <a:endParaRPr lang="en-US" sz="1900">
              <a:latin typeface="Times New Roman"/>
              <a:cs typeface="Times New Roman"/>
            </a:endParaRPr>
          </a:p>
        </p:txBody>
      </p:sp>
      <p:pic>
        <p:nvPicPr>
          <p:cNvPr id="7" name="Paveikslėlis 6" descr="Paveikslėlis, kuriame yra liniuotė, vidaus, įrankis, grindys&#10;&#10;Automatiškai sugeneruotas aprašymas">
            <a:extLst>
              <a:ext uri="{FF2B5EF4-FFF2-40B4-BE49-F238E27FC236}">
                <a16:creationId xmlns:a16="http://schemas.microsoft.com/office/drawing/2014/main" id="{6CEC2C3B-54D6-083C-C1BC-F4FE6C1DC74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4317" y="3117695"/>
            <a:ext cx="3066587" cy="232317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" name="Paveikslėlis 2" descr="Paveikslėlis, kuriame yra vidaus, grindys, biuro reikmenys, įrankis&#10;&#10;Automatiškai sugeneruotas aprašymas">
            <a:extLst>
              <a:ext uri="{FF2B5EF4-FFF2-40B4-BE49-F238E27FC236}">
                <a16:creationId xmlns:a16="http://schemas.microsoft.com/office/drawing/2014/main" id="{F705751D-36BD-4DD9-0F46-93CF9A7CB8A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16243" y="3113051"/>
            <a:ext cx="3020121" cy="234175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Paveikslėlis 5" descr="Paveikslėlis, kuriame yra vidaus, grindys, siena, stalas&#10;&#10;Automatiškai sugeneruotas aprašymas">
            <a:extLst>
              <a:ext uri="{FF2B5EF4-FFF2-40B4-BE49-F238E27FC236}">
                <a16:creationId xmlns:a16="http://schemas.microsoft.com/office/drawing/2014/main" id="{7ADE1C02-F4CA-D992-A2F5-9B36CB3D7A3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17366" y="3113049"/>
            <a:ext cx="3103757" cy="234175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65992968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Content Placeholder 7" descr="A purple and black background&#10;&#10;Description automatically generated">
            <a:extLst>
              <a:ext uri="{FF2B5EF4-FFF2-40B4-BE49-F238E27FC236}">
                <a16:creationId xmlns:a16="http://schemas.microsoft.com/office/drawing/2014/main" id="{606316CF-7EA4-463F-64D9-05CA637340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2650714" y="-2668959"/>
            <a:ext cx="6876129" cy="12181840"/>
          </a:xfrm>
          <a:prstGeom prst="rect">
            <a:avLst/>
          </a:prstGeom>
        </p:spPr>
      </p:pic>
      <p:sp>
        <p:nvSpPr>
          <p:cNvPr id="5" name="Stačiakampis: suapvalinti kampai 4">
            <a:extLst>
              <a:ext uri="{FF2B5EF4-FFF2-40B4-BE49-F238E27FC236}">
                <a16:creationId xmlns:a16="http://schemas.microsoft.com/office/drawing/2014/main" id="{03D85F9A-1202-3842-3E32-8480531049B9}"/>
              </a:ext>
            </a:extLst>
          </p:cNvPr>
          <p:cNvSpPr>
            <a:spLocks/>
          </p:cNvSpPr>
          <p:nvPr/>
        </p:nvSpPr>
        <p:spPr>
          <a:xfrm>
            <a:off x="612913" y="643283"/>
            <a:ext cx="11153912" cy="5543825"/>
          </a:xfrm>
          <a:prstGeom prst="roundRect">
            <a:avLst/>
          </a:prstGeom>
          <a:solidFill>
            <a:srgbClr val="FFFFFF">
              <a:alpha val="15000"/>
            </a:srgbClr>
          </a:solidFill>
          <a:ln>
            <a:noFill/>
          </a:ln>
          <a:effectLst>
            <a:outerShdw blurRad="63500" dist="38100" dir="2700000">
              <a:srgbClr val="000000">
                <a:alpha val="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8322AB90-9D39-5EF6-BFCC-2F3D737B06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endParaRPr lang="en-US" sz="3200">
              <a:latin typeface="Times New Roman"/>
              <a:cs typeface="Times New Roman"/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20BF905-C348-6BC6-DFF9-30A85DB25E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19313" y="1169811"/>
            <a:ext cx="8859644" cy="1813189"/>
          </a:xfrm>
        </p:spPr>
        <p:txBody>
          <a:bodyPr vert="horz" lIns="91440" tIns="45720" rIns="91440" bIns="45720" rtlCol="0" anchor="t">
            <a:normAutofit fontScale="92500"/>
          </a:bodyPr>
          <a:lstStyle/>
          <a:p>
            <a:pPr marL="0" indent="0" algn="just">
              <a:lnSpc>
                <a:spcPct val="150000"/>
              </a:lnSpc>
              <a:buNone/>
            </a:pPr>
            <a:r>
              <a:rPr lang="en-US" sz="2800">
                <a:latin typeface="Times New Roman"/>
                <a:cs typeface="Times New Roman"/>
              </a:rPr>
              <a:t>Kai </a:t>
            </a:r>
            <a:r>
              <a:rPr lang="en-US" sz="2800" err="1">
                <a:latin typeface="Times New Roman"/>
                <a:cs typeface="Times New Roman"/>
              </a:rPr>
              <a:t>tą</a:t>
            </a:r>
            <a:r>
              <a:rPr lang="en-US" sz="2800">
                <a:latin typeface="Times New Roman"/>
                <a:cs typeface="Times New Roman"/>
              </a:rPr>
              <a:t> </a:t>
            </a:r>
            <a:r>
              <a:rPr lang="en-US" sz="2800" err="1">
                <a:latin typeface="Times New Roman"/>
                <a:cs typeface="Times New Roman"/>
              </a:rPr>
              <a:t>patį</a:t>
            </a:r>
            <a:r>
              <a:rPr lang="en-US" sz="2800">
                <a:latin typeface="Times New Roman"/>
                <a:cs typeface="Times New Roman"/>
              </a:rPr>
              <a:t> </a:t>
            </a:r>
            <a:r>
              <a:rPr lang="en-US" sz="2800" err="1">
                <a:latin typeface="Times New Roman"/>
                <a:cs typeface="Times New Roman"/>
              </a:rPr>
              <a:t>kūną</a:t>
            </a:r>
            <a:r>
              <a:rPr lang="en-US" sz="2800">
                <a:latin typeface="Times New Roman"/>
                <a:cs typeface="Times New Roman"/>
              </a:rPr>
              <a:t> </a:t>
            </a:r>
            <a:r>
              <a:rPr lang="en-US" sz="2800" err="1">
                <a:latin typeface="Times New Roman"/>
                <a:cs typeface="Times New Roman"/>
              </a:rPr>
              <a:t>apšvietėme</a:t>
            </a:r>
            <a:r>
              <a:rPr lang="en-US" sz="2800">
                <a:latin typeface="Times New Roman"/>
                <a:cs typeface="Times New Roman"/>
              </a:rPr>
              <a:t> </a:t>
            </a:r>
            <a:r>
              <a:rPr lang="en-US" sz="2800" err="1">
                <a:latin typeface="Times New Roman"/>
                <a:cs typeface="Times New Roman"/>
              </a:rPr>
              <a:t>dviem</a:t>
            </a:r>
            <a:r>
              <a:rPr lang="en-US" sz="2800">
                <a:latin typeface="Times New Roman"/>
                <a:cs typeface="Times New Roman"/>
              </a:rPr>
              <a:t> </a:t>
            </a:r>
            <a:r>
              <a:rPr lang="en-US" sz="2800" err="1">
                <a:latin typeface="Times New Roman"/>
                <a:cs typeface="Times New Roman"/>
              </a:rPr>
              <a:t>šviesos</a:t>
            </a:r>
            <a:r>
              <a:rPr lang="en-US" sz="2800">
                <a:latin typeface="Times New Roman"/>
                <a:cs typeface="Times New Roman"/>
              </a:rPr>
              <a:t> </a:t>
            </a:r>
            <a:r>
              <a:rPr lang="en-US" sz="2800" err="1">
                <a:latin typeface="Times New Roman"/>
                <a:cs typeface="Times New Roman"/>
              </a:rPr>
              <a:t>šaltiniais</a:t>
            </a:r>
            <a:r>
              <a:rPr lang="en-US" sz="2800">
                <a:latin typeface="Times New Roman"/>
                <a:cs typeface="Times New Roman"/>
              </a:rPr>
              <a:t> </a:t>
            </a:r>
            <a:r>
              <a:rPr lang="en-US" sz="2800" err="1">
                <a:latin typeface="Times New Roman"/>
                <a:cs typeface="Times New Roman"/>
              </a:rPr>
              <a:t>iš</a:t>
            </a:r>
            <a:r>
              <a:rPr lang="en-US" sz="2800">
                <a:latin typeface="Times New Roman"/>
                <a:cs typeface="Times New Roman"/>
              </a:rPr>
              <a:t> </a:t>
            </a:r>
            <a:r>
              <a:rPr lang="en-US" sz="2800" err="1">
                <a:latin typeface="Times New Roman"/>
                <a:cs typeface="Times New Roman"/>
              </a:rPr>
              <a:t>skirtingų</a:t>
            </a:r>
            <a:r>
              <a:rPr lang="en-US" sz="2800">
                <a:latin typeface="Times New Roman"/>
                <a:cs typeface="Times New Roman"/>
              </a:rPr>
              <a:t> </a:t>
            </a:r>
            <a:r>
              <a:rPr lang="en-US" sz="2800" err="1">
                <a:latin typeface="Times New Roman"/>
                <a:cs typeface="Times New Roman"/>
              </a:rPr>
              <a:t>pusių</a:t>
            </a:r>
            <a:r>
              <a:rPr lang="en-US" sz="2800">
                <a:latin typeface="Times New Roman"/>
                <a:cs typeface="Times New Roman"/>
              </a:rPr>
              <a:t>, </a:t>
            </a:r>
            <a:r>
              <a:rPr lang="en-US" sz="2800" err="1">
                <a:latin typeface="Times New Roman"/>
                <a:cs typeface="Times New Roman"/>
              </a:rPr>
              <a:t>tada</a:t>
            </a:r>
            <a:r>
              <a:rPr lang="en-US" sz="2800">
                <a:latin typeface="Times New Roman"/>
                <a:cs typeface="Times New Roman"/>
              </a:rPr>
              <a:t> </a:t>
            </a:r>
            <a:r>
              <a:rPr lang="en-US" sz="2800" err="1">
                <a:latin typeface="Times New Roman"/>
                <a:cs typeface="Times New Roman"/>
              </a:rPr>
              <a:t>susidarė</a:t>
            </a:r>
            <a:r>
              <a:rPr lang="en-US" sz="2800">
                <a:latin typeface="Times New Roman"/>
                <a:cs typeface="Times New Roman"/>
              </a:rPr>
              <a:t> </a:t>
            </a:r>
            <a:r>
              <a:rPr lang="en-US" sz="2800" err="1">
                <a:latin typeface="Times New Roman"/>
                <a:cs typeface="Times New Roman"/>
              </a:rPr>
              <a:t>šešėlis</a:t>
            </a:r>
            <a:r>
              <a:rPr lang="en-US" sz="2800">
                <a:latin typeface="Times New Roman"/>
                <a:cs typeface="Times New Roman"/>
              </a:rPr>
              <a:t> ten, </a:t>
            </a:r>
            <a:r>
              <a:rPr lang="en-US" sz="2800" err="1">
                <a:latin typeface="Times New Roman"/>
                <a:cs typeface="Times New Roman"/>
              </a:rPr>
              <a:t>kur</a:t>
            </a:r>
            <a:r>
              <a:rPr lang="en-US" sz="2800">
                <a:latin typeface="Times New Roman"/>
                <a:cs typeface="Times New Roman"/>
              </a:rPr>
              <a:t> </a:t>
            </a:r>
            <a:r>
              <a:rPr lang="en-US" sz="2800" err="1">
                <a:latin typeface="Times New Roman"/>
                <a:cs typeface="Times New Roman"/>
              </a:rPr>
              <a:t>vienas</a:t>
            </a:r>
            <a:r>
              <a:rPr lang="en-US" sz="2800">
                <a:latin typeface="Times New Roman"/>
                <a:cs typeface="Times New Roman"/>
              </a:rPr>
              <a:t> </a:t>
            </a:r>
            <a:r>
              <a:rPr lang="en-US" sz="2800" err="1">
                <a:latin typeface="Times New Roman"/>
                <a:cs typeface="Times New Roman"/>
              </a:rPr>
              <a:t>šešėlis</a:t>
            </a:r>
            <a:r>
              <a:rPr lang="en-US" sz="2800">
                <a:latin typeface="Times New Roman"/>
                <a:cs typeface="Times New Roman"/>
              </a:rPr>
              <a:t> </a:t>
            </a:r>
            <a:r>
              <a:rPr lang="en-US" sz="2800" err="1">
                <a:latin typeface="Times New Roman"/>
                <a:cs typeface="Times New Roman"/>
              </a:rPr>
              <a:t>užklojo</a:t>
            </a:r>
            <a:r>
              <a:rPr lang="en-US" sz="2800">
                <a:latin typeface="Times New Roman"/>
                <a:cs typeface="Times New Roman"/>
              </a:rPr>
              <a:t> </a:t>
            </a:r>
            <a:r>
              <a:rPr lang="en-US" sz="2800" err="1">
                <a:latin typeface="Times New Roman"/>
                <a:cs typeface="Times New Roman"/>
              </a:rPr>
              <a:t>kitą</a:t>
            </a:r>
            <a:r>
              <a:rPr lang="en-US" sz="2800">
                <a:latin typeface="Times New Roman"/>
                <a:cs typeface="Times New Roman"/>
              </a:rPr>
              <a:t>, </a:t>
            </a:r>
            <a:r>
              <a:rPr lang="en-US" sz="2800" err="1">
                <a:latin typeface="Times New Roman"/>
                <a:cs typeface="Times New Roman"/>
              </a:rPr>
              <a:t>ir</a:t>
            </a:r>
            <a:r>
              <a:rPr lang="en-US" sz="2800">
                <a:latin typeface="Times New Roman"/>
                <a:cs typeface="Times New Roman"/>
              </a:rPr>
              <a:t> du </a:t>
            </a:r>
            <a:r>
              <a:rPr lang="en-US" sz="2800" err="1">
                <a:latin typeface="Times New Roman"/>
                <a:cs typeface="Times New Roman"/>
              </a:rPr>
              <a:t>pusšešėliai</a:t>
            </a:r>
            <a:r>
              <a:rPr lang="en-US" sz="2800">
                <a:latin typeface="Times New Roman"/>
                <a:cs typeface="Times New Roman"/>
              </a:rPr>
              <a:t>.</a:t>
            </a:r>
          </a:p>
        </p:txBody>
      </p:sp>
      <p:pic>
        <p:nvPicPr>
          <p:cNvPr id="3" name="Paveikslėlis 2" descr="Paveikslėlis, kuriame yra vidaus, grindys, stalas, siena&#10;&#10;Automatiškai sugeneruotas aprašymas">
            <a:extLst>
              <a:ext uri="{FF2B5EF4-FFF2-40B4-BE49-F238E27FC236}">
                <a16:creationId xmlns:a16="http://schemas.microsoft.com/office/drawing/2014/main" id="{6BD18C31-2AA6-70C6-96B7-796E38A0712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8658" y="3159513"/>
            <a:ext cx="3057294" cy="230458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Paveikslėlis 5" descr="Paveikslėlis, kuriame yra vidaus, stalas, siena, grindys&#10;&#10;Automatiškai sugeneruotas aprašymas">
            <a:extLst>
              <a:ext uri="{FF2B5EF4-FFF2-40B4-BE49-F238E27FC236}">
                <a16:creationId xmlns:a16="http://schemas.microsoft.com/office/drawing/2014/main" id="{E51FC50F-5E5D-D1F9-37F3-D5BF7EB582C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90149" y="3153794"/>
            <a:ext cx="3111906" cy="230501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Paveikslėlis 6" descr="Paveikslėlis, kuriame yra vidaus, siena, stalas, baldai&#10;&#10;Automatiškai sugeneruotas aprašymas">
            <a:extLst>
              <a:ext uri="{FF2B5EF4-FFF2-40B4-BE49-F238E27FC236}">
                <a16:creationId xmlns:a16="http://schemas.microsoft.com/office/drawing/2014/main" id="{881FA957-B4E9-F1E1-E7CE-6AC9D3D3324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69112" y="3155509"/>
            <a:ext cx="3154939" cy="232503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08218094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Content Placeholder 7" descr="A purple and black background&#10;&#10;Description automatically generated">
            <a:extLst>
              <a:ext uri="{FF2B5EF4-FFF2-40B4-BE49-F238E27FC236}">
                <a16:creationId xmlns:a16="http://schemas.microsoft.com/office/drawing/2014/main" id="{606316CF-7EA4-463F-64D9-05CA637340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2650714" y="-2668959"/>
            <a:ext cx="6876129" cy="12181840"/>
          </a:xfrm>
          <a:prstGeom prst="rect">
            <a:avLst/>
          </a:prstGeom>
        </p:spPr>
      </p:pic>
      <p:sp>
        <p:nvSpPr>
          <p:cNvPr id="5" name="Stačiakampis: suapvalinti kampai 4">
            <a:extLst>
              <a:ext uri="{FF2B5EF4-FFF2-40B4-BE49-F238E27FC236}">
                <a16:creationId xmlns:a16="http://schemas.microsoft.com/office/drawing/2014/main" id="{03D85F9A-1202-3842-3E32-8480531049B9}"/>
              </a:ext>
            </a:extLst>
          </p:cNvPr>
          <p:cNvSpPr>
            <a:spLocks/>
          </p:cNvSpPr>
          <p:nvPr/>
        </p:nvSpPr>
        <p:spPr>
          <a:xfrm>
            <a:off x="640791" y="652576"/>
            <a:ext cx="11153912" cy="5543825"/>
          </a:xfrm>
          <a:prstGeom prst="roundRect">
            <a:avLst/>
          </a:prstGeom>
          <a:solidFill>
            <a:srgbClr val="FFFFFF">
              <a:alpha val="15000"/>
            </a:srgbClr>
          </a:solidFill>
          <a:ln>
            <a:noFill/>
          </a:ln>
          <a:effectLst>
            <a:outerShdw blurRad="63500" dist="38100" dir="2700000">
              <a:srgbClr val="000000">
                <a:alpha val="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marL="457200" indent="-457200" algn="just">
              <a:lnSpc>
                <a:spcPct val="150000"/>
              </a:lnSpc>
              <a:spcBef>
                <a:spcPts val="900"/>
              </a:spcBef>
              <a:buAutoNum type="arabicPeriod"/>
            </a:pPr>
            <a:endParaRPr lang="en-US" sz="2400">
              <a:latin typeface="Times New Roman"/>
              <a:cs typeface="Times New Roman"/>
            </a:endParaRPr>
          </a:p>
          <a:p>
            <a:pPr marL="457200" indent="-457200" algn="just">
              <a:lnSpc>
                <a:spcPct val="150000"/>
              </a:lnSpc>
              <a:spcBef>
                <a:spcPts val="900"/>
              </a:spcBef>
              <a:buAutoNum type="arabicPeriod"/>
            </a:pPr>
            <a:endParaRPr lang="en-US" sz="2400">
              <a:latin typeface="Times New Roman"/>
              <a:cs typeface="Times New Roman"/>
            </a:endParaRPr>
          </a:p>
          <a:p>
            <a:pPr marL="457200" indent="-457200" algn="just">
              <a:lnSpc>
                <a:spcPct val="150000"/>
              </a:lnSpc>
              <a:spcBef>
                <a:spcPts val="900"/>
              </a:spcBef>
              <a:buAutoNum type="arabicPeriod"/>
            </a:pPr>
            <a:r>
              <a:rPr lang="en-US" sz="2400">
                <a:latin typeface="Times New Roman"/>
                <a:cs typeface="Times New Roman"/>
              </a:rPr>
              <a:t>Kai </a:t>
            </a:r>
            <a:r>
              <a:rPr lang="en-US" sz="2400" err="1">
                <a:latin typeface="Times New Roman"/>
                <a:cs typeface="Times New Roman"/>
              </a:rPr>
              <a:t>šviesos</a:t>
            </a:r>
            <a:r>
              <a:rPr lang="en-US" sz="2400">
                <a:latin typeface="Times New Roman"/>
                <a:cs typeface="Times New Roman"/>
              </a:rPr>
              <a:t> </a:t>
            </a:r>
            <a:r>
              <a:rPr lang="en-US" sz="2400" err="1">
                <a:latin typeface="Times New Roman"/>
                <a:cs typeface="Times New Roman"/>
              </a:rPr>
              <a:t>šaltinis</a:t>
            </a:r>
            <a:r>
              <a:rPr lang="en-US" sz="2400">
                <a:latin typeface="Times New Roman"/>
                <a:cs typeface="Times New Roman"/>
              </a:rPr>
              <a:t> </a:t>
            </a:r>
            <a:r>
              <a:rPr lang="en-US" sz="2400" err="1">
                <a:latin typeface="Times New Roman"/>
                <a:cs typeface="Times New Roman"/>
              </a:rPr>
              <a:t>yra</a:t>
            </a:r>
            <a:r>
              <a:rPr lang="en-US" sz="2400">
                <a:latin typeface="Times New Roman"/>
                <a:cs typeface="Times New Roman"/>
              </a:rPr>
              <a:t> </a:t>
            </a:r>
            <a:r>
              <a:rPr lang="en-US" sz="2400" err="1">
                <a:latin typeface="Times New Roman"/>
                <a:cs typeface="Times New Roman"/>
              </a:rPr>
              <a:t>taškinis</a:t>
            </a:r>
            <a:r>
              <a:rPr lang="en-US" sz="2400">
                <a:latin typeface="Times New Roman"/>
                <a:cs typeface="Times New Roman"/>
              </a:rPr>
              <a:t>, </a:t>
            </a:r>
            <a:r>
              <a:rPr lang="en-US" sz="2400" err="1">
                <a:latin typeface="Times New Roman"/>
                <a:cs typeface="Times New Roman"/>
              </a:rPr>
              <a:t>tada</a:t>
            </a:r>
            <a:r>
              <a:rPr lang="en-US" sz="2400">
                <a:latin typeface="Times New Roman"/>
                <a:cs typeface="Times New Roman"/>
              </a:rPr>
              <a:t> </a:t>
            </a:r>
            <a:r>
              <a:rPr lang="en-US" sz="2400" err="1">
                <a:latin typeface="Times New Roman"/>
                <a:cs typeface="Times New Roman"/>
              </a:rPr>
              <a:t>susidaro</a:t>
            </a:r>
            <a:r>
              <a:rPr lang="en-US" sz="2400">
                <a:latin typeface="Times New Roman"/>
                <a:cs typeface="Times New Roman"/>
              </a:rPr>
              <a:t> tik </a:t>
            </a:r>
            <a:r>
              <a:rPr lang="en-US" sz="2400" err="1">
                <a:latin typeface="Times New Roman"/>
                <a:cs typeface="Times New Roman"/>
              </a:rPr>
              <a:t>šešėlis</a:t>
            </a:r>
            <a:r>
              <a:rPr lang="en-US" sz="2400">
                <a:latin typeface="Times New Roman"/>
                <a:cs typeface="Times New Roman"/>
              </a:rPr>
              <a:t> be </a:t>
            </a:r>
            <a:r>
              <a:rPr lang="en-US" sz="2400" err="1">
                <a:latin typeface="Times New Roman"/>
                <a:cs typeface="Times New Roman"/>
              </a:rPr>
              <a:t>pusšešėlio</a:t>
            </a:r>
            <a:r>
              <a:rPr lang="en-US" sz="2400">
                <a:latin typeface="Times New Roman"/>
                <a:cs typeface="Times New Roman"/>
              </a:rPr>
              <a:t>.</a:t>
            </a:r>
            <a:endParaRPr lang="lt-LT"/>
          </a:p>
          <a:p>
            <a:pPr marL="457200" indent="-457200" algn="just">
              <a:lnSpc>
                <a:spcPct val="150000"/>
              </a:lnSpc>
              <a:spcBef>
                <a:spcPts val="900"/>
              </a:spcBef>
              <a:buAutoNum type="arabicPeriod"/>
            </a:pPr>
            <a:r>
              <a:rPr lang="en-US" sz="2400" err="1">
                <a:latin typeface="Times New Roman"/>
                <a:cs typeface="Times New Roman"/>
              </a:rPr>
              <a:t>Pusšešėlis</a:t>
            </a:r>
            <a:r>
              <a:rPr lang="en-US" sz="2400">
                <a:latin typeface="Times New Roman"/>
                <a:cs typeface="Times New Roman"/>
              </a:rPr>
              <a:t> </a:t>
            </a:r>
            <a:r>
              <a:rPr lang="en-US" sz="2400" err="1">
                <a:latin typeface="Times New Roman"/>
                <a:cs typeface="Times New Roman"/>
              </a:rPr>
              <a:t>susidaro</a:t>
            </a:r>
            <a:r>
              <a:rPr lang="en-US" sz="2400">
                <a:latin typeface="Times New Roman"/>
                <a:cs typeface="Times New Roman"/>
              </a:rPr>
              <a:t> </a:t>
            </a:r>
            <a:r>
              <a:rPr lang="en-US" sz="2400" err="1">
                <a:latin typeface="Times New Roman"/>
                <a:cs typeface="Times New Roman"/>
              </a:rPr>
              <a:t>tada</a:t>
            </a:r>
            <a:r>
              <a:rPr lang="en-US" sz="2400">
                <a:latin typeface="Times New Roman"/>
                <a:cs typeface="Times New Roman"/>
              </a:rPr>
              <a:t>, kai </a:t>
            </a:r>
            <a:r>
              <a:rPr lang="en-US" sz="2400" err="1">
                <a:latin typeface="Times New Roman"/>
                <a:cs typeface="Times New Roman"/>
              </a:rPr>
              <a:t>šaltinio</a:t>
            </a:r>
            <a:r>
              <a:rPr lang="en-US" sz="2400">
                <a:latin typeface="Times New Roman"/>
                <a:cs typeface="Times New Roman"/>
              </a:rPr>
              <a:t> </a:t>
            </a:r>
            <a:r>
              <a:rPr lang="en-US" sz="2400" err="1">
                <a:latin typeface="Times New Roman"/>
                <a:cs typeface="Times New Roman"/>
              </a:rPr>
              <a:t>matmenys</a:t>
            </a:r>
            <a:r>
              <a:rPr lang="en-US" sz="2400">
                <a:latin typeface="Times New Roman"/>
                <a:cs typeface="Times New Roman"/>
              </a:rPr>
              <a:t> </a:t>
            </a:r>
            <a:r>
              <a:rPr lang="en-US" sz="2400" err="1">
                <a:latin typeface="Times New Roman"/>
                <a:cs typeface="Times New Roman"/>
              </a:rPr>
              <a:t>yra</a:t>
            </a:r>
            <a:r>
              <a:rPr lang="en-US" sz="2400">
                <a:latin typeface="Times New Roman"/>
                <a:cs typeface="Times New Roman"/>
              </a:rPr>
              <a:t> </a:t>
            </a:r>
            <a:r>
              <a:rPr lang="en-US" sz="2400" err="1">
                <a:latin typeface="Times New Roman"/>
                <a:cs typeface="Times New Roman"/>
              </a:rPr>
              <a:t>dideli</a:t>
            </a:r>
            <a:r>
              <a:rPr lang="en-US" sz="2400">
                <a:latin typeface="Times New Roman"/>
                <a:cs typeface="Times New Roman"/>
              </a:rPr>
              <a:t> </a:t>
            </a:r>
            <a:r>
              <a:rPr lang="en-US" sz="2400" err="1">
                <a:latin typeface="Times New Roman"/>
                <a:cs typeface="Times New Roman"/>
              </a:rPr>
              <a:t>arba</a:t>
            </a:r>
            <a:r>
              <a:rPr lang="en-US" sz="2400">
                <a:latin typeface="Times New Roman"/>
                <a:cs typeface="Times New Roman"/>
              </a:rPr>
              <a:t> </a:t>
            </a:r>
            <a:r>
              <a:rPr lang="en-US" sz="2400" err="1">
                <a:latin typeface="Times New Roman"/>
                <a:cs typeface="Times New Roman"/>
              </a:rPr>
              <a:t>yra</a:t>
            </a:r>
            <a:r>
              <a:rPr lang="en-US" sz="2400">
                <a:latin typeface="Times New Roman"/>
                <a:cs typeface="Times New Roman"/>
              </a:rPr>
              <a:t> </a:t>
            </a:r>
            <a:r>
              <a:rPr lang="en-US" sz="2400" err="1">
                <a:latin typeface="Times New Roman"/>
                <a:cs typeface="Times New Roman"/>
              </a:rPr>
              <a:t>daugiau</a:t>
            </a:r>
            <a:r>
              <a:rPr lang="en-US" sz="2400">
                <a:latin typeface="Times New Roman"/>
                <a:cs typeface="Times New Roman"/>
              </a:rPr>
              <a:t> </a:t>
            </a:r>
            <a:r>
              <a:rPr lang="en-US" sz="2400" err="1">
                <a:latin typeface="Times New Roman"/>
                <a:cs typeface="Times New Roman"/>
              </a:rPr>
              <a:t>negu</a:t>
            </a:r>
            <a:r>
              <a:rPr lang="en-US" sz="2400">
                <a:latin typeface="Times New Roman"/>
                <a:cs typeface="Times New Roman"/>
              </a:rPr>
              <a:t> </a:t>
            </a:r>
            <a:r>
              <a:rPr lang="en-US" sz="2400" err="1">
                <a:latin typeface="Times New Roman"/>
                <a:cs typeface="Times New Roman"/>
              </a:rPr>
              <a:t>vienas</a:t>
            </a:r>
            <a:r>
              <a:rPr lang="en-US" sz="2400">
                <a:latin typeface="Times New Roman"/>
                <a:cs typeface="Times New Roman"/>
              </a:rPr>
              <a:t> </a:t>
            </a:r>
            <a:r>
              <a:rPr lang="en-US" sz="2400" err="1">
                <a:latin typeface="Times New Roman"/>
                <a:cs typeface="Times New Roman"/>
              </a:rPr>
              <a:t>šviesos</a:t>
            </a:r>
            <a:r>
              <a:rPr lang="en-US" sz="2400">
                <a:latin typeface="Times New Roman"/>
                <a:cs typeface="Times New Roman"/>
              </a:rPr>
              <a:t> </a:t>
            </a:r>
            <a:r>
              <a:rPr lang="en-US" sz="2400" err="1">
                <a:latin typeface="Times New Roman"/>
                <a:cs typeface="Times New Roman"/>
              </a:rPr>
              <a:t>šaltinis</a:t>
            </a:r>
            <a:r>
              <a:rPr lang="en-US" sz="2400">
                <a:latin typeface="Times New Roman"/>
                <a:cs typeface="Times New Roman"/>
              </a:rPr>
              <a:t>.</a:t>
            </a:r>
          </a:p>
          <a:p>
            <a:pPr marL="457200" indent="-457200" algn="just">
              <a:lnSpc>
                <a:spcPct val="150000"/>
              </a:lnSpc>
              <a:spcBef>
                <a:spcPts val="900"/>
              </a:spcBef>
              <a:buAutoNum type="arabicPeriod"/>
            </a:pPr>
            <a:r>
              <a:rPr lang="en-US" sz="2400" err="1">
                <a:latin typeface="Times New Roman"/>
                <a:cs typeface="Times New Roman"/>
              </a:rPr>
              <a:t>Didinant</a:t>
            </a:r>
            <a:r>
              <a:rPr lang="en-US" sz="2400">
                <a:latin typeface="Times New Roman"/>
                <a:cs typeface="Times New Roman"/>
              </a:rPr>
              <a:t> </a:t>
            </a:r>
            <a:r>
              <a:rPr lang="en-US" sz="2400" err="1">
                <a:latin typeface="Times New Roman"/>
                <a:cs typeface="Times New Roman"/>
              </a:rPr>
              <a:t>atstumą</a:t>
            </a:r>
            <a:r>
              <a:rPr lang="en-US" sz="2400">
                <a:latin typeface="Times New Roman"/>
                <a:cs typeface="Times New Roman"/>
              </a:rPr>
              <a:t> tarp </a:t>
            </a:r>
            <a:r>
              <a:rPr lang="en-US" sz="2400" err="1">
                <a:latin typeface="Times New Roman"/>
                <a:cs typeface="Times New Roman"/>
              </a:rPr>
              <a:t>šviesos</a:t>
            </a:r>
            <a:r>
              <a:rPr lang="en-US" sz="2400">
                <a:latin typeface="Times New Roman"/>
                <a:cs typeface="Times New Roman"/>
              </a:rPr>
              <a:t> </a:t>
            </a:r>
            <a:r>
              <a:rPr lang="en-US" sz="2400" err="1">
                <a:latin typeface="Times New Roman"/>
                <a:cs typeface="Times New Roman"/>
              </a:rPr>
              <a:t>šaltinio</a:t>
            </a:r>
            <a:r>
              <a:rPr lang="en-US" sz="2400">
                <a:latin typeface="Times New Roman"/>
                <a:cs typeface="Times New Roman"/>
              </a:rPr>
              <a:t> </a:t>
            </a:r>
            <a:r>
              <a:rPr lang="en-US" sz="2400" err="1">
                <a:latin typeface="Times New Roman"/>
                <a:cs typeface="Times New Roman"/>
              </a:rPr>
              <a:t>ir</a:t>
            </a:r>
            <a:r>
              <a:rPr lang="en-US" sz="2400">
                <a:latin typeface="Times New Roman"/>
                <a:cs typeface="Times New Roman"/>
              </a:rPr>
              <a:t> </a:t>
            </a:r>
            <a:r>
              <a:rPr lang="en-US" sz="2400" err="1">
                <a:latin typeface="Times New Roman"/>
                <a:cs typeface="Times New Roman"/>
              </a:rPr>
              <a:t>ritinio</a:t>
            </a:r>
            <a:r>
              <a:rPr lang="en-US" sz="2400">
                <a:latin typeface="Times New Roman"/>
                <a:cs typeface="Times New Roman"/>
              </a:rPr>
              <a:t>,  </a:t>
            </a:r>
            <a:r>
              <a:rPr lang="en-US" sz="2400" err="1">
                <a:latin typeface="Times New Roman"/>
                <a:cs typeface="Times New Roman"/>
              </a:rPr>
              <a:t>šešėlis</a:t>
            </a:r>
            <a:r>
              <a:rPr lang="en-US" sz="2400">
                <a:latin typeface="Times New Roman"/>
                <a:cs typeface="Times New Roman"/>
              </a:rPr>
              <a:t> </a:t>
            </a:r>
            <a:r>
              <a:rPr lang="en-US" sz="2400" err="1">
                <a:latin typeface="Times New Roman"/>
                <a:cs typeface="Times New Roman"/>
              </a:rPr>
              <a:t>ir</a:t>
            </a:r>
            <a:r>
              <a:rPr lang="en-US" sz="2400">
                <a:latin typeface="Times New Roman"/>
                <a:cs typeface="Times New Roman"/>
              </a:rPr>
              <a:t> </a:t>
            </a:r>
            <a:r>
              <a:rPr lang="en-US" sz="2400" err="1">
                <a:latin typeface="Times New Roman"/>
                <a:cs typeface="Times New Roman"/>
              </a:rPr>
              <a:t>pusšešėlis</a:t>
            </a:r>
            <a:r>
              <a:rPr lang="en-US" sz="2400">
                <a:latin typeface="Times New Roman"/>
                <a:cs typeface="Times New Roman"/>
              </a:rPr>
              <a:t> </a:t>
            </a:r>
            <a:r>
              <a:rPr lang="en-US" sz="2400" err="1">
                <a:latin typeface="Times New Roman"/>
                <a:cs typeface="Times New Roman"/>
              </a:rPr>
              <a:t>ilgėja</a:t>
            </a:r>
            <a:r>
              <a:rPr lang="en-US" sz="2400">
                <a:latin typeface="Times New Roman"/>
                <a:cs typeface="Times New Roman"/>
              </a:rPr>
              <a:t>.</a:t>
            </a:r>
          </a:p>
          <a:p>
            <a:pPr marL="457200" indent="-457200" algn="just">
              <a:lnSpc>
                <a:spcPct val="150000"/>
              </a:lnSpc>
              <a:spcBef>
                <a:spcPts val="900"/>
              </a:spcBef>
              <a:buAutoNum type="arabicPeriod"/>
            </a:pPr>
            <a:endParaRPr lang="en-US" sz="2400">
              <a:latin typeface="Times New Roman"/>
              <a:cs typeface="Times New Roman"/>
            </a:endParaRPr>
          </a:p>
          <a:p>
            <a:pPr marL="457200" indent="-457200" algn="just">
              <a:spcBef>
                <a:spcPts val="900"/>
              </a:spcBef>
              <a:buAutoNum type="arabicPeriod"/>
            </a:pPr>
            <a:endParaRPr lang="en-US" sz="2400">
              <a:latin typeface="Times New Roman"/>
              <a:cs typeface="Times New Roman"/>
            </a:endParaRPr>
          </a:p>
          <a:p>
            <a:pPr marL="342900" indent="-342900">
              <a:buAutoNum type="arabicPeriod"/>
            </a:pPr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322AB90-9D39-5EF6-BFCC-2F3D737B06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000" b="1">
                <a:latin typeface="Times New Roman"/>
                <a:cs typeface="Times New Roman"/>
              </a:rPr>
              <a:t>IŠVADOS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20BF905-C348-6BC6-DFF9-30A85DB25EF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342900" indent="-342900" algn="just">
              <a:buAutoNum type="arabicPeriod"/>
            </a:pPr>
            <a:endParaRPr lang="en-US" sz="2800">
              <a:latin typeface="Times New Roman"/>
              <a:cs typeface="Times New Roman"/>
            </a:endParaRPr>
          </a:p>
          <a:p>
            <a:pPr marL="342900" indent="-342900">
              <a:buClr>
                <a:srgbClr val="EEEBE3"/>
              </a:buClr>
              <a:buAutoNum type="arabicPeriod"/>
            </a:pPr>
            <a:endParaRPr lang="en-US" sz="190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78771909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Content Placeholder 7" descr="A purple and black background&#10;&#10;Description automatically generated">
            <a:extLst>
              <a:ext uri="{FF2B5EF4-FFF2-40B4-BE49-F238E27FC236}">
                <a16:creationId xmlns:a16="http://schemas.microsoft.com/office/drawing/2014/main" id="{606316CF-7EA4-463F-64D9-05CA637340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2650714" y="-2668959"/>
            <a:ext cx="6876129" cy="12181840"/>
          </a:xfrm>
          <a:prstGeom prst="rect">
            <a:avLst/>
          </a:prstGeom>
        </p:spPr>
      </p:pic>
      <p:sp>
        <p:nvSpPr>
          <p:cNvPr id="5" name="Stačiakampis: suapvalinti kampai 4">
            <a:extLst>
              <a:ext uri="{FF2B5EF4-FFF2-40B4-BE49-F238E27FC236}">
                <a16:creationId xmlns:a16="http://schemas.microsoft.com/office/drawing/2014/main" id="{03D85F9A-1202-3842-3E32-8480531049B9}"/>
              </a:ext>
            </a:extLst>
          </p:cNvPr>
          <p:cNvSpPr>
            <a:spLocks/>
          </p:cNvSpPr>
          <p:nvPr/>
        </p:nvSpPr>
        <p:spPr>
          <a:xfrm>
            <a:off x="577743" y="639375"/>
            <a:ext cx="11153912" cy="5543825"/>
          </a:xfrm>
          <a:prstGeom prst="roundRect">
            <a:avLst/>
          </a:prstGeom>
          <a:solidFill>
            <a:srgbClr val="FFFFFF">
              <a:alpha val="15000"/>
            </a:srgbClr>
          </a:solidFill>
          <a:ln>
            <a:noFill/>
          </a:ln>
          <a:effectLst>
            <a:outerShdw blurRad="63500" dist="38100" dir="2700000">
              <a:srgbClr val="000000">
                <a:alpha val="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322AB90-9D39-5EF6-BFCC-2F3D737B06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b="1">
                <a:latin typeface="Times New Roman"/>
                <a:cs typeface="Times New Roman"/>
              </a:rPr>
              <a:t>2 BANDYMAS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20BF905-C348-6BC6-DFF9-30A85DB25EF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342900" indent="-342900" algn="just">
              <a:buAutoNum type="arabicPeriod"/>
            </a:pPr>
            <a:endParaRPr lang="en-US" sz="2800">
              <a:latin typeface="Times New Roman"/>
              <a:cs typeface="Times New Roman"/>
            </a:endParaRPr>
          </a:p>
          <a:p>
            <a:pPr marL="342900" indent="-342900">
              <a:buClr>
                <a:srgbClr val="EEEBE3"/>
              </a:buClr>
              <a:buAutoNum type="arabicPeriod"/>
            </a:pPr>
            <a:endParaRPr lang="en-US" sz="1900">
              <a:latin typeface="Times New Roman"/>
              <a:cs typeface="Times New Roman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05012C3-9E60-F56B-74ED-D4F12A2DC087}"/>
              </a:ext>
            </a:extLst>
          </p:cNvPr>
          <p:cNvSpPr txBox="1"/>
          <p:nvPr/>
        </p:nvSpPr>
        <p:spPr>
          <a:xfrm>
            <a:off x="572478" y="2117969"/>
            <a:ext cx="11351844" cy="110799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3300">
                <a:latin typeface="Times New Roman"/>
                <a:cs typeface="Times New Roman"/>
              </a:rPr>
              <a:t>RITINIO AUKŠČIO NUSTATYMAS </a:t>
            </a:r>
          </a:p>
          <a:p>
            <a:pPr algn="ctr"/>
            <a:r>
              <a:rPr lang="en-US" sz="3300">
                <a:latin typeface="Times New Roman"/>
                <a:cs typeface="Times New Roman"/>
              </a:rPr>
              <a:t>PAGAL JO ŠEŠĖLĮ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E9D0952-AFA3-29FC-A21F-C8D6F93ECF88}"/>
              </a:ext>
            </a:extLst>
          </p:cNvPr>
          <p:cNvSpPr txBox="1"/>
          <p:nvPr/>
        </p:nvSpPr>
        <p:spPr>
          <a:xfrm>
            <a:off x="1070707" y="3653120"/>
            <a:ext cx="9803542" cy="107721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3200">
                <a:latin typeface="Times New Roman"/>
                <a:cs typeface="Times New Roman"/>
              </a:rPr>
              <a:t>TIKSLAS</a:t>
            </a:r>
            <a:r>
              <a:rPr lang="en-US" sz="3200" b="1">
                <a:latin typeface="Times New Roman"/>
                <a:cs typeface="Times New Roman"/>
              </a:rPr>
              <a:t>:</a:t>
            </a:r>
            <a:r>
              <a:rPr lang="en-US" sz="3200">
                <a:latin typeface="Times New Roman"/>
                <a:cs typeface="Times New Roman"/>
              </a:rPr>
              <a:t> </a:t>
            </a:r>
            <a:r>
              <a:rPr lang="en-US" sz="3200" err="1">
                <a:latin typeface="Times New Roman"/>
                <a:cs typeface="Times New Roman"/>
              </a:rPr>
              <a:t>apskaičiuoti</a:t>
            </a:r>
            <a:r>
              <a:rPr lang="en-US" sz="3200">
                <a:latin typeface="Times New Roman"/>
                <a:cs typeface="Times New Roman"/>
              </a:rPr>
              <a:t> </a:t>
            </a:r>
            <a:r>
              <a:rPr lang="en-US" sz="3200" err="1">
                <a:latin typeface="Times New Roman"/>
                <a:cs typeface="Times New Roman"/>
              </a:rPr>
              <a:t>ritinio</a:t>
            </a:r>
            <a:r>
              <a:rPr lang="en-US" sz="3200">
                <a:latin typeface="Times New Roman"/>
                <a:cs typeface="Times New Roman"/>
              </a:rPr>
              <a:t> </a:t>
            </a:r>
            <a:r>
              <a:rPr lang="en-US" sz="3200" err="1">
                <a:latin typeface="Times New Roman"/>
                <a:cs typeface="Times New Roman"/>
              </a:rPr>
              <a:t>aukštį</a:t>
            </a:r>
            <a:r>
              <a:rPr lang="en-US" sz="3200">
                <a:latin typeface="Times New Roman"/>
                <a:cs typeface="Times New Roman"/>
              </a:rPr>
              <a:t>, </a:t>
            </a:r>
            <a:r>
              <a:rPr lang="en-US" sz="3200" err="1">
                <a:latin typeface="Times New Roman"/>
                <a:cs typeface="Times New Roman"/>
              </a:rPr>
              <a:t>matuojant</a:t>
            </a:r>
            <a:r>
              <a:rPr lang="en-US" sz="3200">
                <a:latin typeface="Times New Roman"/>
                <a:cs typeface="Times New Roman"/>
              </a:rPr>
              <a:t> jo </a:t>
            </a:r>
            <a:r>
              <a:rPr lang="en-US" sz="3200" err="1">
                <a:latin typeface="Times New Roman"/>
                <a:cs typeface="Times New Roman"/>
              </a:rPr>
              <a:t>šešėlį</a:t>
            </a:r>
            <a:r>
              <a:rPr lang="en-US" sz="3200">
                <a:latin typeface="Times New Roman"/>
                <a:cs typeface="Times New Roman"/>
              </a:rPr>
              <a:t> </a:t>
            </a:r>
            <a:r>
              <a:rPr lang="en-US" sz="3200" err="1">
                <a:latin typeface="Times New Roman"/>
                <a:cs typeface="Times New Roman"/>
              </a:rPr>
              <a:t>ir</a:t>
            </a:r>
            <a:r>
              <a:rPr lang="en-US" sz="3200">
                <a:latin typeface="Times New Roman"/>
                <a:cs typeface="Times New Roman"/>
              </a:rPr>
              <a:t> </a:t>
            </a:r>
            <a:r>
              <a:rPr lang="en-US" sz="3200" err="1">
                <a:latin typeface="Times New Roman"/>
                <a:cs typeface="Times New Roman"/>
              </a:rPr>
              <a:t>lempos</a:t>
            </a:r>
            <a:r>
              <a:rPr lang="en-US" sz="3200">
                <a:latin typeface="Times New Roman"/>
                <a:cs typeface="Times New Roman"/>
              </a:rPr>
              <a:t> </a:t>
            </a:r>
            <a:r>
              <a:rPr lang="en-US" sz="3200" err="1">
                <a:latin typeface="Times New Roman"/>
                <a:cs typeface="Times New Roman"/>
              </a:rPr>
              <a:t>aukštį</a:t>
            </a:r>
            <a:r>
              <a:rPr lang="en-US" sz="3200">
                <a:latin typeface="Times New Roman"/>
                <a:cs typeface="Times New Roman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30644792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7" descr="A purple and black background&#10;&#10;Description automatically generated">
            <a:extLst>
              <a:ext uri="{FF2B5EF4-FFF2-40B4-BE49-F238E27FC236}">
                <a16:creationId xmlns:a16="http://schemas.microsoft.com/office/drawing/2014/main" id="{06C0B2DB-3B98-6C03-7089-637CDD5CA8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2678256" y="-2687320"/>
            <a:ext cx="6876129" cy="12181840"/>
          </a:xfrm>
          <a:prstGeom prst="rect">
            <a:avLst/>
          </a:prstGeom>
        </p:spPr>
      </p:pic>
      <p:sp>
        <p:nvSpPr>
          <p:cNvPr id="6" name="Stačiakampis: suapvalinti kampai 4">
            <a:extLst>
              <a:ext uri="{FF2B5EF4-FFF2-40B4-BE49-F238E27FC236}">
                <a16:creationId xmlns:a16="http://schemas.microsoft.com/office/drawing/2014/main" id="{05CF075D-D9EA-BC46-896C-CC84A7FE373F}"/>
              </a:ext>
            </a:extLst>
          </p:cNvPr>
          <p:cNvSpPr>
            <a:spLocks/>
          </p:cNvSpPr>
          <p:nvPr/>
        </p:nvSpPr>
        <p:spPr>
          <a:xfrm>
            <a:off x="612913" y="643283"/>
            <a:ext cx="11153912" cy="5543825"/>
          </a:xfrm>
          <a:prstGeom prst="roundRect">
            <a:avLst/>
          </a:prstGeom>
          <a:solidFill>
            <a:srgbClr val="FFFFFF">
              <a:alpha val="15000"/>
            </a:srgbClr>
          </a:solidFill>
          <a:ln>
            <a:noFill/>
          </a:ln>
          <a:effectLst>
            <a:outerShdw blurRad="63500" dist="38100" dir="2700000">
              <a:srgbClr val="000000">
                <a:alpha val="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F8D479E-8CD8-BFC9-7E69-48DADE6821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537086"/>
            <a:ext cx="10058400" cy="1371600"/>
          </a:xfrm>
        </p:spPr>
        <p:txBody>
          <a:bodyPr>
            <a:normAutofit/>
          </a:bodyPr>
          <a:lstStyle/>
          <a:p>
            <a:r>
              <a:rPr lang="en-US" sz="4600" b="1" err="1">
                <a:latin typeface="Times New Roman"/>
                <a:cs typeface="Times New Roman"/>
              </a:rPr>
              <a:t>Priemonės</a:t>
            </a:r>
            <a:r>
              <a:rPr lang="en-US" sz="4600" b="1">
                <a:latin typeface="Times New Roman"/>
                <a:cs typeface="Times New Roman"/>
              </a:rPr>
              <a:t>: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01ED5A07-BED4-6C6A-6805-B6329057393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7324914" y="1988674"/>
            <a:ext cx="4084688" cy="2889785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342900" indent="-342900">
              <a:buClr>
                <a:srgbClr val="EEEBE3"/>
              </a:buClr>
              <a:buAutoNum type="arabicPeriod"/>
            </a:pPr>
            <a:r>
              <a:rPr lang="en-US" sz="3200" err="1">
                <a:latin typeface="Times New Roman"/>
                <a:cs typeface="Times New Roman"/>
              </a:rPr>
              <a:t>Liniuotė</a:t>
            </a:r>
            <a:r>
              <a:rPr lang="en-US" sz="3200">
                <a:latin typeface="Times New Roman"/>
                <a:cs typeface="Times New Roman"/>
              </a:rPr>
              <a:t>;</a:t>
            </a:r>
          </a:p>
          <a:p>
            <a:pPr marL="342900" indent="-342900">
              <a:buClr>
                <a:srgbClr val="EEEBE3"/>
              </a:buClr>
              <a:buAutoNum type="arabicPeriod"/>
            </a:pPr>
            <a:r>
              <a:rPr lang="en-US" sz="3200" err="1">
                <a:latin typeface="Times New Roman"/>
                <a:cs typeface="Times New Roman"/>
              </a:rPr>
              <a:t>Ritinys</a:t>
            </a:r>
            <a:r>
              <a:rPr lang="en-US" sz="3200">
                <a:latin typeface="Times New Roman"/>
                <a:cs typeface="Times New Roman"/>
              </a:rPr>
              <a:t>;</a:t>
            </a:r>
          </a:p>
          <a:p>
            <a:pPr marL="342900" indent="-342900">
              <a:buClr>
                <a:srgbClr val="EEEBE3"/>
              </a:buClr>
              <a:buAutoNum type="arabicPeriod"/>
            </a:pPr>
            <a:r>
              <a:rPr lang="en-US" sz="3200" err="1">
                <a:latin typeface="Times New Roman"/>
                <a:cs typeface="Times New Roman"/>
              </a:rPr>
              <a:t>Stovas</a:t>
            </a:r>
            <a:r>
              <a:rPr lang="en-US" sz="3200">
                <a:latin typeface="Times New Roman"/>
                <a:cs typeface="Times New Roman"/>
              </a:rPr>
              <a:t> </a:t>
            </a:r>
            <a:r>
              <a:rPr lang="en-US" sz="3200" err="1">
                <a:latin typeface="Times New Roman"/>
                <a:cs typeface="Times New Roman"/>
              </a:rPr>
              <a:t>su</a:t>
            </a:r>
            <a:r>
              <a:rPr lang="en-US" sz="3200">
                <a:latin typeface="Times New Roman"/>
                <a:cs typeface="Times New Roman"/>
              </a:rPr>
              <a:t> </a:t>
            </a:r>
            <a:r>
              <a:rPr lang="en-US" sz="3200" err="1">
                <a:latin typeface="Times New Roman"/>
                <a:cs typeface="Times New Roman"/>
              </a:rPr>
              <a:t>mova</a:t>
            </a:r>
            <a:r>
              <a:rPr lang="en-US" sz="3200">
                <a:latin typeface="Times New Roman"/>
                <a:cs typeface="Times New Roman"/>
              </a:rPr>
              <a:t> </a:t>
            </a:r>
            <a:r>
              <a:rPr lang="en-US" sz="3200" err="1">
                <a:latin typeface="Times New Roman"/>
                <a:cs typeface="Times New Roman"/>
              </a:rPr>
              <a:t>ir</a:t>
            </a:r>
            <a:r>
              <a:rPr lang="en-US" sz="3200">
                <a:latin typeface="Times New Roman"/>
                <a:cs typeface="Times New Roman"/>
              </a:rPr>
              <a:t> </a:t>
            </a:r>
            <a:r>
              <a:rPr lang="en-US" sz="3200" err="1">
                <a:latin typeface="Times New Roman"/>
                <a:cs typeface="Times New Roman"/>
              </a:rPr>
              <a:t>laikikliu</a:t>
            </a:r>
            <a:r>
              <a:rPr lang="en-US" sz="3200">
                <a:latin typeface="Times New Roman"/>
                <a:cs typeface="Times New Roman"/>
              </a:rPr>
              <a:t>;</a:t>
            </a:r>
          </a:p>
          <a:p>
            <a:pPr marL="0" indent="0">
              <a:buClr>
                <a:srgbClr val="EEEBE3"/>
              </a:buClr>
              <a:buNone/>
            </a:pPr>
            <a:r>
              <a:rPr lang="en-US" sz="3200">
                <a:latin typeface="Times New Roman"/>
                <a:cs typeface="Times New Roman"/>
              </a:rPr>
              <a:t>4.  LED </a:t>
            </a:r>
            <a:r>
              <a:rPr lang="en-US" sz="3200" err="1">
                <a:latin typeface="Times New Roman"/>
                <a:cs typeface="Times New Roman"/>
              </a:rPr>
              <a:t>žibintuvėlis</a:t>
            </a:r>
            <a:r>
              <a:rPr lang="en-US" sz="3200">
                <a:latin typeface="Times New Roman"/>
                <a:cs typeface="Times New Roman"/>
              </a:rPr>
              <a:t>.</a:t>
            </a:r>
          </a:p>
          <a:p>
            <a:pPr marL="342900" indent="-342900">
              <a:buClr>
                <a:srgbClr val="EEEBE3"/>
              </a:buClr>
              <a:buAutoNum type="arabicPeriod"/>
            </a:pPr>
            <a:endParaRPr lang="en-US" sz="2800">
              <a:latin typeface="Times New Roman"/>
              <a:cs typeface="Times New Roman"/>
            </a:endParaRPr>
          </a:p>
        </p:txBody>
      </p:sp>
      <p:pic>
        <p:nvPicPr>
          <p:cNvPr id="3" name="Content Placeholder 2" descr="No description available.">
            <a:extLst>
              <a:ext uri="{FF2B5EF4-FFF2-40B4-BE49-F238E27FC236}">
                <a16:creationId xmlns:a16="http://schemas.microsoft.com/office/drawing/2014/main" id="{EEDE5A0F-634D-14B2-9D63-9E79CCD50062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1063045" y="1710695"/>
            <a:ext cx="5602068" cy="425313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96562414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5F416BC6-45D9-42E2-812E-8642852FBA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866" y="0"/>
            <a:ext cx="12071946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Content Placeholder 7" descr="A purple and black background&#10;&#10;Description automatically generated">
            <a:extLst>
              <a:ext uri="{FF2B5EF4-FFF2-40B4-BE49-F238E27FC236}">
                <a16:creationId xmlns:a16="http://schemas.microsoft.com/office/drawing/2014/main" id="{26E834FB-1A22-DBA1-EBFC-9D4CCC85685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2585448" y="-2692205"/>
            <a:ext cx="6944514" cy="12299070"/>
          </a:xfrm>
          <a:prstGeom prst="rect">
            <a:avLst/>
          </a:prstGeom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C36AA63B-9EE1-4A5A-ABD7-4BA42FEF41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322979" y="237744"/>
            <a:ext cx="5634325" cy="6382512"/>
          </a:xfrm>
          <a:prstGeom prst="rect">
            <a:avLst/>
          </a:prstGeom>
          <a:solidFill>
            <a:schemeClr val="tx1"/>
          </a:solidFill>
          <a:ln w="6350" cap="flat" cmpd="sng" algn="ctr">
            <a:solidFill>
              <a:schemeClr val="tx1">
                <a:lumMod val="75000"/>
              </a:schemeClr>
            </a:solidFill>
            <a:prstDash val="solid"/>
          </a:ln>
          <a:effectLst>
            <a:softEdge rad="0"/>
          </a:effectLst>
        </p:spPr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7D8FFABA-35FF-4824-A828-AF70682C17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98082" y="407588"/>
            <a:ext cx="5532146" cy="6066184"/>
          </a:xfrm>
          <a:prstGeom prst="rect">
            <a:avLst/>
          </a:prstGeom>
          <a:noFill/>
          <a:ln w="6350" cap="sq" cmpd="sng" algn="ctr">
            <a:solidFill>
              <a:schemeClr val="bg2"/>
            </a:solidFill>
            <a:prstDash val="solid"/>
            <a:miter lim="800000"/>
          </a:ln>
          <a:effectLst/>
        </p:spPr>
      </p:sp>
      <p:sp>
        <p:nvSpPr>
          <p:cNvPr id="24" name="Rectangle 23" hidden="1">
            <a:extLst>
              <a:ext uri="{FF2B5EF4-FFF2-40B4-BE49-F238E27FC236}">
                <a16:creationId xmlns:a16="http://schemas.microsoft.com/office/drawing/2014/main" id="{4D89016A-FD6A-409F-BD59-281B82AF3E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69956" y="372498"/>
            <a:ext cx="5352593" cy="6113004"/>
          </a:xfrm>
          <a:prstGeom prst="rect">
            <a:avLst/>
          </a:prstGeom>
          <a:solidFill>
            <a:schemeClr val="accent4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Content Placeholder 3" descr="A diagram of a triangle with a red line&#10;&#10;Description automatically generated">
            <a:extLst>
              <a:ext uri="{FF2B5EF4-FFF2-40B4-BE49-F238E27FC236}">
                <a16:creationId xmlns:a16="http://schemas.microsoft.com/office/drawing/2014/main" id="{E880C7AC-E81C-EED9-9352-461D0B16C9A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3604" b="32793"/>
          <a:stretch/>
        </p:blipFill>
        <p:spPr>
          <a:xfrm>
            <a:off x="759873" y="835177"/>
            <a:ext cx="4572600" cy="2246544"/>
          </a:xfrm>
          <a:prstGeom prst="rect">
            <a:avLst/>
          </a:prstGeom>
        </p:spPr>
      </p:pic>
      <p:pic>
        <p:nvPicPr>
          <p:cNvPr id="11" name="Picture 10" descr="Atidaryti nuotrauką">
            <a:extLst>
              <a:ext uri="{FF2B5EF4-FFF2-40B4-BE49-F238E27FC236}">
                <a16:creationId xmlns:a16="http://schemas.microsoft.com/office/drawing/2014/main" id="{DBDDFC85-7FA0-082D-A153-34A3A35F5BB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66144" y="370366"/>
            <a:ext cx="5353760" cy="3647372"/>
          </a:xfrm>
          <a:prstGeom prst="rect">
            <a:avLst/>
          </a:prstGeom>
        </p:spPr>
      </p:pic>
      <p:pic>
        <p:nvPicPr>
          <p:cNvPr id="6" name="Content Placeholder 5" descr="No description available.">
            <a:extLst>
              <a:ext uri="{FF2B5EF4-FFF2-40B4-BE49-F238E27FC236}">
                <a16:creationId xmlns:a16="http://schemas.microsoft.com/office/drawing/2014/main" id="{97CBED1A-1C84-0762-63D2-8F844443A22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5"/>
          <a:stretch>
            <a:fillRect/>
          </a:stretch>
        </p:blipFill>
        <p:spPr>
          <a:xfrm>
            <a:off x="6556953" y="523022"/>
            <a:ext cx="5167068" cy="333008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13A9C0B0-AD54-80B0-B62C-218205C0531F}"/>
              </a:ext>
            </a:extLst>
          </p:cNvPr>
          <p:cNvSpPr txBox="1"/>
          <p:nvPr/>
        </p:nvSpPr>
        <p:spPr>
          <a:xfrm>
            <a:off x="700669" y="3590692"/>
            <a:ext cx="4917687" cy="224196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>
              <a:lnSpc>
                <a:spcPct val="150000"/>
              </a:lnSpc>
            </a:pPr>
            <a:r>
              <a:rPr lang="lt-LT" sz="2400" i="1">
                <a:solidFill>
                  <a:schemeClr val="lt1"/>
                </a:solidFill>
                <a:latin typeface="Times New Roman"/>
                <a:cs typeface="Times New Roman"/>
              </a:rPr>
              <a:t>H</a:t>
            </a:r>
            <a:r>
              <a:rPr lang="lt-LT" sz="2400">
                <a:solidFill>
                  <a:schemeClr val="lt1"/>
                </a:solidFill>
                <a:latin typeface="Times New Roman"/>
                <a:cs typeface="Times New Roman"/>
              </a:rPr>
              <a:t> – lempos aukštis virš stalo, m</a:t>
            </a:r>
            <a:endParaRPr lang="lt-LT">
              <a:solidFill>
                <a:schemeClr val="lt1"/>
              </a:solidFill>
            </a:endParaRPr>
          </a:p>
          <a:p>
            <a:pPr>
              <a:lnSpc>
                <a:spcPct val="150000"/>
              </a:lnSpc>
            </a:pPr>
            <a:r>
              <a:rPr lang="lt-LT" sz="2400" i="1">
                <a:solidFill>
                  <a:schemeClr val="lt1"/>
                </a:solidFill>
                <a:latin typeface="Times New Roman"/>
                <a:cs typeface="Times New Roman"/>
              </a:rPr>
              <a:t>h</a:t>
            </a:r>
            <a:r>
              <a:rPr lang="lt-LT" sz="2400">
                <a:solidFill>
                  <a:schemeClr val="lt1"/>
                </a:solidFill>
                <a:latin typeface="Times New Roman"/>
                <a:cs typeface="Times New Roman"/>
              </a:rPr>
              <a:t> – ritinio aukštis, m</a:t>
            </a:r>
          </a:p>
          <a:p>
            <a:pPr>
              <a:lnSpc>
                <a:spcPct val="150000"/>
              </a:lnSpc>
            </a:pPr>
            <a:r>
              <a:rPr lang="lt-LT" sz="2400" i="1">
                <a:solidFill>
                  <a:schemeClr val="lt1"/>
                </a:solidFill>
                <a:latin typeface="Times New Roman"/>
                <a:cs typeface="Times New Roman"/>
              </a:rPr>
              <a:t>d</a:t>
            </a:r>
            <a:r>
              <a:rPr lang="lt-LT" sz="2400">
                <a:solidFill>
                  <a:schemeClr val="lt1"/>
                </a:solidFill>
                <a:latin typeface="Times New Roman"/>
                <a:cs typeface="Times New Roman"/>
              </a:rPr>
              <a:t> – atstumas nuo lempos iki ritinio, m</a:t>
            </a:r>
          </a:p>
          <a:p>
            <a:pPr>
              <a:lnSpc>
                <a:spcPct val="150000"/>
              </a:lnSpc>
            </a:pPr>
            <a:r>
              <a:rPr lang="lt-LT" sz="2400" i="1">
                <a:solidFill>
                  <a:schemeClr val="lt1"/>
                </a:solidFill>
                <a:latin typeface="Times New Roman"/>
                <a:cs typeface="Times New Roman"/>
              </a:rPr>
              <a:t>l</a:t>
            </a:r>
            <a:r>
              <a:rPr lang="lt-LT" sz="2400">
                <a:solidFill>
                  <a:schemeClr val="lt1"/>
                </a:solidFill>
                <a:latin typeface="Times New Roman"/>
                <a:cs typeface="Times New Roman"/>
              </a:rPr>
              <a:t> -  šešėlio ilgis, m</a:t>
            </a:r>
          </a:p>
        </p:txBody>
      </p:sp>
      <p:pic>
        <p:nvPicPr>
          <p:cNvPr id="7" name="Paveikslėlis 6" descr="Paveikslėlis, kuriame yra juodas, tamsa&#10;&#10;Automatiškai sugeneruotas aprašymas">
            <a:extLst>
              <a:ext uri="{FF2B5EF4-FFF2-40B4-BE49-F238E27FC236}">
                <a16:creationId xmlns:a16="http://schemas.microsoft.com/office/drawing/2014/main" id="{C3BF2428-628B-4066-AB45-B9181078AEB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08072" y="4220155"/>
            <a:ext cx="3059849" cy="2013957"/>
          </a:xfrm>
          <a:prstGeom prst="rect">
            <a:avLst/>
          </a:prstGeom>
        </p:spPr>
      </p:pic>
      <p:pic>
        <p:nvPicPr>
          <p:cNvPr id="5" name="Content Placeholder 7" descr="A purple and black background&#10;&#10;Description automatically generated" hidden="1">
            <a:extLst>
              <a:ext uri="{FF2B5EF4-FFF2-40B4-BE49-F238E27FC236}">
                <a16:creationId xmlns:a16="http://schemas.microsoft.com/office/drawing/2014/main" id="{8C5CE172-91A6-1BEC-D917-A3F6A91B57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7638094" y="2782472"/>
            <a:ext cx="2548360" cy="4878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614616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 hidden="1">
            <a:extLst>
              <a:ext uri="{FF2B5EF4-FFF2-40B4-BE49-F238E27FC236}">
                <a16:creationId xmlns:a16="http://schemas.microsoft.com/office/drawing/2014/main" id="{9346351B-5993-A0AD-8DE5-A8AA48C6DE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</p:spPr>
        <p:txBody>
          <a:bodyPr>
            <a:normAutofit/>
          </a:bodyPr>
          <a:lstStyle/>
          <a:p>
            <a:pPr algn="ctr"/>
            <a:endParaRPr lang="lt-LT"/>
          </a:p>
        </p:txBody>
      </p:sp>
      <p:pic>
        <p:nvPicPr>
          <p:cNvPr id="7" name="Content Placeholder 7" descr="A purple and black background&#10;&#10;Description automatically generated">
            <a:extLst>
              <a:ext uri="{FF2B5EF4-FFF2-40B4-BE49-F238E27FC236}">
                <a16:creationId xmlns:a16="http://schemas.microsoft.com/office/drawing/2014/main" id="{8925F610-5059-800B-7D5D-278B9156029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3066412" y="-2250349"/>
            <a:ext cx="6053561" cy="11372949"/>
          </a:xfrm>
          <a:prstGeom prst="rect">
            <a:avLst/>
          </a:prstGeom>
        </p:spPr>
      </p:pic>
      <p:pic>
        <p:nvPicPr>
          <p:cNvPr id="4" name="Content Placeholder 3" descr="Pure white test screen">
            <a:extLst>
              <a:ext uri="{FF2B5EF4-FFF2-40B4-BE49-F238E27FC236}">
                <a16:creationId xmlns:a16="http://schemas.microsoft.com/office/drawing/2014/main" id="{F5998614-3F69-9CC4-61C4-02B26A04BDA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851019" y="1529923"/>
            <a:ext cx="10389699" cy="3851710"/>
          </a:xfrm>
        </p:spPr>
      </p:pic>
      <p:pic>
        <p:nvPicPr>
          <p:cNvPr id="6" name="Picture 5" descr="Atidaryti nuotrauką">
            <a:extLst>
              <a:ext uri="{FF2B5EF4-FFF2-40B4-BE49-F238E27FC236}">
                <a16:creationId xmlns:a16="http://schemas.microsoft.com/office/drawing/2014/main" id="{1CEB683F-D723-5905-D5A4-A297D2868D5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118" y="2018047"/>
            <a:ext cx="9625764" cy="2902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32437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Content Placeholder 7" descr="A purple and black background&#10;&#10;Description automatically generated">
            <a:extLst>
              <a:ext uri="{FF2B5EF4-FFF2-40B4-BE49-F238E27FC236}">
                <a16:creationId xmlns:a16="http://schemas.microsoft.com/office/drawing/2014/main" id="{606316CF-7EA4-463F-64D9-05CA637340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2650714" y="-2668959"/>
            <a:ext cx="6876129" cy="12181840"/>
          </a:xfrm>
          <a:prstGeom prst="rect">
            <a:avLst/>
          </a:prstGeom>
        </p:spPr>
      </p:pic>
      <p:sp>
        <p:nvSpPr>
          <p:cNvPr id="5" name="Stačiakampis: suapvalinti kampai 4">
            <a:extLst>
              <a:ext uri="{FF2B5EF4-FFF2-40B4-BE49-F238E27FC236}">
                <a16:creationId xmlns:a16="http://schemas.microsoft.com/office/drawing/2014/main" id="{03D85F9A-1202-3842-3E32-8480531049B9}"/>
              </a:ext>
            </a:extLst>
          </p:cNvPr>
          <p:cNvSpPr>
            <a:spLocks/>
          </p:cNvSpPr>
          <p:nvPr/>
        </p:nvSpPr>
        <p:spPr>
          <a:xfrm>
            <a:off x="612913" y="643283"/>
            <a:ext cx="11153912" cy="5543825"/>
          </a:xfrm>
          <a:prstGeom prst="roundRect">
            <a:avLst/>
          </a:prstGeom>
          <a:solidFill>
            <a:srgbClr val="FFFFFF">
              <a:alpha val="15000"/>
            </a:srgbClr>
          </a:solidFill>
          <a:ln>
            <a:noFill/>
          </a:ln>
          <a:effectLst>
            <a:outerShdw blurRad="63500" dist="38100" dir="2700000">
              <a:srgbClr val="000000">
                <a:alpha val="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marL="457200" indent="-457200" algn="just">
              <a:lnSpc>
                <a:spcPct val="150000"/>
              </a:lnSpc>
              <a:buAutoNum type="arabicPeriod"/>
            </a:pPr>
            <a:r>
              <a:rPr lang="lt-LT" sz="2400">
                <a:latin typeface="Times New Roman"/>
                <a:cs typeface="Times New Roman"/>
              </a:rPr>
              <a:t>Pagal ritinio šešėlio ilgį apskaičiavome ritinio aukštį, kuris yra apytiksliai </a:t>
            </a:r>
            <a:endParaRPr lang="lt-LT">
              <a:latin typeface="Century Gothic" panose="020B0502020202020204"/>
              <a:cs typeface="Times New Roman"/>
            </a:endParaRPr>
          </a:p>
          <a:p>
            <a:pPr algn="just">
              <a:lnSpc>
                <a:spcPct val="150000"/>
              </a:lnSpc>
            </a:pPr>
            <a:r>
              <a:rPr lang="lt-LT" sz="2400">
                <a:latin typeface="Times New Roman"/>
                <a:cs typeface="Times New Roman"/>
              </a:rPr>
              <a:t> lygus 9,1 cm.</a:t>
            </a:r>
            <a:endParaRPr lang="lt-LT"/>
          </a:p>
          <a:p>
            <a:pPr algn="just">
              <a:lnSpc>
                <a:spcPct val="150000"/>
              </a:lnSpc>
            </a:pPr>
            <a:r>
              <a:rPr lang="lt-LT" sz="2400">
                <a:latin typeface="Times New Roman"/>
                <a:cs typeface="Times New Roman"/>
              </a:rPr>
              <a:t>2.  Išmatuotas ritinio aukštis buvo 8,9 cm. Absoliučioji paklaida gavosi 0,2 cm. </a:t>
            </a:r>
          </a:p>
          <a:p>
            <a:pPr algn="just">
              <a:lnSpc>
                <a:spcPct val="150000"/>
              </a:lnSpc>
            </a:pPr>
            <a:r>
              <a:rPr lang="lt-LT" sz="2400">
                <a:latin typeface="Times New Roman"/>
                <a:cs typeface="Times New Roman"/>
              </a:rPr>
              <a:t>  Santykinė paklaida gavosi 2,2 %.</a:t>
            </a:r>
          </a:p>
          <a:p>
            <a:pPr algn="just">
              <a:lnSpc>
                <a:spcPct val="150000"/>
              </a:lnSpc>
            </a:pPr>
            <a:r>
              <a:rPr lang="lt-LT" sz="2400">
                <a:latin typeface="Times New Roman"/>
                <a:cs typeface="Times New Roman"/>
              </a:rPr>
              <a:t>3. Išmatuotas ritinio aukštis nesutapo su apskaičiuotu dėl matavimo ir skaičiavimo paklaidų. 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322AB90-9D39-5EF6-BFCC-2F3D737B06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000" b="1">
                <a:latin typeface="Times New Roman"/>
                <a:cs typeface="Times New Roman"/>
              </a:rPr>
              <a:t>IŠVADOS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20BF905-C348-6BC6-DFF9-30A85DB25E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6800" y="2249658"/>
            <a:ext cx="10058400" cy="3931920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 algn="just">
              <a:buNone/>
            </a:pPr>
            <a:endParaRPr lang="en-US" sz="2800">
              <a:latin typeface="Times New Roman"/>
              <a:cs typeface="Times New Roman"/>
            </a:endParaRPr>
          </a:p>
          <a:p>
            <a:pPr marL="0" indent="0">
              <a:buClr>
                <a:srgbClr val="EEEBE3"/>
              </a:buClr>
              <a:buNone/>
            </a:pPr>
            <a:endParaRPr lang="en-US" sz="190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69792464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Plain Dark Blue Dark Blue, HD Wallpaper Peakpx, 43% OFF">
            <a:extLst>
              <a:ext uri="{FF2B5EF4-FFF2-40B4-BE49-F238E27FC236}">
                <a16:creationId xmlns:a16="http://schemas.microsoft.com/office/drawing/2014/main" id="{D1CD4F3B-13FC-EFDC-7573-02EBF164B6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377" y="398528"/>
            <a:ext cx="11483242" cy="6079304"/>
          </a:xfrm>
          <a:prstGeom prst="rect">
            <a:avLst/>
          </a:prstGeom>
        </p:spPr>
      </p:pic>
      <p:sp>
        <p:nvSpPr>
          <p:cNvPr id="5" name="Stačiakampis: suapvalinti kampai 4">
            <a:extLst>
              <a:ext uri="{FF2B5EF4-FFF2-40B4-BE49-F238E27FC236}">
                <a16:creationId xmlns:a16="http://schemas.microsoft.com/office/drawing/2014/main" id="{5DAFAA78-D758-1112-6F1E-D03AC64E4C47}"/>
              </a:ext>
            </a:extLst>
          </p:cNvPr>
          <p:cNvSpPr>
            <a:spLocks/>
          </p:cNvSpPr>
          <p:nvPr/>
        </p:nvSpPr>
        <p:spPr>
          <a:xfrm>
            <a:off x="612913" y="643283"/>
            <a:ext cx="11153912" cy="5543825"/>
          </a:xfrm>
          <a:prstGeom prst="roundRect">
            <a:avLst/>
          </a:prstGeom>
          <a:solidFill>
            <a:srgbClr val="FFFFFF">
              <a:alpha val="15000"/>
            </a:srgbClr>
          </a:solidFill>
          <a:ln>
            <a:noFill/>
          </a:ln>
          <a:effectLst>
            <a:outerShdw blurRad="63500" dist="38100" dir="2700000">
              <a:srgbClr val="000000">
                <a:alpha val="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5D54B56-7C32-ACDF-9C09-5E222164C8D4}"/>
              </a:ext>
            </a:extLst>
          </p:cNvPr>
          <p:cNvSpPr txBox="1"/>
          <p:nvPr/>
        </p:nvSpPr>
        <p:spPr>
          <a:xfrm>
            <a:off x="1983178" y="761868"/>
            <a:ext cx="8404086" cy="70788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lt-LT" sz="4000" b="1">
                <a:latin typeface="Times New Roman"/>
                <a:cs typeface="Times New Roman"/>
              </a:rPr>
              <a:t>Testas</a:t>
            </a:r>
          </a:p>
        </p:txBody>
      </p:sp>
      <p:sp>
        <p:nvSpPr>
          <p:cNvPr id="14" name="Turinio vietos rezervavimo ženklas 13">
            <a:extLst>
              <a:ext uri="{FF2B5EF4-FFF2-40B4-BE49-F238E27FC236}">
                <a16:creationId xmlns:a16="http://schemas.microsoft.com/office/drawing/2014/main" id="{02E66CCD-1D34-F719-C162-82B24E59D2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4791" y="1750733"/>
            <a:ext cx="10058400" cy="3931920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342900" indent="-342900">
              <a:buAutoNum type="arabicPeriod"/>
            </a:pPr>
            <a:r>
              <a:rPr lang="lt-LT" sz="2400" b="1">
                <a:latin typeface="Cambria"/>
                <a:ea typeface="Cambria"/>
                <a:cs typeface="Times New Roman"/>
              </a:rPr>
              <a:t>Kokiu atveju daikto šešėlis yra be pusšešėlio?</a:t>
            </a:r>
          </a:p>
          <a:p>
            <a:pPr marL="342900" indent="-342900">
              <a:buAutoNum type="arabicPeriod"/>
            </a:pPr>
            <a:endParaRPr lang="lt-LT" sz="2400" b="1">
              <a:latin typeface="Times New Roman"/>
              <a:cs typeface="Times New Roman"/>
            </a:endParaRPr>
          </a:p>
          <a:p>
            <a:pPr marL="0" indent="0">
              <a:buClr>
                <a:srgbClr val="EEEBE3"/>
              </a:buClr>
              <a:buNone/>
            </a:pPr>
            <a:r>
              <a:rPr lang="lt-LT" sz="2400">
                <a:latin typeface="Times New Roman"/>
                <a:cs typeface="Times New Roman"/>
              </a:rPr>
              <a:t>A. Kai šviesos šaltinis yra didesnis už daiktą.</a:t>
            </a:r>
          </a:p>
          <a:p>
            <a:pPr marL="0" indent="0">
              <a:buClr>
                <a:srgbClr val="EEEBE3"/>
              </a:buClr>
              <a:buNone/>
            </a:pPr>
            <a:r>
              <a:rPr lang="lt-LT" sz="2400">
                <a:latin typeface="Times New Roman"/>
                <a:cs typeface="Times New Roman"/>
              </a:rPr>
              <a:t>B. Kai daiktas yra arti ekrano.</a:t>
            </a:r>
          </a:p>
          <a:p>
            <a:pPr marL="0" indent="0">
              <a:buClr>
                <a:srgbClr val="EEEBE3"/>
              </a:buClr>
              <a:buNone/>
            </a:pPr>
            <a:r>
              <a:rPr lang="lt-LT" sz="2400">
                <a:latin typeface="Times New Roman"/>
                <a:cs typeface="Times New Roman"/>
              </a:rPr>
              <a:t>C. Kai daiktas yra toli nuo ekrano.</a:t>
            </a:r>
          </a:p>
          <a:p>
            <a:pPr marL="0" indent="0">
              <a:buClr>
                <a:srgbClr val="EEEBE3"/>
              </a:buClr>
              <a:buNone/>
            </a:pPr>
            <a:r>
              <a:rPr lang="lt-LT" sz="2400">
                <a:latin typeface="Times New Roman"/>
                <a:cs typeface="Times New Roman"/>
              </a:rPr>
              <a:t>D. Kai šviesos šaltinis yra taškinis.</a:t>
            </a:r>
          </a:p>
        </p:txBody>
      </p:sp>
      <p:sp>
        <p:nvSpPr>
          <p:cNvPr id="2" name="Pavadinimas 1" hidden="1">
            <a:extLst>
              <a:ext uri="{FF2B5EF4-FFF2-40B4-BE49-F238E27FC236}">
                <a16:creationId xmlns:a16="http://schemas.microsoft.com/office/drawing/2014/main" id="{9353E933-BECD-F2D8-2595-ACE1685303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08741" y="695772"/>
            <a:ext cx="4956313" cy="775253"/>
          </a:xfrm>
          <a:noFill/>
        </p:spPr>
        <p:txBody>
          <a:bodyPr>
            <a:normAutofit/>
          </a:bodyPr>
          <a:lstStyle/>
          <a:p>
            <a:endParaRPr lang="lt-LT" sz="3200" b="1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92626443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Plain Dark Blue Dark Blue, HD Wallpaper Peakpx, 43% OFF">
            <a:extLst>
              <a:ext uri="{FF2B5EF4-FFF2-40B4-BE49-F238E27FC236}">
                <a16:creationId xmlns:a16="http://schemas.microsoft.com/office/drawing/2014/main" id="{D1CD4F3B-13FC-EFDC-7573-02EBF164B6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377" y="398528"/>
            <a:ext cx="11483242" cy="6079304"/>
          </a:xfrm>
          <a:prstGeom prst="rect">
            <a:avLst/>
          </a:prstGeom>
        </p:spPr>
      </p:pic>
      <p:sp>
        <p:nvSpPr>
          <p:cNvPr id="5" name="Stačiakampis: suapvalinti kampai 4">
            <a:extLst>
              <a:ext uri="{FF2B5EF4-FFF2-40B4-BE49-F238E27FC236}">
                <a16:creationId xmlns:a16="http://schemas.microsoft.com/office/drawing/2014/main" id="{5DAFAA78-D758-1112-6F1E-D03AC64E4C47}"/>
              </a:ext>
            </a:extLst>
          </p:cNvPr>
          <p:cNvSpPr>
            <a:spLocks/>
          </p:cNvSpPr>
          <p:nvPr/>
        </p:nvSpPr>
        <p:spPr>
          <a:xfrm>
            <a:off x="612913" y="643283"/>
            <a:ext cx="11153912" cy="5543825"/>
          </a:xfrm>
          <a:prstGeom prst="roundRect">
            <a:avLst/>
          </a:prstGeom>
          <a:solidFill>
            <a:srgbClr val="FFFFFF">
              <a:alpha val="15000"/>
            </a:srgbClr>
          </a:solidFill>
          <a:ln>
            <a:noFill/>
          </a:ln>
          <a:effectLst>
            <a:outerShdw blurRad="63500" dist="38100" dir="2700000">
              <a:srgbClr val="000000">
                <a:alpha val="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5D54B56-7C32-ACDF-9C09-5E222164C8D4}"/>
              </a:ext>
            </a:extLst>
          </p:cNvPr>
          <p:cNvSpPr txBox="1"/>
          <p:nvPr/>
        </p:nvSpPr>
        <p:spPr>
          <a:xfrm>
            <a:off x="1983178" y="761868"/>
            <a:ext cx="8404086" cy="70788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lt-LT" sz="4000" b="1">
                <a:latin typeface="Times New Roman"/>
                <a:cs typeface="Times New Roman"/>
              </a:rPr>
              <a:t>Testas</a:t>
            </a:r>
          </a:p>
        </p:txBody>
      </p:sp>
      <p:sp>
        <p:nvSpPr>
          <p:cNvPr id="14" name="Turinio vietos rezervavimo ženklas 13">
            <a:extLst>
              <a:ext uri="{FF2B5EF4-FFF2-40B4-BE49-F238E27FC236}">
                <a16:creationId xmlns:a16="http://schemas.microsoft.com/office/drawing/2014/main" id="{02E66CCD-1D34-F719-C162-82B24E59D2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4791" y="1750733"/>
            <a:ext cx="10058400" cy="3931920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342900" indent="-342900">
              <a:buAutoNum type="arabicPeriod"/>
            </a:pPr>
            <a:r>
              <a:rPr lang="lt-LT" sz="2400" b="1">
                <a:latin typeface="Cambria"/>
                <a:ea typeface="Cambria"/>
                <a:cs typeface="Times New Roman"/>
              </a:rPr>
              <a:t>Kokiu atveju daikto šešėlis yra be pusšešėlio?</a:t>
            </a:r>
          </a:p>
          <a:p>
            <a:pPr marL="342900" indent="-342900">
              <a:buAutoNum type="arabicPeriod"/>
            </a:pPr>
            <a:endParaRPr lang="lt-LT" sz="2400" b="1">
              <a:latin typeface="Times New Roman"/>
              <a:cs typeface="Times New Roman"/>
            </a:endParaRPr>
          </a:p>
          <a:p>
            <a:pPr marL="0" indent="0">
              <a:buClr>
                <a:srgbClr val="EEEBE3"/>
              </a:buClr>
              <a:buNone/>
            </a:pPr>
            <a:r>
              <a:rPr lang="lt-LT" sz="2400">
                <a:latin typeface="Times New Roman"/>
                <a:cs typeface="Times New Roman"/>
              </a:rPr>
              <a:t>A. Kai šviesos šaltinis yra didesnis už daiktą.</a:t>
            </a:r>
          </a:p>
          <a:p>
            <a:pPr marL="0" indent="0">
              <a:buClr>
                <a:srgbClr val="EEEBE3"/>
              </a:buClr>
              <a:buNone/>
            </a:pPr>
            <a:r>
              <a:rPr lang="lt-LT" sz="2400">
                <a:latin typeface="Times New Roman"/>
                <a:cs typeface="Times New Roman"/>
              </a:rPr>
              <a:t>B. Kai daiktas yra arti ekrano.</a:t>
            </a:r>
          </a:p>
          <a:p>
            <a:pPr marL="0" indent="0">
              <a:buClr>
                <a:srgbClr val="EEEBE3"/>
              </a:buClr>
              <a:buNone/>
            </a:pPr>
            <a:r>
              <a:rPr lang="lt-LT" sz="2400">
                <a:latin typeface="Times New Roman"/>
                <a:cs typeface="Times New Roman"/>
              </a:rPr>
              <a:t>C. Kai daiktas yra toli nuo ekrano.</a:t>
            </a:r>
          </a:p>
          <a:p>
            <a:pPr marL="0" indent="0">
              <a:buClr>
                <a:srgbClr val="EEEBE3"/>
              </a:buClr>
              <a:buNone/>
            </a:pPr>
            <a:r>
              <a:rPr lang="lt-LT" sz="2400" b="1">
                <a:solidFill>
                  <a:srgbClr val="2ABD6C"/>
                </a:solidFill>
                <a:latin typeface="Times New Roman"/>
                <a:cs typeface="Times New Roman"/>
              </a:rPr>
              <a:t>D. Kai šviesos šaltinis yra taškinis.</a:t>
            </a:r>
          </a:p>
        </p:txBody>
      </p:sp>
      <p:sp>
        <p:nvSpPr>
          <p:cNvPr id="2" name="Pavadinimas 1" hidden="1">
            <a:extLst>
              <a:ext uri="{FF2B5EF4-FFF2-40B4-BE49-F238E27FC236}">
                <a16:creationId xmlns:a16="http://schemas.microsoft.com/office/drawing/2014/main" id="{9353E933-BECD-F2D8-2595-ACE1685303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08741" y="695772"/>
            <a:ext cx="4956313" cy="775253"/>
          </a:xfrm>
          <a:noFill/>
        </p:spPr>
        <p:txBody>
          <a:bodyPr>
            <a:normAutofit/>
          </a:bodyPr>
          <a:lstStyle/>
          <a:p>
            <a:endParaRPr lang="lt-LT" sz="3200" b="1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82482756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Plain Dark Blue Dark Blue, HD Wallpaper Peakpx, 43% OFF">
            <a:extLst>
              <a:ext uri="{FF2B5EF4-FFF2-40B4-BE49-F238E27FC236}">
                <a16:creationId xmlns:a16="http://schemas.microsoft.com/office/drawing/2014/main" id="{D80A3FC2-A1FA-FBC7-C5FB-96DF53C6CA7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377" y="398528"/>
            <a:ext cx="11483242" cy="6079304"/>
          </a:xfrm>
          <a:prstGeom prst="rect">
            <a:avLst/>
          </a:prstGeom>
        </p:spPr>
      </p:pic>
      <p:sp>
        <p:nvSpPr>
          <p:cNvPr id="5" name="Stačiakampis: suapvalinti kampai 4">
            <a:extLst>
              <a:ext uri="{FF2B5EF4-FFF2-40B4-BE49-F238E27FC236}">
                <a16:creationId xmlns:a16="http://schemas.microsoft.com/office/drawing/2014/main" id="{5DAFAA78-D758-1112-6F1E-D03AC64E4C47}"/>
              </a:ext>
            </a:extLst>
          </p:cNvPr>
          <p:cNvSpPr>
            <a:spLocks/>
          </p:cNvSpPr>
          <p:nvPr/>
        </p:nvSpPr>
        <p:spPr>
          <a:xfrm>
            <a:off x="612913" y="643283"/>
            <a:ext cx="11153912" cy="5543825"/>
          </a:xfrm>
          <a:prstGeom prst="roundRect">
            <a:avLst/>
          </a:prstGeom>
          <a:solidFill>
            <a:srgbClr val="FFFFFF">
              <a:alpha val="15000"/>
            </a:srgbClr>
          </a:solidFill>
          <a:ln>
            <a:noFill/>
          </a:ln>
          <a:effectLst>
            <a:outerShdw blurRad="63500" dist="38100" dir="2700000">
              <a:srgbClr val="000000">
                <a:alpha val="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5D54B56-7C32-ACDF-9C09-5E222164C8D4}"/>
              </a:ext>
            </a:extLst>
          </p:cNvPr>
          <p:cNvSpPr txBox="1"/>
          <p:nvPr/>
        </p:nvSpPr>
        <p:spPr>
          <a:xfrm>
            <a:off x="1983178" y="761868"/>
            <a:ext cx="8404086" cy="70788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lt-LT" sz="4000" b="1">
                <a:latin typeface="Times New Roman"/>
                <a:cs typeface="Times New Roman"/>
              </a:rPr>
              <a:t>Testas</a:t>
            </a:r>
          </a:p>
        </p:txBody>
      </p:sp>
      <p:sp>
        <p:nvSpPr>
          <p:cNvPr id="14" name="Turinio vietos rezervavimo ženklas 13">
            <a:extLst>
              <a:ext uri="{FF2B5EF4-FFF2-40B4-BE49-F238E27FC236}">
                <a16:creationId xmlns:a16="http://schemas.microsoft.com/office/drawing/2014/main" id="{02E66CCD-1D34-F719-C162-82B24E59D2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4791" y="1750733"/>
            <a:ext cx="10058400" cy="3931920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lt-LT" sz="2400" b="1">
                <a:latin typeface="Cambria"/>
                <a:ea typeface="Cambria"/>
                <a:cs typeface="Times New Roman"/>
              </a:rPr>
              <a:t>2. Kas yra šešėlis?</a:t>
            </a:r>
          </a:p>
          <a:p>
            <a:pPr marL="0" indent="0">
              <a:buNone/>
            </a:pPr>
            <a:endParaRPr lang="lt-LT" sz="2400">
              <a:latin typeface="Times New Roman"/>
              <a:cs typeface="Times New Roman"/>
            </a:endParaRPr>
          </a:p>
          <a:p>
            <a:pPr marL="0" indent="0">
              <a:buNone/>
            </a:pPr>
            <a:r>
              <a:rPr lang="lt-LT" sz="2400">
                <a:latin typeface="Times New Roman"/>
                <a:cs typeface="Times New Roman"/>
              </a:rPr>
              <a:t>A. Vieta, kurios žmogus nemato.</a:t>
            </a:r>
          </a:p>
          <a:p>
            <a:pPr marL="0" indent="0">
              <a:buClr>
                <a:srgbClr val="EEEBE3"/>
              </a:buClr>
              <a:buNone/>
            </a:pPr>
            <a:r>
              <a:rPr lang="lt-LT" sz="2400">
                <a:latin typeface="Times New Roman"/>
                <a:cs typeface="Times New Roman"/>
              </a:rPr>
              <a:t>B. Šešėlis yra spalva.</a:t>
            </a:r>
            <a:endParaRPr lang="lt-LT" sz="2400">
              <a:solidFill>
                <a:srgbClr val="000000"/>
              </a:solidFill>
              <a:latin typeface="Times New Roman"/>
              <a:cs typeface="Times New Roman"/>
            </a:endParaRPr>
          </a:p>
          <a:p>
            <a:pPr marL="0" indent="0">
              <a:buClr>
                <a:srgbClr val="EEEBE3"/>
              </a:buClr>
              <a:buNone/>
            </a:pPr>
            <a:r>
              <a:rPr lang="lt-LT" sz="2400">
                <a:latin typeface="Times New Roman"/>
                <a:cs typeface="Times New Roman"/>
              </a:rPr>
              <a:t>C. E</a:t>
            </a:r>
            <a:r>
              <a:rPr lang="en-US" sz="2400" err="1">
                <a:latin typeface="Times New Roman"/>
                <a:cs typeface="Times New Roman"/>
              </a:rPr>
              <a:t>rdvės</a:t>
            </a:r>
            <a:r>
              <a:rPr lang="en-US" sz="2400">
                <a:latin typeface="Times New Roman"/>
                <a:cs typeface="Times New Roman"/>
              </a:rPr>
              <a:t> </a:t>
            </a:r>
            <a:r>
              <a:rPr lang="en-US" sz="2400" err="1">
                <a:latin typeface="Times New Roman"/>
                <a:cs typeface="Times New Roman"/>
              </a:rPr>
              <a:t>sritis</a:t>
            </a:r>
            <a:r>
              <a:rPr lang="en-US" sz="2400">
                <a:latin typeface="Times New Roman"/>
                <a:cs typeface="Times New Roman"/>
              </a:rPr>
              <a:t>, į </a:t>
            </a:r>
            <a:r>
              <a:rPr lang="en-US" sz="2400" err="1">
                <a:latin typeface="Times New Roman"/>
                <a:cs typeface="Times New Roman"/>
              </a:rPr>
              <a:t>kurią</a:t>
            </a:r>
            <a:r>
              <a:rPr lang="en-US" sz="2400">
                <a:latin typeface="Times New Roman"/>
                <a:cs typeface="Times New Roman"/>
              </a:rPr>
              <a:t> </a:t>
            </a:r>
            <a:r>
              <a:rPr lang="en-US" sz="2400" err="1">
                <a:latin typeface="Times New Roman"/>
                <a:cs typeface="Times New Roman"/>
              </a:rPr>
              <a:t>nepatenka</a:t>
            </a:r>
            <a:r>
              <a:rPr lang="en-US" sz="2400">
                <a:latin typeface="Times New Roman"/>
                <a:cs typeface="Times New Roman"/>
              </a:rPr>
              <a:t> </a:t>
            </a:r>
            <a:r>
              <a:rPr lang="en-US" sz="2400" err="1">
                <a:latin typeface="Times New Roman"/>
                <a:cs typeface="Times New Roman"/>
              </a:rPr>
              <a:t>šviesos</a:t>
            </a:r>
            <a:r>
              <a:rPr lang="en-US" sz="2400">
                <a:latin typeface="Times New Roman"/>
                <a:cs typeface="Times New Roman"/>
              </a:rPr>
              <a:t> </a:t>
            </a:r>
            <a:r>
              <a:rPr lang="en-US" sz="2400" err="1">
                <a:latin typeface="Times New Roman"/>
                <a:cs typeface="Times New Roman"/>
              </a:rPr>
              <a:t>energiją</a:t>
            </a:r>
            <a:r>
              <a:rPr lang="en-US" sz="2400">
                <a:latin typeface="Times New Roman"/>
                <a:cs typeface="Times New Roman"/>
              </a:rPr>
              <a:t>.</a:t>
            </a:r>
            <a:endParaRPr lang="lt-LT" sz="2400">
              <a:solidFill>
                <a:srgbClr val="000000"/>
              </a:solidFill>
              <a:latin typeface="Times New Roman"/>
              <a:cs typeface="Times New Roman"/>
            </a:endParaRPr>
          </a:p>
          <a:p>
            <a:pPr marL="0" indent="0">
              <a:buClr>
                <a:srgbClr val="EEEBE3"/>
              </a:buClr>
              <a:buNone/>
            </a:pPr>
            <a:r>
              <a:rPr lang="lt-LT" sz="2400">
                <a:latin typeface="Times New Roman"/>
                <a:cs typeface="Times New Roman"/>
              </a:rPr>
              <a:t>D. </a:t>
            </a:r>
            <a:r>
              <a:rPr lang="en-US" sz="2400" err="1">
                <a:latin typeface="Times New Roman"/>
                <a:cs typeface="Times New Roman"/>
              </a:rPr>
              <a:t>Erdvės</a:t>
            </a:r>
            <a:r>
              <a:rPr lang="en-US" sz="2400">
                <a:latin typeface="Times New Roman"/>
                <a:cs typeface="Times New Roman"/>
              </a:rPr>
              <a:t> </a:t>
            </a:r>
            <a:r>
              <a:rPr lang="en-US" sz="2400" err="1">
                <a:latin typeface="Times New Roman"/>
                <a:cs typeface="Times New Roman"/>
              </a:rPr>
              <a:t>sritis</a:t>
            </a:r>
            <a:r>
              <a:rPr lang="en-US" sz="2400">
                <a:latin typeface="Times New Roman"/>
                <a:cs typeface="Times New Roman"/>
              </a:rPr>
              <a:t>, į </a:t>
            </a:r>
            <a:r>
              <a:rPr lang="en-US" sz="2400" err="1">
                <a:latin typeface="Times New Roman"/>
                <a:cs typeface="Times New Roman"/>
              </a:rPr>
              <a:t>kurią</a:t>
            </a:r>
            <a:r>
              <a:rPr lang="en-US" sz="2400">
                <a:latin typeface="Times New Roman"/>
                <a:cs typeface="Times New Roman"/>
              </a:rPr>
              <a:t> </a:t>
            </a:r>
            <a:r>
              <a:rPr lang="en-US" sz="2400" err="1">
                <a:latin typeface="Times New Roman"/>
                <a:cs typeface="Times New Roman"/>
              </a:rPr>
              <a:t>patenka</a:t>
            </a:r>
            <a:r>
              <a:rPr lang="en-US" sz="2400">
                <a:latin typeface="Times New Roman"/>
                <a:cs typeface="Times New Roman"/>
              </a:rPr>
              <a:t> </a:t>
            </a:r>
            <a:r>
              <a:rPr lang="en-US" sz="2400" err="1">
                <a:latin typeface="Times New Roman"/>
                <a:cs typeface="Times New Roman"/>
              </a:rPr>
              <a:t>dalis</a:t>
            </a:r>
            <a:r>
              <a:rPr lang="en-US" sz="2400">
                <a:latin typeface="Times New Roman"/>
                <a:cs typeface="Times New Roman"/>
              </a:rPr>
              <a:t> </a:t>
            </a:r>
            <a:r>
              <a:rPr lang="en-US" sz="2400" err="1">
                <a:latin typeface="Times New Roman"/>
                <a:cs typeface="Times New Roman"/>
              </a:rPr>
              <a:t>šviesos</a:t>
            </a:r>
            <a:r>
              <a:rPr lang="en-US" sz="2400">
                <a:latin typeface="Times New Roman"/>
                <a:cs typeface="Times New Roman"/>
              </a:rPr>
              <a:t> </a:t>
            </a:r>
            <a:r>
              <a:rPr lang="en-US" sz="2400" err="1">
                <a:latin typeface="Times New Roman"/>
                <a:cs typeface="Times New Roman"/>
              </a:rPr>
              <a:t>šaltinio</a:t>
            </a:r>
            <a:r>
              <a:rPr lang="en-US" sz="2400">
                <a:latin typeface="Times New Roman"/>
                <a:cs typeface="Times New Roman"/>
              </a:rPr>
              <a:t> </a:t>
            </a:r>
            <a:r>
              <a:rPr lang="en-US" sz="2400" err="1">
                <a:latin typeface="Times New Roman"/>
                <a:cs typeface="Times New Roman"/>
              </a:rPr>
              <a:t>energijos</a:t>
            </a:r>
            <a:r>
              <a:rPr lang="en-US" sz="2400">
                <a:latin typeface="Times New Roman"/>
                <a:cs typeface="Times New Roman"/>
              </a:rPr>
              <a:t>.</a:t>
            </a:r>
            <a:endParaRPr lang="en-US" sz="2400">
              <a:solidFill>
                <a:srgbClr val="FFFFFF"/>
              </a:solidFill>
              <a:latin typeface="Times New Roman"/>
              <a:cs typeface="Times New Roman"/>
            </a:endParaRPr>
          </a:p>
          <a:p>
            <a:pPr>
              <a:buClr>
                <a:srgbClr val="EEEBE3"/>
              </a:buClr>
              <a:buAutoNum type="arabicPeriod"/>
            </a:pPr>
            <a:endParaRPr lang="lt-LT">
              <a:latin typeface="Century Gothic" panose="020B0502020202020204"/>
              <a:cs typeface="Times New Roman"/>
            </a:endParaRPr>
          </a:p>
        </p:txBody>
      </p:sp>
      <p:sp>
        <p:nvSpPr>
          <p:cNvPr id="2" name="Pavadinimas 1" hidden="1">
            <a:extLst>
              <a:ext uri="{FF2B5EF4-FFF2-40B4-BE49-F238E27FC236}">
                <a16:creationId xmlns:a16="http://schemas.microsoft.com/office/drawing/2014/main" id="{9353E933-BECD-F2D8-2595-ACE1685303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08741" y="695772"/>
            <a:ext cx="4956313" cy="775253"/>
          </a:xfrm>
          <a:noFill/>
        </p:spPr>
        <p:txBody>
          <a:bodyPr>
            <a:normAutofit/>
          </a:bodyPr>
          <a:lstStyle/>
          <a:p>
            <a:endParaRPr lang="lt-LT" sz="3200" b="1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05519289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Plain Dark Blue Dark Blue, HD Wallpaper Peakpx, 43% OFF">
            <a:extLst>
              <a:ext uri="{FF2B5EF4-FFF2-40B4-BE49-F238E27FC236}">
                <a16:creationId xmlns:a16="http://schemas.microsoft.com/office/drawing/2014/main" id="{759633F4-CE2A-1892-E854-BA5855B621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377" y="398528"/>
            <a:ext cx="11483242" cy="6079304"/>
          </a:xfrm>
          <a:prstGeom prst="rect">
            <a:avLst/>
          </a:prstGeom>
        </p:spPr>
      </p:pic>
      <p:sp>
        <p:nvSpPr>
          <p:cNvPr id="5" name="Stačiakampis: suapvalinti kampai 4">
            <a:extLst>
              <a:ext uri="{FF2B5EF4-FFF2-40B4-BE49-F238E27FC236}">
                <a16:creationId xmlns:a16="http://schemas.microsoft.com/office/drawing/2014/main" id="{5DAFAA78-D758-1112-6F1E-D03AC64E4C47}"/>
              </a:ext>
            </a:extLst>
          </p:cNvPr>
          <p:cNvSpPr>
            <a:spLocks/>
          </p:cNvSpPr>
          <p:nvPr/>
        </p:nvSpPr>
        <p:spPr>
          <a:xfrm>
            <a:off x="612913" y="643283"/>
            <a:ext cx="11153912" cy="5543825"/>
          </a:xfrm>
          <a:prstGeom prst="roundRect">
            <a:avLst/>
          </a:prstGeom>
          <a:solidFill>
            <a:srgbClr val="FFFFFF">
              <a:alpha val="15000"/>
            </a:srgbClr>
          </a:solidFill>
          <a:ln>
            <a:noFill/>
          </a:ln>
          <a:effectLst>
            <a:outerShdw blurRad="63500" dist="38100" dir="2700000">
              <a:srgbClr val="000000">
                <a:alpha val="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5D54B56-7C32-ACDF-9C09-5E222164C8D4}"/>
              </a:ext>
            </a:extLst>
          </p:cNvPr>
          <p:cNvSpPr txBox="1"/>
          <p:nvPr/>
        </p:nvSpPr>
        <p:spPr>
          <a:xfrm>
            <a:off x="1983178" y="761868"/>
            <a:ext cx="8404086" cy="70788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lt-LT" sz="4000" b="1">
                <a:latin typeface="Times New Roman"/>
                <a:cs typeface="Times New Roman"/>
              </a:rPr>
              <a:t>Testas</a:t>
            </a:r>
          </a:p>
        </p:txBody>
      </p:sp>
      <p:sp>
        <p:nvSpPr>
          <p:cNvPr id="14" name="Turinio vietos rezervavimo ženklas 13">
            <a:extLst>
              <a:ext uri="{FF2B5EF4-FFF2-40B4-BE49-F238E27FC236}">
                <a16:creationId xmlns:a16="http://schemas.microsoft.com/office/drawing/2014/main" id="{02E66CCD-1D34-F719-C162-82B24E59D2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4791" y="1750733"/>
            <a:ext cx="10058400" cy="3931920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lt-LT" sz="2400" b="1">
                <a:latin typeface="Cambria"/>
                <a:ea typeface="Cambria"/>
                <a:cs typeface="Times New Roman"/>
              </a:rPr>
              <a:t>2. Kas yra šešėlis?</a:t>
            </a:r>
          </a:p>
          <a:p>
            <a:pPr marL="0" indent="0">
              <a:buNone/>
            </a:pPr>
            <a:endParaRPr lang="lt-LT" sz="2400">
              <a:latin typeface="Times New Roman"/>
              <a:cs typeface="Times New Roman"/>
            </a:endParaRPr>
          </a:p>
          <a:p>
            <a:pPr marL="0" indent="0">
              <a:buNone/>
            </a:pPr>
            <a:r>
              <a:rPr lang="lt-LT" sz="2400">
                <a:latin typeface="Times New Roman"/>
                <a:cs typeface="Times New Roman"/>
              </a:rPr>
              <a:t>A. Vieta, kurios žmogus nemato.</a:t>
            </a:r>
          </a:p>
          <a:p>
            <a:pPr marL="0" indent="0">
              <a:buClr>
                <a:srgbClr val="EEEBE3"/>
              </a:buClr>
              <a:buNone/>
            </a:pPr>
            <a:r>
              <a:rPr lang="lt-LT" sz="2400">
                <a:latin typeface="Times New Roman"/>
                <a:cs typeface="Times New Roman"/>
              </a:rPr>
              <a:t>B. Šešėlis yra spalva.</a:t>
            </a:r>
            <a:endParaRPr lang="lt-LT" sz="2400">
              <a:solidFill>
                <a:srgbClr val="000000"/>
              </a:solidFill>
              <a:latin typeface="Times New Roman"/>
              <a:cs typeface="Times New Roman"/>
            </a:endParaRPr>
          </a:p>
          <a:p>
            <a:pPr marL="0" indent="0">
              <a:buClr>
                <a:srgbClr val="EEEBE3"/>
              </a:buClr>
              <a:buNone/>
            </a:pPr>
            <a:r>
              <a:rPr lang="lt-LT" sz="2400" b="1">
                <a:solidFill>
                  <a:srgbClr val="2ABD6C"/>
                </a:solidFill>
                <a:latin typeface="Times New Roman"/>
                <a:cs typeface="Times New Roman"/>
              </a:rPr>
              <a:t>C. E</a:t>
            </a:r>
            <a:r>
              <a:rPr lang="en-US" sz="2400" b="1" err="1">
                <a:solidFill>
                  <a:srgbClr val="2ABD6C"/>
                </a:solidFill>
                <a:latin typeface="Times New Roman"/>
                <a:cs typeface="Times New Roman"/>
              </a:rPr>
              <a:t>rdvės</a:t>
            </a:r>
            <a:r>
              <a:rPr lang="en-US" sz="2400" b="1">
                <a:solidFill>
                  <a:srgbClr val="2ABD6C"/>
                </a:solidFill>
                <a:latin typeface="Times New Roman"/>
                <a:cs typeface="Times New Roman"/>
              </a:rPr>
              <a:t> </a:t>
            </a:r>
            <a:r>
              <a:rPr lang="en-US" sz="2400" b="1" err="1">
                <a:solidFill>
                  <a:srgbClr val="2ABD6C"/>
                </a:solidFill>
                <a:latin typeface="Times New Roman"/>
                <a:cs typeface="Times New Roman"/>
              </a:rPr>
              <a:t>sritis</a:t>
            </a:r>
            <a:r>
              <a:rPr lang="en-US" sz="2400" b="1">
                <a:solidFill>
                  <a:srgbClr val="2ABD6C"/>
                </a:solidFill>
                <a:latin typeface="Times New Roman"/>
                <a:cs typeface="Times New Roman"/>
              </a:rPr>
              <a:t>, į </a:t>
            </a:r>
            <a:r>
              <a:rPr lang="en-US" sz="2400" b="1" err="1">
                <a:solidFill>
                  <a:srgbClr val="2ABD6C"/>
                </a:solidFill>
                <a:latin typeface="Times New Roman"/>
                <a:cs typeface="Times New Roman"/>
              </a:rPr>
              <a:t>kurią</a:t>
            </a:r>
            <a:r>
              <a:rPr lang="en-US" sz="2400" b="1">
                <a:solidFill>
                  <a:srgbClr val="2ABD6C"/>
                </a:solidFill>
                <a:latin typeface="Times New Roman"/>
                <a:cs typeface="Times New Roman"/>
              </a:rPr>
              <a:t> </a:t>
            </a:r>
            <a:r>
              <a:rPr lang="en-US" sz="2400" b="1" err="1">
                <a:solidFill>
                  <a:srgbClr val="2ABD6C"/>
                </a:solidFill>
                <a:latin typeface="Times New Roman"/>
                <a:cs typeface="Times New Roman"/>
              </a:rPr>
              <a:t>nepatenka</a:t>
            </a:r>
            <a:r>
              <a:rPr lang="en-US" sz="2400" b="1">
                <a:solidFill>
                  <a:srgbClr val="2ABD6C"/>
                </a:solidFill>
                <a:latin typeface="Times New Roman"/>
                <a:cs typeface="Times New Roman"/>
              </a:rPr>
              <a:t> </a:t>
            </a:r>
            <a:r>
              <a:rPr lang="en-US" sz="2400" b="1" err="1">
                <a:solidFill>
                  <a:srgbClr val="2ABD6C"/>
                </a:solidFill>
                <a:latin typeface="Times New Roman"/>
                <a:cs typeface="Times New Roman"/>
              </a:rPr>
              <a:t>šviesos</a:t>
            </a:r>
            <a:r>
              <a:rPr lang="en-US" sz="2400" b="1">
                <a:solidFill>
                  <a:srgbClr val="2ABD6C"/>
                </a:solidFill>
                <a:latin typeface="Times New Roman"/>
                <a:cs typeface="Times New Roman"/>
              </a:rPr>
              <a:t> </a:t>
            </a:r>
            <a:r>
              <a:rPr lang="en-US" sz="2400" b="1" err="1">
                <a:solidFill>
                  <a:srgbClr val="2ABD6C"/>
                </a:solidFill>
                <a:latin typeface="Times New Roman"/>
                <a:cs typeface="Times New Roman"/>
              </a:rPr>
              <a:t>energiją</a:t>
            </a:r>
            <a:r>
              <a:rPr lang="en-US" sz="2400" b="1">
                <a:solidFill>
                  <a:srgbClr val="2ABD6C"/>
                </a:solidFill>
                <a:latin typeface="Times New Roman"/>
                <a:cs typeface="Times New Roman"/>
              </a:rPr>
              <a:t>.</a:t>
            </a:r>
            <a:endParaRPr lang="lt-LT" sz="2400" b="1">
              <a:solidFill>
                <a:srgbClr val="2ABD6C"/>
              </a:solidFill>
              <a:latin typeface="Times New Roman"/>
              <a:cs typeface="Times New Roman"/>
            </a:endParaRPr>
          </a:p>
          <a:p>
            <a:pPr marL="0" indent="0">
              <a:buClr>
                <a:srgbClr val="EEEBE3"/>
              </a:buClr>
              <a:buNone/>
            </a:pPr>
            <a:r>
              <a:rPr lang="lt-LT" sz="2400">
                <a:latin typeface="Times New Roman"/>
                <a:cs typeface="Times New Roman"/>
              </a:rPr>
              <a:t>D. </a:t>
            </a:r>
            <a:r>
              <a:rPr lang="en-US" sz="2400" err="1">
                <a:latin typeface="Times New Roman"/>
                <a:cs typeface="Times New Roman"/>
              </a:rPr>
              <a:t>Erdvės</a:t>
            </a:r>
            <a:r>
              <a:rPr lang="en-US" sz="2400">
                <a:latin typeface="Times New Roman"/>
                <a:cs typeface="Times New Roman"/>
              </a:rPr>
              <a:t> </a:t>
            </a:r>
            <a:r>
              <a:rPr lang="en-US" sz="2400" err="1">
                <a:latin typeface="Times New Roman"/>
                <a:cs typeface="Times New Roman"/>
              </a:rPr>
              <a:t>sritis</a:t>
            </a:r>
            <a:r>
              <a:rPr lang="en-US" sz="2400">
                <a:latin typeface="Times New Roman"/>
                <a:cs typeface="Times New Roman"/>
              </a:rPr>
              <a:t>, į </a:t>
            </a:r>
            <a:r>
              <a:rPr lang="en-US" sz="2400" err="1">
                <a:latin typeface="Times New Roman"/>
                <a:cs typeface="Times New Roman"/>
              </a:rPr>
              <a:t>kurią</a:t>
            </a:r>
            <a:r>
              <a:rPr lang="en-US" sz="2400">
                <a:latin typeface="Times New Roman"/>
                <a:cs typeface="Times New Roman"/>
              </a:rPr>
              <a:t> </a:t>
            </a:r>
            <a:r>
              <a:rPr lang="en-US" sz="2400" err="1">
                <a:latin typeface="Times New Roman"/>
                <a:cs typeface="Times New Roman"/>
              </a:rPr>
              <a:t>patenka</a:t>
            </a:r>
            <a:r>
              <a:rPr lang="en-US" sz="2400">
                <a:latin typeface="Times New Roman"/>
                <a:cs typeface="Times New Roman"/>
              </a:rPr>
              <a:t> </a:t>
            </a:r>
            <a:r>
              <a:rPr lang="en-US" sz="2400" err="1">
                <a:latin typeface="Times New Roman"/>
                <a:cs typeface="Times New Roman"/>
              </a:rPr>
              <a:t>dalis</a:t>
            </a:r>
            <a:r>
              <a:rPr lang="en-US" sz="2400">
                <a:latin typeface="Times New Roman"/>
                <a:cs typeface="Times New Roman"/>
              </a:rPr>
              <a:t> </a:t>
            </a:r>
            <a:r>
              <a:rPr lang="en-US" sz="2400" err="1">
                <a:latin typeface="Times New Roman"/>
                <a:cs typeface="Times New Roman"/>
              </a:rPr>
              <a:t>šviesos</a:t>
            </a:r>
            <a:r>
              <a:rPr lang="en-US" sz="2400">
                <a:latin typeface="Times New Roman"/>
                <a:cs typeface="Times New Roman"/>
              </a:rPr>
              <a:t> </a:t>
            </a:r>
            <a:r>
              <a:rPr lang="en-US" sz="2400" err="1">
                <a:latin typeface="Times New Roman"/>
                <a:cs typeface="Times New Roman"/>
              </a:rPr>
              <a:t>šaltinio</a:t>
            </a:r>
            <a:r>
              <a:rPr lang="en-US" sz="2400">
                <a:latin typeface="Times New Roman"/>
                <a:cs typeface="Times New Roman"/>
              </a:rPr>
              <a:t> </a:t>
            </a:r>
            <a:r>
              <a:rPr lang="en-US" sz="2400" err="1">
                <a:latin typeface="Times New Roman"/>
                <a:cs typeface="Times New Roman"/>
              </a:rPr>
              <a:t>energijos</a:t>
            </a:r>
            <a:r>
              <a:rPr lang="en-US" sz="2400">
                <a:latin typeface="Times New Roman"/>
                <a:cs typeface="Times New Roman"/>
              </a:rPr>
              <a:t>.</a:t>
            </a:r>
            <a:endParaRPr lang="en-US" sz="2400">
              <a:solidFill>
                <a:srgbClr val="FFFFFF"/>
              </a:solidFill>
              <a:latin typeface="Times New Roman"/>
              <a:cs typeface="Times New Roman"/>
            </a:endParaRPr>
          </a:p>
          <a:p>
            <a:pPr>
              <a:buClr>
                <a:srgbClr val="EEEBE3"/>
              </a:buClr>
              <a:buAutoNum type="arabicPeriod"/>
            </a:pPr>
            <a:endParaRPr lang="lt-LT">
              <a:latin typeface="Century Gothic" panose="020B0502020202020204"/>
              <a:cs typeface="Times New Roman"/>
            </a:endParaRPr>
          </a:p>
        </p:txBody>
      </p:sp>
      <p:sp>
        <p:nvSpPr>
          <p:cNvPr id="2" name="Pavadinimas 1" hidden="1">
            <a:extLst>
              <a:ext uri="{FF2B5EF4-FFF2-40B4-BE49-F238E27FC236}">
                <a16:creationId xmlns:a16="http://schemas.microsoft.com/office/drawing/2014/main" id="{9353E933-BECD-F2D8-2595-ACE1685303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08741" y="695772"/>
            <a:ext cx="4956313" cy="775253"/>
          </a:xfrm>
          <a:noFill/>
        </p:spPr>
        <p:txBody>
          <a:bodyPr>
            <a:normAutofit/>
          </a:bodyPr>
          <a:lstStyle/>
          <a:p>
            <a:endParaRPr lang="lt-LT" sz="3200" b="1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62347009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Plain Dark Blue Dark Blue, HD Wallpaper Peakpx, 43% OFF">
            <a:extLst>
              <a:ext uri="{FF2B5EF4-FFF2-40B4-BE49-F238E27FC236}">
                <a16:creationId xmlns:a16="http://schemas.microsoft.com/office/drawing/2014/main" id="{FAD42F6D-7141-D2C6-43FF-E59964DF2E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377" y="398528"/>
            <a:ext cx="11483242" cy="6079304"/>
          </a:xfrm>
          <a:prstGeom prst="rect">
            <a:avLst/>
          </a:prstGeom>
        </p:spPr>
      </p:pic>
      <p:sp>
        <p:nvSpPr>
          <p:cNvPr id="5" name="Stačiakampis: suapvalinti kampai 4">
            <a:extLst>
              <a:ext uri="{FF2B5EF4-FFF2-40B4-BE49-F238E27FC236}">
                <a16:creationId xmlns:a16="http://schemas.microsoft.com/office/drawing/2014/main" id="{5DAFAA78-D758-1112-6F1E-D03AC64E4C47}"/>
              </a:ext>
            </a:extLst>
          </p:cNvPr>
          <p:cNvSpPr>
            <a:spLocks/>
          </p:cNvSpPr>
          <p:nvPr/>
        </p:nvSpPr>
        <p:spPr>
          <a:xfrm>
            <a:off x="612913" y="643283"/>
            <a:ext cx="11153912" cy="5543825"/>
          </a:xfrm>
          <a:prstGeom prst="roundRect">
            <a:avLst/>
          </a:prstGeom>
          <a:solidFill>
            <a:srgbClr val="FFFFFF">
              <a:alpha val="15000"/>
            </a:srgbClr>
          </a:solidFill>
          <a:ln>
            <a:noFill/>
          </a:ln>
          <a:effectLst>
            <a:outerShdw blurRad="63500" dist="38100" dir="2700000">
              <a:srgbClr val="000000">
                <a:alpha val="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5D54B56-7C32-ACDF-9C09-5E222164C8D4}"/>
              </a:ext>
            </a:extLst>
          </p:cNvPr>
          <p:cNvSpPr txBox="1"/>
          <p:nvPr/>
        </p:nvSpPr>
        <p:spPr>
          <a:xfrm>
            <a:off x="1983178" y="761868"/>
            <a:ext cx="8404086" cy="70788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lt-LT" sz="4000" b="1">
                <a:latin typeface="Times New Roman"/>
                <a:cs typeface="Times New Roman"/>
              </a:rPr>
              <a:t>Testas</a:t>
            </a:r>
          </a:p>
        </p:txBody>
      </p:sp>
      <p:sp>
        <p:nvSpPr>
          <p:cNvPr id="14" name="Turinio vietos rezervavimo ženklas 13">
            <a:extLst>
              <a:ext uri="{FF2B5EF4-FFF2-40B4-BE49-F238E27FC236}">
                <a16:creationId xmlns:a16="http://schemas.microsoft.com/office/drawing/2014/main" id="{02E66CCD-1D34-F719-C162-82B24E59D2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4791" y="1750733"/>
            <a:ext cx="10058400" cy="3931920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lt-LT" sz="2400" b="1">
                <a:latin typeface="Cambria"/>
                <a:ea typeface="Cambria"/>
                <a:cs typeface="Times New Roman"/>
              </a:rPr>
              <a:t>3. Ar galima stebėti Saulės ir Mėnulio užtemimus iš bet kurio Žemės paviršiaus taško?</a:t>
            </a:r>
          </a:p>
          <a:p>
            <a:pPr marL="0" indent="0">
              <a:buNone/>
            </a:pPr>
            <a:endParaRPr lang="lt-LT" sz="2400">
              <a:latin typeface="Times New Roman"/>
              <a:cs typeface="Times New Roman"/>
            </a:endParaRPr>
          </a:p>
          <a:p>
            <a:pPr marL="0" indent="0">
              <a:buClr>
                <a:srgbClr val="EEEBE3"/>
              </a:buClr>
              <a:buNone/>
            </a:pPr>
            <a:r>
              <a:rPr lang="lt-LT" sz="2400">
                <a:latin typeface="Times New Roman"/>
                <a:cs typeface="Times New Roman"/>
              </a:rPr>
              <a:t>A. Saulės taip, Mėnulio taip.</a:t>
            </a:r>
          </a:p>
          <a:p>
            <a:pPr marL="0" indent="0">
              <a:buClr>
                <a:srgbClr val="EEEBE3"/>
              </a:buClr>
              <a:buNone/>
            </a:pPr>
            <a:r>
              <a:rPr lang="lt-LT" sz="2400">
                <a:latin typeface="Times New Roman"/>
                <a:cs typeface="Times New Roman"/>
              </a:rPr>
              <a:t>B. Saulės taip, Mėnulio ne.</a:t>
            </a:r>
            <a:endParaRPr lang="lt-LT" sz="2400">
              <a:solidFill>
                <a:srgbClr val="000000"/>
              </a:solidFill>
              <a:latin typeface="Times New Roman"/>
              <a:cs typeface="Times New Roman"/>
            </a:endParaRPr>
          </a:p>
          <a:p>
            <a:pPr marL="0" indent="0">
              <a:buClr>
                <a:srgbClr val="EEEBE3"/>
              </a:buClr>
              <a:buNone/>
            </a:pPr>
            <a:r>
              <a:rPr lang="lt-LT" sz="2400">
                <a:latin typeface="Times New Roman"/>
                <a:cs typeface="Times New Roman"/>
              </a:rPr>
              <a:t>C. Saulės ne, Mėnulio taip.</a:t>
            </a:r>
            <a:endParaRPr lang="lt-LT" sz="2400">
              <a:solidFill>
                <a:srgbClr val="000000"/>
              </a:solidFill>
              <a:latin typeface="Times New Roman"/>
              <a:cs typeface="Times New Roman"/>
            </a:endParaRPr>
          </a:p>
          <a:p>
            <a:pPr marL="0" indent="0">
              <a:buClr>
                <a:srgbClr val="EEEBE3"/>
              </a:buClr>
              <a:buNone/>
            </a:pPr>
            <a:r>
              <a:rPr lang="lt-LT" sz="2400">
                <a:latin typeface="Times New Roman"/>
                <a:cs typeface="Times New Roman"/>
              </a:rPr>
              <a:t>D. Saulės ne, Mėnulio ne.</a:t>
            </a:r>
            <a:endParaRPr lang="lt-LT" sz="2400">
              <a:solidFill>
                <a:srgbClr val="000000"/>
              </a:solidFill>
              <a:latin typeface="Times New Roman"/>
              <a:cs typeface="Times New Roman"/>
            </a:endParaRPr>
          </a:p>
          <a:p>
            <a:pPr>
              <a:buClr>
                <a:srgbClr val="EEEBE3"/>
              </a:buClr>
              <a:buAutoNum type="arabicPeriod"/>
            </a:pPr>
            <a:endParaRPr lang="lt-LT">
              <a:latin typeface="Century Gothic" panose="020B0502020202020204"/>
              <a:cs typeface="Times New Roman"/>
            </a:endParaRPr>
          </a:p>
        </p:txBody>
      </p:sp>
      <p:sp>
        <p:nvSpPr>
          <p:cNvPr id="2" name="Pavadinimas 1" hidden="1">
            <a:extLst>
              <a:ext uri="{FF2B5EF4-FFF2-40B4-BE49-F238E27FC236}">
                <a16:creationId xmlns:a16="http://schemas.microsoft.com/office/drawing/2014/main" id="{9353E933-BECD-F2D8-2595-ACE1685303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08741" y="695772"/>
            <a:ext cx="4956313" cy="775253"/>
          </a:xfrm>
          <a:noFill/>
        </p:spPr>
        <p:txBody>
          <a:bodyPr>
            <a:normAutofit/>
          </a:bodyPr>
          <a:lstStyle/>
          <a:p>
            <a:endParaRPr lang="lt-LT" sz="3200" b="1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8653956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Plain Dark Blue Dark Blue, HD Wallpaper Peakpx, 43% OFF">
            <a:extLst>
              <a:ext uri="{FF2B5EF4-FFF2-40B4-BE49-F238E27FC236}">
                <a16:creationId xmlns:a16="http://schemas.microsoft.com/office/drawing/2014/main" id="{9AAC0A62-9A39-7D6B-B584-DE6FDF6479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377" y="398528"/>
            <a:ext cx="11483242" cy="6079304"/>
          </a:xfrm>
          <a:prstGeom prst="rect">
            <a:avLst/>
          </a:prstGeom>
        </p:spPr>
      </p:pic>
      <p:sp>
        <p:nvSpPr>
          <p:cNvPr id="5" name="Stačiakampis: suapvalinti kampai 4">
            <a:extLst>
              <a:ext uri="{FF2B5EF4-FFF2-40B4-BE49-F238E27FC236}">
                <a16:creationId xmlns:a16="http://schemas.microsoft.com/office/drawing/2014/main" id="{5DAFAA78-D758-1112-6F1E-D03AC64E4C47}"/>
              </a:ext>
            </a:extLst>
          </p:cNvPr>
          <p:cNvSpPr>
            <a:spLocks/>
          </p:cNvSpPr>
          <p:nvPr/>
        </p:nvSpPr>
        <p:spPr>
          <a:xfrm>
            <a:off x="612913" y="643283"/>
            <a:ext cx="11153912" cy="5543825"/>
          </a:xfrm>
          <a:prstGeom prst="roundRect">
            <a:avLst/>
          </a:prstGeom>
          <a:solidFill>
            <a:srgbClr val="FFFFFF">
              <a:alpha val="15000"/>
            </a:srgbClr>
          </a:solidFill>
          <a:ln>
            <a:noFill/>
          </a:ln>
          <a:effectLst>
            <a:outerShdw blurRad="63500" dist="38100" dir="2700000">
              <a:srgbClr val="000000">
                <a:alpha val="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5D54B56-7C32-ACDF-9C09-5E222164C8D4}"/>
              </a:ext>
            </a:extLst>
          </p:cNvPr>
          <p:cNvSpPr txBox="1"/>
          <p:nvPr/>
        </p:nvSpPr>
        <p:spPr>
          <a:xfrm>
            <a:off x="1983178" y="761868"/>
            <a:ext cx="8404086" cy="70788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lt-LT" sz="4000" b="1">
                <a:latin typeface="Times New Roman"/>
                <a:cs typeface="Times New Roman"/>
              </a:rPr>
              <a:t>Testas</a:t>
            </a:r>
          </a:p>
        </p:txBody>
      </p:sp>
      <p:sp>
        <p:nvSpPr>
          <p:cNvPr id="14" name="Turinio vietos rezervavimo ženklas 13">
            <a:extLst>
              <a:ext uri="{FF2B5EF4-FFF2-40B4-BE49-F238E27FC236}">
                <a16:creationId xmlns:a16="http://schemas.microsoft.com/office/drawing/2014/main" id="{02E66CCD-1D34-F719-C162-82B24E59D2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4791" y="1750733"/>
            <a:ext cx="10058400" cy="3931920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lt-LT" sz="2400" b="1">
                <a:latin typeface="Cambria"/>
                <a:ea typeface="Cambria"/>
                <a:cs typeface="Times New Roman"/>
              </a:rPr>
              <a:t>3. Ar galima stebėti Saulės ir Mėnulio užtemimus iš bet kurio Žemės paviršiaus taško?</a:t>
            </a:r>
          </a:p>
          <a:p>
            <a:pPr marL="0" indent="0">
              <a:buNone/>
            </a:pPr>
            <a:endParaRPr lang="lt-LT" sz="2400">
              <a:latin typeface="Times New Roman"/>
              <a:cs typeface="Times New Roman"/>
            </a:endParaRPr>
          </a:p>
          <a:p>
            <a:pPr marL="0" indent="0">
              <a:buClr>
                <a:srgbClr val="EEEBE3"/>
              </a:buClr>
              <a:buNone/>
            </a:pPr>
            <a:r>
              <a:rPr lang="lt-LT" sz="2400">
                <a:latin typeface="Times New Roman"/>
                <a:cs typeface="Times New Roman"/>
              </a:rPr>
              <a:t>A. Saulės taip, Mėnulio taip.</a:t>
            </a:r>
          </a:p>
          <a:p>
            <a:pPr marL="0" indent="0">
              <a:buClr>
                <a:srgbClr val="EEEBE3"/>
              </a:buClr>
              <a:buNone/>
            </a:pPr>
            <a:r>
              <a:rPr lang="lt-LT" sz="2400">
                <a:latin typeface="Times New Roman"/>
                <a:cs typeface="Times New Roman"/>
              </a:rPr>
              <a:t>B. Saulės taip, Mėnulio ne.</a:t>
            </a:r>
            <a:endParaRPr lang="lt-LT" sz="2400">
              <a:solidFill>
                <a:srgbClr val="000000"/>
              </a:solidFill>
              <a:latin typeface="Times New Roman"/>
              <a:cs typeface="Times New Roman"/>
            </a:endParaRPr>
          </a:p>
          <a:p>
            <a:pPr marL="0" indent="0">
              <a:buClr>
                <a:srgbClr val="EEEBE3"/>
              </a:buClr>
              <a:buNone/>
            </a:pPr>
            <a:r>
              <a:rPr lang="lt-LT" sz="2400" b="1">
                <a:solidFill>
                  <a:srgbClr val="2ABD6C"/>
                </a:solidFill>
                <a:latin typeface="Times New Roman"/>
                <a:cs typeface="Times New Roman"/>
              </a:rPr>
              <a:t>C. Saulės ne, Mėnulio taip.</a:t>
            </a:r>
          </a:p>
          <a:p>
            <a:pPr marL="0" indent="0">
              <a:buClr>
                <a:srgbClr val="EEEBE3"/>
              </a:buClr>
              <a:buNone/>
            </a:pPr>
            <a:r>
              <a:rPr lang="lt-LT" sz="2400">
                <a:latin typeface="Times New Roman"/>
                <a:cs typeface="Times New Roman"/>
              </a:rPr>
              <a:t>D. Saulės ne, Mėnulio ne.</a:t>
            </a:r>
            <a:endParaRPr lang="lt-LT" sz="2400">
              <a:solidFill>
                <a:srgbClr val="000000"/>
              </a:solidFill>
              <a:latin typeface="Times New Roman"/>
              <a:cs typeface="Times New Roman"/>
            </a:endParaRPr>
          </a:p>
          <a:p>
            <a:pPr>
              <a:buClr>
                <a:srgbClr val="EEEBE3"/>
              </a:buClr>
              <a:buAutoNum type="arabicPeriod"/>
            </a:pPr>
            <a:endParaRPr lang="lt-LT">
              <a:latin typeface="Century Gothic" panose="020B0502020202020204"/>
              <a:cs typeface="Times New Roman"/>
            </a:endParaRPr>
          </a:p>
        </p:txBody>
      </p:sp>
      <p:sp>
        <p:nvSpPr>
          <p:cNvPr id="2" name="Pavadinimas 1" hidden="1">
            <a:extLst>
              <a:ext uri="{FF2B5EF4-FFF2-40B4-BE49-F238E27FC236}">
                <a16:creationId xmlns:a16="http://schemas.microsoft.com/office/drawing/2014/main" id="{9353E933-BECD-F2D8-2595-ACE1685303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08741" y="695772"/>
            <a:ext cx="4956313" cy="775253"/>
          </a:xfrm>
          <a:noFill/>
        </p:spPr>
        <p:txBody>
          <a:bodyPr>
            <a:normAutofit/>
          </a:bodyPr>
          <a:lstStyle/>
          <a:p>
            <a:endParaRPr lang="lt-LT" sz="3200" b="1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2135626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Plain Dark Blue Dark Blue, HD Wallpaper Peakpx, 43% OFF">
            <a:extLst>
              <a:ext uri="{FF2B5EF4-FFF2-40B4-BE49-F238E27FC236}">
                <a16:creationId xmlns:a16="http://schemas.microsoft.com/office/drawing/2014/main" id="{1F375287-7148-6A1C-28B3-C5CB27A1B8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377" y="398528"/>
            <a:ext cx="11483242" cy="6079304"/>
          </a:xfrm>
          <a:prstGeom prst="rect">
            <a:avLst/>
          </a:prstGeom>
        </p:spPr>
      </p:pic>
      <p:sp>
        <p:nvSpPr>
          <p:cNvPr id="5" name="Stačiakampis: suapvalinti kampai 4">
            <a:extLst>
              <a:ext uri="{FF2B5EF4-FFF2-40B4-BE49-F238E27FC236}">
                <a16:creationId xmlns:a16="http://schemas.microsoft.com/office/drawing/2014/main" id="{5DAFAA78-D758-1112-6F1E-D03AC64E4C47}"/>
              </a:ext>
            </a:extLst>
          </p:cNvPr>
          <p:cNvSpPr>
            <a:spLocks/>
          </p:cNvSpPr>
          <p:nvPr/>
        </p:nvSpPr>
        <p:spPr>
          <a:xfrm>
            <a:off x="612913" y="643283"/>
            <a:ext cx="11153912" cy="5543825"/>
          </a:xfrm>
          <a:prstGeom prst="roundRect">
            <a:avLst/>
          </a:prstGeom>
          <a:solidFill>
            <a:srgbClr val="FFFFFF">
              <a:alpha val="15000"/>
            </a:srgbClr>
          </a:solidFill>
          <a:ln>
            <a:noFill/>
          </a:ln>
          <a:effectLst>
            <a:outerShdw blurRad="63500" dist="38100" dir="2700000">
              <a:srgbClr val="000000">
                <a:alpha val="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5D54B56-7C32-ACDF-9C09-5E222164C8D4}"/>
              </a:ext>
            </a:extLst>
          </p:cNvPr>
          <p:cNvSpPr txBox="1"/>
          <p:nvPr/>
        </p:nvSpPr>
        <p:spPr>
          <a:xfrm>
            <a:off x="1983178" y="761868"/>
            <a:ext cx="8404086" cy="70788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lt-LT" sz="4000" b="1">
                <a:latin typeface="Times New Roman"/>
                <a:cs typeface="Times New Roman"/>
              </a:rPr>
              <a:t>Testas</a:t>
            </a:r>
          </a:p>
        </p:txBody>
      </p:sp>
      <p:sp>
        <p:nvSpPr>
          <p:cNvPr id="14" name="Turinio vietos rezervavimo ženklas 13">
            <a:extLst>
              <a:ext uri="{FF2B5EF4-FFF2-40B4-BE49-F238E27FC236}">
                <a16:creationId xmlns:a16="http://schemas.microsoft.com/office/drawing/2014/main" id="{02E66CCD-1D34-F719-C162-82B24E59D2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4791" y="1750733"/>
            <a:ext cx="10058400" cy="3931920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lt-LT" sz="2400" b="1">
                <a:latin typeface="Cambria"/>
                <a:ea typeface="Cambria"/>
                <a:cs typeface="Times New Roman"/>
              </a:rPr>
              <a:t>4. Kokių reikia sąlygų, kad šešėlis susidarytų?</a:t>
            </a:r>
          </a:p>
          <a:p>
            <a:pPr marL="0" indent="0">
              <a:buNone/>
            </a:pPr>
            <a:endParaRPr lang="lt-LT" sz="2400">
              <a:latin typeface="Times New Roman"/>
              <a:cs typeface="Times New Roman"/>
            </a:endParaRPr>
          </a:p>
          <a:p>
            <a:pPr marL="0" indent="0">
              <a:buClr>
                <a:srgbClr val="EEEBE3"/>
              </a:buClr>
              <a:buNone/>
            </a:pPr>
            <a:r>
              <a:rPr lang="lt-LT" sz="2400">
                <a:latin typeface="Times New Roman"/>
                <a:cs typeface="Times New Roman"/>
              </a:rPr>
              <a:t>A. Šviesos šaltinio ir neskaidraus kūno.</a:t>
            </a:r>
          </a:p>
          <a:p>
            <a:pPr marL="0" indent="0">
              <a:buClr>
                <a:srgbClr val="EEEBE3"/>
              </a:buClr>
              <a:buNone/>
            </a:pPr>
            <a:r>
              <a:rPr lang="lt-LT" sz="2400">
                <a:latin typeface="Times New Roman"/>
                <a:cs typeface="Times New Roman"/>
              </a:rPr>
              <a:t>B. Šviesos šaltinio ir skaidraus kūno.</a:t>
            </a:r>
          </a:p>
          <a:p>
            <a:pPr marL="0" indent="0">
              <a:buClr>
                <a:srgbClr val="EEEBE3"/>
              </a:buClr>
              <a:buNone/>
            </a:pPr>
            <a:r>
              <a:rPr lang="lt-LT" sz="2400">
                <a:latin typeface="Times New Roman"/>
                <a:cs typeface="Times New Roman"/>
              </a:rPr>
              <a:t>C. Šviesos šaltinio, skaidraus kūno ir skaidraus ekrano.</a:t>
            </a:r>
          </a:p>
          <a:p>
            <a:pPr marL="0" indent="0">
              <a:buClr>
                <a:srgbClr val="EEEBE3"/>
              </a:buClr>
              <a:buNone/>
            </a:pPr>
            <a:r>
              <a:rPr lang="lt-LT" sz="2400">
                <a:latin typeface="Times New Roman"/>
                <a:cs typeface="Times New Roman"/>
              </a:rPr>
              <a:t>D. Šviesos šaltinio, skaidraus kūno ir neskaidraus ekrano.</a:t>
            </a:r>
          </a:p>
          <a:p>
            <a:pPr>
              <a:buClr>
                <a:srgbClr val="EEEBE3"/>
              </a:buClr>
              <a:buAutoNum type="arabicPeriod"/>
            </a:pPr>
            <a:endParaRPr lang="lt-LT"/>
          </a:p>
        </p:txBody>
      </p:sp>
      <p:sp>
        <p:nvSpPr>
          <p:cNvPr id="2" name="Pavadinimas 1" hidden="1">
            <a:extLst>
              <a:ext uri="{FF2B5EF4-FFF2-40B4-BE49-F238E27FC236}">
                <a16:creationId xmlns:a16="http://schemas.microsoft.com/office/drawing/2014/main" id="{9353E933-BECD-F2D8-2595-ACE1685303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08741" y="695772"/>
            <a:ext cx="4956313" cy="775253"/>
          </a:xfrm>
          <a:noFill/>
        </p:spPr>
        <p:txBody>
          <a:bodyPr>
            <a:normAutofit/>
          </a:bodyPr>
          <a:lstStyle/>
          <a:p>
            <a:endParaRPr lang="lt-LT" sz="3200" b="1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65714167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Plain Dark Blue Dark Blue, HD Wallpaper Peakpx, 43% OFF">
            <a:extLst>
              <a:ext uri="{FF2B5EF4-FFF2-40B4-BE49-F238E27FC236}">
                <a16:creationId xmlns:a16="http://schemas.microsoft.com/office/drawing/2014/main" id="{1B4E18B7-5325-3B82-4D8A-61C0F1582D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377" y="398528"/>
            <a:ext cx="11483242" cy="6079304"/>
          </a:xfrm>
          <a:prstGeom prst="rect">
            <a:avLst/>
          </a:prstGeom>
        </p:spPr>
      </p:pic>
      <p:sp>
        <p:nvSpPr>
          <p:cNvPr id="5" name="Stačiakampis: suapvalinti kampai 4">
            <a:extLst>
              <a:ext uri="{FF2B5EF4-FFF2-40B4-BE49-F238E27FC236}">
                <a16:creationId xmlns:a16="http://schemas.microsoft.com/office/drawing/2014/main" id="{5DAFAA78-D758-1112-6F1E-D03AC64E4C47}"/>
              </a:ext>
            </a:extLst>
          </p:cNvPr>
          <p:cNvSpPr>
            <a:spLocks/>
          </p:cNvSpPr>
          <p:nvPr/>
        </p:nvSpPr>
        <p:spPr>
          <a:xfrm>
            <a:off x="612913" y="643283"/>
            <a:ext cx="11153912" cy="5543825"/>
          </a:xfrm>
          <a:prstGeom prst="roundRect">
            <a:avLst/>
          </a:prstGeom>
          <a:solidFill>
            <a:srgbClr val="FFFFFF">
              <a:alpha val="15000"/>
            </a:srgbClr>
          </a:solidFill>
          <a:ln>
            <a:noFill/>
          </a:ln>
          <a:effectLst>
            <a:outerShdw blurRad="63500" dist="38100" dir="2700000">
              <a:srgbClr val="000000">
                <a:alpha val="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5D54B56-7C32-ACDF-9C09-5E222164C8D4}"/>
              </a:ext>
            </a:extLst>
          </p:cNvPr>
          <p:cNvSpPr txBox="1"/>
          <p:nvPr/>
        </p:nvSpPr>
        <p:spPr>
          <a:xfrm>
            <a:off x="1983178" y="761868"/>
            <a:ext cx="8404086" cy="70788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lt-LT" sz="4000" b="1">
                <a:latin typeface="Times New Roman"/>
                <a:cs typeface="Times New Roman"/>
              </a:rPr>
              <a:t>Testas</a:t>
            </a:r>
          </a:p>
        </p:txBody>
      </p:sp>
      <p:sp>
        <p:nvSpPr>
          <p:cNvPr id="14" name="Turinio vietos rezervavimo ženklas 13">
            <a:extLst>
              <a:ext uri="{FF2B5EF4-FFF2-40B4-BE49-F238E27FC236}">
                <a16:creationId xmlns:a16="http://schemas.microsoft.com/office/drawing/2014/main" id="{02E66CCD-1D34-F719-C162-82B24E59D2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4791" y="1750733"/>
            <a:ext cx="10058400" cy="3931920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lt-LT" sz="2400" b="1">
                <a:latin typeface="Cambria"/>
                <a:ea typeface="Cambria"/>
                <a:cs typeface="Times New Roman"/>
              </a:rPr>
              <a:t>4. Kokių reikia sąlygų, kad šešėlis susidarytų?</a:t>
            </a:r>
          </a:p>
          <a:p>
            <a:pPr marL="0" indent="0">
              <a:buNone/>
            </a:pPr>
            <a:endParaRPr lang="lt-LT" sz="2400">
              <a:solidFill>
                <a:srgbClr val="FFFFFF"/>
              </a:solidFill>
              <a:latin typeface="Times New Roman"/>
              <a:cs typeface="Times New Roman"/>
            </a:endParaRPr>
          </a:p>
          <a:p>
            <a:pPr marL="0" indent="0">
              <a:buClr>
                <a:srgbClr val="EEEBE3"/>
              </a:buClr>
              <a:buNone/>
            </a:pPr>
            <a:r>
              <a:rPr lang="lt-LT" sz="2400" b="1">
                <a:solidFill>
                  <a:srgbClr val="2ABD6C"/>
                </a:solidFill>
                <a:latin typeface="Times New Roman"/>
                <a:cs typeface="Times New Roman"/>
              </a:rPr>
              <a:t>A. Šviesos šaltinio ir neskaidraus kūno.</a:t>
            </a:r>
          </a:p>
          <a:p>
            <a:pPr marL="0" indent="0">
              <a:buClr>
                <a:srgbClr val="EEEBE3"/>
              </a:buClr>
              <a:buNone/>
            </a:pPr>
            <a:r>
              <a:rPr lang="lt-LT" sz="2400">
                <a:latin typeface="Times New Roman"/>
                <a:cs typeface="Times New Roman"/>
              </a:rPr>
              <a:t>B. Šviesos šaltinio ir skaidraus kūno.</a:t>
            </a:r>
          </a:p>
          <a:p>
            <a:pPr marL="0" indent="0">
              <a:buClr>
                <a:srgbClr val="EEEBE3"/>
              </a:buClr>
              <a:buNone/>
            </a:pPr>
            <a:r>
              <a:rPr lang="lt-LT" sz="2400">
                <a:latin typeface="Times New Roman"/>
                <a:cs typeface="Times New Roman"/>
              </a:rPr>
              <a:t>C. Šviesos šaltinio, skaidraus kūno ir skaidraus ekrano.</a:t>
            </a:r>
          </a:p>
          <a:p>
            <a:pPr marL="0" indent="0">
              <a:buClr>
                <a:srgbClr val="EEEBE3"/>
              </a:buClr>
              <a:buNone/>
            </a:pPr>
            <a:r>
              <a:rPr lang="lt-LT" sz="2400">
                <a:latin typeface="Times New Roman"/>
                <a:cs typeface="Times New Roman"/>
              </a:rPr>
              <a:t>D. Šviesos šaltinio, skaidraus kūno ir neskaidraus ekrano.</a:t>
            </a:r>
          </a:p>
          <a:p>
            <a:pPr>
              <a:buClr>
                <a:srgbClr val="EEEBE3"/>
              </a:buClr>
              <a:buAutoNum type="arabicPeriod"/>
            </a:pPr>
            <a:endParaRPr lang="lt-LT"/>
          </a:p>
        </p:txBody>
      </p:sp>
      <p:sp>
        <p:nvSpPr>
          <p:cNvPr id="2" name="Pavadinimas 1" hidden="1">
            <a:extLst>
              <a:ext uri="{FF2B5EF4-FFF2-40B4-BE49-F238E27FC236}">
                <a16:creationId xmlns:a16="http://schemas.microsoft.com/office/drawing/2014/main" id="{9353E933-BECD-F2D8-2595-ACE1685303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08741" y="695772"/>
            <a:ext cx="4956313" cy="775253"/>
          </a:xfrm>
          <a:noFill/>
        </p:spPr>
        <p:txBody>
          <a:bodyPr>
            <a:normAutofit/>
          </a:bodyPr>
          <a:lstStyle/>
          <a:p>
            <a:endParaRPr lang="lt-LT" sz="3200" b="1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6813691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Plain Dark Blue Dark Blue, HD Wallpaper Peakpx, 43% OFF">
            <a:extLst>
              <a:ext uri="{FF2B5EF4-FFF2-40B4-BE49-F238E27FC236}">
                <a16:creationId xmlns:a16="http://schemas.microsoft.com/office/drawing/2014/main" id="{0FA4D33E-8D99-D523-922B-D8D75BFBAE5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377" y="398528"/>
            <a:ext cx="11483242" cy="6079304"/>
          </a:xfrm>
          <a:prstGeom prst="rect">
            <a:avLst/>
          </a:prstGeom>
        </p:spPr>
      </p:pic>
      <p:sp>
        <p:nvSpPr>
          <p:cNvPr id="5" name="Stačiakampis: suapvalinti kampai 4">
            <a:extLst>
              <a:ext uri="{FF2B5EF4-FFF2-40B4-BE49-F238E27FC236}">
                <a16:creationId xmlns:a16="http://schemas.microsoft.com/office/drawing/2014/main" id="{5DAFAA78-D758-1112-6F1E-D03AC64E4C47}"/>
              </a:ext>
            </a:extLst>
          </p:cNvPr>
          <p:cNvSpPr>
            <a:spLocks/>
          </p:cNvSpPr>
          <p:nvPr/>
        </p:nvSpPr>
        <p:spPr>
          <a:xfrm>
            <a:off x="612913" y="643283"/>
            <a:ext cx="11153912" cy="5543825"/>
          </a:xfrm>
          <a:prstGeom prst="roundRect">
            <a:avLst/>
          </a:prstGeom>
          <a:solidFill>
            <a:srgbClr val="FFFFFF">
              <a:alpha val="15000"/>
            </a:srgbClr>
          </a:solidFill>
          <a:ln>
            <a:noFill/>
          </a:ln>
          <a:effectLst>
            <a:outerShdw blurRad="63500" dist="38100" dir="2700000">
              <a:srgbClr val="000000">
                <a:alpha val="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5D54B56-7C32-ACDF-9C09-5E222164C8D4}"/>
              </a:ext>
            </a:extLst>
          </p:cNvPr>
          <p:cNvSpPr txBox="1"/>
          <p:nvPr/>
        </p:nvSpPr>
        <p:spPr>
          <a:xfrm>
            <a:off x="1983178" y="761868"/>
            <a:ext cx="8404086" cy="70788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lt-LT" sz="4000" b="1">
                <a:latin typeface="Times New Roman"/>
                <a:cs typeface="Times New Roman"/>
              </a:rPr>
              <a:t>Testas</a:t>
            </a:r>
          </a:p>
        </p:txBody>
      </p:sp>
      <p:sp>
        <p:nvSpPr>
          <p:cNvPr id="14" name="Turinio vietos rezervavimo ženklas 13">
            <a:extLst>
              <a:ext uri="{FF2B5EF4-FFF2-40B4-BE49-F238E27FC236}">
                <a16:creationId xmlns:a16="http://schemas.microsoft.com/office/drawing/2014/main" id="{02E66CCD-1D34-F719-C162-82B24E59D2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4791" y="1750733"/>
            <a:ext cx="10058400" cy="3931920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lt-LT" sz="2400" b="1">
                <a:latin typeface="Cambria"/>
                <a:ea typeface="Cambria"/>
                <a:cs typeface="Times New Roman"/>
              </a:rPr>
              <a:t>5. Kas atsitinka su šešėliu, kai šviesos šaltinis juda toliau nuo objekto?</a:t>
            </a:r>
          </a:p>
          <a:p>
            <a:pPr marL="0" indent="0">
              <a:buNone/>
            </a:pPr>
            <a:endParaRPr lang="lt-LT" sz="2400" b="1">
              <a:latin typeface="Cambria"/>
              <a:ea typeface="Cambria"/>
              <a:cs typeface="Times New Roman"/>
            </a:endParaRPr>
          </a:p>
          <a:p>
            <a:pPr marL="0" indent="0">
              <a:buClr>
                <a:srgbClr val="EEEBE3"/>
              </a:buClr>
              <a:buNone/>
            </a:pPr>
            <a:r>
              <a:rPr lang="lt-LT" sz="2400">
                <a:latin typeface="Times New Roman"/>
                <a:cs typeface="Times New Roman"/>
              </a:rPr>
              <a:t>A. Šešėlis tampa mažesniu.</a:t>
            </a:r>
          </a:p>
          <a:p>
            <a:pPr marL="0" indent="0">
              <a:buClr>
                <a:srgbClr val="EEEBE3"/>
              </a:buClr>
              <a:buNone/>
            </a:pPr>
            <a:r>
              <a:rPr lang="lt-LT" sz="2400">
                <a:latin typeface="Times New Roman"/>
                <a:cs typeface="Times New Roman"/>
              </a:rPr>
              <a:t>B. Šešėlis tampa didesniu.</a:t>
            </a:r>
          </a:p>
          <a:p>
            <a:pPr marL="0" indent="0">
              <a:buClr>
                <a:srgbClr val="EEEBE3"/>
              </a:buClr>
              <a:buNone/>
            </a:pPr>
            <a:r>
              <a:rPr lang="lt-LT" sz="2400">
                <a:latin typeface="Times New Roman"/>
                <a:cs typeface="Times New Roman"/>
              </a:rPr>
              <a:t>C. Šešėlis išnyksta</a:t>
            </a:r>
          </a:p>
          <a:p>
            <a:pPr marL="0" indent="0">
              <a:buClr>
                <a:srgbClr val="EEEBE3"/>
              </a:buClr>
              <a:buNone/>
            </a:pPr>
            <a:r>
              <a:rPr lang="lt-LT" sz="2400">
                <a:latin typeface="Times New Roman"/>
                <a:cs typeface="Times New Roman"/>
              </a:rPr>
              <a:t>D. Šešėlis nekeičia savo formos.</a:t>
            </a:r>
          </a:p>
          <a:p>
            <a:pPr>
              <a:buClr>
                <a:srgbClr val="EEEBE3"/>
              </a:buClr>
              <a:buAutoNum type="arabicPeriod"/>
            </a:pPr>
            <a:endParaRPr lang="lt-LT"/>
          </a:p>
        </p:txBody>
      </p:sp>
      <p:sp>
        <p:nvSpPr>
          <p:cNvPr id="2" name="Pavadinimas 1" hidden="1">
            <a:extLst>
              <a:ext uri="{FF2B5EF4-FFF2-40B4-BE49-F238E27FC236}">
                <a16:creationId xmlns:a16="http://schemas.microsoft.com/office/drawing/2014/main" id="{9353E933-BECD-F2D8-2595-ACE1685303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08741" y="695772"/>
            <a:ext cx="4956313" cy="775253"/>
          </a:xfrm>
          <a:noFill/>
        </p:spPr>
        <p:txBody>
          <a:bodyPr>
            <a:normAutofit/>
          </a:bodyPr>
          <a:lstStyle/>
          <a:p>
            <a:endParaRPr lang="lt-LT" sz="3200" b="1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75359952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Plain Dark Blue Dark Blue, HD Wallpaper Peakpx, 43% OFF">
            <a:extLst>
              <a:ext uri="{FF2B5EF4-FFF2-40B4-BE49-F238E27FC236}">
                <a16:creationId xmlns:a16="http://schemas.microsoft.com/office/drawing/2014/main" id="{63793C59-D441-7B0F-AC05-3D91D7E51E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377" y="398528"/>
            <a:ext cx="11483242" cy="6079304"/>
          </a:xfrm>
          <a:prstGeom prst="rect">
            <a:avLst/>
          </a:prstGeom>
        </p:spPr>
      </p:pic>
      <p:sp>
        <p:nvSpPr>
          <p:cNvPr id="5" name="Stačiakampis: suapvalinti kampai 4">
            <a:extLst>
              <a:ext uri="{FF2B5EF4-FFF2-40B4-BE49-F238E27FC236}">
                <a16:creationId xmlns:a16="http://schemas.microsoft.com/office/drawing/2014/main" id="{5DAFAA78-D758-1112-6F1E-D03AC64E4C47}"/>
              </a:ext>
            </a:extLst>
          </p:cNvPr>
          <p:cNvSpPr>
            <a:spLocks/>
          </p:cNvSpPr>
          <p:nvPr/>
        </p:nvSpPr>
        <p:spPr>
          <a:xfrm>
            <a:off x="612913" y="643283"/>
            <a:ext cx="11153912" cy="5543825"/>
          </a:xfrm>
          <a:prstGeom prst="roundRect">
            <a:avLst/>
          </a:prstGeom>
          <a:solidFill>
            <a:srgbClr val="FFFFFF">
              <a:alpha val="15000"/>
            </a:srgbClr>
          </a:solidFill>
          <a:ln>
            <a:noFill/>
          </a:ln>
          <a:effectLst>
            <a:outerShdw blurRad="63500" dist="38100" dir="2700000">
              <a:srgbClr val="000000">
                <a:alpha val="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5D54B56-7C32-ACDF-9C09-5E222164C8D4}"/>
              </a:ext>
            </a:extLst>
          </p:cNvPr>
          <p:cNvSpPr txBox="1"/>
          <p:nvPr/>
        </p:nvSpPr>
        <p:spPr>
          <a:xfrm>
            <a:off x="1983178" y="761868"/>
            <a:ext cx="8404086" cy="70788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lt-LT" sz="4000" b="1">
                <a:latin typeface="Times New Roman"/>
                <a:cs typeface="Times New Roman"/>
              </a:rPr>
              <a:t>Testas</a:t>
            </a:r>
          </a:p>
        </p:txBody>
      </p:sp>
      <p:sp>
        <p:nvSpPr>
          <p:cNvPr id="14" name="Turinio vietos rezervavimo ženklas 13">
            <a:extLst>
              <a:ext uri="{FF2B5EF4-FFF2-40B4-BE49-F238E27FC236}">
                <a16:creationId xmlns:a16="http://schemas.microsoft.com/office/drawing/2014/main" id="{02E66CCD-1D34-F719-C162-82B24E59D2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4791" y="1750733"/>
            <a:ext cx="10058400" cy="3931920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lt-LT" sz="2400" b="1">
                <a:latin typeface="Cambria"/>
                <a:ea typeface="Calibri"/>
                <a:cs typeface="Times New Roman"/>
              </a:rPr>
              <a:t>5. Kas atsitinka su šešėliu, kai šviesos šaltinis juda toliau nuo objekto?</a:t>
            </a:r>
          </a:p>
          <a:p>
            <a:pPr marL="0" indent="0">
              <a:buNone/>
            </a:pPr>
            <a:endParaRPr lang="lt-LT" sz="2400" b="1">
              <a:latin typeface="Cambria"/>
              <a:ea typeface="Calibri"/>
              <a:cs typeface="Times New Roman"/>
            </a:endParaRPr>
          </a:p>
          <a:p>
            <a:pPr marL="0" indent="0">
              <a:buClr>
                <a:srgbClr val="EEEBE3"/>
              </a:buClr>
              <a:buNone/>
            </a:pPr>
            <a:r>
              <a:rPr lang="lt-LT" sz="2400">
                <a:latin typeface="Times New Roman"/>
                <a:cs typeface="Times New Roman"/>
              </a:rPr>
              <a:t>A. Šešėlis tampa mažesniu.</a:t>
            </a:r>
          </a:p>
          <a:p>
            <a:pPr marL="0" indent="0">
              <a:buClr>
                <a:srgbClr val="EEEBE3"/>
              </a:buClr>
              <a:buNone/>
            </a:pPr>
            <a:r>
              <a:rPr lang="lt-LT" sz="2400" b="1">
                <a:solidFill>
                  <a:srgbClr val="2ABD6C"/>
                </a:solidFill>
                <a:latin typeface="Times New Roman"/>
                <a:cs typeface="Times New Roman"/>
              </a:rPr>
              <a:t>B. Šešėlis tampa didesniu.</a:t>
            </a:r>
          </a:p>
          <a:p>
            <a:pPr marL="0" indent="0">
              <a:buClr>
                <a:srgbClr val="EEEBE3"/>
              </a:buClr>
              <a:buNone/>
            </a:pPr>
            <a:r>
              <a:rPr lang="lt-LT" sz="2400">
                <a:latin typeface="Times New Roman"/>
                <a:cs typeface="Times New Roman"/>
              </a:rPr>
              <a:t>C. Šešėlis išnyksta</a:t>
            </a:r>
          </a:p>
          <a:p>
            <a:pPr marL="0" indent="0">
              <a:buClr>
                <a:srgbClr val="EEEBE3"/>
              </a:buClr>
              <a:buNone/>
            </a:pPr>
            <a:r>
              <a:rPr lang="lt-LT" sz="2400">
                <a:latin typeface="Times New Roman"/>
                <a:cs typeface="Times New Roman"/>
              </a:rPr>
              <a:t>D. Šešėlis nekeičia savo formos.</a:t>
            </a:r>
          </a:p>
          <a:p>
            <a:pPr>
              <a:buClr>
                <a:srgbClr val="EEEBE3"/>
              </a:buClr>
              <a:buAutoNum type="arabicPeriod"/>
            </a:pPr>
            <a:endParaRPr lang="lt-LT"/>
          </a:p>
        </p:txBody>
      </p:sp>
      <p:sp>
        <p:nvSpPr>
          <p:cNvPr id="2" name="Pavadinimas 1" hidden="1">
            <a:extLst>
              <a:ext uri="{FF2B5EF4-FFF2-40B4-BE49-F238E27FC236}">
                <a16:creationId xmlns:a16="http://schemas.microsoft.com/office/drawing/2014/main" id="{9353E933-BECD-F2D8-2595-ACE1685303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08741" y="695772"/>
            <a:ext cx="4956313" cy="775253"/>
          </a:xfrm>
          <a:noFill/>
        </p:spPr>
        <p:txBody>
          <a:bodyPr>
            <a:normAutofit/>
          </a:bodyPr>
          <a:lstStyle/>
          <a:p>
            <a:endParaRPr lang="lt-LT" sz="3200" b="1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5827007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77 Abstract Green Wallpaper WallpaperSafari, 43% OFF">
            <a:extLst>
              <a:ext uri="{FF2B5EF4-FFF2-40B4-BE49-F238E27FC236}">
                <a16:creationId xmlns:a16="http://schemas.microsoft.com/office/drawing/2014/main" id="{399D4516-7A9F-EF57-9EB5-F82FC9C1465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218000"/>
                    </a14:imgEffect>
                    <a14:imgEffect>
                      <a14:brightnessContrast bright="5000" contrast="-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54377" y="366311"/>
            <a:ext cx="11483247" cy="6116197"/>
          </a:xfrm>
          <a:prstGeom prst="rect">
            <a:avLst/>
          </a:prstGeom>
        </p:spPr>
      </p:pic>
      <p:sp>
        <p:nvSpPr>
          <p:cNvPr id="5" name="Stačiakampis: suapvalinti kampai 4">
            <a:extLst>
              <a:ext uri="{FF2B5EF4-FFF2-40B4-BE49-F238E27FC236}">
                <a16:creationId xmlns:a16="http://schemas.microsoft.com/office/drawing/2014/main" id="{5DAFAA78-D758-1112-6F1E-D03AC64E4C47}"/>
              </a:ext>
            </a:extLst>
          </p:cNvPr>
          <p:cNvSpPr>
            <a:spLocks/>
          </p:cNvSpPr>
          <p:nvPr/>
        </p:nvSpPr>
        <p:spPr>
          <a:xfrm>
            <a:off x="612913" y="643283"/>
            <a:ext cx="11153912" cy="5543825"/>
          </a:xfrm>
          <a:prstGeom prst="roundRect">
            <a:avLst/>
          </a:prstGeom>
          <a:solidFill>
            <a:srgbClr val="FFFFFF">
              <a:alpha val="15000"/>
            </a:srgbClr>
          </a:solidFill>
          <a:ln>
            <a:noFill/>
          </a:ln>
          <a:effectLst>
            <a:outerShdw blurRad="63500" dist="38100" dir="2700000">
              <a:srgbClr val="000000">
                <a:alpha val="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5D54B56-7C32-ACDF-9C09-5E222164C8D4}"/>
              </a:ext>
            </a:extLst>
          </p:cNvPr>
          <p:cNvSpPr txBox="1"/>
          <p:nvPr/>
        </p:nvSpPr>
        <p:spPr>
          <a:xfrm>
            <a:off x="1983178" y="761868"/>
            <a:ext cx="8404086" cy="70788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lt-LT" sz="4000" b="1">
                <a:latin typeface="Times New Roman"/>
                <a:cs typeface="Times New Roman"/>
              </a:rPr>
              <a:t>Uždaviniai</a:t>
            </a:r>
          </a:p>
        </p:txBody>
      </p:sp>
      <p:sp>
        <p:nvSpPr>
          <p:cNvPr id="14" name="Turinio vietos rezervavimo ženklas 13">
            <a:extLst>
              <a:ext uri="{FF2B5EF4-FFF2-40B4-BE49-F238E27FC236}">
                <a16:creationId xmlns:a16="http://schemas.microsoft.com/office/drawing/2014/main" id="{02E66CCD-1D34-F719-C162-82B24E59D2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4791" y="1750733"/>
            <a:ext cx="10058400" cy="3931920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 algn="just">
              <a:buNone/>
            </a:pPr>
            <a:r>
              <a:rPr lang="lt-LT" sz="2400">
                <a:latin typeface="Times New Roman"/>
                <a:cs typeface="Times New Roman"/>
              </a:rPr>
              <a:t>1. Ant stalo vertikaliai pastatytas 15 cm ilgio pieštukas meta 10 cm ilgio šešėlį. Kokiame aukštyje virš stalo kabo lempa? Nuo pieštuko pagrindo iki statmens, nuleisto iš lempos centro į stalo paviršių, pagrindo yra 90 cm.</a:t>
            </a:r>
            <a:endParaRPr lang="lt-LT"/>
          </a:p>
          <a:p>
            <a:pPr>
              <a:buClr>
                <a:srgbClr val="EEEBE3"/>
              </a:buClr>
              <a:buAutoNum type="arabicPeriod"/>
            </a:pPr>
            <a:endParaRPr lang="lt-LT"/>
          </a:p>
        </p:txBody>
      </p:sp>
      <p:sp>
        <p:nvSpPr>
          <p:cNvPr id="2" name="Pavadinimas 1" hidden="1">
            <a:extLst>
              <a:ext uri="{FF2B5EF4-FFF2-40B4-BE49-F238E27FC236}">
                <a16:creationId xmlns:a16="http://schemas.microsoft.com/office/drawing/2014/main" id="{9353E933-BECD-F2D8-2595-ACE1685303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08741" y="695772"/>
            <a:ext cx="4956313" cy="775253"/>
          </a:xfrm>
          <a:noFill/>
        </p:spPr>
        <p:txBody>
          <a:bodyPr>
            <a:normAutofit/>
          </a:bodyPr>
          <a:lstStyle/>
          <a:p>
            <a:endParaRPr lang="lt-LT" sz="3200" b="1">
              <a:latin typeface="Times New Roman"/>
              <a:cs typeface="Times New Roman"/>
            </a:endParaRPr>
          </a:p>
        </p:txBody>
      </p:sp>
      <p:pic>
        <p:nvPicPr>
          <p:cNvPr id="3" name="Paveikslėlis 2">
            <a:extLst>
              <a:ext uri="{FF2B5EF4-FFF2-40B4-BE49-F238E27FC236}">
                <a16:creationId xmlns:a16="http://schemas.microsoft.com/office/drawing/2014/main" id="{025410EB-BEA2-EE0C-3818-C6CB1B77809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0713" y="3115641"/>
            <a:ext cx="4522831" cy="256701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2FB49E1-9B63-432F-9E13-68F6BEE91FDC}"/>
              </a:ext>
            </a:extLst>
          </p:cNvPr>
          <p:cNvSpPr txBox="1"/>
          <p:nvPr/>
        </p:nvSpPr>
        <p:spPr>
          <a:xfrm>
            <a:off x="1075667" y="3288044"/>
            <a:ext cx="6345574" cy="193899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lt-LT" sz="2400">
                <a:latin typeface="Times New Roman"/>
              </a:rPr>
              <a:t>Duota:  h = 15 cm = 0,15 m</a:t>
            </a:r>
            <a:endParaRPr lang="lt-LT"/>
          </a:p>
          <a:p>
            <a:r>
              <a:rPr lang="lt-LT" sz="2400">
                <a:latin typeface="Times New Roman"/>
              </a:rPr>
              <a:t>            l = 10 cm = 0,1 m</a:t>
            </a:r>
            <a:endParaRPr lang="lt-LT" sz="2400">
              <a:latin typeface="Times New Roman"/>
              <a:cs typeface="Times New Roman"/>
            </a:endParaRPr>
          </a:p>
          <a:p>
            <a:r>
              <a:rPr lang="lt-LT" sz="2400">
                <a:latin typeface="Times New Roman"/>
              </a:rPr>
              <a:t>           d = 90 cm = 0,9 m</a:t>
            </a:r>
            <a:endParaRPr lang="lt-LT" sz="2400">
              <a:latin typeface="Times New Roman"/>
              <a:cs typeface="Times New Roman"/>
            </a:endParaRPr>
          </a:p>
          <a:p>
            <a:r>
              <a:rPr lang="lt-LT" sz="2400">
                <a:latin typeface="Times New Roman"/>
              </a:rPr>
              <a:t>Rasti:   H - ?</a:t>
            </a:r>
            <a:endParaRPr lang="lt-LT" sz="2400">
              <a:latin typeface="Times New Roman"/>
              <a:cs typeface="Times New Roman"/>
            </a:endParaRPr>
          </a:p>
          <a:p>
            <a:pPr algn="l"/>
            <a:endParaRPr lang="lt-LT" sz="2400"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51016249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77 Abstract Green Wallpaper WallpaperSafari, 43% OFF">
            <a:extLst>
              <a:ext uri="{FF2B5EF4-FFF2-40B4-BE49-F238E27FC236}">
                <a16:creationId xmlns:a16="http://schemas.microsoft.com/office/drawing/2014/main" id="{A7FB24E7-E1F3-64B5-415B-F9D76D816B1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218000"/>
                    </a14:imgEffect>
                    <a14:imgEffect>
                      <a14:brightnessContrast bright="5000" contrast="-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54377" y="366311"/>
            <a:ext cx="11483247" cy="6116197"/>
          </a:xfrm>
          <a:prstGeom prst="rect">
            <a:avLst/>
          </a:prstGeom>
        </p:spPr>
      </p:pic>
      <p:sp>
        <p:nvSpPr>
          <p:cNvPr id="5" name="Stačiakampis: suapvalinti kampai 4">
            <a:extLst>
              <a:ext uri="{FF2B5EF4-FFF2-40B4-BE49-F238E27FC236}">
                <a16:creationId xmlns:a16="http://schemas.microsoft.com/office/drawing/2014/main" id="{5DAFAA78-D758-1112-6F1E-D03AC64E4C47}"/>
              </a:ext>
            </a:extLst>
          </p:cNvPr>
          <p:cNvSpPr>
            <a:spLocks/>
          </p:cNvSpPr>
          <p:nvPr/>
        </p:nvSpPr>
        <p:spPr>
          <a:xfrm>
            <a:off x="612913" y="643283"/>
            <a:ext cx="11153912" cy="5543825"/>
          </a:xfrm>
          <a:prstGeom prst="roundRect">
            <a:avLst/>
          </a:prstGeom>
          <a:solidFill>
            <a:srgbClr val="FFFFFF">
              <a:alpha val="15000"/>
            </a:srgbClr>
          </a:solidFill>
          <a:ln>
            <a:noFill/>
          </a:ln>
          <a:effectLst>
            <a:outerShdw blurRad="63500" dist="38100" dir="2700000">
              <a:srgbClr val="000000">
                <a:alpha val="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5D54B56-7C32-ACDF-9C09-5E222164C8D4}"/>
              </a:ext>
            </a:extLst>
          </p:cNvPr>
          <p:cNvSpPr txBox="1"/>
          <p:nvPr/>
        </p:nvSpPr>
        <p:spPr>
          <a:xfrm>
            <a:off x="1983178" y="761868"/>
            <a:ext cx="8404086" cy="70788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lt-LT" sz="4000" b="1">
                <a:latin typeface="Times New Roman"/>
                <a:cs typeface="Times New Roman"/>
              </a:rPr>
              <a:t>Uždaviniai</a:t>
            </a:r>
          </a:p>
        </p:txBody>
      </p:sp>
      <p:sp>
        <p:nvSpPr>
          <p:cNvPr id="14" name="Turinio vietos rezervavimo ženklas 13">
            <a:extLst>
              <a:ext uri="{FF2B5EF4-FFF2-40B4-BE49-F238E27FC236}">
                <a16:creationId xmlns:a16="http://schemas.microsoft.com/office/drawing/2014/main" id="{02E66CCD-1D34-F719-C162-82B24E59D2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4791" y="1750733"/>
            <a:ext cx="10058400" cy="3931920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 algn="just">
              <a:buNone/>
            </a:pPr>
            <a:r>
              <a:rPr lang="lt-LT" sz="2400">
                <a:latin typeface="Times New Roman"/>
                <a:cs typeface="Times New Roman"/>
              </a:rPr>
              <a:t>Sprendimas:</a:t>
            </a:r>
          </a:p>
        </p:txBody>
      </p:sp>
      <p:sp>
        <p:nvSpPr>
          <p:cNvPr id="2" name="Pavadinimas 1" hidden="1">
            <a:extLst>
              <a:ext uri="{FF2B5EF4-FFF2-40B4-BE49-F238E27FC236}">
                <a16:creationId xmlns:a16="http://schemas.microsoft.com/office/drawing/2014/main" id="{9353E933-BECD-F2D8-2595-ACE1685303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08741" y="695772"/>
            <a:ext cx="4956313" cy="775253"/>
          </a:xfrm>
          <a:noFill/>
        </p:spPr>
        <p:txBody>
          <a:bodyPr>
            <a:normAutofit/>
          </a:bodyPr>
          <a:lstStyle/>
          <a:p>
            <a:endParaRPr lang="lt-LT" sz="3200" b="1">
              <a:latin typeface="Times New Roman"/>
              <a:cs typeface="Times New Roman"/>
            </a:endParaRPr>
          </a:p>
        </p:txBody>
      </p:sp>
      <p:pic>
        <p:nvPicPr>
          <p:cNvPr id="3" name="Paveikslėlis 2">
            <a:extLst>
              <a:ext uri="{FF2B5EF4-FFF2-40B4-BE49-F238E27FC236}">
                <a16:creationId xmlns:a16="http://schemas.microsoft.com/office/drawing/2014/main" id="{025410EB-BEA2-EE0C-3818-C6CB1B77809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0713" y="3115641"/>
            <a:ext cx="4522831" cy="256701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F2968FE-C00D-6066-D194-BE7B643CB7F6}"/>
              </a:ext>
            </a:extLst>
          </p:cNvPr>
          <p:cNvSpPr txBox="1"/>
          <p:nvPr/>
        </p:nvSpPr>
        <p:spPr>
          <a:xfrm>
            <a:off x="1049215" y="2350477"/>
            <a:ext cx="424961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lt-LT" sz="2400">
                <a:latin typeface="Times New Roman"/>
                <a:cs typeface="Times New Roman"/>
              </a:rPr>
              <a:t> l</a:t>
            </a:r>
          </a:p>
        </p:txBody>
      </p:sp>
      <p:sp>
        <p:nvSpPr>
          <p:cNvPr id="8" name="Minuso ženklas 7">
            <a:extLst>
              <a:ext uri="{FF2B5EF4-FFF2-40B4-BE49-F238E27FC236}">
                <a16:creationId xmlns:a16="http://schemas.microsoft.com/office/drawing/2014/main" id="{72F5AC60-6EA4-B9E9-85BA-88A398B4CBBA}"/>
              </a:ext>
            </a:extLst>
          </p:cNvPr>
          <p:cNvSpPr/>
          <p:nvPr/>
        </p:nvSpPr>
        <p:spPr>
          <a:xfrm>
            <a:off x="1066799" y="2681653"/>
            <a:ext cx="410307" cy="128953"/>
          </a:xfrm>
          <a:prstGeom prst="mathMinus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1F205A6-1F2D-48DF-84AD-59EB29328511}"/>
              </a:ext>
            </a:extLst>
          </p:cNvPr>
          <p:cNvSpPr txBox="1"/>
          <p:nvPr/>
        </p:nvSpPr>
        <p:spPr>
          <a:xfrm>
            <a:off x="1049215" y="2743198"/>
            <a:ext cx="422030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lt-LT" sz="2400">
                <a:latin typeface="Times New Roman"/>
                <a:cs typeface="Times New Roman"/>
              </a:rPr>
              <a:t> h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E596047-6EB4-C4F2-8AFD-29DB3155A4E4}"/>
              </a:ext>
            </a:extLst>
          </p:cNvPr>
          <p:cNvSpPr txBox="1"/>
          <p:nvPr/>
        </p:nvSpPr>
        <p:spPr>
          <a:xfrm>
            <a:off x="1559168" y="2499946"/>
            <a:ext cx="424961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lt-LT" sz="2400">
                <a:latin typeface="Times New Roman"/>
                <a:cs typeface="Times New Roman"/>
              </a:rPr>
              <a:t>=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33EDB71-2E8B-9BA6-EF70-228988EEE8FC}"/>
              </a:ext>
            </a:extLst>
          </p:cNvPr>
          <p:cNvSpPr txBox="1"/>
          <p:nvPr/>
        </p:nvSpPr>
        <p:spPr>
          <a:xfrm>
            <a:off x="1975338" y="2350476"/>
            <a:ext cx="996461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lt-LT" sz="2400">
                <a:latin typeface="Times New Roman"/>
                <a:cs typeface="Times New Roman"/>
              </a:rPr>
              <a:t>l + d</a:t>
            </a:r>
          </a:p>
        </p:txBody>
      </p:sp>
      <p:sp>
        <p:nvSpPr>
          <p:cNvPr id="16" name="Minuso ženklas 15">
            <a:extLst>
              <a:ext uri="{FF2B5EF4-FFF2-40B4-BE49-F238E27FC236}">
                <a16:creationId xmlns:a16="http://schemas.microsoft.com/office/drawing/2014/main" id="{2D64E400-66FA-8070-85D3-CF79976454B9}"/>
              </a:ext>
            </a:extLst>
          </p:cNvPr>
          <p:cNvSpPr/>
          <p:nvPr/>
        </p:nvSpPr>
        <p:spPr>
          <a:xfrm>
            <a:off x="1875692" y="2681653"/>
            <a:ext cx="973015" cy="70338"/>
          </a:xfrm>
          <a:prstGeom prst="mathMinus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E8DFF82A-528B-CD61-148B-7AE04CA11381}"/>
              </a:ext>
            </a:extLst>
          </p:cNvPr>
          <p:cNvSpPr txBox="1"/>
          <p:nvPr/>
        </p:nvSpPr>
        <p:spPr>
          <a:xfrm>
            <a:off x="2127738" y="2725615"/>
            <a:ext cx="468923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lt-LT" sz="2400">
                <a:latin typeface="Times New Roman"/>
                <a:cs typeface="Times New Roman"/>
              </a:rPr>
              <a:t>H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4ECA38D0-F25D-86F7-2A51-BDAAC47439B3}"/>
              </a:ext>
            </a:extLst>
          </p:cNvPr>
          <p:cNvSpPr txBox="1"/>
          <p:nvPr/>
        </p:nvSpPr>
        <p:spPr>
          <a:xfrm>
            <a:off x="1052146" y="3414345"/>
            <a:ext cx="688730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lt-LT" sz="2400">
                <a:latin typeface="Times New Roman"/>
                <a:cs typeface="Times New Roman"/>
              </a:rPr>
              <a:t>H =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496D7E59-5657-E92E-949C-36BE118FF6DC}"/>
              </a:ext>
            </a:extLst>
          </p:cNvPr>
          <p:cNvSpPr txBox="1"/>
          <p:nvPr/>
        </p:nvSpPr>
        <p:spPr>
          <a:xfrm>
            <a:off x="1729153" y="3250221"/>
            <a:ext cx="1453661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lt-LT" sz="2400">
                <a:latin typeface="Times New Roman"/>
                <a:cs typeface="Times New Roman"/>
              </a:rPr>
              <a:t>h * (l + d)</a:t>
            </a:r>
          </a:p>
        </p:txBody>
      </p:sp>
      <p:sp>
        <p:nvSpPr>
          <p:cNvPr id="20" name="Minuso ženklas 19">
            <a:extLst>
              <a:ext uri="{FF2B5EF4-FFF2-40B4-BE49-F238E27FC236}">
                <a16:creationId xmlns:a16="http://schemas.microsoft.com/office/drawing/2014/main" id="{19A369BE-360F-235E-4151-AA534D460F49}"/>
              </a:ext>
            </a:extLst>
          </p:cNvPr>
          <p:cNvSpPr/>
          <p:nvPr/>
        </p:nvSpPr>
        <p:spPr>
          <a:xfrm>
            <a:off x="1500554" y="3634154"/>
            <a:ext cx="1852245" cy="23446"/>
          </a:xfrm>
          <a:prstGeom prst="mathMinus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B172DF9C-D0EB-E1C7-B392-28781FB487A9}"/>
              </a:ext>
            </a:extLst>
          </p:cNvPr>
          <p:cNvSpPr txBox="1"/>
          <p:nvPr/>
        </p:nvSpPr>
        <p:spPr>
          <a:xfrm>
            <a:off x="2244968" y="3631222"/>
            <a:ext cx="468923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lt-LT" sz="2400">
                <a:latin typeface="Times New Roman"/>
                <a:cs typeface="Times New Roman"/>
              </a:rPr>
              <a:t>l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330AFB37-5BAB-6133-C75D-BC5FBDB69B30}"/>
              </a:ext>
            </a:extLst>
          </p:cNvPr>
          <p:cNvSpPr txBox="1"/>
          <p:nvPr/>
        </p:nvSpPr>
        <p:spPr>
          <a:xfrm>
            <a:off x="1046285" y="4349261"/>
            <a:ext cx="811822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lt-LT" sz="2400">
                <a:latin typeface="Times New Roman"/>
                <a:cs typeface="Times New Roman"/>
              </a:rPr>
              <a:t>H =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7DE114B1-AC24-83A4-659C-452853BFC3B1}"/>
              </a:ext>
            </a:extLst>
          </p:cNvPr>
          <p:cNvSpPr txBox="1"/>
          <p:nvPr/>
        </p:nvSpPr>
        <p:spPr>
          <a:xfrm>
            <a:off x="1658815" y="4170484"/>
            <a:ext cx="2608383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lt-LT" sz="2400">
                <a:latin typeface="Times New Roman"/>
                <a:cs typeface="Times New Roman"/>
              </a:rPr>
              <a:t>0,15 * (0,1 + 0,9)</a:t>
            </a:r>
          </a:p>
        </p:txBody>
      </p:sp>
      <p:sp>
        <p:nvSpPr>
          <p:cNvPr id="24" name="Minuso ženklas 23">
            <a:extLst>
              <a:ext uri="{FF2B5EF4-FFF2-40B4-BE49-F238E27FC236}">
                <a16:creationId xmlns:a16="http://schemas.microsoft.com/office/drawing/2014/main" id="{86865799-B728-D20C-2304-3394ADED5874}"/>
              </a:ext>
            </a:extLst>
          </p:cNvPr>
          <p:cNvSpPr/>
          <p:nvPr/>
        </p:nvSpPr>
        <p:spPr>
          <a:xfrm>
            <a:off x="1271954" y="4522176"/>
            <a:ext cx="3118336" cy="105508"/>
          </a:xfrm>
          <a:prstGeom prst="mathMinus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B1338931-125C-305E-631C-BD2E74086B3B}"/>
              </a:ext>
            </a:extLst>
          </p:cNvPr>
          <p:cNvSpPr txBox="1"/>
          <p:nvPr/>
        </p:nvSpPr>
        <p:spPr>
          <a:xfrm>
            <a:off x="2470639" y="4519246"/>
            <a:ext cx="762000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lt-LT" sz="2400">
                <a:latin typeface="Times New Roman"/>
                <a:cs typeface="Times New Roman"/>
              </a:rPr>
              <a:t>0,1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3D75812D-A0AE-BF12-BFFA-481B90CA4039}"/>
              </a:ext>
            </a:extLst>
          </p:cNvPr>
          <p:cNvSpPr txBox="1"/>
          <p:nvPr/>
        </p:nvSpPr>
        <p:spPr>
          <a:xfrm>
            <a:off x="4094284" y="4343399"/>
            <a:ext cx="1271953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lt-LT" sz="2400">
                <a:latin typeface="Times New Roman"/>
                <a:cs typeface="Times New Roman"/>
              </a:rPr>
              <a:t>= 1,5 m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1B4AA4D3-A89F-BA66-F17B-7661476BB889}"/>
              </a:ext>
            </a:extLst>
          </p:cNvPr>
          <p:cNvSpPr txBox="1"/>
          <p:nvPr/>
        </p:nvSpPr>
        <p:spPr>
          <a:xfrm>
            <a:off x="4378568" y="5237284"/>
            <a:ext cx="2183423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lt-LT" sz="2400" err="1">
                <a:latin typeface="Times New Roman"/>
                <a:cs typeface="Times New Roman"/>
              </a:rPr>
              <a:t>Ats</a:t>
            </a:r>
            <a:r>
              <a:rPr lang="lt-LT" sz="2400">
                <a:latin typeface="Times New Roman"/>
                <a:cs typeface="Times New Roman"/>
              </a:rPr>
              <a:t>.: 1,5 m</a:t>
            </a:r>
          </a:p>
        </p:txBody>
      </p:sp>
    </p:spTree>
    <p:extLst>
      <p:ext uri="{BB962C8B-B14F-4D97-AF65-F5344CB8AC3E}">
        <p14:creationId xmlns:p14="http://schemas.microsoft.com/office/powerpoint/2010/main" val="400338332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77 Abstract Green Wallpaper WallpaperSafari, 43% OFF">
            <a:extLst>
              <a:ext uri="{FF2B5EF4-FFF2-40B4-BE49-F238E27FC236}">
                <a16:creationId xmlns:a16="http://schemas.microsoft.com/office/drawing/2014/main" id="{E9ADBE8B-049A-4B27-95B7-14196DD1114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218000"/>
                    </a14:imgEffect>
                    <a14:imgEffect>
                      <a14:brightnessContrast bright="5000" contrast="-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54377" y="366311"/>
            <a:ext cx="11483247" cy="6116197"/>
          </a:xfrm>
          <a:prstGeom prst="rect">
            <a:avLst/>
          </a:prstGeom>
        </p:spPr>
      </p:pic>
      <p:sp>
        <p:nvSpPr>
          <p:cNvPr id="5" name="Stačiakampis: suapvalinti kampai 4">
            <a:extLst>
              <a:ext uri="{FF2B5EF4-FFF2-40B4-BE49-F238E27FC236}">
                <a16:creationId xmlns:a16="http://schemas.microsoft.com/office/drawing/2014/main" id="{5DAFAA78-D758-1112-6F1E-D03AC64E4C47}"/>
              </a:ext>
            </a:extLst>
          </p:cNvPr>
          <p:cNvSpPr>
            <a:spLocks/>
          </p:cNvSpPr>
          <p:nvPr/>
        </p:nvSpPr>
        <p:spPr>
          <a:xfrm>
            <a:off x="612913" y="643283"/>
            <a:ext cx="11153912" cy="5543825"/>
          </a:xfrm>
          <a:prstGeom prst="roundRect">
            <a:avLst/>
          </a:prstGeom>
          <a:solidFill>
            <a:srgbClr val="FFFFFF">
              <a:alpha val="15000"/>
            </a:srgbClr>
          </a:solidFill>
          <a:ln>
            <a:noFill/>
          </a:ln>
          <a:effectLst>
            <a:outerShdw blurRad="63500" dist="38100" dir="2700000">
              <a:srgbClr val="000000">
                <a:alpha val="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5D54B56-7C32-ACDF-9C09-5E222164C8D4}"/>
              </a:ext>
            </a:extLst>
          </p:cNvPr>
          <p:cNvSpPr txBox="1"/>
          <p:nvPr/>
        </p:nvSpPr>
        <p:spPr>
          <a:xfrm>
            <a:off x="1983178" y="761868"/>
            <a:ext cx="8404086" cy="70788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lt-LT" sz="4000" b="1">
                <a:latin typeface="Times New Roman"/>
                <a:cs typeface="Times New Roman"/>
              </a:rPr>
              <a:t>Uždaviniai</a:t>
            </a:r>
          </a:p>
        </p:txBody>
      </p:sp>
      <p:sp>
        <p:nvSpPr>
          <p:cNvPr id="14" name="Turinio vietos rezervavimo ženklas 13">
            <a:extLst>
              <a:ext uri="{FF2B5EF4-FFF2-40B4-BE49-F238E27FC236}">
                <a16:creationId xmlns:a16="http://schemas.microsoft.com/office/drawing/2014/main" id="{02E66CCD-1D34-F719-C162-82B24E59D2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4791" y="1750733"/>
            <a:ext cx="10058400" cy="3931920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 algn="just">
              <a:buNone/>
            </a:pPr>
            <a:r>
              <a:rPr lang="lt-LT" sz="2400">
                <a:latin typeface="Times New Roman"/>
                <a:cs typeface="Times New Roman"/>
              </a:rPr>
              <a:t>2. Šviesos šaltinio skersmuo 20 cm, o nuotolis iki ekrano 2 m. Kokiu mažiausiu atstumu nuo ekrano reikia padėti 8 cm skersmens sviedinuką, kad jis į ekraną mestų ne šešėlį, o tik pusšešėlį? (Tiesė, einanti per šviesos šaltinio ir sviedinuko centrus, yra statmena ekranui.)</a:t>
            </a:r>
          </a:p>
          <a:p>
            <a:pPr>
              <a:buClr>
                <a:srgbClr val="EEEBE3"/>
              </a:buClr>
              <a:buAutoNum type="arabicPeriod"/>
            </a:pPr>
            <a:endParaRPr lang="lt-LT"/>
          </a:p>
        </p:txBody>
      </p:sp>
      <p:sp>
        <p:nvSpPr>
          <p:cNvPr id="2" name="Pavadinimas 1" hidden="1">
            <a:extLst>
              <a:ext uri="{FF2B5EF4-FFF2-40B4-BE49-F238E27FC236}">
                <a16:creationId xmlns:a16="http://schemas.microsoft.com/office/drawing/2014/main" id="{9353E933-BECD-F2D8-2595-ACE1685303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08741" y="695772"/>
            <a:ext cx="4956313" cy="775253"/>
          </a:xfrm>
          <a:noFill/>
        </p:spPr>
        <p:txBody>
          <a:bodyPr>
            <a:normAutofit/>
          </a:bodyPr>
          <a:lstStyle/>
          <a:p>
            <a:endParaRPr lang="lt-LT" sz="3200" b="1">
              <a:latin typeface="Times New Roman"/>
              <a:cs typeface="Times New Roman"/>
            </a:endParaRPr>
          </a:p>
        </p:txBody>
      </p:sp>
      <p:pic>
        <p:nvPicPr>
          <p:cNvPr id="3" name="Paveikslėlis 2" hidden="1">
            <a:extLst>
              <a:ext uri="{FF2B5EF4-FFF2-40B4-BE49-F238E27FC236}">
                <a16:creationId xmlns:a16="http://schemas.microsoft.com/office/drawing/2014/main" id="{025410EB-BEA2-EE0C-3818-C6CB1B77809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0713" y="3115641"/>
            <a:ext cx="4522831" cy="256701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2FB49E1-9B63-432F-9E13-68F6BEE91FDC}"/>
              </a:ext>
            </a:extLst>
          </p:cNvPr>
          <p:cNvSpPr txBox="1"/>
          <p:nvPr/>
        </p:nvSpPr>
        <p:spPr>
          <a:xfrm>
            <a:off x="1075667" y="3288044"/>
            <a:ext cx="6345574" cy="193899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lt-LT" sz="2400">
                <a:latin typeface="Times New Roman"/>
              </a:rPr>
              <a:t>Duota:  D = 20 cm = 0,2 m</a:t>
            </a:r>
            <a:endParaRPr lang="lt-LT"/>
          </a:p>
          <a:p>
            <a:r>
              <a:rPr lang="lt-LT" sz="2400">
                <a:latin typeface="Times New Roman"/>
              </a:rPr>
              <a:t>      L = 2 m</a:t>
            </a:r>
            <a:endParaRPr lang="lt-LT" sz="2400">
              <a:latin typeface="Times New Roman"/>
              <a:cs typeface="Times New Roman"/>
            </a:endParaRPr>
          </a:p>
          <a:p>
            <a:r>
              <a:rPr lang="lt-LT" sz="2400">
                <a:latin typeface="Times New Roman"/>
              </a:rPr>
              <a:t>     d = 8 cm = 0,08 m</a:t>
            </a:r>
            <a:endParaRPr lang="lt-LT" sz="2400">
              <a:latin typeface="Times New Roman"/>
              <a:cs typeface="Times New Roman"/>
            </a:endParaRPr>
          </a:p>
          <a:p>
            <a:r>
              <a:rPr lang="lt-LT" sz="2400">
                <a:latin typeface="Times New Roman"/>
              </a:rPr>
              <a:t>Rasti:  l - ?</a:t>
            </a:r>
            <a:endParaRPr lang="lt-LT" sz="2400">
              <a:latin typeface="Times New Roman"/>
              <a:cs typeface="Times New Roman"/>
            </a:endParaRPr>
          </a:p>
          <a:p>
            <a:pPr algn="l"/>
            <a:endParaRPr lang="lt-LT" sz="2400">
              <a:latin typeface="Times New Roman"/>
            </a:endParaRPr>
          </a:p>
        </p:txBody>
      </p:sp>
      <p:pic>
        <p:nvPicPr>
          <p:cNvPr id="6" name="Paveikslėlis 5" descr="Paveikslėlis, kuriame yra diagrama, linija, tekstas, Techninis brėžinys&#10;&#10;Automatiškai sugeneruotas aprašymas">
            <a:extLst>
              <a:ext uri="{FF2B5EF4-FFF2-40B4-BE49-F238E27FC236}">
                <a16:creationId xmlns:a16="http://schemas.microsoft.com/office/drawing/2014/main" id="{5A5D336C-2559-7B35-548B-C7687EAFFC3A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-104" t="1821" r="317" b="53225"/>
          <a:stretch/>
        </p:blipFill>
        <p:spPr>
          <a:xfrm>
            <a:off x="5935842" y="3122922"/>
            <a:ext cx="5181563" cy="254145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7107207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77 Abstract Green Wallpaper WallpaperSafari, 43% OFF">
            <a:extLst>
              <a:ext uri="{FF2B5EF4-FFF2-40B4-BE49-F238E27FC236}">
                <a16:creationId xmlns:a16="http://schemas.microsoft.com/office/drawing/2014/main" id="{7E49101C-9D7D-EBED-2A12-33A651114F5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218000"/>
                    </a14:imgEffect>
                    <a14:imgEffect>
                      <a14:brightnessContrast bright="5000" contrast="-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54377" y="366311"/>
            <a:ext cx="11483247" cy="6116197"/>
          </a:xfrm>
          <a:prstGeom prst="rect">
            <a:avLst/>
          </a:prstGeom>
        </p:spPr>
      </p:pic>
      <p:sp>
        <p:nvSpPr>
          <p:cNvPr id="5" name="Stačiakampis: suapvalinti kampai 4">
            <a:extLst>
              <a:ext uri="{FF2B5EF4-FFF2-40B4-BE49-F238E27FC236}">
                <a16:creationId xmlns:a16="http://schemas.microsoft.com/office/drawing/2014/main" id="{5DAFAA78-D758-1112-6F1E-D03AC64E4C47}"/>
              </a:ext>
            </a:extLst>
          </p:cNvPr>
          <p:cNvSpPr>
            <a:spLocks/>
          </p:cNvSpPr>
          <p:nvPr/>
        </p:nvSpPr>
        <p:spPr>
          <a:xfrm>
            <a:off x="612913" y="643283"/>
            <a:ext cx="11153912" cy="5543825"/>
          </a:xfrm>
          <a:prstGeom prst="roundRect">
            <a:avLst/>
          </a:prstGeom>
          <a:solidFill>
            <a:srgbClr val="FFFFFF">
              <a:alpha val="15000"/>
            </a:srgbClr>
          </a:solidFill>
          <a:ln>
            <a:noFill/>
          </a:ln>
          <a:effectLst>
            <a:outerShdw blurRad="63500" dist="38100" dir="2700000">
              <a:srgbClr val="000000">
                <a:alpha val="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5D54B56-7C32-ACDF-9C09-5E222164C8D4}"/>
              </a:ext>
            </a:extLst>
          </p:cNvPr>
          <p:cNvSpPr txBox="1"/>
          <p:nvPr/>
        </p:nvSpPr>
        <p:spPr>
          <a:xfrm>
            <a:off x="1983178" y="761868"/>
            <a:ext cx="8404086" cy="70788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lt-LT" sz="4000" b="1">
                <a:latin typeface="Times New Roman"/>
                <a:cs typeface="Times New Roman"/>
              </a:rPr>
              <a:t>Uždaviniai</a:t>
            </a:r>
          </a:p>
        </p:txBody>
      </p:sp>
      <p:sp>
        <p:nvSpPr>
          <p:cNvPr id="14" name="Turinio vietos rezervavimo ženklas 13">
            <a:extLst>
              <a:ext uri="{FF2B5EF4-FFF2-40B4-BE49-F238E27FC236}">
                <a16:creationId xmlns:a16="http://schemas.microsoft.com/office/drawing/2014/main" id="{02E66CCD-1D34-F719-C162-82B24E59D2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4791" y="1750733"/>
            <a:ext cx="10058400" cy="3931920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 algn="just">
              <a:buNone/>
            </a:pPr>
            <a:r>
              <a:rPr lang="lt-LT" sz="2400">
                <a:latin typeface="Times New Roman"/>
                <a:cs typeface="Times New Roman"/>
              </a:rPr>
              <a:t>Sprendimas:</a:t>
            </a:r>
          </a:p>
        </p:txBody>
      </p:sp>
      <p:sp>
        <p:nvSpPr>
          <p:cNvPr id="2" name="Pavadinimas 1" hidden="1">
            <a:extLst>
              <a:ext uri="{FF2B5EF4-FFF2-40B4-BE49-F238E27FC236}">
                <a16:creationId xmlns:a16="http://schemas.microsoft.com/office/drawing/2014/main" id="{9353E933-BECD-F2D8-2595-ACE1685303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08741" y="695772"/>
            <a:ext cx="4956313" cy="775253"/>
          </a:xfrm>
          <a:noFill/>
        </p:spPr>
        <p:txBody>
          <a:bodyPr>
            <a:normAutofit/>
          </a:bodyPr>
          <a:lstStyle/>
          <a:p>
            <a:endParaRPr lang="lt-LT" sz="3200" b="1">
              <a:latin typeface="Times New Roman"/>
              <a:cs typeface="Times New Roman"/>
            </a:endParaRPr>
          </a:p>
        </p:txBody>
      </p:sp>
      <p:pic>
        <p:nvPicPr>
          <p:cNvPr id="3" name="Paveikslėlis 2" hidden="1">
            <a:extLst>
              <a:ext uri="{FF2B5EF4-FFF2-40B4-BE49-F238E27FC236}">
                <a16:creationId xmlns:a16="http://schemas.microsoft.com/office/drawing/2014/main" id="{025410EB-BEA2-EE0C-3818-C6CB1B77809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0713" y="3115641"/>
            <a:ext cx="4522831" cy="256701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F2968FE-C00D-6066-D194-BE7B643CB7F6}"/>
              </a:ext>
            </a:extLst>
          </p:cNvPr>
          <p:cNvSpPr txBox="1"/>
          <p:nvPr/>
        </p:nvSpPr>
        <p:spPr>
          <a:xfrm>
            <a:off x="1071302" y="2350477"/>
            <a:ext cx="424961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lt-LT" sz="2400">
                <a:latin typeface="Times New Roman"/>
                <a:cs typeface="Times New Roman"/>
              </a:rPr>
              <a:t> l</a:t>
            </a:r>
          </a:p>
        </p:txBody>
      </p:sp>
      <p:sp>
        <p:nvSpPr>
          <p:cNvPr id="8" name="Minuso ženklas 7">
            <a:extLst>
              <a:ext uri="{FF2B5EF4-FFF2-40B4-BE49-F238E27FC236}">
                <a16:creationId xmlns:a16="http://schemas.microsoft.com/office/drawing/2014/main" id="{72F5AC60-6EA4-B9E9-85BA-88A398B4CBBA}"/>
              </a:ext>
            </a:extLst>
          </p:cNvPr>
          <p:cNvSpPr/>
          <p:nvPr/>
        </p:nvSpPr>
        <p:spPr>
          <a:xfrm>
            <a:off x="1066799" y="2681653"/>
            <a:ext cx="410307" cy="128953"/>
          </a:xfrm>
          <a:prstGeom prst="mathMinus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1F205A6-1F2D-48DF-84AD-59EB29328511}"/>
              </a:ext>
            </a:extLst>
          </p:cNvPr>
          <p:cNvSpPr txBox="1"/>
          <p:nvPr/>
        </p:nvSpPr>
        <p:spPr>
          <a:xfrm>
            <a:off x="1137563" y="2710068"/>
            <a:ext cx="422030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lt-LT" sz="2400">
                <a:latin typeface="Times New Roman"/>
                <a:cs typeface="Times New Roman"/>
              </a:rPr>
              <a:t>L</a:t>
            </a:r>
            <a:endParaRPr lang="lt-LT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E596047-6EB4-C4F2-8AFD-29DB3155A4E4}"/>
              </a:ext>
            </a:extLst>
          </p:cNvPr>
          <p:cNvSpPr txBox="1"/>
          <p:nvPr/>
        </p:nvSpPr>
        <p:spPr>
          <a:xfrm>
            <a:off x="1559168" y="2499946"/>
            <a:ext cx="424961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lt-LT" sz="2400">
                <a:latin typeface="Times New Roman"/>
                <a:cs typeface="Times New Roman"/>
              </a:rPr>
              <a:t>=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33EDB71-2E8B-9BA6-EF70-228988EEE8FC}"/>
              </a:ext>
            </a:extLst>
          </p:cNvPr>
          <p:cNvSpPr txBox="1"/>
          <p:nvPr/>
        </p:nvSpPr>
        <p:spPr>
          <a:xfrm>
            <a:off x="2052642" y="2350476"/>
            <a:ext cx="996461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lt-LT" sz="2400">
                <a:latin typeface="Times New Roman"/>
                <a:cs typeface="Times New Roman"/>
              </a:rPr>
              <a:t>d</a:t>
            </a:r>
          </a:p>
        </p:txBody>
      </p:sp>
      <p:sp>
        <p:nvSpPr>
          <p:cNvPr id="16" name="Minuso ženklas 15">
            <a:extLst>
              <a:ext uri="{FF2B5EF4-FFF2-40B4-BE49-F238E27FC236}">
                <a16:creationId xmlns:a16="http://schemas.microsoft.com/office/drawing/2014/main" id="{2D64E400-66FA-8070-85D3-CF79976454B9}"/>
              </a:ext>
            </a:extLst>
          </p:cNvPr>
          <p:cNvSpPr/>
          <p:nvPr/>
        </p:nvSpPr>
        <p:spPr>
          <a:xfrm>
            <a:off x="1997171" y="2703739"/>
            <a:ext cx="453970" cy="48252"/>
          </a:xfrm>
          <a:prstGeom prst="mathMinus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E8DFF82A-528B-CD61-148B-7AE04CA11381}"/>
              </a:ext>
            </a:extLst>
          </p:cNvPr>
          <p:cNvSpPr txBox="1"/>
          <p:nvPr/>
        </p:nvSpPr>
        <p:spPr>
          <a:xfrm>
            <a:off x="2017303" y="2703528"/>
            <a:ext cx="468923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lt-LT" sz="2400">
                <a:latin typeface="Times New Roman"/>
                <a:cs typeface="Times New Roman"/>
              </a:rPr>
              <a:t>D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4ECA38D0-F25D-86F7-2A51-BDAAC47439B3}"/>
              </a:ext>
            </a:extLst>
          </p:cNvPr>
          <p:cNvSpPr txBox="1"/>
          <p:nvPr/>
        </p:nvSpPr>
        <p:spPr>
          <a:xfrm>
            <a:off x="1052146" y="3414345"/>
            <a:ext cx="688730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lt-LT" sz="2400">
                <a:latin typeface="Times New Roman"/>
                <a:cs typeface="Times New Roman"/>
              </a:rPr>
              <a:t>l =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496D7E59-5657-E92E-949C-36BE118FF6DC}"/>
              </a:ext>
            </a:extLst>
          </p:cNvPr>
          <p:cNvSpPr txBox="1"/>
          <p:nvPr/>
        </p:nvSpPr>
        <p:spPr>
          <a:xfrm>
            <a:off x="1596631" y="3250221"/>
            <a:ext cx="1453661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lt-LT" sz="2400">
                <a:latin typeface="Times New Roman"/>
                <a:cs typeface="Times New Roman"/>
              </a:rPr>
              <a:t>L * d</a:t>
            </a:r>
          </a:p>
        </p:txBody>
      </p:sp>
      <p:sp>
        <p:nvSpPr>
          <p:cNvPr id="20" name="Minuso ženklas 19">
            <a:extLst>
              <a:ext uri="{FF2B5EF4-FFF2-40B4-BE49-F238E27FC236}">
                <a16:creationId xmlns:a16="http://schemas.microsoft.com/office/drawing/2014/main" id="{19A369BE-360F-235E-4151-AA534D460F49}"/>
              </a:ext>
            </a:extLst>
          </p:cNvPr>
          <p:cNvSpPr/>
          <p:nvPr/>
        </p:nvSpPr>
        <p:spPr>
          <a:xfrm>
            <a:off x="1489511" y="3634154"/>
            <a:ext cx="1057115" cy="78663"/>
          </a:xfrm>
          <a:prstGeom prst="mathMinus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B172DF9C-D0EB-E1C7-B392-28781FB487A9}"/>
              </a:ext>
            </a:extLst>
          </p:cNvPr>
          <p:cNvSpPr txBox="1"/>
          <p:nvPr/>
        </p:nvSpPr>
        <p:spPr>
          <a:xfrm>
            <a:off x="1781142" y="3631222"/>
            <a:ext cx="468923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lt-LT" sz="2400">
                <a:latin typeface="Times New Roman"/>
                <a:cs typeface="Times New Roman"/>
              </a:rPr>
              <a:t>D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330AFB37-5BAB-6133-C75D-BC5FBDB69B30}"/>
              </a:ext>
            </a:extLst>
          </p:cNvPr>
          <p:cNvSpPr txBox="1"/>
          <p:nvPr/>
        </p:nvSpPr>
        <p:spPr>
          <a:xfrm>
            <a:off x="1046285" y="4349261"/>
            <a:ext cx="811822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lt-LT" sz="2400">
                <a:latin typeface="Times New Roman"/>
                <a:cs typeface="Times New Roman"/>
              </a:rPr>
              <a:t>l =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7DE114B1-AC24-83A4-659C-452853BFC3B1}"/>
              </a:ext>
            </a:extLst>
          </p:cNvPr>
          <p:cNvSpPr txBox="1"/>
          <p:nvPr/>
        </p:nvSpPr>
        <p:spPr>
          <a:xfrm>
            <a:off x="1592554" y="4170484"/>
            <a:ext cx="2608383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lt-LT" sz="2400">
                <a:latin typeface="Times New Roman"/>
                <a:cs typeface="Times New Roman"/>
              </a:rPr>
              <a:t>2 * 0,08</a:t>
            </a:r>
          </a:p>
        </p:txBody>
      </p:sp>
      <p:sp>
        <p:nvSpPr>
          <p:cNvPr id="24" name="Minuso ženklas 23">
            <a:extLst>
              <a:ext uri="{FF2B5EF4-FFF2-40B4-BE49-F238E27FC236}">
                <a16:creationId xmlns:a16="http://schemas.microsoft.com/office/drawing/2014/main" id="{86865799-B728-D20C-2304-3394ADED5874}"/>
              </a:ext>
            </a:extLst>
          </p:cNvPr>
          <p:cNvSpPr/>
          <p:nvPr/>
        </p:nvSpPr>
        <p:spPr>
          <a:xfrm>
            <a:off x="1404475" y="4555306"/>
            <a:ext cx="1572250" cy="50291"/>
          </a:xfrm>
          <a:prstGeom prst="mathMinus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B1338931-125C-305E-631C-BD2E74086B3B}"/>
              </a:ext>
            </a:extLst>
          </p:cNvPr>
          <p:cNvSpPr txBox="1"/>
          <p:nvPr/>
        </p:nvSpPr>
        <p:spPr>
          <a:xfrm>
            <a:off x="1808030" y="4552376"/>
            <a:ext cx="762000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lt-LT" sz="2400">
                <a:latin typeface="Times New Roman"/>
                <a:cs typeface="Times New Roman"/>
              </a:rPr>
              <a:t>0,2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3D75812D-A0AE-BF12-BFFA-481B90CA4039}"/>
              </a:ext>
            </a:extLst>
          </p:cNvPr>
          <p:cNvSpPr txBox="1"/>
          <p:nvPr/>
        </p:nvSpPr>
        <p:spPr>
          <a:xfrm>
            <a:off x="2890545" y="4354442"/>
            <a:ext cx="1271953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lt-LT" sz="2400">
                <a:latin typeface="Times New Roman"/>
                <a:cs typeface="Times New Roman"/>
              </a:rPr>
              <a:t>= 0,8 m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1B4AA4D3-A89F-BA66-F17B-7661476BB889}"/>
              </a:ext>
            </a:extLst>
          </p:cNvPr>
          <p:cNvSpPr txBox="1"/>
          <p:nvPr/>
        </p:nvSpPr>
        <p:spPr>
          <a:xfrm>
            <a:off x="4378568" y="5237284"/>
            <a:ext cx="2183423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lt-LT" sz="2400" err="1">
                <a:latin typeface="Times New Roman"/>
                <a:cs typeface="Times New Roman"/>
              </a:rPr>
              <a:t>Ats</a:t>
            </a:r>
            <a:r>
              <a:rPr lang="lt-LT" sz="2400">
                <a:latin typeface="Times New Roman"/>
                <a:cs typeface="Times New Roman"/>
              </a:rPr>
              <a:t>.: 0,8 m</a:t>
            </a:r>
          </a:p>
        </p:txBody>
      </p:sp>
      <p:pic>
        <p:nvPicPr>
          <p:cNvPr id="7" name="Paveikslėlis 6" descr="Paveikslėlis, kuriame yra diagrama, linija, tekstas, Techninis brėžinys&#10;&#10;Automatiškai sugeneruotas aprašymas">
            <a:extLst>
              <a:ext uri="{FF2B5EF4-FFF2-40B4-BE49-F238E27FC236}">
                <a16:creationId xmlns:a16="http://schemas.microsoft.com/office/drawing/2014/main" id="{6E0B66AC-6D3D-0A9A-3C2C-1D1056E089C0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-104" t="1821" r="317" b="53225"/>
          <a:stretch/>
        </p:blipFill>
        <p:spPr>
          <a:xfrm>
            <a:off x="5935842" y="3122922"/>
            <a:ext cx="5181563" cy="254145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25054725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77 Abstract Green Wallpaper WallpaperSafari, 43% OFF">
            <a:extLst>
              <a:ext uri="{FF2B5EF4-FFF2-40B4-BE49-F238E27FC236}">
                <a16:creationId xmlns:a16="http://schemas.microsoft.com/office/drawing/2014/main" id="{84AF438B-0243-9D95-93F0-BAC87D5E710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218000"/>
                    </a14:imgEffect>
                    <a14:imgEffect>
                      <a14:brightnessContrast bright="5000" contrast="-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54377" y="366311"/>
            <a:ext cx="11483247" cy="6116197"/>
          </a:xfrm>
          <a:prstGeom prst="rect">
            <a:avLst/>
          </a:prstGeom>
        </p:spPr>
      </p:pic>
      <p:sp>
        <p:nvSpPr>
          <p:cNvPr id="2" name="Pavadinimas 1">
            <a:extLst>
              <a:ext uri="{FF2B5EF4-FFF2-40B4-BE49-F238E27FC236}">
                <a16:creationId xmlns:a16="http://schemas.microsoft.com/office/drawing/2014/main" id="{8EF56660-0570-6824-4B20-23E69CC37A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528767"/>
            <a:ext cx="10058400" cy="1178806"/>
          </a:xfrm>
        </p:spPr>
        <p:txBody>
          <a:bodyPr>
            <a:normAutofit/>
          </a:bodyPr>
          <a:lstStyle/>
          <a:p>
            <a:pPr algn="ctr"/>
            <a:r>
              <a:rPr lang="lt-LT" b="1">
                <a:latin typeface="Times New Roman"/>
                <a:cs typeface="Times New Roman"/>
              </a:rPr>
              <a:t>Informacijos šaltiniai</a:t>
            </a:r>
          </a:p>
        </p:txBody>
      </p: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9C2FB974-91EE-C890-CFC1-C484A9BDF4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4996" y="1539903"/>
            <a:ext cx="11058587" cy="4809412"/>
          </a:xfrm>
        </p:spPr>
        <p:txBody>
          <a:bodyPr vert="horz" lIns="91440" tIns="45720" rIns="91440" bIns="45720" rtlCol="0" anchor="t">
            <a:noAutofit/>
          </a:bodyPr>
          <a:lstStyle/>
          <a:p>
            <a:pPr>
              <a:spcBef>
                <a:spcPts val="1000"/>
              </a:spcBef>
            </a:pPr>
            <a:endParaRPr lang="lt-LT" sz="2600">
              <a:latin typeface="Times New Roman"/>
              <a:cs typeface="Arial"/>
            </a:endParaRPr>
          </a:p>
          <a:p>
            <a:pPr algn="ctr">
              <a:lnSpc>
                <a:spcPct val="150000"/>
              </a:lnSpc>
              <a:buClr>
                <a:srgbClr val="EEEBE3"/>
              </a:buClr>
            </a:pPr>
            <a:r>
              <a:rPr lang="lt-LT" sz="2600" err="1">
                <a:ea typeface="+mn-lt"/>
                <a:cs typeface="+mn-lt"/>
              </a:rPr>
              <a:t>Tarasonis</a:t>
            </a:r>
            <a:r>
              <a:rPr lang="lt-LT" sz="2600">
                <a:ea typeface="+mn-lt"/>
                <a:cs typeface="+mn-lt"/>
              </a:rPr>
              <a:t> V. Fizika. III dalis: Vadovėlis 12 klasei. Vilnius: Žiburys, 1998.</a:t>
            </a:r>
          </a:p>
          <a:p>
            <a:pPr algn="ctr">
              <a:lnSpc>
                <a:spcPct val="150000"/>
              </a:lnSpc>
              <a:buClr>
                <a:srgbClr val="EEEBE3"/>
              </a:buClr>
            </a:pPr>
            <a:r>
              <a:rPr lang="lt-LT" sz="2600" err="1">
                <a:ea typeface="+mn-lt"/>
                <a:cs typeface="+mn-lt"/>
              </a:rPr>
              <a:t>Valentinavičius</a:t>
            </a:r>
            <a:r>
              <a:rPr lang="lt-LT" sz="2600">
                <a:ea typeface="+mn-lt"/>
                <a:cs typeface="+mn-lt"/>
              </a:rPr>
              <a:t> V. Fizika: Vadovėlis 10 klasei. Kaunas: Šviesa, 2006.</a:t>
            </a:r>
            <a:endParaRPr lang="lt-LT"/>
          </a:p>
          <a:p>
            <a:pPr algn="ctr">
              <a:lnSpc>
                <a:spcPct val="150000"/>
              </a:lnSpc>
              <a:buClr>
                <a:srgbClr val="EEEBE3"/>
              </a:buClr>
            </a:pPr>
            <a:r>
              <a:rPr lang="lt-LT" sz="2600">
                <a:ea typeface="+mn-lt"/>
                <a:cs typeface="+mn-lt"/>
              </a:rPr>
              <a:t>Pečiuliauskienė P., Rimeika A. Fizika. Išplėstinis kursas: Vadovėlis 12 klasei. Antroji knyga. Kaunas: Šviesa, 2009.</a:t>
            </a:r>
            <a:endParaRPr lang="lt-LT" sz="2600">
              <a:latin typeface="Times New Roman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56113937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avon">
  <a:themeElements>
    <a:clrScheme name="Savon">
      <a:dk1>
        <a:sysClr val="windowText" lastClr="000000"/>
      </a:dk1>
      <a:lt1>
        <a:sysClr val="window" lastClr="FFFFFF"/>
      </a:lt1>
      <a:dk2>
        <a:srgbClr val="455F51"/>
      </a:dk2>
      <a:lt2>
        <a:srgbClr val="E3DED1"/>
      </a:lt2>
      <a:accent1>
        <a:srgbClr val="549E39"/>
      </a:accent1>
      <a:accent2>
        <a:srgbClr val="8AB833"/>
      </a:accent2>
      <a:accent3>
        <a:srgbClr val="C0CF3A"/>
      </a:accent3>
      <a:accent4>
        <a:srgbClr val="029676"/>
      </a:accent4>
      <a:accent5>
        <a:srgbClr val="4AB5C4"/>
      </a:accent5>
      <a:accent6>
        <a:srgbClr val="0989B1"/>
      </a:accent6>
      <a:hlink>
        <a:srgbClr val="6B9F25"/>
      </a:hlink>
      <a:folHlink>
        <a:srgbClr val="B26B02"/>
      </a:folHlink>
    </a:clrScheme>
    <a:fontScheme name="Savon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Savo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5000"/>
                <a:lumMod val="105000"/>
              </a:schemeClr>
            </a:gs>
            <a:gs pos="100000">
              <a:schemeClr val="phClr">
                <a:tint val="65000"/>
                <a:satMod val="100000"/>
                <a:lumMod val="10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0000"/>
                <a:lumMod val="100000"/>
              </a:schemeClr>
            </a:gs>
            <a:gs pos="50000">
              <a:schemeClr val="phClr">
                <a:shade val="99000"/>
                <a:satMod val="105000"/>
                <a:lumMod val="100000"/>
              </a:schemeClr>
            </a:gs>
            <a:gs pos="100000">
              <a:schemeClr val="phClr">
                <a:shade val="98000"/>
                <a:satMod val="105000"/>
                <a:lumMod val="100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12700" dir="5400000" algn="ctr" rotWithShape="0">
              <a:srgbClr val="000000">
                <a:alpha val="63000"/>
              </a:srgbClr>
            </a:outerShdw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4200000"/>
            </a:lightRig>
          </a:scene3d>
          <a:sp3d prstMaterial="flat">
            <a:bevelT w="50800" h="6350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hade val="100000"/>
                <a:satMod val="300000"/>
              </a:schemeClr>
            </a:gs>
            <a:gs pos="100000">
              <a:schemeClr val="phClr">
                <a:tint val="100000"/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2000"/>
                <a:satMod val="115000"/>
              </a:schemeClr>
            </a:duotone>
          </a:blip>
          <a:tile tx="0" ty="0" sx="60000" sy="6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avon" id="{1306E473-ED32-493B-A2D0-240A757EDD34}" vid="{6728D11B-929E-4324-91B0-4A4DA4CAC3DD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as" ma:contentTypeID="0x01010040D281985A02FD44B03DFD2D555742AB" ma:contentTypeVersion="8" ma:contentTypeDescription="Kurkite naują dokumentą." ma:contentTypeScope="" ma:versionID="c2c7cbcfe72788e02e1899ae7e51aa8f">
  <xsd:schema xmlns:xsd="http://www.w3.org/2001/XMLSchema" xmlns:xs="http://www.w3.org/2001/XMLSchema" xmlns:p="http://schemas.microsoft.com/office/2006/metadata/properties" xmlns:ns2="34af37e9-f9f0-4fca-8a2b-a0b2b5f8cab7" targetNamespace="http://schemas.microsoft.com/office/2006/metadata/properties" ma:root="true" ma:fieldsID="7c556d63d378cfc5468989e6e3418a3f" ns2:_="">
    <xsd:import namespace="34af37e9-f9f0-4fca-8a2b-a0b2b5f8cab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4af37e9-f9f0-4fca-8a2b-a0b2b5f8cab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1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urinio tipas"/>
        <xsd:element ref="dc:title" minOccurs="0" maxOccurs="1" ma:index="4" ma:displayName="Antraštė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FBD0A8B5-EC62-4268-A2F0-E019CE842092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A7F94280-7DA7-4B2C-9FDB-BD775234C4FB}">
  <ds:schemaRefs>
    <ds:schemaRef ds:uri="34af37e9-f9f0-4fca-8a2b-a0b2b5f8cab7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0/xmlns/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AF587ABF-5789-4A2F-879D-46ADCB5BFFD6}">
  <ds:schemaRefs>
    <ds:schemaRef ds:uri="http://schemas.microsoft.com/office/2006/metadata/properties"/>
    <ds:schemaRef ds:uri="http://schemas.microsoft.com/office/infopath/2007/PartnerControls"/>
    <ds:schemaRef ds:uri="http://www.w3.org/2000/xmlns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Widescreen</PresentationFormat>
  <Slides>34</Slides>
  <Notes>0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35" baseType="lpstr">
      <vt:lpstr>Savon</vt:lpstr>
      <vt:lpstr>Šešėliai ir pusšešėliai</vt:lpstr>
      <vt:lpstr>TURINYS</vt:lpstr>
      <vt:lpstr>Geometrinė optika</vt:lpstr>
      <vt:lpstr>Geometrinė optika</vt:lpstr>
      <vt:lpstr>Geometrinė optika</vt:lpstr>
      <vt:lpstr>Geometrinė optika</vt:lpstr>
      <vt:lpstr>Geometrinė optika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IŠVADOS</vt:lpstr>
      <vt:lpstr>2 BANDYMAS</vt:lpstr>
      <vt:lpstr>Priemonės:</vt:lpstr>
      <vt:lpstr>PowerPoint Presentation</vt:lpstr>
      <vt:lpstr>PowerPoint Presentation</vt:lpstr>
      <vt:lpstr>IŠVADOS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Informacijos šaltiniai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„PowerPoint“ pateiktis</dc:title>
  <dc:creator/>
  <cp:revision>1</cp:revision>
  <dcterms:created xsi:type="dcterms:W3CDTF">2023-11-14T15:53:21Z</dcterms:created>
  <dcterms:modified xsi:type="dcterms:W3CDTF">2024-06-01T16:37:04Z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0x01010040D281985A02FD44B03DFD2D555742AB</vt:lpwstr>
  </property>
</Properties>
</file>