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9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10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1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2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3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323" r:id="rId2"/>
    <p:sldId id="268" r:id="rId3"/>
    <p:sldId id="291" r:id="rId4"/>
    <p:sldId id="292" r:id="rId5"/>
    <p:sldId id="298" r:id="rId6"/>
    <p:sldId id="269" r:id="rId7"/>
    <p:sldId id="324" r:id="rId8"/>
    <p:sldId id="259" r:id="rId9"/>
    <p:sldId id="260" r:id="rId10"/>
    <p:sldId id="289" r:id="rId11"/>
    <p:sldId id="258" r:id="rId12"/>
    <p:sldId id="287" r:id="rId13"/>
    <p:sldId id="261" r:id="rId14"/>
    <p:sldId id="288" r:id="rId15"/>
    <p:sldId id="294" r:id="rId16"/>
    <p:sldId id="262" r:id="rId17"/>
    <p:sldId id="296" r:id="rId18"/>
    <p:sldId id="275" r:id="rId19"/>
    <p:sldId id="263" r:id="rId20"/>
    <p:sldId id="297" r:id="rId21"/>
    <p:sldId id="277" r:id="rId22"/>
    <p:sldId id="327" r:id="rId23"/>
    <p:sldId id="326" r:id="rId24"/>
    <p:sldId id="286" r:id="rId25"/>
    <p:sldId id="302" r:id="rId26"/>
    <p:sldId id="303" r:id="rId27"/>
    <p:sldId id="281" r:id="rId28"/>
    <p:sldId id="304" r:id="rId29"/>
    <p:sldId id="300" r:id="rId30"/>
    <p:sldId id="301" r:id="rId31"/>
    <p:sldId id="299" r:id="rId32"/>
    <p:sldId id="306" r:id="rId33"/>
    <p:sldId id="307" r:id="rId34"/>
    <p:sldId id="308" r:id="rId35"/>
    <p:sldId id="309" r:id="rId36"/>
    <p:sldId id="310" r:id="rId37"/>
    <p:sldId id="311" r:id="rId38"/>
    <p:sldId id="285" r:id="rId39"/>
    <p:sldId id="312" r:id="rId40"/>
    <p:sldId id="313" r:id="rId41"/>
    <p:sldId id="314" r:id="rId42"/>
    <p:sldId id="315" r:id="rId43"/>
    <p:sldId id="316" r:id="rId44"/>
    <p:sldId id="317" r:id="rId45"/>
    <p:sldId id="318" r:id="rId46"/>
    <p:sldId id="319" r:id="rId47"/>
    <p:sldId id="320" r:id="rId48"/>
    <p:sldId id="321" r:id="rId49"/>
    <p:sldId id="322" r:id="rId50"/>
    <p:sldId id="325" r:id="rId51"/>
    <p:sldId id="284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BDB"/>
    <a:srgbClr val="DCF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73FF6F-24C3-4713-913F-FBB1BD638FE8}" v="1261" dt="2024-06-01T15:58:44.5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AED"/>
          </a:solidFill>
        </a:fill>
      </a:tcStyle>
    </a:wholeTbl>
    <a:band1H>
      <a:tcStyle>
        <a:tcBdr/>
        <a:fill>
          <a:solidFill>
            <a:srgbClr val="CCD2D8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CD2D8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156082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56082"/>
          </a:solidFill>
        </a:fill>
      </a:tcStyle>
    </a:firstRow>
  </a:tblStyle>
  <a:tblStyle styleId="{073A0DAA-6AF3-43AB-8588-CEC1D06C72B9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7E7"/>
          </a:solidFill>
        </a:fill>
      </a:tcStyle>
    </a:wholeTbl>
    <a:band1H>
      <a:tcStyle>
        <a:tcBdr/>
        <a:fill>
          <a:solidFill>
            <a:srgbClr val="CBCBCB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BCBCB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000000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000000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000000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1.xml"/><Relationship Id="rId2" Type="http://schemas.openxmlformats.org/officeDocument/2006/relationships/slide" Target="../slides/slide11.xml"/><Relationship Id="rId1" Type="http://schemas.openxmlformats.org/officeDocument/2006/relationships/slide" Target="../slides/slide7.xml"/><Relationship Id="rId6" Type="http://schemas.openxmlformats.org/officeDocument/2006/relationships/slide" Target="../slides/slide51.xml"/><Relationship Id="rId5" Type="http://schemas.openxmlformats.org/officeDocument/2006/relationships/slide" Target="../slides/slide38.xml"/><Relationship Id="rId4" Type="http://schemas.openxmlformats.org/officeDocument/2006/relationships/slide" Target="../slides/slide24.xm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D2BA66-E153-44A7-810B-7A1C4C33988D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19F55E-90F1-4A39-A465-50FB35489DB5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lt-LT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 action="ppaction://hlinksldjump"/>
            </a:rPr>
            <a:t>ĮVADAS</a:t>
          </a:r>
          <a:endParaRPr lang="en-US" sz="3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0E2DF5-155C-4772-9F7F-4B013D0AFB2B}" type="parTrans" cxnId="{85B631E0-B6A1-47BE-BC35-C6C8AC341A33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59ED10-CE6C-4D73-9BF2-3130A0226016}" type="sibTrans" cxnId="{85B631E0-B6A1-47BE-BC35-C6C8AC341A33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4EE6EA-8EDF-42C9-A3F0-C6CFCAE62ACD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lt-LT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 action="ppaction://hlinksldjump"/>
            </a:rPr>
            <a:t>TEORINĖ DALIS</a:t>
          </a:r>
          <a:endParaRPr lang="en-US" sz="3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7994F4-28ED-412E-B9BF-D0B635778B09}" type="parTrans" cxnId="{E9726A37-1E8D-4E88-9E78-69B690170373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DD7E0B-44DD-4D9B-9AD5-5F7B06766177}" type="sibTrans" cxnId="{E9726A37-1E8D-4E88-9E78-69B690170373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2758AD-523C-4022-8EC1-EAD5ADA13DB5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lt-LT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 action="ppaction://hlinksldjump"/>
            </a:rPr>
            <a:t>BANDYMAS</a:t>
          </a:r>
          <a:endParaRPr lang="en-US" sz="3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8489DD-C97C-4EA1-98A9-9F243E8CD5B5}" type="parTrans" cxnId="{8B5D5910-F353-4E9A-ADBC-1F6E4DF5C5FF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4636A3-EBA5-4D76-B9D8-40BAC3F50F46}" type="sibTrans" cxnId="{8B5D5910-F353-4E9A-ADBC-1F6E4DF5C5FF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226D78-3A5D-4079-BFDB-E0B281C3E965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lt-LT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 action="ppaction://hlinksldjump"/>
            </a:rPr>
            <a:t>UŽDAVINIAI</a:t>
          </a:r>
          <a:endParaRPr lang="en-US" sz="3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8EF0C7-D615-4D1A-BB92-8C5E7E28AF8B}" type="parTrans" cxnId="{D09D5CA4-1435-4745-B16D-8FF96FD610E0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B8A0D5-9BC7-4462-9C19-3C59C696D8F9}" type="sibTrans" cxnId="{D09D5CA4-1435-4745-B16D-8FF96FD610E0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BC7C8A-D998-4272-B7FE-185157CF7910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lt-LT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5" action="ppaction://hlinksldjump"/>
            </a:rPr>
            <a:t>TESTAS</a:t>
          </a:r>
          <a:endParaRPr lang="en-US" sz="3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0DBB6F-3C68-4956-8310-41A3C9D5AD8E}" type="parTrans" cxnId="{E5B925FC-1D83-4A64-90C5-0961492F76CE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696E8E-6BD5-47CD-A5B2-BA4612D4662C}" type="sibTrans" cxnId="{E5B925FC-1D83-4A64-90C5-0961492F76CE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6FEA52-5D6C-4180-B09F-D1389ADAF24A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lt-LT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6" action="ppaction://hlinksldjump"/>
            </a:rPr>
            <a:t>LITERATŪROS SĄRAŠAS</a:t>
          </a:r>
          <a:endParaRPr lang="en-US" sz="3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7D972E-7E5A-40FD-81CD-3AD50AF6BFD7}" type="parTrans" cxnId="{7CF9DC30-75F9-49A5-BCD9-0AAA39D30BC5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FE1FAF-D14F-4E09-81B0-A6A67A107B15}" type="sibTrans" cxnId="{7CF9DC30-75F9-49A5-BCD9-0AAA39D30BC5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60E671-00AF-4CA1-B7FA-E88FC0C3E972}" type="pres">
      <dgm:prSet presAssocID="{8AD2BA66-E153-44A7-810B-7A1C4C33988D}" presName="linear" presStyleCnt="0">
        <dgm:presLayoutVars>
          <dgm:dir/>
          <dgm:animLvl val="lvl"/>
          <dgm:resizeHandles val="exact"/>
        </dgm:presLayoutVars>
      </dgm:prSet>
      <dgm:spPr/>
    </dgm:pt>
    <dgm:pt modelId="{8F468A35-517C-4E34-AE83-7D6C5C956940}" type="pres">
      <dgm:prSet presAssocID="{9219F55E-90F1-4A39-A465-50FB35489DB5}" presName="parentLin" presStyleCnt="0"/>
      <dgm:spPr/>
    </dgm:pt>
    <dgm:pt modelId="{3BCBB6CD-AF3D-4DC8-9E30-0E792303C4B4}" type="pres">
      <dgm:prSet presAssocID="{9219F55E-90F1-4A39-A465-50FB35489DB5}" presName="parentLeftMargin" presStyleLbl="node1" presStyleIdx="0" presStyleCnt="6"/>
      <dgm:spPr/>
    </dgm:pt>
    <dgm:pt modelId="{732B307F-2254-46B7-8B75-5A9DC3C930D4}" type="pres">
      <dgm:prSet presAssocID="{9219F55E-90F1-4A39-A465-50FB35489DB5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E1BCCC49-5867-41AE-8B36-DB3F85A8798A}" type="pres">
      <dgm:prSet presAssocID="{9219F55E-90F1-4A39-A465-50FB35489DB5}" presName="negativeSpace" presStyleCnt="0"/>
      <dgm:spPr/>
    </dgm:pt>
    <dgm:pt modelId="{212F6BAA-2A91-480A-AF39-302A1BB5B689}" type="pres">
      <dgm:prSet presAssocID="{9219F55E-90F1-4A39-A465-50FB35489DB5}" presName="childText" presStyleLbl="conFgAcc1" presStyleIdx="0" presStyleCnt="6">
        <dgm:presLayoutVars>
          <dgm:bulletEnabled val="1"/>
        </dgm:presLayoutVars>
      </dgm:prSet>
      <dgm:spPr/>
    </dgm:pt>
    <dgm:pt modelId="{71D570BF-AADA-4C03-85E9-8C1138E6BC30}" type="pres">
      <dgm:prSet presAssocID="{B659ED10-CE6C-4D73-9BF2-3130A0226016}" presName="spaceBetweenRectangles" presStyleCnt="0"/>
      <dgm:spPr/>
    </dgm:pt>
    <dgm:pt modelId="{B6ABE4F5-4A4D-489F-8163-4E5240B7DE5C}" type="pres">
      <dgm:prSet presAssocID="{F34EE6EA-8EDF-42C9-A3F0-C6CFCAE62ACD}" presName="parentLin" presStyleCnt="0"/>
      <dgm:spPr/>
    </dgm:pt>
    <dgm:pt modelId="{3F70C752-84F9-41B5-B925-2826C0B45823}" type="pres">
      <dgm:prSet presAssocID="{F34EE6EA-8EDF-42C9-A3F0-C6CFCAE62ACD}" presName="parentLeftMargin" presStyleLbl="node1" presStyleIdx="0" presStyleCnt="6"/>
      <dgm:spPr/>
    </dgm:pt>
    <dgm:pt modelId="{F489E6F5-CD88-4F2A-8791-4382B00A8FB0}" type="pres">
      <dgm:prSet presAssocID="{F34EE6EA-8EDF-42C9-A3F0-C6CFCAE62ACD}" presName="parentText" presStyleLbl="node1" presStyleIdx="1" presStyleCnt="6" custLinFactNeighborX="-3018" custLinFactNeighborY="-1844">
        <dgm:presLayoutVars>
          <dgm:chMax val="0"/>
          <dgm:bulletEnabled val="1"/>
        </dgm:presLayoutVars>
      </dgm:prSet>
      <dgm:spPr/>
    </dgm:pt>
    <dgm:pt modelId="{CC369067-CC95-4635-BFA0-7280FD717B80}" type="pres">
      <dgm:prSet presAssocID="{F34EE6EA-8EDF-42C9-A3F0-C6CFCAE62ACD}" presName="negativeSpace" presStyleCnt="0"/>
      <dgm:spPr/>
    </dgm:pt>
    <dgm:pt modelId="{0BFDE5D5-1D90-4806-B4B9-AE66E2CB2ED8}" type="pres">
      <dgm:prSet presAssocID="{F34EE6EA-8EDF-42C9-A3F0-C6CFCAE62ACD}" presName="childText" presStyleLbl="conFgAcc1" presStyleIdx="1" presStyleCnt="6">
        <dgm:presLayoutVars>
          <dgm:bulletEnabled val="1"/>
        </dgm:presLayoutVars>
      </dgm:prSet>
      <dgm:spPr/>
    </dgm:pt>
    <dgm:pt modelId="{1B9D5BB9-A2C7-48D9-80A1-8369AFA9E05E}" type="pres">
      <dgm:prSet presAssocID="{7DDD7E0B-44DD-4D9B-9AD5-5F7B06766177}" presName="spaceBetweenRectangles" presStyleCnt="0"/>
      <dgm:spPr/>
    </dgm:pt>
    <dgm:pt modelId="{10F5FCD1-C589-469B-BB52-B8241F650716}" type="pres">
      <dgm:prSet presAssocID="{F12758AD-523C-4022-8EC1-EAD5ADA13DB5}" presName="parentLin" presStyleCnt="0"/>
      <dgm:spPr/>
    </dgm:pt>
    <dgm:pt modelId="{F65CD5B3-AFE1-4691-9F43-429172269D97}" type="pres">
      <dgm:prSet presAssocID="{F12758AD-523C-4022-8EC1-EAD5ADA13DB5}" presName="parentLeftMargin" presStyleLbl="node1" presStyleIdx="1" presStyleCnt="6"/>
      <dgm:spPr/>
    </dgm:pt>
    <dgm:pt modelId="{2C5D4BAA-F2A3-4CE6-A75E-3C161E265664}" type="pres">
      <dgm:prSet presAssocID="{F12758AD-523C-4022-8EC1-EAD5ADA13DB5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B98DF0A1-99A6-46EB-82A1-6295C7FC747D}" type="pres">
      <dgm:prSet presAssocID="{F12758AD-523C-4022-8EC1-EAD5ADA13DB5}" presName="negativeSpace" presStyleCnt="0"/>
      <dgm:spPr/>
    </dgm:pt>
    <dgm:pt modelId="{6818A461-4997-4C78-9535-0B52434C0043}" type="pres">
      <dgm:prSet presAssocID="{F12758AD-523C-4022-8EC1-EAD5ADA13DB5}" presName="childText" presStyleLbl="conFgAcc1" presStyleIdx="2" presStyleCnt="6">
        <dgm:presLayoutVars>
          <dgm:bulletEnabled val="1"/>
        </dgm:presLayoutVars>
      </dgm:prSet>
      <dgm:spPr/>
    </dgm:pt>
    <dgm:pt modelId="{21A26853-D2B3-4440-AB1C-837E862BE8B5}" type="pres">
      <dgm:prSet presAssocID="{DB4636A3-EBA5-4D76-B9D8-40BAC3F50F46}" presName="spaceBetweenRectangles" presStyleCnt="0"/>
      <dgm:spPr/>
    </dgm:pt>
    <dgm:pt modelId="{3D28A10C-E31F-458B-8C0B-5D641704A05F}" type="pres">
      <dgm:prSet presAssocID="{6F226D78-3A5D-4079-BFDB-E0B281C3E965}" presName="parentLin" presStyleCnt="0"/>
      <dgm:spPr/>
    </dgm:pt>
    <dgm:pt modelId="{80C4185F-25A5-4094-A18A-7D98C205D924}" type="pres">
      <dgm:prSet presAssocID="{6F226D78-3A5D-4079-BFDB-E0B281C3E965}" presName="parentLeftMargin" presStyleLbl="node1" presStyleIdx="2" presStyleCnt="6"/>
      <dgm:spPr/>
    </dgm:pt>
    <dgm:pt modelId="{5707910C-DCEF-4AFB-8620-46FDEAF1425D}" type="pres">
      <dgm:prSet presAssocID="{6F226D78-3A5D-4079-BFDB-E0B281C3E965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AB3006F-D0AF-457E-BAA4-EB3124C9C891}" type="pres">
      <dgm:prSet presAssocID="{6F226D78-3A5D-4079-BFDB-E0B281C3E965}" presName="negativeSpace" presStyleCnt="0"/>
      <dgm:spPr/>
    </dgm:pt>
    <dgm:pt modelId="{EC252BA1-9092-49CA-B640-89C82980B84D}" type="pres">
      <dgm:prSet presAssocID="{6F226D78-3A5D-4079-BFDB-E0B281C3E965}" presName="childText" presStyleLbl="conFgAcc1" presStyleIdx="3" presStyleCnt="6">
        <dgm:presLayoutVars>
          <dgm:bulletEnabled val="1"/>
        </dgm:presLayoutVars>
      </dgm:prSet>
      <dgm:spPr/>
    </dgm:pt>
    <dgm:pt modelId="{1C3D93E2-D430-4B1F-858B-8B5C83C17982}" type="pres">
      <dgm:prSet presAssocID="{06B8A0D5-9BC7-4462-9C19-3C59C696D8F9}" presName="spaceBetweenRectangles" presStyleCnt="0"/>
      <dgm:spPr/>
    </dgm:pt>
    <dgm:pt modelId="{7506004E-B8FC-4C19-BD0B-79E1CB734986}" type="pres">
      <dgm:prSet presAssocID="{93BC7C8A-D998-4272-B7FE-185157CF7910}" presName="parentLin" presStyleCnt="0"/>
      <dgm:spPr/>
    </dgm:pt>
    <dgm:pt modelId="{FEA870A0-1649-49FA-BEF2-686C0286699B}" type="pres">
      <dgm:prSet presAssocID="{93BC7C8A-D998-4272-B7FE-185157CF7910}" presName="parentLeftMargin" presStyleLbl="node1" presStyleIdx="3" presStyleCnt="6"/>
      <dgm:spPr/>
    </dgm:pt>
    <dgm:pt modelId="{BBB94398-160D-491A-A0C6-91C7E4808EBC}" type="pres">
      <dgm:prSet presAssocID="{93BC7C8A-D998-4272-B7FE-185157CF7910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3ED12F2E-DFE1-414E-A6BD-3846017D94A1}" type="pres">
      <dgm:prSet presAssocID="{93BC7C8A-D998-4272-B7FE-185157CF7910}" presName="negativeSpace" presStyleCnt="0"/>
      <dgm:spPr/>
    </dgm:pt>
    <dgm:pt modelId="{7176C24E-D9F3-4466-BF2E-7189D96614FA}" type="pres">
      <dgm:prSet presAssocID="{93BC7C8A-D998-4272-B7FE-185157CF7910}" presName="childText" presStyleLbl="conFgAcc1" presStyleIdx="4" presStyleCnt="6">
        <dgm:presLayoutVars>
          <dgm:bulletEnabled val="1"/>
        </dgm:presLayoutVars>
      </dgm:prSet>
      <dgm:spPr/>
    </dgm:pt>
    <dgm:pt modelId="{3BF728F0-7FA9-4DB6-A7FB-5054E8B0B355}" type="pres">
      <dgm:prSet presAssocID="{DD696E8E-6BD5-47CD-A5B2-BA4612D4662C}" presName="spaceBetweenRectangles" presStyleCnt="0"/>
      <dgm:spPr/>
    </dgm:pt>
    <dgm:pt modelId="{6849F764-DF3D-4BEE-9170-E80AB6BA43B7}" type="pres">
      <dgm:prSet presAssocID="{2F6FEA52-5D6C-4180-B09F-D1389ADAF24A}" presName="parentLin" presStyleCnt="0"/>
      <dgm:spPr/>
    </dgm:pt>
    <dgm:pt modelId="{31E7D40B-18DA-4E53-A52B-A94BBFF47819}" type="pres">
      <dgm:prSet presAssocID="{2F6FEA52-5D6C-4180-B09F-D1389ADAF24A}" presName="parentLeftMargin" presStyleLbl="node1" presStyleIdx="4" presStyleCnt="6"/>
      <dgm:spPr/>
    </dgm:pt>
    <dgm:pt modelId="{9E516C30-9A42-49F0-BF2C-FE4EDA4DD4CF}" type="pres">
      <dgm:prSet presAssocID="{2F6FEA52-5D6C-4180-B09F-D1389ADAF24A}" presName="parentText" presStyleLbl="node1" presStyleIdx="5" presStyleCnt="6" custScaleX="126627">
        <dgm:presLayoutVars>
          <dgm:chMax val="0"/>
          <dgm:bulletEnabled val="1"/>
        </dgm:presLayoutVars>
      </dgm:prSet>
      <dgm:spPr/>
    </dgm:pt>
    <dgm:pt modelId="{F9680815-15CC-4CB6-9BE8-202927AD279E}" type="pres">
      <dgm:prSet presAssocID="{2F6FEA52-5D6C-4180-B09F-D1389ADAF24A}" presName="negativeSpace" presStyleCnt="0"/>
      <dgm:spPr/>
    </dgm:pt>
    <dgm:pt modelId="{29C49DEB-91BB-4945-88F7-D9267C7625CB}" type="pres">
      <dgm:prSet presAssocID="{2F6FEA52-5D6C-4180-B09F-D1389ADAF24A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8B5D5910-F353-4E9A-ADBC-1F6E4DF5C5FF}" srcId="{8AD2BA66-E153-44A7-810B-7A1C4C33988D}" destId="{F12758AD-523C-4022-8EC1-EAD5ADA13DB5}" srcOrd="2" destOrd="0" parTransId="{C28489DD-C97C-4EA1-98A9-9F243E8CD5B5}" sibTransId="{DB4636A3-EBA5-4D76-B9D8-40BAC3F50F46}"/>
    <dgm:cxn modelId="{DF2E8312-3445-4FD7-BF9C-C9A09FBF8A64}" type="presOf" srcId="{2F6FEA52-5D6C-4180-B09F-D1389ADAF24A}" destId="{31E7D40B-18DA-4E53-A52B-A94BBFF47819}" srcOrd="0" destOrd="0" presId="urn:microsoft.com/office/officeart/2005/8/layout/list1"/>
    <dgm:cxn modelId="{7CF9DC30-75F9-49A5-BCD9-0AAA39D30BC5}" srcId="{8AD2BA66-E153-44A7-810B-7A1C4C33988D}" destId="{2F6FEA52-5D6C-4180-B09F-D1389ADAF24A}" srcOrd="5" destOrd="0" parTransId="{717D972E-7E5A-40FD-81CD-3AD50AF6BFD7}" sibTransId="{C1FE1FAF-D14F-4E09-81B0-A6A67A107B15}"/>
    <dgm:cxn modelId="{D2A68D33-E203-412B-8415-EAEC8EC68CB0}" type="presOf" srcId="{6F226D78-3A5D-4079-BFDB-E0B281C3E965}" destId="{80C4185F-25A5-4094-A18A-7D98C205D924}" srcOrd="0" destOrd="0" presId="urn:microsoft.com/office/officeart/2005/8/layout/list1"/>
    <dgm:cxn modelId="{E9726A37-1E8D-4E88-9E78-69B690170373}" srcId="{8AD2BA66-E153-44A7-810B-7A1C4C33988D}" destId="{F34EE6EA-8EDF-42C9-A3F0-C6CFCAE62ACD}" srcOrd="1" destOrd="0" parTransId="{3A7994F4-28ED-412E-B9BF-D0B635778B09}" sibTransId="{7DDD7E0B-44DD-4D9B-9AD5-5F7B06766177}"/>
    <dgm:cxn modelId="{40D0585C-1AE2-4A07-9827-83AFDCDECA29}" type="presOf" srcId="{F12758AD-523C-4022-8EC1-EAD5ADA13DB5}" destId="{2C5D4BAA-F2A3-4CE6-A75E-3C161E265664}" srcOrd="1" destOrd="0" presId="urn:microsoft.com/office/officeart/2005/8/layout/list1"/>
    <dgm:cxn modelId="{213D2B6C-C11D-4685-8AF4-D02D63AB6BE8}" type="presOf" srcId="{9219F55E-90F1-4A39-A465-50FB35489DB5}" destId="{3BCBB6CD-AF3D-4DC8-9E30-0E792303C4B4}" srcOrd="0" destOrd="0" presId="urn:microsoft.com/office/officeart/2005/8/layout/list1"/>
    <dgm:cxn modelId="{E617AC78-234B-4A7A-887F-614930582A71}" type="presOf" srcId="{93BC7C8A-D998-4272-B7FE-185157CF7910}" destId="{BBB94398-160D-491A-A0C6-91C7E4808EBC}" srcOrd="1" destOrd="0" presId="urn:microsoft.com/office/officeart/2005/8/layout/list1"/>
    <dgm:cxn modelId="{BB541D91-E672-49D3-9872-B03CF0B18001}" type="presOf" srcId="{93BC7C8A-D998-4272-B7FE-185157CF7910}" destId="{FEA870A0-1649-49FA-BEF2-686C0286699B}" srcOrd="0" destOrd="0" presId="urn:microsoft.com/office/officeart/2005/8/layout/list1"/>
    <dgm:cxn modelId="{D09D5CA4-1435-4745-B16D-8FF96FD610E0}" srcId="{8AD2BA66-E153-44A7-810B-7A1C4C33988D}" destId="{6F226D78-3A5D-4079-BFDB-E0B281C3E965}" srcOrd="3" destOrd="0" parTransId="{578EF0C7-D615-4D1A-BB92-8C5E7E28AF8B}" sibTransId="{06B8A0D5-9BC7-4462-9C19-3C59C696D8F9}"/>
    <dgm:cxn modelId="{A20311A8-B6B4-4974-806A-3AE744087D29}" type="presOf" srcId="{F34EE6EA-8EDF-42C9-A3F0-C6CFCAE62ACD}" destId="{F489E6F5-CD88-4F2A-8791-4382B00A8FB0}" srcOrd="1" destOrd="0" presId="urn:microsoft.com/office/officeart/2005/8/layout/list1"/>
    <dgm:cxn modelId="{85B631E0-B6A1-47BE-BC35-C6C8AC341A33}" srcId="{8AD2BA66-E153-44A7-810B-7A1C4C33988D}" destId="{9219F55E-90F1-4A39-A465-50FB35489DB5}" srcOrd="0" destOrd="0" parTransId="{9E0E2DF5-155C-4772-9F7F-4B013D0AFB2B}" sibTransId="{B659ED10-CE6C-4D73-9BF2-3130A0226016}"/>
    <dgm:cxn modelId="{9FDC9CF6-FC48-4D8D-8188-00D6105FBD44}" type="presOf" srcId="{9219F55E-90F1-4A39-A465-50FB35489DB5}" destId="{732B307F-2254-46B7-8B75-5A9DC3C930D4}" srcOrd="1" destOrd="0" presId="urn:microsoft.com/office/officeart/2005/8/layout/list1"/>
    <dgm:cxn modelId="{20647AF8-CBD5-4C6B-AA2B-06CB946865DA}" type="presOf" srcId="{F34EE6EA-8EDF-42C9-A3F0-C6CFCAE62ACD}" destId="{3F70C752-84F9-41B5-B925-2826C0B45823}" srcOrd="0" destOrd="0" presId="urn:microsoft.com/office/officeart/2005/8/layout/list1"/>
    <dgm:cxn modelId="{85B115FA-1C35-4336-BCFA-A9897E7B62FB}" type="presOf" srcId="{F12758AD-523C-4022-8EC1-EAD5ADA13DB5}" destId="{F65CD5B3-AFE1-4691-9F43-429172269D97}" srcOrd="0" destOrd="0" presId="urn:microsoft.com/office/officeart/2005/8/layout/list1"/>
    <dgm:cxn modelId="{5ACACEFB-7BB4-4913-B174-9CA0DDEAA899}" type="presOf" srcId="{8AD2BA66-E153-44A7-810B-7A1C4C33988D}" destId="{8A60E671-00AF-4CA1-B7FA-E88FC0C3E972}" srcOrd="0" destOrd="0" presId="urn:microsoft.com/office/officeart/2005/8/layout/list1"/>
    <dgm:cxn modelId="{E5B925FC-1D83-4A64-90C5-0961492F76CE}" srcId="{8AD2BA66-E153-44A7-810B-7A1C4C33988D}" destId="{93BC7C8A-D998-4272-B7FE-185157CF7910}" srcOrd="4" destOrd="0" parTransId="{2D0DBB6F-3C68-4956-8310-41A3C9D5AD8E}" sibTransId="{DD696E8E-6BD5-47CD-A5B2-BA4612D4662C}"/>
    <dgm:cxn modelId="{9E9E4AFD-F065-4CDF-9E61-2E6571840079}" type="presOf" srcId="{2F6FEA52-5D6C-4180-B09F-D1389ADAF24A}" destId="{9E516C30-9A42-49F0-BF2C-FE4EDA4DD4CF}" srcOrd="1" destOrd="0" presId="urn:microsoft.com/office/officeart/2005/8/layout/list1"/>
    <dgm:cxn modelId="{D29F98FF-F785-40A7-BAB6-64660FB09594}" type="presOf" srcId="{6F226D78-3A5D-4079-BFDB-E0B281C3E965}" destId="{5707910C-DCEF-4AFB-8620-46FDEAF1425D}" srcOrd="1" destOrd="0" presId="urn:microsoft.com/office/officeart/2005/8/layout/list1"/>
    <dgm:cxn modelId="{80C1DB1B-24A6-4788-AE71-BBDDF9220BE0}" type="presParOf" srcId="{8A60E671-00AF-4CA1-B7FA-E88FC0C3E972}" destId="{8F468A35-517C-4E34-AE83-7D6C5C956940}" srcOrd="0" destOrd="0" presId="urn:microsoft.com/office/officeart/2005/8/layout/list1"/>
    <dgm:cxn modelId="{A5DD2C22-EBF5-4E82-B913-8ABF662BE5C7}" type="presParOf" srcId="{8F468A35-517C-4E34-AE83-7D6C5C956940}" destId="{3BCBB6CD-AF3D-4DC8-9E30-0E792303C4B4}" srcOrd="0" destOrd="0" presId="urn:microsoft.com/office/officeart/2005/8/layout/list1"/>
    <dgm:cxn modelId="{D7245F11-C011-49AB-8C2C-AC094302D58E}" type="presParOf" srcId="{8F468A35-517C-4E34-AE83-7D6C5C956940}" destId="{732B307F-2254-46B7-8B75-5A9DC3C930D4}" srcOrd="1" destOrd="0" presId="urn:microsoft.com/office/officeart/2005/8/layout/list1"/>
    <dgm:cxn modelId="{BEA96A33-E179-437F-9EF8-19DF71E66346}" type="presParOf" srcId="{8A60E671-00AF-4CA1-B7FA-E88FC0C3E972}" destId="{E1BCCC49-5867-41AE-8B36-DB3F85A8798A}" srcOrd="1" destOrd="0" presId="urn:microsoft.com/office/officeart/2005/8/layout/list1"/>
    <dgm:cxn modelId="{09C6DA19-E4EF-4BF8-A99F-9C3713D32C49}" type="presParOf" srcId="{8A60E671-00AF-4CA1-B7FA-E88FC0C3E972}" destId="{212F6BAA-2A91-480A-AF39-302A1BB5B689}" srcOrd="2" destOrd="0" presId="urn:microsoft.com/office/officeart/2005/8/layout/list1"/>
    <dgm:cxn modelId="{D7EAFF19-CA35-4D94-A823-6921C076E17A}" type="presParOf" srcId="{8A60E671-00AF-4CA1-B7FA-E88FC0C3E972}" destId="{71D570BF-AADA-4C03-85E9-8C1138E6BC30}" srcOrd="3" destOrd="0" presId="urn:microsoft.com/office/officeart/2005/8/layout/list1"/>
    <dgm:cxn modelId="{78E24B00-DCAE-4392-B165-E756054CFEE8}" type="presParOf" srcId="{8A60E671-00AF-4CA1-B7FA-E88FC0C3E972}" destId="{B6ABE4F5-4A4D-489F-8163-4E5240B7DE5C}" srcOrd="4" destOrd="0" presId="urn:microsoft.com/office/officeart/2005/8/layout/list1"/>
    <dgm:cxn modelId="{5B84F3CA-0294-486E-992C-5750104EE953}" type="presParOf" srcId="{B6ABE4F5-4A4D-489F-8163-4E5240B7DE5C}" destId="{3F70C752-84F9-41B5-B925-2826C0B45823}" srcOrd="0" destOrd="0" presId="urn:microsoft.com/office/officeart/2005/8/layout/list1"/>
    <dgm:cxn modelId="{4CF78F3A-B24A-4695-8013-D09717453E01}" type="presParOf" srcId="{B6ABE4F5-4A4D-489F-8163-4E5240B7DE5C}" destId="{F489E6F5-CD88-4F2A-8791-4382B00A8FB0}" srcOrd="1" destOrd="0" presId="urn:microsoft.com/office/officeart/2005/8/layout/list1"/>
    <dgm:cxn modelId="{988D5C2B-3F5E-46E2-B177-26B9015E7068}" type="presParOf" srcId="{8A60E671-00AF-4CA1-B7FA-E88FC0C3E972}" destId="{CC369067-CC95-4635-BFA0-7280FD717B80}" srcOrd="5" destOrd="0" presId="urn:microsoft.com/office/officeart/2005/8/layout/list1"/>
    <dgm:cxn modelId="{BEBE975A-72FB-46B2-A81D-B1F515AA20F5}" type="presParOf" srcId="{8A60E671-00AF-4CA1-B7FA-E88FC0C3E972}" destId="{0BFDE5D5-1D90-4806-B4B9-AE66E2CB2ED8}" srcOrd="6" destOrd="0" presId="urn:microsoft.com/office/officeart/2005/8/layout/list1"/>
    <dgm:cxn modelId="{E6A2D992-7038-4D3D-A613-6B2C95DEF031}" type="presParOf" srcId="{8A60E671-00AF-4CA1-B7FA-E88FC0C3E972}" destId="{1B9D5BB9-A2C7-48D9-80A1-8369AFA9E05E}" srcOrd="7" destOrd="0" presId="urn:microsoft.com/office/officeart/2005/8/layout/list1"/>
    <dgm:cxn modelId="{4ABE04AB-F167-44D2-A63D-F4F27EA197D3}" type="presParOf" srcId="{8A60E671-00AF-4CA1-B7FA-E88FC0C3E972}" destId="{10F5FCD1-C589-469B-BB52-B8241F650716}" srcOrd="8" destOrd="0" presId="urn:microsoft.com/office/officeart/2005/8/layout/list1"/>
    <dgm:cxn modelId="{C8D41402-7A4D-462F-B9F3-90E882DFDE8B}" type="presParOf" srcId="{10F5FCD1-C589-469B-BB52-B8241F650716}" destId="{F65CD5B3-AFE1-4691-9F43-429172269D97}" srcOrd="0" destOrd="0" presId="urn:microsoft.com/office/officeart/2005/8/layout/list1"/>
    <dgm:cxn modelId="{E44C9F4D-6964-439F-B082-7C4950E93CE5}" type="presParOf" srcId="{10F5FCD1-C589-469B-BB52-B8241F650716}" destId="{2C5D4BAA-F2A3-4CE6-A75E-3C161E265664}" srcOrd="1" destOrd="0" presId="urn:microsoft.com/office/officeart/2005/8/layout/list1"/>
    <dgm:cxn modelId="{0A6D59E1-7C54-424C-8DEA-653E9F6332ED}" type="presParOf" srcId="{8A60E671-00AF-4CA1-B7FA-E88FC0C3E972}" destId="{B98DF0A1-99A6-46EB-82A1-6295C7FC747D}" srcOrd="9" destOrd="0" presId="urn:microsoft.com/office/officeart/2005/8/layout/list1"/>
    <dgm:cxn modelId="{FFAF2C70-F203-4E75-BE70-EAFB499321A2}" type="presParOf" srcId="{8A60E671-00AF-4CA1-B7FA-E88FC0C3E972}" destId="{6818A461-4997-4C78-9535-0B52434C0043}" srcOrd="10" destOrd="0" presId="urn:microsoft.com/office/officeart/2005/8/layout/list1"/>
    <dgm:cxn modelId="{645AC9B8-EB7B-4435-8CE2-7FC828AEA046}" type="presParOf" srcId="{8A60E671-00AF-4CA1-B7FA-E88FC0C3E972}" destId="{21A26853-D2B3-4440-AB1C-837E862BE8B5}" srcOrd="11" destOrd="0" presId="urn:microsoft.com/office/officeart/2005/8/layout/list1"/>
    <dgm:cxn modelId="{7017683D-F3C5-46EF-B635-ADC560F505B4}" type="presParOf" srcId="{8A60E671-00AF-4CA1-B7FA-E88FC0C3E972}" destId="{3D28A10C-E31F-458B-8C0B-5D641704A05F}" srcOrd="12" destOrd="0" presId="urn:microsoft.com/office/officeart/2005/8/layout/list1"/>
    <dgm:cxn modelId="{2B41676C-A698-40B1-8229-6713E19B81E4}" type="presParOf" srcId="{3D28A10C-E31F-458B-8C0B-5D641704A05F}" destId="{80C4185F-25A5-4094-A18A-7D98C205D924}" srcOrd="0" destOrd="0" presId="urn:microsoft.com/office/officeart/2005/8/layout/list1"/>
    <dgm:cxn modelId="{F44F0589-9875-41B1-997D-CD320E3C150D}" type="presParOf" srcId="{3D28A10C-E31F-458B-8C0B-5D641704A05F}" destId="{5707910C-DCEF-4AFB-8620-46FDEAF1425D}" srcOrd="1" destOrd="0" presId="urn:microsoft.com/office/officeart/2005/8/layout/list1"/>
    <dgm:cxn modelId="{CF7B55CF-A62D-42EE-BAC5-DF5AD6759258}" type="presParOf" srcId="{8A60E671-00AF-4CA1-B7FA-E88FC0C3E972}" destId="{DAB3006F-D0AF-457E-BAA4-EB3124C9C891}" srcOrd="13" destOrd="0" presId="urn:microsoft.com/office/officeart/2005/8/layout/list1"/>
    <dgm:cxn modelId="{2FE86DB2-DA71-4C28-88EE-49EA791B84D0}" type="presParOf" srcId="{8A60E671-00AF-4CA1-B7FA-E88FC0C3E972}" destId="{EC252BA1-9092-49CA-B640-89C82980B84D}" srcOrd="14" destOrd="0" presId="urn:microsoft.com/office/officeart/2005/8/layout/list1"/>
    <dgm:cxn modelId="{8D250753-100F-4B52-BC8A-075CA2D93919}" type="presParOf" srcId="{8A60E671-00AF-4CA1-B7FA-E88FC0C3E972}" destId="{1C3D93E2-D430-4B1F-858B-8B5C83C17982}" srcOrd="15" destOrd="0" presId="urn:microsoft.com/office/officeart/2005/8/layout/list1"/>
    <dgm:cxn modelId="{B01BED16-C265-4723-94A5-6B0D2504940B}" type="presParOf" srcId="{8A60E671-00AF-4CA1-B7FA-E88FC0C3E972}" destId="{7506004E-B8FC-4C19-BD0B-79E1CB734986}" srcOrd="16" destOrd="0" presId="urn:microsoft.com/office/officeart/2005/8/layout/list1"/>
    <dgm:cxn modelId="{1044474F-CC91-4EEE-9A6B-902F721D0798}" type="presParOf" srcId="{7506004E-B8FC-4C19-BD0B-79E1CB734986}" destId="{FEA870A0-1649-49FA-BEF2-686C0286699B}" srcOrd="0" destOrd="0" presId="urn:microsoft.com/office/officeart/2005/8/layout/list1"/>
    <dgm:cxn modelId="{29B9F558-9CF0-45C7-B09E-CD286790D061}" type="presParOf" srcId="{7506004E-B8FC-4C19-BD0B-79E1CB734986}" destId="{BBB94398-160D-491A-A0C6-91C7E4808EBC}" srcOrd="1" destOrd="0" presId="urn:microsoft.com/office/officeart/2005/8/layout/list1"/>
    <dgm:cxn modelId="{B5A50F31-A9DB-44E5-83B1-0C560CDB8AF1}" type="presParOf" srcId="{8A60E671-00AF-4CA1-B7FA-E88FC0C3E972}" destId="{3ED12F2E-DFE1-414E-A6BD-3846017D94A1}" srcOrd="17" destOrd="0" presId="urn:microsoft.com/office/officeart/2005/8/layout/list1"/>
    <dgm:cxn modelId="{B8B09699-BF8E-4D67-8E69-BFDE20F44AFA}" type="presParOf" srcId="{8A60E671-00AF-4CA1-B7FA-E88FC0C3E972}" destId="{7176C24E-D9F3-4466-BF2E-7189D96614FA}" srcOrd="18" destOrd="0" presId="urn:microsoft.com/office/officeart/2005/8/layout/list1"/>
    <dgm:cxn modelId="{832A1D41-E9CF-4C5A-A6D2-0D4CEBA93DAD}" type="presParOf" srcId="{8A60E671-00AF-4CA1-B7FA-E88FC0C3E972}" destId="{3BF728F0-7FA9-4DB6-A7FB-5054E8B0B355}" srcOrd="19" destOrd="0" presId="urn:microsoft.com/office/officeart/2005/8/layout/list1"/>
    <dgm:cxn modelId="{3483D84A-C996-4834-87A6-149ACBE16F46}" type="presParOf" srcId="{8A60E671-00AF-4CA1-B7FA-E88FC0C3E972}" destId="{6849F764-DF3D-4BEE-9170-E80AB6BA43B7}" srcOrd="20" destOrd="0" presId="urn:microsoft.com/office/officeart/2005/8/layout/list1"/>
    <dgm:cxn modelId="{39D73D7C-836D-4B3C-A209-09647AF006AE}" type="presParOf" srcId="{6849F764-DF3D-4BEE-9170-E80AB6BA43B7}" destId="{31E7D40B-18DA-4E53-A52B-A94BBFF47819}" srcOrd="0" destOrd="0" presId="urn:microsoft.com/office/officeart/2005/8/layout/list1"/>
    <dgm:cxn modelId="{E9FD7683-B631-42C8-88F5-0A9AE3B8C475}" type="presParOf" srcId="{6849F764-DF3D-4BEE-9170-E80AB6BA43B7}" destId="{9E516C30-9A42-49F0-BF2C-FE4EDA4DD4CF}" srcOrd="1" destOrd="0" presId="urn:microsoft.com/office/officeart/2005/8/layout/list1"/>
    <dgm:cxn modelId="{9FC1621E-BF1D-48FA-AFDD-3ABA80625376}" type="presParOf" srcId="{8A60E671-00AF-4CA1-B7FA-E88FC0C3E972}" destId="{F9680815-15CC-4CB6-9BE8-202927AD279E}" srcOrd="21" destOrd="0" presId="urn:microsoft.com/office/officeart/2005/8/layout/list1"/>
    <dgm:cxn modelId="{D771AE47-698E-4E70-A0AF-A67BF1D3332B}" type="presParOf" srcId="{8A60E671-00AF-4CA1-B7FA-E88FC0C3E972}" destId="{29C49DEB-91BB-4945-88F7-D9267C7625CB}" srcOrd="2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734E88-E9FA-45B2-BBEF-7D753CCD6A9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5FBDD4-201D-45B8-9D05-ED9EE9421081}">
      <dgm:prSet custT="1"/>
      <dgm:spPr/>
      <dgm:t>
        <a:bodyPr/>
        <a:lstStyle/>
        <a:p>
          <a:pPr algn="just"/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Trumpiausias atstumas tarp dviejų artimiausių vienodai svyruojančių elektrinio ar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magnetinio lauko taškų. 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BA5705-7B74-497D-8259-146A5C73B24E}" type="parTrans" cxnId="{9DEFD531-A361-47CF-BFDF-46AB4710BF32}">
      <dgm:prSet/>
      <dgm:spPr/>
      <dgm:t>
        <a:bodyPr/>
        <a:lstStyle/>
        <a:p>
          <a:pPr algn="just"/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6C5A61-8254-44B5-8D55-8331AA32632C}" type="sibTrans" cxnId="{9DEFD531-A361-47CF-BFDF-46AB4710BF32}">
      <dgm:prSet/>
      <dgm:spPr/>
      <dgm:t>
        <a:bodyPr/>
        <a:lstStyle/>
        <a:p>
          <a:pPr algn="just"/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8E41BE-FF3B-4FD1-BA0D-A1E5887454CB}">
      <dgm:prSet custT="1"/>
      <dgm:spPr/>
      <dgm:t>
        <a:bodyPr/>
        <a:lstStyle/>
        <a:p>
          <a:pPr algn="just"/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B. </a:t>
          </a:r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Bangos savybė, kuri lemia šviesos spalvą. 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E56C8F-63D4-47A4-9C4C-5E4DAD089AAC}" type="parTrans" cxnId="{FA9E2579-9D19-4453-9FFF-30653C9DEBCC}">
      <dgm:prSet/>
      <dgm:spPr/>
      <dgm:t>
        <a:bodyPr/>
        <a:lstStyle/>
        <a:p>
          <a:pPr algn="just"/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FA9AD8-7F0E-4F81-BC3C-B5B18DFE64F6}" type="sibTrans" cxnId="{FA9E2579-9D19-4453-9FFF-30653C9DEBCC}">
      <dgm:prSet/>
      <dgm:spPr/>
      <dgm:t>
        <a:bodyPr/>
        <a:lstStyle/>
        <a:p>
          <a:pPr algn="just"/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E5AE30-704F-43B2-A9DA-8C9AE93A75B5}">
      <dgm:prSet custT="1"/>
      <dgm:spPr/>
      <dgm:t>
        <a:bodyPr/>
        <a:lstStyle/>
        <a:p>
          <a:pPr algn="just"/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C. </a:t>
          </a:r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Bangos virpėjimo greitis.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2E2920-DFF1-4246-ACD3-900075A82AC1}" type="parTrans" cxnId="{57553AA2-6699-4DA2-9254-B9507F7FCB95}">
      <dgm:prSet/>
      <dgm:spPr/>
      <dgm:t>
        <a:bodyPr/>
        <a:lstStyle/>
        <a:p>
          <a:pPr algn="just"/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CB8BB1-5CBE-471B-8743-A52F6284DD47}" type="sibTrans" cxnId="{57553AA2-6699-4DA2-9254-B9507F7FCB95}">
      <dgm:prSet/>
      <dgm:spPr/>
      <dgm:t>
        <a:bodyPr/>
        <a:lstStyle/>
        <a:p>
          <a:pPr algn="just"/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991455-224C-455C-95E7-D69541565980}">
      <dgm:prSet custT="1"/>
      <dgm:spPr/>
      <dgm:t>
        <a:bodyPr/>
        <a:lstStyle/>
        <a:p>
          <a:pPr algn="just"/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D. </a:t>
          </a:r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Atstumas, kurį banga įveikia per tam tikrą laiko tarpą.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3461FE-BE5F-4BBB-A231-8EC8388C036D}" type="parTrans" cxnId="{5F1F1E02-5549-420E-8840-FBC5FAE680B2}">
      <dgm:prSet/>
      <dgm:spPr/>
      <dgm:t>
        <a:bodyPr/>
        <a:lstStyle/>
        <a:p>
          <a:pPr algn="just"/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830A97-645E-42C1-816A-8DB96230435F}" type="sibTrans" cxnId="{5F1F1E02-5549-420E-8840-FBC5FAE680B2}">
      <dgm:prSet/>
      <dgm:spPr/>
      <dgm:t>
        <a:bodyPr/>
        <a:lstStyle/>
        <a:p>
          <a:pPr algn="just"/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C2AC60-6DC9-4A75-8CBD-283F5A87F1D7}" type="pres">
      <dgm:prSet presAssocID="{54734E88-E9FA-45B2-BBEF-7D753CCD6A9B}" presName="linear" presStyleCnt="0">
        <dgm:presLayoutVars>
          <dgm:animLvl val="lvl"/>
          <dgm:resizeHandles val="exact"/>
        </dgm:presLayoutVars>
      </dgm:prSet>
      <dgm:spPr/>
    </dgm:pt>
    <dgm:pt modelId="{24689C5C-565E-46D5-AD3E-80D5DBD8C50C}" type="pres">
      <dgm:prSet presAssocID="{2B5FBDD4-201D-45B8-9D05-ED9EE942108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A3B5CF8-EC5C-4BBB-B55A-9DD71514A1EB}" type="pres">
      <dgm:prSet presAssocID="{436C5A61-8254-44B5-8D55-8331AA32632C}" presName="spacer" presStyleCnt="0"/>
      <dgm:spPr/>
    </dgm:pt>
    <dgm:pt modelId="{CABAB270-37AF-4D5A-AB8A-BA1377431E96}" type="pres">
      <dgm:prSet presAssocID="{C68E41BE-FF3B-4FD1-BA0D-A1E5887454C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EAA86C9-396D-4065-BFF7-6015ADB0394F}" type="pres">
      <dgm:prSet presAssocID="{61FA9AD8-7F0E-4F81-BC3C-B5B18DFE64F6}" presName="spacer" presStyleCnt="0"/>
      <dgm:spPr/>
    </dgm:pt>
    <dgm:pt modelId="{8D124688-B22B-403D-9787-667FCC90D829}" type="pres">
      <dgm:prSet presAssocID="{9CE5AE30-704F-43B2-A9DA-8C9AE93A75B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27C4ACD-A537-4F76-A8AD-5FC58297F93D}" type="pres">
      <dgm:prSet presAssocID="{A3CB8BB1-5CBE-471B-8743-A52F6284DD47}" presName="spacer" presStyleCnt="0"/>
      <dgm:spPr/>
    </dgm:pt>
    <dgm:pt modelId="{A28C04FA-E820-48B5-8C60-2BD2A9014EF8}" type="pres">
      <dgm:prSet presAssocID="{FF991455-224C-455C-95E7-D6954156598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F1F1E02-5549-420E-8840-FBC5FAE680B2}" srcId="{54734E88-E9FA-45B2-BBEF-7D753CCD6A9B}" destId="{FF991455-224C-455C-95E7-D69541565980}" srcOrd="3" destOrd="0" parTransId="{BB3461FE-BE5F-4BBB-A231-8EC8388C036D}" sibTransId="{B9830A97-645E-42C1-816A-8DB96230435F}"/>
    <dgm:cxn modelId="{408B1E0F-24C9-4F71-861B-A71A3D0E8998}" type="presOf" srcId="{9CE5AE30-704F-43B2-A9DA-8C9AE93A75B5}" destId="{8D124688-B22B-403D-9787-667FCC90D829}" srcOrd="0" destOrd="0" presId="urn:microsoft.com/office/officeart/2005/8/layout/vList2"/>
    <dgm:cxn modelId="{5BBE8720-141E-4AF3-AEB6-BD6B363E6265}" type="presOf" srcId="{54734E88-E9FA-45B2-BBEF-7D753CCD6A9B}" destId="{96C2AC60-6DC9-4A75-8CBD-283F5A87F1D7}" srcOrd="0" destOrd="0" presId="urn:microsoft.com/office/officeart/2005/8/layout/vList2"/>
    <dgm:cxn modelId="{9DEFD531-A361-47CF-BFDF-46AB4710BF32}" srcId="{54734E88-E9FA-45B2-BBEF-7D753CCD6A9B}" destId="{2B5FBDD4-201D-45B8-9D05-ED9EE9421081}" srcOrd="0" destOrd="0" parTransId="{3EBA5705-7B74-497D-8259-146A5C73B24E}" sibTransId="{436C5A61-8254-44B5-8D55-8331AA32632C}"/>
    <dgm:cxn modelId="{FA9E2579-9D19-4453-9FFF-30653C9DEBCC}" srcId="{54734E88-E9FA-45B2-BBEF-7D753CCD6A9B}" destId="{C68E41BE-FF3B-4FD1-BA0D-A1E5887454CB}" srcOrd="1" destOrd="0" parTransId="{BAE56C8F-63D4-47A4-9C4C-5E4DAD089AAC}" sibTransId="{61FA9AD8-7F0E-4F81-BC3C-B5B18DFE64F6}"/>
    <dgm:cxn modelId="{57553AA2-6699-4DA2-9254-B9507F7FCB95}" srcId="{54734E88-E9FA-45B2-BBEF-7D753CCD6A9B}" destId="{9CE5AE30-704F-43B2-A9DA-8C9AE93A75B5}" srcOrd="2" destOrd="0" parTransId="{582E2920-DFF1-4246-ACD3-900075A82AC1}" sibTransId="{A3CB8BB1-5CBE-471B-8743-A52F6284DD47}"/>
    <dgm:cxn modelId="{FE5944C9-4D5B-4A6A-A929-4BF67EBD3677}" type="presOf" srcId="{C68E41BE-FF3B-4FD1-BA0D-A1E5887454CB}" destId="{CABAB270-37AF-4D5A-AB8A-BA1377431E96}" srcOrd="0" destOrd="0" presId="urn:microsoft.com/office/officeart/2005/8/layout/vList2"/>
    <dgm:cxn modelId="{DBB520CD-D954-4E02-9E47-54BE6EDD23A1}" type="presOf" srcId="{FF991455-224C-455C-95E7-D69541565980}" destId="{A28C04FA-E820-48B5-8C60-2BD2A9014EF8}" srcOrd="0" destOrd="0" presId="urn:microsoft.com/office/officeart/2005/8/layout/vList2"/>
    <dgm:cxn modelId="{2014FFE5-4717-4FD8-AD96-2E93844E84FF}" type="presOf" srcId="{2B5FBDD4-201D-45B8-9D05-ED9EE9421081}" destId="{24689C5C-565E-46D5-AD3E-80D5DBD8C50C}" srcOrd="0" destOrd="0" presId="urn:microsoft.com/office/officeart/2005/8/layout/vList2"/>
    <dgm:cxn modelId="{AAC7200B-6E41-441E-B820-6B70BDFC595F}" type="presParOf" srcId="{96C2AC60-6DC9-4A75-8CBD-283F5A87F1D7}" destId="{24689C5C-565E-46D5-AD3E-80D5DBD8C50C}" srcOrd="0" destOrd="0" presId="urn:microsoft.com/office/officeart/2005/8/layout/vList2"/>
    <dgm:cxn modelId="{33614171-FAF5-4B3B-B883-B1458466B7D1}" type="presParOf" srcId="{96C2AC60-6DC9-4A75-8CBD-283F5A87F1D7}" destId="{CA3B5CF8-EC5C-4BBB-B55A-9DD71514A1EB}" srcOrd="1" destOrd="0" presId="urn:microsoft.com/office/officeart/2005/8/layout/vList2"/>
    <dgm:cxn modelId="{CEB79720-1BF7-497E-AEF3-671D3880866C}" type="presParOf" srcId="{96C2AC60-6DC9-4A75-8CBD-283F5A87F1D7}" destId="{CABAB270-37AF-4D5A-AB8A-BA1377431E96}" srcOrd="2" destOrd="0" presId="urn:microsoft.com/office/officeart/2005/8/layout/vList2"/>
    <dgm:cxn modelId="{84E1FF79-1949-43FA-B1C0-620610862E48}" type="presParOf" srcId="{96C2AC60-6DC9-4A75-8CBD-283F5A87F1D7}" destId="{0EAA86C9-396D-4065-BFF7-6015ADB0394F}" srcOrd="3" destOrd="0" presId="urn:microsoft.com/office/officeart/2005/8/layout/vList2"/>
    <dgm:cxn modelId="{2650529D-DCC7-48E7-935F-504B400100A2}" type="presParOf" srcId="{96C2AC60-6DC9-4A75-8CBD-283F5A87F1D7}" destId="{8D124688-B22B-403D-9787-667FCC90D829}" srcOrd="4" destOrd="0" presId="urn:microsoft.com/office/officeart/2005/8/layout/vList2"/>
    <dgm:cxn modelId="{F44144E7-54C5-4810-8220-A2A212D31606}" type="presParOf" srcId="{96C2AC60-6DC9-4A75-8CBD-283F5A87F1D7}" destId="{C27C4ACD-A537-4F76-A8AD-5FC58297F93D}" srcOrd="5" destOrd="0" presId="urn:microsoft.com/office/officeart/2005/8/layout/vList2"/>
    <dgm:cxn modelId="{765394A4-5B7F-49F9-84A8-482CFAC0AA20}" type="presParOf" srcId="{96C2AC60-6DC9-4A75-8CBD-283F5A87F1D7}" destId="{A28C04FA-E820-48B5-8C60-2BD2A9014EF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A5F51A-F474-4A66-94B2-1309B82F76E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224C96-414C-4E37-B152-4BCCAD30B0F2}">
      <dgm:prSet custT="1"/>
      <dgm:spPr/>
      <dgm:t>
        <a:bodyPr/>
        <a:lstStyle/>
        <a:p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lt-LT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Sekundė</a:t>
          </a:r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088474FE-0816-4F49-9232-EFDEEBB3A214}" type="parTrans" cxnId="{C489D273-5764-433F-98A2-85144F194380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1754E8-03C7-4A21-9CE9-BFB8800C42A4}" type="sibTrans" cxnId="{C489D273-5764-433F-98A2-85144F194380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90F57D-C719-446D-9705-CE4292490285}">
      <dgm:prSet custT="1"/>
      <dgm:spPr/>
      <dgm:t>
        <a:bodyPr/>
        <a:lstStyle/>
        <a:p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B. </a:t>
          </a:r>
          <a:r>
            <a:rPr lang="lt-LT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Hercas</a:t>
          </a:r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25616B4A-3E5C-4E71-9E27-68BA07C29053}" type="parTrans" cxnId="{600F13BE-6808-4FCD-AA4B-E4DB6C7504A7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F9D7C3-2580-4495-A6C6-6368919B64A0}" type="sibTrans" cxnId="{600F13BE-6808-4FCD-AA4B-E4DB6C7504A7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0D8D97-DCFB-4CDA-BCFC-1B47AB3FAD56}">
      <dgm:prSet custT="1"/>
      <dgm:spPr/>
      <dgm:t>
        <a:bodyPr/>
        <a:lstStyle/>
        <a:p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C. </a:t>
          </a:r>
          <a:r>
            <a:rPr lang="lt-LT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Metras</a:t>
          </a:r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533170DD-A201-4E25-AF90-E6F1D193C9AF}" type="parTrans" cxnId="{875F5737-7F30-44CC-809E-1C457B3259C4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91FD86-A5A8-40B6-B2D6-FB62F0CBFEEC}" type="sibTrans" cxnId="{875F5737-7F30-44CC-809E-1C457B3259C4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7807E2-3A72-4738-BE09-0D00FF24842C}">
      <dgm:prSet custT="1"/>
      <dgm:spPr/>
      <dgm:t>
        <a:bodyPr/>
        <a:lstStyle/>
        <a:p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D. </a:t>
          </a:r>
          <a:r>
            <a:rPr lang="en-US" sz="3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Minut</a:t>
          </a:r>
          <a:r>
            <a:rPr lang="lt-LT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ė</a:t>
          </a:r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29B4546B-2826-48BE-903B-D23BD9B0B0EB}" type="parTrans" cxnId="{599B7D3A-7885-42A9-AB3B-207F71B08B48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6BA42C-4FBF-46FA-96C0-43F4D79575B8}" type="sibTrans" cxnId="{599B7D3A-7885-42A9-AB3B-207F71B08B48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C58FDC-BB14-460E-BC4F-A702A6FA8457}" type="pres">
      <dgm:prSet presAssocID="{76A5F51A-F474-4A66-94B2-1309B82F76EE}" presName="linear" presStyleCnt="0">
        <dgm:presLayoutVars>
          <dgm:animLvl val="lvl"/>
          <dgm:resizeHandles val="exact"/>
        </dgm:presLayoutVars>
      </dgm:prSet>
      <dgm:spPr/>
    </dgm:pt>
    <dgm:pt modelId="{067DF7BE-4938-4825-BD76-B880274DB085}" type="pres">
      <dgm:prSet presAssocID="{E8224C96-414C-4E37-B152-4BCCAD30B0F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98CC3D0-AD30-4D5B-8EC2-1C32060F7C2D}" type="pres">
      <dgm:prSet presAssocID="{AE1754E8-03C7-4A21-9CE9-BFB8800C42A4}" presName="spacer" presStyleCnt="0"/>
      <dgm:spPr/>
    </dgm:pt>
    <dgm:pt modelId="{A02705C1-DD0F-4111-B53B-F19EAF0DD19C}" type="pres">
      <dgm:prSet presAssocID="{E390F57D-C719-446D-9705-CE429249028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23ED709-B689-4687-922F-646833B579B0}" type="pres">
      <dgm:prSet presAssocID="{5FF9D7C3-2580-4495-A6C6-6368919B64A0}" presName="spacer" presStyleCnt="0"/>
      <dgm:spPr/>
    </dgm:pt>
    <dgm:pt modelId="{7E1D3D04-FE4A-40A0-B81F-310025EAD84C}" type="pres">
      <dgm:prSet presAssocID="{000D8D97-DCFB-4CDA-BCFC-1B47AB3FAD5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8CF266D-521C-4717-8458-0D63CAF64BD1}" type="pres">
      <dgm:prSet presAssocID="{D291FD86-A5A8-40B6-B2D6-FB62F0CBFEEC}" presName="spacer" presStyleCnt="0"/>
      <dgm:spPr/>
    </dgm:pt>
    <dgm:pt modelId="{FB638F32-9BCC-4CF3-A99C-CE32EDBC36FA}" type="pres">
      <dgm:prSet presAssocID="{ED7807E2-3A72-4738-BE09-0D00FF24842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75F5737-7F30-44CC-809E-1C457B3259C4}" srcId="{76A5F51A-F474-4A66-94B2-1309B82F76EE}" destId="{000D8D97-DCFB-4CDA-BCFC-1B47AB3FAD56}" srcOrd="2" destOrd="0" parTransId="{533170DD-A201-4E25-AF90-E6F1D193C9AF}" sibTransId="{D291FD86-A5A8-40B6-B2D6-FB62F0CBFEEC}"/>
    <dgm:cxn modelId="{599B7D3A-7885-42A9-AB3B-207F71B08B48}" srcId="{76A5F51A-F474-4A66-94B2-1309B82F76EE}" destId="{ED7807E2-3A72-4738-BE09-0D00FF24842C}" srcOrd="3" destOrd="0" parTransId="{29B4546B-2826-48BE-903B-D23BD9B0B0EB}" sibTransId="{5B6BA42C-4FBF-46FA-96C0-43F4D79575B8}"/>
    <dgm:cxn modelId="{E9FAD148-226C-418C-B6AD-A14098107753}" type="presOf" srcId="{ED7807E2-3A72-4738-BE09-0D00FF24842C}" destId="{FB638F32-9BCC-4CF3-A99C-CE32EDBC36FA}" srcOrd="0" destOrd="0" presId="urn:microsoft.com/office/officeart/2005/8/layout/vList2"/>
    <dgm:cxn modelId="{C489D273-5764-433F-98A2-85144F194380}" srcId="{76A5F51A-F474-4A66-94B2-1309B82F76EE}" destId="{E8224C96-414C-4E37-B152-4BCCAD30B0F2}" srcOrd="0" destOrd="0" parTransId="{088474FE-0816-4F49-9232-EFDEEBB3A214}" sibTransId="{AE1754E8-03C7-4A21-9CE9-BFB8800C42A4}"/>
    <dgm:cxn modelId="{D8DC257B-31D1-434C-8668-7735EA8F9F55}" type="presOf" srcId="{000D8D97-DCFB-4CDA-BCFC-1B47AB3FAD56}" destId="{7E1D3D04-FE4A-40A0-B81F-310025EAD84C}" srcOrd="0" destOrd="0" presId="urn:microsoft.com/office/officeart/2005/8/layout/vList2"/>
    <dgm:cxn modelId="{4997D087-24A5-459A-A820-ABE744115E0B}" type="presOf" srcId="{E8224C96-414C-4E37-B152-4BCCAD30B0F2}" destId="{067DF7BE-4938-4825-BD76-B880274DB085}" srcOrd="0" destOrd="0" presId="urn:microsoft.com/office/officeart/2005/8/layout/vList2"/>
    <dgm:cxn modelId="{65BCB69D-CB34-45E7-8487-78206332F4EB}" type="presOf" srcId="{76A5F51A-F474-4A66-94B2-1309B82F76EE}" destId="{30C58FDC-BB14-460E-BC4F-A702A6FA8457}" srcOrd="0" destOrd="0" presId="urn:microsoft.com/office/officeart/2005/8/layout/vList2"/>
    <dgm:cxn modelId="{600F13BE-6808-4FCD-AA4B-E4DB6C7504A7}" srcId="{76A5F51A-F474-4A66-94B2-1309B82F76EE}" destId="{E390F57D-C719-446D-9705-CE4292490285}" srcOrd="1" destOrd="0" parTransId="{25616B4A-3E5C-4E71-9E27-68BA07C29053}" sibTransId="{5FF9D7C3-2580-4495-A6C6-6368919B64A0}"/>
    <dgm:cxn modelId="{8D3BA0D9-555A-4B03-B490-DFC08B98106D}" type="presOf" srcId="{E390F57D-C719-446D-9705-CE4292490285}" destId="{A02705C1-DD0F-4111-B53B-F19EAF0DD19C}" srcOrd="0" destOrd="0" presId="urn:microsoft.com/office/officeart/2005/8/layout/vList2"/>
    <dgm:cxn modelId="{06C7236A-095A-4C0C-AFCF-64F4B7CA0376}" type="presParOf" srcId="{30C58FDC-BB14-460E-BC4F-A702A6FA8457}" destId="{067DF7BE-4938-4825-BD76-B880274DB085}" srcOrd="0" destOrd="0" presId="urn:microsoft.com/office/officeart/2005/8/layout/vList2"/>
    <dgm:cxn modelId="{969CCF81-82E1-4E35-8E44-F46E97341628}" type="presParOf" srcId="{30C58FDC-BB14-460E-BC4F-A702A6FA8457}" destId="{F98CC3D0-AD30-4D5B-8EC2-1C32060F7C2D}" srcOrd="1" destOrd="0" presId="urn:microsoft.com/office/officeart/2005/8/layout/vList2"/>
    <dgm:cxn modelId="{B31EE63B-E0FC-4C35-A6CF-18C1E855B36C}" type="presParOf" srcId="{30C58FDC-BB14-460E-BC4F-A702A6FA8457}" destId="{A02705C1-DD0F-4111-B53B-F19EAF0DD19C}" srcOrd="2" destOrd="0" presId="urn:microsoft.com/office/officeart/2005/8/layout/vList2"/>
    <dgm:cxn modelId="{3BBAADE5-BC20-409C-AA73-F318B62EE42A}" type="presParOf" srcId="{30C58FDC-BB14-460E-BC4F-A702A6FA8457}" destId="{923ED709-B689-4687-922F-646833B579B0}" srcOrd="3" destOrd="0" presId="urn:microsoft.com/office/officeart/2005/8/layout/vList2"/>
    <dgm:cxn modelId="{0A62DBAB-D314-4780-A66D-A8E412D6999D}" type="presParOf" srcId="{30C58FDC-BB14-460E-BC4F-A702A6FA8457}" destId="{7E1D3D04-FE4A-40A0-B81F-310025EAD84C}" srcOrd="4" destOrd="0" presId="urn:microsoft.com/office/officeart/2005/8/layout/vList2"/>
    <dgm:cxn modelId="{6CE12657-CC28-4D2F-8176-BE37666EC890}" type="presParOf" srcId="{30C58FDC-BB14-460E-BC4F-A702A6FA8457}" destId="{68CF266D-521C-4717-8458-0D63CAF64BD1}" srcOrd="5" destOrd="0" presId="urn:microsoft.com/office/officeart/2005/8/layout/vList2"/>
    <dgm:cxn modelId="{193C8F96-39CC-49DF-BC01-4266297A007F}" type="presParOf" srcId="{30C58FDC-BB14-460E-BC4F-A702A6FA8457}" destId="{FB638F32-9BCC-4CF3-A99C-CE32EDBC36F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23A986-6A03-409C-A7AD-A8C9688805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D285C0-C844-469F-8350-DC79EA6E2FDB}">
      <dgm:prSet custT="1"/>
      <dgm:spPr/>
      <dgm:t>
        <a:bodyPr/>
        <a:lstStyle/>
        <a:p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Gama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spinduli</a:t>
          </a:r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ų.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580EBC-F8A3-4475-8A1B-0D18A0D1492E}" type="parTrans" cxnId="{70EF3DC7-08F8-48F7-B26E-232004B71F14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84BCB6-D3A2-4C26-A31B-4B555E34FDCC}" type="sibTrans" cxnId="{70EF3DC7-08F8-48F7-B26E-232004B71F14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AB6A1D-499A-4E81-8D01-6B2E3D81CFC7}">
      <dgm:prSet custT="1"/>
      <dgm:spPr/>
      <dgm:t>
        <a:bodyPr/>
        <a:lstStyle/>
        <a:p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B. Rentgeno spindulių.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EE63AE-76D2-470E-8FF6-470BFE18BB38}" type="parTrans" cxnId="{1AEAB649-55F9-4454-B271-9D53529D720F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F4C8B6-B10B-4682-A5F6-3ABAECAFF07C}" type="sibTrans" cxnId="{1AEAB649-55F9-4454-B271-9D53529D720F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2A59FF-B013-4498-B2E0-3F6879E06FBE}">
      <dgm:prSet custT="1"/>
      <dgm:spPr/>
      <dgm:t>
        <a:bodyPr/>
        <a:lstStyle/>
        <a:p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C. Mikrobangų.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91C145-7D4A-43FD-9C99-1B15C664AAEA}" type="parTrans" cxnId="{F54A331A-DF08-4859-A3C6-314CBEA7A6BA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36D088-6AAE-4AE4-9CBB-9403E17BB5CF}" type="sibTrans" cxnId="{F54A331A-DF08-4859-A3C6-314CBEA7A6BA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991759-4114-4FA4-9161-1F5393BCB128}">
      <dgm:prSet custT="1"/>
      <dgm:spPr/>
      <dgm:t>
        <a:bodyPr/>
        <a:lstStyle/>
        <a:p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D. UV (ultravioletinių) spindulių.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7F8DF0-0635-4379-A42D-600B7DFEAF6F}" type="parTrans" cxnId="{D64DCC97-2417-4B15-B11E-88832AC7250B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D083B3-32E7-4217-AB0C-06233493A63C}" type="sibTrans" cxnId="{D64DCC97-2417-4B15-B11E-88832AC7250B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AF0749-FC1F-49B9-86BF-6CD7A9C153F6}" type="pres">
      <dgm:prSet presAssocID="{A023A986-6A03-409C-A7AD-A8C9688805D2}" presName="linear" presStyleCnt="0">
        <dgm:presLayoutVars>
          <dgm:animLvl val="lvl"/>
          <dgm:resizeHandles val="exact"/>
        </dgm:presLayoutVars>
      </dgm:prSet>
      <dgm:spPr/>
    </dgm:pt>
    <dgm:pt modelId="{F1FBE234-32DD-4967-A305-2924EDB6615B}" type="pres">
      <dgm:prSet presAssocID="{70D285C0-C844-469F-8350-DC79EA6E2FD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DBA8459-86AB-4410-8C78-D49A756DB6B4}" type="pres">
      <dgm:prSet presAssocID="{2384BCB6-D3A2-4C26-A31B-4B555E34FDCC}" presName="spacer" presStyleCnt="0"/>
      <dgm:spPr/>
    </dgm:pt>
    <dgm:pt modelId="{04592B95-2FDC-4863-BBD7-D144011D2F84}" type="pres">
      <dgm:prSet presAssocID="{BBAB6A1D-499A-4E81-8D01-6B2E3D81CFC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453F24A-87ED-41ED-87D7-1BACEB256381}" type="pres">
      <dgm:prSet presAssocID="{46F4C8B6-B10B-4682-A5F6-3ABAECAFF07C}" presName="spacer" presStyleCnt="0"/>
      <dgm:spPr/>
    </dgm:pt>
    <dgm:pt modelId="{41993939-0119-4171-8829-AEB9AAD96F54}" type="pres">
      <dgm:prSet presAssocID="{442A59FF-B013-4498-B2E0-3F6879E06FB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A10D776-73B8-4650-92E8-27E06D9D2FDC}" type="pres">
      <dgm:prSet presAssocID="{3036D088-6AAE-4AE4-9CBB-9403E17BB5CF}" presName="spacer" presStyleCnt="0"/>
      <dgm:spPr/>
    </dgm:pt>
    <dgm:pt modelId="{A229A1DB-2C0E-41EA-A121-A523CAC098B6}" type="pres">
      <dgm:prSet presAssocID="{6B991759-4114-4FA4-9161-1F5393BCB12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54A331A-DF08-4859-A3C6-314CBEA7A6BA}" srcId="{A023A986-6A03-409C-A7AD-A8C9688805D2}" destId="{442A59FF-B013-4498-B2E0-3F6879E06FBE}" srcOrd="2" destOrd="0" parTransId="{1291C145-7D4A-43FD-9C99-1B15C664AAEA}" sibTransId="{3036D088-6AAE-4AE4-9CBB-9403E17BB5CF}"/>
    <dgm:cxn modelId="{EBBE521A-D829-487E-9961-AA175F3C34D2}" type="presOf" srcId="{6B991759-4114-4FA4-9161-1F5393BCB128}" destId="{A229A1DB-2C0E-41EA-A121-A523CAC098B6}" srcOrd="0" destOrd="0" presId="urn:microsoft.com/office/officeart/2005/8/layout/vList2"/>
    <dgm:cxn modelId="{C826AC37-F841-49E2-B77D-7F51E8E251DA}" type="presOf" srcId="{BBAB6A1D-499A-4E81-8D01-6B2E3D81CFC7}" destId="{04592B95-2FDC-4863-BBD7-D144011D2F84}" srcOrd="0" destOrd="0" presId="urn:microsoft.com/office/officeart/2005/8/layout/vList2"/>
    <dgm:cxn modelId="{08FFAB5E-AD62-4690-8931-8D554D460807}" type="presOf" srcId="{A023A986-6A03-409C-A7AD-A8C9688805D2}" destId="{88AF0749-FC1F-49B9-86BF-6CD7A9C153F6}" srcOrd="0" destOrd="0" presId="urn:microsoft.com/office/officeart/2005/8/layout/vList2"/>
    <dgm:cxn modelId="{1AEAB649-55F9-4454-B271-9D53529D720F}" srcId="{A023A986-6A03-409C-A7AD-A8C9688805D2}" destId="{BBAB6A1D-499A-4E81-8D01-6B2E3D81CFC7}" srcOrd="1" destOrd="0" parTransId="{8DEE63AE-76D2-470E-8FF6-470BFE18BB38}" sibTransId="{46F4C8B6-B10B-4682-A5F6-3ABAECAFF07C}"/>
    <dgm:cxn modelId="{E7663F50-B849-4E39-B695-12DEA99039E4}" type="presOf" srcId="{442A59FF-B013-4498-B2E0-3F6879E06FBE}" destId="{41993939-0119-4171-8829-AEB9AAD96F54}" srcOrd="0" destOrd="0" presId="urn:microsoft.com/office/officeart/2005/8/layout/vList2"/>
    <dgm:cxn modelId="{8549397F-6F9B-4108-BCB3-3E36B86D88FC}" type="presOf" srcId="{70D285C0-C844-469F-8350-DC79EA6E2FDB}" destId="{F1FBE234-32DD-4967-A305-2924EDB6615B}" srcOrd="0" destOrd="0" presId="urn:microsoft.com/office/officeart/2005/8/layout/vList2"/>
    <dgm:cxn modelId="{D64DCC97-2417-4B15-B11E-88832AC7250B}" srcId="{A023A986-6A03-409C-A7AD-A8C9688805D2}" destId="{6B991759-4114-4FA4-9161-1F5393BCB128}" srcOrd="3" destOrd="0" parTransId="{8E7F8DF0-0635-4379-A42D-600B7DFEAF6F}" sibTransId="{D6D083B3-32E7-4217-AB0C-06233493A63C}"/>
    <dgm:cxn modelId="{70EF3DC7-08F8-48F7-B26E-232004B71F14}" srcId="{A023A986-6A03-409C-A7AD-A8C9688805D2}" destId="{70D285C0-C844-469F-8350-DC79EA6E2FDB}" srcOrd="0" destOrd="0" parTransId="{59580EBC-F8A3-4475-8A1B-0D18A0D1492E}" sibTransId="{2384BCB6-D3A2-4C26-A31B-4B555E34FDCC}"/>
    <dgm:cxn modelId="{52AE7A71-E149-466C-B88E-E43C179CDEB8}" type="presParOf" srcId="{88AF0749-FC1F-49B9-86BF-6CD7A9C153F6}" destId="{F1FBE234-32DD-4967-A305-2924EDB6615B}" srcOrd="0" destOrd="0" presId="urn:microsoft.com/office/officeart/2005/8/layout/vList2"/>
    <dgm:cxn modelId="{6A506FC3-738D-4678-A847-6BCE417CBE88}" type="presParOf" srcId="{88AF0749-FC1F-49B9-86BF-6CD7A9C153F6}" destId="{9DBA8459-86AB-4410-8C78-D49A756DB6B4}" srcOrd="1" destOrd="0" presId="urn:microsoft.com/office/officeart/2005/8/layout/vList2"/>
    <dgm:cxn modelId="{C9F96DA0-000D-40B0-9E30-0FCF807C8A4F}" type="presParOf" srcId="{88AF0749-FC1F-49B9-86BF-6CD7A9C153F6}" destId="{04592B95-2FDC-4863-BBD7-D144011D2F84}" srcOrd="2" destOrd="0" presId="urn:microsoft.com/office/officeart/2005/8/layout/vList2"/>
    <dgm:cxn modelId="{2D69C870-860E-4DA7-B736-0DDEA2CFD17E}" type="presParOf" srcId="{88AF0749-FC1F-49B9-86BF-6CD7A9C153F6}" destId="{0453F24A-87ED-41ED-87D7-1BACEB256381}" srcOrd="3" destOrd="0" presId="urn:microsoft.com/office/officeart/2005/8/layout/vList2"/>
    <dgm:cxn modelId="{89E3FDF3-CA02-4CA7-B746-6718C858B40A}" type="presParOf" srcId="{88AF0749-FC1F-49B9-86BF-6CD7A9C153F6}" destId="{41993939-0119-4171-8829-AEB9AAD96F54}" srcOrd="4" destOrd="0" presId="urn:microsoft.com/office/officeart/2005/8/layout/vList2"/>
    <dgm:cxn modelId="{7E0D0AB5-C025-4A16-A7FB-6D111A2D4238}" type="presParOf" srcId="{88AF0749-FC1F-49B9-86BF-6CD7A9C153F6}" destId="{CA10D776-73B8-4650-92E8-27E06D9D2FDC}" srcOrd="5" destOrd="0" presId="urn:microsoft.com/office/officeart/2005/8/layout/vList2"/>
    <dgm:cxn modelId="{14417098-484E-4021-B0E0-A37D13AF439B}" type="presParOf" srcId="{88AF0749-FC1F-49B9-86BF-6CD7A9C153F6}" destId="{A229A1DB-2C0E-41EA-A121-A523CAC098B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023A986-6A03-409C-A7AD-A8C9688805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D285C0-C844-469F-8350-DC79EA6E2FDB}">
      <dgm:prSet custT="1"/>
      <dgm:spPr/>
      <dgm:t>
        <a:bodyPr/>
        <a:lstStyle/>
        <a:p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Mikrobangų.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580EBC-F8A3-4475-8A1B-0D18A0D1492E}" type="parTrans" cxnId="{70EF3DC7-08F8-48F7-B26E-232004B71F14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84BCB6-D3A2-4C26-A31B-4B555E34FDCC}" type="sibTrans" cxnId="{70EF3DC7-08F8-48F7-B26E-232004B71F14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AB6A1D-499A-4E81-8D01-6B2E3D81CFC7}">
      <dgm:prSet custT="1"/>
      <dgm:spPr/>
      <dgm:t>
        <a:bodyPr/>
        <a:lstStyle/>
        <a:p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B. Rentgeno spindulių.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EE63AE-76D2-470E-8FF6-470BFE18BB38}" type="parTrans" cxnId="{1AEAB649-55F9-4454-B271-9D53529D720F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F4C8B6-B10B-4682-A5F6-3ABAECAFF07C}" type="sibTrans" cxnId="{1AEAB649-55F9-4454-B271-9D53529D720F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2A59FF-B013-4498-B2E0-3F6879E06FBE}">
      <dgm:prSet custT="1"/>
      <dgm:spPr/>
      <dgm:t>
        <a:bodyPr/>
        <a:lstStyle/>
        <a:p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C. Gama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spinduli</a:t>
          </a:r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ų.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91C145-7D4A-43FD-9C99-1B15C664AAEA}" type="parTrans" cxnId="{F54A331A-DF08-4859-A3C6-314CBEA7A6BA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36D088-6AAE-4AE4-9CBB-9403E17BB5CF}" type="sibTrans" cxnId="{F54A331A-DF08-4859-A3C6-314CBEA7A6BA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991759-4114-4FA4-9161-1F5393BCB128}">
      <dgm:prSet custT="1"/>
      <dgm:spPr/>
      <dgm:t>
        <a:bodyPr/>
        <a:lstStyle/>
        <a:p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D. UV (ultravioletinių) spindulių.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7F8DF0-0635-4379-A42D-600B7DFEAF6F}" type="parTrans" cxnId="{D64DCC97-2417-4B15-B11E-88832AC7250B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D083B3-32E7-4217-AB0C-06233493A63C}" type="sibTrans" cxnId="{D64DCC97-2417-4B15-B11E-88832AC7250B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AF0749-FC1F-49B9-86BF-6CD7A9C153F6}" type="pres">
      <dgm:prSet presAssocID="{A023A986-6A03-409C-A7AD-A8C9688805D2}" presName="linear" presStyleCnt="0">
        <dgm:presLayoutVars>
          <dgm:animLvl val="lvl"/>
          <dgm:resizeHandles val="exact"/>
        </dgm:presLayoutVars>
      </dgm:prSet>
      <dgm:spPr/>
    </dgm:pt>
    <dgm:pt modelId="{F1FBE234-32DD-4967-A305-2924EDB6615B}" type="pres">
      <dgm:prSet presAssocID="{70D285C0-C844-469F-8350-DC79EA6E2FDB}" presName="parentText" presStyleLbl="node1" presStyleIdx="0" presStyleCnt="4" custLinFactNeighborX="-621">
        <dgm:presLayoutVars>
          <dgm:chMax val="0"/>
          <dgm:bulletEnabled val="1"/>
        </dgm:presLayoutVars>
      </dgm:prSet>
      <dgm:spPr/>
    </dgm:pt>
    <dgm:pt modelId="{9DBA8459-86AB-4410-8C78-D49A756DB6B4}" type="pres">
      <dgm:prSet presAssocID="{2384BCB6-D3A2-4C26-A31B-4B555E34FDCC}" presName="spacer" presStyleCnt="0"/>
      <dgm:spPr/>
    </dgm:pt>
    <dgm:pt modelId="{04592B95-2FDC-4863-BBD7-D144011D2F84}" type="pres">
      <dgm:prSet presAssocID="{BBAB6A1D-499A-4E81-8D01-6B2E3D81CFC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453F24A-87ED-41ED-87D7-1BACEB256381}" type="pres">
      <dgm:prSet presAssocID="{46F4C8B6-B10B-4682-A5F6-3ABAECAFF07C}" presName="spacer" presStyleCnt="0"/>
      <dgm:spPr/>
    </dgm:pt>
    <dgm:pt modelId="{41993939-0119-4171-8829-AEB9AAD96F54}" type="pres">
      <dgm:prSet presAssocID="{442A59FF-B013-4498-B2E0-3F6879E06FB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A10D776-73B8-4650-92E8-27E06D9D2FDC}" type="pres">
      <dgm:prSet presAssocID="{3036D088-6AAE-4AE4-9CBB-9403E17BB5CF}" presName="spacer" presStyleCnt="0"/>
      <dgm:spPr/>
    </dgm:pt>
    <dgm:pt modelId="{A229A1DB-2C0E-41EA-A121-A523CAC098B6}" type="pres">
      <dgm:prSet presAssocID="{6B991759-4114-4FA4-9161-1F5393BCB12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54A331A-DF08-4859-A3C6-314CBEA7A6BA}" srcId="{A023A986-6A03-409C-A7AD-A8C9688805D2}" destId="{442A59FF-B013-4498-B2E0-3F6879E06FBE}" srcOrd="2" destOrd="0" parTransId="{1291C145-7D4A-43FD-9C99-1B15C664AAEA}" sibTransId="{3036D088-6AAE-4AE4-9CBB-9403E17BB5CF}"/>
    <dgm:cxn modelId="{EBBE521A-D829-487E-9961-AA175F3C34D2}" type="presOf" srcId="{6B991759-4114-4FA4-9161-1F5393BCB128}" destId="{A229A1DB-2C0E-41EA-A121-A523CAC098B6}" srcOrd="0" destOrd="0" presId="urn:microsoft.com/office/officeart/2005/8/layout/vList2"/>
    <dgm:cxn modelId="{C826AC37-F841-49E2-B77D-7F51E8E251DA}" type="presOf" srcId="{BBAB6A1D-499A-4E81-8D01-6B2E3D81CFC7}" destId="{04592B95-2FDC-4863-BBD7-D144011D2F84}" srcOrd="0" destOrd="0" presId="urn:microsoft.com/office/officeart/2005/8/layout/vList2"/>
    <dgm:cxn modelId="{08FFAB5E-AD62-4690-8931-8D554D460807}" type="presOf" srcId="{A023A986-6A03-409C-A7AD-A8C9688805D2}" destId="{88AF0749-FC1F-49B9-86BF-6CD7A9C153F6}" srcOrd="0" destOrd="0" presId="urn:microsoft.com/office/officeart/2005/8/layout/vList2"/>
    <dgm:cxn modelId="{1AEAB649-55F9-4454-B271-9D53529D720F}" srcId="{A023A986-6A03-409C-A7AD-A8C9688805D2}" destId="{BBAB6A1D-499A-4E81-8D01-6B2E3D81CFC7}" srcOrd="1" destOrd="0" parTransId="{8DEE63AE-76D2-470E-8FF6-470BFE18BB38}" sibTransId="{46F4C8B6-B10B-4682-A5F6-3ABAECAFF07C}"/>
    <dgm:cxn modelId="{E7663F50-B849-4E39-B695-12DEA99039E4}" type="presOf" srcId="{442A59FF-B013-4498-B2E0-3F6879E06FBE}" destId="{41993939-0119-4171-8829-AEB9AAD96F54}" srcOrd="0" destOrd="0" presId="urn:microsoft.com/office/officeart/2005/8/layout/vList2"/>
    <dgm:cxn modelId="{8549397F-6F9B-4108-BCB3-3E36B86D88FC}" type="presOf" srcId="{70D285C0-C844-469F-8350-DC79EA6E2FDB}" destId="{F1FBE234-32DD-4967-A305-2924EDB6615B}" srcOrd="0" destOrd="0" presId="urn:microsoft.com/office/officeart/2005/8/layout/vList2"/>
    <dgm:cxn modelId="{D64DCC97-2417-4B15-B11E-88832AC7250B}" srcId="{A023A986-6A03-409C-A7AD-A8C9688805D2}" destId="{6B991759-4114-4FA4-9161-1F5393BCB128}" srcOrd="3" destOrd="0" parTransId="{8E7F8DF0-0635-4379-A42D-600B7DFEAF6F}" sibTransId="{D6D083B3-32E7-4217-AB0C-06233493A63C}"/>
    <dgm:cxn modelId="{70EF3DC7-08F8-48F7-B26E-232004B71F14}" srcId="{A023A986-6A03-409C-A7AD-A8C9688805D2}" destId="{70D285C0-C844-469F-8350-DC79EA6E2FDB}" srcOrd="0" destOrd="0" parTransId="{59580EBC-F8A3-4475-8A1B-0D18A0D1492E}" sibTransId="{2384BCB6-D3A2-4C26-A31B-4B555E34FDCC}"/>
    <dgm:cxn modelId="{52AE7A71-E149-466C-B88E-E43C179CDEB8}" type="presParOf" srcId="{88AF0749-FC1F-49B9-86BF-6CD7A9C153F6}" destId="{F1FBE234-32DD-4967-A305-2924EDB6615B}" srcOrd="0" destOrd="0" presId="urn:microsoft.com/office/officeart/2005/8/layout/vList2"/>
    <dgm:cxn modelId="{6A506FC3-738D-4678-A847-6BCE417CBE88}" type="presParOf" srcId="{88AF0749-FC1F-49B9-86BF-6CD7A9C153F6}" destId="{9DBA8459-86AB-4410-8C78-D49A756DB6B4}" srcOrd="1" destOrd="0" presId="urn:microsoft.com/office/officeart/2005/8/layout/vList2"/>
    <dgm:cxn modelId="{C9F96DA0-000D-40B0-9E30-0FCF807C8A4F}" type="presParOf" srcId="{88AF0749-FC1F-49B9-86BF-6CD7A9C153F6}" destId="{04592B95-2FDC-4863-BBD7-D144011D2F84}" srcOrd="2" destOrd="0" presId="urn:microsoft.com/office/officeart/2005/8/layout/vList2"/>
    <dgm:cxn modelId="{2D69C870-860E-4DA7-B736-0DDEA2CFD17E}" type="presParOf" srcId="{88AF0749-FC1F-49B9-86BF-6CD7A9C153F6}" destId="{0453F24A-87ED-41ED-87D7-1BACEB256381}" srcOrd="3" destOrd="0" presId="urn:microsoft.com/office/officeart/2005/8/layout/vList2"/>
    <dgm:cxn modelId="{89E3FDF3-CA02-4CA7-B746-6718C858B40A}" type="presParOf" srcId="{88AF0749-FC1F-49B9-86BF-6CD7A9C153F6}" destId="{41993939-0119-4171-8829-AEB9AAD96F54}" srcOrd="4" destOrd="0" presId="urn:microsoft.com/office/officeart/2005/8/layout/vList2"/>
    <dgm:cxn modelId="{7E0D0AB5-C025-4A16-A7FB-6D111A2D4238}" type="presParOf" srcId="{88AF0749-FC1F-49B9-86BF-6CD7A9C153F6}" destId="{CA10D776-73B8-4650-92E8-27E06D9D2FDC}" srcOrd="5" destOrd="0" presId="urn:microsoft.com/office/officeart/2005/8/layout/vList2"/>
    <dgm:cxn modelId="{14417098-484E-4021-B0E0-A37D13AF439B}" type="presParOf" srcId="{88AF0749-FC1F-49B9-86BF-6CD7A9C153F6}" destId="{A229A1DB-2C0E-41EA-A121-A523CAC098B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F1D33DF-069F-4A0B-925E-54C3B304A61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509FD6-00DC-4ABA-ACF4-BA13F1A2B79F}">
      <dgm:prSet/>
      <dgm:spPr/>
      <dgm:t>
        <a:bodyPr/>
        <a:lstStyle/>
        <a:p>
          <a:pPr/>
          <a:r>
            <a:rPr lang="lt-LT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lt-LT" i="1" dirty="0"/>
            <a:t>T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B4D6B4-B16C-47A3-B0A7-0F189C9FD9FD}" type="parTrans" cxnId="{16E25477-E43D-4B1E-B02F-6CE6144353E0}">
      <dgm:prSet/>
      <dgm:spPr/>
      <dgm:t>
        <a:bodyPr/>
        <a:lstStyle/>
        <a:p>
          <a:endParaRPr lang="en-US"/>
        </a:p>
      </dgm:t>
    </dgm:pt>
    <dgm:pt modelId="{AF9CCDE9-2254-43E1-9E47-7C8B9FD1A6B3}" type="sibTrans" cxnId="{16E25477-E43D-4B1E-B02F-6CE6144353E0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>
      <mc:Choice xmlns:a14="http://schemas.microsoft.com/office/drawing/2010/main" Requires="a14">
        <dgm:pt modelId="{31345993-B0C3-42C9-9815-343220B7DCF3}">
          <dgm:prSet/>
          <dgm:spPr/>
          <dgm:t>
            <a:bodyPr/>
            <a:lstStyle/>
            <a:p>
              <a:r>
                <a:rPr lang="lt-LT" i="0" dirty="0"/>
                <a:t>B</a:t>
              </a:r>
              <a:r>
                <a:rPr lang="lt-LT" i="1" dirty="0"/>
                <a:t>. </a:t>
              </a:r>
              <a14:m>
                <m:oMath xmlns:m="http://schemas.openxmlformats.org/officeDocument/2006/math">
                  <m:r>
                    <a:rPr lang="en-US" i="1" smtClean="0">
                      <a:latin typeface="Cambria Math" panose="02040503050406030204" pitchFamily="18" charset="0"/>
                    </a:rPr>
                    <m:t>𝜆</m:t>
                  </m:r>
                </m:oMath>
              </a14:m>
              <a:endParaRPr lang="en-US" dirty="0"/>
            </a:p>
          </dgm:t>
        </dgm:pt>
      </mc:Choice>
      <mc:Fallback>
        <dgm:pt modelId="{31345993-B0C3-42C9-9815-343220B7DCF3}">
          <dgm:prSet/>
          <dgm:spPr/>
          <dgm:t>
            <a:bodyPr/>
            <a:lstStyle/>
            <a:p>
              <a:r>
                <a:rPr lang="lt-LT" i="0" dirty="0"/>
                <a:t>B</a:t>
              </a:r>
              <a:r>
                <a:rPr lang="lt-LT" i="1" dirty="0"/>
                <a:t>. </a:t>
              </a:r>
              <a:r>
                <a:rPr lang="en-US" i="0">
                  <a:latin typeface="Cambria Math" panose="02040503050406030204" pitchFamily="18" charset="0"/>
                </a:rPr>
                <a:t>𝜆</a:t>
              </a:r>
              <a:endParaRPr lang="en-US" dirty="0"/>
            </a:p>
          </dgm:t>
        </dgm:pt>
      </mc:Fallback>
    </mc:AlternateContent>
    <dgm:pt modelId="{0E84E580-748E-4962-976B-1D62049B4BB0}" type="parTrans" cxnId="{59B6C7A5-D942-442E-AB81-E41C8F0D51B9}">
      <dgm:prSet/>
      <dgm:spPr/>
      <dgm:t>
        <a:bodyPr/>
        <a:lstStyle/>
        <a:p>
          <a:endParaRPr lang="en-US"/>
        </a:p>
      </dgm:t>
    </dgm:pt>
    <dgm:pt modelId="{CD8D4EB1-56A8-4A41-AFEE-033FE15E7B78}" type="sibTrans" cxnId="{59B6C7A5-D942-442E-AB81-E41C8F0D51B9}">
      <dgm:prSet/>
      <dgm:spPr/>
      <dgm:t>
        <a:bodyPr/>
        <a:lstStyle/>
        <a:p>
          <a:endParaRPr lang="en-US"/>
        </a:p>
      </dgm:t>
    </dgm:pt>
    <dgm:pt modelId="{81F3A47A-C6AD-4EAD-B13B-E91736378DCB}">
      <dgm:prSet/>
      <dgm:spPr/>
      <dgm:t>
        <a:bodyPr/>
        <a:lstStyle/>
        <a:p>
          <a:r>
            <a:rPr lang="lt-LT" i="0" dirty="0"/>
            <a:t>C</a:t>
          </a:r>
          <a:r>
            <a:rPr lang="lt-LT" i="1" dirty="0"/>
            <a:t>. L</a:t>
          </a:r>
          <a:endParaRPr lang="en-US" dirty="0"/>
        </a:p>
      </dgm:t>
    </dgm:pt>
    <dgm:pt modelId="{858CC20E-7C1E-4533-AF06-4081B4468713}" type="parTrans" cxnId="{1A9DFC8B-64B0-4A89-ACBD-595BCA53B46B}">
      <dgm:prSet/>
      <dgm:spPr/>
      <dgm:t>
        <a:bodyPr/>
        <a:lstStyle/>
        <a:p>
          <a:endParaRPr lang="en-US"/>
        </a:p>
      </dgm:t>
    </dgm:pt>
    <dgm:pt modelId="{1DFCF095-7425-4D96-B733-0816A6D396CF}" type="sibTrans" cxnId="{1A9DFC8B-64B0-4A89-ACBD-595BCA53B46B}">
      <dgm:prSet/>
      <dgm:spPr/>
      <dgm:t>
        <a:bodyPr/>
        <a:lstStyle/>
        <a:p>
          <a:endParaRPr lang="en-US"/>
        </a:p>
      </dgm:t>
    </dgm:pt>
    <dgm:pt modelId="{010967C3-66D6-4D75-BF44-4EF2FA03EC2D}">
      <dgm:prSet/>
      <dgm:spPr/>
      <dgm:t>
        <a:bodyPr/>
        <a:lstStyle/>
        <a:p>
          <a:r>
            <a:rPr lang="lt-LT" i="0" dirty="0"/>
            <a:t>D</a:t>
          </a:r>
          <a:r>
            <a:rPr lang="lt-LT" i="1" dirty="0"/>
            <a:t>. s</a:t>
          </a:r>
          <a:endParaRPr lang="en-US" dirty="0"/>
        </a:p>
      </dgm:t>
    </dgm:pt>
    <dgm:pt modelId="{4B039D1D-0E20-4103-96B0-3CD0E9705120}" type="parTrans" cxnId="{B062EB4A-11D4-4781-A2D3-268848133E5C}">
      <dgm:prSet/>
      <dgm:spPr/>
      <dgm:t>
        <a:bodyPr/>
        <a:lstStyle/>
        <a:p>
          <a:endParaRPr lang="en-US"/>
        </a:p>
      </dgm:t>
    </dgm:pt>
    <dgm:pt modelId="{E574F299-758C-4E18-96A4-E33EA58351E7}" type="sibTrans" cxnId="{B062EB4A-11D4-4781-A2D3-268848133E5C}">
      <dgm:prSet/>
      <dgm:spPr/>
      <dgm:t>
        <a:bodyPr/>
        <a:lstStyle/>
        <a:p>
          <a:endParaRPr lang="en-US"/>
        </a:p>
      </dgm:t>
    </dgm:pt>
    <dgm:pt modelId="{24B2853E-8A33-46E3-9969-D8E93DE69402}" type="pres">
      <dgm:prSet presAssocID="{EF1D33DF-069F-4A0B-925E-54C3B304A614}" presName="linear" presStyleCnt="0">
        <dgm:presLayoutVars>
          <dgm:animLvl val="lvl"/>
          <dgm:resizeHandles val="exact"/>
        </dgm:presLayoutVars>
      </dgm:prSet>
      <dgm:spPr/>
    </dgm:pt>
    <dgm:pt modelId="{B8269C87-A6C8-452F-853D-029AAE8B116D}" type="pres">
      <dgm:prSet presAssocID="{19509FD6-00DC-4ABA-ACF4-BA13F1A2B79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671DD3D-5DAC-4B04-9EFB-0064D0DC53EB}" type="pres">
      <dgm:prSet presAssocID="{AF9CCDE9-2254-43E1-9E47-7C8B9FD1A6B3}" presName="spacer" presStyleCnt="0"/>
      <dgm:spPr/>
    </dgm:pt>
    <dgm:pt modelId="{AFD79CD4-35B5-4556-A30C-53ADC043D60E}" type="pres">
      <dgm:prSet presAssocID="{31345993-B0C3-42C9-9815-343220B7DCF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72A3DD0-F7C6-4D3B-A894-B70D7E644C26}" type="pres">
      <dgm:prSet presAssocID="{CD8D4EB1-56A8-4A41-AFEE-033FE15E7B78}" presName="spacer" presStyleCnt="0"/>
      <dgm:spPr/>
    </dgm:pt>
    <dgm:pt modelId="{F73547AD-8B4A-49E1-9A57-BEBA9CE355F3}" type="pres">
      <dgm:prSet presAssocID="{81F3A47A-C6AD-4EAD-B13B-E91736378DC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3DF3A84-E114-48E5-A0F3-3E564E1C73BB}" type="pres">
      <dgm:prSet presAssocID="{1DFCF095-7425-4D96-B733-0816A6D396CF}" presName="spacer" presStyleCnt="0"/>
      <dgm:spPr/>
    </dgm:pt>
    <dgm:pt modelId="{7D99F9C9-9B1F-4FC4-8695-4068EE1A26EF}" type="pres">
      <dgm:prSet presAssocID="{010967C3-66D6-4D75-BF44-4EF2FA03EC2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C1EFB36-F542-49F6-A1C2-E0660E9D944D}" type="presOf" srcId="{19509FD6-00DC-4ABA-ACF4-BA13F1A2B79F}" destId="{B8269C87-A6C8-452F-853D-029AAE8B116D}" srcOrd="0" destOrd="0" presId="urn:microsoft.com/office/officeart/2005/8/layout/vList2"/>
    <dgm:cxn modelId="{B062EB4A-11D4-4781-A2D3-268848133E5C}" srcId="{EF1D33DF-069F-4A0B-925E-54C3B304A614}" destId="{010967C3-66D6-4D75-BF44-4EF2FA03EC2D}" srcOrd="3" destOrd="0" parTransId="{4B039D1D-0E20-4103-96B0-3CD0E9705120}" sibTransId="{E574F299-758C-4E18-96A4-E33EA58351E7}"/>
    <dgm:cxn modelId="{16E25477-E43D-4B1E-B02F-6CE6144353E0}" srcId="{EF1D33DF-069F-4A0B-925E-54C3B304A614}" destId="{19509FD6-00DC-4ABA-ACF4-BA13F1A2B79F}" srcOrd="0" destOrd="0" parTransId="{59B4D6B4-B16C-47A3-B0A7-0F189C9FD9FD}" sibTransId="{AF9CCDE9-2254-43E1-9E47-7C8B9FD1A6B3}"/>
    <dgm:cxn modelId="{1A9DFC8B-64B0-4A89-ACBD-595BCA53B46B}" srcId="{EF1D33DF-069F-4A0B-925E-54C3B304A614}" destId="{81F3A47A-C6AD-4EAD-B13B-E91736378DCB}" srcOrd="2" destOrd="0" parTransId="{858CC20E-7C1E-4533-AF06-4081B4468713}" sibTransId="{1DFCF095-7425-4D96-B733-0816A6D396CF}"/>
    <dgm:cxn modelId="{59B6C7A5-D942-442E-AB81-E41C8F0D51B9}" srcId="{EF1D33DF-069F-4A0B-925E-54C3B304A614}" destId="{31345993-B0C3-42C9-9815-343220B7DCF3}" srcOrd="1" destOrd="0" parTransId="{0E84E580-748E-4962-976B-1D62049B4BB0}" sibTransId="{CD8D4EB1-56A8-4A41-AFEE-033FE15E7B78}"/>
    <dgm:cxn modelId="{3DD7D3B1-AD4D-4DCE-BAED-BBD47E568CF2}" type="presOf" srcId="{EF1D33DF-069F-4A0B-925E-54C3B304A614}" destId="{24B2853E-8A33-46E3-9969-D8E93DE69402}" srcOrd="0" destOrd="0" presId="urn:microsoft.com/office/officeart/2005/8/layout/vList2"/>
    <dgm:cxn modelId="{9F1BBDB6-57B1-4834-908D-A9C6D1446C62}" type="presOf" srcId="{81F3A47A-C6AD-4EAD-B13B-E91736378DCB}" destId="{F73547AD-8B4A-49E1-9A57-BEBA9CE355F3}" srcOrd="0" destOrd="0" presId="urn:microsoft.com/office/officeart/2005/8/layout/vList2"/>
    <dgm:cxn modelId="{A3ADF1D1-58B0-45B1-9576-99F6EFAE43F0}" type="presOf" srcId="{31345993-B0C3-42C9-9815-343220B7DCF3}" destId="{AFD79CD4-35B5-4556-A30C-53ADC043D60E}" srcOrd="0" destOrd="0" presId="urn:microsoft.com/office/officeart/2005/8/layout/vList2"/>
    <dgm:cxn modelId="{9A3254E7-0CA9-4E70-A4C1-1B2005F03F31}" type="presOf" srcId="{010967C3-66D6-4D75-BF44-4EF2FA03EC2D}" destId="{7D99F9C9-9B1F-4FC4-8695-4068EE1A26EF}" srcOrd="0" destOrd="0" presId="urn:microsoft.com/office/officeart/2005/8/layout/vList2"/>
    <dgm:cxn modelId="{988348B8-CF89-4602-BA5A-D4AC2E39DD32}" type="presParOf" srcId="{24B2853E-8A33-46E3-9969-D8E93DE69402}" destId="{B8269C87-A6C8-452F-853D-029AAE8B116D}" srcOrd="0" destOrd="0" presId="urn:microsoft.com/office/officeart/2005/8/layout/vList2"/>
    <dgm:cxn modelId="{9BC8D1CD-0A28-43D8-B702-C3CF919DDE8B}" type="presParOf" srcId="{24B2853E-8A33-46E3-9969-D8E93DE69402}" destId="{1671DD3D-5DAC-4B04-9EFB-0064D0DC53EB}" srcOrd="1" destOrd="0" presId="urn:microsoft.com/office/officeart/2005/8/layout/vList2"/>
    <dgm:cxn modelId="{E6F05CED-BEC8-40FD-BEC7-2CC0465768F0}" type="presParOf" srcId="{24B2853E-8A33-46E3-9969-D8E93DE69402}" destId="{AFD79CD4-35B5-4556-A30C-53ADC043D60E}" srcOrd="2" destOrd="0" presId="urn:microsoft.com/office/officeart/2005/8/layout/vList2"/>
    <dgm:cxn modelId="{AB18AAA6-FE46-4FFE-A997-7D7494A90C41}" type="presParOf" srcId="{24B2853E-8A33-46E3-9969-D8E93DE69402}" destId="{B72A3DD0-F7C6-4D3B-A894-B70D7E644C26}" srcOrd="3" destOrd="0" presId="urn:microsoft.com/office/officeart/2005/8/layout/vList2"/>
    <dgm:cxn modelId="{8BB84CD5-6994-4268-92B0-C7BC5EF5C168}" type="presParOf" srcId="{24B2853E-8A33-46E3-9969-D8E93DE69402}" destId="{F73547AD-8B4A-49E1-9A57-BEBA9CE355F3}" srcOrd="4" destOrd="0" presId="urn:microsoft.com/office/officeart/2005/8/layout/vList2"/>
    <dgm:cxn modelId="{B3A079F9-B932-4E31-B7DC-9C95354E15DE}" type="presParOf" srcId="{24B2853E-8A33-46E3-9969-D8E93DE69402}" destId="{C3DF3A84-E114-48E5-A0F3-3E564E1C73BB}" srcOrd="5" destOrd="0" presId="urn:microsoft.com/office/officeart/2005/8/layout/vList2"/>
    <dgm:cxn modelId="{340048CA-CE3C-4157-AD70-B490556489A7}" type="presParOf" srcId="{24B2853E-8A33-46E3-9969-D8E93DE69402}" destId="{7D99F9C9-9B1F-4FC4-8695-4068EE1A26E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1D33DF-069F-4A0B-925E-54C3B304A61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509FD6-00DC-4ABA-ACF4-BA13F1A2B79F}">
      <dgm:prSet/>
      <dgm:spPr/>
      <dgm:t>
        <a:bodyPr/>
        <a:lstStyle/>
        <a:p>
          <a:pPr/>
          <a:r>
            <a:rPr lang="lt-LT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lt-LT" i="1" dirty="0"/>
            <a:t>T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B4D6B4-B16C-47A3-B0A7-0F189C9FD9FD}" type="parTrans" cxnId="{16E25477-E43D-4B1E-B02F-6CE6144353E0}">
      <dgm:prSet/>
      <dgm:spPr/>
      <dgm:t>
        <a:bodyPr/>
        <a:lstStyle/>
        <a:p>
          <a:endParaRPr lang="en-US"/>
        </a:p>
      </dgm:t>
    </dgm:pt>
    <dgm:pt modelId="{AF9CCDE9-2254-43E1-9E47-7C8B9FD1A6B3}" type="sibTrans" cxnId="{16E25477-E43D-4B1E-B02F-6CE6144353E0}">
      <dgm:prSet/>
      <dgm:spPr/>
      <dgm:t>
        <a:bodyPr/>
        <a:lstStyle/>
        <a:p>
          <a:endParaRPr lang="en-US"/>
        </a:p>
      </dgm:t>
    </dgm:pt>
    <dgm:pt modelId="{31345993-B0C3-42C9-9815-343220B7DCF3}">
      <dgm:prSet/>
      <dgm:spPr>
        <a:blipFill>
          <a:blip xmlns:r="http://schemas.openxmlformats.org/officeDocument/2006/relationships" r:embed="rId1"/>
          <a:stretch>
            <a:fillRect l="-1042" t="-602" b="-9639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0E84E580-748E-4962-976B-1D62049B4BB0}" type="parTrans" cxnId="{59B6C7A5-D942-442E-AB81-E41C8F0D51B9}">
      <dgm:prSet/>
      <dgm:spPr/>
      <dgm:t>
        <a:bodyPr/>
        <a:lstStyle/>
        <a:p>
          <a:endParaRPr lang="en-US"/>
        </a:p>
      </dgm:t>
    </dgm:pt>
    <dgm:pt modelId="{CD8D4EB1-56A8-4A41-AFEE-033FE15E7B78}" type="sibTrans" cxnId="{59B6C7A5-D942-442E-AB81-E41C8F0D51B9}">
      <dgm:prSet/>
      <dgm:spPr/>
      <dgm:t>
        <a:bodyPr/>
        <a:lstStyle/>
        <a:p>
          <a:endParaRPr lang="en-US"/>
        </a:p>
      </dgm:t>
    </dgm:pt>
    <dgm:pt modelId="{81F3A47A-C6AD-4EAD-B13B-E91736378DCB}">
      <dgm:prSet/>
      <dgm:spPr/>
      <dgm:t>
        <a:bodyPr/>
        <a:lstStyle/>
        <a:p>
          <a:r>
            <a:rPr lang="lt-LT" i="0" dirty="0"/>
            <a:t>C</a:t>
          </a:r>
          <a:r>
            <a:rPr lang="lt-LT" i="1" dirty="0"/>
            <a:t>. L</a:t>
          </a:r>
          <a:endParaRPr lang="en-US" dirty="0"/>
        </a:p>
      </dgm:t>
    </dgm:pt>
    <dgm:pt modelId="{858CC20E-7C1E-4533-AF06-4081B4468713}" type="parTrans" cxnId="{1A9DFC8B-64B0-4A89-ACBD-595BCA53B46B}">
      <dgm:prSet/>
      <dgm:spPr/>
      <dgm:t>
        <a:bodyPr/>
        <a:lstStyle/>
        <a:p>
          <a:endParaRPr lang="en-US"/>
        </a:p>
      </dgm:t>
    </dgm:pt>
    <dgm:pt modelId="{1DFCF095-7425-4D96-B733-0816A6D396CF}" type="sibTrans" cxnId="{1A9DFC8B-64B0-4A89-ACBD-595BCA53B46B}">
      <dgm:prSet/>
      <dgm:spPr/>
      <dgm:t>
        <a:bodyPr/>
        <a:lstStyle/>
        <a:p>
          <a:endParaRPr lang="en-US"/>
        </a:p>
      </dgm:t>
    </dgm:pt>
    <dgm:pt modelId="{010967C3-66D6-4D75-BF44-4EF2FA03EC2D}">
      <dgm:prSet/>
      <dgm:spPr/>
      <dgm:t>
        <a:bodyPr/>
        <a:lstStyle/>
        <a:p>
          <a:r>
            <a:rPr lang="lt-LT" i="0" dirty="0"/>
            <a:t>D</a:t>
          </a:r>
          <a:r>
            <a:rPr lang="lt-LT" i="1" dirty="0"/>
            <a:t>. s</a:t>
          </a:r>
          <a:endParaRPr lang="en-US" dirty="0"/>
        </a:p>
      </dgm:t>
    </dgm:pt>
    <dgm:pt modelId="{4B039D1D-0E20-4103-96B0-3CD0E9705120}" type="parTrans" cxnId="{B062EB4A-11D4-4781-A2D3-268848133E5C}">
      <dgm:prSet/>
      <dgm:spPr/>
      <dgm:t>
        <a:bodyPr/>
        <a:lstStyle/>
        <a:p>
          <a:endParaRPr lang="en-US"/>
        </a:p>
      </dgm:t>
    </dgm:pt>
    <dgm:pt modelId="{E574F299-758C-4E18-96A4-E33EA58351E7}" type="sibTrans" cxnId="{B062EB4A-11D4-4781-A2D3-268848133E5C}">
      <dgm:prSet/>
      <dgm:spPr/>
      <dgm:t>
        <a:bodyPr/>
        <a:lstStyle/>
        <a:p>
          <a:endParaRPr lang="en-US"/>
        </a:p>
      </dgm:t>
    </dgm:pt>
    <dgm:pt modelId="{24B2853E-8A33-46E3-9969-D8E93DE69402}" type="pres">
      <dgm:prSet presAssocID="{EF1D33DF-069F-4A0B-925E-54C3B304A614}" presName="linear" presStyleCnt="0">
        <dgm:presLayoutVars>
          <dgm:animLvl val="lvl"/>
          <dgm:resizeHandles val="exact"/>
        </dgm:presLayoutVars>
      </dgm:prSet>
      <dgm:spPr/>
    </dgm:pt>
    <dgm:pt modelId="{B8269C87-A6C8-452F-853D-029AAE8B116D}" type="pres">
      <dgm:prSet presAssocID="{19509FD6-00DC-4ABA-ACF4-BA13F1A2B79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671DD3D-5DAC-4B04-9EFB-0064D0DC53EB}" type="pres">
      <dgm:prSet presAssocID="{AF9CCDE9-2254-43E1-9E47-7C8B9FD1A6B3}" presName="spacer" presStyleCnt="0"/>
      <dgm:spPr/>
    </dgm:pt>
    <dgm:pt modelId="{AFD79CD4-35B5-4556-A30C-53ADC043D60E}" type="pres">
      <dgm:prSet presAssocID="{31345993-B0C3-42C9-9815-343220B7DCF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72A3DD0-F7C6-4D3B-A894-B70D7E644C26}" type="pres">
      <dgm:prSet presAssocID="{CD8D4EB1-56A8-4A41-AFEE-033FE15E7B78}" presName="spacer" presStyleCnt="0"/>
      <dgm:spPr/>
    </dgm:pt>
    <dgm:pt modelId="{F73547AD-8B4A-49E1-9A57-BEBA9CE355F3}" type="pres">
      <dgm:prSet presAssocID="{81F3A47A-C6AD-4EAD-B13B-E91736378DC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3DF3A84-E114-48E5-A0F3-3E564E1C73BB}" type="pres">
      <dgm:prSet presAssocID="{1DFCF095-7425-4D96-B733-0816A6D396CF}" presName="spacer" presStyleCnt="0"/>
      <dgm:spPr/>
    </dgm:pt>
    <dgm:pt modelId="{7D99F9C9-9B1F-4FC4-8695-4068EE1A26EF}" type="pres">
      <dgm:prSet presAssocID="{010967C3-66D6-4D75-BF44-4EF2FA03EC2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C1EFB36-F542-49F6-A1C2-E0660E9D944D}" type="presOf" srcId="{19509FD6-00DC-4ABA-ACF4-BA13F1A2B79F}" destId="{B8269C87-A6C8-452F-853D-029AAE8B116D}" srcOrd="0" destOrd="0" presId="urn:microsoft.com/office/officeart/2005/8/layout/vList2"/>
    <dgm:cxn modelId="{B062EB4A-11D4-4781-A2D3-268848133E5C}" srcId="{EF1D33DF-069F-4A0B-925E-54C3B304A614}" destId="{010967C3-66D6-4D75-BF44-4EF2FA03EC2D}" srcOrd="3" destOrd="0" parTransId="{4B039D1D-0E20-4103-96B0-3CD0E9705120}" sibTransId="{E574F299-758C-4E18-96A4-E33EA58351E7}"/>
    <dgm:cxn modelId="{16E25477-E43D-4B1E-B02F-6CE6144353E0}" srcId="{EF1D33DF-069F-4A0B-925E-54C3B304A614}" destId="{19509FD6-00DC-4ABA-ACF4-BA13F1A2B79F}" srcOrd="0" destOrd="0" parTransId="{59B4D6B4-B16C-47A3-B0A7-0F189C9FD9FD}" sibTransId="{AF9CCDE9-2254-43E1-9E47-7C8B9FD1A6B3}"/>
    <dgm:cxn modelId="{1A9DFC8B-64B0-4A89-ACBD-595BCA53B46B}" srcId="{EF1D33DF-069F-4A0B-925E-54C3B304A614}" destId="{81F3A47A-C6AD-4EAD-B13B-E91736378DCB}" srcOrd="2" destOrd="0" parTransId="{858CC20E-7C1E-4533-AF06-4081B4468713}" sibTransId="{1DFCF095-7425-4D96-B733-0816A6D396CF}"/>
    <dgm:cxn modelId="{59B6C7A5-D942-442E-AB81-E41C8F0D51B9}" srcId="{EF1D33DF-069F-4A0B-925E-54C3B304A614}" destId="{31345993-B0C3-42C9-9815-343220B7DCF3}" srcOrd="1" destOrd="0" parTransId="{0E84E580-748E-4962-976B-1D62049B4BB0}" sibTransId="{CD8D4EB1-56A8-4A41-AFEE-033FE15E7B78}"/>
    <dgm:cxn modelId="{3DD7D3B1-AD4D-4DCE-BAED-BBD47E568CF2}" type="presOf" srcId="{EF1D33DF-069F-4A0B-925E-54C3B304A614}" destId="{24B2853E-8A33-46E3-9969-D8E93DE69402}" srcOrd="0" destOrd="0" presId="urn:microsoft.com/office/officeart/2005/8/layout/vList2"/>
    <dgm:cxn modelId="{9F1BBDB6-57B1-4834-908D-A9C6D1446C62}" type="presOf" srcId="{81F3A47A-C6AD-4EAD-B13B-E91736378DCB}" destId="{F73547AD-8B4A-49E1-9A57-BEBA9CE355F3}" srcOrd="0" destOrd="0" presId="urn:microsoft.com/office/officeart/2005/8/layout/vList2"/>
    <dgm:cxn modelId="{A3ADF1D1-58B0-45B1-9576-99F6EFAE43F0}" type="presOf" srcId="{31345993-B0C3-42C9-9815-343220B7DCF3}" destId="{AFD79CD4-35B5-4556-A30C-53ADC043D60E}" srcOrd="0" destOrd="0" presId="urn:microsoft.com/office/officeart/2005/8/layout/vList2"/>
    <dgm:cxn modelId="{9A3254E7-0CA9-4E70-A4C1-1B2005F03F31}" type="presOf" srcId="{010967C3-66D6-4D75-BF44-4EF2FA03EC2D}" destId="{7D99F9C9-9B1F-4FC4-8695-4068EE1A26EF}" srcOrd="0" destOrd="0" presId="urn:microsoft.com/office/officeart/2005/8/layout/vList2"/>
    <dgm:cxn modelId="{988348B8-CF89-4602-BA5A-D4AC2E39DD32}" type="presParOf" srcId="{24B2853E-8A33-46E3-9969-D8E93DE69402}" destId="{B8269C87-A6C8-452F-853D-029AAE8B116D}" srcOrd="0" destOrd="0" presId="urn:microsoft.com/office/officeart/2005/8/layout/vList2"/>
    <dgm:cxn modelId="{9BC8D1CD-0A28-43D8-B702-C3CF919DDE8B}" type="presParOf" srcId="{24B2853E-8A33-46E3-9969-D8E93DE69402}" destId="{1671DD3D-5DAC-4B04-9EFB-0064D0DC53EB}" srcOrd="1" destOrd="0" presId="urn:microsoft.com/office/officeart/2005/8/layout/vList2"/>
    <dgm:cxn modelId="{E6F05CED-BEC8-40FD-BEC7-2CC0465768F0}" type="presParOf" srcId="{24B2853E-8A33-46E3-9969-D8E93DE69402}" destId="{AFD79CD4-35B5-4556-A30C-53ADC043D60E}" srcOrd="2" destOrd="0" presId="urn:microsoft.com/office/officeart/2005/8/layout/vList2"/>
    <dgm:cxn modelId="{AB18AAA6-FE46-4FFE-A997-7D7494A90C41}" type="presParOf" srcId="{24B2853E-8A33-46E3-9969-D8E93DE69402}" destId="{B72A3DD0-F7C6-4D3B-A894-B70D7E644C26}" srcOrd="3" destOrd="0" presId="urn:microsoft.com/office/officeart/2005/8/layout/vList2"/>
    <dgm:cxn modelId="{8BB84CD5-6994-4268-92B0-C7BC5EF5C168}" type="presParOf" srcId="{24B2853E-8A33-46E3-9969-D8E93DE69402}" destId="{F73547AD-8B4A-49E1-9A57-BEBA9CE355F3}" srcOrd="4" destOrd="0" presId="urn:microsoft.com/office/officeart/2005/8/layout/vList2"/>
    <dgm:cxn modelId="{B3A079F9-B932-4E31-B7DC-9C95354E15DE}" type="presParOf" srcId="{24B2853E-8A33-46E3-9969-D8E93DE69402}" destId="{C3DF3A84-E114-48E5-A0F3-3E564E1C73BB}" srcOrd="5" destOrd="0" presId="urn:microsoft.com/office/officeart/2005/8/layout/vList2"/>
    <dgm:cxn modelId="{340048CA-CE3C-4157-AD70-B490556489A7}" type="presParOf" srcId="{24B2853E-8A33-46E3-9969-D8E93DE69402}" destId="{7D99F9C9-9B1F-4FC4-8695-4068EE1A26E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B4EE717-948F-442D-AA8B-86C111506CD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D8CA07-5938-45DA-A2CC-66701E049580}">
      <dgm:prSet custT="1"/>
      <dgm:spPr/>
      <dgm:t>
        <a:bodyPr/>
        <a:lstStyle/>
        <a:p>
          <a:r>
            <a:rPr lang="lt-LT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A. Violetinė 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663268-E817-4674-9B07-DAC23747BC8D}" type="parTrans" cxnId="{736104D2-79E6-47E7-ADDB-7B0AC62B42C1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A5B54B-ECE0-441A-A447-BC923BCB60E0}" type="sibTrans" cxnId="{736104D2-79E6-47E7-ADDB-7B0AC62B42C1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5A192C-17E1-4B2E-B0EC-E9C0F62C23CB}">
      <dgm:prSet custT="1"/>
      <dgm:spPr/>
      <dgm:t>
        <a:bodyPr/>
        <a:lstStyle/>
        <a:p>
          <a:r>
            <a:rPr lang="lt-LT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B. Žalia 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E10206-B811-44CF-88F6-232BB0740C4B}" type="parTrans" cxnId="{7BF669B8-AB46-42F9-BBD0-F39705903A52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4495AA-4197-4433-9374-7BEA5A2C8700}" type="sibTrans" cxnId="{7BF669B8-AB46-42F9-BBD0-F39705903A52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0DD40B-A15C-4012-B545-BB38D309042E}">
      <dgm:prSet custT="1"/>
      <dgm:spPr/>
      <dgm:t>
        <a:bodyPr/>
        <a:lstStyle/>
        <a:p>
          <a:r>
            <a:rPr lang="lt-LT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C. Raudona 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53A2B4-4F23-438D-8DAE-C5FC7FE7C3BA}" type="parTrans" cxnId="{01480409-84D6-422D-ABE8-E958FE5962F6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DC8C91-BC2D-41ED-B360-D8853117CD79}" type="sibTrans" cxnId="{01480409-84D6-422D-ABE8-E958FE5962F6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95D9B1-C600-4925-AFEE-0EBFA0C5ED3C}">
      <dgm:prSet custT="1"/>
      <dgm:spPr/>
      <dgm:t>
        <a:bodyPr/>
        <a:lstStyle/>
        <a:p>
          <a:r>
            <a:rPr lang="lt-LT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D. Mėlyna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BEE554-DC83-4FCD-B845-D2360C928CC5}" type="parTrans" cxnId="{7294F292-9C8A-47DC-A08D-8FF3DEF15017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EE6AEE-6BFD-4154-BF4B-CDA80258023B}" type="sibTrans" cxnId="{7294F292-9C8A-47DC-A08D-8FF3DEF15017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8E330C-1519-456C-9A2F-32668A02CA36}" type="pres">
      <dgm:prSet presAssocID="{9B4EE717-948F-442D-AA8B-86C111506CD1}" presName="linear" presStyleCnt="0">
        <dgm:presLayoutVars>
          <dgm:animLvl val="lvl"/>
          <dgm:resizeHandles val="exact"/>
        </dgm:presLayoutVars>
      </dgm:prSet>
      <dgm:spPr/>
    </dgm:pt>
    <dgm:pt modelId="{9B3AF9DC-BE4E-419D-9576-1FCC61912D8F}" type="pres">
      <dgm:prSet presAssocID="{17D8CA07-5938-45DA-A2CC-66701E04958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ABF2544-592D-4402-8D8B-18A7C2E662CD}" type="pres">
      <dgm:prSet presAssocID="{0BA5B54B-ECE0-441A-A447-BC923BCB60E0}" presName="spacer" presStyleCnt="0"/>
      <dgm:spPr/>
    </dgm:pt>
    <dgm:pt modelId="{04C410EC-896F-4D78-AD8B-90F702DA1731}" type="pres">
      <dgm:prSet presAssocID="{E35A192C-17E1-4B2E-B0EC-E9C0F62C23C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68AA2FF-C8D8-4297-A7F5-4FB75983C10D}" type="pres">
      <dgm:prSet presAssocID="{504495AA-4197-4433-9374-7BEA5A2C8700}" presName="spacer" presStyleCnt="0"/>
      <dgm:spPr/>
    </dgm:pt>
    <dgm:pt modelId="{8FFBAAD0-2B03-4F0B-9717-724AC35C67B5}" type="pres">
      <dgm:prSet presAssocID="{620DD40B-A15C-4012-B545-BB38D309042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EBEAC17-8131-4727-A6AE-1D9CA91AE19A}" type="pres">
      <dgm:prSet presAssocID="{33DC8C91-BC2D-41ED-B360-D8853117CD79}" presName="spacer" presStyleCnt="0"/>
      <dgm:spPr/>
    </dgm:pt>
    <dgm:pt modelId="{5C475065-FD05-4F3B-8E7C-C3D8F658C19A}" type="pres">
      <dgm:prSet presAssocID="{3795D9B1-C600-4925-AFEE-0EBFA0C5ED3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1480409-84D6-422D-ABE8-E958FE5962F6}" srcId="{9B4EE717-948F-442D-AA8B-86C111506CD1}" destId="{620DD40B-A15C-4012-B545-BB38D309042E}" srcOrd="2" destOrd="0" parTransId="{8A53A2B4-4F23-438D-8DAE-C5FC7FE7C3BA}" sibTransId="{33DC8C91-BC2D-41ED-B360-D8853117CD79}"/>
    <dgm:cxn modelId="{96CBB15B-EE0D-4529-B385-1FDEF2ADB6C2}" type="presOf" srcId="{17D8CA07-5938-45DA-A2CC-66701E049580}" destId="{9B3AF9DC-BE4E-419D-9576-1FCC61912D8F}" srcOrd="0" destOrd="0" presId="urn:microsoft.com/office/officeart/2005/8/layout/vList2"/>
    <dgm:cxn modelId="{0A42DF4D-BEFE-4D91-8ECA-F8CA0BAF54BD}" type="presOf" srcId="{3795D9B1-C600-4925-AFEE-0EBFA0C5ED3C}" destId="{5C475065-FD05-4F3B-8E7C-C3D8F658C19A}" srcOrd="0" destOrd="0" presId="urn:microsoft.com/office/officeart/2005/8/layout/vList2"/>
    <dgm:cxn modelId="{08DB6E81-26A4-401F-B2DD-B0F0529BD43E}" type="presOf" srcId="{9B4EE717-948F-442D-AA8B-86C111506CD1}" destId="{4E8E330C-1519-456C-9A2F-32668A02CA36}" srcOrd="0" destOrd="0" presId="urn:microsoft.com/office/officeart/2005/8/layout/vList2"/>
    <dgm:cxn modelId="{7294F292-9C8A-47DC-A08D-8FF3DEF15017}" srcId="{9B4EE717-948F-442D-AA8B-86C111506CD1}" destId="{3795D9B1-C600-4925-AFEE-0EBFA0C5ED3C}" srcOrd="3" destOrd="0" parTransId="{02BEE554-DC83-4FCD-B845-D2360C928CC5}" sibTransId="{34EE6AEE-6BFD-4154-BF4B-CDA80258023B}"/>
    <dgm:cxn modelId="{7BF669B8-AB46-42F9-BBD0-F39705903A52}" srcId="{9B4EE717-948F-442D-AA8B-86C111506CD1}" destId="{E35A192C-17E1-4B2E-B0EC-E9C0F62C23CB}" srcOrd="1" destOrd="0" parTransId="{F2E10206-B811-44CF-88F6-232BB0740C4B}" sibTransId="{504495AA-4197-4433-9374-7BEA5A2C8700}"/>
    <dgm:cxn modelId="{736104D2-79E6-47E7-ADDB-7B0AC62B42C1}" srcId="{9B4EE717-948F-442D-AA8B-86C111506CD1}" destId="{17D8CA07-5938-45DA-A2CC-66701E049580}" srcOrd="0" destOrd="0" parTransId="{86663268-E817-4674-9B07-DAC23747BC8D}" sibTransId="{0BA5B54B-ECE0-441A-A447-BC923BCB60E0}"/>
    <dgm:cxn modelId="{568427FF-5151-4EEF-9AA2-0C2698C08221}" type="presOf" srcId="{620DD40B-A15C-4012-B545-BB38D309042E}" destId="{8FFBAAD0-2B03-4F0B-9717-724AC35C67B5}" srcOrd="0" destOrd="0" presId="urn:microsoft.com/office/officeart/2005/8/layout/vList2"/>
    <dgm:cxn modelId="{D5B387FF-DD4C-4B9D-8DC8-1596F9A42150}" type="presOf" srcId="{E35A192C-17E1-4B2E-B0EC-E9C0F62C23CB}" destId="{04C410EC-896F-4D78-AD8B-90F702DA1731}" srcOrd="0" destOrd="0" presId="urn:microsoft.com/office/officeart/2005/8/layout/vList2"/>
    <dgm:cxn modelId="{3BF695DC-30FE-420A-9E59-CE861209318C}" type="presParOf" srcId="{4E8E330C-1519-456C-9A2F-32668A02CA36}" destId="{9B3AF9DC-BE4E-419D-9576-1FCC61912D8F}" srcOrd="0" destOrd="0" presId="urn:microsoft.com/office/officeart/2005/8/layout/vList2"/>
    <dgm:cxn modelId="{2C7853CB-B1AD-4442-8AD6-E37609C88305}" type="presParOf" srcId="{4E8E330C-1519-456C-9A2F-32668A02CA36}" destId="{EABF2544-592D-4402-8D8B-18A7C2E662CD}" srcOrd="1" destOrd="0" presId="urn:microsoft.com/office/officeart/2005/8/layout/vList2"/>
    <dgm:cxn modelId="{125365AA-EFEC-43E4-8B78-CA58D8E9FBBE}" type="presParOf" srcId="{4E8E330C-1519-456C-9A2F-32668A02CA36}" destId="{04C410EC-896F-4D78-AD8B-90F702DA1731}" srcOrd="2" destOrd="0" presId="urn:microsoft.com/office/officeart/2005/8/layout/vList2"/>
    <dgm:cxn modelId="{28536C75-685B-43EF-909C-849DF6F02037}" type="presParOf" srcId="{4E8E330C-1519-456C-9A2F-32668A02CA36}" destId="{968AA2FF-C8D8-4297-A7F5-4FB75983C10D}" srcOrd="3" destOrd="0" presId="urn:microsoft.com/office/officeart/2005/8/layout/vList2"/>
    <dgm:cxn modelId="{A67FF87F-E158-4836-BA50-BA4CAF52771B}" type="presParOf" srcId="{4E8E330C-1519-456C-9A2F-32668A02CA36}" destId="{8FFBAAD0-2B03-4F0B-9717-724AC35C67B5}" srcOrd="4" destOrd="0" presId="urn:microsoft.com/office/officeart/2005/8/layout/vList2"/>
    <dgm:cxn modelId="{D1E49A3F-A271-436D-97CD-9147EDAEBAE3}" type="presParOf" srcId="{4E8E330C-1519-456C-9A2F-32668A02CA36}" destId="{BEBEAC17-8131-4727-A6AE-1D9CA91AE19A}" srcOrd="5" destOrd="0" presId="urn:microsoft.com/office/officeart/2005/8/layout/vList2"/>
    <dgm:cxn modelId="{7D17DF8D-F689-4669-BD9D-DB4B9188D83D}" type="presParOf" srcId="{4E8E330C-1519-456C-9A2F-32668A02CA36}" destId="{5C475065-FD05-4F3B-8E7C-C3D8F658C19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A6C7082-9960-4561-93E6-62D7E1F1EBC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AA5256-5C3B-4E16-B0A0-11352DDCB97C}">
      <dgm:prSet custT="1"/>
      <dgm:spPr/>
      <dgm:t>
        <a:bodyPr/>
        <a:lstStyle/>
        <a:p>
          <a:r>
            <a:rPr lang="lt-LT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A. Didėja. 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8005B5-28B5-4BF3-99B0-5CE5609D4907}" type="parTrans" cxnId="{B2F3795B-CF49-4370-9318-A574CBDC7728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8E141C-4B7A-47F3-A3BA-B395B06C620D}" type="sibTrans" cxnId="{B2F3795B-CF49-4370-9318-A574CBDC7728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D9AADB-3AED-45E4-A4ED-CEDE88C1A3F9}">
      <dgm:prSet custT="1"/>
      <dgm:spPr/>
      <dgm:t>
        <a:bodyPr/>
        <a:lstStyle/>
        <a:p>
          <a:r>
            <a:rPr lang="lt-LT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B. Mažėja. 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5E5F3E-D412-4E28-A9F5-3FA80A5335B5}" type="parTrans" cxnId="{0056C3CA-9855-4265-B1B3-09B7A855CDEE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3A62AE-3C97-438B-BF4D-324ADA659F29}" type="sibTrans" cxnId="{0056C3CA-9855-4265-B1B3-09B7A855CDEE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196E36-B36B-47EA-9A70-A090867A18E8}">
      <dgm:prSet custT="1"/>
      <dgm:spPr/>
      <dgm:t>
        <a:bodyPr/>
        <a:lstStyle/>
        <a:p>
          <a:r>
            <a:rPr lang="lt-LT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C. Nesikeičia. 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95AD44-0BD9-41F7-AC8A-1F5AB41E1567}" type="parTrans" cxnId="{8CB87681-C334-4A78-A1B1-3CCFE9CA29FF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ABB097-32ED-4E4D-87E8-FF522CC40F68}" type="sibTrans" cxnId="{8CB87681-C334-4A78-A1B1-3CCFE9CA29FF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7D8F72-3F26-46E5-9205-D0900FAC94EE}">
      <dgm:prSet custT="1"/>
      <dgm:spPr/>
      <dgm:t>
        <a:bodyPr/>
        <a:lstStyle/>
        <a:p>
          <a:r>
            <a:rPr lang="lt-LT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D. Pasikeičia atsitiktinai.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538A95-8F9A-4238-940C-0AF9F61B5440}" type="parTrans" cxnId="{8CBA3F3F-3A7F-47DF-9181-00CAA4221C02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5F400A-2664-4EB2-8AD6-957757B701B1}" type="sibTrans" cxnId="{8CBA3F3F-3A7F-47DF-9181-00CAA4221C02}">
      <dgm:prSet/>
      <dgm:spPr/>
      <dgm:t>
        <a:bodyPr/>
        <a:lstStyle/>
        <a:p>
          <a:endParaRPr lang="en-US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1CB182-91F7-46CE-AF18-EC5FA48345FA}" type="pres">
      <dgm:prSet presAssocID="{4A6C7082-9960-4561-93E6-62D7E1F1EBCF}" presName="linear" presStyleCnt="0">
        <dgm:presLayoutVars>
          <dgm:animLvl val="lvl"/>
          <dgm:resizeHandles val="exact"/>
        </dgm:presLayoutVars>
      </dgm:prSet>
      <dgm:spPr/>
    </dgm:pt>
    <dgm:pt modelId="{06A35A15-EA85-412F-8EBF-0E9D6D122FDC}" type="pres">
      <dgm:prSet presAssocID="{42AA5256-5C3B-4E16-B0A0-11352DDCB97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3CA9FE9-2766-4209-9F46-DC8A35CD1E2C}" type="pres">
      <dgm:prSet presAssocID="{D88E141C-4B7A-47F3-A3BA-B395B06C620D}" presName="spacer" presStyleCnt="0"/>
      <dgm:spPr/>
    </dgm:pt>
    <dgm:pt modelId="{55C6A257-059F-407A-B82E-05DFDC4C9B75}" type="pres">
      <dgm:prSet presAssocID="{78D9AADB-3AED-45E4-A4ED-CEDE88C1A3F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2CF8B01-71F7-4D25-8D10-931DF16B5C68}" type="pres">
      <dgm:prSet presAssocID="{0A3A62AE-3C97-438B-BF4D-324ADA659F29}" presName="spacer" presStyleCnt="0"/>
      <dgm:spPr/>
    </dgm:pt>
    <dgm:pt modelId="{63FC4C65-4D00-4D38-BC1F-D35B1C3F6961}" type="pres">
      <dgm:prSet presAssocID="{42196E36-B36B-47EA-9A70-A090867A18E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78EED13-D4B9-4759-BF00-53E26CA86A0D}" type="pres">
      <dgm:prSet presAssocID="{A9ABB097-32ED-4E4D-87E8-FF522CC40F68}" presName="spacer" presStyleCnt="0"/>
      <dgm:spPr/>
    </dgm:pt>
    <dgm:pt modelId="{28566A0A-2C51-42E4-B803-982AE91B366F}" type="pres">
      <dgm:prSet presAssocID="{EF7D8F72-3F26-46E5-9205-D0900FAC94E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AED822D-C578-434F-A875-A30D5DE179A5}" type="presOf" srcId="{4A6C7082-9960-4561-93E6-62D7E1F1EBCF}" destId="{C41CB182-91F7-46CE-AF18-EC5FA48345FA}" srcOrd="0" destOrd="0" presId="urn:microsoft.com/office/officeart/2005/8/layout/vList2"/>
    <dgm:cxn modelId="{8CBA3F3F-3A7F-47DF-9181-00CAA4221C02}" srcId="{4A6C7082-9960-4561-93E6-62D7E1F1EBCF}" destId="{EF7D8F72-3F26-46E5-9205-D0900FAC94EE}" srcOrd="3" destOrd="0" parTransId="{73538A95-8F9A-4238-940C-0AF9F61B5440}" sibTransId="{435F400A-2664-4EB2-8AD6-957757B701B1}"/>
    <dgm:cxn modelId="{B2F3795B-CF49-4370-9318-A574CBDC7728}" srcId="{4A6C7082-9960-4561-93E6-62D7E1F1EBCF}" destId="{42AA5256-5C3B-4E16-B0A0-11352DDCB97C}" srcOrd="0" destOrd="0" parTransId="{2F8005B5-28B5-4BF3-99B0-5CE5609D4907}" sibTransId="{D88E141C-4B7A-47F3-A3BA-B395B06C620D}"/>
    <dgm:cxn modelId="{27EAD949-F2D9-4B8C-9892-B147334EAF66}" type="presOf" srcId="{42196E36-B36B-47EA-9A70-A090867A18E8}" destId="{63FC4C65-4D00-4D38-BC1F-D35B1C3F6961}" srcOrd="0" destOrd="0" presId="urn:microsoft.com/office/officeart/2005/8/layout/vList2"/>
    <dgm:cxn modelId="{7FD8C84E-7F73-430C-8137-044425CA415A}" type="presOf" srcId="{78D9AADB-3AED-45E4-A4ED-CEDE88C1A3F9}" destId="{55C6A257-059F-407A-B82E-05DFDC4C9B75}" srcOrd="0" destOrd="0" presId="urn:microsoft.com/office/officeart/2005/8/layout/vList2"/>
    <dgm:cxn modelId="{4D20C872-DFC7-4B31-A54A-1D4586BC5DCA}" type="presOf" srcId="{EF7D8F72-3F26-46E5-9205-D0900FAC94EE}" destId="{28566A0A-2C51-42E4-B803-982AE91B366F}" srcOrd="0" destOrd="0" presId="urn:microsoft.com/office/officeart/2005/8/layout/vList2"/>
    <dgm:cxn modelId="{8CB87681-C334-4A78-A1B1-3CCFE9CA29FF}" srcId="{4A6C7082-9960-4561-93E6-62D7E1F1EBCF}" destId="{42196E36-B36B-47EA-9A70-A090867A18E8}" srcOrd="2" destOrd="0" parTransId="{DF95AD44-0BD9-41F7-AC8A-1F5AB41E1567}" sibTransId="{A9ABB097-32ED-4E4D-87E8-FF522CC40F68}"/>
    <dgm:cxn modelId="{0056C3CA-9855-4265-B1B3-09B7A855CDEE}" srcId="{4A6C7082-9960-4561-93E6-62D7E1F1EBCF}" destId="{78D9AADB-3AED-45E4-A4ED-CEDE88C1A3F9}" srcOrd="1" destOrd="0" parTransId="{795E5F3E-D412-4E28-A9F5-3FA80A5335B5}" sibTransId="{0A3A62AE-3C97-438B-BF4D-324ADA659F29}"/>
    <dgm:cxn modelId="{8321C9E9-1218-487B-9318-2D1C946C1811}" type="presOf" srcId="{42AA5256-5C3B-4E16-B0A0-11352DDCB97C}" destId="{06A35A15-EA85-412F-8EBF-0E9D6D122FDC}" srcOrd="0" destOrd="0" presId="urn:microsoft.com/office/officeart/2005/8/layout/vList2"/>
    <dgm:cxn modelId="{95354403-4312-4EFF-B7C1-AC3485B00ACE}" type="presParOf" srcId="{C41CB182-91F7-46CE-AF18-EC5FA48345FA}" destId="{06A35A15-EA85-412F-8EBF-0E9D6D122FDC}" srcOrd="0" destOrd="0" presId="urn:microsoft.com/office/officeart/2005/8/layout/vList2"/>
    <dgm:cxn modelId="{C575BAD7-9E66-4A09-A7EE-CB490749F4BC}" type="presParOf" srcId="{C41CB182-91F7-46CE-AF18-EC5FA48345FA}" destId="{73CA9FE9-2766-4209-9F46-DC8A35CD1E2C}" srcOrd="1" destOrd="0" presId="urn:microsoft.com/office/officeart/2005/8/layout/vList2"/>
    <dgm:cxn modelId="{54ED26BB-1399-4247-BE3C-573D9CB4BB21}" type="presParOf" srcId="{C41CB182-91F7-46CE-AF18-EC5FA48345FA}" destId="{55C6A257-059F-407A-B82E-05DFDC4C9B75}" srcOrd="2" destOrd="0" presId="urn:microsoft.com/office/officeart/2005/8/layout/vList2"/>
    <dgm:cxn modelId="{F0E59B25-4829-46D1-B732-33420F30ED8B}" type="presParOf" srcId="{C41CB182-91F7-46CE-AF18-EC5FA48345FA}" destId="{32CF8B01-71F7-4D25-8D10-931DF16B5C68}" srcOrd="3" destOrd="0" presId="urn:microsoft.com/office/officeart/2005/8/layout/vList2"/>
    <dgm:cxn modelId="{8E6123E1-1A7C-4042-B930-879328F1F353}" type="presParOf" srcId="{C41CB182-91F7-46CE-AF18-EC5FA48345FA}" destId="{63FC4C65-4D00-4D38-BC1F-D35B1C3F6961}" srcOrd="4" destOrd="0" presId="urn:microsoft.com/office/officeart/2005/8/layout/vList2"/>
    <dgm:cxn modelId="{D737226F-43B3-4036-B3D5-A0E536BC916F}" type="presParOf" srcId="{C41CB182-91F7-46CE-AF18-EC5FA48345FA}" destId="{578EED13-D4B9-4759-BF00-53E26CA86A0D}" srcOrd="5" destOrd="0" presId="urn:microsoft.com/office/officeart/2005/8/layout/vList2"/>
    <dgm:cxn modelId="{BB6BD5FE-FF74-401B-8AF9-1FC692EA7A56}" type="presParOf" srcId="{C41CB182-91F7-46CE-AF18-EC5FA48345FA}" destId="{28566A0A-2C51-42E4-B803-982AE91B366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F68E781-E5FE-4271-A7A7-B46D7889FAA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A52EA3-F12E-4F32-944C-01006B1A6D27}">
      <dgm:prSet custT="1"/>
      <dgm:spPr/>
      <dgm:t>
        <a:bodyPr/>
        <a:lstStyle/>
        <a:p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Tiesiogi</a:t>
          </a:r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ai proporcingas;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9EF9AD-F4CB-4ECA-A0B0-9DB16010E965}" type="parTrans" cxnId="{65EF69DF-1CBC-47F0-976D-F0AB1D0B6684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BEF211-AF9C-48EA-960A-D1B978CB5B91}" type="sibTrans" cxnId="{65EF69DF-1CBC-47F0-976D-F0AB1D0B6684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6473D5-8FCF-4F25-9316-D24FBA40F838}">
      <dgm:prSet custT="1"/>
      <dgm:spPr/>
      <dgm:t>
        <a:bodyPr/>
        <a:lstStyle/>
        <a:p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B.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Atvirkš</a:t>
          </a:r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čiai proporcingas;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E01638-006B-45FA-9CC3-0D81764E3FE6}" type="parTrans" cxnId="{7A2D2D1B-D4D7-4431-9D94-FC52FDD12AAD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9BC63B-7A6B-4155-AF92-554BC8BD6EBD}" type="sibTrans" cxnId="{7A2D2D1B-D4D7-4431-9D94-FC52FDD12AAD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B1A5BF-398C-4B7C-9323-1E631A2CEFEB}">
      <dgm:prSet custT="1"/>
      <dgm:spPr/>
      <dgm:t>
        <a:bodyPr/>
        <a:lstStyle/>
        <a:p>
          <a:r>
            <a:rPr lang="lt-LT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C. Ryšys neegzistuoja.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60A678-531F-449B-8AA9-3E193C603F92}" type="parTrans" cxnId="{F3139A7F-1EC8-40D3-9660-E5A1DB0313F5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6AD679-0BBC-4933-A916-CC65521876CE}" type="sibTrans" cxnId="{F3139A7F-1EC8-40D3-9660-E5A1DB0313F5}">
      <dgm:prSet/>
      <dgm:spPr/>
      <dgm:t>
        <a:bodyPr/>
        <a:lstStyle/>
        <a:p>
          <a:endParaRPr lang="en-US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C729BC-EA50-421B-A646-FC7B830AEECD}" type="pres">
      <dgm:prSet presAssocID="{BF68E781-E5FE-4271-A7A7-B46D7889FAA7}" presName="linear" presStyleCnt="0">
        <dgm:presLayoutVars>
          <dgm:animLvl val="lvl"/>
          <dgm:resizeHandles val="exact"/>
        </dgm:presLayoutVars>
      </dgm:prSet>
      <dgm:spPr/>
    </dgm:pt>
    <dgm:pt modelId="{E50026DE-6E32-46EC-9DE7-FA7FDC2D1D29}" type="pres">
      <dgm:prSet presAssocID="{0DA52EA3-F12E-4F32-944C-01006B1A6D2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CF1B9CD-1B38-43D9-86CB-135EA79E5FD4}" type="pres">
      <dgm:prSet presAssocID="{A7BEF211-AF9C-48EA-960A-D1B978CB5B91}" presName="spacer" presStyleCnt="0"/>
      <dgm:spPr/>
    </dgm:pt>
    <dgm:pt modelId="{002D5DC2-DB41-4C00-AB18-E011C6AA35B7}" type="pres">
      <dgm:prSet presAssocID="{476473D5-8FCF-4F25-9316-D24FBA40F83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6501E31-5B27-4D28-84D3-455275CE8017}" type="pres">
      <dgm:prSet presAssocID="{7C9BC63B-7A6B-4155-AF92-554BC8BD6EBD}" presName="spacer" presStyleCnt="0"/>
      <dgm:spPr/>
    </dgm:pt>
    <dgm:pt modelId="{CB18DE6B-AA24-4F42-996D-877F860D1813}" type="pres">
      <dgm:prSet presAssocID="{80B1A5BF-398C-4B7C-9323-1E631A2CEFE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A2D2D1B-D4D7-4431-9D94-FC52FDD12AAD}" srcId="{BF68E781-E5FE-4271-A7A7-B46D7889FAA7}" destId="{476473D5-8FCF-4F25-9316-D24FBA40F838}" srcOrd="1" destOrd="0" parTransId="{67E01638-006B-45FA-9CC3-0D81764E3FE6}" sibTransId="{7C9BC63B-7A6B-4155-AF92-554BC8BD6EBD}"/>
    <dgm:cxn modelId="{CA2C3A29-4D8D-4A43-9563-647827028F53}" type="presOf" srcId="{BF68E781-E5FE-4271-A7A7-B46D7889FAA7}" destId="{0FC729BC-EA50-421B-A646-FC7B830AEECD}" srcOrd="0" destOrd="0" presId="urn:microsoft.com/office/officeart/2005/8/layout/vList2"/>
    <dgm:cxn modelId="{30AD1A37-165D-4D54-AA20-85BE57DB2548}" type="presOf" srcId="{0DA52EA3-F12E-4F32-944C-01006B1A6D27}" destId="{E50026DE-6E32-46EC-9DE7-FA7FDC2D1D29}" srcOrd="0" destOrd="0" presId="urn:microsoft.com/office/officeart/2005/8/layout/vList2"/>
    <dgm:cxn modelId="{5110516B-F84C-4117-BC1F-065597E0FC3B}" type="presOf" srcId="{476473D5-8FCF-4F25-9316-D24FBA40F838}" destId="{002D5DC2-DB41-4C00-AB18-E011C6AA35B7}" srcOrd="0" destOrd="0" presId="urn:microsoft.com/office/officeart/2005/8/layout/vList2"/>
    <dgm:cxn modelId="{F3139A7F-1EC8-40D3-9660-E5A1DB0313F5}" srcId="{BF68E781-E5FE-4271-A7A7-B46D7889FAA7}" destId="{80B1A5BF-398C-4B7C-9323-1E631A2CEFEB}" srcOrd="2" destOrd="0" parTransId="{5560A678-531F-449B-8AA9-3E193C603F92}" sibTransId="{246AD679-0BBC-4933-A916-CC65521876CE}"/>
    <dgm:cxn modelId="{ED40E4A6-DF10-44AC-B91E-EF92DD0DFC1D}" type="presOf" srcId="{80B1A5BF-398C-4B7C-9323-1E631A2CEFEB}" destId="{CB18DE6B-AA24-4F42-996D-877F860D1813}" srcOrd="0" destOrd="0" presId="urn:microsoft.com/office/officeart/2005/8/layout/vList2"/>
    <dgm:cxn modelId="{65EF69DF-1CBC-47F0-976D-F0AB1D0B6684}" srcId="{BF68E781-E5FE-4271-A7A7-B46D7889FAA7}" destId="{0DA52EA3-F12E-4F32-944C-01006B1A6D27}" srcOrd="0" destOrd="0" parTransId="{E09EF9AD-F4CB-4ECA-A0B0-9DB16010E965}" sibTransId="{A7BEF211-AF9C-48EA-960A-D1B978CB5B91}"/>
    <dgm:cxn modelId="{10171432-9191-41FB-94BE-559347CA693F}" type="presParOf" srcId="{0FC729BC-EA50-421B-A646-FC7B830AEECD}" destId="{E50026DE-6E32-46EC-9DE7-FA7FDC2D1D29}" srcOrd="0" destOrd="0" presId="urn:microsoft.com/office/officeart/2005/8/layout/vList2"/>
    <dgm:cxn modelId="{07E0EF57-F3A4-4B08-9018-E81ED73AB386}" type="presParOf" srcId="{0FC729BC-EA50-421B-A646-FC7B830AEECD}" destId="{5CF1B9CD-1B38-43D9-86CB-135EA79E5FD4}" srcOrd="1" destOrd="0" presId="urn:microsoft.com/office/officeart/2005/8/layout/vList2"/>
    <dgm:cxn modelId="{F8F3FC38-1549-4E38-BB2D-272F1B2D45F6}" type="presParOf" srcId="{0FC729BC-EA50-421B-A646-FC7B830AEECD}" destId="{002D5DC2-DB41-4C00-AB18-E011C6AA35B7}" srcOrd="2" destOrd="0" presId="urn:microsoft.com/office/officeart/2005/8/layout/vList2"/>
    <dgm:cxn modelId="{283FEF10-6F95-46FA-9EF3-3124426BA502}" type="presParOf" srcId="{0FC729BC-EA50-421B-A646-FC7B830AEECD}" destId="{46501E31-5B27-4D28-84D3-455275CE8017}" srcOrd="3" destOrd="0" presId="urn:microsoft.com/office/officeart/2005/8/layout/vList2"/>
    <dgm:cxn modelId="{D6C23D8D-FD9C-4F2B-A327-5394BBE1C83F}" type="presParOf" srcId="{0FC729BC-EA50-421B-A646-FC7B830AEECD}" destId="{CB18DE6B-AA24-4F42-996D-877F860D181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B36B1D7-EF5F-4462-B15E-D3CA237A87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1E9895-4ABF-4FED-9FC4-D406FBBC53C5}">
      <dgm:prSet custT="1"/>
      <dgm:spPr/>
      <dgm:t>
        <a:bodyPr/>
        <a:lstStyle/>
        <a:p>
          <a:r>
            <a:rPr lang="lt-LT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A. Metras.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8D64F8-5D88-4258-B17E-0A247208574B}" type="parTrans" cxnId="{F9D50C3F-F996-4CDB-B3A6-8CC790322DF1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C6234D-48A4-4192-8FAF-9DD26C4D0D45}" type="sibTrans" cxnId="{F9D50C3F-F996-4CDB-B3A6-8CC790322DF1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E194F1-D468-4BE7-9D25-E2E27F8E8E0D}">
      <dgm:prSet custT="1"/>
      <dgm:spPr/>
      <dgm:t>
        <a:bodyPr/>
        <a:lstStyle/>
        <a:p>
          <a:r>
            <a:rPr lang="lt-LT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B. Kilometras.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47314B-EA7C-4442-A335-74CAD38BAEA3}" type="parTrans" cxnId="{1F2C5A0B-BD16-46B2-A580-EE53F4648E30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0C6F2B-2936-41A8-9D58-39543830892C}" type="sibTrans" cxnId="{1F2C5A0B-BD16-46B2-A580-EE53F4648E30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AD4666-F636-4896-9029-4EB09B025ABD}">
      <dgm:prSet custT="1"/>
      <dgm:spPr/>
      <dgm:t>
        <a:bodyPr/>
        <a:lstStyle/>
        <a:p>
          <a:r>
            <a:rPr lang="lt-LT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C. Milimetras.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242482-6AFE-46B1-BCBE-61EC326063C3}" type="parTrans" cxnId="{51A41235-42EF-4CC3-A439-33485B60D2E0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EBCE6D-3B9F-412B-A45A-4AFC60D444AB}" type="sibTrans" cxnId="{51A41235-42EF-4CC3-A439-33485B60D2E0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94A041-8823-44A8-A561-E79B94A6DED8}">
      <dgm:prSet custT="1"/>
      <dgm:spPr/>
      <dgm:t>
        <a:bodyPr/>
        <a:lstStyle/>
        <a:p>
          <a:r>
            <a:rPr lang="lt-LT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D. Centimetras.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D46E75-F88A-47FB-B95E-819B437E4216}" type="parTrans" cxnId="{FB3B8981-4EAB-4690-856A-E2A185F4ED0F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A97C8E-3650-45A8-A7AF-2AB8EE7239B4}" type="sibTrans" cxnId="{FB3B8981-4EAB-4690-856A-E2A185F4ED0F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46129E-96B7-46C1-87E0-079C6BD9FCD9}" type="pres">
      <dgm:prSet presAssocID="{2B36B1D7-EF5F-4462-B15E-D3CA237A878E}" presName="linear" presStyleCnt="0">
        <dgm:presLayoutVars>
          <dgm:animLvl val="lvl"/>
          <dgm:resizeHandles val="exact"/>
        </dgm:presLayoutVars>
      </dgm:prSet>
      <dgm:spPr/>
    </dgm:pt>
    <dgm:pt modelId="{230D97A3-26FC-4886-9129-A9CC113612CB}" type="pres">
      <dgm:prSet presAssocID="{471E9895-4ABF-4FED-9FC4-D406FBBC53C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FA7C2E7-CFFC-4FC3-B556-842BDC01A2D1}" type="pres">
      <dgm:prSet presAssocID="{7DC6234D-48A4-4192-8FAF-9DD26C4D0D45}" presName="spacer" presStyleCnt="0"/>
      <dgm:spPr/>
    </dgm:pt>
    <dgm:pt modelId="{4F11838D-8279-4D2F-8FE4-70C660BFEE31}" type="pres">
      <dgm:prSet presAssocID="{33E194F1-D468-4BE7-9D25-E2E27F8E8E0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A66CA22-6294-442D-872A-6AC3845E1C94}" type="pres">
      <dgm:prSet presAssocID="{CA0C6F2B-2936-41A8-9D58-39543830892C}" presName="spacer" presStyleCnt="0"/>
      <dgm:spPr/>
    </dgm:pt>
    <dgm:pt modelId="{08D0A6AB-B47E-4688-9629-1DDF78B72D5F}" type="pres">
      <dgm:prSet presAssocID="{D7AD4666-F636-4896-9029-4EB09B025AB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47E9CF5-1648-4227-9CAC-F58B9EFF4115}" type="pres">
      <dgm:prSet presAssocID="{51EBCE6D-3B9F-412B-A45A-4AFC60D444AB}" presName="spacer" presStyleCnt="0"/>
      <dgm:spPr/>
    </dgm:pt>
    <dgm:pt modelId="{3BC0157C-8656-4C7F-8651-8D71F1148E91}" type="pres">
      <dgm:prSet presAssocID="{4594A041-8823-44A8-A561-E79B94A6DED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59FD907-9C8E-4DE7-A0A3-1EDAC0B3D820}" type="presOf" srcId="{4594A041-8823-44A8-A561-E79B94A6DED8}" destId="{3BC0157C-8656-4C7F-8651-8D71F1148E91}" srcOrd="0" destOrd="0" presId="urn:microsoft.com/office/officeart/2005/8/layout/vList2"/>
    <dgm:cxn modelId="{F70DF50A-9E5C-49D2-8101-C0133A80D681}" type="presOf" srcId="{33E194F1-D468-4BE7-9D25-E2E27F8E8E0D}" destId="{4F11838D-8279-4D2F-8FE4-70C660BFEE31}" srcOrd="0" destOrd="0" presId="urn:microsoft.com/office/officeart/2005/8/layout/vList2"/>
    <dgm:cxn modelId="{1F2C5A0B-BD16-46B2-A580-EE53F4648E30}" srcId="{2B36B1D7-EF5F-4462-B15E-D3CA237A878E}" destId="{33E194F1-D468-4BE7-9D25-E2E27F8E8E0D}" srcOrd="1" destOrd="0" parTransId="{0847314B-EA7C-4442-A335-74CAD38BAEA3}" sibTransId="{CA0C6F2B-2936-41A8-9D58-39543830892C}"/>
    <dgm:cxn modelId="{51A41235-42EF-4CC3-A439-33485B60D2E0}" srcId="{2B36B1D7-EF5F-4462-B15E-D3CA237A878E}" destId="{D7AD4666-F636-4896-9029-4EB09B025ABD}" srcOrd="2" destOrd="0" parTransId="{EF242482-6AFE-46B1-BCBE-61EC326063C3}" sibTransId="{51EBCE6D-3B9F-412B-A45A-4AFC60D444AB}"/>
    <dgm:cxn modelId="{F9D50C3F-F996-4CDB-B3A6-8CC790322DF1}" srcId="{2B36B1D7-EF5F-4462-B15E-D3CA237A878E}" destId="{471E9895-4ABF-4FED-9FC4-D406FBBC53C5}" srcOrd="0" destOrd="0" parTransId="{C08D64F8-5D88-4258-B17E-0A247208574B}" sibTransId="{7DC6234D-48A4-4192-8FAF-9DD26C4D0D45}"/>
    <dgm:cxn modelId="{FB3B8981-4EAB-4690-856A-E2A185F4ED0F}" srcId="{2B36B1D7-EF5F-4462-B15E-D3CA237A878E}" destId="{4594A041-8823-44A8-A561-E79B94A6DED8}" srcOrd="3" destOrd="0" parTransId="{5CD46E75-F88A-47FB-B95E-819B437E4216}" sibTransId="{EFA97C8E-3650-45A8-A7AF-2AB8EE7239B4}"/>
    <dgm:cxn modelId="{98CA59A4-5DD1-4F44-95EB-E0C3BBBB2A86}" type="presOf" srcId="{471E9895-4ABF-4FED-9FC4-D406FBBC53C5}" destId="{230D97A3-26FC-4886-9129-A9CC113612CB}" srcOrd="0" destOrd="0" presId="urn:microsoft.com/office/officeart/2005/8/layout/vList2"/>
    <dgm:cxn modelId="{53A97DBC-D98B-453E-A258-2A99179C14C0}" type="presOf" srcId="{2B36B1D7-EF5F-4462-B15E-D3CA237A878E}" destId="{6B46129E-96B7-46C1-87E0-079C6BD9FCD9}" srcOrd="0" destOrd="0" presId="urn:microsoft.com/office/officeart/2005/8/layout/vList2"/>
    <dgm:cxn modelId="{52E3E9CA-565B-4679-B710-78DA6E288A4F}" type="presOf" srcId="{D7AD4666-F636-4896-9029-4EB09B025ABD}" destId="{08D0A6AB-B47E-4688-9629-1DDF78B72D5F}" srcOrd="0" destOrd="0" presId="urn:microsoft.com/office/officeart/2005/8/layout/vList2"/>
    <dgm:cxn modelId="{617ABC1E-AA8D-435E-BD91-5A7B3CCCD0BC}" type="presParOf" srcId="{6B46129E-96B7-46C1-87E0-079C6BD9FCD9}" destId="{230D97A3-26FC-4886-9129-A9CC113612CB}" srcOrd="0" destOrd="0" presId="urn:microsoft.com/office/officeart/2005/8/layout/vList2"/>
    <dgm:cxn modelId="{C9F78A51-6544-4247-912D-A0F3B14FB27A}" type="presParOf" srcId="{6B46129E-96B7-46C1-87E0-079C6BD9FCD9}" destId="{4FA7C2E7-CFFC-4FC3-B556-842BDC01A2D1}" srcOrd="1" destOrd="0" presId="urn:microsoft.com/office/officeart/2005/8/layout/vList2"/>
    <dgm:cxn modelId="{FD42975E-EE7A-4855-94D9-10400DD1795D}" type="presParOf" srcId="{6B46129E-96B7-46C1-87E0-079C6BD9FCD9}" destId="{4F11838D-8279-4D2F-8FE4-70C660BFEE31}" srcOrd="2" destOrd="0" presId="urn:microsoft.com/office/officeart/2005/8/layout/vList2"/>
    <dgm:cxn modelId="{F1E0D085-14C0-4F6D-8D1C-0B5903BF3082}" type="presParOf" srcId="{6B46129E-96B7-46C1-87E0-079C6BD9FCD9}" destId="{BA66CA22-6294-442D-872A-6AC3845E1C94}" srcOrd="3" destOrd="0" presId="urn:microsoft.com/office/officeart/2005/8/layout/vList2"/>
    <dgm:cxn modelId="{62A1515C-18BE-4F10-9DED-11DE6BD32732}" type="presParOf" srcId="{6B46129E-96B7-46C1-87E0-079C6BD9FCD9}" destId="{08D0A6AB-B47E-4688-9629-1DDF78B72D5F}" srcOrd="4" destOrd="0" presId="urn:microsoft.com/office/officeart/2005/8/layout/vList2"/>
    <dgm:cxn modelId="{F697384C-35C7-4FAA-AF68-539B4FE56D28}" type="presParOf" srcId="{6B46129E-96B7-46C1-87E0-079C6BD9FCD9}" destId="{D47E9CF5-1648-4227-9CAC-F58B9EFF4115}" srcOrd="5" destOrd="0" presId="urn:microsoft.com/office/officeart/2005/8/layout/vList2"/>
    <dgm:cxn modelId="{F5F3A0EE-FB0F-41E9-BC97-4667D7E89BE6}" type="presParOf" srcId="{6B46129E-96B7-46C1-87E0-079C6BD9FCD9}" destId="{3BC0157C-8656-4C7F-8651-8D71F1148E9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F7AD7E8-1894-4F2D-A808-3329A954D6E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948F33-617F-46CB-BCC0-B50F264802E3}">
      <dgm:prSet custT="1"/>
      <dgm:spPr/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lt-LT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Pasikartojantis judesys.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416B65-FE1A-425A-A81B-6FD552417846}" type="parTrans" cxnId="{2D140EF2-B105-4CD1-9FB7-9EB6D2496CAE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5DD853-8A4F-42A4-A987-3C523DFA2AC1}" type="sibTrans" cxnId="{2D140EF2-B105-4CD1-9FB7-9EB6D2496CAE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21C7F5-C900-49FC-934C-FDFB9D74FBDB}">
      <dgm:prSet custT="1"/>
      <dgm:spPr/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B. </a:t>
          </a:r>
          <a:r>
            <a:rPr lang="lt-LT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Trumpiausias laikas, per kurį įvyksta vienas elektromagnetinio  lauko svyravimas.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C20220-21DA-447B-8DAA-6D3FDAC51972}" type="parTrans" cxnId="{919A5972-D97D-481D-BAA3-6A02069D37DA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D858A4-257B-43DB-A9AF-004194E8A9B0}" type="sibTrans" cxnId="{919A5972-D97D-481D-BAA3-6A02069D37DA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3A9151-3826-4E90-9401-7FE3655B071C}">
      <dgm:prSet custT="1"/>
      <dgm:spPr/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C. </a:t>
          </a:r>
          <a:r>
            <a:rPr lang="lt-LT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Atstumas tarp artimiausių ir vienodai svyruojančių elektromagnetinės bangos taškų.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D3F605-2490-4B8C-A8B8-C8C4C8953058}" type="parTrans" cxnId="{8EA3EF3E-EBA4-4E1C-B894-69049DC444A2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D7F7C9-622D-4EA6-A6D2-2AC5DF30F25A}" type="sibTrans" cxnId="{8EA3EF3E-EBA4-4E1C-B894-69049DC444A2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1602F5-5E7C-47EB-9E49-5140188BBE71}">
      <dgm:prSet custT="1"/>
      <dgm:spPr/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D. </a:t>
          </a:r>
          <a:r>
            <a:rPr lang="lt-LT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Elektromagnetinių svyravymų skaičius per 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sekun</a:t>
          </a:r>
          <a:r>
            <a:rPr lang="lt-LT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dę.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77A97E-AD56-42EC-B50C-7B0A773FF94D}" type="parTrans" cxnId="{4946BBDC-F587-4EC1-92DD-F72DCDE0F569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E8873F-577D-4AAE-92D4-2A65140F8DD3}" type="sibTrans" cxnId="{4946BBDC-F587-4EC1-92DD-F72DCDE0F569}">
      <dgm:prSet/>
      <dgm:spPr/>
      <dgm:t>
        <a:bodyPr/>
        <a:lstStyle/>
        <a:p>
          <a:endParaRPr lang="en-US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D88378-4D36-46DF-A830-D360652ED25C}" type="pres">
      <dgm:prSet presAssocID="{AF7AD7E8-1894-4F2D-A808-3329A954D6E2}" presName="linear" presStyleCnt="0">
        <dgm:presLayoutVars>
          <dgm:animLvl val="lvl"/>
          <dgm:resizeHandles val="exact"/>
        </dgm:presLayoutVars>
      </dgm:prSet>
      <dgm:spPr/>
    </dgm:pt>
    <dgm:pt modelId="{D490A43F-1C5B-4858-B049-72D2AAA487E4}" type="pres">
      <dgm:prSet presAssocID="{B2948F33-617F-46CB-BCC0-B50F264802E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95062F7-1B9A-426C-8D6C-27A43D25A811}" type="pres">
      <dgm:prSet presAssocID="{335DD853-8A4F-42A4-A987-3C523DFA2AC1}" presName="spacer" presStyleCnt="0"/>
      <dgm:spPr/>
    </dgm:pt>
    <dgm:pt modelId="{C6B2CFDD-217C-4516-B74A-CF52864FD038}" type="pres">
      <dgm:prSet presAssocID="{6D21C7F5-C900-49FC-934C-FDFB9D74FBD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5395B6F-3361-4E21-B172-427E1CB1E9CF}" type="pres">
      <dgm:prSet presAssocID="{57D858A4-257B-43DB-A9AF-004194E8A9B0}" presName="spacer" presStyleCnt="0"/>
      <dgm:spPr/>
    </dgm:pt>
    <dgm:pt modelId="{2E9BEC6C-1647-471C-837F-D390351536F2}" type="pres">
      <dgm:prSet presAssocID="{A73A9151-3826-4E90-9401-7FE3655B071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9E558C6-CA11-4591-AD1B-1A30AB7486AA}" type="pres">
      <dgm:prSet presAssocID="{08D7F7C9-622D-4EA6-A6D2-2AC5DF30F25A}" presName="spacer" presStyleCnt="0"/>
      <dgm:spPr/>
    </dgm:pt>
    <dgm:pt modelId="{3701A93A-D2D7-468E-9059-F05A11ADBE58}" type="pres">
      <dgm:prSet presAssocID="{B31602F5-5E7C-47EB-9E49-5140188BBE7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EB89402-65F4-422B-BE33-28D77EC4BF5F}" type="presOf" srcId="{B31602F5-5E7C-47EB-9E49-5140188BBE71}" destId="{3701A93A-D2D7-468E-9059-F05A11ADBE58}" srcOrd="0" destOrd="0" presId="urn:microsoft.com/office/officeart/2005/8/layout/vList2"/>
    <dgm:cxn modelId="{8EA3EF3E-EBA4-4E1C-B894-69049DC444A2}" srcId="{AF7AD7E8-1894-4F2D-A808-3329A954D6E2}" destId="{A73A9151-3826-4E90-9401-7FE3655B071C}" srcOrd="2" destOrd="0" parTransId="{DAD3F605-2490-4B8C-A8B8-C8C4C8953058}" sibTransId="{08D7F7C9-622D-4EA6-A6D2-2AC5DF30F25A}"/>
    <dgm:cxn modelId="{919A5972-D97D-481D-BAA3-6A02069D37DA}" srcId="{AF7AD7E8-1894-4F2D-A808-3329A954D6E2}" destId="{6D21C7F5-C900-49FC-934C-FDFB9D74FBDB}" srcOrd="1" destOrd="0" parTransId="{44C20220-21DA-447B-8DAA-6D3FDAC51972}" sibTransId="{57D858A4-257B-43DB-A9AF-004194E8A9B0}"/>
    <dgm:cxn modelId="{AC559788-D557-47C1-B5F1-01F5E1D888A2}" type="presOf" srcId="{B2948F33-617F-46CB-BCC0-B50F264802E3}" destId="{D490A43F-1C5B-4858-B049-72D2AAA487E4}" srcOrd="0" destOrd="0" presId="urn:microsoft.com/office/officeart/2005/8/layout/vList2"/>
    <dgm:cxn modelId="{A41680A2-96C1-4DD3-B67D-5CEBB2C57563}" type="presOf" srcId="{6D21C7F5-C900-49FC-934C-FDFB9D74FBDB}" destId="{C6B2CFDD-217C-4516-B74A-CF52864FD038}" srcOrd="0" destOrd="0" presId="urn:microsoft.com/office/officeart/2005/8/layout/vList2"/>
    <dgm:cxn modelId="{84D913A5-4DAB-4345-BDF9-4AE26F298FB6}" type="presOf" srcId="{A73A9151-3826-4E90-9401-7FE3655B071C}" destId="{2E9BEC6C-1647-471C-837F-D390351536F2}" srcOrd="0" destOrd="0" presId="urn:microsoft.com/office/officeart/2005/8/layout/vList2"/>
    <dgm:cxn modelId="{7E0FDCD3-E5F4-4418-BF76-DA5D72AE3DA2}" type="presOf" srcId="{AF7AD7E8-1894-4F2D-A808-3329A954D6E2}" destId="{89D88378-4D36-46DF-A830-D360652ED25C}" srcOrd="0" destOrd="0" presId="urn:microsoft.com/office/officeart/2005/8/layout/vList2"/>
    <dgm:cxn modelId="{4946BBDC-F587-4EC1-92DD-F72DCDE0F569}" srcId="{AF7AD7E8-1894-4F2D-A808-3329A954D6E2}" destId="{B31602F5-5E7C-47EB-9E49-5140188BBE71}" srcOrd="3" destOrd="0" parTransId="{5177A97E-AD56-42EC-B50C-7B0A773FF94D}" sibTransId="{83E8873F-577D-4AAE-92D4-2A65140F8DD3}"/>
    <dgm:cxn modelId="{2D140EF2-B105-4CD1-9FB7-9EB6D2496CAE}" srcId="{AF7AD7E8-1894-4F2D-A808-3329A954D6E2}" destId="{B2948F33-617F-46CB-BCC0-B50F264802E3}" srcOrd="0" destOrd="0" parTransId="{0B416B65-FE1A-425A-A81B-6FD552417846}" sibTransId="{335DD853-8A4F-42A4-A987-3C523DFA2AC1}"/>
    <dgm:cxn modelId="{71E56530-A6AF-4048-87F2-3ED1185EC2AD}" type="presParOf" srcId="{89D88378-4D36-46DF-A830-D360652ED25C}" destId="{D490A43F-1C5B-4858-B049-72D2AAA487E4}" srcOrd="0" destOrd="0" presId="urn:microsoft.com/office/officeart/2005/8/layout/vList2"/>
    <dgm:cxn modelId="{C425F6E0-760D-44CC-88DE-054782C4F272}" type="presParOf" srcId="{89D88378-4D36-46DF-A830-D360652ED25C}" destId="{F95062F7-1B9A-426C-8D6C-27A43D25A811}" srcOrd="1" destOrd="0" presId="urn:microsoft.com/office/officeart/2005/8/layout/vList2"/>
    <dgm:cxn modelId="{02409C00-0636-4CD1-BE70-4F7A3935941D}" type="presParOf" srcId="{89D88378-4D36-46DF-A830-D360652ED25C}" destId="{C6B2CFDD-217C-4516-B74A-CF52864FD038}" srcOrd="2" destOrd="0" presId="urn:microsoft.com/office/officeart/2005/8/layout/vList2"/>
    <dgm:cxn modelId="{85817970-EF3B-47A2-A0F3-F67E3DDC60C2}" type="presParOf" srcId="{89D88378-4D36-46DF-A830-D360652ED25C}" destId="{F5395B6F-3361-4E21-B172-427E1CB1E9CF}" srcOrd="3" destOrd="0" presId="urn:microsoft.com/office/officeart/2005/8/layout/vList2"/>
    <dgm:cxn modelId="{973609C1-FE80-405E-80E2-1660C3B52A0C}" type="presParOf" srcId="{89D88378-4D36-46DF-A830-D360652ED25C}" destId="{2E9BEC6C-1647-471C-837F-D390351536F2}" srcOrd="4" destOrd="0" presId="urn:microsoft.com/office/officeart/2005/8/layout/vList2"/>
    <dgm:cxn modelId="{4A359D99-7807-492E-807B-12F1E06E0F94}" type="presParOf" srcId="{89D88378-4D36-46DF-A830-D360652ED25C}" destId="{A9E558C6-CA11-4591-AD1B-1A30AB7486AA}" srcOrd="5" destOrd="0" presId="urn:microsoft.com/office/officeart/2005/8/layout/vList2"/>
    <dgm:cxn modelId="{C92ABAFC-FE3F-41D2-A87B-1B7DF8B669C6}" type="presParOf" srcId="{89D88378-4D36-46DF-A830-D360652ED25C}" destId="{3701A93A-D2D7-468E-9059-F05A11ADBE5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03C06B2-D638-4F36-8D19-93FF39A65A26}" type="doc">
      <dgm:prSet loTypeId="urn:microsoft.com/office/officeart/2008/layout/LinedLis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868C296-C7B8-414F-B0AD-C4C08F25ECD3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1. A</a:t>
          </a:r>
        </a:p>
      </dgm:t>
    </dgm:pt>
    <dgm:pt modelId="{ACD6FB2D-9956-402F-93DC-951E8E2D9DD1}" type="parTrans" cxnId="{5285D736-B6E0-406E-9422-A4A798D6B7A4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00CA2E-CD53-44ED-B376-E5F0606AFB7E}" type="sibTrans" cxnId="{5285D736-B6E0-406E-9422-A4A798D6B7A4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4F4A2A-9F6B-4AE2-9389-C8342CEAF0A5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2. A</a:t>
          </a:r>
        </a:p>
      </dgm:t>
    </dgm:pt>
    <dgm:pt modelId="{C86F9CEA-1E5F-4D2E-8825-40614E26BB15}" type="parTrans" cxnId="{A64AEF23-E5AE-4675-8A33-135D1F9EA5AA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A18681-BF4A-482B-9802-3D16145109D8}" type="sibTrans" cxnId="{A64AEF23-E5AE-4675-8A33-135D1F9EA5A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5597CA-6B45-4E03-8B4F-0F952BE1D368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3. A</a:t>
          </a:r>
        </a:p>
      </dgm:t>
    </dgm:pt>
    <dgm:pt modelId="{B27B360B-A987-4858-A844-25C96DBCE0E7}" type="parTrans" cxnId="{91EB2C42-7184-4CAE-BF4A-BA3AAF20BEE4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02B5F8-A2F4-4B73-A0B6-332476A40FA4}" type="sibTrans" cxnId="{91EB2C42-7184-4CAE-BF4A-BA3AAF20BEE4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00B776-FC13-4E4F-8BBB-1FF627A272E7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4. C</a:t>
          </a:r>
        </a:p>
      </dgm:t>
    </dgm:pt>
    <dgm:pt modelId="{02FA72A8-609F-41D7-B5F7-CF2A65AF0920}" type="parTrans" cxnId="{C1D1E2B1-682B-48F8-BFD9-2E995609063A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83F651-3FB2-4173-A2EF-187553EF4D79}" type="sibTrans" cxnId="{C1D1E2B1-682B-48F8-BFD9-2E995609063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D9B301-33AD-4A18-A698-48596BC81E07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5. B</a:t>
          </a:r>
        </a:p>
      </dgm:t>
    </dgm:pt>
    <dgm:pt modelId="{FDFEDD19-DC93-4F85-B778-213CFBDCBD7A}" type="parTrans" cxnId="{92D00EF9-08D8-4D78-A766-8DF211154050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F61A0D-B0CC-4F37-A906-9635A9D0BF6A}" type="sibTrans" cxnId="{92D00EF9-08D8-4D78-A766-8DF211154050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F5D7F8-9A9F-49A7-ABD6-3CDC741C69E3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6. C</a:t>
          </a:r>
        </a:p>
      </dgm:t>
    </dgm:pt>
    <dgm:pt modelId="{90FB1EBB-8D52-4B6B-9A2E-53C0E96565F3}" type="parTrans" cxnId="{5D9DEDCF-EB6E-4A42-908B-436F33C1AB1D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B2629B-5C7C-483B-B413-334F3817B017}" type="sibTrans" cxnId="{5D9DEDCF-EB6E-4A42-908B-436F33C1AB1D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F9A332-46A7-4E43-9BB8-3D2AE5E1A4C9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7. B</a:t>
          </a:r>
        </a:p>
      </dgm:t>
    </dgm:pt>
    <dgm:pt modelId="{DCB53375-8917-40CD-8630-30AE66932D15}" type="parTrans" cxnId="{FA0CD458-CA85-432E-9BC9-B721CBFB6A7B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A5B6B7-A3A1-4C2C-A2CC-16426C733FD5}" type="sibTrans" cxnId="{FA0CD458-CA85-432E-9BC9-B721CBFB6A7B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8D4F23-14AF-494F-AE2D-7C420190A9BA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8. B</a:t>
          </a:r>
        </a:p>
      </dgm:t>
    </dgm:pt>
    <dgm:pt modelId="{FCC68F06-667D-461A-B833-6C22064D1A39}" type="parTrans" cxnId="{650C9101-4198-4815-AE5B-00223351957A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62C4B0-8EC2-4143-AB7F-FD6599BB90A1}" type="sibTrans" cxnId="{650C9101-4198-4815-AE5B-00223351957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ED0F89-8978-4FBA-8EA1-405BA12E4F5B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9. A</a:t>
          </a:r>
        </a:p>
      </dgm:t>
    </dgm:pt>
    <dgm:pt modelId="{9141015A-F8E8-4FFF-A134-F96DEBF4B31F}" type="parTrans" cxnId="{BD838113-B038-465E-94EC-12673E0F8133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78ECC9-843B-464F-AD88-06098C564C49}" type="sibTrans" cxnId="{BD838113-B038-465E-94EC-12673E0F8133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22BDA0-4A86-4F28-8BF5-3D0D84EF37BB}">
      <dgm:prSet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10. B</a:t>
          </a:r>
        </a:p>
      </dgm:t>
    </dgm:pt>
    <dgm:pt modelId="{507BF6E8-4804-45FF-A258-6D9E1ED707F0}" type="parTrans" cxnId="{89D4857E-8FA2-43DB-B827-E08E22758594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C186B4-4E1E-4689-8E30-C22F52C1D1D4}" type="sibTrans" cxnId="{89D4857E-8FA2-43DB-B827-E08E22758594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2A434D-26F5-4C53-8732-0BE5DBA644A0}" type="pres">
      <dgm:prSet presAssocID="{803C06B2-D638-4F36-8D19-93FF39A65A26}" presName="vert0" presStyleCnt="0">
        <dgm:presLayoutVars>
          <dgm:dir/>
          <dgm:animOne val="branch"/>
          <dgm:animLvl val="lvl"/>
        </dgm:presLayoutVars>
      </dgm:prSet>
      <dgm:spPr/>
    </dgm:pt>
    <dgm:pt modelId="{93F92967-4FD0-45E5-B53E-D8D0CD297A93}" type="pres">
      <dgm:prSet presAssocID="{D868C296-C7B8-414F-B0AD-C4C08F25ECD3}" presName="thickLine" presStyleLbl="alignNode1" presStyleIdx="0" presStyleCnt="10"/>
      <dgm:spPr/>
    </dgm:pt>
    <dgm:pt modelId="{F342CE15-6A97-4176-BCD7-1968A1BFAE70}" type="pres">
      <dgm:prSet presAssocID="{D868C296-C7B8-414F-B0AD-C4C08F25ECD3}" presName="horz1" presStyleCnt="0"/>
      <dgm:spPr/>
    </dgm:pt>
    <dgm:pt modelId="{85C3E3BA-61FE-46F9-9EF8-FF62B64705D2}" type="pres">
      <dgm:prSet presAssocID="{D868C296-C7B8-414F-B0AD-C4C08F25ECD3}" presName="tx1" presStyleLbl="revTx" presStyleIdx="0" presStyleCnt="10"/>
      <dgm:spPr/>
    </dgm:pt>
    <dgm:pt modelId="{E2C66D12-2D01-43E7-811F-9120A5EDDE5D}" type="pres">
      <dgm:prSet presAssocID="{D868C296-C7B8-414F-B0AD-C4C08F25ECD3}" presName="vert1" presStyleCnt="0"/>
      <dgm:spPr/>
    </dgm:pt>
    <dgm:pt modelId="{ED6E6EB1-AADD-4995-B7EF-3BDF840428D2}" type="pres">
      <dgm:prSet presAssocID="{234F4A2A-9F6B-4AE2-9389-C8342CEAF0A5}" presName="thickLine" presStyleLbl="alignNode1" presStyleIdx="1" presStyleCnt="10"/>
      <dgm:spPr/>
    </dgm:pt>
    <dgm:pt modelId="{500791C6-5CD7-4A4E-9BD0-6BB325A63D58}" type="pres">
      <dgm:prSet presAssocID="{234F4A2A-9F6B-4AE2-9389-C8342CEAF0A5}" presName="horz1" presStyleCnt="0"/>
      <dgm:spPr/>
    </dgm:pt>
    <dgm:pt modelId="{EA47BAD2-6734-4D9D-B71F-542180B95ADA}" type="pres">
      <dgm:prSet presAssocID="{234F4A2A-9F6B-4AE2-9389-C8342CEAF0A5}" presName="tx1" presStyleLbl="revTx" presStyleIdx="1" presStyleCnt="10"/>
      <dgm:spPr/>
    </dgm:pt>
    <dgm:pt modelId="{2B5551D8-8898-4607-9634-81E3A364E41A}" type="pres">
      <dgm:prSet presAssocID="{234F4A2A-9F6B-4AE2-9389-C8342CEAF0A5}" presName="vert1" presStyleCnt="0"/>
      <dgm:spPr/>
    </dgm:pt>
    <dgm:pt modelId="{388BBAD7-BBE8-469F-A51F-3083B095AC73}" type="pres">
      <dgm:prSet presAssocID="{B55597CA-6B45-4E03-8B4F-0F952BE1D368}" presName="thickLine" presStyleLbl="alignNode1" presStyleIdx="2" presStyleCnt="10"/>
      <dgm:spPr/>
    </dgm:pt>
    <dgm:pt modelId="{96AD38A9-B2EE-4964-A5C2-0F464D9E3BA2}" type="pres">
      <dgm:prSet presAssocID="{B55597CA-6B45-4E03-8B4F-0F952BE1D368}" presName="horz1" presStyleCnt="0"/>
      <dgm:spPr/>
    </dgm:pt>
    <dgm:pt modelId="{B10C83DF-1A73-4930-A5BC-3C10C283D35E}" type="pres">
      <dgm:prSet presAssocID="{B55597CA-6B45-4E03-8B4F-0F952BE1D368}" presName="tx1" presStyleLbl="revTx" presStyleIdx="2" presStyleCnt="10"/>
      <dgm:spPr/>
    </dgm:pt>
    <dgm:pt modelId="{7C721E5A-8614-4061-A03F-B6A9D41B2168}" type="pres">
      <dgm:prSet presAssocID="{B55597CA-6B45-4E03-8B4F-0F952BE1D368}" presName="vert1" presStyleCnt="0"/>
      <dgm:spPr/>
    </dgm:pt>
    <dgm:pt modelId="{363CB617-1993-4C88-AA71-A15A27924318}" type="pres">
      <dgm:prSet presAssocID="{8500B776-FC13-4E4F-8BBB-1FF627A272E7}" presName="thickLine" presStyleLbl="alignNode1" presStyleIdx="3" presStyleCnt="10"/>
      <dgm:spPr/>
    </dgm:pt>
    <dgm:pt modelId="{251508F4-D0FA-49C3-8B24-47A09D78BC10}" type="pres">
      <dgm:prSet presAssocID="{8500B776-FC13-4E4F-8BBB-1FF627A272E7}" presName="horz1" presStyleCnt="0"/>
      <dgm:spPr/>
    </dgm:pt>
    <dgm:pt modelId="{F3A682D2-36D2-459B-B57E-0869F6AE42C3}" type="pres">
      <dgm:prSet presAssocID="{8500B776-FC13-4E4F-8BBB-1FF627A272E7}" presName="tx1" presStyleLbl="revTx" presStyleIdx="3" presStyleCnt="10"/>
      <dgm:spPr/>
    </dgm:pt>
    <dgm:pt modelId="{EC48325A-3387-4DE8-8824-25AE387C0580}" type="pres">
      <dgm:prSet presAssocID="{8500B776-FC13-4E4F-8BBB-1FF627A272E7}" presName="vert1" presStyleCnt="0"/>
      <dgm:spPr/>
    </dgm:pt>
    <dgm:pt modelId="{BFD1B4FC-5489-40B8-81E7-15D9EF441A66}" type="pres">
      <dgm:prSet presAssocID="{E7D9B301-33AD-4A18-A698-48596BC81E07}" presName="thickLine" presStyleLbl="alignNode1" presStyleIdx="4" presStyleCnt="10"/>
      <dgm:spPr/>
    </dgm:pt>
    <dgm:pt modelId="{DC7AB910-BBE1-4670-BE92-47465BD8303B}" type="pres">
      <dgm:prSet presAssocID="{E7D9B301-33AD-4A18-A698-48596BC81E07}" presName="horz1" presStyleCnt="0"/>
      <dgm:spPr/>
    </dgm:pt>
    <dgm:pt modelId="{2D1CE82B-A2B5-43E5-877E-45EBCB72B4FD}" type="pres">
      <dgm:prSet presAssocID="{E7D9B301-33AD-4A18-A698-48596BC81E07}" presName="tx1" presStyleLbl="revTx" presStyleIdx="4" presStyleCnt="10"/>
      <dgm:spPr/>
    </dgm:pt>
    <dgm:pt modelId="{C724C837-3B01-4B44-8257-5731D0620BEB}" type="pres">
      <dgm:prSet presAssocID="{E7D9B301-33AD-4A18-A698-48596BC81E07}" presName="vert1" presStyleCnt="0"/>
      <dgm:spPr/>
    </dgm:pt>
    <dgm:pt modelId="{6788EEBB-AA5E-4F04-86FC-5996371B20E3}" type="pres">
      <dgm:prSet presAssocID="{8FF5D7F8-9A9F-49A7-ABD6-3CDC741C69E3}" presName="thickLine" presStyleLbl="alignNode1" presStyleIdx="5" presStyleCnt="10"/>
      <dgm:spPr/>
    </dgm:pt>
    <dgm:pt modelId="{BCF25779-5182-4CA8-8EDD-52A4B4890E41}" type="pres">
      <dgm:prSet presAssocID="{8FF5D7F8-9A9F-49A7-ABD6-3CDC741C69E3}" presName="horz1" presStyleCnt="0"/>
      <dgm:spPr/>
    </dgm:pt>
    <dgm:pt modelId="{C846FA4C-974A-4C3C-AC7E-B2D2276DDAE6}" type="pres">
      <dgm:prSet presAssocID="{8FF5D7F8-9A9F-49A7-ABD6-3CDC741C69E3}" presName="tx1" presStyleLbl="revTx" presStyleIdx="5" presStyleCnt="10"/>
      <dgm:spPr/>
    </dgm:pt>
    <dgm:pt modelId="{BC8ED043-9725-40E1-B819-2EA098C5B435}" type="pres">
      <dgm:prSet presAssocID="{8FF5D7F8-9A9F-49A7-ABD6-3CDC741C69E3}" presName="vert1" presStyleCnt="0"/>
      <dgm:spPr/>
    </dgm:pt>
    <dgm:pt modelId="{24C604BA-286A-4296-804E-2F996A91E6F8}" type="pres">
      <dgm:prSet presAssocID="{90F9A332-46A7-4E43-9BB8-3D2AE5E1A4C9}" presName="thickLine" presStyleLbl="alignNode1" presStyleIdx="6" presStyleCnt="10"/>
      <dgm:spPr/>
    </dgm:pt>
    <dgm:pt modelId="{A84AE222-1F54-46E2-976D-6F071102C535}" type="pres">
      <dgm:prSet presAssocID="{90F9A332-46A7-4E43-9BB8-3D2AE5E1A4C9}" presName="horz1" presStyleCnt="0"/>
      <dgm:spPr/>
    </dgm:pt>
    <dgm:pt modelId="{6451D191-8460-43C2-B0AB-85E2AF2ADCF3}" type="pres">
      <dgm:prSet presAssocID="{90F9A332-46A7-4E43-9BB8-3D2AE5E1A4C9}" presName="tx1" presStyleLbl="revTx" presStyleIdx="6" presStyleCnt="10"/>
      <dgm:spPr/>
    </dgm:pt>
    <dgm:pt modelId="{2DF3D069-895C-4F60-89D1-929D4B90FFBC}" type="pres">
      <dgm:prSet presAssocID="{90F9A332-46A7-4E43-9BB8-3D2AE5E1A4C9}" presName="vert1" presStyleCnt="0"/>
      <dgm:spPr/>
    </dgm:pt>
    <dgm:pt modelId="{FC481CA8-26A5-4570-9424-099FA6F675D0}" type="pres">
      <dgm:prSet presAssocID="{5E8D4F23-14AF-494F-AE2D-7C420190A9BA}" presName="thickLine" presStyleLbl="alignNode1" presStyleIdx="7" presStyleCnt="10"/>
      <dgm:spPr/>
    </dgm:pt>
    <dgm:pt modelId="{06F50BED-09B4-4700-9C14-E81FD99E65F0}" type="pres">
      <dgm:prSet presAssocID="{5E8D4F23-14AF-494F-AE2D-7C420190A9BA}" presName="horz1" presStyleCnt="0"/>
      <dgm:spPr/>
    </dgm:pt>
    <dgm:pt modelId="{79A6C4ED-37B9-4F41-A55C-A74EC7006C62}" type="pres">
      <dgm:prSet presAssocID="{5E8D4F23-14AF-494F-AE2D-7C420190A9BA}" presName="tx1" presStyleLbl="revTx" presStyleIdx="7" presStyleCnt="10"/>
      <dgm:spPr/>
    </dgm:pt>
    <dgm:pt modelId="{D6C7FE24-3909-45A8-9CBB-7E7EC801C11F}" type="pres">
      <dgm:prSet presAssocID="{5E8D4F23-14AF-494F-AE2D-7C420190A9BA}" presName="vert1" presStyleCnt="0"/>
      <dgm:spPr/>
    </dgm:pt>
    <dgm:pt modelId="{CDBDCF40-71F9-482F-B356-29C43D27A45A}" type="pres">
      <dgm:prSet presAssocID="{01ED0F89-8978-4FBA-8EA1-405BA12E4F5B}" presName="thickLine" presStyleLbl="alignNode1" presStyleIdx="8" presStyleCnt="10"/>
      <dgm:spPr/>
    </dgm:pt>
    <dgm:pt modelId="{40AA8B5B-7421-447F-92E6-602C1794974E}" type="pres">
      <dgm:prSet presAssocID="{01ED0F89-8978-4FBA-8EA1-405BA12E4F5B}" presName="horz1" presStyleCnt="0"/>
      <dgm:spPr/>
    </dgm:pt>
    <dgm:pt modelId="{DAF89F9E-B56E-441B-892B-EEEF0A640A40}" type="pres">
      <dgm:prSet presAssocID="{01ED0F89-8978-4FBA-8EA1-405BA12E4F5B}" presName="tx1" presStyleLbl="revTx" presStyleIdx="8" presStyleCnt="10"/>
      <dgm:spPr/>
    </dgm:pt>
    <dgm:pt modelId="{5CDF53B2-5BC5-4AF9-8F87-3575EC56B156}" type="pres">
      <dgm:prSet presAssocID="{01ED0F89-8978-4FBA-8EA1-405BA12E4F5B}" presName="vert1" presStyleCnt="0"/>
      <dgm:spPr/>
    </dgm:pt>
    <dgm:pt modelId="{521273DA-C39F-4CFB-AADF-9A4E8E8D7447}" type="pres">
      <dgm:prSet presAssocID="{A322BDA0-4A86-4F28-8BF5-3D0D84EF37BB}" presName="thickLine" presStyleLbl="alignNode1" presStyleIdx="9" presStyleCnt="10"/>
      <dgm:spPr/>
    </dgm:pt>
    <dgm:pt modelId="{902974F8-2BF0-4ADF-B769-071B2076B228}" type="pres">
      <dgm:prSet presAssocID="{A322BDA0-4A86-4F28-8BF5-3D0D84EF37BB}" presName="horz1" presStyleCnt="0"/>
      <dgm:spPr/>
    </dgm:pt>
    <dgm:pt modelId="{7A698DEE-E7B5-4AF7-851D-E71C8DFE4ED6}" type="pres">
      <dgm:prSet presAssocID="{A322BDA0-4A86-4F28-8BF5-3D0D84EF37BB}" presName="tx1" presStyleLbl="revTx" presStyleIdx="9" presStyleCnt="10"/>
      <dgm:spPr/>
    </dgm:pt>
    <dgm:pt modelId="{1E8127F0-C759-4243-B46A-2B738CBFABF4}" type="pres">
      <dgm:prSet presAssocID="{A322BDA0-4A86-4F28-8BF5-3D0D84EF37BB}" presName="vert1" presStyleCnt="0"/>
      <dgm:spPr/>
    </dgm:pt>
  </dgm:ptLst>
  <dgm:cxnLst>
    <dgm:cxn modelId="{650C9101-4198-4815-AE5B-00223351957A}" srcId="{803C06B2-D638-4F36-8D19-93FF39A65A26}" destId="{5E8D4F23-14AF-494F-AE2D-7C420190A9BA}" srcOrd="7" destOrd="0" parTransId="{FCC68F06-667D-461A-B833-6C22064D1A39}" sibTransId="{1062C4B0-8EC2-4143-AB7F-FD6599BB90A1}"/>
    <dgm:cxn modelId="{BC1AA40F-8A48-4B59-ADCA-4A9D88D3A86D}" type="presOf" srcId="{8500B776-FC13-4E4F-8BBB-1FF627A272E7}" destId="{F3A682D2-36D2-459B-B57E-0869F6AE42C3}" srcOrd="0" destOrd="0" presId="urn:microsoft.com/office/officeart/2008/layout/LinedList"/>
    <dgm:cxn modelId="{BD838113-B038-465E-94EC-12673E0F8133}" srcId="{803C06B2-D638-4F36-8D19-93FF39A65A26}" destId="{01ED0F89-8978-4FBA-8EA1-405BA12E4F5B}" srcOrd="8" destOrd="0" parTransId="{9141015A-F8E8-4FFF-A134-F96DEBF4B31F}" sibTransId="{2078ECC9-843B-464F-AD88-06098C564C49}"/>
    <dgm:cxn modelId="{DE15F419-DF9B-46B6-AC0B-3A97EE375928}" type="presOf" srcId="{5E8D4F23-14AF-494F-AE2D-7C420190A9BA}" destId="{79A6C4ED-37B9-4F41-A55C-A74EC7006C62}" srcOrd="0" destOrd="0" presId="urn:microsoft.com/office/officeart/2008/layout/LinedList"/>
    <dgm:cxn modelId="{A64AEF23-E5AE-4675-8A33-135D1F9EA5AA}" srcId="{803C06B2-D638-4F36-8D19-93FF39A65A26}" destId="{234F4A2A-9F6B-4AE2-9389-C8342CEAF0A5}" srcOrd="1" destOrd="0" parTransId="{C86F9CEA-1E5F-4D2E-8825-40614E26BB15}" sibTransId="{BFA18681-BF4A-482B-9802-3D16145109D8}"/>
    <dgm:cxn modelId="{8F20E128-E047-4B9A-98F4-8A06000E4868}" type="presOf" srcId="{E7D9B301-33AD-4A18-A698-48596BC81E07}" destId="{2D1CE82B-A2B5-43E5-877E-45EBCB72B4FD}" srcOrd="0" destOrd="0" presId="urn:microsoft.com/office/officeart/2008/layout/LinedList"/>
    <dgm:cxn modelId="{5285D736-B6E0-406E-9422-A4A798D6B7A4}" srcId="{803C06B2-D638-4F36-8D19-93FF39A65A26}" destId="{D868C296-C7B8-414F-B0AD-C4C08F25ECD3}" srcOrd="0" destOrd="0" parTransId="{ACD6FB2D-9956-402F-93DC-951E8E2D9DD1}" sibTransId="{1500CA2E-CD53-44ED-B376-E5F0606AFB7E}"/>
    <dgm:cxn modelId="{4B6F3D5F-9CA8-4B8F-B654-8F1C98391D60}" type="presOf" srcId="{01ED0F89-8978-4FBA-8EA1-405BA12E4F5B}" destId="{DAF89F9E-B56E-441B-892B-EEEF0A640A40}" srcOrd="0" destOrd="0" presId="urn:microsoft.com/office/officeart/2008/layout/LinedList"/>
    <dgm:cxn modelId="{91EB2C42-7184-4CAE-BF4A-BA3AAF20BEE4}" srcId="{803C06B2-D638-4F36-8D19-93FF39A65A26}" destId="{B55597CA-6B45-4E03-8B4F-0F952BE1D368}" srcOrd="2" destOrd="0" parTransId="{B27B360B-A987-4858-A844-25C96DBCE0E7}" sibTransId="{4402B5F8-A2F4-4B73-A0B6-332476A40FA4}"/>
    <dgm:cxn modelId="{DD94AA53-9596-46BE-BCF4-1BDD16ADC076}" type="presOf" srcId="{8FF5D7F8-9A9F-49A7-ABD6-3CDC741C69E3}" destId="{C846FA4C-974A-4C3C-AC7E-B2D2276DDAE6}" srcOrd="0" destOrd="0" presId="urn:microsoft.com/office/officeart/2008/layout/LinedList"/>
    <dgm:cxn modelId="{FA0CD458-CA85-432E-9BC9-B721CBFB6A7B}" srcId="{803C06B2-D638-4F36-8D19-93FF39A65A26}" destId="{90F9A332-46A7-4E43-9BB8-3D2AE5E1A4C9}" srcOrd="6" destOrd="0" parTransId="{DCB53375-8917-40CD-8630-30AE66932D15}" sibTransId="{18A5B6B7-A3A1-4C2C-A2CC-16426C733FD5}"/>
    <dgm:cxn modelId="{1201F67D-2E78-4547-B9F5-FF06C927D2BB}" type="presOf" srcId="{A322BDA0-4A86-4F28-8BF5-3D0D84EF37BB}" destId="{7A698DEE-E7B5-4AF7-851D-E71C8DFE4ED6}" srcOrd="0" destOrd="0" presId="urn:microsoft.com/office/officeart/2008/layout/LinedList"/>
    <dgm:cxn modelId="{89D4857E-8FA2-43DB-B827-E08E22758594}" srcId="{803C06B2-D638-4F36-8D19-93FF39A65A26}" destId="{A322BDA0-4A86-4F28-8BF5-3D0D84EF37BB}" srcOrd="9" destOrd="0" parTransId="{507BF6E8-4804-45FF-A258-6D9E1ED707F0}" sibTransId="{C9C186B4-4E1E-4689-8E30-C22F52C1D1D4}"/>
    <dgm:cxn modelId="{BE91F88B-4531-4F46-B3B2-6DA4F63E4844}" type="presOf" srcId="{234F4A2A-9F6B-4AE2-9389-C8342CEAF0A5}" destId="{EA47BAD2-6734-4D9D-B71F-542180B95ADA}" srcOrd="0" destOrd="0" presId="urn:microsoft.com/office/officeart/2008/layout/LinedList"/>
    <dgm:cxn modelId="{B743EAAF-FDD0-4DF2-92E1-4C721C3ACADB}" type="presOf" srcId="{90F9A332-46A7-4E43-9BB8-3D2AE5E1A4C9}" destId="{6451D191-8460-43C2-B0AB-85E2AF2ADCF3}" srcOrd="0" destOrd="0" presId="urn:microsoft.com/office/officeart/2008/layout/LinedList"/>
    <dgm:cxn modelId="{C1D1E2B1-682B-48F8-BFD9-2E995609063A}" srcId="{803C06B2-D638-4F36-8D19-93FF39A65A26}" destId="{8500B776-FC13-4E4F-8BBB-1FF627A272E7}" srcOrd="3" destOrd="0" parTransId="{02FA72A8-609F-41D7-B5F7-CF2A65AF0920}" sibTransId="{A083F651-3FB2-4173-A2EF-187553EF4D79}"/>
    <dgm:cxn modelId="{AC4C9EBA-7143-4BFA-839D-651AE07D958C}" type="presOf" srcId="{803C06B2-D638-4F36-8D19-93FF39A65A26}" destId="{8C2A434D-26F5-4C53-8732-0BE5DBA644A0}" srcOrd="0" destOrd="0" presId="urn:microsoft.com/office/officeart/2008/layout/LinedList"/>
    <dgm:cxn modelId="{64A614C8-83BF-4DCB-84AB-EB1664881B45}" type="presOf" srcId="{D868C296-C7B8-414F-B0AD-C4C08F25ECD3}" destId="{85C3E3BA-61FE-46F9-9EF8-FF62B64705D2}" srcOrd="0" destOrd="0" presId="urn:microsoft.com/office/officeart/2008/layout/LinedList"/>
    <dgm:cxn modelId="{5D9DEDCF-EB6E-4A42-908B-436F33C1AB1D}" srcId="{803C06B2-D638-4F36-8D19-93FF39A65A26}" destId="{8FF5D7F8-9A9F-49A7-ABD6-3CDC741C69E3}" srcOrd="5" destOrd="0" parTransId="{90FB1EBB-8D52-4B6B-9A2E-53C0E96565F3}" sibTransId="{A8B2629B-5C7C-483B-B413-334F3817B017}"/>
    <dgm:cxn modelId="{132EE6D3-0A10-4B2D-9278-6A7CEC98B948}" type="presOf" srcId="{B55597CA-6B45-4E03-8B4F-0F952BE1D368}" destId="{B10C83DF-1A73-4930-A5BC-3C10C283D35E}" srcOrd="0" destOrd="0" presId="urn:microsoft.com/office/officeart/2008/layout/LinedList"/>
    <dgm:cxn modelId="{92D00EF9-08D8-4D78-A766-8DF211154050}" srcId="{803C06B2-D638-4F36-8D19-93FF39A65A26}" destId="{E7D9B301-33AD-4A18-A698-48596BC81E07}" srcOrd="4" destOrd="0" parTransId="{FDFEDD19-DC93-4F85-B778-213CFBDCBD7A}" sibTransId="{0EF61A0D-B0CC-4F37-A906-9635A9D0BF6A}"/>
    <dgm:cxn modelId="{7CD84644-B8C9-4978-B024-C22F54C5D6E7}" type="presParOf" srcId="{8C2A434D-26F5-4C53-8732-0BE5DBA644A0}" destId="{93F92967-4FD0-45E5-B53E-D8D0CD297A93}" srcOrd="0" destOrd="0" presId="urn:microsoft.com/office/officeart/2008/layout/LinedList"/>
    <dgm:cxn modelId="{A988E599-B01F-4E17-866D-60FCB71BEF87}" type="presParOf" srcId="{8C2A434D-26F5-4C53-8732-0BE5DBA644A0}" destId="{F342CE15-6A97-4176-BCD7-1968A1BFAE70}" srcOrd="1" destOrd="0" presId="urn:microsoft.com/office/officeart/2008/layout/LinedList"/>
    <dgm:cxn modelId="{61AA4F60-D8E3-4F49-91CA-2D34807BB886}" type="presParOf" srcId="{F342CE15-6A97-4176-BCD7-1968A1BFAE70}" destId="{85C3E3BA-61FE-46F9-9EF8-FF62B64705D2}" srcOrd="0" destOrd="0" presId="urn:microsoft.com/office/officeart/2008/layout/LinedList"/>
    <dgm:cxn modelId="{701C65EF-6102-4A6F-A61D-28BC5BC127C8}" type="presParOf" srcId="{F342CE15-6A97-4176-BCD7-1968A1BFAE70}" destId="{E2C66D12-2D01-43E7-811F-9120A5EDDE5D}" srcOrd="1" destOrd="0" presId="urn:microsoft.com/office/officeart/2008/layout/LinedList"/>
    <dgm:cxn modelId="{FF9FE791-7D49-4E2A-9673-29925DE4069E}" type="presParOf" srcId="{8C2A434D-26F5-4C53-8732-0BE5DBA644A0}" destId="{ED6E6EB1-AADD-4995-B7EF-3BDF840428D2}" srcOrd="2" destOrd="0" presId="urn:microsoft.com/office/officeart/2008/layout/LinedList"/>
    <dgm:cxn modelId="{6522D821-5144-4A48-98FE-F92C5797C8D3}" type="presParOf" srcId="{8C2A434D-26F5-4C53-8732-0BE5DBA644A0}" destId="{500791C6-5CD7-4A4E-9BD0-6BB325A63D58}" srcOrd="3" destOrd="0" presId="urn:microsoft.com/office/officeart/2008/layout/LinedList"/>
    <dgm:cxn modelId="{180A6C9A-DB70-4ED2-86DE-7D5A773614BD}" type="presParOf" srcId="{500791C6-5CD7-4A4E-9BD0-6BB325A63D58}" destId="{EA47BAD2-6734-4D9D-B71F-542180B95ADA}" srcOrd="0" destOrd="0" presId="urn:microsoft.com/office/officeart/2008/layout/LinedList"/>
    <dgm:cxn modelId="{8F61C0A6-819D-4FAB-A654-305D524089A0}" type="presParOf" srcId="{500791C6-5CD7-4A4E-9BD0-6BB325A63D58}" destId="{2B5551D8-8898-4607-9634-81E3A364E41A}" srcOrd="1" destOrd="0" presId="urn:microsoft.com/office/officeart/2008/layout/LinedList"/>
    <dgm:cxn modelId="{2E282042-8884-4913-8E3A-5D8B0C78449A}" type="presParOf" srcId="{8C2A434D-26F5-4C53-8732-0BE5DBA644A0}" destId="{388BBAD7-BBE8-469F-A51F-3083B095AC73}" srcOrd="4" destOrd="0" presId="urn:microsoft.com/office/officeart/2008/layout/LinedList"/>
    <dgm:cxn modelId="{77B43C39-30D1-493D-8C8E-0A26C49B2316}" type="presParOf" srcId="{8C2A434D-26F5-4C53-8732-0BE5DBA644A0}" destId="{96AD38A9-B2EE-4964-A5C2-0F464D9E3BA2}" srcOrd="5" destOrd="0" presId="urn:microsoft.com/office/officeart/2008/layout/LinedList"/>
    <dgm:cxn modelId="{8C88E5A9-2EFB-460D-A932-808B0FE9DCD1}" type="presParOf" srcId="{96AD38A9-B2EE-4964-A5C2-0F464D9E3BA2}" destId="{B10C83DF-1A73-4930-A5BC-3C10C283D35E}" srcOrd="0" destOrd="0" presId="urn:microsoft.com/office/officeart/2008/layout/LinedList"/>
    <dgm:cxn modelId="{D1A98FDD-139F-465D-9839-8B68DAE30239}" type="presParOf" srcId="{96AD38A9-B2EE-4964-A5C2-0F464D9E3BA2}" destId="{7C721E5A-8614-4061-A03F-B6A9D41B2168}" srcOrd="1" destOrd="0" presId="urn:microsoft.com/office/officeart/2008/layout/LinedList"/>
    <dgm:cxn modelId="{029FC1D9-7809-458B-A8E9-FF669B34E24B}" type="presParOf" srcId="{8C2A434D-26F5-4C53-8732-0BE5DBA644A0}" destId="{363CB617-1993-4C88-AA71-A15A27924318}" srcOrd="6" destOrd="0" presId="urn:microsoft.com/office/officeart/2008/layout/LinedList"/>
    <dgm:cxn modelId="{4BFD5C10-7516-430B-998F-8EFEF9C2AE7B}" type="presParOf" srcId="{8C2A434D-26F5-4C53-8732-0BE5DBA644A0}" destId="{251508F4-D0FA-49C3-8B24-47A09D78BC10}" srcOrd="7" destOrd="0" presId="urn:microsoft.com/office/officeart/2008/layout/LinedList"/>
    <dgm:cxn modelId="{C6BF7243-C848-4893-A3A5-47B164A393A1}" type="presParOf" srcId="{251508F4-D0FA-49C3-8B24-47A09D78BC10}" destId="{F3A682D2-36D2-459B-B57E-0869F6AE42C3}" srcOrd="0" destOrd="0" presId="urn:microsoft.com/office/officeart/2008/layout/LinedList"/>
    <dgm:cxn modelId="{27126E98-9F2A-448B-957B-8024FE70098B}" type="presParOf" srcId="{251508F4-D0FA-49C3-8B24-47A09D78BC10}" destId="{EC48325A-3387-4DE8-8824-25AE387C0580}" srcOrd="1" destOrd="0" presId="urn:microsoft.com/office/officeart/2008/layout/LinedList"/>
    <dgm:cxn modelId="{01364CBC-66CB-4417-9F19-58A360F7B4E1}" type="presParOf" srcId="{8C2A434D-26F5-4C53-8732-0BE5DBA644A0}" destId="{BFD1B4FC-5489-40B8-81E7-15D9EF441A66}" srcOrd="8" destOrd="0" presId="urn:microsoft.com/office/officeart/2008/layout/LinedList"/>
    <dgm:cxn modelId="{E3C25AD6-6023-44EF-A09E-3378DFAF02DF}" type="presParOf" srcId="{8C2A434D-26F5-4C53-8732-0BE5DBA644A0}" destId="{DC7AB910-BBE1-4670-BE92-47465BD8303B}" srcOrd="9" destOrd="0" presId="urn:microsoft.com/office/officeart/2008/layout/LinedList"/>
    <dgm:cxn modelId="{750EFD4A-6075-439A-AEA5-EA5CC3ADE931}" type="presParOf" srcId="{DC7AB910-BBE1-4670-BE92-47465BD8303B}" destId="{2D1CE82B-A2B5-43E5-877E-45EBCB72B4FD}" srcOrd="0" destOrd="0" presId="urn:microsoft.com/office/officeart/2008/layout/LinedList"/>
    <dgm:cxn modelId="{4F1589C5-4FE7-4368-B8F9-B9C7A2CD4008}" type="presParOf" srcId="{DC7AB910-BBE1-4670-BE92-47465BD8303B}" destId="{C724C837-3B01-4B44-8257-5731D0620BEB}" srcOrd="1" destOrd="0" presId="urn:microsoft.com/office/officeart/2008/layout/LinedList"/>
    <dgm:cxn modelId="{4B2C3C5D-4508-4B84-A360-DB6C0CECCAB8}" type="presParOf" srcId="{8C2A434D-26F5-4C53-8732-0BE5DBA644A0}" destId="{6788EEBB-AA5E-4F04-86FC-5996371B20E3}" srcOrd="10" destOrd="0" presId="urn:microsoft.com/office/officeart/2008/layout/LinedList"/>
    <dgm:cxn modelId="{8CA9F5C0-30A9-43B6-B189-0FABF3337A97}" type="presParOf" srcId="{8C2A434D-26F5-4C53-8732-0BE5DBA644A0}" destId="{BCF25779-5182-4CA8-8EDD-52A4B4890E41}" srcOrd="11" destOrd="0" presId="urn:microsoft.com/office/officeart/2008/layout/LinedList"/>
    <dgm:cxn modelId="{18963523-3DBA-49A7-8B0D-8FA36F89013F}" type="presParOf" srcId="{BCF25779-5182-4CA8-8EDD-52A4B4890E41}" destId="{C846FA4C-974A-4C3C-AC7E-B2D2276DDAE6}" srcOrd="0" destOrd="0" presId="urn:microsoft.com/office/officeart/2008/layout/LinedList"/>
    <dgm:cxn modelId="{B5BCE203-AB32-44FA-9782-B00DE2F67893}" type="presParOf" srcId="{BCF25779-5182-4CA8-8EDD-52A4B4890E41}" destId="{BC8ED043-9725-40E1-B819-2EA098C5B435}" srcOrd="1" destOrd="0" presId="urn:microsoft.com/office/officeart/2008/layout/LinedList"/>
    <dgm:cxn modelId="{ECEDD8FF-3CF6-4DD4-B691-85BAB22AC996}" type="presParOf" srcId="{8C2A434D-26F5-4C53-8732-0BE5DBA644A0}" destId="{24C604BA-286A-4296-804E-2F996A91E6F8}" srcOrd="12" destOrd="0" presId="urn:microsoft.com/office/officeart/2008/layout/LinedList"/>
    <dgm:cxn modelId="{171C852D-A592-4416-9C34-B724C5AAAD3E}" type="presParOf" srcId="{8C2A434D-26F5-4C53-8732-0BE5DBA644A0}" destId="{A84AE222-1F54-46E2-976D-6F071102C535}" srcOrd="13" destOrd="0" presId="urn:microsoft.com/office/officeart/2008/layout/LinedList"/>
    <dgm:cxn modelId="{F3D1BFE0-8351-422A-A35C-DCDE9F9CB82F}" type="presParOf" srcId="{A84AE222-1F54-46E2-976D-6F071102C535}" destId="{6451D191-8460-43C2-B0AB-85E2AF2ADCF3}" srcOrd="0" destOrd="0" presId="urn:microsoft.com/office/officeart/2008/layout/LinedList"/>
    <dgm:cxn modelId="{CD08AE0B-B2B5-400D-A817-ED50F2DDEB58}" type="presParOf" srcId="{A84AE222-1F54-46E2-976D-6F071102C535}" destId="{2DF3D069-895C-4F60-89D1-929D4B90FFBC}" srcOrd="1" destOrd="0" presId="urn:microsoft.com/office/officeart/2008/layout/LinedList"/>
    <dgm:cxn modelId="{97943FA4-A88D-4FA8-873C-951CA9132E33}" type="presParOf" srcId="{8C2A434D-26F5-4C53-8732-0BE5DBA644A0}" destId="{FC481CA8-26A5-4570-9424-099FA6F675D0}" srcOrd="14" destOrd="0" presId="urn:microsoft.com/office/officeart/2008/layout/LinedList"/>
    <dgm:cxn modelId="{DB45D79D-F715-42AC-9BA6-D1F219E6BB71}" type="presParOf" srcId="{8C2A434D-26F5-4C53-8732-0BE5DBA644A0}" destId="{06F50BED-09B4-4700-9C14-E81FD99E65F0}" srcOrd="15" destOrd="0" presId="urn:microsoft.com/office/officeart/2008/layout/LinedList"/>
    <dgm:cxn modelId="{ED97086D-39BF-4973-900A-3A636DE325C1}" type="presParOf" srcId="{06F50BED-09B4-4700-9C14-E81FD99E65F0}" destId="{79A6C4ED-37B9-4F41-A55C-A74EC7006C62}" srcOrd="0" destOrd="0" presId="urn:microsoft.com/office/officeart/2008/layout/LinedList"/>
    <dgm:cxn modelId="{8D151339-B145-4C7E-8B5B-EB58E9347632}" type="presParOf" srcId="{06F50BED-09B4-4700-9C14-E81FD99E65F0}" destId="{D6C7FE24-3909-45A8-9CBB-7E7EC801C11F}" srcOrd="1" destOrd="0" presId="urn:microsoft.com/office/officeart/2008/layout/LinedList"/>
    <dgm:cxn modelId="{0D415DF8-F6F3-4009-B201-E1BB1FD383BC}" type="presParOf" srcId="{8C2A434D-26F5-4C53-8732-0BE5DBA644A0}" destId="{CDBDCF40-71F9-482F-B356-29C43D27A45A}" srcOrd="16" destOrd="0" presId="urn:microsoft.com/office/officeart/2008/layout/LinedList"/>
    <dgm:cxn modelId="{51F3961B-646F-492F-9DE5-C2A1074A8E51}" type="presParOf" srcId="{8C2A434D-26F5-4C53-8732-0BE5DBA644A0}" destId="{40AA8B5B-7421-447F-92E6-602C1794974E}" srcOrd="17" destOrd="0" presId="urn:microsoft.com/office/officeart/2008/layout/LinedList"/>
    <dgm:cxn modelId="{F98037C9-4BF9-4250-8709-9D4C74D56F74}" type="presParOf" srcId="{40AA8B5B-7421-447F-92E6-602C1794974E}" destId="{DAF89F9E-B56E-441B-892B-EEEF0A640A40}" srcOrd="0" destOrd="0" presId="urn:microsoft.com/office/officeart/2008/layout/LinedList"/>
    <dgm:cxn modelId="{73ABBE53-735D-455D-8515-75F00CC08930}" type="presParOf" srcId="{40AA8B5B-7421-447F-92E6-602C1794974E}" destId="{5CDF53B2-5BC5-4AF9-8F87-3575EC56B156}" srcOrd="1" destOrd="0" presId="urn:microsoft.com/office/officeart/2008/layout/LinedList"/>
    <dgm:cxn modelId="{88919DDF-F251-4E5F-B022-A015AAE70D8A}" type="presParOf" srcId="{8C2A434D-26F5-4C53-8732-0BE5DBA644A0}" destId="{521273DA-C39F-4CFB-AADF-9A4E8E8D7447}" srcOrd="18" destOrd="0" presId="urn:microsoft.com/office/officeart/2008/layout/LinedList"/>
    <dgm:cxn modelId="{EF066679-0768-456D-BCDE-3F7E6BB5912A}" type="presParOf" srcId="{8C2A434D-26F5-4C53-8732-0BE5DBA644A0}" destId="{902974F8-2BF0-4ADF-B769-071B2076B228}" srcOrd="19" destOrd="0" presId="urn:microsoft.com/office/officeart/2008/layout/LinedList"/>
    <dgm:cxn modelId="{A88EEE07-0E62-40D1-B26C-9C8C1EF3B57F}" type="presParOf" srcId="{902974F8-2BF0-4ADF-B769-071B2076B228}" destId="{7A698DEE-E7B5-4AF7-851D-E71C8DFE4ED6}" srcOrd="0" destOrd="0" presId="urn:microsoft.com/office/officeart/2008/layout/LinedList"/>
    <dgm:cxn modelId="{82532805-DA1A-49BD-A936-05DAD5A01A71}" type="presParOf" srcId="{902974F8-2BF0-4ADF-B769-071B2076B228}" destId="{1E8127F0-C759-4243-B46A-2B738CBFABF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2F6BAA-2A91-480A-AF39-302A1BB5B689}">
      <dsp:nvSpPr>
        <dsp:cNvPr id="0" name=""/>
        <dsp:cNvSpPr/>
      </dsp:nvSpPr>
      <dsp:spPr>
        <a:xfrm>
          <a:off x="0" y="354559"/>
          <a:ext cx="666683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2B307F-2254-46B7-8B75-5A9DC3C930D4}">
      <dsp:nvSpPr>
        <dsp:cNvPr id="0" name=""/>
        <dsp:cNvSpPr/>
      </dsp:nvSpPr>
      <dsp:spPr>
        <a:xfrm>
          <a:off x="333341" y="59359"/>
          <a:ext cx="4666783" cy="5904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"/>
            </a:rPr>
            <a:t>ĮVADAS</a:t>
          </a:r>
          <a:endParaRPr lang="en-US" sz="3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162" y="88180"/>
        <a:ext cx="4609141" cy="532758"/>
      </dsp:txXfrm>
    </dsp:sp>
    <dsp:sp modelId="{0BFDE5D5-1D90-4806-B4B9-AE66E2CB2ED8}">
      <dsp:nvSpPr>
        <dsp:cNvPr id="0" name=""/>
        <dsp:cNvSpPr/>
      </dsp:nvSpPr>
      <dsp:spPr>
        <a:xfrm>
          <a:off x="0" y="1261759"/>
          <a:ext cx="666683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89E6F5-CD88-4F2A-8791-4382B00A8FB0}">
      <dsp:nvSpPr>
        <dsp:cNvPr id="0" name=""/>
        <dsp:cNvSpPr/>
      </dsp:nvSpPr>
      <dsp:spPr>
        <a:xfrm>
          <a:off x="323281" y="955673"/>
          <a:ext cx="4666783" cy="5904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"/>
            </a:rPr>
            <a:t>TEORINĖ DALIS</a:t>
          </a:r>
          <a:endParaRPr lang="en-US" sz="3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2102" y="984494"/>
        <a:ext cx="4609141" cy="532758"/>
      </dsp:txXfrm>
    </dsp:sp>
    <dsp:sp modelId="{6818A461-4997-4C78-9535-0B52434C0043}">
      <dsp:nvSpPr>
        <dsp:cNvPr id="0" name=""/>
        <dsp:cNvSpPr/>
      </dsp:nvSpPr>
      <dsp:spPr>
        <a:xfrm>
          <a:off x="0" y="2168960"/>
          <a:ext cx="666683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5D4BAA-F2A3-4CE6-A75E-3C161E265664}">
      <dsp:nvSpPr>
        <dsp:cNvPr id="0" name=""/>
        <dsp:cNvSpPr/>
      </dsp:nvSpPr>
      <dsp:spPr>
        <a:xfrm>
          <a:off x="333341" y="1873759"/>
          <a:ext cx="4666783" cy="5904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"/>
            </a:rPr>
            <a:t>BANDYMAS</a:t>
          </a:r>
          <a:endParaRPr lang="en-US" sz="3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162" y="1902580"/>
        <a:ext cx="4609141" cy="532758"/>
      </dsp:txXfrm>
    </dsp:sp>
    <dsp:sp modelId="{EC252BA1-9092-49CA-B640-89C82980B84D}">
      <dsp:nvSpPr>
        <dsp:cNvPr id="0" name=""/>
        <dsp:cNvSpPr/>
      </dsp:nvSpPr>
      <dsp:spPr>
        <a:xfrm>
          <a:off x="0" y="3076160"/>
          <a:ext cx="666683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07910C-DCEF-4AFB-8620-46FDEAF1425D}">
      <dsp:nvSpPr>
        <dsp:cNvPr id="0" name=""/>
        <dsp:cNvSpPr/>
      </dsp:nvSpPr>
      <dsp:spPr>
        <a:xfrm>
          <a:off x="333341" y="2780960"/>
          <a:ext cx="4666783" cy="5904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"/>
            </a:rPr>
            <a:t>UŽDAVINIAI</a:t>
          </a:r>
          <a:endParaRPr lang="en-US" sz="3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162" y="2809781"/>
        <a:ext cx="4609141" cy="532758"/>
      </dsp:txXfrm>
    </dsp:sp>
    <dsp:sp modelId="{7176C24E-D9F3-4466-BF2E-7189D96614FA}">
      <dsp:nvSpPr>
        <dsp:cNvPr id="0" name=""/>
        <dsp:cNvSpPr/>
      </dsp:nvSpPr>
      <dsp:spPr>
        <a:xfrm>
          <a:off x="0" y="3983360"/>
          <a:ext cx="666683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B94398-160D-491A-A0C6-91C7E4808EBC}">
      <dsp:nvSpPr>
        <dsp:cNvPr id="0" name=""/>
        <dsp:cNvSpPr/>
      </dsp:nvSpPr>
      <dsp:spPr>
        <a:xfrm>
          <a:off x="333341" y="3688160"/>
          <a:ext cx="4666783" cy="5904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"/>
            </a:rPr>
            <a:t>TESTAS</a:t>
          </a:r>
          <a:endParaRPr lang="en-US" sz="3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162" y="3716981"/>
        <a:ext cx="4609141" cy="532758"/>
      </dsp:txXfrm>
    </dsp:sp>
    <dsp:sp modelId="{29C49DEB-91BB-4945-88F7-D9267C7625CB}">
      <dsp:nvSpPr>
        <dsp:cNvPr id="0" name=""/>
        <dsp:cNvSpPr/>
      </dsp:nvSpPr>
      <dsp:spPr>
        <a:xfrm>
          <a:off x="0" y="4890560"/>
          <a:ext cx="666683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516C30-9A42-49F0-BF2C-FE4EDA4DD4CF}">
      <dsp:nvSpPr>
        <dsp:cNvPr id="0" name=""/>
        <dsp:cNvSpPr/>
      </dsp:nvSpPr>
      <dsp:spPr>
        <a:xfrm>
          <a:off x="333341" y="4595359"/>
          <a:ext cx="5909407" cy="5904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"/>
            </a:rPr>
            <a:t>LITERATŪROS SĄRAŠAS</a:t>
          </a:r>
          <a:endParaRPr lang="en-US" sz="3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162" y="4624180"/>
        <a:ext cx="5851765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89C5C-565E-46D5-AD3E-80D5DBD8C50C}">
      <dsp:nvSpPr>
        <dsp:cNvPr id="0" name=""/>
        <dsp:cNvSpPr/>
      </dsp:nvSpPr>
      <dsp:spPr>
        <a:xfrm>
          <a:off x="0" y="994"/>
          <a:ext cx="10515600" cy="10777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Trumpiausias atstumas tarp dviejų artimiausių vienodai svyruojančių elektrinio ar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magnetinio lauko taškų. 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612" y="53606"/>
        <a:ext cx="10410376" cy="972547"/>
      </dsp:txXfrm>
    </dsp:sp>
    <dsp:sp modelId="{CABAB270-37AF-4D5A-AB8A-BA1377431E96}">
      <dsp:nvSpPr>
        <dsp:cNvPr id="0" name=""/>
        <dsp:cNvSpPr/>
      </dsp:nvSpPr>
      <dsp:spPr>
        <a:xfrm>
          <a:off x="0" y="1091520"/>
          <a:ext cx="10515600" cy="10777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B. </a:t>
          </a: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Bangos savybė, kuri lemia šviesos spalvą. 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612" y="1144132"/>
        <a:ext cx="10410376" cy="972547"/>
      </dsp:txXfrm>
    </dsp:sp>
    <dsp:sp modelId="{8D124688-B22B-403D-9787-667FCC90D829}">
      <dsp:nvSpPr>
        <dsp:cNvPr id="0" name=""/>
        <dsp:cNvSpPr/>
      </dsp:nvSpPr>
      <dsp:spPr>
        <a:xfrm>
          <a:off x="0" y="2182046"/>
          <a:ext cx="10515600" cy="10777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C. </a:t>
          </a: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Bangos virpėjimo greitis.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612" y="2234658"/>
        <a:ext cx="10410376" cy="972547"/>
      </dsp:txXfrm>
    </dsp:sp>
    <dsp:sp modelId="{A28C04FA-E820-48B5-8C60-2BD2A9014EF8}">
      <dsp:nvSpPr>
        <dsp:cNvPr id="0" name=""/>
        <dsp:cNvSpPr/>
      </dsp:nvSpPr>
      <dsp:spPr>
        <a:xfrm>
          <a:off x="0" y="3272572"/>
          <a:ext cx="10515600" cy="10777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D. </a:t>
          </a: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Atstumas, kurį banga įveikia per tam tikrą laiko tarpą.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612" y="3325184"/>
        <a:ext cx="10410376" cy="9725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7DF7BE-4938-4825-BD76-B880274DB085}">
      <dsp:nvSpPr>
        <dsp:cNvPr id="0" name=""/>
        <dsp:cNvSpPr/>
      </dsp:nvSpPr>
      <dsp:spPr>
        <a:xfrm>
          <a:off x="0" y="41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lt-LT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Sekundė</a:t>
          </a: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7519" y="51668"/>
        <a:ext cx="10420562" cy="878402"/>
      </dsp:txXfrm>
    </dsp:sp>
    <dsp:sp modelId="{A02705C1-DD0F-4111-B53B-F19EAF0DD19C}">
      <dsp:nvSpPr>
        <dsp:cNvPr id="0" name=""/>
        <dsp:cNvSpPr/>
      </dsp:nvSpPr>
      <dsp:spPr>
        <a:xfrm>
          <a:off x="0" y="11273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B. </a:t>
          </a:r>
          <a:r>
            <a:rPr lang="lt-LT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Hercas</a:t>
          </a: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7519" y="1174868"/>
        <a:ext cx="10420562" cy="878402"/>
      </dsp:txXfrm>
    </dsp:sp>
    <dsp:sp modelId="{7E1D3D04-FE4A-40A0-B81F-310025EAD84C}">
      <dsp:nvSpPr>
        <dsp:cNvPr id="0" name=""/>
        <dsp:cNvSpPr/>
      </dsp:nvSpPr>
      <dsp:spPr>
        <a:xfrm>
          <a:off x="0" y="22505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C. </a:t>
          </a:r>
          <a:r>
            <a:rPr lang="lt-LT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Metras</a:t>
          </a: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7519" y="2298068"/>
        <a:ext cx="10420562" cy="878402"/>
      </dsp:txXfrm>
    </dsp:sp>
    <dsp:sp modelId="{FB638F32-9BCC-4CF3-A99C-CE32EDBC36FA}">
      <dsp:nvSpPr>
        <dsp:cNvPr id="0" name=""/>
        <dsp:cNvSpPr/>
      </dsp:nvSpPr>
      <dsp:spPr>
        <a:xfrm>
          <a:off x="0" y="33737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D. </a:t>
          </a:r>
          <a:r>
            <a:rPr lang="en-US" sz="3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Minut</a:t>
          </a:r>
          <a:r>
            <a:rPr lang="lt-LT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ė</a:t>
          </a: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7519" y="3421268"/>
        <a:ext cx="10420562" cy="8784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FBE234-32DD-4967-A305-2924EDB6615B}">
      <dsp:nvSpPr>
        <dsp:cNvPr id="0" name=""/>
        <dsp:cNvSpPr/>
      </dsp:nvSpPr>
      <dsp:spPr>
        <a:xfrm>
          <a:off x="0" y="41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Gama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spinduli</a:t>
          </a: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ų.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51668"/>
        <a:ext cx="10420562" cy="878402"/>
      </dsp:txXfrm>
    </dsp:sp>
    <dsp:sp modelId="{04592B95-2FDC-4863-BBD7-D144011D2F84}">
      <dsp:nvSpPr>
        <dsp:cNvPr id="0" name=""/>
        <dsp:cNvSpPr/>
      </dsp:nvSpPr>
      <dsp:spPr>
        <a:xfrm>
          <a:off x="0" y="11273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B. Rentgeno spindulių.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1174868"/>
        <a:ext cx="10420562" cy="878402"/>
      </dsp:txXfrm>
    </dsp:sp>
    <dsp:sp modelId="{41993939-0119-4171-8829-AEB9AAD96F54}">
      <dsp:nvSpPr>
        <dsp:cNvPr id="0" name=""/>
        <dsp:cNvSpPr/>
      </dsp:nvSpPr>
      <dsp:spPr>
        <a:xfrm>
          <a:off x="0" y="22505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C. Mikrobangų.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2298068"/>
        <a:ext cx="10420562" cy="878402"/>
      </dsp:txXfrm>
    </dsp:sp>
    <dsp:sp modelId="{A229A1DB-2C0E-41EA-A121-A523CAC098B6}">
      <dsp:nvSpPr>
        <dsp:cNvPr id="0" name=""/>
        <dsp:cNvSpPr/>
      </dsp:nvSpPr>
      <dsp:spPr>
        <a:xfrm>
          <a:off x="0" y="33737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D. UV (ultravioletinių) spindulių.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3421268"/>
        <a:ext cx="10420562" cy="8784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FBE234-32DD-4967-A305-2924EDB6615B}">
      <dsp:nvSpPr>
        <dsp:cNvPr id="0" name=""/>
        <dsp:cNvSpPr/>
      </dsp:nvSpPr>
      <dsp:spPr>
        <a:xfrm>
          <a:off x="0" y="41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Mikrobangų.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51668"/>
        <a:ext cx="10420562" cy="878402"/>
      </dsp:txXfrm>
    </dsp:sp>
    <dsp:sp modelId="{04592B95-2FDC-4863-BBD7-D144011D2F84}">
      <dsp:nvSpPr>
        <dsp:cNvPr id="0" name=""/>
        <dsp:cNvSpPr/>
      </dsp:nvSpPr>
      <dsp:spPr>
        <a:xfrm>
          <a:off x="0" y="11273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B. Rentgeno spindulių.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1174868"/>
        <a:ext cx="10420562" cy="878402"/>
      </dsp:txXfrm>
    </dsp:sp>
    <dsp:sp modelId="{41993939-0119-4171-8829-AEB9AAD96F54}">
      <dsp:nvSpPr>
        <dsp:cNvPr id="0" name=""/>
        <dsp:cNvSpPr/>
      </dsp:nvSpPr>
      <dsp:spPr>
        <a:xfrm>
          <a:off x="0" y="22505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C. Gama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spinduli</a:t>
          </a: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ų.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2298068"/>
        <a:ext cx="10420562" cy="878402"/>
      </dsp:txXfrm>
    </dsp:sp>
    <dsp:sp modelId="{A229A1DB-2C0E-41EA-A121-A523CAC098B6}">
      <dsp:nvSpPr>
        <dsp:cNvPr id="0" name=""/>
        <dsp:cNvSpPr/>
      </dsp:nvSpPr>
      <dsp:spPr>
        <a:xfrm>
          <a:off x="0" y="33737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D. UV (ultravioletinių) spindulių.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3421268"/>
        <a:ext cx="10420562" cy="8784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269C87-A6C8-452F-853D-029AAE8B116D}">
      <dsp:nvSpPr>
        <dsp:cNvPr id="0" name=""/>
        <dsp:cNvSpPr/>
      </dsp:nvSpPr>
      <dsp:spPr>
        <a:xfrm>
          <a:off x="0" y="19786"/>
          <a:ext cx="10515600" cy="989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lt-LT" sz="4100" i="1" kern="1200" dirty="0"/>
            <a:t>T</a:t>
          </a:r>
          <a:endParaRPr lang="en-US" sz="4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298" y="68084"/>
        <a:ext cx="10419004" cy="892785"/>
      </dsp:txXfrm>
    </dsp:sp>
    <dsp:sp modelId="{AFD79CD4-35B5-4556-A30C-53ADC043D60E}">
      <dsp:nvSpPr>
        <dsp:cNvPr id="0" name=""/>
        <dsp:cNvSpPr/>
      </dsp:nvSpPr>
      <dsp:spPr>
        <a:xfrm>
          <a:off x="0" y="1127247"/>
          <a:ext cx="10515600" cy="989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100" i="0" kern="1200" dirty="0"/>
            <a:t>B</a:t>
          </a:r>
          <a:r>
            <a:rPr lang="lt-LT" sz="4100" i="1" kern="1200" dirty="0"/>
            <a:t>. </a:t>
          </a:r>
          <a14:m xmlns:a14="http://schemas.microsoft.com/office/drawing/2010/main">
            <m:oMath xmlns:m="http://schemas.openxmlformats.org/officeDocument/2006/math">
              <m:r>
                <a:rPr lang="en-US" sz="4100" i="1" kern="1200" smtClean="0">
                  <a:latin typeface="Cambria Math" panose="02040503050406030204" pitchFamily="18" charset="0"/>
                </a:rPr>
                <m:t>𝜆</m:t>
              </m:r>
            </m:oMath>
          </a14:m>
          <a:endParaRPr lang="en-US" sz="4100" kern="1200" dirty="0"/>
        </a:p>
      </dsp:txBody>
      <dsp:txXfrm>
        <a:off x="48298" y="1175545"/>
        <a:ext cx="10419004" cy="892785"/>
      </dsp:txXfrm>
    </dsp:sp>
    <dsp:sp modelId="{F73547AD-8B4A-49E1-9A57-BEBA9CE355F3}">
      <dsp:nvSpPr>
        <dsp:cNvPr id="0" name=""/>
        <dsp:cNvSpPr/>
      </dsp:nvSpPr>
      <dsp:spPr>
        <a:xfrm>
          <a:off x="0" y="2234709"/>
          <a:ext cx="10515600" cy="989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100" i="0" kern="1200" dirty="0"/>
            <a:t>C</a:t>
          </a:r>
          <a:r>
            <a:rPr lang="lt-LT" sz="4100" i="1" kern="1200" dirty="0"/>
            <a:t>. L</a:t>
          </a:r>
          <a:endParaRPr lang="en-US" sz="4100" kern="1200" dirty="0"/>
        </a:p>
      </dsp:txBody>
      <dsp:txXfrm>
        <a:off x="48298" y="2283007"/>
        <a:ext cx="10419004" cy="892785"/>
      </dsp:txXfrm>
    </dsp:sp>
    <dsp:sp modelId="{7D99F9C9-9B1F-4FC4-8695-4068EE1A26EF}">
      <dsp:nvSpPr>
        <dsp:cNvPr id="0" name=""/>
        <dsp:cNvSpPr/>
      </dsp:nvSpPr>
      <dsp:spPr>
        <a:xfrm>
          <a:off x="0" y="3342170"/>
          <a:ext cx="10515600" cy="989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100" i="0" kern="1200" dirty="0"/>
            <a:t>D</a:t>
          </a:r>
          <a:r>
            <a:rPr lang="lt-LT" sz="4100" i="1" kern="1200" dirty="0"/>
            <a:t>. s</a:t>
          </a:r>
          <a:endParaRPr lang="en-US" sz="4100" kern="1200" dirty="0"/>
        </a:p>
      </dsp:txBody>
      <dsp:txXfrm>
        <a:off x="48298" y="3390468"/>
        <a:ext cx="10419004" cy="89278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3AF9DC-BE4E-419D-9576-1FCC61912D8F}">
      <dsp:nvSpPr>
        <dsp:cNvPr id="0" name=""/>
        <dsp:cNvSpPr/>
      </dsp:nvSpPr>
      <dsp:spPr>
        <a:xfrm>
          <a:off x="0" y="41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A. Violetinė 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51668"/>
        <a:ext cx="10420562" cy="878402"/>
      </dsp:txXfrm>
    </dsp:sp>
    <dsp:sp modelId="{04C410EC-896F-4D78-AD8B-90F702DA1731}">
      <dsp:nvSpPr>
        <dsp:cNvPr id="0" name=""/>
        <dsp:cNvSpPr/>
      </dsp:nvSpPr>
      <dsp:spPr>
        <a:xfrm>
          <a:off x="0" y="11273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B. Žalia 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1174868"/>
        <a:ext cx="10420562" cy="878402"/>
      </dsp:txXfrm>
    </dsp:sp>
    <dsp:sp modelId="{8FFBAAD0-2B03-4F0B-9717-724AC35C67B5}">
      <dsp:nvSpPr>
        <dsp:cNvPr id="0" name=""/>
        <dsp:cNvSpPr/>
      </dsp:nvSpPr>
      <dsp:spPr>
        <a:xfrm>
          <a:off x="0" y="22505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C. Raudona 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2298068"/>
        <a:ext cx="10420562" cy="878402"/>
      </dsp:txXfrm>
    </dsp:sp>
    <dsp:sp modelId="{5C475065-FD05-4F3B-8E7C-C3D8F658C19A}">
      <dsp:nvSpPr>
        <dsp:cNvPr id="0" name=""/>
        <dsp:cNvSpPr/>
      </dsp:nvSpPr>
      <dsp:spPr>
        <a:xfrm>
          <a:off x="0" y="33737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D. Mėlyna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3421268"/>
        <a:ext cx="10420562" cy="87840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A35A15-EA85-412F-8EBF-0E9D6D122FDC}">
      <dsp:nvSpPr>
        <dsp:cNvPr id="0" name=""/>
        <dsp:cNvSpPr/>
      </dsp:nvSpPr>
      <dsp:spPr>
        <a:xfrm>
          <a:off x="0" y="41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A. Didėja. 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51668"/>
        <a:ext cx="10420562" cy="878402"/>
      </dsp:txXfrm>
    </dsp:sp>
    <dsp:sp modelId="{55C6A257-059F-407A-B82E-05DFDC4C9B75}">
      <dsp:nvSpPr>
        <dsp:cNvPr id="0" name=""/>
        <dsp:cNvSpPr/>
      </dsp:nvSpPr>
      <dsp:spPr>
        <a:xfrm>
          <a:off x="0" y="11273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B. Mažėja. 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1174868"/>
        <a:ext cx="10420562" cy="878402"/>
      </dsp:txXfrm>
    </dsp:sp>
    <dsp:sp modelId="{63FC4C65-4D00-4D38-BC1F-D35B1C3F6961}">
      <dsp:nvSpPr>
        <dsp:cNvPr id="0" name=""/>
        <dsp:cNvSpPr/>
      </dsp:nvSpPr>
      <dsp:spPr>
        <a:xfrm>
          <a:off x="0" y="22505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C. Nesikeičia. 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2298068"/>
        <a:ext cx="10420562" cy="878402"/>
      </dsp:txXfrm>
    </dsp:sp>
    <dsp:sp modelId="{28566A0A-2C51-42E4-B803-982AE91B366F}">
      <dsp:nvSpPr>
        <dsp:cNvPr id="0" name=""/>
        <dsp:cNvSpPr/>
      </dsp:nvSpPr>
      <dsp:spPr>
        <a:xfrm>
          <a:off x="0" y="33737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D. Pasikeičia atsitiktinai.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3421268"/>
        <a:ext cx="10420562" cy="8784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0026DE-6E32-46EC-9DE7-FA7FDC2D1D29}">
      <dsp:nvSpPr>
        <dsp:cNvPr id="0" name=""/>
        <dsp:cNvSpPr/>
      </dsp:nvSpPr>
      <dsp:spPr>
        <a:xfrm>
          <a:off x="0" y="6589"/>
          <a:ext cx="10853057" cy="106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Tiesiogi</a:t>
          </a: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ai proporcingas;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089" y="58678"/>
        <a:ext cx="10748879" cy="962862"/>
      </dsp:txXfrm>
    </dsp:sp>
    <dsp:sp modelId="{002D5DC2-DB41-4C00-AB18-E011C6AA35B7}">
      <dsp:nvSpPr>
        <dsp:cNvPr id="0" name=""/>
        <dsp:cNvSpPr/>
      </dsp:nvSpPr>
      <dsp:spPr>
        <a:xfrm>
          <a:off x="0" y="1237790"/>
          <a:ext cx="10853057" cy="106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B.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Atvirkš</a:t>
          </a: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čiai proporcingas;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089" y="1289879"/>
        <a:ext cx="10748879" cy="962862"/>
      </dsp:txXfrm>
    </dsp:sp>
    <dsp:sp modelId="{CB18DE6B-AA24-4F42-996D-877F860D1813}">
      <dsp:nvSpPr>
        <dsp:cNvPr id="0" name=""/>
        <dsp:cNvSpPr/>
      </dsp:nvSpPr>
      <dsp:spPr>
        <a:xfrm>
          <a:off x="0" y="2468990"/>
          <a:ext cx="10853057" cy="106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C. Ryšys neegzistuoja.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089" y="2521079"/>
        <a:ext cx="10748879" cy="9628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D97A3-26FC-4886-9129-A9CC113612CB}">
      <dsp:nvSpPr>
        <dsp:cNvPr id="0" name=""/>
        <dsp:cNvSpPr/>
      </dsp:nvSpPr>
      <dsp:spPr>
        <a:xfrm>
          <a:off x="0" y="41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A. Metras.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51668"/>
        <a:ext cx="10420562" cy="878402"/>
      </dsp:txXfrm>
    </dsp:sp>
    <dsp:sp modelId="{4F11838D-8279-4D2F-8FE4-70C660BFEE31}">
      <dsp:nvSpPr>
        <dsp:cNvPr id="0" name=""/>
        <dsp:cNvSpPr/>
      </dsp:nvSpPr>
      <dsp:spPr>
        <a:xfrm>
          <a:off x="0" y="11273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B. Kilometras.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1174868"/>
        <a:ext cx="10420562" cy="878402"/>
      </dsp:txXfrm>
    </dsp:sp>
    <dsp:sp modelId="{08D0A6AB-B47E-4688-9629-1DDF78B72D5F}">
      <dsp:nvSpPr>
        <dsp:cNvPr id="0" name=""/>
        <dsp:cNvSpPr/>
      </dsp:nvSpPr>
      <dsp:spPr>
        <a:xfrm>
          <a:off x="0" y="22505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C. Milimetras.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2298068"/>
        <a:ext cx="10420562" cy="878402"/>
      </dsp:txXfrm>
    </dsp:sp>
    <dsp:sp modelId="{3BC0157C-8656-4C7F-8651-8D71F1148E91}">
      <dsp:nvSpPr>
        <dsp:cNvPr id="0" name=""/>
        <dsp:cNvSpPr/>
      </dsp:nvSpPr>
      <dsp:spPr>
        <a:xfrm>
          <a:off x="0" y="3373749"/>
          <a:ext cx="10515600" cy="973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D. Centimetras.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9" y="3421268"/>
        <a:ext cx="10420562" cy="87840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90A43F-1C5B-4858-B049-72D2AAA487E4}">
      <dsp:nvSpPr>
        <dsp:cNvPr id="0" name=""/>
        <dsp:cNvSpPr/>
      </dsp:nvSpPr>
      <dsp:spPr>
        <a:xfrm>
          <a:off x="0" y="3069"/>
          <a:ext cx="10515600" cy="1064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lt-LT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Pasikartojantis judesys.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974" y="55043"/>
        <a:ext cx="10411652" cy="960752"/>
      </dsp:txXfrm>
    </dsp:sp>
    <dsp:sp modelId="{C6B2CFDD-217C-4516-B74A-CF52864FD038}">
      <dsp:nvSpPr>
        <dsp:cNvPr id="0" name=""/>
        <dsp:cNvSpPr/>
      </dsp:nvSpPr>
      <dsp:spPr>
        <a:xfrm>
          <a:off x="0" y="1096569"/>
          <a:ext cx="10515600" cy="1064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B. </a:t>
          </a:r>
          <a:r>
            <a:rPr lang="lt-LT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Trumpiausias laikas, per kurį įvyksta vienas elektromagnetinio  lauko svyravimas.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974" y="1148543"/>
        <a:ext cx="10411652" cy="960752"/>
      </dsp:txXfrm>
    </dsp:sp>
    <dsp:sp modelId="{2E9BEC6C-1647-471C-837F-D390351536F2}">
      <dsp:nvSpPr>
        <dsp:cNvPr id="0" name=""/>
        <dsp:cNvSpPr/>
      </dsp:nvSpPr>
      <dsp:spPr>
        <a:xfrm>
          <a:off x="0" y="2190069"/>
          <a:ext cx="10515600" cy="1064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C. </a:t>
          </a:r>
          <a:r>
            <a:rPr lang="lt-LT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Atstumas tarp artimiausių ir vienodai svyruojančių elektromagnetinės bangos taškų.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974" y="2242043"/>
        <a:ext cx="10411652" cy="960752"/>
      </dsp:txXfrm>
    </dsp:sp>
    <dsp:sp modelId="{3701A93A-D2D7-468E-9059-F05A11ADBE58}">
      <dsp:nvSpPr>
        <dsp:cNvPr id="0" name=""/>
        <dsp:cNvSpPr/>
      </dsp:nvSpPr>
      <dsp:spPr>
        <a:xfrm>
          <a:off x="0" y="3283569"/>
          <a:ext cx="10515600" cy="1064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D. </a:t>
          </a:r>
          <a:r>
            <a:rPr lang="lt-LT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Elektromagnetinių svyravymų skaičius per 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sekun</a:t>
          </a:r>
          <a:r>
            <a:rPr lang="lt-LT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dę.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974" y="3335543"/>
        <a:ext cx="10411652" cy="96075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F92967-4FD0-45E5-B53E-D8D0CD297A93}">
      <dsp:nvSpPr>
        <dsp:cNvPr id="0" name=""/>
        <dsp:cNvSpPr/>
      </dsp:nvSpPr>
      <dsp:spPr>
        <a:xfrm>
          <a:off x="0" y="460"/>
          <a:ext cx="4353116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5C3E3BA-61FE-46F9-9EF8-FF62B64705D2}">
      <dsp:nvSpPr>
        <dsp:cNvPr id="0" name=""/>
        <dsp:cNvSpPr/>
      </dsp:nvSpPr>
      <dsp:spPr>
        <a:xfrm>
          <a:off x="0" y="460"/>
          <a:ext cx="4353116" cy="376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1. A</a:t>
          </a:r>
        </a:p>
      </dsp:txBody>
      <dsp:txXfrm>
        <a:off x="0" y="460"/>
        <a:ext cx="4353116" cy="376951"/>
      </dsp:txXfrm>
    </dsp:sp>
    <dsp:sp modelId="{ED6E6EB1-AADD-4995-B7EF-3BDF840428D2}">
      <dsp:nvSpPr>
        <dsp:cNvPr id="0" name=""/>
        <dsp:cNvSpPr/>
      </dsp:nvSpPr>
      <dsp:spPr>
        <a:xfrm>
          <a:off x="0" y="377411"/>
          <a:ext cx="435311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47BAD2-6734-4D9D-B71F-542180B95ADA}">
      <dsp:nvSpPr>
        <dsp:cNvPr id="0" name=""/>
        <dsp:cNvSpPr/>
      </dsp:nvSpPr>
      <dsp:spPr>
        <a:xfrm>
          <a:off x="0" y="377411"/>
          <a:ext cx="4353116" cy="376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2. A</a:t>
          </a:r>
        </a:p>
      </dsp:txBody>
      <dsp:txXfrm>
        <a:off x="0" y="377411"/>
        <a:ext cx="4353116" cy="376951"/>
      </dsp:txXfrm>
    </dsp:sp>
    <dsp:sp modelId="{388BBAD7-BBE8-469F-A51F-3083B095AC73}">
      <dsp:nvSpPr>
        <dsp:cNvPr id="0" name=""/>
        <dsp:cNvSpPr/>
      </dsp:nvSpPr>
      <dsp:spPr>
        <a:xfrm>
          <a:off x="0" y="754362"/>
          <a:ext cx="4353116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10C83DF-1A73-4930-A5BC-3C10C283D35E}">
      <dsp:nvSpPr>
        <dsp:cNvPr id="0" name=""/>
        <dsp:cNvSpPr/>
      </dsp:nvSpPr>
      <dsp:spPr>
        <a:xfrm>
          <a:off x="0" y="754362"/>
          <a:ext cx="4353116" cy="376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3. A</a:t>
          </a:r>
        </a:p>
      </dsp:txBody>
      <dsp:txXfrm>
        <a:off x="0" y="754362"/>
        <a:ext cx="4353116" cy="376951"/>
      </dsp:txXfrm>
    </dsp:sp>
    <dsp:sp modelId="{363CB617-1993-4C88-AA71-A15A27924318}">
      <dsp:nvSpPr>
        <dsp:cNvPr id="0" name=""/>
        <dsp:cNvSpPr/>
      </dsp:nvSpPr>
      <dsp:spPr>
        <a:xfrm>
          <a:off x="0" y="1131314"/>
          <a:ext cx="4353116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3A682D2-36D2-459B-B57E-0869F6AE42C3}">
      <dsp:nvSpPr>
        <dsp:cNvPr id="0" name=""/>
        <dsp:cNvSpPr/>
      </dsp:nvSpPr>
      <dsp:spPr>
        <a:xfrm>
          <a:off x="0" y="1131314"/>
          <a:ext cx="4353116" cy="376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4. C</a:t>
          </a:r>
        </a:p>
      </dsp:txBody>
      <dsp:txXfrm>
        <a:off x="0" y="1131314"/>
        <a:ext cx="4353116" cy="376951"/>
      </dsp:txXfrm>
    </dsp:sp>
    <dsp:sp modelId="{BFD1B4FC-5489-40B8-81E7-15D9EF441A66}">
      <dsp:nvSpPr>
        <dsp:cNvPr id="0" name=""/>
        <dsp:cNvSpPr/>
      </dsp:nvSpPr>
      <dsp:spPr>
        <a:xfrm>
          <a:off x="0" y="1508265"/>
          <a:ext cx="4353116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D1CE82B-A2B5-43E5-877E-45EBCB72B4FD}">
      <dsp:nvSpPr>
        <dsp:cNvPr id="0" name=""/>
        <dsp:cNvSpPr/>
      </dsp:nvSpPr>
      <dsp:spPr>
        <a:xfrm>
          <a:off x="0" y="1508265"/>
          <a:ext cx="4353116" cy="376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5. B</a:t>
          </a:r>
        </a:p>
      </dsp:txBody>
      <dsp:txXfrm>
        <a:off x="0" y="1508265"/>
        <a:ext cx="4353116" cy="376951"/>
      </dsp:txXfrm>
    </dsp:sp>
    <dsp:sp modelId="{6788EEBB-AA5E-4F04-86FC-5996371B20E3}">
      <dsp:nvSpPr>
        <dsp:cNvPr id="0" name=""/>
        <dsp:cNvSpPr/>
      </dsp:nvSpPr>
      <dsp:spPr>
        <a:xfrm>
          <a:off x="0" y="1885217"/>
          <a:ext cx="4353116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846FA4C-974A-4C3C-AC7E-B2D2276DDAE6}">
      <dsp:nvSpPr>
        <dsp:cNvPr id="0" name=""/>
        <dsp:cNvSpPr/>
      </dsp:nvSpPr>
      <dsp:spPr>
        <a:xfrm>
          <a:off x="0" y="1885217"/>
          <a:ext cx="4353116" cy="376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6. C</a:t>
          </a:r>
        </a:p>
      </dsp:txBody>
      <dsp:txXfrm>
        <a:off x="0" y="1885217"/>
        <a:ext cx="4353116" cy="376951"/>
      </dsp:txXfrm>
    </dsp:sp>
    <dsp:sp modelId="{24C604BA-286A-4296-804E-2F996A91E6F8}">
      <dsp:nvSpPr>
        <dsp:cNvPr id="0" name=""/>
        <dsp:cNvSpPr/>
      </dsp:nvSpPr>
      <dsp:spPr>
        <a:xfrm>
          <a:off x="0" y="2262168"/>
          <a:ext cx="4353116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451D191-8460-43C2-B0AB-85E2AF2ADCF3}">
      <dsp:nvSpPr>
        <dsp:cNvPr id="0" name=""/>
        <dsp:cNvSpPr/>
      </dsp:nvSpPr>
      <dsp:spPr>
        <a:xfrm>
          <a:off x="0" y="2262168"/>
          <a:ext cx="4353116" cy="376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7. B</a:t>
          </a:r>
        </a:p>
      </dsp:txBody>
      <dsp:txXfrm>
        <a:off x="0" y="2262168"/>
        <a:ext cx="4353116" cy="376951"/>
      </dsp:txXfrm>
    </dsp:sp>
    <dsp:sp modelId="{FC481CA8-26A5-4570-9424-099FA6F675D0}">
      <dsp:nvSpPr>
        <dsp:cNvPr id="0" name=""/>
        <dsp:cNvSpPr/>
      </dsp:nvSpPr>
      <dsp:spPr>
        <a:xfrm>
          <a:off x="0" y="2639119"/>
          <a:ext cx="4353116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9A6C4ED-37B9-4F41-A55C-A74EC7006C62}">
      <dsp:nvSpPr>
        <dsp:cNvPr id="0" name=""/>
        <dsp:cNvSpPr/>
      </dsp:nvSpPr>
      <dsp:spPr>
        <a:xfrm>
          <a:off x="0" y="2639119"/>
          <a:ext cx="4353116" cy="376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8. B</a:t>
          </a:r>
        </a:p>
      </dsp:txBody>
      <dsp:txXfrm>
        <a:off x="0" y="2639119"/>
        <a:ext cx="4353116" cy="376951"/>
      </dsp:txXfrm>
    </dsp:sp>
    <dsp:sp modelId="{CDBDCF40-71F9-482F-B356-29C43D27A45A}">
      <dsp:nvSpPr>
        <dsp:cNvPr id="0" name=""/>
        <dsp:cNvSpPr/>
      </dsp:nvSpPr>
      <dsp:spPr>
        <a:xfrm>
          <a:off x="0" y="3016071"/>
          <a:ext cx="4353116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AF89F9E-B56E-441B-892B-EEEF0A640A40}">
      <dsp:nvSpPr>
        <dsp:cNvPr id="0" name=""/>
        <dsp:cNvSpPr/>
      </dsp:nvSpPr>
      <dsp:spPr>
        <a:xfrm>
          <a:off x="0" y="3016071"/>
          <a:ext cx="4353116" cy="376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9. A</a:t>
          </a:r>
        </a:p>
      </dsp:txBody>
      <dsp:txXfrm>
        <a:off x="0" y="3016071"/>
        <a:ext cx="4353116" cy="376951"/>
      </dsp:txXfrm>
    </dsp:sp>
    <dsp:sp modelId="{521273DA-C39F-4CFB-AADF-9A4E8E8D7447}">
      <dsp:nvSpPr>
        <dsp:cNvPr id="0" name=""/>
        <dsp:cNvSpPr/>
      </dsp:nvSpPr>
      <dsp:spPr>
        <a:xfrm>
          <a:off x="0" y="3393022"/>
          <a:ext cx="4353116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A698DEE-E7B5-4AF7-851D-E71C8DFE4ED6}">
      <dsp:nvSpPr>
        <dsp:cNvPr id="0" name=""/>
        <dsp:cNvSpPr/>
      </dsp:nvSpPr>
      <dsp:spPr>
        <a:xfrm>
          <a:off x="0" y="3393022"/>
          <a:ext cx="4353116" cy="376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10. B</a:t>
          </a:r>
        </a:p>
      </dsp:txBody>
      <dsp:txXfrm>
        <a:off x="0" y="3393022"/>
        <a:ext cx="4353116" cy="3769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A35E1-814C-466C-85CF-3A15C44235B5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7887BD-958A-4BEF-8FBA-7DA248577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92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24A21B3-4F2B-4E95-86A2-6CF01F2B10EA}" type="datetime1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474DE37-6940-4BAC-A21E-CD2BA6671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98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3BB4099-396B-4439-8649-116907D65678}" type="datetime1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79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486C5EE-5590-491F-B6B7-961044FA7441}" type="datetime1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626D254-1DE8-468A-BCE9-E3F810E2B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5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14957CE-85CE-4E27-B937-B1C2CD3938C8}" type="datetime1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A93B07-34CA-4596-BE5A-DBDA996FC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06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BED2CCC-08C0-41EF-836D-30A43CB1CA56}" type="datetime1">
              <a:rPr lang="en-US" smtClean="0"/>
              <a:t>6/1/2024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E898C8F-3E14-492C-B18C-99B7923D7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18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54EA9BD-AE2A-417B-B2BA-326B689B8521}" type="datetime1">
              <a:rPr lang="en-US" smtClean="0"/>
              <a:t>6/1/2024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5CAB409-9986-405C-AA60-75C0283B6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29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D376841-A514-4357-A778-1B2782FBA0B1}" type="datetime1">
              <a:rPr lang="en-US" smtClean="0"/>
              <a:t>6/1/2024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934F559-9A0A-481F-908F-66D82D40E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4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D02C4E7-7C94-488F-B7C6-DA1210DFA096}" type="datetime1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3C024DC-C99D-48AD-A676-24FBC7BA9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28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6C468DD-355B-49B3-8945-980534D22EB3}" type="datetime1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413DCF9-1312-4A80-B00E-F741011B20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903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ECEC450-DE7D-4716-831D-516E49953B35}" type="datetime1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A198B7D-7411-48D8-BFF0-824A271B7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661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4B6FA0F-4F45-474E-9902-425FD22CB6A4}" type="datetime1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6299AD5-7801-4FC2-9190-0C8406F01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20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fld id="{AEB84C62-12D2-4CF0-A016-E5758FF1F1F2}" type="datetime1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fld id="{89547227-54FD-4E83-A566-8DE15DFDF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7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phet.colorado.edu/sims/html/wave-on-a-string/latest/wave-on-a-string_all.html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2.xml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The Importance of Problem Solving as a skill - Youth Inc Magazine">
            <a:extLst>
              <a:ext uri="{FF2B5EF4-FFF2-40B4-BE49-F238E27FC236}">
                <a16:creationId xmlns:a16="http://schemas.microsoft.com/office/drawing/2014/main" id="{A7CAD110-06B6-71A7-15C9-B827BA4BBE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3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339AAB-E12A-55E1-CA38-5CF413DE9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1063172"/>
            <a:ext cx="10261600" cy="35648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100" dirty="0">
                <a:ln w="22225">
                  <a:solidFill>
                    <a:schemeClr val="tx1"/>
                  </a:solidFill>
                  <a:miter lim="800000"/>
                </a:ln>
                <a:latin typeface="Gill Sans Nova Cond Ultra Bold" panose="020F0502020204030204" pitchFamily="34" charset="0"/>
              </a:rPr>
              <a:t>ŠVIESOS BANGA. </a:t>
            </a:r>
            <a:br>
              <a:rPr lang="en-US" sz="8100" dirty="0">
                <a:ln w="22225">
                  <a:solidFill>
                    <a:schemeClr val="tx1"/>
                  </a:solidFill>
                  <a:miter lim="800000"/>
                </a:ln>
                <a:latin typeface="Gill Sans Nova Cond Ultra Bold" panose="020F0502020204030204" pitchFamily="34" charset="0"/>
              </a:rPr>
            </a:br>
            <a:r>
              <a:rPr lang="en-US" sz="8100" dirty="0">
                <a:ln w="22225">
                  <a:solidFill>
                    <a:schemeClr val="tx1"/>
                  </a:solidFill>
                  <a:miter lim="800000"/>
                </a:ln>
                <a:latin typeface="Gill Sans Nova Cond Ultra Bold" panose="020F0502020204030204" pitchFamily="34" charset="0"/>
              </a:rPr>
              <a:t>JĄ APIBŪDINANTYS DYDŽIAI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BF8994-412D-D57D-D78C-B16E91138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3172" y="5291302"/>
            <a:ext cx="10261600" cy="1202995"/>
          </a:xfr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2200" dirty="0" err="1">
                <a:solidFill>
                  <a:schemeClr val="tx1"/>
                </a:solidFill>
              </a:rPr>
              <a:t>Darbą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parengė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Kauno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Martyno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Mažvydo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progimnazijos</a:t>
            </a:r>
            <a:r>
              <a:rPr lang="en-US" sz="2200" dirty="0">
                <a:solidFill>
                  <a:schemeClr val="tx1"/>
                </a:solidFill>
              </a:rPr>
              <a:t> 7a </a:t>
            </a:r>
            <a:r>
              <a:rPr lang="en-US" sz="2200" dirty="0" err="1">
                <a:solidFill>
                  <a:schemeClr val="tx1"/>
                </a:solidFill>
              </a:rPr>
              <a:t>klasės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mokinės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Miglė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Kušvydaitė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ir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Rugilė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Katkovaitė</a:t>
            </a:r>
            <a:endParaRPr lang="en-US" sz="2200" dirty="0">
              <a:solidFill>
                <a:schemeClr val="tx1"/>
              </a:solidFill>
            </a:endParaRPr>
          </a:p>
          <a:p>
            <a:pPr lvl="0"/>
            <a:r>
              <a:rPr lang="en-US" sz="2200" dirty="0" err="1">
                <a:solidFill>
                  <a:schemeClr val="tx1"/>
                </a:solidFill>
              </a:rPr>
              <a:t>Darbo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vadovė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fizikos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mokytoja</a:t>
            </a:r>
            <a:r>
              <a:rPr lang="en-US" sz="2200" dirty="0">
                <a:solidFill>
                  <a:schemeClr val="tx1"/>
                </a:solidFill>
              </a:rPr>
              <a:t> Paulina Krasauskaitė</a:t>
            </a:r>
          </a:p>
          <a:p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6CE242-1E41-99E9-DC6A-CBD9F0633F54}"/>
              </a:ext>
            </a:extLst>
          </p:cNvPr>
          <p:cNvSpPr txBox="1"/>
          <p:nvPr/>
        </p:nvSpPr>
        <p:spPr>
          <a:xfrm>
            <a:off x="1507671" y="318869"/>
            <a:ext cx="91766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Respublikinis mokinių fizikos kūrybinių darbų konkursas</a:t>
            </a:r>
          </a:p>
          <a:p>
            <a:pPr algn="ctr"/>
            <a:r>
              <a:rPr lang="lt-LT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,,Fizikos bandymai aplink mus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2024”</a:t>
            </a:r>
            <a:endParaRPr lang="lt-LT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45012-3640-F949-9580-A5955BB71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626D254-1DE8-468A-BCE9-E3F810E2B6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4509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5F2A8F-783C-76ED-A6A6-BAFB486830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 anchorCtr="1">
            <a:normAutofit/>
          </a:bodyPr>
          <a:lstStyle/>
          <a:p>
            <a:pPr lvl="0"/>
            <a:r>
              <a:rPr lang="en-US" sz="6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TURINYS</a:t>
            </a:r>
          </a:p>
        </p:txBody>
      </p:sp>
      <p:sp>
        <p:nvSpPr>
          <p:cNvPr id="3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91411C-E49F-E163-067B-8B32F6962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defTabSz="914400">
              <a:spcAft>
                <a:spcPts val="600"/>
              </a:spcAft>
            </a:pPr>
            <a:fld id="{B550F809-AA9C-4BEF-86E4-FCCF800E1F37}" type="slidenum">
              <a:rPr lang="en-US">
                <a:solidFill>
                  <a:schemeClr val="tx1">
                    <a:tint val="75000"/>
                  </a:schemeClr>
                </a:solidFill>
              </a:rPr>
              <a:pPr lvl="0" defTabSz="914400">
                <a:spcAft>
                  <a:spcPts val="600"/>
                </a:spcAft>
              </a:pPr>
              <a:t>2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2703B57-DA87-F1AE-C958-4BE137F1E6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169267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0F085C-BEF1-7FBD-CFFB-57A8BB3C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lt-LT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0D206-A5A7-AB6C-490B-405B14418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0343" y="2427383"/>
            <a:ext cx="10548257" cy="3169482"/>
          </a:xfrm>
        </p:spPr>
        <p:txBody>
          <a:bodyPr anchor="t">
            <a:normAutofit/>
          </a:bodyPr>
          <a:lstStyle/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Paaiškinti šviesos bangos prigimtį, apibūdinant ją fizikiniais dydžiais.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2B074-BE01-091C-85F9-DAA7068FB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32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69B9AE-D6F4-E6A3-B8E0-8027C278D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lt-LT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UŽDAVINIAI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A50FD-1F0A-D690-2007-2E27840A9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54" y="2427383"/>
            <a:ext cx="8959892" cy="3169482"/>
          </a:xfrm>
        </p:spPr>
        <p:txBody>
          <a:bodyPr anchor="t"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Apibrėžti šviesos bangos prigimtį.</a:t>
            </a:r>
          </a:p>
          <a:p>
            <a:pPr marL="342900" indent="-342900">
              <a:buFont typeface="+mj-lt"/>
              <a:buAutoNum type="arabi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Paaiškinti fizikinius dydžius, kurie apibūdina bangą.</a:t>
            </a:r>
          </a:p>
          <a:p>
            <a:pPr marL="342900" indent="-342900">
              <a:buFont typeface="+mj-lt"/>
              <a:buAutoNum type="arabi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Aptarti šviesos bangų taikymo sritis.</a:t>
            </a:r>
          </a:p>
          <a:p>
            <a:pPr marL="342900" indent="-342900">
              <a:buFont typeface="+mj-lt"/>
              <a:buAutoNum type="arabi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Atlikti bandymą, kuris parodytų ryšį tarp bangos ilgio ir dažnio.</a:t>
            </a:r>
          </a:p>
          <a:p>
            <a:pPr marL="342900" indent="-342900">
              <a:buFont typeface="+mj-lt"/>
              <a:buAutoNum type="arabi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Sudaryti testą, kuriuo būtų galima pasitikrinti sukauptas žinias.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9DC9D-A354-98EC-7C4A-0020923A4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81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Literacy Engagement: Student Voice, Choice, and Identity - CENTER FOR THE  PROFESSIONAL EDUCATION OF TEACHERS">
            <a:extLst>
              <a:ext uri="{FF2B5EF4-FFF2-40B4-BE49-F238E27FC236}">
                <a16:creationId xmlns:a16="http://schemas.microsoft.com/office/drawing/2014/main" id="{36165B76-71E9-B05D-ED29-F1CB5366B9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" r="4311" b="-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2" name="Freeform 24">
            <a:extLst>
              <a:ext uri="{FF2B5EF4-FFF2-40B4-BE49-F238E27FC236}">
                <a16:creationId xmlns:a16="http://schemas.microsoft.com/office/drawing/2014/main" id="{A414F261-E931-45CB-8605-20FFD6826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75200"/>
            <a:ext cx="4838700" cy="1323975"/>
          </a:xfrm>
          <a:custGeom>
            <a:avLst/>
            <a:gdLst>
              <a:gd name="connsiteX0" fmla="*/ 0 w 4838700"/>
              <a:gd name="connsiteY0" fmla="*/ 0 h 1323975"/>
              <a:gd name="connsiteX1" fmla="*/ 4838700 w 4838700"/>
              <a:gd name="connsiteY1" fmla="*/ 0 h 1323975"/>
              <a:gd name="connsiteX2" fmla="*/ 4838700 w 4838700"/>
              <a:gd name="connsiteY2" fmla="*/ 78123 h 1323975"/>
              <a:gd name="connsiteX3" fmla="*/ 4822272 w 4838700"/>
              <a:gd name="connsiteY3" fmla="*/ 81440 h 1323975"/>
              <a:gd name="connsiteX4" fmla="*/ 4781550 w 4838700"/>
              <a:gd name="connsiteY4" fmla="*/ 142875 h 1323975"/>
              <a:gd name="connsiteX5" fmla="*/ 4822272 w 4838700"/>
              <a:gd name="connsiteY5" fmla="*/ 204311 h 1323975"/>
              <a:gd name="connsiteX6" fmla="*/ 4838700 w 4838700"/>
              <a:gd name="connsiteY6" fmla="*/ 207627 h 1323975"/>
              <a:gd name="connsiteX7" fmla="*/ 4838700 w 4838700"/>
              <a:gd name="connsiteY7" fmla="*/ 287197 h 1323975"/>
              <a:gd name="connsiteX8" fmla="*/ 4822272 w 4838700"/>
              <a:gd name="connsiteY8" fmla="*/ 290514 h 1323975"/>
              <a:gd name="connsiteX9" fmla="*/ 4781550 w 4838700"/>
              <a:gd name="connsiteY9" fmla="*/ 351949 h 1323975"/>
              <a:gd name="connsiteX10" fmla="*/ 4822272 w 4838700"/>
              <a:gd name="connsiteY10" fmla="*/ 413385 h 1323975"/>
              <a:gd name="connsiteX11" fmla="*/ 4838700 w 4838700"/>
              <a:gd name="connsiteY11" fmla="*/ 416701 h 1323975"/>
              <a:gd name="connsiteX12" fmla="*/ 4838700 w 4838700"/>
              <a:gd name="connsiteY12" fmla="*/ 496271 h 1323975"/>
              <a:gd name="connsiteX13" fmla="*/ 4822272 w 4838700"/>
              <a:gd name="connsiteY13" fmla="*/ 499588 h 1323975"/>
              <a:gd name="connsiteX14" fmla="*/ 4781550 w 4838700"/>
              <a:gd name="connsiteY14" fmla="*/ 561023 h 1323975"/>
              <a:gd name="connsiteX15" fmla="*/ 4822272 w 4838700"/>
              <a:gd name="connsiteY15" fmla="*/ 622459 h 1323975"/>
              <a:gd name="connsiteX16" fmla="*/ 4838700 w 4838700"/>
              <a:gd name="connsiteY16" fmla="*/ 625775 h 1323975"/>
              <a:gd name="connsiteX17" fmla="*/ 4838700 w 4838700"/>
              <a:gd name="connsiteY17" fmla="*/ 705345 h 1323975"/>
              <a:gd name="connsiteX18" fmla="*/ 4822272 w 4838700"/>
              <a:gd name="connsiteY18" fmla="*/ 708662 h 1323975"/>
              <a:gd name="connsiteX19" fmla="*/ 4781550 w 4838700"/>
              <a:gd name="connsiteY19" fmla="*/ 770097 h 1323975"/>
              <a:gd name="connsiteX20" fmla="*/ 4822272 w 4838700"/>
              <a:gd name="connsiteY20" fmla="*/ 831533 h 1323975"/>
              <a:gd name="connsiteX21" fmla="*/ 4838700 w 4838700"/>
              <a:gd name="connsiteY21" fmla="*/ 834849 h 1323975"/>
              <a:gd name="connsiteX22" fmla="*/ 4838700 w 4838700"/>
              <a:gd name="connsiteY22" fmla="*/ 914419 h 1323975"/>
              <a:gd name="connsiteX23" fmla="*/ 4822272 w 4838700"/>
              <a:gd name="connsiteY23" fmla="*/ 917736 h 1323975"/>
              <a:gd name="connsiteX24" fmla="*/ 4781550 w 4838700"/>
              <a:gd name="connsiteY24" fmla="*/ 979171 h 1323975"/>
              <a:gd name="connsiteX25" fmla="*/ 4822272 w 4838700"/>
              <a:gd name="connsiteY25" fmla="*/ 1040607 h 1323975"/>
              <a:gd name="connsiteX26" fmla="*/ 4838700 w 4838700"/>
              <a:gd name="connsiteY26" fmla="*/ 1043923 h 1323975"/>
              <a:gd name="connsiteX27" fmla="*/ 4838700 w 4838700"/>
              <a:gd name="connsiteY27" fmla="*/ 1123491 h 1323975"/>
              <a:gd name="connsiteX28" fmla="*/ 4822272 w 4838700"/>
              <a:gd name="connsiteY28" fmla="*/ 1126808 h 1323975"/>
              <a:gd name="connsiteX29" fmla="*/ 4781550 w 4838700"/>
              <a:gd name="connsiteY29" fmla="*/ 1188243 h 1323975"/>
              <a:gd name="connsiteX30" fmla="*/ 4822272 w 4838700"/>
              <a:gd name="connsiteY30" fmla="*/ 1249679 h 1323975"/>
              <a:gd name="connsiteX31" fmla="*/ 4838700 w 4838700"/>
              <a:gd name="connsiteY31" fmla="*/ 1252995 h 1323975"/>
              <a:gd name="connsiteX32" fmla="*/ 4838700 w 4838700"/>
              <a:gd name="connsiteY32" fmla="*/ 1323975 h 1323975"/>
              <a:gd name="connsiteX33" fmla="*/ 0 w 4838700"/>
              <a:gd name="connsiteY33" fmla="*/ 1323975 h 132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838700" h="1323975">
                <a:moveTo>
                  <a:pt x="0" y="0"/>
                </a:moveTo>
                <a:lnTo>
                  <a:pt x="4838700" y="0"/>
                </a:lnTo>
                <a:lnTo>
                  <a:pt x="4838700" y="78123"/>
                </a:lnTo>
                <a:lnTo>
                  <a:pt x="4822272" y="81440"/>
                </a:lnTo>
                <a:cubicBezTo>
                  <a:pt x="4798341" y="91561"/>
                  <a:pt x="4781550" y="115257"/>
                  <a:pt x="4781550" y="142875"/>
                </a:cubicBezTo>
                <a:cubicBezTo>
                  <a:pt x="4781550" y="170493"/>
                  <a:pt x="4798341" y="194189"/>
                  <a:pt x="4822272" y="204311"/>
                </a:cubicBezTo>
                <a:lnTo>
                  <a:pt x="4838700" y="207627"/>
                </a:lnTo>
                <a:lnTo>
                  <a:pt x="4838700" y="287197"/>
                </a:lnTo>
                <a:lnTo>
                  <a:pt x="4822272" y="290514"/>
                </a:lnTo>
                <a:cubicBezTo>
                  <a:pt x="4798341" y="300635"/>
                  <a:pt x="4781550" y="324331"/>
                  <a:pt x="4781550" y="351949"/>
                </a:cubicBezTo>
                <a:cubicBezTo>
                  <a:pt x="4781550" y="379567"/>
                  <a:pt x="4798341" y="403263"/>
                  <a:pt x="4822272" y="413385"/>
                </a:cubicBezTo>
                <a:lnTo>
                  <a:pt x="4838700" y="416701"/>
                </a:lnTo>
                <a:lnTo>
                  <a:pt x="4838700" y="496271"/>
                </a:lnTo>
                <a:lnTo>
                  <a:pt x="4822272" y="499588"/>
                </a:lnTo>
                <a:cubicBezTo>
                  <a:pt x="4798341" y="509709"/>
                  <a:pt x="4781550" y="533405"/>
                  <a:pt x="4781550" y="561023"/>
                </a:cubicBezTo>
                <a:cubicBezTo>
                  <a:pt x="4781550" y="588641"/>
                  <a:pt x="4798341" y="612337"/>
                  <a:pt x="4822272" y="622459"/>
                </a:cubicBezTo>
                <a:lnTo>
                  <a:pt x="4838700" y="625775"/>
                </a:lnTo>
                <a:lnTo>
                  <a:pt x="4838700" y="705345"/>
                </a:lnTo>
                <a:lnTo>
                  <a:pt x="4822272" y="708662"/>
                </a:lnTo>
                <a:cubicBezTo>
                  <a:pt x="4798341" y="718783"/>
                  <a:pt x="4781550" y="742479"/>
                  <a:pt x="4781550" y="770097"/>
                </a:cubicBezTo>
                <a:cubicBezTo>
                  <a:pt x="4781550" y="797715"/>
                  <a:pt x="4798341" y="821411"/>
                  <a:pt x="4822272" y="831533"/>
                </a:cubicBezTo>
                <a:lnTo>
                  <a:pt x="4838700" y="834849"/>
                </a:lnTo>
                <a:lnTo>
                  <a:pt x="4838700" y="914419"/>
                </a:lnTo>
                <a:lnTo>
                  <a:pt x="4822272" y="917736"/>
                </a:lnTo>
                <a:cubicBezTo>
                  <a:pt x="4798341" y="927857"/>
                  <a:pt x="4781550" y="951553"/>
                  <a:pt x="4781550" y="979171"/>
                </a:cubicBezTo>
                <a:cubicBezTo>
                  <a:pt x="4781550" y="1006789"/>
                  <a:pt x="4798341" y="1030485"/>
                  <a:pt x="4822272" y="1040607"/>
                </a:cubicBezTo>
                <a:lnTo>
                  <a:pt x="4838700" y="1043923"/>
                </a:lnTo>
                <a:lnTo>
                  <a:pt x="4838700" y="1123491"/>
                </a:lnTo>
                <a:lnTo>
                  <a:pt x="4822272" y="1126808"/>
                </a:lnTo>
                <a:cubicBezTo>
                  <a:pt x="4798341" y="1136929"/>
                  <a:pt x="4781550" y="1160625"/>
                  <a:pt x="4781550" y="1188243"/>
                </a:cubicBezTo>
                <a:cubicBezTo>
                  <a:pt x="4781550" y="1215861"/>
                  <a:pt x="4798341" y="1239557"/>
                  <a:pt x="4822272" y="1249679"/>
                </a:cubicBezTo>
                <a:lnTo>
                  <a:pt x="4838700" y="1252995"/>
                </a:lnTo>
                <a:lnTo>
                  <a:pt x="4838700" y="1323975"/>
                </a:lnTo>
                <a:lnTo>
                  <a:pt x="0" y="1323975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D4FE5D3-2DE9-BEA3-617E-EB522C22E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3374" y="4981575"/>
            <a:ext cx="4838700" cy="860426"/>
          </a:xfrm>
          <a:prstGeom prst="rect">
            <a:avLst/>
          </a:prstGeom>
          <a:noFill/>
          <a:ln w="174625" cap="sq" cmpd="thinThick">
            <a:noFill/>
            <a:miter lim="800000"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4800" b="1" dirty="0">
                <a:solidFill>
                  <a:srgbClr val="FFFFFF"/>
                </a:solidFill>
              </a:rPr>
              <a:t>TEORINĖ DALIS</a:t>
            </a:r>
          </a:p>
        </p:txBody>
      </p:sp>
      <p:cxnSp>
        <p:nvCxnSpPr>
          <p:cNvPr id="6153" name="Straight Connector 6152">
            <a:extLst>
              <a:ext uri="{FF2B5EF4-FFF2-40B4-BE49-F238E27FC236}">
                <a16:creationId xmlns:a16="http://schemas.microsoft.com/office/drawing/2014/main" id="{B63CF8AD-BB19-4F90-BDE5-B3B3F56F4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48768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54" name="Straight Connector 6153">
            <a:extLst>
              <a:ext uri="{FF2B5EF4-FFF2-40B4-BE49-F238E27FC236}">
                <a16:creationId xmlns:a16="http://schemas.microsoft.com/office/drawing/2014/main" id="{224E62CA-FAA3-4628-AEF3-5033C7714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59690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E8E95F-2304-08F2-3B1C-0E3D611B3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940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86" name="Rectangle 19485">
            <a:extLst>
              <a:ext uri="{FF2B5EF4-FFF2-40B4-BE49-F238E27FC236}">
                <a16:creationId xmlns:a16="http://schemas.microsoft.com/office/drawing/2014/main" id="{DF05ACD0-FF4A-4F8F-B5C5-6A4EBD0D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87" name="Rectangle 19486">
            <a:extLst>
              <a:ext uri="{FF2B5EF4-FFF2-40B4-BE49-F238E27FC236}">
                <a16:creationId xmlns:a16="http://schemas.microsoft.com/office/drawing/2014/main" id="{4C9AFA28-B5ED-4346-9AF7-68A157F16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95FA76-528C-2037-8946-C04383139C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8129" y="2175222"/>
            <a:ext cx="5682342" cy="2346229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just"/>
            <a:r>
              <a:rPr lang="en-US" sz="3000" i="1" kern="1200" dirty="0">
                <a:latin typeface="+mj-lt"/>
                <a:ea typeface="+mj-ea"/>
                <a:cs typeface="+mj-cs"/>
              </a:rPr>
              <a:t>„Net </a:t>
            </a:r>
            <a:r>
              <a:rPr lang="en-US" sz="3000" i="1" kern="1200" dirty="0" err="1">
                <a:latin typeface="+mj-lt"/>
                <a:ea typeface="+mj-ea"/>
                <a:cs typeface="+mj-cs"/>
              </a:rPr>
              <a:t>tamsiausiu</a:t>
            </a:r>
            <a:r>
              <a:rPr lang="en-US" sz="3000" i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000" i="1" kern="1200" dirty="0" err="1">
                <a:latin typeface="+mj-lt"/>
                <a:ea typeface="+mj-ea"/>
                <a:cs typeface="+mj-cs"/>
              </a:rPr>
              <a:t>metu</a:t>
            </a:r>
            <a:r>
              <a:rPr lang="en-US" sz="3000" i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000" i="1" kern="1200" dirty="0" err="1">
                <a:latin typeface="+mj-lt"/>
                <a:ea typeface="+mj-ea"/>
                <a:cs typeface="+mj-cs"/>
              </a:rPr>
              <a:t>galima</a:t>
            </a:r>
            <a:r>
              <a:rPr lang="en-US" sz="3000" i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000" i="1" kern="1200" dirty="0" err="1">
                <a:latin typeface="+mj-lt"/>
                <a:ea typeface="+mj-ea"/>
                <a:cs typeface="+mj-cs"/>
              </a:rPr>
              <a:t>būti</a:t>
            </a:r>
            <a:r>
              <a:rPr lang="en-US" sz="3000" i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000" i="1" kern="1200" dirty="0" err="1">
                <a:latin typeface="+mj-lt"/>
                <a:ea typeface="+mj-ea"/>
                <a:cs typeface="+mj-cs"/>
              </a:rPr>
              <a:t>laimingu</a:t>
            </a:r>
            <a:r>
              <a:rPr lang="en-US" sz="3000" i="1" kern="1200" dirty="0">
                <a:latin typeface="+mj-lt"/>
                <a:ea typeface="+mj-ea"/>
                <a:cs typeface="+mj-cs"/>
              </a:rPr>
              <a:t>, tik </a:t>
            </a:r>
            <a:r>
              <a:rPr lang="en-US" sz="3000" i="1" kern="1200" dirty="0" err="1">
                <a:latin typeface="+mj-lt"/>
                <a:ea typeface="+mj-ea"/>
                <a:cs typeface="+mj-cs"/>
              </a:rPr>
              <a:t>svarbu</a:t>
            </a:r>
            <a:r>
              <a:rPr lang="en-US" sz="3000" i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000" i="1" kern="1200" dirty="0" err="1">
                <a:latin typeface="+mj-lt"/>
                <a:ea typeface="+mj-ea"/>
                <a:cs typeface="+mj-cs"/>
              </a:rPr>
              <a:t>nepamiršti</a:t>
            </a:r>
            <a:r>
              <a:rPr lang="en-US" sz="3000" i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000" i="1" kern="1200" dirty="0" err="1">
                <a:latin typeface="+mj-lt"/>
                <a:ea typeface="+mj-ea"/>
                <a:cs typeface="+mj-cs"/>
              </a:rPr>
              <a:t>įsijungti</a:t>
            </a:r>
            <a:r>
              <a:rPr lang="en-US" sz="3000" i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000" i="1" kern="1200" dirty="0" err="1">
                <a:latin typeface="+mj-lt"/>
                <a:ea typeface="+mj-ea"/>
                <a:cs typeface="+mj-cs"/>
              </a:rPr>
              <a:t>šviesą</a:t>
            </a:r>
            <a:r>
              <a:rPr lang="en-US" sz="3000" i="1" kern="1200" dirty="0">
                <a:latin typeface="+mj-lt"/>
                <a:ea typeface="+mj-ea"/>
                <a:cs typeface="+mj-cs"/>
              </a:rPr>
              <a:t>.” – </a:t>
            </a:r>
            <a:r>
              <a:rPr lang="en-US" sz="3000" i="1" kern="1200" dirty="0" err="1">
                <a:latin typeface="+mj-lt"/>
                <a:ea typeface="+mj-ea"/>
                <a:cs typeface="+mj-cs"/>
              </a:rPr>
              <a:t>Azkabano</a:t>
            </a:r>
            <a:r>
              <a:rPr lang="en-US" sz="3000" i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000" i="1" kern="1200" dirty="0" err="1">
                <a:latin typeface="+mj-lt"/>
                <a:ea typeface="+mj-ea"/>
                <a:cs typeface="+mj-cs"/>
              </a:rPr>
              <a:t>kalinys</a:t>
            </a:r>
            <a:br>
              <a:rPr lang="en-US" sz="3000" kern="1200" dirty="0">
                <a:latin typeface="+mj-lt"/>
                <a:ea typeface="+mj-ea"/>
                <a:cs typeface="+mj-cs"/>
              </a:rPr>
            </a:br>
            <a:endParaRPr lang="en-US" sz="30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Click Harry Potter Sticker">
            <a:extLst>
              <a:ext uri="{FF2B5EF4-FFF2-40B4-BE49-F238E27FC236}">
                <a16:creationId xmlns:a16="http://schemas.microsoft.com/office/drawing/2014/main" id="{8DB7A4AF-9F98-D3E8-D8AA-735C612FB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2799" y="1380565"/>
            <a:ext cx="3934702" cy="409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2B67B9-7C16-D6A2-CAA4-187443D38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561" name="Rectangle 23560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63" name="Rectangle 23562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397B26-2B41-1A61-8D43-DEC31FB44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442" y="486336"/>
            <a:ext cx="4353116" cy="1474666"/>
          </a:xfrm>
        </p:spPr>
        <p:txBody>
          <a:bodyPr anchor="b">
            <a:normAutofit/>
          </a:bodyPr>
          <a:lstStyle/>
          <a:p>
            <a:pPr algn="ctr"/>
            <a:r>
              <a:rPr lang="lt-LT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ĮVADAS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6C65B-2E20-F225-4F19-7EA1529CF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71" y="2447337"/>
            <a:ext cx="5715000" cy="3770434"/>
          </a:xfrm>
        </p:spPr>
        <p:txBody>
          <a:bodyPr anchor="t">
            <a:noAutofit/>
          </a:bodyPr>
          <a:lstStyle/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Žmonės ištisus šimtmečius aiškinosi, kas yra šviesa, kokia jos prigimtis ir kokie fizikiniai dydžiai galėtų paaiškinti jos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veikim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ą.</a:t>
            </a:r>
          </a:p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Pakeliaukime laiku ir išsiaiškinkime, ką apie šviesą manė to laikotarpio mokslininkai: pradėkime nuo Tito Lukrecijaus Karo iki Serdžo Haroche ir Davido J. Winelando.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6" name="Picture 4" descr="Timeline | Family Practice Residency Program">
            <a:extLst>
              <a:ext uri="{FF2B5EF4-FFF2-40B4-BE49-F238E27FC236}">
                <a16:creationId xmlns:a16="http://schemas.microsoft.com/office/drawing/2014/main" id="{45F38DFF-93E4-1CBD-24AF-DDA0F08F8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67919" y="2447337"/>
            <a:ext cx="5927495" cy="170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5281AF-3AFF-D577-5DE0-F76AC5DF4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fld id="{B550F809-AA9C-4BEF-86E4-FCCF800E1F37}" type="slidenum">
              <a:rPr lang="en-US" sz="900"/>
              <a:pPr lvl="0">
                <a:spcAft>
                  <a:spcPts val="600"/>
                </a:spcAft>
              </a:pPr>
              <a:t>7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860757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>
            <a:extLst>
              <a:ext uri="{FF2B5EF4-FFF2-40B4-BE49-F238E27FC236}">
                <a16:creationId xmlns:a16="http://schemas.microsoft.com/office/drawing/2014/main" id="{DBF4425F-469E-4ADA-D148-21EB656D0508}"/>
              </a:ext>
            </a:extLst>
          </p:cNvPr>
          <p:cNvSpPr/>
          <p:nvPr/>
        </p:nvSpPr>
        <p:spPr>
          <a:xfrm flipV="1">
            <a:off x="1010082" y="5959967"/>
            <a:ext cx="9995269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133346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EE350C1B-CBCA-8BF7-9753-C5025B9C47F5}"/>
              </a:ext>
            </a:extLst>
          </p:cNvPr>
          <p:cNvSpPr txBox="1"/>
          <p:nvPr/>
        </p:nvSpPr>
        <p:spPr>
          <a:xfrm>
            <a:off x="4455395" y="3600952"/>
            <a:ext cx="2434397" cy="7053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Izaokas Niutonas</a:t>
            </a:r>
          </a:p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1643 – 1727 m.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5C789C1A-50C2-75B8-621D-1AF9982BBC07}"/>
              </a:ext>
            </a:extLst>
          </p:cNvPr>
          <p:cNvSpPr txBox="1"/>
          <p:nvPr/>
        </p:nvSpPr>
        <p:spPr>
          <a:xfrm>
            <a:off x="4421562" y="4705429"/>
            <a:ext cx="3061840" cy="329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000" b="0" i="0" u="none" strike="noStrike" kern="1200" cap="none" spc="10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Šviesa yra dalelių srautas.</a:t>
            </a:r>
            <a:endParaRPr lang="en-US" sz="2000" b="0" i="0" u="none" strike="noStrike" kern="1200" cap="none" spc="10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FEA4E2BA-8F89-B7F8-F141-98EFBE5B9E51}"/>
              </a:ext>
            </a:extLst>
          </p:cNvPr>
          <p:cNvSpPr txBox="1"/>
          <p:nvPr/>
        </p:nvSpPr>
        <p:spPr>
          <a:xfrm>
            <a:off x="1278678" y="3566489"/>
            <a:ext cx="2434397" cy="10643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Titas Lukrecijus Karas</a:t>
            </a:r>
          </a:p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55 – 97 m. pr. Kr.</a:t>
            </a: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70E3AC8C-BBBA-FF15-403F-A76211B8634B}"/>
              </a:ext>
            </a:extLst>
          </p:cNvPr>
          <p:cNvSpPr txBox="1"/>
          <p:nvPr/>
        </p:nvSpPr>
        <p:spPr>
          <a:xfrm>
            <a:off x="888412" y="4630883"/>
            <a:ext cx="3365101" cy="10531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000" b="0" i="0" u="none" strike="noStrike" kern="1200" cap="none" spc="10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Šviesa susideda iš mažų dalelių ir pasiekia mus iš Saulės.</a:t>
            </a:r>
            <a:endParaRPr lang="en-US" sz="2000" b="0" i="0" u="none" strike="noStrike" kern="1200" cap="none" spc="10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B5E1D4DD-D0A6-6169-1122-83E2DB61C893}"/>
              </a:ext>
            </a:extLst>
          </p:cNvPr>
          <p:cNvSpPr txBox="1"/>
          <p:nvPr/>
        </p:nvSpPr>
        <p:spPr>
          <a:xfrm>
            <a:off x="2194651" y="367387"/>
            <a:ext cx="7802703" cy="701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5975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4266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KAS YRA ŠVIESA?</a:t>
            </a:r>
            <a:endParaRPr lang="en-US" sz="4266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35C1513A-E274-1CA4-519C-831F7C952846}"/>
              </a:ext>
            </a:extLst>
          </p:cNvPr>
          <p:cNvSpPr txBox="1"/>
          <p:nvPr/>
        </p:nvSpPr>
        <p:spPr>
          <a:xfrm>
            <a:off x="7901970" y="3666030"/>
            <a:ext cx="2918792" cy="7053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Kristianas Heigensas</a:t>
            </a:r>
          </a:p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1856 </a:t>
            </a:r>
            <a:r>
              <a:rPr lang="lt-LT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–</a:t>
            </a:r>
            <a:r>
              <a:rPr lang="en-US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 1940 m.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4D90A5F7-D38D-6E25-1072-A181356115DC}"/>
              </a:ext>
            </a:extLst>
          </p:cNvPr>
          <p:cNvSpPr txBox="1"/>
          <p:nvPr/>
        </p:nvSpPr>
        <p:spPr>
          <a:xfrm>
            <a:off x="7680228" y="4739737"/>
            <a:ext cx="3061840" cy="3349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000" b="0" i="0" u="none" strike="noStrike" kern="1200" cap="none" spc="10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Šviesa – bangos.</a:t>
            </a:r>
            <a:endParaRPr lang="en-US" sz="2000" b="0" i="0" u="none" strike="noStrike" kern="1200" cap="none" spc="100" baseline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grpSp>
        <p:nvGrpSpPr>
          <p:cNvPr id="17" name="Group 21">
            <a:extLst>
              <a:ext uri="{FF2B5EF4-FFF2-40B4-BE49-F238E27FC236}">
                <a16:creationId xmlns:a16="http://schemas.microsoft.com/office/drawing/2014/main" id="{C2A726C3-27CB-24A1-5595-AA1AB873B859}"/>
              </a:ext>
            </a:extLst>
          </p:cNvPr>
          <p:cNvGrpSpPr/>
          <p:nvPr/>
        </p:nvGrpSpPr>
        <p:grpSpPr>
          <a:xfrm>
            <a:off x="5425537" y="5797140"/>
            <a:ext cx="333950" cy="332814"/>
            <a:chOff x="5425537" y="5797140"/>
            <a:chExt cx="333950" cy="332814"/>
          </a:xfrm>
        </p:grpSpPr>
        <p:sp>
          <p:nvSpPr>
            <p:cNvPr id="18" name="Freeform 22">
              <a:extLst>
                <a:ext uri="{FF2B5EF4-FFF2-40B4-BE49-F238E27FC236}">
                  <a16:creationId xmlns:a16="http://schemas.microsoft.com/office/drawing/2014/main" id="{A61D2730-B8A0-DC2F-05CA-2A3E55616970}"/>
                </a:ext>
              </a:extLst>
            </p:cNvPr>
            <p:cNvSpPr/>
            <p:nvPr/>
          </p:nvSpPr>
          <p:spPr>
            <a:xfrm>
              <a:off x="5425537" y="5797140"/>
              <a:ext cx="332814" cy="3328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val 181951"/>
                <a:gd name="f6" fmla="val 630849"/>
                <a:gd name="f7" fmla="*/ f0 1 812800"/>
                <a:gd name="f8" fmla="*/ f1 1 812800"/>
                <a:gd name="f9" fmla="+- f3 0 f2"/>
                <a:gd name="f10" fmla="*/ f9 1 812800"/>
                <a:gd name="f11" fmla="*/ f2 1 f10"/>
                <a:gd name="f12" fmla="*/ f3 1 f10"/>
                <a:gd name="f13" fmla="*/ f11 f7 1"/>
                <a:gd name="f14" fmla="*/ f12 f7 1"/>
                <a:gd name="f15" fmla="*/ f12 f8 1"/>
                <a:gd name="f16" fmla="*/ f11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" t="f16" r="f14" b="f15"/>
              <a:pathLst>
                <a:path w="812800" h="812800">
                  <a:moveTo>
                    <a:pt x="f4" y="f2"/>
                  </a:moveTo>
                  <a:cubicBezTo>
                    <a:pt x="f5" y="f2"/>
                    <a:pt x="f2" y="f5"/>
                    <a:pt x="f2" y="f4"/>
                  </a:cubicBezTo>
                  <a:cubicBezTo>
                    <a:pt x="f2" y="f6"/>
                    <a:pt x="f5" y="f3"/>
                    <a:pt x="f4" y="f3"/>
                  </a:cubicBezTo>
                  <a:cubicBezTo>
                    <a:pt x="f6" y="f3"/>
                    <a:pt x="f3" y="f6"/>
                    <a:pt x="f3" y="f4"/>
                  </a:cubicBezTo>
                  <a:cubicBezTo>
                    <a:pt x="f3" y="f5"/>
                    <a:pt x="f6" y="f2"/>
                    <a:pt x="f4" y="f2"/>
                  </a:cubicBez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9" name="TextBox 23">
              <a:extLst>
                <a:ext uri="{FF2B5EF4-FFF2-40B4-BE49-F238E27FC236}">
                  <a16:creationId xmlns:a16="http://schemas.microsoft.com/office/drawing/2014/main" id="{669694AF-A125-1B72-FF23-54B531F31776}"/>
                </a:ext>
              </a:extLst>
            </p:cNvPr>
            <p:cNvSpPr txBox="1"/>
            <p:nvPr/>
          </p:nvSpPr>
          <p:spPr>
            <a:xfrm>
              <a:off x="5489072" y="5825084"/>
              <a:ext cx="270415" cy="286015"/>
            </a:xfrm>
            <a:prstGeom prst="rect">
              <a:avLst/>
            </a:prstGeom>
            <a:solidFill>
              <a:srgbClr val="000000"/>
            </a:solidFill>
            <a:ln cap="flat">
              <a:noFill/>
            </a:ln>
          </p:spPr>
          <p:txBody>
            <a:bodyPr vert="horz" wrap="square" lIns="33869" tIns="33869" rIns="33869" bIns="33869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1775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20" name="Group 24">
            <a:extLst>
              <a:ext uri="{FF2B5EF4-FFF2-40B4-BE49-F238E27FC236}">
                <a16:creationId xmlns:a16="http://schemas.microsoft.com/office/drawing/2014/main" id="{4F44A89E-A065-FC7F-C53D-B4FBE4732405}"/>
              </a:ext>
            </a:extLst>
          </p:cNvPr>
          <p:cNvGrpSpPr/>
          <p:nvPr/>
        </p:nvGrpSpPr>
        <p:grpSpPr>
          <a:xfrm>
            <a:off x="2238149" y="5827425"/>
            <a:ext cx="332814" cy="332814"/>
            <a:chOff x="2238149" y="5827425"/>
            <a:chExt cx="332814" cy="332814"/>
          </a:xfrm>
        </p:grpSpPr>
        <p:sp>
          <p:nvSpPr>
            <p:cNvPr id="21" name="Freeform 25">
              <a:extLst>
                <a:ext uri="{FF2B5EF4-FFF2-40B4-BE49-F238E27FC236}">
                  <a16:creationId xmlns:a16="http://schemas.microsoft.com/office/drawing/2014/main" id="{CC27CCBB-AEB2-DE02-DE62-2821BE6DB580}"/>
                </a:ext>
              </a:extLst>
            </p:cNvPr>
            <p:cNvSpPr/>
            <p:nvPr/>
          </p:nvSpPr>
          <p:spPr>
            <a:xfrm>
              <a:off x="2238149" y="5827425"/>
              <a:ext cx="332814" cy="3328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val 181951"/>
                <a:gd name="f6" fmla="val 630849"/>
                <a:gd name="f7" fmla="*/ f0 1 812800"/>
                <a:gd name="f8" fmla="*/ f1 1 812800"/>
                <a:gd name="f9" fmla="+- f3 0 f2"/>
                <a:gd name="f10" fmla="*/ f9 1 812800"/>
                <a:gd name="f11" fmla="*/ f2 1 f10"/>
                <a:gd name="f12" fmla="*/ f3 1 f10"/>
                <a:gd name="f13" fmla="*/ f11 f7 1"/>
                <a:gd name="f14" fmla="*/ f12 f7 1"/>
                <a:gd name="f15" fmla="*/ f12 f8 1"/>
                <a:gd name="f16" fmla="*/ f11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" t="f16" r="f14" b="f15"/>
              <a:pathLst>
                <a:path w="812800" h="812800">
                  <a:moveTo>
                    <a:pt x="f4" y="f2"/>
                  </a:moveTo>
                  <a:cubicBezTo>
                    <a:pt x="f5" y="f2"/>
                    <a:pt x="f2" y="f5"/>
                    <a:pt x="f2" y="f4"/>
                  </a:cubicBezTo>
                  <a:cubicBezTo>
                    <a:pt x="f2" y="f6"/>
                    <a:pt x="f5" y="f3"/>
                    <a:pt x="f4" y="f3"/>
                  </a:cubicBezTo>
                  <a:cubicBezTo>
                    <a:pt x="f6" y="f3"/>
                    <a:pt x="f3" y="f6"/>
                    <a:pt x="f3" y="f4"/>
                  </a:cubicBezTo>
                  <a:cubicBezTo>
                    <a:pt x="f3" y="f5"/>
                    <a:pt x="f6" y="f2"/>
                    <a:pt x="f4" y="f2"/>
                  </a:cubicBez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2" name="TextBox 26">
              <a:extLst>
                <a:ext uri="{FF2B5EF4-FFF2-40B4-BE49-F238E27FC236}">
                  <a16:creationId xmlns:a16="http://schemas.microsoft.com/office/drawing/2014/main" id="{4B623C51-7C97-9BE5-2DE4-285017B86E50}"/>
                </a:ext>
              </a:extLst>
            </p:cNvPr>
            <p:cNvSpPr txBox="1"/>
            <p:nvPr/>
          </p:nvSpPr>
          <p:spPr>
            <a:xfrm>
              <a:off x="2269348" y="5843025"/>
              <a:ext cx="270415" cy="286015"/>
            </a:xfrm>
            <a:prstGeom prst="rect">
              <a:avLst/>
            </a:prstGeom>
            <a:solidFill>
              <a:srgbClr val="000000"/>
            </a:solidFill>
            <a:ln cap="flat">
              <a:noFill/>
            </a:ln>
          </p:spPr>
          <p:txBody>
            <a:bodyPr vert="horz" wrap="square" lIns="33869" tIns="33869" rIns="33869" bIns="33869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1775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pic>
        <p:nvPicPr>
          <p:cNvPr id="26" name="Picture 2" descr="Titas Lukrecijus Karas – Vikipedija">
            <a:extLst>
              <a:ext uri="{FF2B5EF4-FFF2-40B4-BE49-F238E27FC236}">
                <a16:creationId xmlns:a16="http://schemas.microsoft.com/office/drawing/2014/main" id="{6B57C04B-713A-305A-205D-3CA3936B14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01141" y="1478694"/>
            <a:ext cx="1606829" cy="204285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7" name="Picture 4" descr="I. Niutonas: ekscentriško elgesio fizikas, galėjęs mirti vos gimęs - Delfi  kultūra">
            <a:extLst>
              <a:ext uri="{FF2B5EF4-FFF2-40B4-BE49-F238E27FC236}">
                <a16:creationId xmlns:a16="http://schemas.microsoft.com/office/drawing/2014/main" id="{D0D08381-6AF7-4936-DC5F-53A3B8F7AE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86" t="17929" r="44561"/>
          <a:stretch>
            <a:fillRect/>
          </a:stretch>
        </p:blipFill>
        <p:spPr>
          <a:xfrm>
            <a:off x="4824246" y="1536283"/>
            <a:ext cx="2001950" cy="204285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8" name="Picture 6" descr="Christiaan Huygens – Vikipedija">
            <a:extLst>
              <a:ext uri="{FF2B5EF4-FFF2-40B4-BE49-F238E27FC236}">
                <a16:creationId xmlns:a16="http://schemas.microsoft.com/office/drawing/2014/main" id="{6BCB2F86-A73F-453A-2BB6-CD24DF6EBA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307324" y="1601937"/>
            <a:ext cx="1919234" cy="19977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9" name="TextBox 23">
            <a:extLst>
              <a:ext uri="{FF2B5EF4-FFF2-40B4-BE49-F238E27FC236}">
                <a16:creationId xmlns:a16="http://schemas.microsoft.com/office/drawing/2014/main" id="{E61A9789-6D2F-47B5-CD1F-8521D0D6BADE}"/>
              </a:ext>
            </a:extLst>
          </p:cNvPr>
          <p:cNvSpPr txBox="1"/>
          <p:nvPr/>
        </p:nvSpPr>
        <p:spPr>
          <a:xfrm>
            <a:off x="8909464" y="5795991"/>
            <a:ext cx="270415" cy="286015"/>
          </a:xfrm>
          <a:prstGeom prst="rect">
            <a:avLst/>
          </a:prstGeom>
          <a:solidFill>
            <a:srgbClr val="000000"/>
          </a:solidFill>
          <a:ln cap="flat">
            <a:noFill/>
          </a:ln>
        </p:spPr>
        <p:txBody>
          <a:bodyPr vert="horz" wrap="square" lIns="33869" tIns="33869" rIns="33869" bIns="33869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ts val="1775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CD9C9E-C231-A5C3-A6B3-F90C08D3A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934F559-9A0A-481F-908F-66D82D40E364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>
            <a:extLst>
              <a:ext uri="{FF2B5EF4-FFF2-40B4-BE49-F238E27FC236}">
                <a16:creationId xmlns:a16="http://schemas.microsoft.com/office/drawing/2014/main" id="{366BCEEB-7136-24C2-27CC-BA02848C821C}"/>
              </a:ext>
            </a:extLst>
          </p:cNvPr>
          <p:cNvSpPr/>
          <p:nvPr/>
        </p:nvSpPr>
        <p:spPr>
          <a:xfrm flipV="1">
            <a:off x="1010082" y="5959967"/>
            <a:ext cx="9995269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133346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645401BB-5506-FAD5-A1C1-4DEC450223DF}"/>
              </a:ext>
            </a:extLst>
          </p:cNvPr>
          <p:cNvSpPr txBox="1"/>
          <p:nvPr/>
        </p:nvSpPr>
        <p:spPr>
          <a:xfrm>
            <a:off x="4733025" y="3822009"/>
            <a:ext cx="2434397" cy="7053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Maksas Plankas</a:t>
            </a:r>
          </a:p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1858 - 1879 m.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B0C7756E-CE00-CB6D-F79D-A021E363885E}"/>
              </a:ext>
            </a:extLst>
          </p:cNvPr>
          <p:cNvSpPr txBox="1"/>
          <p:nvPr/>
        </p:nvSpPr>
        <p:spPr>
          <a:xfrm>
            <a:off x="4547951" y="4636666"/>
            <a:ext cx="3061840" cy="6884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000" b="0" i="0" u="none" strike="noStrike" kern="1200" cap="none" spc="10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Šviesa turi dalelinių savybių.</a:t>
            </a:r>
            <a:endParaRPr lang="en-US" sz="2000" b="0" i="0" u="none" strike="noStrike" kern="1200" cap="none" spc="100" baseline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913E1B11-ED88-9C41-7A64-03498FC905CC}"/>
              </a:ext>
            </a:extLst>
          </p:cNvPr>
          <p:cNvSpPr txBox="1"/>
          <p:nvPr/>
        </p:nvSpPr>
        <p:spPr>
          <a:xfrm>
            <a:off x="761722" y="3735890"/>
            <a:ext cx="3618481" cy="10643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Džeimsas Klarkas Maksvelas</a:t>
            </a:r>
          </a:p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1831 – 1879 m.</a:t>
            </a: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B55387DE-A7DB-3F5D-3947-CE216C708381}"/>
              </a:ext>
            </a:extLst>
          </p:cNvPr>
          <p:cNvSpPr txBox="1"/>
          <p:nvPr/>
        </p:nvSpPr>
        <p:spPr>
          <a:xfrm>
            <a:off x="899906" y="4746138"/>
            <a:ext cx="3365101" cy="6884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000" b="0" i="0" u="none" strike="noStrike" kern="1200" cap="none" spc="10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Šviesa – tam tikro dažnio elektromagnetinės bangos.</a:t>
            </a:r>
            <a:endParaRPr lang="en-US" sz="2000" b="0" i="0" u="none" strike="noStrike" kern="1200" cap="none" spc="10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AA2BEB07-58FA-892A-1653-BE654E1EF677}"/>
              </a:ext>
            </a:extLst>
          </p:cNvPr>
          <p:cNvSpPr txBox="1"/>
          <p:nvPr/>
        </p:nvSpPr>
        <p:spPr>
          <a:xfrm>
            <a:off x="2194651" y="367387"/>
            <a:ext cx="7802703" cy="701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5975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4266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KAS YRA ŠVIESA?</a:t>
            </a:r>
            <a:endParaRPr lang="en-US" sz="4266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D10D2C99-A1EB-C14A-1612-32DA21A0D737}"/>
              </a:ext>
            </a:extLst>
          </p:cNvPr>
          <p:cNvSpPr txBox="1"/>
          <p:nvPr/>
        </p:nvSpPr>
        <p:spPr>
          <a:xfrm>
            <a:off x="7751679" y="3812837"/>
            <a:ext cx="2918792" cy="7053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100" baseline="0" dirty="0" err="1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Albertas</a:t>
            </a:r>
            <a:r>
              <a:rPr lang="en-US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 </a:t>
            </a:r>
            <a:r>
              <a:rPr lang="lt-LT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Einšteinas</a:t>
            </a:r>
          </a:p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1879 – 1955 m.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74DCEB02-8F8D-0E61-D55B-95A76FBAEFA8}"/>
              </a:ext>
            </a:extLst>
          </p:cNvPr>
          <p:cNvSpPr txBox="1"/>
          <p:nvPr/>
        </p:nvSpPr>
        <p:spPr>
          <a:xfrm>
            <a:off x="7644045" y="4618725"/>
            <a:ext cx="3061840" cy="6884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000" b="0" i="0" u="none" strike="noStrike" kern="1200" cap="none" spc="10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Šviesa – bangos</a:t>
            </a:r>
            <a:r>
              <a:rPr lang="en-US" sz="2000" b="0" i="0" u="none" strike="noStrike" kern="1200" cap="none" spc="10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, turin</a:t>
            </a:r>
            <a:r>
              <a:rPr lang="lt-LT" sz="2000" b="0" i="0" u="none" strike="noStrike" kern="1200" cap="none" spc="10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čios dalelinių savybių.</a:t>
            </a:r>
            <a:endParaRPr lang="en-US" sz="2000" b="0" i="0" u="none" strike="noStrike" kern="1200" cap="none" spc="100" baseline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grpSp>
        <p:nvGrpSpPr>
          <p:cNvPr id="17" name="Group 21">
            <a:extLst>
              <a:ext uri="{FF2B5EF4-FFF2-40B4-BE49-F238E27FC236}">
                <a16:creationId xmlns:a16="http://schemas.microsoft.com/office/drawing/2014/main" id="{556DA1F2-202B-322A-7409-578A029CB252}"/>
              </a:ext>
            </a:extLst>
          </p:cNvPr>
          <p:cNvGrpSpPr/>
          <p:nvPr/>
        </p:nvGrpSpPr>
        <p:grpSpPr>
          <a:xfrm>
            <a:off x="5929593" y="5833903"/>
            <a:ext cx="332814" cy="332814"/>
            <a:chOff x="5942822" y="5811825"/>
            <a:chExt cx="332814" cy="332814"/>
          </a:xfrm>
        </p:grpSpPr>
        <p:sp>
          <p:nvSpPr>
            <p:cNvPr id="18" name="Freeform 22">
              <a:extLst>
                <a:ext uri="{FF2B5EF4-FFF2-40B4-BE49-F238E27FC236}">
                  <a16:creationId xmlns:a16="http://schemas.microsoft.com/office/drawing/2014/main" id="{9C92AB88-40FA-591B-FE0A-6888A978A5F5}"/>
                </a:ext>
              </a:extLst>
            </p:cNvPr>
            <p:cNvSpPr/>
            <p:nvPr/>
          </p:nvSpPr>
          <p:spPr>
            <a:xfrm>
              <a:off x="5942822" y="5811825"/>
              <a:ext cx="332814" cy="3328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val 181951"/>
                <a:gd name="f6" fmla="val 630849"/>
                <a:gd name="f7" fmla="*/ f0 1 812800"/>
                <a:gd name="f8" fmla="*/ f1 1 812800"/>
                <a:gd name="f9" fmla="+- f3 0 f2"/>
                <a:gd name="f10" fmla="*/ f9 1 812800"/>
                <a:gd name="f11" fmla="*/ f2 1 f10"/>
                <a:gd name="f12" fmla="*/ f3 1 f10"/>
                <a:gd name="f13" fmla="*/ f11 f7 1"/>
                <a:gd name="f14" fmla="*/ f12 f7 1"/>
                <a:gd name="f15" fmla="*/ f12 f8 1"/>
                <a:gd name="f16" fmla="*/ f11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" t="f16" r="f14" b="f15"/>
              <a:pathLst>
                <a:path w="812800" h="812800">
                  <a:moveTo>
                    <a:pt x="f4" y="f2"/>
                  </a:moveTo>
                  <a:cubicBezTo>
                    <a:pt x="f5" y="f2"/>
                    <a:pt x="f2" y="f5"/>
                    <a:pt x="f2" y="f4"/>
                  </a:cubicBezTo>
                  <a:cubicBezTo>
                    <a:pt x="f2" y="f6"/>
                    <a:pt x="f5" y="f3"/>
                    <a:pt x="f4" y="f3"/>
                  </a:cubicBezTo>
                  <a:cubicBezTo>
                    <a:pt x="f6" y="f3"/>
                    <a:pt x="f3" y="f6"/>
                    <a:pt x="f3" y="f4"/>
                  </a:cubicBezTo>
                  <a:cubicBezTo>
                    <a:pt x="f3" y="f5"/>
                    <a:pt x="f6" y="f2"/>
                    <a:pt x="f4" y="f2"/>
                  </a:cubicBez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9" name="TextBox 23">
              <a:extLst>
                <a:ext uri="{FF2B5EF4-FFF2-40B4-BE49-F238E27FC236}">
                  <a16:creationId xmlns:a16="http://schemas.microsoft.com/office/drawing/2014/main" id="{C8EB1F1A-BC39-819C-DD9C-741E9D236991}"/>
                </a:ext>
              </a:extLst>
            </p:cNvPr>
            <p:cNvSpPr txBox="1"/>
            <p:nvPr/>
          </p:nvSpPr>
          <p:spPr>
            <a:xfrm>
              <a:off x="5974031" y="5827425"/>
              <a:ext cx="270415" cy="286015"/>
            </a:xfrm>
            <a:prstGeom prst="rect">
              <a:avLst/>
            </a:prstGeom>
            <a:solidFill>
              <a:srgbClr val="000000"/>
            </a:solidFill>
            <a:ln cap="flat">
              <a:noFill/>
            </a:ln>
          </p:spPr>
          <p:txBody>
            <a:bodyPr vert="horz" wrap="square" lIns="33869" tIns="33869" rIns="33869" bIns="33869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1775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20" name="Group 24">
            <a:extLst>
              <a:ext uri="{FF2B5EF4-FFF2-40B4-BE49-F238E27FC236}">
                <a16:creationId xmlns:a16="http://schemas.microsoft.com/office/drawing/2014/main" id="{3B9A89C7-6BCF-26DF-1600-B8B6A65EA9DB}"/>
              </a:ext>
            </a:extLst>
          </p:cNvPr>
          <p:cNvGrpSpPr/>
          <p:nvPr/>
        </p:nvGrpSpPr>
        <p:grpSpPr>
          <a:xfrm>
            <a:off x="2238149" y="5827425"/>
            <a:ext cx="332814" cy="332814"/>
            <a:chOff x="2238149" y="5827425"/>
            <a:chExt cx="332814" cy="332814"/>
          </a:xfrm>
        </p:grpSpPr>
        <p:sp>
          <p:nvSpPr>
            <p:cNvPr id="21" name="Freeform 25">
              <a:extLst>
                <a:ext uri="{FF2B5EF4-FFF2-40B4-BE49-F238E27FC236}">
                  <a16:creationId xmlns:a16="http://schemas.microsoft.com/office/drawing/2014/main" id="{B7A45813-87CC-40B7-65EB-426BFCF77307}"/>
                </a:ext>
              </a:extLst>
            </p:cNvPr>
            <p:cNvSpPr/>
            <p:nvPr/>
          </p:nvSpPr>
          <p:spPr>
            <a:xfrm>
              <a:off x="2238149" y="5827425"/>
              <a:ext cx="332814" cy="3328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val 181951"/>
                <a:gd name="f6" fmla="val 630849"/>
                <a:gd name="f7" fmla="*/ f0 1 812800"/>
                <a:gd name="f8" fmla="*/ f1 1 812800"/>
                <a:gd name="f9" fmla="+- f3 0 f2"/>
                <a:gd name="f10" fmla="*/ f9 1 812800"/>
                <a:gd name="f11" fmla="*/ f2 1 f10"/>
                <a:gd name="f12" fmla="*/ f3 1 f10"/>
                <a:gd name="f13" fmla="*/ f11 f7 1"/>
                <a:gd name="f14" fmla="*/ f12 f7 1"/>
                <a:gd name="f15" fmla="*/ f12 f8 1"/>
                <a:gd name="f16" fmla="*/ f11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" t="f16" r="f14" b="f15"/>
              <a:pathLst>
                <a:path w="812800" h="812800">
                  <a:moveTo>
                    <a:pt x="f4" y="f2"/>
                  </a:moveTo>
                  <a:cubicBezTo>
                    <a:pt x="f5" y="f2"/>
                    <a:pt x="f2" y="f5"/>
                    <a:pt x="f2" y="f4"/>
                  </a:cubicBezTo>
                  <a:cubicBezTo>
                    <a:pt x="f2" y="f6"/>
                    <a:pt x="f5" y="f3"/>
                    <a:pt x="f4" y="f3"/>
                  </a:cubicBezTo>
                  <a:cubicBezTo>
                    <a:pt x="f6" y="f3"/>
                    <a:pt x="f3" y="f6"/>
                    <a:pt x="f3" y="f4"/>
                  </a:cubicBezTo>
                  <a:cubicBezTo>
                    <a:pt x="f3" y="f5"/>
                    <a:pt x="f6" y="f2"/>
                    <a:pt x="f4" y="f2"/>
                  </a:cubicBez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2" name="TextBox 26">
              <a:extLst>
                <a:ext uri="{FF2B5EF4-FFF2-40B4-BE49-F238E27FC236}">
                  <a16:creationId xmlns:a16="http://schemas.microsoft.com/office/drawing/2014/main" id="{7377B7EE-BA69-1EA7-DE5F-9648A0CCBCCC}"/>
                </a:ext>
              </a:extLst>
            </p:cNvPr>
            <p:cNvSpPr txBox="1"/>
            <p:nvPr/>
          </p:nvSpPr>
          <p:spPr>
            <a:xfrm>
              <a:off x="2269348" y="5843025"/>
              <a:ext cx="270415" cy="286015"/>
            </a:xfrm>
            <a:prstGeom prst="rect">
              <a:avLst/>
            </a:prstGeom>
            <a:solidFill>
              <a:srgbClr val="000000"/>
            </a:solidFill>
            <a:ln cap="flat">
              <a:noFill/>
            </a:ln>
          </p:spPr>
          <p:txBody>
            <a:bodyPr vert="horz" wrap="square" lIns="33869" tIns="33869" rIns="33869" bIns="33869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1775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pic>
        <p:nvPicPr>
          <p:cNvPr id="26" name="Picture 2" descr="James Clerk Maxwell – Vikipedija">
            <a:extLst>
              <a:ext uri="{FF2B5EF4-FFF2-40B4-BE49-F238E27FC236}">
                <a16:creationId xmlns:a16="http://schemas.microsoft.com/office/drawing/2014/main" id="{0C560CC0-BB0D-7390-EAC7-5E984A4E2D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63450" y="1252673"/>
            <a:ext cx="1952628" cy="234315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7" name="Picture 4" descr="Maksas Plankas - Vikipedija | Enciklopedija.lt">
            <a:extLst>
              <a:ext uri="{FF2B5EF4-FFF2-40B4-BE49-F238E27FC236}">
                <a16:creationId xmlns:a16="http://schemas.microsoft.com/office/drawing/2014/main" id="{1AD45CDF-557C-5E28-EBD3-61A1D22D24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227853" y="1376757"/>
            <a:ext cx="1568040" cy="227618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8" name="Picture 8" descr="Albert Einstein – Vikipedija">
            <a:extLst>
              <a:ext uri="{FF2B5EF4-FFF2-40B4-BE49-F238E27FC236}">
                <a16:creationId xmlns:a16="http://schemas.microsoft.com/office/drawing/2014/main" id="{D5483425-93C6-5826-533A-241B9C2A7B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55038" y="1338544"/>
            <a:ext cx="1742306" cy="232606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9" name="TextBox 23">
            <a:extLst>
              <a:ext uri="{FF2B5EF4-FFF2-40B4-BE49-F238E27FC236}">
                <a16:creationId xmlns:a16="http://schemas.microsoft.com/office/drawing/2014/main" id="{AAB0D46B-626D-7693-4AFE-E002EAF5DA18}"/>
              </a:ext>
            </a:extLst>
          </p:cNvPr>
          <p:cNvSpPr txBox="1"/>
          <p:nvPr/>
        </p:nvSpPr>
        <p:spPr>
          <a:xfrm>
            <a:off x="8940660" y="5824939"/>
            <a:ext cx="270415" cy="286015"/>
          </a:xfrm>
          <a:prstGeom prst="rect">
            <a:avLst/>
          </a:prstGeom>
          <a:solidFill>
            <a:srgbClr val="000000"/>
          </a:solidFill>
          <a:ln cap="flat">
            <a:noFill/>
          </a:ln>
        </p:spPr>
        <p:txBody>
          <a:bodyPr vert="horz" wrap="square" lIns="33869" tIns="33869" rIns="33869" bIns="33869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ts val="1775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ADE175-61F5-32E1-FAC6-602170B51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934F559-9A0A-481F-908F-66D82D40E36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4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>
            <a:extLst>
              <a:ext uri="{FF2B5EF4-FFF2-40B4-BE49-F238E27FC236}">
                <a16:creationId xmlns:a16="http://schemas.microsoft.com/office/drawing/2014/main" id="{366BCEEB-7136-24C2-27CC-BA02848C821C}"/>
              </a:ext>
            </a:extLst>
          </p:cNvPr>
          <p:cNvSpPr/>
          <p:nvPr/>
        </p:nvSpPr>
        <p:spPr>
          <a:xfrm flipV="1">
            <a:off x="1098365" y="6319196"/>
            <a:ext cx="9995269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133346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645401BB-5506-FAD5-A1C1-4DEC450223DF}"/>
              </a:ext>
            </a:extLst>
          </p:cNvPr>
          <p:cNvSpPr txBox="1"/>
          <p:nvPr/>
        </p:nvSpPr>
        <p:spPr>
          <a:xfrm>
            <a:off x="2540684" y="4460505"/>
            <a:ext cx="6043832" cy="7053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100" baseline="0" dirty="0" err="1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Serd</a:t>
            </a:r>
            <a:r>
              <a:rPr lang="lt-LT" sz="2000" spc="100" dirty="0">
                <a:solidFill>
                  <a:srgbClr val="0CC0FF"/>
                </a:solidFill>
                <a:latin typeface="Congenial Black" panose="02000503040000020004" pitchFamily="2" charset="0"/>
              </a:rPr>
              <a:t>žas Haroche ir Davidas J. Winelandas</a:t>
            </a:r>
          </a:p>
          <a:p>
            <a:pPr marL="0" marR="0" lvl="0" indent="0" algn="ctr" defTabSz="9144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100" baseline="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2012 m.</a:t>
            </a:r>
            <a:r>
              <a:rPr lang="en-US" sz="2000" b="0" i="0" u="none" strike="noStrike" kern="1200" cap="none" spc="10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 GAVO NOBELIO PREMIJ</a:t>
            </a:r>
            <a:r>
              <a:rPr lang="lt-LT" sz="2000" b="0" i="0" u="none" strike="noStrike" kern="1200" cap="none" spc="100" dirty="0">
                <a:solidFill>
                  <a:srgbClr val="0CC0FF"/>
                </a:solidFill>
                <a:uFillTx/>
                <a:latin typeface="Congenial Black" panose="02000503040000020004" pitchFamily="2" charset="0"/>
              </a:rPr>
              <a:t>Ą</a:t>
            </a:r>
            <a:endParaRPr lang="en-US" sz="2000" b="0" i="0" u="none" strike="noStrike" kern="1200" cap="none" spc="100" baseline="0" dirty="0">
              <a:solidFill>
                <a:srgbClr val="0CC0FF"/>
              </a:solidFill>
              <a:uFillTx/>
              <a:latin typeface="Congenial Black" panose="02000503040000020004" pitchFamily="2" charset="0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B0C7756E-CE00-CB6D-F79D-A021E363885E}"/>
              </a:ext>
            </a:extLst>
          </p:cNvPr>
          <p:cNvSpPr txBox="1"/>
          <p:nvPr/>
        </p:nvSpPr>
        <p:spPr>
          <a:xfrm>
            <a:off x="2356756" y="5301033"/>
            <a:ext cx="7478486" cy="6824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just">
              <a:lnSpc>
                <a:spcPts val="28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Nobelio premija fizikos srityje paskirta už eksperimentinių metodų, suteikiančių galimybę tirti individualias kvantines sistemas, plėtojimą.</a:t>
            </a:r>
            <a:endParaRPr lang="en-US" sz="2000" b="0" i="0" u="none" strike="noStrike" kern="1200" cap="none" spc="100" baseline="0" dirty="0">
              <a:solidFill>
                <a:srgbClr val="0000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AA2BEB07-58FA-892A-1653-BE654E1EF677}"/>
              </a:ext>
            </a:extLst>
          </p:cNvPr>
          <p:cNvSpPr txBox="1"/>
          <p:nvPr/>
        </p:nvSpPr>
        <p:spPr>
          <a:xfrm>
            <a:off x="1780994" y="336093"/>
            <a:ext cx="7802703" cy="701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5975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4266" b="1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KAS YRA ŠVIESA?</a:t>
            </a:r>
            <a:endParaRPr lang="en-US" sz="4266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  <p:grpSp>
        <p:nvGrpSpPr>
          <p:cNvPr id="17" name="Group 21">
            <a:extLst>
              <a:ext uri="{FF2B5EF4-FFF2-40B4-BE49-F238E27FC236}">
                <a16:creationId xmlns:a16="http://schemas.microsoft.com/office/drawing/2014/main" id="{556DA1F2-202B-322A-7409-578A029CB252}"/>
              </a:ext>
            </a:extLst>
          </p:cNvPr>
          <p:cNvGrpSpPr/>
          <p:nvPr/>
        </p:nvGrpSpPr>
        <p:grpSpPr>
          <a:xfrm>
            <a:off x="5929593" y="6152789"/>
            <a:ext cx="332814" cy="332814"/>
            <a:chOff x="5942822" y="5811825"/>
            <a:chExt cx="332814" cy="332814"/>
          </a:xfrm>
        </p:grpSpPr>
        <p:sp>
          <p:nvSpPr>
            <p:cNvPr id="18" name="Freeform 22">
              <a:extLst>
                <a:ext uri="{FF2B5EF4-FFF2-40B4-BE49-F238E27FC236}">
                  <a16:creationId xmlns:a16="http://schemas.microsoft.com/office/drawing/2014/main" id="{9C92AB88-40FA-591B-FE0A-6888A978A5F5}"/>
                </a:ext>
              </a:extLst>
            </p:cNvPr>
            <p:cNvSpPr/>
            <p:nvPr/>
          </p:nvSpPr>
          <p:spPr>
            <a:xfrm>
              <a:off x="5942822" y="5811825"/>
              <a:ext cx="332814" cy="3328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val 181951"/>
                <a:gd name="f6" fmla="val 630849"/>
                <a:gd name="f7" fmla="*/ f0 1 812800"/>
                <a:gd name="f8" fmla="*/ f1 1 812800"/>
                <a:gd name="f9" fmla="+- f3 0 f2"/>
                <a:gd name="f10" fmla="*/ f9 1 812800"/>
                <a:gd name="f11" fmla="*/ f2 1 f10"/>
                <a:gd name="f12" fmla="*/ f3 1 f10"/>
                <a:gd name="f13" fmla="*/ f11 f7 1"/>
                <a:gd name="f14" fmla="*/ f12 f7 1"/>
                <a:gd name="f15" fmla="*/ f12 f8 1"/>
                <a:gd name="f16" fmla="*/ f11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" t="f16" r="f14" b="f15"/>
              <a:pathLst>
                <a:path w="812800" h="812800">
                  <a:moveTo>
                    <a:pt x="f4" y="f2"/>
                  </a:moveTo>
                  <a:cubicBezTo>
                    <a:pt x="f5" y="f2"/>
                    <a:pt x="f2" y="f5"/>
                    <a:pt x="f2" y="f4"/>
                  </a:cubicBezTo>
                  <a:cubicBezTo>
                    <a:pt x="f2" y="f6"/>
                    <a:pt x="f5" y="f3"/>
                    <a:pt x="f4" y="f3"/>
                  </a:cubicBezTo>
                  <a:cubicBezTo>
                    <a:pt x="f6" y="f3"/>
                    <a:pt x="f3" y="f6"/>
                    <a:pt x="f3" y="f4"/>
                  </a:cubicBezTo>
                  <a:cubicBezTo>
                    <a:pt x="f3" y="f5"/>
                    <a:pt x="f6" y="f2"/>
                    <a:pt x="f4" y="f2"/>
                  </a:cubicBezTo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9" name="TextBox 23">
              <a:extLst>
                <a:ext uri="{FF2B5EF4-FFF2-40B4-BE49-F238E27FC236}">
                  <a16:creationId xmlns:a16="http://schemas.microsoft.com/office/drawing/2014/main" id="{C8EB1F1A-BC39-819C-DD9C-741E9D236991}"/>
                </a:ext>
              </a:extLst>
            </p:cNvPr>
            <p:cNvSpPr txBox="1"/>
            <p:nvPr/>
          </p:nvSpPr>
          <p:spPr>
            <a:xfrm>
              <a:off x="5974031" y="5827425"/>
              <a:ext cx="270415" cy="286015"/>
            </a:xfrm>
            <a:prstGeom prst="rect">
              <a:avLst/>
            </a:prstGeom>
            <a:solidFill>
              <a:srgbClr val="000000"/>
            </a:solidFill>
            <a:ln cap="flat">
              <a:noFill/>
            </a:ln>
          </p:spPr>
          <p:txBody>
            <a:bodyPr vert="horz" wrap="square" lIns="33869" tIns="33869" rIns="33869" bIns="33869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1775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pic>
        <p:nvPicPr>
          <p:cNvPr id="1026" name="Picture 2" descr="Nobel Prize in Physics Quantum Computing">
            <a:extLst>
              <a:ext uri="{FF2B5EF4-FFF2-40B4-BE49-F238E27FC236}">
                <a16:creationId xmlns:a16="http://schemas.microsoft.com/office/drawing/2014/main" id="{82ECCF70-C9A8-7B5C-5C5E-2E32DDDA0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229" y="1456096"/>
            <a:ext cx="4078741" cy="291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7ECEED-BE4E-067C-0125-20BEE6B03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934F559-9A0A-481F-908F-66D82D40E36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C7B04C6-A80C-5B2C-461B-9D4C877A073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lt-LT" b="1" dirty="0">
                <a:latin typeface="Times New Roman" pitchFamily="18"/>
                <a:cs typeface="Times New Roman" pitchFamily="18"/>
              </a:rPr>
              <a:t>POŽIŪRIS APIE ŠVIESĄ XXI a.</a:t>
            </a:r>
            <a:endParaRPr lang="en-US" b="1" dirty="0">
              <a:latin typeface="Times New Roman" pitchFamily="18"/>
              <a:cs typeface="Times New Roman" pitchFamily="18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8CDEB1-69E9-2C51-38D4-78BF958FFCB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Šiuolaikinis požiūris į šviesą paremtas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dualumo principu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šviesa turi tiek banginių, tiek dalelinių savybių. </a:t>
            </a:r>
          </a:p>
          <a:p>
            <a:pPr marL="0" lvl="0" indent="0" algn="just">
              <a:buNone/>
            </a:pPr>
            <a:r>
              <a:rPr lang="lt-L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 reiškia, kad šviesa kartais elgiasi kaip banga (pvz., interferencijos ir difrakcijos reiškiniai), o kartais kaip dalelė (fotonai).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Electromagnetic Spectrum">
            <a:extLst>
              <a:ext uri="{FF2B5EF4-FFF2-40B4-BE49-F238E27FC236}">
                <a16:creationId xmlns:a16="http://schemas.microsoft.com/office/drawing/2014/main" id="{BC6222D1-292D-A46D-5EE8-888715587F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6049" y="4001295"/>
            <a:ext cx="5918838" cy="24282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4" descr="The Photon Model of Light - Labster">
            <a:extLst>
              <a:ext uri="{FF2B5EF4-FFF2-40B4-BE49-F238E27FC236}">
                <a16:creationId xmlns:a16="http://schemas.microsoft.com/office/drawing/2014/main" id="{AD08A58C-E46F-B20F-1421-A66C300F90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757041" y="4001295"/>
            <a:ext cx="5182233" cy="2591116"/>
          </a:xfrm>
          <a:prstGeom prst="rect">
            <a:avLst/>
          </a:prstGeom>
          <a:solidFill>
            <a:srgbClr val="DCF3FF"/>
          </a:solidFill>
          <a:ln cap="flat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F96B4A-8D9C-107B-5EA1-8DA5AB617D4D}"/>
              </a:ext>
            </a:extLst>
          </p:cNvPr>
          <p:cNvSpPr txBox="1"/>
          <p:nvPr/>
        </p:nvSpPr>
        <p:spPr>
          <a:xfrm>
            <a:off x="3831771" y="4285050"/>
            <a:ext cx="145868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MAGNETINIS LAUKAS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1E2EE1-BC67-1A5B-8355-DCB8AD6D4E40}"/>
              </a:ext>
            </a:extLst>
          </p:cNvPr>
          <p:cNvSpPr txBox="1"/>
          <p:nvPr/>
        </p:nvSpPr>
        <p:spPr>
          <a:xfrm>
            <a:off x="2852057" y="5738355"/>
            <a:ext cx="128451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ELEKTRINIS LAUKAS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6AC16E-9F91-EB93-00BD-1A6FCE464924}"/>
              </a:ext>
            </a:extLst>
          </p:cNvPr>
          <p:cNvSpPr txBox="1"/>
          <p:nvPr/>
        </p:nvSpPr>
        <p:spPr>
          <a:xfrm>
            <a:off x="3679371" y="4084594"/>
            <a:ext cx="152400" cy="4354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5B924D-56DA-38B9-2525-4827182DAA9A}"/>
              </a:ext>
            </a:extLst>
          </p:cNvPr>
          <p:cNvSpPr txBox="1"/>
          <p:nvPr/>
        </p:nvSpPr>
        <p:spPr>
          <a:xfrm>
            <a:off x="9144000" y="4392771"/>
            <a:ext cx="1306285" cy="369332"/>
          </a:xfrm>
          <a:prstGeom prst="rect">
            <a:avLst/>
          </a:prstGeom>
          <a:solidFill>
            <a:srgbClr val="DCF3FF"/>
          </a:solidFill>
        </p:spPr>
        <p:txBody>
          <a:bodyPr wrap="square" rtlCol="0">
            <a:spAutoFit/>
          </a:bodyPr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FOTONAS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0B9D85F-A36F-94B3-4367-3851E4717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5A8AFA4-5C32-4100-9C6D-839A47E15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6B5F253-7949-47C2-9DBD-1570ECDA2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685800"/>
            <a:ext cx="5421703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D83658-9FD8-D4CE-9593-0FE50937B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714" y="1254763"/>
            <a:ext cx="3752660" cy="248172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BANGINĖ OPTIKA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0E0DA-83AF-9C0C-322D-609B65599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378" y="4522641"/>
            <a:ext cx="4996543" cy="17855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Optikos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sritis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tyrinėjanti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tik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bangines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šviesos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savybes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 descr="A sun shining through the trees&#10;&#10;Description automatically generated">
            <a:extLst>
              <a:ext uri="{FF2B5EF4-FFF2-40B4-BE49-F238E27FC236}">
                <a16:creationId xmlns:a16="http://schemas.microsoft.com/office/drawing/2014/main" id="{BBA4A1CC-F8D0-4E79-AE51-17D7DB4960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83" r="34891" b="-2"/>
          <a:stretch/>
        </p:blipFill>
        <p:spPr>
          <a:xfrm>
            <a:off x="6338360" y="685800"/>
            <a:ext cx="5410200" cy="5486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E418FD-BB98-3CAE-A075-39AF9327C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B550F809-AA9C-4BEF-86E4-FCCF800E1F37}" type="slidenum">
              <a:rPr lang="en-US" sz="9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12</a:t>
            </a:fld>
            <a:endParaRPr lang="en-US" sz="9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86024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31111-9B43-C14D-9881-491CE757E95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lt-LT" b="1" dirty="0">
                <a:latin typeface="Times New Roman" pitchFamily="18"/>
                <a:cs typeface="Times New Roman" pitchFamily="18"/>
              </a:rPr>
              <a:t>ŠVIESOS BANGA</a:t>
            </a:r>
            <a:endParaRPr lang="en-US" b="1" dirty="0">
              <a:latin typeface="Times New Roman" pitchFamily="18"/>
              <a:cs typeface="Times New Roman" pitchFamily="1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7F287-DE77-2DC2-E2F2-BFE201658D9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buNone/>
            </a:pPr>
            <a:r>
              <a:rPr lang="lt-LT" dirty="0">
                <a:latin typeface="Times New Roman" pitchFamily="18"/>
                <a:cs typeface="Times New Roman" pitchFamily="18"/>
              </a:rPr>
              <a:t>Šviesos banga – erdvėje sklindanti elektromagnetinė banga</a:t>
            </a:r>
            <a:r>
              <a:rPr lang="en-US" dirty="0">
                <a:latin typeface="Times New Roman" pitchFamily="18"/>
                <a:cs typeface="Times New Roman" pitchFamily="18"/>
              </a:rPr>
              <a:t>, </a:t>
            </a:r>
            <a:r>
              <a:rPr lang="en-US" dirty="0" err="1">
                <a:latin typeface="Times New Roman" pitchFamily="18"/>
                <a:cs typeface="Times New Roman" pitchFamily="18"/>
              </a:rPr>
              <a:t>kuri</a:t>
            </a:r>
            <a:r>
              <a:rPr lang="lt-LT" dirty="0">
                <a:latin typeface="Times New Roman" pitchFamily="18"/>
                <a:cs typeface="Times New Roman" pitchFamily="18"/>
              </a:rPr>
              <a:t>ą sudaro vienas kitam statmeni elektrinis ir magnetinis laukai.</a:t>
            </a:r>
          </a:p>
          <a:p>
            <a:pPr marL="0" lvl="0" indent="0" algn="just">
              <a:buNone/>
            </a:pPr>
            <a:endParaRPr lang="lt-LT" dirty="0">
              <a:latin typeface="Times New Roman" pitchFamily="18"/>
              <a:cs typeface="Times New Roman" pitchFamily="1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8405F-97C7-C684-0020-072BABAB9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973" y="2802894"/>
            <a:ext cx="6990053" cy="33740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BB6B6E-FC8C-882E-6AB6-010651644D1F}"/>
              </a:ext>
            </a:extLst>
          </p:cNvPr>
          <p:cNvSpPr txBox="1"/>
          <p:nvPr/>
        </p:nvSpPr>
        <p:spPr>
          <a:xfrm>
            <a:off x="174168" y="6314548"/>
            <a:ext cx="101019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>
              <a:buNone/>
            </a:pPr>
            <a:r>
              <a:rPr lang="en-US" i="1" dirty="0">
                <a:latin typeface="Times New Roman" pitchFamily="18"/>
                <a:cs typeface="Times New Roman" pitchFamily="18"/>
              </a:rPr>
              <a:t>*</a:t>
            </a:r>
            <a:r>
              <a:rPr lang="lt-LT" i="1" dirty="0">
                <a:latin typeface="Times New Roman" pitchFamily="18"/>
                <a:cs typeface="Times New Roman" pitchFamily="18"/>
              </a:rPr>
              <a:t>Laukas – medžiagos, kurių žmogus tiesiogiai nejunta (nemato, neužuodžia, negali paliesti).</a:t>
            </a:r>
            <a:endParaRPr lang="en-US" i="1" dirty="0">
              <a:latin typeface="Times New Roman" pitchFamily="18"/>
              <a:cs typeface="Times New Roman" pitchFamily="18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7BB4D8-42E8-5F25-CBF6-C6ABC1132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B7EB0AE-A798-6706-8029-167F6C1580C3}"/>
              </a:ext>
            </a:extLst>
          </p:cNvPr>
          <p:cNvGrpSpPr/>
          <p:nvPr/>
        </p:nvGrpSpPr>
        <p:grpSpPr>
          <a:xfrm>
            <a:off x="1216639" y="755384"/>
            <a:ext cx="10514187" cy="3719932"/>
            <a:chOff x="838906" y="2141327"/>
            <a:chExt cx="10514187" cy="371993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D18F6C9-A6C7-1DA9-06E6-E79BBBEE55A4}"/>
                </a:ext>
              </a:extLst>
            </p:cNvPr>
            <p:cNvSpPr/>
            <p:nvPr/>
          </p:nvSpPr>
          <p:spPr>
            <a:xfrm>
              <a:off x="6096000" y="3678489"/>
              <a:ext cx="3719932" cy="64560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22804"/>
                  </a:lnTo>
                  <a:lnTo>
                    <a:pt x="3719932" y="322804"/>
                  </a:lnTo>
                  <a:lnTo>
                    <a:pt x="3719932" y="64560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8CF6A10-1FC1-598B-0462-F88CB0F93918}"/>
                </a:ext>
              </a:extLst>
            </p:cNvPr>
            <p:cNvSpPr/>
            <p:nvPr/>
          </p:nvSpPr>
          <p:spPr>
            <a:xfrm>
              <a:off x="6050280" y="3678489"/>
              <a:ext cx="91440" cy="64560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64560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B0B6BE9-A15B-307B-92AB-D410A85CCBFF}"/>
                </a:ext>
              </a:extLst>
            </p:cNvPr>
            <p:cNvSpPr/>
            <p:nvPr/>
          </p:nvSpPr>
          <p:spPr>
            <a:xfrm>
              <a:off x="2376067" y="3678489"/>
              <a:ext cx="3719932" cy="64560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719932" y="0"/>
                  </a:moveTo>
                  <a:lnTo>
                    <a:pt x="3719932" y="322804"/>
                  </a:lnTo>
                  <a:lnTo>
                    <a:pt x="0" y="322804"/>
                  </a:lnTo>
                  <a:lnTo>
                    <a:pt x="0" y="64560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F4C6991-96A0-BF79-FC47-399AD0305724}"/>
                </a:ext>
              </a:extLst>
            </p:cNvPr>
            <p:cNvSpPr/>
            <p:nvPr/>
          </p:nvSpPr>
          <p:spPr>
            <a:xfrm>
              <a:off x="3143695" y="2141327"/>
              <a:ext cx="6533705" cy="1537161"/>
            </a:xfrm>
            <a:custGeom>
              <a:avLst/>
              <a:gdLst>
                <a:gd name="connsiteX0" fmla="*/ 0 w 3074323"/>
                <a:gd name="connsiteY0" fmla="*/ 0 h 1537161"/>
                <a:gd name="connsiteX1" fmla="*/ 3074323 w 3074323"/>
                <a:gd name="connsiteY1" fmla="*/ 0 h 1537161"/>
                <a:gd name="connsiteX2" fmla="*/ 3074323 w 3074323"/>
                <a:gd name="connsiteY2" fmla="*/ 1537161 h 1537161"/>
                <a:gd name="connsiteX3" fmla="*/ 0 w 3074323"/>
                <a:gd name="connsiteY3" fmla="*/ 1537161 h 1537161"/>
                <a:gd name="connsiteX4" fmla="*/ 0 w 3074323"/>
                <a:gd name="connsiteY4" fmla="*/ 0 h 153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4323" h="1537161">
                  <a:moveTo>
                    <a:pt x="0" y="0"/>
                  </a:moveTo>
                  <a:lnTo>
                    <a:pt x="3074323" y="0"/>
                  </a:lnTo>
                  <a:lnTo>
                    <a:pt x="3074323" y="1537161"/>
                  </a:lnTo>
                  <a:lnTo>
                    <a:pt x="0" y="15371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lt-LT" sz="3000" kern="1200" dirty="0"/>
                <a:t>ŠVIESOS BANGĄ APIBŪDINANTYS FIZIKINIAI DYDŽIAI</a:t>
              </a:r>
              <a:endParaRPr lang="en-US" sz="3000" kern="1200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C7B6B3AF-42AE-B535-FCA6-157272DF12A8}"/>
                    </a:ext>
                  </a:extLst>
                </p:cNvPr>
                <p:cNvSpPr/>
                <p:nvPr/>
              </p:nvSpPr>
              <p:spPr>
                <a:xfrm>
                  <a:off x="838906" y="4324098"/>
                  <a:ext cx="3074323" cy="1537161"/>
                </a:xfrm>
                <a:custGeom>
                  <a:avLst/>
                  <a:gdLst>
                    <a:gd name="connsiteX0" fmla="*/ 0 w 3074323"/>
                    <a:gd name="connsiteY0" fmla="*/ 0 h 1537161"/>
                    <a:gd name="connsiteX1" fmla="*/ 3074323 w 3074323"/>
                    <a:gd name="connsiteY1" fmla="*/ 0 h 1537161"/>
                    <a:gd name="connsiteX2" fmla="*/ 3074323 w 3074323"/>
                    <a:gd name="connsiteY2" fmla="*/ 1537161 h 1537161"/>
                    <a:gd name="connsiteX3" fmla="*/ 0 w 3074323"/>
                    <a:gd name="connsiteY3" fmla="*/ 1537161 h 1537161"/>
                    <a:gd name="connsiteX4" fmla="*/ 0 w 3074323"/>
                    <a:gd name="connsiteY4" fmla="*/ 0 h 1537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74323" h="1537161">
                      <a:moveTo>
                        <a:pt x="0" y="0"/>
                      </a:moveTo>
                      <a:lnTo>
                        <a:pt x="3074323" y="0"/>
                      </a:lnTo>
                      <a:lnTo>
                        <a:pt x="3074323" y="1537161"/>
                      </a:lnTo>
                      <a:lnTo>
                        <a:pt x="0" y="15371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9050" tIns="19050" rIns="19050" bIns="19050" numCol="1" spcCol="1270" anchor="ctr" anchorCtr="0">
                  <a:noAutofit/>
                </a:bodyPr>
                <a:lstStyle/>
                <a:p>
                  <a:pPr marL="0" lvl="0" indent="0" algn="ctr" defTabSz="1333500" eaLnBrk="1" latinLnBrk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lt-LT" sz="3000" kern="1200" dirty="0"/>
                    <a:t>Bangos ilgis (</a:t>
                  </a:r>
                  <a14:m>
                    <m:oMath xmlns:m="http://schemas.openxmlformats.org/officeDocument/2006/math">
                      <m:r>
                        <a:rPr lang="lt-LT" sz="3000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a14:m>
                  <a:r>
                    <a:rPr lang="lt-LT" sz="3000" kern="1200" dirty="0"/>
                    <a:t>)</a:t>
                  </a:r>
                  <a:endParaRPr lang="en-US" sz="3000" kern="1200" dirty="0"/>
                </a:p>
              </p:txBody>
            </p:sp>
          </mc:Choice>
          <mc:Fallback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C7B6B3AF-42AE-B535-FCA6-157272DF12A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906" y="4324098"/>
                  <a:ext cx="3074323" cy="1537161"/>
                </a:xfrm>
                <a:custGeom>
                  <a:avLst/>
                  <a:gdLst>
                    <a:gd name="connsiteX0" fmla="*/ 0 w 3074323"/>
                    <a:gd name="connsiteY0" fmla="*/ 0 h 1537161"/>
                    <a:gd name="connsiteX1" fmla="*/ 3074323 w 3074323"/>
                    <a:gd name="connsiteY1" fmla="*/ 0 h 1537161"/>
                    <a:gd name="connsiteX2" fmla="*/ 3074323 w 3074323"/>
                    <a:gd name="connsiteY2" fmla="*/ 1537161 h 1537161"/>
                    <a:gd name="connsiteX3" fmla="*/ 0 w 3074323"/>
                    <a:gd name="connsiteY3" fmla="*/ 1537161 h 1537161"/>
                    <a:gd name="connsiteX4" fmla="*/ 0 w 3074323"/>
                    <a:gd name="connsiteY4" fmla="*/ 0 h 1537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74323" h="1537161">
                      <a:moveTo>
                        <a:pt x="0" y="0"/>
                      </a:moveTo>
                      <a:lnTo>
                        <a:pt x="3074323" y="0"/>
                      </a:lnTo>
                      <a:lnTo>
                        <a:pt x="3074323" y="1537161"/>
                      </a:lnTo>
                      <a:lnTo>
                        <a:pt x="0" y="153716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1BEFB94-A998-D735-B86F-87BDDAD6FA3F}"/>
                </a:ext>
              </a:extLst>
            </p:cNvPr>
            <p:cNvSpPr/>
            <p:nvPr/>
          </p:nvSpPr>
          <p:spPr>
            <a:xfrm>
              <a:off x="4558838" y="4324098"/>
              <a:ext cx="3074323" cy="1537161"/>
            </a:xfrm>
            <a:custGeom>
              <a:avLst/>
              <a:gdLst>
                <a:gd name="connsiteX0" fmla="*/ 0 w 3074323"/>
                <a:gd name="connsiteY0" fmla="*/ 0 h 1537161"/>
                <a:gd name="connsiteX1" fmla="*/ 3074323 w 3074323"/>
                <a:gd name="connsiteY1" fmla="*/ 0 h 1537161"/>
                <a:gd name="connsiteX2" fmla="*/ 3074323 w 3074323"/>
                <a:gd name="connsiteY2" fmla="*/ 1537161 h 1537161"/>
                <a:gd name="connsiteX3" fmla="*/ 0 w 3074323"/>
                <a:gd name="connsiteY3" fmla="*/ 1537161 h 1537161"/>
                <a:gd name="connsiteX4" fmla="*/ 0 w 3074323"/>
                <a:gd name="connsiteY4" fmla="*/ 0 h 153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4323" h="1537161">
                  <a:moveTo>
                    <a:pt x="0" y="0"/>
                  </a:moveTo>
                  <a:lnTo>
                    <a:pt x="3074323" y="0"/>
                  </a:lnTo>
                  <a:lnTo>
                    <a:pt x="3074323" y="1537161"/>
                  </a:lnTo>
                  <a:lnTo>
                    <a:pt x="0" y="15371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lt-LT" sz="3000" kern="1200" dirty="0"/>
                <a:t>Periodas (</a:t>
              </a:r>
              <a:r>
                <a:rPr lang="lt-LT" sz="3000" i="1" dirty="0"/>
                <a:t>T</a:t>
              </a:r>
              <a:r>
                <a:rPr lang="lt-LT" sz="3000" kern="1200" dirty="0"/>
                <a:t>)</a:t>
              </a:r>
              <a:endParaRPr lang="en-US" sz="3000" kern="1200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CF9D7DC-4AED-ABF9-4CF7-8B1683BA74C0}"/>
                </a:ext>
              </a:extLst>
            </p:cNvPr>
            <p:cNvSpPr/>
            <p:nvPr/>
          </p:nvSpPr>
          <p:spPr>
            <a:xfrm>
              <a:off x="8278770" y="4324098"/>
              <a:ext cx="3074323" cy="1537161"/>
            </a:xfrm>
            <a:custGeom>
              <a:avLst/>
              <a:gdLst>
                <a:gd name="connsiteX0" fmla="*/ 0 w 3074323"/>
                <a:gd name="connsiteY0" fmla="*/ 0 h 1537161"/>
                <a:gd name="connsiteX1" fmla="*/ 3074323 w 3074323"/>
                <a:gd name="connsiteY1" fmla="*/ 0 h 1537161"/>
                <a:gd name="connsiteX2" fmla="*/ 3074323 w 3074323"/>
                <a:gd name="connsiteY2" fmla="*/ 1537161 h 1537161"/>
                <a:gd name="connsiteX3" fmla="*/ 0 w 3074323"/>
                <a:gd name="connsiteY3" fmla="*/ 1537161 h 1537161"/>
                <a:gd name="connsiteX4" fmla="*/ 0 w 3074323"/>
                <a:gd name="connsiteY4" fmla="*/ 0 h 153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4323" h="1537161">
                  <a:moveTo>
                    <a:pt x="0" y="0"/>
                  </a:moveTo>
                  <a:lnTo>
                    <a:pt x="3074323" y="0"/>
                  </a:lnTo>
                  <a:lnTo>
                    <a:pt x="3074323" y="1537161"/>
                  </a:lnTo>
                  <a:lnTo>
                    <a:pt x="0" y="15371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1333500" eaLnBrk="1" latinLnBrk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lt-LT" sz="3000" kern="1200" dirty="0"/>
                <a:t>Dažnis </a:t>
              </a:r>
              <a:r>
                <a:rPr lang="lt-LT" sz="3000" i="1" kern="1200" dirty="0"/>
                <a:t>(f)</a:t>
              </a:r>
              <a:endParaRPr lang="en-US" sz="3000" i="1" kern="1200" dirty="0"/>
            </a:p>
          </p:txBody>
        </p:sp>
      </p:grpSp>
      <p:pic>
        <p:nvPicPr>
          <p:cNvPr id="3074" name="Picture 2" descr="Wavelength - Wikipedia">
            <a:extLst>
              <a:ext uri="{FF2B5EF4-FFF2-40B4-BE49-F238E27FC236}">
                <a16:creationId xmlns:a16="http://schemas.microsoft.com/office/drawing/2014/main" id="{7CCA6EBA-4AFB-BD16-14E9-9BF02DC1F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534" y="4533202"/>
            <a:ext cx="3074324" cy="214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C9FDE4-3A3B-E9B5-85E9-7F01175F8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3170" y="4644927"/>
            <a:ext cx="3798356" cy="203523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DD25EB1-87CF-C7D4-AB24-917BA49FE8AB}"/>
              </a:ext>
            </a:extLst>
          </p:cNvPr>
          <p:cNvCxnSpPr>
            <a:cxnSpLocks/>
          </p:cNvCxnSpPr>
          <p:nvPr/>
        </p:nvCxnSpPr>
        <p:spPr>
          <a:xfrm>
            <a:off x="4865914" y="5867399"/>
            <a:ext cx="1675261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5AE53F0-0BD3-246F-5DC0-2C2BA527DC76}"/>
              </a:ext>
            </a:extLst>
          </p:cNvPr>
          <p:cNvSpPr txBox="1"/>
          <p:nvPr/>
        </p:nvSpPr>
        <p:spPr>
          <a:xfrm>
            <a:off x="5888082" y="5477877"/>
            <a:ext cx="585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42E9412-ECA1-907F-687F-958CF3B3C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9145" y="4644927"/>
            <a:ext cx="3798356" cy="2035233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60B38D3-923D-DBAF-FFAE-A7B0E3A792D2}"/>
              </a:ext>
            </a:extLst>
          </p:cNvPr>
          <p:cNvCxnSpPr>
            <a:cxnSpLocks/>
          </p:cNvCxnSpPr>
          <p:nvPr/>
        </p:nvCxnSpPr>
        <p:spPr>
          <a:xfrm>
            <a:off x="8686800" y="5236028"/>
            <a:ext cx="1675261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EEF91C9-1089-5D2D-8CAD-B548D7C6E11F}"/>
              </a:ext>
            </a:extLst>
          </p:cNvPr>
          <p:cNvSpPr txBox="1"/>
          <p:nvPr/>
        </p:nvSpPr>
        <p:spPr>
          <a:xfrm>
            <a:off x="9442672" y="4866696"/>
            <a:ext cx="585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60D6041-5617-06BA-6CB9-5C1A1487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97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48FC1E-6138-84EC-4808-6502D8F392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4078" y="1086024"/>
            <a:ext cx="5387844" cy="1474666"/>
          </a:xfrm>
        </p:spPr>
        <p:txBody>
          <a:bodyPr anchor="b" anchorCtr="1">
            <a:noAutofit/>
          </a:bodyPr>
          <a:lstStyle/>
          <a:p>
            <a:pPr lvl="0" algn="ctr"/>
            <a:r>
              <a:rPr lang="lt-LT" sz="4800" b="1" dirty="0">
                <a:latin typeface="Times New Roman" pitchFamily="18"/>
                <a:cs typeface="Times New Roman" pitchFamily="18"/>
              </a:rPr>
              <a:t>ŠVIESOS BANGOS ILGIS</a:t>
            </a:r>
            <a:endParaRPr lang="en-US" sz="4800" b="1" dirty="0">
              <a:latin typeface="Times New Roman" pitchFamily="18"/>
              <a:cs typeface="Times New Roman" pitchFamily="1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D37ED-398E-CEF5-E8C8-125A9E46466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13143" y="3646713"/>
            <a:ext cx="5128779" cy="2571057"/>
          </a:xfrm>
        </p:spPr>
        <p:txBody>
          <a:bodyPr anchor="t">
            <a:normAutofit/>
          </a:bodyPr>
          <a:lstStyle/>
          <a:p>
            <a:pPr marL="0" lvl="0" indent="0" algn="just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bangos ilgis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ea typeface="Cambria Math" pitchFamily="18"/>
                <a:cs typeface="Times New Roman" panose="02020603050405020304" pitchFamily="18" charset="0"/>
              </a:rPr>
              <a:t>𝜆)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trumpiausias atstumas tarp dviejų artimiausių vienodai svyruojančių elektrinio ar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magnetinio lauko taškų.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Wavelength - Wikipedia">
            <a:extLst>
              <a:ext uri="{FF2B5EF4-FFF2-40B4-BE49-F238E27FC236}">
                <a16:creationId xmlns:a16="http://schemas.microsoft.com/office/drawing/2014/main" id="{79070E6B-D6B4-BCBF-D162-FF28E2D95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1" y="1778812"/>
            <a:ext cx="4797056" cy="334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D53D7-21F1-1673-E169-427C15F05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fld id="{B550F809-AA9C-4BEF-86E4-FCCF800E1F37}" type="slidenum">
              <a:rPr lang="en-US" sz="900"/>
              <a:pPr lvl="0">
                <a:spcAft>
                  <a:spcPts val="600"/>
                </a:spcAft>
              </a:pPr>
              <a:t>15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774313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48FC1E-6138-84EC-4808-6502D8F392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685800"/>
            <a:ext cx="4691158" cy="1474666"/>
          </a:xfrm>
        </p:spPr>
        <p:txBody>
          <a:bodyPr anchor="b" anchorCtr="1">
            <a:noAutofit/>
          </a:bodyPr>
          <a:lstStyle/>
          <a:p>
            <a:pPr lvl="0" algn="ctr"/>
            <a:r>
              <a:rPr lang="lt-LT" sz="4800" b="1" dirty="0">
                <a:latin typeface="Times New Roman" pitchFamily="18"/>
                <a:cs typeface="Times New Roman" pitchFamily="18"/>
              </a:rPr>
              <a:t>ŠVIESOS BANGOS ILGIS</a:t>
            </a:r>
            <a:endParaRPr lang="en-US" sz="4800" b="1" dirty="0">
              <a:latin typeface="Times New Roman" pitchFamily="18"/>
              <a:cs typeface="Times New Roman" pitchFamily="1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8D37ED-398E-CEF5-E8C8-125A9E464663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533400" y="2846265"/>
                <a:ext cx="5192486" cy="3371505"/>
              </a:xfrm>
            </p:spPr>
            <p:txBody>
              <a:bodyPr anchor="t">
                <a:normAutofit/>
              </a:bodyPr>
              <a:lstStyle/>
              <a:p>
                <a:pPr marL="0" indent="0">
                  <a:buNone/>
                </a:pPr>
                <a:r>
                  <a:rPr lang="lt-LT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Bangos ilgio pagrindinis matavimo vienetas – metras:</a:t>
                </a:r>
              </a:p>
              <a:p>
                <a:pPr marL="0" indent="0">
                  <a:buNone/>
                </a:pPr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itchFamily="18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/>
                      </a:rPr>
                      <m:t>𝜆</m:t>
                    </m:r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/>
                          </a:rPr>
                          <m:t>m</m:t>
                        </m:r>
                      </m:e>
                    </m:d>
                  </m:oMath>
                </a14:m>
                <a:r>
                  <a:rPr lang="lt-LT" dirty="0">
                    <a:solidFill>
                      <a:schemeClr val="tx1"/>
                    </a:solidFill>
                    <a:latin typeface="Times New Roman" pitchFamily="18"/>
                    <a:cs typeface="Times New Roman" pitchFamily="18"/>
                  </a:rPr>
                  <a:t>.</a:t>
                </a:r>
                <a:endParaRPr lang="en-US" dirty="0">
                  <a:solidFill>
                    <a:schemeClr val="tx1"/>
                  </a:solidFill>
                  <a:latin typeface="Times New Roman" pitchFamily="18"/>
                  <a:cs typeface="Times New Roman" pitchFamily="18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8D37ED-398E-CEF5-E8C8-125A9E46466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2846265"/>
                <a:ext cx="5192486" cy="3371505"/>
              </a:xfrm>
              <a:blipFill>
                <a:blip r:embed="rId2"/>
                <a:stretch>
                  <a:fillRect l="-2468" t="-3255" r="-39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Wavelength - Wikipedia">
            <a:extLst>
              <a:ext uri="{FF2B5EF4-FFF2-40B4-BE49-F238E27FC236}">
                <a16:creationId xmlns:a16="http://schemas.microsoft.com/office/drawing/2014/main" id="{FF6F1E1B-A3D8-2E83-6A0B-639FECBC3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1" y="1778812"/>
            <a:ext cx="4797056" cy="334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7FCAB-5651-29A4-F2BD-052CC85DF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fld id="{B550F809-AA9C-4BEF-86E4-FCCF800E1F37}" type="slidenum">
              <a:rPr lang="en-US" sz="900"/>
              <a:pPr lvl="0">
                <a:spcAft>
                  <a:spcPts val="600"/>
                </a:spcAft>
              </a:pPr>
              <a:t>16</a:t>
            </a:fld>
            <a:endParaRPr lang="en-US" sz="9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50CEB-E5AD-DBFA-B3DE-D3DB5D7A6E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1442" y="486336"/>
            <a:ext cx="4353116" cy="1474666"/>
          </a:xfrm>
        </p:spPr>
        <p:txBody>
          <a:bodyPr anchor="b" anchorCtr="1">
            <a:normAutofit/>
          </a:bodyPr>
          <a:lstStyle/>
          <a:p>
            <a:pPr lvl="0" algn="ctr"/>
            <a:r>
              <a:rPr lang="lt-LT" sz="5400" b="1" dirty="0">
                <a:latin typeface="Times New Roman" pitchFamily="18"/>
                <a:cs typeface="Times New Roman" pitchFamily="18"/>
              </a:rPr>
              <a:t>DAŽNIS</a:t>
            </a:r>
            <a:endParaRPr lang="en-US" sz="5400" b="1" dirty="0">
              <a:latin typeface="Times New Roman" pitchFamily="18"/>
              <a:cs typeface="Times New Roman" pitchFamily="1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2B4ED6-30CD-ECE1-6E72-914AE4752FD8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812713" y="2524284"/>
                <a:ext cx="4952999" cy="3770434"/>
              </a:xfrm>
            </p:spPr>
            <p:txBody>
              <a:bodyPr anchor="t">
                <a:noAutofit/>
              </a:bodyPr>
              <a:lstStyle/>
              <a:p>
                <a:pPr lvl="0" algn="just"/>
                <a:r>
                  <a:rPr lang="lt-LT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Dažnis</a:t>
                </a:r>
                <a:r>
                  <a:rPr 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(f)</a:t>
                </a:r>
                <a:r>
                  <a:rPr lang="lt-LT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elektromagnetinės bangos svyravimų skaičius per vieną sekundę.</a:t>
                </a:r>
              </a:p>
              <a:p>
                <a:pPr lvl="0" algn="just"/>
                <a:r>
                  <a:rPr lang="lt-LT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Dažnio pagrindinis matavimo vienetas – hercas:</a:t>
                </a:r>
              </a:p>
              <a:p>
                <a:pPr marL="0" lvl="0" indent="0" algn="just">
                  <a:buNone/>
                </a:pPr>
                <a14:m>
                  <m:oMath xmlns:m="http://schemas.openxmlformats.org/officeDocument/2006/math">
                    <m:r>
                      <a:rPr lang="lt-LT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Hz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r>
                  <a:rPr lang="en-US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Taip</a:t>
                </a:r>
                <a:r>
                  <a:rPr 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pat </a:t>
                </a:r>
                <a:r>
                  <a:rPr lang="en-US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literat</a:t>
                </a:r>
                <a:r>
                  <a:rPr lang="lt-LT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ūroje galima rasti, kad dažnis matuojamas: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r>
                        <a:rPr lang="en-US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2B4ED6-30CD-ECE1-6E72-914AE4752FD8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2713" y="2524284"/>
                <a:ext cx="4952999" cy="3770434"/>
              </a:xfrm>
              <a:blipFill>
                <a:blip r:embed="rId2"/>
                <a:stretch>
                  <a:fillRect l="-2214" t="-2746" r="-2460" b="-7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diagram of a waveform&#10;&#10;Description automatically generated with medium confidence">
            <a:extLst>
              <a:ext uri="{FF2B5EF4-FFF2-40B4-BE49-F238E27FC236}">
                <a16:creationId xmlns:a16="http://schemas.microsoft.com/office/drawing/2014/main" id="{047FF29A-0ECF-0688-AA13-9E2012D83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370" y="685799"/>
            <a:ext cx="4397917" cy="553197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08A5EE-E53C-D5A9-2184-22D62C1F4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fld id="{B550F809-AA9C-4BEF-86E4-FCCF800E1F37}" type="slidenum">
              <a:rPr lang="en-US" sz="900"/>
              <a:pPr lvl="0">
                <a:spcAft>
                  <a:spcPts val="600"/>
                </a:spcAft>
              </a:pPr>
              <a:t>17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500944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F89D4-88D1-FA1B-307F-4FAEA644F1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2561" y="156848"/>
            <a:ext cx="10626877" cy="1325559"/>
          </a:xfrm>
        </p:spPr>
        <p:txBody>
          <a:bodyPr anchorCtr="1"/>
          <a:lstStyle/>
          <a:p>
            <a:pPr lvl="0" algn="ctr"/>
            <a:r>
              <a:rPr lang="lt-LT" b="1" dirty="0">
                <a:latin typeface="Times New Roman" pitchFamily="18"/>
                <a:cs typeface="Times New Roman" pitchFamily="18"/>
              </a:rPr>
              <a:t>ELEKTROMAGNETINIŲ BANGŲ SPEKTRAS</a:t>
            </a:r>
            <a:endParaRPr lang="en-US" b="1" dirty="0">
              <a:latin typeface="Times New Roman" pitchFamily="18"/>
              <a:cs typeface="Times New Roman" pitchFamily="18"/>
            </a:endParaRP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E8B8AD6F-1418-0F81-BCF6-209EF27E1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455" y="2463769"/>
            <a:ext cx="8828314" cy="418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B7A90F-DB60-481B-DEA4-65FE816D15CD}"/>
              </a:ext>
            </a:extLst>
          </p:cNvPr>
          <p:cNvSpPr txBox="1"/>
          <p:nvPr/>
        </p:nvSpPr>
        <p:spPr>
          <a:xfrm>
            <a:off x="2644361" y="3389109"/>
            <a:ext cx="1382486" cy="523220"/>
          </a:xfrm>
          <a:prstGeom prst="rect">
            <a:avLst/>
          </a:prstGeom>
          <a:solidFill>
            <a:srgbClr val="DBDBDB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GAMA SPINDULIAI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B82276-FCA1-C65A-C613-BF3B9968C1A0}"/>
              </a:ext>
            </a:extLst>
          </p:cNvPr>
          <p:cNvSpPr txBox="1"/>
          <p:nvPr/>
        </p:nvSpPr>
        <p:spPr>
          <a:xfrm>
            <a:off x="4319903" y="3429000"/>
            <a:ext cx="849085" cy="369332"/>
          </a:xfrm>
          <a:prstGeom prst="rect">
            <a:avLst/>
          </a:prstGeom>
          <a:solidFill>
            <a:srgbClr val="DBDBDB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RENTGENO SPINDULIAI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CEE810-4A8B-3A03-B307-36BAC8D18C9D}"/>
              </a:ext>
            </a:extLst>
          </p:cNvPr>
          <p:cNvSpPr txBox="1"/>
          <p:nvPr/>
        </p:nvSpPr>
        <p:spPr>
          <a:xfrm>
            <a:off x="6704735" y="3445196"/>
            <a:ext cx="849085" cy="400110"/>
          </a:xfrm>
          <a:prstGeom prst="rect">
            <a:avLst/>
          </a:prstGeom>
          <a:solidFill>
            <a:srgbClr val="DBDBDB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MIKRO-BANGOS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EEE7AD-9993-2336-1957-C76BF44F4A3D}"/>
              </a:ext>
            </a:extLst>
          </p:cNvPr>
          <p:cNvSpPr txBox="1"/>
          <p:nvPr/>
        </p:nvSpPr>
        <p:spPr>
          <a:xfrm>
            <a:off x="7553820" y="3778739"/>
            <a:ext cx="985156" cy="215444"/>
          </a:xfrm>
          <a:prstGeom prst="rect">
            <a:avLst/>
          </a:prstGeom>
          <a:solidFill>
            <a:srgbClr val="DBDBDB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RADIO BANGOS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723C3C-C96E-68B7-AF43-E6191DEE36B8}"/>
              </a:ext>
            </a:extLst>
          </p:cNvPr>
          <p:cNvSpPr txBox="1"/>
          <p:nvPr/>
        </p:nvSpPr>
        <p:spPr>
          <a:xfrm>
            <a:off x="4620986" y="4802617"/>
            <a:ext cx="21444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MATOMAS SPEKTRAS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E3E003-F5BD-DD4E-95E6-E61D6E31A6DF}"/>
              </a:ext>
            </a:extLst>
          </p:cNvPr>
          <p:cNvSpPr txBox="1"/>
          <p:nvPr/>
        </p:nvSpPr>
        <p:spPr>
          <a:xfrm>
            <a:off x="8720885" y="2591154"/>
            <a:ext cx="21072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DIDĖJA DAŽNIS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8F9689-260B-C6C2-EAD4-85AFF1B31F78}"/>
              </a:ext>
            </a:extLst>
          </p:cNvPr>
          <p:cNvSpPr txBox="1"/>
          <p:nvPr/>
        </p:nvSpPr>
        <p:spPr>
          <a:xfrm>
            <a:off x="8277723" y="4494840"/>
            <a:ext cx="23140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DIDĖJA BANGOS ILGIS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521F4C-1070-6200-0EDB-EFF2C59EFE86}"/>
              </a:ext>
            </a:extLst>
          </p:cNvPr>
          <p:cNvSpPr txBox="1"/>
          <p:nvPr/>
        </p:nvSpPr>
        <p:spPr>
          <a:xfrm>
            <a:off x="8793375" y="3571895"/>
            <a:ext cx="1774367" cy="215444"/>
          </a:xfrm>
          <a:prstGeom prst="rect">
            <a:avLst/>
          </a:prstGeom>
          <a:solidFill>
            <a:srgbClr val="DBDBDB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ILGOSIOS RADIO BANGOS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4DF976-B88D-EB83-B659-9898F17B6FC3}"/>
              </a:ext>
            </a:extLst>
          </p:cNvPr>
          <p:cNvSpPr txBox="1"/>
          <p:nvPr/>
        </p:nvSpPr>
        <p:spPr>
          <a:xfrm>
            <a:off x="4263749" y="5899202"/>
            <a:ext cx="2231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1D8E3E-AE82-9CB0-11D5-8DF8B924E608}"/>
              </a:ext>
            </a:extLst>
          </p:cNvPr>
          <p:cNvSpPr txBox="1"/>
          <p:nvPr/>
        </p:nvSpPr>
        <p:spPr>
          <a:xfrm>
            <a:off x="5057406" y="5899203"/>
            <a:ext cx="2231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8EAC76B-1B18-76EC-8686-918A405B6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3229" y="5983842"/>
            <a:ext cx="114316" cy="20005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D0F536E-39A1-2BC3-6366-03AE996CF922}"/>
              </a:ext>
            </a:extLst>
          </p:cNvPr>
          <p:cNvSpPr txBox="1"/>
          <p:nvPr/>
        </p:nvSpPr>
        <p:spPr>
          <a:xfrm>
            <a:off x="396723" y="1376174"/>
            <a:ext cx="113985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Galime pamatyti, kad raudonos šviesos bangos ilgis yra didžiausias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665 nm),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violetinės - mažiausias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(400 nm), o da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žnis – priešingai.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313FCBC3-7079-9B46-0692-8854126EE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9FB7C7-B78C-19E1-4862-7FE2647D4E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1442" y="1069775"/>
            <a:ext cx="4353116" cy="1474666"/>
          </a:xfrm>
        </p:spPr>
        <p:txBody>
          <a:bodyPr anchor="b" anchorCtr="1">
            <a:noAutofit/>
          </a:bodyPr>
          <a:lstStyle/>
          <a:p>
            <a:pPr lvl="0" algn="ctr"/>
            <a:r>
              <a:rPr lang="lt-LT" sz="4800" b="1" dirty="0">
                <a:latin typeface="Times New Roman" pitchFamily="18"/>
                <a:cs typeface="Times New Roman" pitchFamily="18"/>
              </a:rPr>
              <a:t>BANGOS SVYRAVIMO PERIODAS</a:t>
            </a:r>
            <a:endParaRPr lang="en-US" sz="4800" b="1" dirty="0">
              <a:latin typeface="Times New Roman" pitchFamily="18"/>
              <a:cs typeface="Times New Roman" pitchFamily="1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21BEDA-E658-D479-93FC-B454CD2EB3F4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402772" y="2951041"/>
                <a:ext cx="5562600" cy="3770434"/>
              </a:xfrm>
            </p:spPr>
            <p:txBody>
              <a:bodyPr anchor="t">
                <a:noAutofit/>
              </a:bodyPr>
              <a:lstStyle/>
              <a:p>
                <a:pPr marL="0" lvl="0" indent="0" algn="just">
                  <a:buNone/>
                </a:pPr>
                <a:r>
                  <a:rPr lang="lt-LT" dirty="0">
                    <a:solidFill>
                      <a:schemeClr val="tx1"/>
                    </a:solidFill>
                    <a:latin typeface="Times New Roman" pitchFamily="18"/>
                    <a:cs typeface="Times New Roman" pitchFamily="18"/>
                  </a:rPr>
                  <a:t>Bangos svyravimo periodas</a:t>
                </a:r>
                <a:r>
                  <a:rPr lang="en-US" dirty="0">
                    <a:solidFill>
                      <a:schemeClr val="tx1"/>
                    </a:solidFill>
                    <a:latin typeface="Times New Roman" pitchFamily="18"/>
                    <a:cs typeface="Times New Roman" pitchFamily="18"/>
                  </a:rPr>
                  <a:t> (</a:t>
                </a:r>
                <a:r>
                  <a:rPr lang="en-US" i="1" dirty="0">
                    <a:solidFill>
                      <a:schemeClr val="tx1"/>
                    </a:solidFill>
                    <a:latin typeface="Times New Roman" pitchFamily="18"/>
                    <a:cs typeface="Times New Roman" pitchFamily="18"/>
                  </a:rPr>
                  <a:t>T</a:t>
                </a:r>
                <a:r>
                  <a:rPr lang="en-US" dirty="0">
                    <a:solidFill>
                      <a:schemeClr val="tx1"/>
                    </a:solidFill>
                    <a:latin typeface="Times New Roman" pitchFamily="18"/>
                    <a:cs typeface="Times New Roman" pitchFamily="18"/>
                  </a:rPr>
                  <a:t>)</a:t>
                </a:r>
                <a:r>
                  <a:rPr lang="lt-LT" dirty="0">
                    <a:solidFill>
                      <a:schemeClr val="tx1"/>
                    </a:solidFill>
                    <a:latin typeface="Times New Roman" pitchFamily="18"/>
                    <a:cs typeface="Times New Roman" pitchFamily="18"/>
                  </a:rPr>
                  <a:t> – trumpiausias laikas, per kurį įvyksta vienas elektromagnetinio  lauko svyravimas.</a:t>
                </a:r>
              </a:p>
              <a:p>
                <a:pPr marL="0" lvl="0" indent="0" algn="just">
                  <a:buNone/>
                </a:pPr>
                <a:r>
                  <a:rPr lang="lt-LT" dirty="0">
                    <a:solidFill>
                      <a:schemeClr val="tx1"/>
                    </a:solidFill>
                    <a:latin typeface="Times New Roman" pitchFamily="18"/>
                    <a:cs typeface="Times New Roman" pitchFamily="18"/>
                  </a:rPr>
                  <a:t>Pagrindinis periodo matavimo vieentas – sekundė:</a:t>
                </a:r>
              </a:p>
              <a:p>
                <a:pPr marL="0" lvl="0" indent="0" algn="just">
                  <a:buNone/>
                </a:pPr>
                <a14:m>
                  <m:oMath xmlns:m="http://schemas.openxmlformats.org/officeDocument/2006/math">
                    <m:r>
                      <a:rPr lang="lt-LT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/>
                      </a:rPr>
                      <m:t>𝑇</m:t>
                    </m:r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/>
                          </a:rPr>
                          <m:t>s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Times New Roman" pitchFamily="18"/>
                    <a:cs typeface="Times New Roman" pitchFamily="18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21BEDA-E658-D479-93FC-B454CD2EB3F4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2772" y="2951041"/>
                <a:ext cx="5562600" cy="3770434"/>
              </a:xfrm>
              <a:blipFill>
                <a:blip r:embed="rId2"/>
                <a:stretch>
                  <a:fillRect l="-2191" t="-2746" r="-21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Determining the Period of a Wave Graphically | Physics | Study.com">
            <a:extLst>
              <a:ext uri="{FF2B5EF4-FFF2-40B4-BE49-F238E27FC236}">
                <a16:creationId xmlns:a16="http://schemas.microsoft.com/office/drawing/2014/main" id="{C51FD368-E4CA-ADDA-AC8B-75FE9D726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1" y="1994346"/>
            <a:ext cx="4797056" cy="2914877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6EC0AF-E909-668A-5D3C-B446480FA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fld id="{B550F809-AA9C-4BEF-86E4-FCCF800E1F37}" type="slidenum">
              <a:rPr lang="en-US" sz="900"/>
              <a:pPr lvl="0">
                <a:spcAft>
                  <a:spcPts val="600"/>
                </a:spcAft>
              </a:pPr>
              <a:t>19</a:t>
            </a:fld>
            <a:endParaRPr lang="en-US" sz="9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B299CAB-C506-454B-90FC-406572829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D99311-F254-40F1-8AB5-EE3E7B9B6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46CF3-982D-42EF-5B5E-90A1228B6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4772" y="1070149"/>
            <a:ext cx="9411176" cy="1004836"/>
          </a:xfrm>
        </p:spPr>
        <p:txBody>
          <a:bodyPr anchor="ctr">
            <a:noAutofit/>
          </a:bodyPr>
          <a:lstStyle/>
          <a:p>
            <a:pPr algn="ctr"/>
            <a:r>
              <a:rPr lang="lt-LT" b="1" dirty="0">
                <a:latin typeface="Times New Roman" pitchFamily="18"/>
                <a:cs typeface="Times New Roman" pitchFamily="18"/>
              </a:rPr>
              <a:t>DAŽNIS IR PERIODAS – VIENAS KITAM ATVIRKŠTINIAI DYDŽIAI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89E3CB-00ED-4691-9F0F-F23EA3564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016" y="2444376"/>
            <a:ext cx="10824184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EB51CE-2878-1BE8-761A-47DB67289E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16054" y="2768321"/>
                <a:ext cx="8959892" cy="2828543"/>
              </a:xfrm>
            </p:spPr>
            <p:txBody>
              <a:bodyPr anchor="t">
                <a:noAutofit/>
              </a:bodyPr>
              <a:lstStyle/>
              <a:p>
                <a:r>
                  <a:rPr lang="lt-LT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Didėjant šviesos bangos dažniui (</a:t>
                </a:r>
                <a:r>
                  <a:rPr lang="lt-LT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lt-LT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šviesos bangos periodas (</a:t>
                </a:r>
                <a:r>
                  <a:rPr lang="lt-LT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lt-LT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mažėja: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lt-LT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lt-LT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lt-LT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lt-LT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:pPr marL="0" indent="0">
                  <a:buNone/>
                </a:pPr>
                <a:r>
                  <a:rPr lang="lt-LT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arba didėjant šviesos bangos periodui (</a:t>
                </a:r>
                <a:r>
                  <a:rPr lang="lt-LT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lt-LT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šviesos bangos dažnis (</a:t>
                </a:r>
                <a:r>
                  <a:rPr lang="lt-LT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lt-LT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mažėja:</a:t>
                </a:r>
              </a:p>
              <a:p>
                <a:pPr marL="0" indent="0" algn="ctr">
                  <a:buNone/>
                </a:pPr>
                <a:r>
                  <a:rPr lang="lt-LT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lt-LT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lt-LT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lt-LT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EB51CE-2878-1BE8-761A-47DB67289E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16054" y="2768321"/>
                <a:ext cx="8959892" cy="2828543"/>
              </a:xfrm>
              <a:blipFill>
                <a:blip r:embed="rId2"/>
                <a:stretch>
                  <a:fillRect l="-1361" t="-3664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46771-D632-D948-7B1E-2393FE17E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fld id="{B550F809-AA9C-4BEF-86E4-FCCF800E1F37}" type="slidenum">
              <a:rPr lang="en-US" sz="900"/>
              <a:pPr lvl="0">
                <a:spcAft>
                  <a:spcPts val="600"/>
                </a:spcAft>
              </a:pPr>
              <a:t>20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801244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C1A1C5D3-C053-4EE9-BE1A-419B6E27C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221673"/>
            <a:ext cx="8384770" cy="1332634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CD1C68-98F6-C1C5-30F5-02A0BDF915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03121" y="310343"/>
            <a:ext cx="7985759" cy="868823"/>
          </a:xfrm>
        </p:spPr>
        <p:txBody>
          <a:bodyPr vert="horz" lIns="91440" tIns="45720" rIns="91440" bIns="45720" rtlCol="0" anchor="ctr" anchorCtr="1">
            <a:normAutofit fontScale="90000"/>
          </a:bodyPr>
          <a:lstStyle/>
          <a:p>
            <a:pPr lvl="0" algn="ctr"/>
            <a:r>
              <a:rPr lang="en-US" sz="40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ŠVIESĄ APIBŪDINANTYS DYDŽIAI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121140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CFA3199-2279-1932-6FDB-8FD6DB553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defTabSz="914400">
              <a:spcAft>
                <a:spcPts val="600"/>
              </a:spcAft>
            </a:pPr>
            <a:fld id="{B550F809-AA9C-4BEF-86E4-FCCF800E1F37}" type="slidenum"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lvl="0" defTabSz="914400">
                <a:spcAft>
                  <a:spcPts val="600"/>
                </a:spcAft>
              </a:pPr>
              <a:t>21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010C386-420C-D9B8-E468-4E9FFF00BA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236705"/>
              </p:ext>
            </p:extLst>
          </p:nvPr>
        </p:nvGraphicFramePr>
        <p:xfrm>
          <a:off x="385572" y="2169862"/>
          <a:ext cx="11420857" cy="4035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924">
                  <a:extLst>
                    <a:ext uri="{9D8B030D-6E8A-4147-A177-3AD203B41FA5}">
                      <a16:colId xmlns:a16="http://schemas.microsoft.com/office/drawing/2014/main" val="1735622714"/>
                    </a:ext>
                  </a:extLst>
                </a:gridCol>
                <a:gridCol w="2750597">
                  <a:extLst>
                    <a:ext uri="{9D8B030D-6E8A-4147-A177-3AD203B41FA5}">
                      <a16:colId xmlns:a16="http://schemas.microsoft.com/office/drawing/2014/main" val="2406504560"/>
                    </a:ext>
                  </a:extLst>
                </a:gridCol>
                <a:gridCol w="2870739">
                  <a:extLst>
                    <a:ext uri="{9D8B030D-6E8A-4147-A177-3AD203B41FA5}">
                      <a16:colId xmlns:a16="http://schemas.microsoft.com/office/drawing/2014/main" val="519825086"/>
                    </a:ext>
                  </a:extLst>
                </a:gridCol>
                <a:gridCol w="2750597">
                  <a:extLst>
                    <a:ext uri="{9D8B030D-6E8A-4147-A177-3AD203B41FA5}">
                      <a16:colId xmlns:a16="http://schemas.microsoft.com/office/drawing/2014/main" val="1423177681"/>
                    </a:ext>
                  </a:extLst>
                </a:gridCol>
              </a:tblGrid>
              <a:tr h="1312755">
                <a:tc>
                  <a:txBody>
                    <a:bodyPr/>
                    <a:lstStyle/>
                    <a:p>
                      <a:pPr lvl="0"/>
                      <a:r>
                        <a:rPr lang="lt-LT" sz="2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FIZIKINIS DYDIS</a:t>
                      </a:r>
                      <a:endParaRPr lang="en-US" sz="2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FIZIKINIO DYDŽIO ŽYMĖJIMAS</a:t>
                      </a:r>
                      <a:endParaRPr lang="en-US" sz="2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MATAVIMO VIENETAS</a:t>
                      </a:r>
                      <a:endParaRPr lang="en-US" sz="2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lt-LT" sz="2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MATAVIMO VIENETO ŽYMĖJIMAS</a:t>
                      </a:r>
                      <a:endParaRPr lang="en-US" sz="2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971720"/>
                  </a:ext>
                </a:extLst>
              </a:tr>
              <a:tr h="571002">
                <a:tc>
                  <a:txBody>
                    <a:bodyPr/>
                    <a:lstStyle/>
                    <a:p>
                      <a:pPr lvl="0" algn="l"/>
                      <a:r>
                        <a:rPr lang="lt-LT" sz="29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BANGOS ILGIS</a:t>
                      </a:r>
                      <a:endParaRPr lang="en-US" sz="2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𝜆</a:t>
                      </a:r>
                      <a:endParaRPr lang="en-US" sz="2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metras</a:t>
                      </a: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751604"/>
                  </a:ext>
                </a:extLst>
              </a:tr>
              <a:tr h="1009998">
                <a:tc>
                  <a:txBody>
                    <a:bodyPr/>
                    <a:lstStyle/>
                    <a:p>
                      <a:pPr lvl="0" algn="l"/>
                      <a:r>
                        <a:rPr lang="lt-LT" sz="29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ŠVIESOS GREITIS ORE</a:t>
                      </a:r>
                      <a:endParaRPr lang="en-US" sz="2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2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lt-LT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etras per seku</a:t>
                      </a:r>
                      <a:r>
                        <a:rPr lang="lt-LT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ndę</a:t>
                      </a:r>
                      <a:endParaRPr lang="en-US" sz="2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lt-LT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m/s</a:t>
                      </a:r>
                      <a:endParaRPr lang="en-US" sz="2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146564"/>
                  </a:ext>
                </a:extLst>
              </a:tr>
              <a:tr h="571002">
                <a:tc>
                  <a:txBody>
                    <a:bodyPr/>
                    <a:lstStyle/>
                    <a:p>
                      <a:pPr lvl="0" algn="l"/>
                      <a:r>
                        <a:rPr lang="lt-LT" sz="29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DAŽNIS</a:t>
                      </a:r>
                      <a:endParaRPr lang="en-US" sz="2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lt-LT" sz="2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2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lt-LT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hercas</a:t>
                      </a:r>
                      <a:endParaRPr lang="en-US" sz="2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lt-LT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Hz</a:t>
                      </a:r>
                      <a:endParaRPr lang="en-US" sz="2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746788"/>
                  </a:ext>
                </a:extLst>
              </a:tr>
              <a:tr h="571002">
                <a:tc>
                  <a:txBody>
                    <a:bodyPr/>
                    <a:lstStyle/>
                    <a:p>
                      <a:pPr lvl="0" algn="l"/>
                      <a:r>
                        <a:rPr lang="lt-LT" sz="29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PERIODAS</a:t>
                      </a:r>
                      <a:endParaRPr lang="en-US" sz="29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lt-LT" sz="2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2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lt-LT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sekundė</a:t>
                      </a:r>
                      <a:endParaRPr lang="en-US" sz="2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lt-LT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673" marR="95673" marT="47837" marB="47837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15572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8532AE1-3E02-470C-B898-A0C62F2E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401DF7-4687-415B-A91D-DB43BEEBD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64612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FC09D2-72D2-4174-A2DF-1017D0FEB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912" y="685800"/>
            <a:ext cx="6048935" cy="5486400"/>
          </a:xfrm>
          <a:prstGeom prst="rect">
            <a:avLst/>
          </a:pr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9B96EE-265B-A395-55AD-CFD1A64F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540" y="1228880"/>
            <a:ext cx="5421316" cy="1065313"/>
          </a:xfrm>
        </p:spPr>
        <p:txBody>
          <a:bodyPr anchor="b">
            <a:noAutofit/>
          </a:bodyPr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BANGOS AMPLITUDĖ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D58DB4-385C-D547-8646-4A6CD0B880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42771" y="2605651"/>
                <a:ext cx="5421316" cy="3171970"/>
              </a:xfrm>
            </p:spPr>
            <p:txBody>
              <a:bodyPr anchor="t">
                <a:noAutofit/>
              </a:bodyPr>
              <a:lstStyle/>
              <a:p>
                <a:pPr algn="just"/>
                <a:r>
                  <a:rPr lang="lt-LT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 anksčiau minėtų fizikinių dydžių šviesos bangą apibūdina ir amplitudė.</a:t>
                </a:r>
              </a:p>
              <a:p>
                <a:pPr algn="just"/>
                <a:r>
                  <a:rPr lang="lt-LT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Amplitudė - didžiausias periodiškai kintančio dydžio nuokrypis nuo pusiausvirosios reikšmės.</a:t>
                </a:r>
              </a:p>
              <a:p>
                <a:pPr algn="just"/>
                <a:r>
                  <a:rPr lang="lt-LT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Pagrindinis matavimo vienetas – metras: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lt-LT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 b="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lt-LT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endPara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D58DB4-385C-D547-8646-4A6CD0B880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42771" y="2605651"/>
                <a:ext cx="5421316" cy="3171970"/>
              </a:xfrm>
              <a:blipFill>
                <a:blip r:embed="rId2"/>
                <a:stretch>
                  <a:fillRect l="-1461" t="-2687" r="-1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graph of a function&#10;&#10;Description automatically generated">
            <a:extLst>
              <a:ext uri="{FF2B5EF4-FFF2-40B4-BE49-F238E27FC236}">
                <a16:creationId xmlns:a16="http://schemas.microsoft.com/office/drawing/2014/main" id="{37DEE298-5C17-7CE7-A398-87B1E7369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8350" y="2209224"/>
            <a:ext cx="4559911" cy="243955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F0A3E-BCFB-B728-C8C0-BE745824D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fld id="{B550F809-AA9C-4BEF-86E4-FCCF800E1F37}" type="slidenum">
              <a:rPr lang="en-US" sz="900"/>
              <a:pPr lvl="0">
                <a:spcAft>
                  <a:spcPts val="600"/>
                </a:spcAft>
              </a:pPr>
              <a:t>22</a:t>
            </a:fld>
            <a:endParaRPr lang="en-US" sz="9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1488F1C-2AA2-465E-DA69-84FFBF2B8635}"/>
              </a:ext>
            </a:extLst>
          </p:cNvPr>
          <p:cNvCxnSpPr/>
          <p:nvPr/>
        </p:nvCxnSpPr>
        <p:spPr>
          <a:xfrm>
            <a:off x="8697686" y="2884714"/>
            <a:ext cx="0" cy="816429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AADFB75-1A9D-781A-C544-F9715DA4F7D9}"/>
              </a:ext>
            </a:extLst>
          </p:cNvPr>
          <p:cNvCxnSpPr/>
          <p:nvPr/>
        </p:nvCxnSpPr>
        <p:spPr>
          <a:xfrm>
            <a:off x="10787743" y="2884714"/>
            <a:ext cx="0" cy="816429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226D6FC-F805-6195-1837-AEB4FC437CB0}"/>
              </a:ext>
            </a:extLst>
          </p:cNvPr>
          <p:cNvCxnSpPr/>
          <p:nvPr/>
        </p:nvCxnSpPr>
        <p:spPr>
          <a:xfrm>
            <a:off x="9731828" y="3592922"/>
            <a:ext cx="0" cy="816429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4975AD2-3922-E87D-2D11-D32CD7CD3E8C}"/>
              </a:ext>
            </a:extLst>
          </p:cNvPr>
          <p:cNvSpPr txBox="1"/>
          <p:nvPr/>
        </p:nvSpPr>
        <p:spPr>
          <a:xfrm>
            <a:off x="8697686" y="3108262"/>
            <a:ext cx="206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F43FE8-1659-C60D-CA49-D75591E64FF4}"/>
              </a:ext>
            </a:extLst>
          </p:cNvPr>
          <p:cNvSpPr txBox="1"/>
          <p:nvPr/>
        </p:nvSpPr>
        <p:spPr>
          <a:xfrm>
            <a:off x="9731828" y="3822304"/>
            <a:ext cx="206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477513-3986-2CB5-43EE-1952FA779180}"/>
              </a:ext>
            </a:extLst>
          </p:cNvPr>
          <p:cNvSpPr txBox="1"/>
          <p:nvPr/>
        </p:nvSpPr>
        <p:spPr>
          <a:xfrm>
            <a:off x="10803897" y="3130608"/>
            <a:ext cx="206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811243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582" name="Rectangle 24581">
            <a:extLst>
              <a:ext uri="{FF2B5EF4-FFF2-40B4-BE49-F238E27FC236}">
                <a16:creationId xmlns:a16="http://schemas.microsoft.com/office/drawing/2014/main" id="{50DF6B93-F3AC-40E0-8651-89582E5E8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83" name="Rectangle 24582">
            <a:extLst>
              <a:ext uri="{FF2B5EF4-FFF2-40B4-BE49-F238E27FC236}">
                <a16:creationId xmlns:a16="http://schemas.microsoft.com/office/drawing/2014/main" id="{E8027539-FDC1-4BD7-ABD3-2C9688465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153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84" name="Rectangle 24583">
            <a:extLst>
              <a:ext uri="{FF2B5EF4-FFF2-40B4-BE49-F238E27FC236}">
                <a16:creationId xmlns:a16="http://schemas.microsoft.com/office/drawing/2014/main" id="{8746EFA5-E6C7-4867-8011-E729148E8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685800"/>
            <a:ext cx="6742953" cy="5486400"/>
          </a:xfrm>
          <a:prstGeom prst="rect">
            <a:avLst/>
          </a:pr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EB2847-494A-B3B9-C5AC-1156CBD57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799" y="1158949"/>
            <a:ext cx="5461225" cy="1118087"/>
          </a:xfrm>
        </p:spPr>
        <p:txBody>
          <a:bodyPr anchor="b">
            <a:noAutofit/>
          </a:bodyPr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BANGŲ TAIKYMAS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00CF9-E2C8-D76D-1105-8DC5C1A43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427" y="2962836"/>
            <a:ext cx="5461225" cy="2976191"/>
          </a:xfrm>
        </p:spPr>
        <p:txBody>
          <a:bodyPr anchor="t">
            <a:normAutofit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Optiniai ryšiai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Medicininė diagnostika ir gydymas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Astronomija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Apsaugos ir saugumo technologijos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Aplinkos monotoringas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78" name="Picture 2" descr="Optiniai kabeliai ir adapteriai | Techsauga.lt (2)">
            <a:extLst>
              <a:ext uri="{FF2B5EF4-FFF2-40B4-BE49-F238E27FC236}">
                <a16:creationId xmlns:a16="http://schemas.microsoft.com/office/drawing/2014/main" id="{A7417D7E-CF5B-E09B-29BC-E1DA822105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8" r="3" b="7084"/>
          <a:stretch/>
        </p:blipFill>
        <p:spPr bwMode="auto">
          <a:xfrm>
            <a:off x="8779933" y="685798"/>
            <a:ext cx="2726267" cy="242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>
            <a:extLst>
              <a:ext uri="{FF2B5EF4-FFF2-40B4-BE49-F238E27FC236}">
                <a16:creationId xmlns:a16="http://schemas.microsoft.com/office/drawing/2014/main" id="{AD98E079-E1C0-7E9B-C11E-057392A499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43" b="-2"/>
          <a:stretch/>
        </p:blipFill>
        <p:spPr bwMode="auto">
          <a:xfrm>
            <a:off x="8779933" y="3750732"/>
            <a:ext cx="2726267" cy="242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85E6B-0773-FCD4-13DC-68D2C9C36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fld id="{B550F809-AA9C-4BEF-86E4-FCCF800E1F37}" type="slidenum">
              <a:rPr lang="en-US" sz="900"/>
              <a:pPr lvl="0">
                <a:spcAft>
                  <a:spcPts val="600"/>
                </a:spcAft>
              </a:pPr>
              <a:t>23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5393348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rom Off-Task To On: What To Do When Kids Aren't Working - CENTER FOR THE  PROFESSIONAL EDUCATION OF TEACHERS">
            <a:extLst>
              <a:ext uri="{FF2B5EF4-FFF2-40B4-BE49-F238E27FC236}">
                <a16:creationId xmlns:a16="http://schemas.microsoft.com/office/drawing/2014/main" id="{6EEC2AB6-DD8A-8C4E-4CDF-3628BB56A8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0" b="-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Freeform 24">
            <a:extLst>
              <a:ext uri="{FF2B5EF4-FFF2-40B4-BE49-F238E27FC236}">
                <a16:creationId xmlns:a16="http://schemas.microsoft.com/office/drawing/2014/main" id="{A414F261-E931-45CB-8605-20FFD6826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75200"/>
            <a:ext cx="4838700" cy="1323975"/>
          </a:xfrm>
          <a:custGeom>
            <a:avLst/>
            <a:gdLst>
              <a:gd name="connsiteX0" fmla="*/ 0 w 4838700"/>
              <a:gd name="connsiteY0" fmla="*/ 0 h 1323975"/>
              <a:gd name="connsiteX1" fmla="*/ 4838700 w 4838700"/>
              <a:gd name="connsiteY1" fmla="*/ 0 h 1323975"/>
              <a:gd name="connsiteX2" fmla="*/ 4838700 w 4838700"/>
              <a:gd name="connsiteY2" fmla="*/ 78123 h 1323975"/>
              <a:gd name="connsiteX3" fmla="*/ 4822272 w 4838700"/>
              <a:gd name="connsiteY3" fmla="*/ 81440 h 1323975"/>
              <a:gd name="connsiteX4" fmla="*/ 4781550 w 4838700"/>
              <a:gd name="connsiteY4" fmla="*/ 142875 h 1323975"/>
              <a:gd name="connsiteX5" fmla="*/ 4822272 w 4838700"/>
              <a:gd name="connsiteY5" fmla="*/ 204311 h 1323975"/>
              <a:gd name="connsiteX6" fmla="*/ 4838700 w 4838700"/>
              <a:gd name="connsiteY6" fmla="*/ 207627 h 1323975"/>
              <a:gd name="connsiteX7" fmla="*/ 4838700 w 4838700"/>
              <a:gd name="connsiteY7" fmla="*/ 287197 h 1323975"/>
              <a:gd name="connsiteX8" fmla="*/ 4822272 w 4838700"/>
              <a:gd name="connsiteY8" fmla="*/ 290514 h 1323975"/>
              <a:gd name="connsiteX9" fmla="*/ 4781550 w 4838700"/>
              <a:gd name="connsiteY9" fmla="*/ 351949 h 1323975"/>
              <a:gd name="connsiteX10" fmla="*/ 4822272 w 4838700"/>
              <a:gd name="connsiteY10" fmla="*/ 413385 h 1323975"/>
              <a:gd name="connsiteX11" fmla="*/ 4838700 w 4838700"/>
              <a:gd name="connsiteY11" fmla="*/ 416701 h 1323975"/>
              <a:gd name="connsiteX12" fmla="*/ 4838700 w 4838700"/>
              <a:gd name="connsiteY12" fmla="*/ 496271 h 1323975"/>
              <a:gd name="connsiteX13" fmla="*/ 4822272 w 4838700"/>
              <a:gd name="connsiteY13" fmla="*/ 499588 h 1323975"/>
              <a:gd name="connsiteX14" fmla="*/ 4781550 w 4838700"/>
              <a:gd name="connsiteY14" fmla="*/ 561023 h 1323975"/>
              <a:gd name="connsiteX15" fmla="*/ 4822272 w 4838700"/>
              <a:gd name="connsiteY15" fmla="*/ 622459 h 1323975"/>
              <a:gd name="connsiteX16" fmla="*/ 4838700 w 4838700"/>
              <a:gd name="connsiteY16" fmla="*/ 625775 h 1323975"/>
              <a:gd name="connsiteX17" fmla="*/ 4838700 w 4838700"/>
              <a:gd name="connsiteY17" fmla="*/ 705345 h 1323975"/>
              <a:gd name="connsiteX18" fmla="*/ 4822272 w 4838700"/>
              <a:gd name="connsiteY18" fmla="*/ 708662 h 1323975"/>
              <a:gd name="connsiteX19" fmla="*/ 4781550 w 4838700"/>
              <a:gd name="connsiteY19" fmla="*/ 770097 h 1323975"/>
              <a:gd name="connsiteX20" fmla="*/ 4822272 w 4838700"/>
              <a:gd name="connsiteY20" fmla="*/ 831533 h 1323975"/>
              <a:gd name="connsiteX21" fmla="*/ 4838700 w 4838700"/>
              <a:gd name="connsiteY21" fmla="*/ 834849 h 1323975"/>
              <a:gd name="connsiteX22" fmla="*/ 4838700 w 4838700"/>
              <a:gd name="connsiteY22" fmla="*/ 914419 h 1323975"/>
              <a:gd name="connsiteX23" fmla="*/ 4822272 w 4838700"/>
              <a:gd name="connsiteY23" fmla="*/ 917736 h 1323975"/>
              <a:gd name="connsiteX24" fmla="*/ 4781550 w 4838700"/>
              <a:gd name="connsiteY24" fmla="*/ 979171 h 1323975"/>
              <a:gd name="connsiteX25" fmla="*/ 4822272 w 4838700"/>
              <a:gd name="connsiteY25" fmla="*/ 1040607 h 1323975"/>
              <a:gd name="connsiteX26" fmla="*/ 4838700 w 4838700"/>
              <a:gd name="connsiteY26" fmla="*/ 1043923 h 1323975"/>
              <a:gd name="connsiteX27" fmla="*/ 4838700 w 4838700"/>
              <a:gd name="connsiteY27" fmla="*/ 1123491 h 1323975"/>
              <a:gd name="connsiteX28" fmla="*/ 4822272 w 4838700"/>
              <a:gd name="connsiteY28" fmla="*/ 1126808 h 1323975"/>
              <a:gd name="connsiteX29" fmla="*/ 4781550 w 4838700"/>
              <a:gd name="connsiteY29" fmla="*/ 1188243 h 1323975"/>
              <a:gd name="connsiteX30" fmla="*/ 4822272 w 4838700"/>
              <a:gd name="connsiteY30" fmla="*/ 1249679 h 1323975"/>
              <a:gd name="connsiteX31" fmla="*/ 4838700 w 4838700"/>
              <a:gd name="connsiteY31" fmla="*/ 1252995 h 1323975"/>
              <a:gd name="connsiteX32" fmla="*/ 4838700 w 4838700"/>
              <a:gd name="connsiteY32" fmla="*/ 1323975 h 1323975"/>
              <a:gd name="connsiteX33" fmla="*/ 0 w 4838700"/>
              <a:gd name="connsiteY33" fmla="*/ 1323975 h 132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838700" h="1323975">
                <a:moveTo>
                  <a:pt x="0" y="0"/>
                </a:moveTo>
                <a:lnTo>
                  <a:pt x="4838700" y="0"/>
                </a:lnTo>
                <a:lnTo>
                  <a:pt x="4838700" y="78123"/>
                </a:lnTo>
                <a:lnTo>
                  <a:pt x="4822272" y="81440"/>
                </a:lnTo>
                <a:cubicBezTo>
                  <a:pt x="4798341" y="91561"/>
                  <a:pt x="4781550" y="115257"/>
                  <a:pt x="4781550" y="142875"/>
                </a:cubicBezTo>
                <a:cubicBezTo>
                  <a:pt x="4781550" y="170493"/>
                  <a:pt x="4798341" y="194189"/>
                  <a:pt x="4822272" y="204311"/>
                </a:cubicBezTo>
                <a:lnTo>
                  <a:pt x="4838700" y="207627"/>
                </a:lnTo>
                <a:lnTo>
                  <a:pt x="4838700" y="287197"/>
                </a:lnTo>
                <a:lnTo>
                  <a:pt x="4822272" y="290514"/>
                </a:lnTo>
                <a:cubicBezTo>
                  <a:pt x="4798341" y="300635"/>
                  <a:pt x="4781550" y="324331"/>
                  <a:pt x="4781550" y="351949"/>
                </a:cubicBezTo>
                <a:cubicBezTo>
                  <a:pt x="4781550" y="379567"/>
                  <a:pt x="4798341" y="403263"/>
                  <a:pt x="4822272" y="413385"/>
                </a:cubicBezTo>
                <a:lnTo>
                  <a:pt x="4838700" y="416701"/>
                </a:lnTo>
                <a:lnTo>
                  <a:pt x="4838700" y="496271"/>
                </a:lnTo>
                <a:lnTo>
                  <a:pt x="4822272" y="499588"/>
                </a:lnTo>
                <a:cubicBezTo>
                  <a:pt x="4798341" y="509709"/>
                  <a:pt x="4781550" y="533405"/>
                  <a:pt x="4781550" y="561023"/>
                </a:cubicBezTo>
                <a:cubicBezTo>
                  <a:pt x="4781550" y="588641"/>
                  <a:pt x="4798341" y="612337"/>
                  <a:pt x="4822272" y="622459"/>
                </a:cubicBezTo>
                <a:lnTo>
                  <a:pt x="4838700" y="625775"/>
                </a:lnTo>
                <a:lnTo>
                  <a:pt x="4838700" y="705345"/>
                </a:lnTo>
                <a:lnTo>
                  <a:pt x="4822272" y="708662"/>
                </a:lnTo>
                <a:cubicBezTo>
                  <a:pt x="4798341" y="718783"/>
                  <a:pt x="4781550" y="742479"/>
                  <a:pt x="4781550" y="770097"/>
                </a:cubicBezTo>
                <a:cubicBezTo>
                  <a:pt x="4781550" y="797715"/>
                  <a:pt x="4798341" y="821411"/>
                  <a:pt x="4822272" y="831533"/>
                </a:cubicBezTo>
                <a:lnTo>
                  <a:pt x="4838700" y="834849"/>
                </a:lnTo>
                <a:lnTo>
                  <a:pt x="4838700" y="914419"/>
                </a:lnTo>
                <a:lnTo>
                  <a:pt x="4822272" y="917736"/>
                </a:lnTo>
                <a:cubicBezTo>
                  <a:pt x="4798341" y="927857"/>
                  <a:pt x="4781550" y="951553"/>
                  <a:pt x="4781550" y="979171"/>
                </a:cubicBezTo>
                <a:cubicBezTo>
                  <a:pt x="4781550" y="1006789"/>
                  <a:pt x="4798341" y="1030485"/>
                  <a:pt x="4822272" y="1040607"/>
                </a:cubicBezTo>
                <a:lnTo>
                  <a:pt x="4838700" y="1043923"/>
                </a:lnTo>
                <a:lnTo>
                  <a:pt x="4838700" y="1123491"/>
                </a:lnTo>
                <a:lnTo>
                  <a:pt x="4822272" y="1126808"/>
                </a:lnTo>
                <a:cubicBezTo>
                  <a:pt x="4798341" y="1136929"/>
                  <a:pt x="4781550" y="1160625"/>
                  <a:pt x="4781550" y="1188243"/>
                </a:cubicBezTo>
                <a:cubicBezTo>
                  <a:pt x="4781550" y="1215861"/>
                  <a:pt x="4798341" y="1239557"/>
                  <a:pt x="4822272" y="1249679"/>
                </a:cubicBezTo>
                <a:lnTo>
                  <a:pt x="4838700" y="1252995"/>
                </a:lnTo>
                <a:lnTo>
                  <a:pt x="4838700" y="1323975"/>
                </a:lnTo>
                <a:lnTo>
                  <a:pt x="0" y="1323975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0C279B-77C3-66B4-4826-218800BF9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4981575"/>
            <a:ext cx="4059012" cy="860426"/>
          </a:xfrm>
          <a:prstGeom prst="rect">
            <a:avLst/>
          </a:prstGeom>
          <a:noFill/>
          <a:ln w="174625" cap="sq" cmpd="thinThick">
            <a:noFill/>
            <a:miter lim="800000"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5400" b="1" dirty="0">
                <a:solidFill>
                  <a:srgbClr val="FFFFFF"/>
                </a:solidFill>
              </a:rPr>
              <a:t>UŽDAVINIAI</a:t>
            </a:r>
          </a:p>
        </p:txBody>
      </p:sp>
      <p:cxnSp>
        <p:nvCxnSpPr>
          <p:cNvPr id="5125" name="Straight Connector 5124">
            <a:extLst>
              <a:ext uri="{FF2B5EF4-FFF2-40B4-BE49-F238E27FC236}">
                <a16:creationId xmlns:a16="http://schemas.microsoft.com/office/drawing/2014/main" id="{B63CF8AD-BB19-4F90-BDE5-B3B3F56F4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48768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6" name="Straight Connector 5125">
            <a:extLst>
              <a:ext uri="{FF2B5EF4-FFF2-40B4-BE49-F238E27FC236}">
                <a16:creationId xmlns:a16="http://schemas.microsoft.com/office/drawing/2014/main" id="{224E62CA-FAA3-4628-AEF3-5033C7714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59690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E4C6CD-842A-65B6-8C77-2F704585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2565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" descr="Schools Out Vector Art, Icons, and Graphics for Free Download">
            <a:extLst>
              <a:ext uri="{FF2B5EF4-FFF2-40B4-BE49-F238E27FC236}">
                <a16:creationId xmlns:a16="http://schemas.microsoft.com/office/drawing/2014/main" id="{6775590A-4D7E-DEEE-7953-F3BACFF8C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336" y="2275115"/>
            <a:ext cx="6979328" cy="458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31F69F-C8A0-1236-D96F-A77B1E68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FIZIKINIŲ DYDŽIŲ SĄSAJOS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6676C-1B98-94A1-95B0-89C40219B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Uždavinių sprendimui reikalingos formulės, siejančios bangas apibūdinančius fizikinius dydžius: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65B35A6-6564-6605-5A6F-2C9356162E1D}"/>
                  </a:ext>
                </a:extLst>
              </p:cNvPr>
              <p:cNvSpPr txBox="1"/>
              <p:nvPr/>
            </p:nvSpPr>
            <p:spPr>
              <a:xfrm>
                <a:off x="5410202" y="3345809"/>
                <a:ext cx="2964480" cy="6944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lt-LT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sz="28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bg1"/>
                    </a:solidFill>
                  </a:rPr>
                  <a:t>,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65B35A6-6564-6605-5A6F-2C9356162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2" y="3345809"/>
                <a:ext cx="2964480" cy="694421"/>
              </a:xfrm>
              <a:prstGeom prst="rect">
                <a:avLst/>
              </a:prstGeom>
              <a:blipFill>
                <a:blip r:embed="rId3"/>
                <a:stretch>
                  <a:fillRect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C79417-D630-42AD-A9BC-16D546FBD1D6}"/>
                  </a:ext>
                </a:extLst>
              </p:cNvPr>
              <p:cNvSpPr txBox="1"/>
              <p:nvPr/>
            </p:nvSpPr>
            <p:spPr>
              <a:xfrm>
                <a:off x="5410202" y="4352438"/>
                <a:ext cx="296448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lt-LT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8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8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>
                    <a:solidFill>
                      <a:schemeClr val="bg1"/>
                    </a:solidFill>
                  </a:rPr>
                  <a:t>,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C79417-D630-42AD-A9BC-16D546FBD1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2" y="4352438"/>
                <a:ext cx="2964480" cy="430887"/>
              </a:xfrm>
              <a:prstGeom prst="rect">
                <a:avLst/>
              </a:prstGeom>
              <a:blipFill>
                <a:blip r:embed="rId4"/>
                <a:stretch>
                  <a:fillRect t="-25352" b="-47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578DB2-8FBB-961F-EE83-4F6C56AE6AD2}"/>
                  </a:ext>
                </a:extLst>
              </p:cNvPr>
              <p:cNvSpPr txBox="1"/>
              <p:nvPr/>
            </p:nvSpPr>
            <p:spPr>
              <a:xfrm>
                <a:off x="4441373" y="4997033"/>
                <a:ext cx="2964480" cy="80938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lt-LT" sz="2800" b="0" i="0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578DB2-8FBB-961F-EE83-4F6C56AE6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373" y="4997033"/>
                <a:ext cx="2964480" cy="8093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674977A-54C8-4403-CB45-13160EA40E07}"/>
                  </a:ext>
                </a:extLst>
              </p:cNvPr>
              <p:cNvSpPr txBox="1"/>
              <p:nvPr/>
            </p:nvSpPr>
            <p:spPr>
              <a:xfrm>
                <a:off x="631374" y="6492871"/>
                <a:ext cx="71192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i="1" dirty="0"/>
                  <a:t>Čia c – šviesos greitis vakuume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endParaRPr lang="en-US" i="1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674977A-54C8-4403-CB45-13160EA40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74" y="6492871"/>
                <a:ext cx="7119254" cy="369332"/>
              </a:xfrm>
              <a:prstGeom prst="rect">
                <a:avLst/>
              </a:prstGeom>
              <a:blipFill>
                <a:blip r:embed="rId6"/>
                <a:stretch>
                  <a:fillRect l="-771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8B56933-E97D-83FD-8767-D382A273E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372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941AE-73A4-783C-7830-92582CADDF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lt-LT" b="1">
                <a:latin typeface="Times New Roman" pitchFamily="18"/>
                <a:cs typeface="Times New Roman" pitchFamily="18"/>
              </a:rPr>
              <a:t>UŽDAVINYS I</a:t>
            </a:r>
            <a:endParaRPr lang="en-US" b="1" dirty="0">
              <a:latin typeface="Times New Roman" pitchFamily="18"/>
              <a:cs typeface="Times New Roman" pitchFamily="1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61FF7D-1333-E7FF-B1B5-DEC4CD3046B7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0" indent="0" algn="just">
                  <a:buNone/>
                </a:pPr>
                <a:r>
                  <a:rPr lang="lt-LT" dirty="0">
                    <a:latin typeface="Times New Roman" pitchFamily="18"/>
                    <a:cs typeface="Times New Roman" pitchFamily="18"/>
                  </a:rPr>
                  <a:t>Kai kurie žmonės regi šviesą, kurios virpesių dažnis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3,75∙</m:t>
                    </m:r>
                    <m:sSup>
                      <m:sSupPr>
                        <m:ctrlPr>
                          <a:rPr 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</m:sSup>
                  </m:oMath>
                </a14:m>
                <a:r>
                  <a:rPr lang="lt-LT" dirty="0">
                    <a:latin typeface="Times New Roman" pitchFamily="18"/>
                    <a:cs typeface="Times New Roman" pitchFamily="18"/>
                  </a:rPr>
                  <a:t> Hz. Koks yra tokių bangų ilgis?</a:t>
                </a:r>
                <a:endParaRPr lang="en-US" dirty="0">
                  <a:latin typeface="Aptos" pitchFamily="34"/>
                  <a:cs typeface="Times New Roman" pitchFamily="18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61FF7D-1333-E7FF-B1B5-DEC4CD3046B7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 r="-1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434" name="Picture 2" descr="Einstein Cartoon Images – Browse 438 Stock Photos, Vectors, and Video |  Adobe Stock">
            <a:extLst>
              <a:ext uri="{FF2B5EF4-FFF2-40B4-BE49-F238E27FC236}">
                <a16:creationId xmlns:a16="http://schemas.microsoft.com/office/drawing/2014/main" id="{115C7B71-6B36-6F6F-9B2C-574332E8F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266" y="2720291"/>
            <a:ext cx="3470655" cy="389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F2FB6F-6EC9-A0CD-68C9-69CE891E8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9282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Schools Out Vector Art, Icons, and Graphics for Free Download">
            <a:extLst>
              <a:ext uri="{FF2B5EF4-FFF2-40B4-BE49-F238E27FC236}">
                <a16:creationId xmlns:a16="http://schemas.microsoft.com/office/drawing/2014/main" id="{314D8661-C9F4-E3E7-374F-A621373D24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0" t="8675" r="8366" b="7948"/>
          <a:stretch/>
        </p:blipFill>
        <p:spPr bwMode="auto">
          <a:xfrm>
            <a:off x="6096000" y="2523026"/>
            <a:ext cx="6008915" cy="421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941AE-73A4-783C-7830-92582CADDF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lt-LT" b="1" dirty="0">
                <a:latin typeface="Times New Roman" pitchFamily="18"/>
                <a:cs typeface="Times New Roman" pitchFamily="18"/>
              </a:rPr>
              <a:t>UŽDAVINYS I</a:t>
            </a:r>
            <a:endParaRPr lang="en-US" b="1" dirty="0">
              <a:latin typeface="Times New Roman" pitchFamily="18"/>
              <a:cs typeface="Times New Roman" pitchFamily="1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61FF7D-1333-E7FF-B1B5-DEC4CD3046B7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0" indent="0" algn="just">
                  <a:buNone/>
                </a:pPr>
                <a:r>
                  <a:rPr lang="lt-LT" dirty="0">
                    <a:latin typeface="Times New Roman" pitchFamily="18"/>
                    <a:cs typeface="Times New Roman" pitchFamily="18"/>
                  </a:rPr>
                  <a:t>Kai kurie žmonės regi šviesą, kurios virpesių dažnis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3,75∙</m:t>
                    </m:r>
                    <m:sSup>
                      <m:sSupPr>
                        <m:ctrlPr>
                          <a:rPr 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</m:sSup>
                  </m:oMath>
                </a14:m>
                <a:r>
                  <a:rPr lang="lt-LT" dirty="0">
                    <a:latin typeface="Times New Roman" pitchFamily="18"/>
                    <a:cs typeface="Times New Roman" pitchFamily="18"/>
                  </a:rPr>
                  <a:t> Hz. Koks yra tokių bangų ilgis?</a:t>
                </a:r>
                <a:endParaRPr lang="en-US" dirty="0">
                  <a:latin typeface="Aptos" pitchFamily="34"/>
                  <a:cs typeface="Times New Roman" pitchFamily="18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61FF7D-1333-E7FF-B1B5-DEC4CD3046B7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 t="-2381" r="-1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4B459FB-0E92-8C83-7799-801CF8C78C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41816910"/>
                  </p:ext>
                </p:extLst>
              </p:nvPr>
            </p:nvGraphicFramePr>
            <p:xfrm>
              <a:off x="736600" y="2962123"/>
              <a:ext cx="4760686" cy="177316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80343">
                      <a:extLst>
                        <a:ext uri="{9D8B030D-6E8A-4147-A177-3AD203B41FA5}">
                          <a16:colId xmlns:a16="http://schemas.microsoft.com/office/drawing/2014/main" val="575439124"/>
                        </a:ext>
                      </a:extLst>
                    </a:gridCol>
                    <a:gridCol w="2380343">
                      <a:extLst>
                        <a:ext uri="{9D8B030D-6E8A-4147-A177-3AD203B41FA5}">
                          <a16:colId xmlns:a16="http://schemas.microsoft.com/office/drawing/2014/main" val="1369242727"/>
                        </a:ext>
                      </a:extLst>
                    </a:gridCol>
                  </a:tblGrid>
                  <a:tr h="685683">
                    <a:tc>
                      <a:txBody>
                        <a:bodyPr/>
                        <a:lstStyle/>
                        <a:p>
                          <a:r>
                            <a:rPr lang="lt-LT" dirty="0"/>
                            <a:t>RASTI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/>
                            <a:t>DUOTA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8938165"/>
                      </a:ext>
                    </a:extLst>
                  </a:tr>
                  <a:tr h="10874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𝜆</a:t>
                          </a:r>
                          <a:r>
                            <a:rPr lang="lt-LT" sz="32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-?</a:t>
                          </a:r>
                          <a:endParaRPr lang="en-US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lt-LT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mtClean="0">
                                  <a:latin typeface="Cambria Math" panose="02040503050406030204" pitchFamily="18" charset="0"/>
                                </a:rPr>
                                <m:t>3,75∙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sup>
                              </m:sSup>
                            </m:oMath>
                          </a14:m>
                          <a:r>
                            <a:rPr lang="lt-LT" dirty="0">
                              <a:latin typeface="Times New Roman" pitchFamily="18"/>
                              <a:cs typeface="Times New Roman" pitchFamily="18"/>
                            </a:rPr>
                            <a:t> Hz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1781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4B459FB-0E92-8C83-7799-801CF8C78C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41816910"/>
                  </p:ext>
                </p:extLst>
              </p:nvPr>
            </p:nvGraphicFramePr>
            <p:xfrm>
              <a:off x="736600" y="2962123"/>
              <a:ext cx="4760686" cy="177316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80343">
                      <a:extLst>
                        <a:ext uri="{9D8B030D-6E8A-4147-A177-3AD203B41FA5}">
                          <a16:colId xmlns:a16="http://schemas.microsoft.com/office/drawing/2014/main" val="575439124"/>
                        </a:ext>
                      </a:extLst>
                    </a:gridCol>
                    <a:gridCol w="2380343">
                      <a:extLst>
                        <a:ext uri="{9D8B030D-6E8A-4147-A177-3AD203B41FA5}">
                          <a16:colId xmlns:a16="http://schemas.microsoft.com/office/drawing/2014/main" val="1369242727"/>
                        </a:ext>
                      </a:extLst>
                    </a:gridCol>
                  </a:tblGrid>
                  <a:tr h="685683">
                    <a:tc>
                      <a:txBody>
                        <a:bodyPr/>
                        <a:lstStyle/>
                        <a:p>
                          <a:r>
                            <a:rPr lang="lt-LT" dirty="0"/>
                            <a:t>RASTI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/>
                            <a:t>DUOTA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8938165"/>
                      </a:ext>
                    </a:extLst>
                  </a:tr>
                  <a:tr h="10874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𝜆</a:t>
                          </a:r>
                          <a:r>
                            <a:rPr lang="lt-LT" sz="32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-?</a:t>
                          </a:r>
                          <a:endParaRPr lang="en-US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256" t="-65363" r="-1023" b="-11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81781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9C55CFE-A0E5-5744-22F3-31371F6860AD}"/>
                  </a:ext>
                </a:extLst>
              </p:cNvPr>
              <p:cNvSpPr txBox="1"/>
              <p:nvPr/>
            </p:nvSpPr>
            <p:spPr>
              <a:xfrm>
                <a:off x="6694716" y="3341630"/>
                <a:ext cx="2964480" cy="595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>
                    <a:solidFill>
                      <a:schemeClr val="bg1"/>
                    </a:solidFill>
                  </a:rPr>
                  <a:t>,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9C55CFE-A0E5-5744-22F3-31371F686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716" y="3341630"/>
                <a:ext cx="2964480" cy="595291"/>
              </a:xfrm>
              <a:prstGeom prst="rect">
                <a:avLst/>
              </a:prstGeom>
              <a:blipFill>
                <a:blip r:embed="rId5"/>
                <a:stretch>
                  <a:fillRect b="-19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872C433-8E7A-3EBD-0AA2-DE7DEB2C1114}"/>
                  </a:ext>
                </a:extLst>
              </p:cNvPr>
              <p:cNvSpPr txBox="1"/>
              <p:nvPr/>
            </p:nvSpPr>
            <p:spPr>
              <a:xfrm>
                <a:off x="5598889" y="4195282"/>
                <a:ext cx="2964480" cy="6971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US" sz="2400" b="0" i="0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872C433-8E7A-3EBD-0AA2-DE7DEB2C1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889" y="4195282"/>
                <a:ext cx="2964480" cy="6971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9096DE6-E1C3-74FF-0A1A-3B03AAA0CCAA}"/>
                  </a:ext>
                </a:extLst>
              </p:cNvPr>
              <p:cNvSpPr txBox="1"/>
              <p:nvPr/>
            </p:nvSpPr>
            <p:spPr>
              <a:xfrm>
                <a:off x="6694716" y="5150757"/>
                <a:ext cx="4096592" cy="6043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US" sz="240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3,75∙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40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14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lt-LT" sz="2400" dirty="0">
                            <a:solidFill>
                              <a:schemeClr val="bg1"/>
                            </a:solidFill>
                            <a:latin typeface="Times New Roman" pitchFamily="18"/>
                            <a:cs typeface="Times New Roman" pitchFamily="18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lt-LT" sz="2400" dirty="0">
                            <a:solidFill>
                              <a:schemeClr val="bg1"/>
                            </a:solidFill>
                            <a:latin typeface="Times New Roman" pitchFamily="18"/>
                            <a:cs typeface="Times New Roman" pitchFamily="18"/>
                          </a:rPr>
                          <m:t>Hz</m:t>
                        </m:r>
                      </m:den>
                    </m:f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4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m.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9096DE6-E1C3-74FF-0A1A-3B03AAA0C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716" y="5150757"/>
                <a:ext cx="4096592" cy="604333"/>
              </a:xfrm>
              <a:prstGeom prst="rect">
                <a:avLst/>
              </a:prstGeom>
              <a:blipFill>
                <a:blip r:embed="rId7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9083BC4-080E-31D8-F892-D8D4F09FF95C}"/>
              </a:ext>
            </a:extLst>
          </p:cNvPr>
          <p:cNvSpPr txBox="1"/>
          <p:nvPr/>
        </p:nvSpPr>
        <p:spPr>
          <a:xfrm>
            <a:off x="7865015" y="2857909"/>
            <a:ext cx="2585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SPRENDIMAS: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E639DD-66BB-7DDC-7A8E-78E019F37A7A}"/>
                  </a:ext>
                </a:extLst>
              </p:cNvPr>
              <p:cNvSpPr txBox="1"/>
              <p:nvPr/>
            </p:nvSpPr>
            <p:spPr>
              <a:xfrm>
                <a:off x="9439697" y="5868597"/>
                <a:ext cx="23821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Ats.: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400" b="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m. 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E639DD-66BB-7DDC-7A8E-78E019F37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9697" y="5868597"/>
                <a:ext cx="2382187" cy="461665"/>
              </a:xfrm>
              <a:prstGeom prst="rect">
                <a:avLst/>
              </a:prstGeom>
              <a:blipFill>
                <a:blip r:embed="rId8"/>
                <a:stretch>
                  <a:fillRect l="-4103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0472D35-169D-E8C8-3931-9701E8AE1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941AE-73A4-783C-7830-92582CADDF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lt-LT" b="1" dirty="0">
                <a:latin typeface="Times New Roman" pitchFamily="18"/>
                <a:cs typeface="Times New Roman" pitchFamily="18"/>
              </a:rPr>
              <a:t>UŽDAVINYS I</a:t>
            </a:r>
            <a:r>
              <a:rPr lang="en-US" b="1" dirty="0">
                <a:latin typeface="Times New Roman" pitchFamily="18"/>
                <a:cs typeface="Times New Roman" pitchFamily="18"/>
              </a:rPr>
              <a:t>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1FF7D-1333-E7FF-B1B5-DEC4CD3046B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lt-LT" dirty="0">
                <a:latin typeface="Times New Roman" pitchFamily="18"/>
                <a:cs typeface="Times New Roman" pitchFamily="18"/>
              </a:rPr>
              <a:t>Magnis švitinamas 250 nm bangos ilgio šviesa. Apskaičiuokite bangos sklidimo periodą ir dažnį.</a:t>
            </a:r>
            <a:endParaRPr lang="en-US" dirty="0">
              <a:latin typeface="Aptos" pitchFamily="34"/>
              <a:cs typeface="Times New Roman" pitchFamily="18"/>
            </a:endParaRPr>
          </a:p>
        </p:txBody>
      </p:sp>
      <p:pic>
        <p:nvPicPr>
          <p:cNvPr id="16396" name="Picture 12" descr="Einstein Cartoon Images – Browse 438 Stock Photos, Vectors, and Video |  Adobe Stock">
            <a:extLst>
              <a:ext uri="{FF2B5EF4-FFF2-40B4-BE49-F238E27FC236}">
                <a16:creationId xmlns:a16="http://schemas.microsoft.com/office/drawing/2014/main" id="{CBFF46CA-3812-5D25-767D-B75969C31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153" y="2730501"/>
            <a:ext cx="3427985" cy="384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029895-2EF4-3B94-97FC-6D4C530A5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273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Schools Out Vector Art, Icons, and Graphics for Free Download">
            <a:extLst>
              <a:ext uri="{FF2B5EF4-FFF2-40B4-BE49-F238E27FC236}">
                <a16:creationId xmlns:a16="http://schemas.microsoft.com/office/drawing/2014/main" id="{2080B5C9-9AE1-BBE5-573F-E75FF41A5F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0" t="8675" r="8366" b="7948"/>
          <a:stretch/>
        </p:blipFill>
        <p:spPr bwMode="auto">
          <a:xfrm>
            <a:off x="6096000" y="2629464"/>
            <a:ext cx="6008915" cy="421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941AE-73A4-783C-7830-92582CADDF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lt-LT" b="1" dirty="0">
                <a:latin typeface="Times New Roman" pitchFamily="18"/>
                <a:cs typeface="Times New Roman" pitchFamily="18"/>
              </a:rPr>
              <a:t>UŽDAVINYS I</a:t>
            </a:r>
            <a:r>
              <a:rPr lang="en-US" b="1" dirty="0">
                <a:latin typeface="Times New Roman" pitchFamily="18"/>
                <a:cs typeface="Times New Roman" pitchFamily="18"/>
              </a:rPr>
              <a:t>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1FF7D-1333-E7FF-B1B5-DEC4CD3046B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lt-LT" dirty="0">
                <a:latin typeface="Times New Roman" pitchFamily="18"/>
                <a:cs typeface="Times New Roman" pitchFamily="18"/>
              </a:rPr>
              <a:t>Magnis švitinamas 250 nm bangos ilgio šviesa. Apskaičiuokite bangos sklidimo periodą ir dažnį.</a:t>
            </a:r>
            <a:endParaRPr lang="en-US" dirty="0">
              <a:latin typeface="Aptos" pitchFamily="34"/>
              <a:cs typeface="Times New Roman" pitchFamily="1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4B459FB-0E92-8C83-7799-801CF8C78C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2059955"/>
                  </p:ext>
                </p:extLst>
              </p:nvPr>
            </p:nvGraphicFramePr>
            <p:xfrm>
              <a:off x="736599" y="2962123"/>
              <a:ext cx="5185230" cy="177316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43315">
                      <a:extLst>
                        <a:ext uri="{9D8B030D-6E8A-4147-A177-3AD203B41FA5}">
                          <a16:colId xmlns:a16="http://schemas.microsoft.com/office/drawing/2014/main" val="575439124"/>
                        </a:ext>
                      </a:extLst>
                    </a:gridCol>
                    <a:gridCol w="3341915">
                      <a:extLst>
                        <a:ext uri="{9D8B030D-6E8A-4147-A177-3AD203B41FA5}">
                          <a16:colId xmlns:a16="http://schemas.microsoft.com/office/drawing/2014/main" val="1369242727"/>
                        </a:ext>
                      </a:extLst>
                    </a:gridCol>
                  </a:tblGrid>
                  <a:tr h="685683">
                    <a:tc>
                      <a:txBody>
                        <a:bodyPr/>
                        <a:lstStyle/>
                        <a:p>
                          <a:r>
                            <a:rPr lang="lt-LT" dirty="0"/>
                            <a:t>RASTI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/>
                            <a:t>DUOTA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8938165"/>
                      </a:ext>
                    </a:extLst>
                  </a:tr>
                  <a:tr h="10874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</a:t>
                          </a:r>
                          <a:r>
                            <a:rPr lang="lt-LT" sz="32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-?</a:t>
                          </a:r>
                          <a:endParaRPr lang="en-US" sz="3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algn="ctr"/>
                          <a:r>
                            <a:rPr lang="en-US" sz="3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f</a:t>
                          </a:r>
                          <a:r>
                            <a:rPr lang="en-US" sz="32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-?</a:t>
                          </a:r>
                          <a:endParaRPr lang="en-US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lt-LT" dirty="0" smtClean="0">
                                    <a:latin typeface="Times New Roman" pitchFamily="18"/>
                                    <a:cs typeface="Times New Roman" pitchFamily="18"/>
                                  </a:rPr>
                                  <m:t>250 </m:t>
                                </m:r>
                                <m:r>
                                  <m:rPr>
                                    <m:nor/>
                                  </m:rPr>
                                  <a:rPr lang="lt-LT" dirty="0" smtClean="0">
                                    <a:latin typeface="Times New Roman" pitchFamily="18"/>
                                    <a:cs typeface="Times New Roman" pitchFamily="18"/>
                                  </a:rPr>
                                  <m:t>nm</m:t>
                                </m:r>
                                <m:r>
                                  <a:rPr lang="en-US" b="0" i="0" dirty="0" smtClean="0">
                                    <a:latin typeface="Cambria Math" panose="02040503050406030204" pitchFamily="18" charset="0"/>
                                    <a:cs typeface="Times New Roman" pitchFamily="18"/>
                                  </a:rPr>
                                  <m:t>=2,5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/>
                                  </a:rPr>
                                  <m:t>∙</m:t>
                                </m:r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/>
                                      </a:rPr>
                                      <m:t>−7</m:t>
                                    </m:r>
                                  </m:sup>
                                </m:sSup>
                                <m:r>
                                  <m:rPr>
                                    <m:sty m:val="p"/>
                                  </m:rPr>
                                  <a:rPr lang="en-US" b="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/>
                                  </a:rPr>
                                  <m:t>m</m:t>
                                </m:r>
                              </m:oMath>
                            </m:oMathPara>
                          </a14:m>
                          <a:endParaRPr lang="en-US" i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1781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4B459FB-0E92-8C83-7799-801CF8C78C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2059955"/>
                  </p:ext>
                </p:extLst>
              </p:nvPr>
            </p:nvGraphicFramePr>
            <p:xfrm>
              <a:off x="736599" y="2962123"/>
              <a:ext cx="5185230" cy="177316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43315">
                      <a:extLst>
                        <a:ext uri="{9D8B030D-6E8A-4147-A177-3AD203B41FA5}">
                          <a16:colId xmlns:a16="http://schemas.microsoft.com/office/drawing/2014/main" val="575439124"/>
                        </a:ext>
                      </a:extLst>
                    </a:gridCol>
                    <a:gridCol w="3341915">
                      <a:extLst>
                        <a:ext uri="{9D8B030D-6E8A-4147-A177-3AD203B41FA5}">
                          <a16:colId xmlns:a16="http://schemas.microsoft.com/office/drawing/2014/main" val="1369242727"/>
                        </a:ext>
                      </a:extLst>
                    </a:gridCol>
                  </a:tblGrid>
                  <a:tr h="685683">
                    <a:tc>
                      <a:txBody>
                        <a:bodyPr/>
                        <a:lstStyle/>
                        <a:p>
                          <a:r>
                            <a:rPr lang="lt-LT" dirty="0"/>
                            <a:t>RASTI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/>
                            <a:t>DUOTA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8938165"/>
                      </a:ext>
                    </a:extLst>
                  </a:tr>
                  <a:tr h="10874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</a:t>
                          </a:r>
                          <a:r>
                            <a:rPr lang="lt-LT" sz="32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-?</a:t>
                          </a:r>
                          <a:endParaRPr lang="en-US" sz="3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algn="ctr"/>
                          <a:r>
                            <a:rPr lang="en-US" sz="3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f</a:t>
                          </a:r>
                          <a:r>
                            <a:rPr lang="en-US" sz="32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-?</a:t>
                          </a:r>
                          <a:endParaRPr lang="en-US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5373" t="-65363" r="-729" b="-145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81781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9C55CFE-A0E5-5744-22F3-31371F6860AD}"/>
                  </a:ext>
                </a:extLst>
              </p:cNvPr>
              <p:cNvSpPr txBox="1"/>
              <p:nvPr/>
            </p:nvSpPr>
            <p:spPr>
              <a:xfrm>
                <a:off x="7655425" y="3668980"/>
                <a:ext cx="2964480" cy="595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bg1"/>
                    </a:solidFill>
                  </a:rPr>
                  <a:t>,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9C55CFE-A0E5-5744-22F3-31371F686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425" y="3668980"/>
                <a:ext cx="2964480" cy="595291"/>
              </a:xfrm>
              <a:prstGeom prst="rect">
                <a:avLst/>
              </a:prstGeom>
              <a:blipFill>
                <a:blip r:embed="rId4"/>
                <a:stretch>
                  <a:fillRect b="-18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872C433-8E7A-3EBD-0AA2-DE7DEB2C1114}"/>
                  </a:ext>
                </a:extLst>
              </p:cNvPr>
              <p:cNvSpPr txBox="1"/>
              <p:nvPr/>
            </p:nvSpPr>
            <p:spPr>
              <a:xfrm>
                <a:off x="6618516" y="4330824"/>
                <a:ext cx="2964480" cy="6989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2400" b="0" i="0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872C433-8E7A-3EBD-0AA2-DE7DEB2C1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516" y="4330824"/>
                <a:ext cx="2964480" cy="69897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9096DE6-E1C3-74FF-0A1A-3B03AAA0CCAA}"/>
                  </a:ext>
                </a:extLst>
              </p:cNvPr>
              <p:cNvSpPr txBox="1"/>
              <p:nvPr/>
            </p:nvSpPr>
            <p:spPr>
              <a:xfrm>
                <a:off x="6694716" y="5222241"/>
                <a:ext cx="4096592" cy="6192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/>
                          </a:rPr>
                          <m:t>2,5</m:t>
                        </m:r>
                        <m:r>
                          <a:rPr lang="en-US" sz="2400" i="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/>
                          </a:rPr>
                          <m:t>∙</m:t>
                        </m:r>
                        <m:sSup>
                          <m:sSupPr>
                            <m:ctrlPr>
                              <a:rPr lang="en-US" sz="2400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/>
                              </a:rPr>
                            </m:ctrlPr>
                          </m:sSupPr>
                          <m:e>
                            <m:r>
                              <a:rPr lang="en-US" sz="2400" i="0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/>
                              </a:rPr>
                              <m:t>10</m:t>
                            </m:r>
                          </m:e>
                          <m:sup>
                            <m:r>
                              <a:rPr lang="en-US" sz="2400" i="0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/>
                              </a:rPr>
                              <m:t>−7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sz="2400" i="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/>
                          </a:rPr>
                          <m:t>m</m:t>
                        </m:r>
                      </m:num>
                      <m:den>
                        <m:r>
                          <a:rPr lang="en-US" sz="2400" i="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sz="2400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0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400" i="0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sz="2400" i="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  <m:r>
                          <a:rPr lang="en-US" sz="2400" i="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US" sz="2400" i="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</m:t>
                        </m:r>
                      </m:den>
                    </m:f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=8,33</m:t>
                    </m:r>
                    <m:r>
                      <a:rPr lang="en-US" sz="2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en-US" sz="2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−16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s.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9096DE6-E1C3-74FF-0A1A-3B03AAA0C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716" y="5222241"/>
                <a:ext cx="4096592" cy="619208"/>
              </a:xfrm>
              <a:prstGeom prst="rect">
                <a:avLst/>
              </a:prstGeom>
              <a:blipFill>
                <a:blip r:embed="rId6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9083BC4-080E-31D8-F892-D8D4F09FF95C}"/>
              </a:ext>
            </a:extLst>
          </p:cNvPr>
          <p:cNvSpPr txBox="1"/>
          <p:nvPr/>
        </p:nvSpPr>
        <p:spPr>
          <a:xfrm>
            <a:off x="6694716" y="2940958"/>
            <a:ext cx="4381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SPRENDIMAS:</a:t>
            </a:r>
          </a:p>
          <a:p>
            <a:r>
              <a:rPr 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Pirmiausiai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suraskime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bangos svyravymo 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</a:t>
            </a:r>
            <a:r>
              <a:rPr lang="lt-LT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ą:</a:t>
            </a:r>
            <a:endParaRPr lang="en-US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E639DD-66BB-7DDC-7A8E-78E019F37A7A}"/>
                  </a:ext>
                </a:extLst>
              </p:cNvPr>
              <p:cNvSpPr txBox="1"/>
              <p:nvPr/>
            </p:nvSpPr>
            <p:spPr>
              <a:xfrm>
                <a:off x="9137665" y="6001755"/>
                <a:ext cx="2699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Ats.: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8,33</m:t>
                    </m:r>
                    <m:r>
                      <a:rPr lang="en-US" sz="2400" i="1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−16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s.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E639DD-66BB-7DDC-7A8E-78E019F37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7665" y="6001755"/>
                <a:ext cx="2699656" cy="461665"/>
              </a:xfrm>
              <a:prstGeom prst="rect">
                <a:avLst/>
              </a:prstGeom>
              <a:blipFill>
                <a:blip r:embed="rId7"/>
                <a:stretch>
                  <a:fillRect l="-3612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97C80-2DC5-0C04-F8C0-5ECB650DD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6116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Schools Out Vector Art, Icons, and Graphics for Free Download">
            <a:extLst>
              <a:ext uri="{FF2B5EF4-FFF2-40B4-BE49-F238E27FC236}">
                <a16:creationId xmlns:a16="http://schemas.microsoft.com/office/drawing/2014/main" id="{700FD0FF-BD0A-8DCB-CCF6-5AFAA5638F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0" t="8675" r="8366" b="7948"/>
          <a:stretch/>
        </p:blipFill>
        <p:spPr bwMode="auto">
          <a:xfrm>
            <a:off x="6096000" y="2523026"/>
            <a:ext cx="6008915" cy="4334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941AE-73A4-783C-7830-92582CADDF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Ctr="1"/>
          <a:lstStyle/>
          <a:p>
            <a:pPr lvl="0" algn="ctr"/>
            <a:r>
              <a:rPr lang="lt-LT" b="1" dirty="0">
                <a:latin typeface="Times New Roman" pitchFamily="18"/>
                <a:cs typeface="Times New Roman" pitchFamily="18"/>
              </a:rPr>
              <a:t>UŽDAVINYS I</a:t>
            </a:r>
            <a:r>
              <a:rPr lang="en-US" b="1" dirty="0">
                <a:latin typeface="Times New Roman" pitchFamily="18"/>
                <a:cs typeface="Times New Roman" pitchFamily="18"/>
              </a:rPr>
              <a:t>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1FF7D-1333-E7FF-B1B5-DEC4CD3046B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lt-LT" dirty="0">
                <a:latin typeface="Times New Roman" pitchFamily="18"/>
                <a:cs typeface="Times New Roman" pitchFamily="18"/>
              </a:rPr>
              <a:t>Magnis švitinamas 250 nm bangos ilgio šviesa. Apskaičiuokite bangos sklidimo periodą ir dažnį.</a:t>
            </a:r>
            <a:endParaRPr lang="en-US" dirty="0">
              <a:latin typeface="Aptos" pitchFamily="34"/>
              <a:cs typeface="Times New Roman" pitchFamily="1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4B459FB-0E92-8C83-7799-801CF8C78C8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36599" y="2962123"/>
              <a:ext cx="5185230" cy="177316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43315">
                      <a:extLst>
                        <a:ext uri="{9D8B030D-6E8A-4147-A177-3AD203B41FA5}">
                          <a16:colId xmlns:a16="http://schemas.microsoft.com/office/drawing/2014/main" val="575439124"/>
                        </a:ext>
                      </a:extLst>
                    </a:gridCol>
                    <a:gridCol w="3341915">
                      <a:extLst>
                        <a:ext uri="{9D8B030D-6E8A-4147-A177-3AD203B41FA5}">
                          <a16:colId xmlns:a16="http://schemas.microsoft.com/office/drawing/2014/main" val="1369242727"/>
                        </a:ext>
                      </a:extLst>
                    </a:gridCol>
                  </a:tblGrid>
                  <a:tr h="685683">
                    <a:tc>
                      <a:txBody>
                        <a:bodyPr/>
                        <a:lstStyle/>
                        <a:p>
                          <a:r>
                            <a:rPr lang="lt-LT" dirty="0"/>
                            <a:t>RASTI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/>
                            <a:t>DUOTA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8938165"/>
                      </a:ext>
                    </a:extLst>
                  </a:tr>
                  <a:tr h="10874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</a:t>
                          </a:r>
                          <a:r>
                            <a:rPr lang="lt-LT" sz="32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-?</a:t>
                          </a:r>
                          <a:endParaRPr lang="en-US" sz="3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algn="ctr"/>
                          <a:r>
                            <a:rPr lang="en-US" sz="3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f</a:t>
                          </a:r>
                          <a:r>
                            <a:rPr lang="en-US" sz="32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-?</a:t>
                          </a:r>
                          <a:endParaRPr lang="en-US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nor/>
                                  </m:rPr>
                                  <a:rPr lang="lt-LT" dirty="0" smtClean="0">
                                    <a:latin typeface="Times New Roman" pitchFamily="18"/>
                                    <a:cs typeface="Times New Roman" pitchFamily="18"/>
                                  </a:rPr>
                                  <m:t>250 </m:t>
                                </m:r>
                                <m:r>
                                  <m:rPr>
                                    <m:nor/>
                                  </m:rPr>
                                  <a:rPr lang="lt-LT" dirty="0" smtClean="0">
                                    <a:latin typeface="Times New Roman" pitchFamily="18"/>
                                    <a:cs typeface="Times New Roman" pitchFamily="18"/>
                                  </a:rPr>
                                  <m:t>nm</m:t>
                                </m:r>
                                <m:r>
                                  <a:rPr lang="en-US" b="0" i="0" dirty="0" smtClean="0">
                                    <a:latin typeface="Cambria Math" panose="02040503050406030204" pitchFamily="18" charset="0"/>
                                    <a:cs typeface="Times New Roman" pitchFamily="18"/>
                                  </a:rPr>
                                  <m:t>=2,5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/>
                                  </a:rPr>
                                  <m:t>∙</m:t>
                                </m:r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/>
                                      </a:rPr>
                                      <m:t>−7</m:t>
                                    </m:r>
                                  </m:sup>
                                </m:sSup>
                                <m:r>
                                  <m:rPr>
                                    <m:sty m:val="p"/>
                                  </m:rPr>
                                  <a:rPr lang="en-US" b="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/>
                                  </a:rPr>
                                  <m:t>m</m:t>
                                </m:r>
                              </m:oMath>
                            </m:oMathPara>
                          </a14:m>
                          <a:endParaRPr lang="en-US" i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1781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4B459FB-0E92-8C83-7799-801CF8C78C8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36599" y="2962123"/>
              <a:ext cx="5185230" cy="177316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43315">
                      <a:extLst>
                        <a:ext uri="{9D8B030D-6E8A-4147-A177-3AD203B41FA5}">
                          <a16:colId xmlns:a16="http://schemas.microsoft.com/office/drawing/2014/main" val="575439124"/>
                        </a:ext>
                      </a:extLst>
                    </a:gridCol>
                    <a:gridCol w="3341915">
                      <a:extLst>
                        <a:ext uri="{9D8B030D-6E8A-4147-A177-3AD203B41FA5}">
                          <a16:colId xmlns:a16="http://schemas.microsoft.com/office/drawing/2014/main" val="1369242727"/>
                        </a:ext>
                      </a:extLst>
                    </a:gridCol>
                  </a:tblGrid>
                  <a:tr h="685683">
                    <a:tc>
                      <a:txBody>
                        <a:bodyPr/>
                        <a:lstStyle/>
                        <a:p>
                          <a:r>
                            <a:rPr lang="lt-LT" dirty="0"/>
                            <a:t>RASTI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lt-LT" dirty="0"/>
                            <a:t>DUOTA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8938165"/>
                      </a:ext>
                    </a:extLst>
                  </a:tr>
                  <a:tr h="10874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</a:t>
                          </a:r>
                          <a:r>
                            <a:rPr lang="lt-LT" sz="32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-?</a:t>
                          </a:r>
                          <a:endParaRPr lang="en-US" sz="3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algn="ctr"/>
                          <a:r>
                            <a:rPr lang="en-US" sz="3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f</a:t>
                          </a:r>
                          <a:r>
                            <a:rPr lang="en-US" sz="32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-?</a:t>
                          </a:r>
                          <a:endParaRPr lang="en-US" sz="3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5373" t="-65363" r="-729" b="-145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81781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9C55CFE-A0E5-5744-22F3-31371F6860AD}"/>
                  </a:ext>
                </a:extLst>
              </p:cNvPr>
              <p:cNvSpPr txBox="1"/>
              <p:nvPr/>
            </p:nvSpPr>
            <p:spPr>
              <a:xfrm>
                <a:off x="7403212" y="3779276"/>
                <a:ext cx="2964480" cy="521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bg1"/>
                    </a:solidFill>
                  </a:rPr>
                  <a:t>,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9C55CFE-A0E5-5744-22F3-31371F686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3212" y="3779276"/>
                <a:ext cx="2964480" cy="521553"/>
              </a:xfrm>
              <a:prstGeom prst="rect">
                <a:avLst/>
              </a:prstGeom>
              <a:blipFill>
                <a:blip r:embed="rId4"/>
                <a:stretch>
                  <a:fillRect t="-2326" b="-20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872C433-8E7A-3EBD-0AA2-DE7DEB2C1114}"/>
                  </a:ext>
                </a:extLst>
              </p:cNvPr>
              <p:cNvSpPr txBox="1"/>
              <p:nvPr/>
            </p:nvSpPr>
            <p:spPr>
              <a:xfrm>
                <a:off x="6618516" y="4330824"/>
                <a:ext cx="2964480" cy="10313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en-US" sz="2400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num>
                            <m:den>
                              <m:r>
                                <a:rPr lang="en-US" sz="2400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</m:den>
                      </m:f>
                      <m:r>
                        <a:rPr lang="en-US" sz="2400" b="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en-US" sz="2400" b="0" i="0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872C433-8E7A-3EBD-0AA2-DE7DEB2C1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516" y="4330824"/>
                <a:ext cx="2964480" cy="10313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9096DE6-E1C3-74FF-0A1A-3B03AAA0CCAA}"/>
                  </a:ext>
                </a:extLst>
              </p:cNvPr>
              <p:cNvSpPr txBox="1"/>
              <p:nvPr/>
            </p:nvSpPr>
            <p:spPr>
              <a:xfrm>
                <a:off x="6694716" y="5362197"/>
                <a:ext cx="4096592" cy="6043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  <m:r>
                          <a:rPr lang="en-US" sz="2400" b="0" i="0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</m:t>
                        </m:r>
                      </m:num>
                      <m:den>
                        <m:r>
                          <a:rPr lang="en-US" sz="240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itchFamily="18"/>
                          </a:rPr>
                          <m:t>2,5</m:t>
                        </m:r>
                        <m:r>
                          <a:rPr lang="en-US" sz="240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/>
                          </a:rPr>
                          <m:t>∙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/>
                              </a:rPr>
                            </m:ctrlPr>
                          </m:sSupPr>
                          <m:e>
                            <m:r>
                              <a:rPr lang="en-US" sz="2400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/>
                              </a:rPr>
                              <m:t>10</m:t>
                            </m:r>
                          </m:e>
                          <m:sup>
                            <m:r>
                              <a:rPr lang="en-US" sz="2400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/>
                              </a:rPr>
                              <m:t>−7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/>
                          </a:rPr>
                          <m:t>m</m:t>
                        </m:r>
                      </m:den>
                    </m:f>
                    <m:r>
                      <a:rPr lang="en-US" sz="24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=1,2</m:t>
                    </m:r>
                    <m:r>
                      <a:rPr lang="en-US" sz="2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en-US" sz="2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15</m:t>
                        </m:r>
                      </m:sup>
                    </m:sSup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Hz</m:t>
                    </m:r>
                  </m:oMath>
                </a14:m>
                <a:r>
                  <a:rPr lang="en-US" sz="24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9096DE6-E1C3-74FF-0A1A-3B03AAA0C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716" y="5362197"/>
                <a:ext cx="4096592" cy="604333"/>
              </a:xfrm>
              <a:prstGeom prst="rect">
                <a:avLst/>
              </a:prstGeom>
              <a:blipFill>
                <a:blip r:embed="rId6"/>
                <a:stretch>
                  <a:fillRect l="-149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9083BC4-080E-31D8-F892-D8D4F09FF95C}"/>
              </a:ext>
            </a:extLst>
          </p:cNvPr>
          <p:cNvSpPr txBox="1"/>
          <p:nvPr/>
        </p:nvSpPr>
        <p:spPr>
          <a:xfrm>
            <a:off x="6694716" y="2875282"/>
            <a:ext cx="4381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SPRENDIMAS:</a:t>
            </a:r>
          </a:p>
          <a:p>
            <a:r>
              <a:rPr 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Toliau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pasinaudosime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tuo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periodas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</a:t>
            </a:r>
            <a:r>
              <a:rPr lang="lt-LT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žnis yra vienas kitam atvirkštiniai dydžiai:</a:t>
            </a:r>
            <a:endParaRPr lang="en-US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E639DD-66BB-7DDC-7A8E-78E019F37A7A}"/>
                  </a:ext>
                </a:extLst>
              </p:cNvPr>
              <p:cNvSpPr txBox="1"/>
              <p:nvPr/>
            </p:nvSpPr>
            <p:spPr>
              <a:xfrm>
                <a:off x="9100457" y="6049263"/>
                <a:ext cx="2699656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Ats.: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1,2</m:t>
                    </m:r>
                    <m:r>
                      <a:rPr lang="en-US" sz="2400" i="1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15</m:t>
                        </m:r>
                      </m:sup>
                    </m:sSup>
                    <m:r>
                      <m:rPr>
                        <m:sty m:val="p"/>
                      </m:rPr>
                      <a:rPr lang="en-US" sz="2400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Hz</m:t>
                    </m:r>
                  </m:oMath>
                </a14:m>
                <a:r>
                  <a:rPr lang="en-US" sz="2400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E639DD-66BB-7DDC-7A8E-78E019F37A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0457" y="6049263"/>
                <a:ext cx="2699656" cy="465833"/>
              </a:xfrm>
              <a:prstGeom prst="rect">
                <a:avLst/>
              </a:prstGeom>
              <a:blipFill>
                <a:blip r:embed="rId7"/>
                <a:stretch>
                  <a:fillRect l="-3612" t="-9091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D6BF0-C8B7-B8B8-F444-9CA359AA7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346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What Do Emerging Readers Need? - CENTER FOR THE PROFESSIONAL EDUCATION OF  TEACHERS">
            <a:extLst>
              <a:ext uri="{FF2B5EF4-FFF2-40B4-BE49-F238E27FC236}">
                <a16:creationId xmlns:a16="http://schemas.microsoft.com/office/drawing/2014/main" id="{F073ACD6-5785-AE45-701D-9006A7E49D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" r="5615" b="-1"/>
          <a:stretch/>
        </p:blipFill>
        <p:spPr bwMode="auto">
          <a:xfrm>
            <a:off x="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6" name="Freeform 24">
            <a:extLst>
              <a:ext uri="{FF2B5EF4-FFF2-40B4-BE49-F238E27FC236}">
                <a16:creationId xmlns:a16="http://schemas.microsoft.com/office/drawing/2014/main" id="{A414F261-E931-45CB-8605-20FFD6826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75200"/>
            <a:ext cx="4838700" cy="1323975"/>
          </a:xfrm>
          <a:custGeom>
            <a:avLst/>
            <a:gdLst>
              <a:gd name="connsiteX0" fmla="*/ 0 w 4838700"/>
              <a:gd name="connsiteY0" fmla="*/ 0 h 1323975"/>
              <a:gd name="connsiteX1" fmla="*/ 4838700 w 4838700"/>
              <a:gd name="connsiteY1" fmla="*/ 0 h 1323975"/>
              <a:gd name="connsiteX2" fmla="*/ 4838700 w 4838700"/>
              <a:gd name="connsiteY2" fmla="*/ 78123 h 1323975"/>
              <a:gd name="connsiteX3" fmla="*/ 4822272 w 4838700"/>
              <a:gd name="connsiteY3" fmla="*/ 81440 h 1323975"/>
              <a:gd name="connsiteX4" fmla="*/ 4781550 w 4838700"/>
              <a:gd name="connsiteY4" fmla="*/ 142875 h 1323975"/>
              <a:gd name="connsiteX5" fmla="*/ 4822272 w 4838700"/>
              <a:gd name="connsiteY5" fmla="*/ 204311 h 1323975"/>
              <a:gd name="connsiteX6" fmla="*/ 4838700 w 4838700"/>
              <a:gd name="connsiteY6" fmla="*/ 207627 h 1323975"/>
              <a:gd name="connsiteX7" fmla="*/ 4838700 w 4838700"/>
              <a:gd name="connsiteY7" fmla="*/ 287197 h 1323975"/>
              <a:gd name="connsiteX8" fmla="*/ 4822272 w 4838700"/>
              <a:gd name="connsiteY8" fmla="*/ 290514 h 1323975"/>
              <a:gd name="connsiteX9" fmla="*/ 4781550 w 4838700"/>
              <a:gd name="connsiteY9" fmla="*/ 351949 h 1323975"/>
              <a:gd name="connsiteX10" fmla="*/ 4822272 w 4838700"/>
              <a:gd name="connsiteY10" fmla="*/ 413385 h 1323975"/>
              <a:gd name="connsiteX11" fmla="*/ 4838700 w 4838700"/>
              <a:gd name="connsiteY11" fmla="*/ 416701 h 1323975"/>
              <a:gd name="connsiteX12" fmla="*/ 4838700 w 4838700"/>
              <a:gd name="connsiteY12" fmla="*/ 496271 h 1323975"/>
              <a:gd name="connsiteX13" fmla="*/ 4822272 w 4838700"/>
              <a:gd name="connsiteY13" fmla="*/ 499588 h 1323975"/>
              <a:gd name="connsiteX14" fmla="*/ 4781550 w 4838700"/>
              <a:gd name="connsiteY14" fmla="*/ 561023 h 1323975"/>
              <a:gd name="connsiteX15" fmla="*/ 4822272 w 4838700"/>
              <a:gd name="connsiteY15" fmla="*/ 622459 h 1323975"/>
              <a:gd name="connsiteX16" fmla="*/ 4838700 w 4838700"/>
              <a:gd name="connsiteY16" fmla="*/ 625775 h 1323975"/>
              <a:gd name="connsiteX17" fmla="*/ 4838700 w 4838700"/>
              <a:gd name="connsiteY17" fmla="*/ 705345 h 1323975"/>
              <a:gd name="connsiteX18" fmla="*/ 4822272 w 4838700"/>
              <a:gd name="connsiteY18" fmla="*/ 708662 h 1323975"/>
              <a:gd name="connsiteX19" fmla="*/ 4781550 w 4838700"/>
              <a:gd name="connsiteY19" fmla="*/ 770097 h 1323975"/>
              <a:gd name="connsiteX20" fmla="*/ 4822272 w 4838700"/>
              <a:gd name="connsiteY20" fmla="*/ 831533 h 1323975"/>
              <a:gd name="connsiteX21" fmla="*/ 4838700 w 4838700"/>
              <a:gd name="connsiteY21" fmla="*/ 834849 h 1323975"/>
              <a:gd name="connsiteX22" fmla="*/ 4838700 w 4838700"/>
              <a:gd name="connsiteY22" fmla="*/ 914419 h 1323975"/>
              <a:gd name="connsiteX23" fmla="*/ 4822272 w 4838700"/>
              <a:gd name="connsiteY23" fmla="*/ 917736 h 1323975"/>
              <a:gd name="connsiteX24" fmla="*/ 4781550 w 4838700"/>
              <a:gd name="connsiteY24" fmla="*/ 979171 h 1323975"/>
              <a:gd name="connsiteX25" fmla="*/ 4822272 w 4838700"/>
              <a:gd name="connsiteY25" fmla="*/ 1040607 h 1323975"/>
              <a:gd name="connsiteX26" fmla="*/ 4838700 w 4838700"/>
              <a:gd name="connsiteY26" fmla="*/ 1043923 h 1323975"/>
              <a:gd name="connsiteX27" fmla="*/ 4838700 w 4838700"/>
              <a:gd name="connsiteY27" fmla="*/ 1123491 h 1323975"/>
              <a:gd name="connsiteX28" fmla="*/ 4822272 w 4838700"/>
              <a:gd name="connsiteY28" fmla="*/ 1126808 h 1323975"/>
              <a:gd name="connsiteX29" fmla="*/ 4781550 w 4838700"/>
              <a:gd name="connsiteY29" fmla="*/ 1188243 h 1323975"/>
              <a:gd name="connsiteX30" fmla="*/ 4822272 w 4838700"/>
              <a:gd name="connsiteY30" fmla="*/ 1249679 h 1323975"/>
              <a:gd name="connsiteX31" fmla="*/ 4838700 w 4838700"/>
              <a:gd name="connsiteY31" fmla="*/ 1252995 h 1323975"/>
              <a:gd name="connsiteX32" fmla="*/ 4838700 w 4838700"/>
              <a:gd name="connsiteY32" fmla="*/ 1323975 h 1323975"/>
              <a:gd name="connsiteX33" fmla="*/ 0 w 4838700"/>
              <a:gd name="connsiteY33" fmla="*/ 1323975 h 132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838700" h="1323975">
                <a:moveTo>
                  <a:pt x="0" y="0"/>
                </a:moveTo>
                <a:lnTo>
                  <a:pt x="4838700" y="0"/>
                </a:lnTo>
                <a:lnTo>
                  <a:pt x="4838700" y="78123"/>
                </a:lnTo>
                <a:lnTo>
                  <a:pt x="4822272" y="81440"/>
                </a:lnTo>
                <a:cubicBezTo>
                  <a:pt x="4798341" y="91561"/>
                  <a:pt x="4781550" y="115257"/>
                  <a:pt x="4781550" y="142875"/>
                </a:cubicBezTo>
                <a:cubicBezTo>
                  <a:pt x="4781550" y="170493"/>
                  <a:pt x="4798341" y="194189"/>
                  <a:pt x="4822272" y="204311"/>
                </a:cubicBezTo>
                <a:lnTo>
                  <a:pt x="4838700" y="207627"/>
                </a:lnTo>
                <a:lnTo>
                  <a:pt x="4838700" y="287197"/>
                </a:lnTo>
                <a:lnTo>
                  <a:pt x="4822272" y="290514"/>
                </a:lnTo>
                <a:cubicBezTo>
                  <a:pt x="4798341" y="300635"/>
                  <a:pt x="4781550" y="324331"/>
                  <a:pt x="4781550" y="351949"/>
                </a:cubicBezTo>
                <a:cubicBezTo>
                  <a:pt x="4781550" y="379567"/>
                  <a:pt x="4798341" y="403263"/>
                  <a:pt x="4822272" y="413385"/>
                </a:cubicBezTo>
                <a:lnTo>
                  <a:pt x="4838700" y="416701"/>
                </a:lnTo>
                <a:lnTo>
                  <a:pt x="4838700" y="496271"/>
                </a:lnTo>
                <a:lnTo>
                  <a:pt x="4822272" y="499588"/>
                </a:lnTo>
                <a:cubicBezTo>
                  <a:pt x="4798341" y="509709"/>
                  <a:pt x="4781550" y="533405"/>
                  <a:pt x="4781550" y="561023"/>
                </a:cubicBezTo>
                <a:cubicBezTo>
                  <a:pt x="4781550" y="588641"/>
                  <a:pt x="4798341" y="612337"/>
                  <a:pt x="4822272" y="622459"/>
                </a:cubicBezTo>
                <a:lnTo>
                  <a:pt x="4838700" y="625775"/>
                </a:lnTo>
                <a:lnTo>
                  <a:pt x="4838700" y="705345"/>
                </a:lnTo>
                <a:lnTo>
                  <a:pt x="4822272" y="708662"/>
                </a:lnTo>
                <a:cubicBezTo>
                  <a:pt x="4798341" y="718783"/>
                  <a:pt x="4781550" y="742479"/>
                  <a:pt x="4781550" y="770097"/>
                </a:cubicBezTo>
                <a:cubicBezTo>
                  <a:pt x="4781550" y="797715"/>
                  <a:pt x="4798341" y="821411"/>
                  <a:pt x="4822272" y="831533"/>
                </a:cubicBezTo>
                <a:lnTo>
                  <a:pt x="4838700" y="834849"/>
                </a:lnTo>
                <a:lnTo>
                  <a:pt x="4838700" y="914419"/>
                </a:lnTo>
                <a:lnTo>
                  <a:pt x="4822272" y="917736"/>
                </a:lnTo>
                <a:cubicBezTo>
                  <a:pt x="4798341" y="927857"/>
                  <a:pt x="4781550" y="951553"/>
                  <a:pt x="4781550" y="979171"/>
                </a:cubicBezTo>
                <a:cubicBezTo>
                  <a:pt x="4781550" y="1006789"/>
                  <a:pt x="4798341" y="1030485"/>
                  <a:pt x="4822272" y="1040607"/>
                </a:cubicBezTo>
                <a:lnTo>
                  <a:pt x="4838700" y="1043923"/>
                </a:lnTo>
                <a:lnTo>
                  <a:pt x="4838700" y="1123491"/>
                </a:lnTo>
                <a:lnTo>
                  <a:pt x="4822272" y="1126808"/>
                </a:lnTo>
                <a:cubicBezTo>
                  <a:pt x="4798341" y="1136929"/>
                  <a:pt x="4781550" y="1160625"/>
                  <a:pt x="4781550" y="1188243"/>
                </a:cubicBezTo>
                <a:cubicBezTo>
                  <a:pt x="4781550" y="1215861"/>
                  <a:pt x="4798341" y="1239557"/>
                  <a:pt x="4822272" y="1249679"/>
                </a:cubicBezTo>
                <a:lnTo>
                  <a:pt x="4838700" y="1252995"/>
                </a:lnTo>
                <a:lnTo>
                  <a:pt x="4838700" y="1323975"/>
                </a:lnTo>
                <a:lnTo>
                  <a:pt x="0" y="1323975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698DFC-72C3-F802-50C8-ECD46159E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1" y="4981575"/>
            <a:ext cx="4102555" cy="860426"/>
          </a:xfrm>
          <a:prstGeom prst="rect">
            <a:avLst/>
          </a:prstGeom>
          <a:noFill/>
          <a:ln w="174625" cap="sq" cmpd="thinThick">
            <a:noFill/>
            <a:miter lim="800000"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5400" b="1" dirty="0">
                <a:solidFill>
                  <a:srgbClr val="FFFFFF"/>
                </a:solidFill>
              </a:rPr>
              <a:t>BANDYMAS </a:t>
            </a:r>
          </a:p>
        </p:txBody>
      </p:sp>
      <p:cxnSp>
        <p:nvCxnSpPr>
          <p:cNvPr id="8197" name="Straight Connector 8196">
            <a:extLst>
              <a:ext uri="{FF2B5EF4-FFF2-40B4-BE49-F238E27FC236}">
                <a16:creationId xmlns:a16="http://schemas.microsoft.com/office/drawing/2014/main" id="{B63CF8AD-BB19-4F90-BDE5-B3B3F56F4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48768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8" name="Straight Connector 8197">
            <a:extLst>
              <a:ext uri="{FF2B5EF4-FFF2-40B4-BE49-F238E27FC236}">
                <a16:creationId xmlns:a16="http://schemas.microsoft.com/office/drawing/2014/main" id="{224E62CA-FAA3-4628-AEF3-5033C7714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59690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7220D-7226-E7E6-1C4F-0A901544D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277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8532AE1-3E02-470C-B898-A0C62F2E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401DF7-4687-415B-A91D-DB43BEEBD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64612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FC09D2-72D2-4174-A2DF-1017D0FEB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912" y="685800"/>
            <a:ext cx="6048935" cy="5486400"/>
          </a:xfrm>
          <a:prstGeom prst="rect">
            <a:avLst/>
          </a:pr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9D1012-13D1-9FD3-0D6F-A4DC3D98D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7" y="1228880"/>
            <a:ext cx="6357257" cy="1065313"/>
          </a:xfrm>
        </p:spPr>
        <p:txBody>
          <a:bodyPr anchor="b">
            <a:noAutofit/>
          </a:bodyPr>
          <a:lstStyle/>
          <a:p>
            <a:pPr algn="ctr"/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bangos ilgio ir dažnio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priklausom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ybės tyrimas naudojant „PhET“ simuliaciją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72CF1-1119-B2F2-9683-E7438D0C1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919" y="2647211"/>
            <a:ext cx="5736771" cy="3171970"/>
          </a:xfrm>
        </p:spPr>
        <p:txBody>
          <a:bodyPr anchor="t">
            <a:noAutofit/>
          </a:bodyPr>
          <a:lstStyle/>
          <a:p>
            <a:pPr algn="just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</a:p>
          <a:p>
            <a:pPr marL="0" indent="0" algn="just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Nustatyti ryšį tarp šviesos bangos ilgio ir dažnio.</a:t>
            </a:r>
          </a:p>
          <a:p>
            <a:pPr algn="just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Hipotezė</a:t>
            </a:r>
          </a:p>
          <a:p>
            <a:pPr marL="0" indent="0" algn="just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bangos ilgis yra atvirkščiai proporcingas dažniui, t.y., didėjant dažniui, bangos ilgis mažėja.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65F5BAB4-D914-386E-FD43-BDBC2836E8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593" r="-1" b="21095"/>
          <a:stretch/>
        </p:blipFill>
        <p:spPr>
          <a:xfrm rot="5400000">
            <a:off x="6363891" y="2152277"/>
            <a:ext cx="6690415" cy="255344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19636-F15A-679F-2BDE-8AC324C7C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fld id="{B550F809-AA9C-4BEF-86E4-FCCF800E1F37}" type="slidenum">
              <a:rPr lang="en-US" sz="900"/>
              <a:pPr lvl="0">
                <a:spcAft>
                  <a:spcPts val="600"/>
                </a:spcAft>
              </a:pPr>
              <a:t>32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8806073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BA8ECB-D86B-AE6D-D6FA-5185154C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Uždaviniai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461C7-4840-17AC-2888-7F0A299A4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54" y="2427383"/>
            <a:ext cx="8959892" cy="3169482"/>
          </a:xfrm>
        </p:spPr>
        <p:txBody>
          <a:bodyPr anchor="t">
            <a:normAutofit/>
          </a:bodyPr>
          <a:lstStyle/>
          <a:p>
            <a:pPr algn="just">
              <a:buFont typeface="+mj-lt"/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Keisti šviesos bangos dažnį ir stebėti šviesos bangos ilgio pokyčius.</a:t>
            </a:r>
          </a:p>
          <a:p>
            <a:pPr algn="just">
              <a:buFont typeface="+mj-lt"/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Išmatuoti bangos ilgį įvairiems dažniams.</a:t>
            </a:r>
          </a:p>
          <a:p>
            <a:pPr algn="just">
              <a:buFont typeface="+mj-lt"/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Palyginti eksperimentinius duomenis su teorinėmis žiniomis.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2454E-C68D-1DEC-B57D-C393F434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fld id="{B550F809-AA9C-4BEF-86E4-FCCF800E1F37}" type="slidenum">
              <a:rPr lang="en-US" sz="800">
                <a:solidFill>
                  <a:srgbClr val="595959"/>
                </a:solidFill>
              </a:rPr>
              <a:pPr lvl="0">
                <a:spcAft>
                  <a:spcPts val="600"/>
                </a:spcAft>
              </a:pPr>
              <a:t>33</a:t>
            </a:fld>
            <a:endParaRPr lang="en-US" sz="80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7740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9D1012-13D1-9FD3-0D6F-A4DC3D98D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655" y="1112412"/>
            <a:ext cx="8959893" cy="888360"/>
          </a:xfrm>
        </p:spPr>
        <p:txBody>
          <a:bodyPr anchor="b">
            <a:normAutofit/>
          </a:bodyPr>
          <a:lstStyle/>
          <a:p>
            <a:pPr marL="0" indent="0" algn="ctr">
              <a:buNone/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eiga 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72CF1-1119-B2F2-9683-E7438D0C1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886" y="2427383"/>
            <a:ext cx="10800972" cy="3169482"/>
          </a:xfrm>
        </p:spPr>
        <p:txBody>
          <a:bodyPr anchor="t">
            <a:noAutofit/>
          </a:bodyPr>
          <a:lstStyle/>
          <a:p>
            <a:pPr>
              <a:buFont typeface="+mj-lt"/>
              <a:buAutoNum type="arabicPeriod"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Simuliacijos paruošimas: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Atidarykite bangų simuliaciją: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https://phet.colorado.edu/sims/html/wave-on-a-string/latest/wave-on-a-string_all.html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).</a:t>
            </a:r>
          </a:p>
          <a:p>
            <a:pPr marL="742950" lvl="1" indent="-285750">
              <a:buFont typeface="+mj-lt"/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Pasirinkite pastovų šaltinį („Oscillate“ režimas) bangos kūrimui.</a:t>
            </a:r>
          </a:p>
          <a:p>
            <a:pPr marL="457200" lvl="1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Parametrų keitimas: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Naudodami dažnio (Frequency) slankiklį, nustatykite tam tikrą dažnį. Pradėkite nuo mažiausio dažnio.</a:t>
            </a:r>
          </a:p>
          <a:p>
            <a:pPr marL="742950" lvl="1" indent="-285750">
              <a:buFont typeface="+mj-lt"/>
              <a:buAutoNum type="arabicPeriod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Stebėkite bangos formą, kurią generuoja šaltinis.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990A2-AB07-E0FB-F005-8714CE3F7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fld id="{B550F809-AA9C-4BEF-86E4-FCCF800E1F37}" type="slidenum">
              <a:rPr lang="en-US" sz="800">
                <a:solidFill>
                  <a:srgbClr val="595959"/>
                </a:solidFill>
              </a:rPr>
              <a:pPr lvl="0">
                <a:spcAft>
                  <a:spcPts val="600"/>
                </a:spcAft>
              </a:pPr>
              <a:t>34</a:t>
            </a:fld>
            <a:endParaRPr lang="en-US" sz="80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3506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9D1012-13D1-9FD3-0D6F-A4DC3D98D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442" y="-7473"/>
            <a:ext cx="4353116" cy="1158980"/>
          </a:xfrm>
        </p:spPr>
        <p:txBody>
          <a:bodyPr anchor="b">
            <a:normAutofit/>
          </a:bodyPr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eiga II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72CF1-1119-B2F2-9683-E7438D0C1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850571"/>
            <a:ext cx="5856514" cy="4367200"/>
          </a:xfrm>
        </p:spPr>
        <p:txBody>
          <a:bodyPr anchor="t">
            <a:noAutofit/>
          </a:bodyPr>
          <a:lstStyle/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Bangos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ilgio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matavimas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Naudodamiesi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„Ruler“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įrankiu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simuliacijoje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išmatuokite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atstumą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tarp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dviejų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gretimų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bangos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viršūnių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pap</a:t>
            </a:r>
            <a:r>
              <a:rPr kumimoji="0" lang="lt-LT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ėdžių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Šis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atstumas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bangos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ilgis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Užrašykite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dažnį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atitinkamą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bangos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ilgį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Pakartokite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eksperimentą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Padidinkite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dažnį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pakartokite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matavimus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kartus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skirtingais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dažniais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Užrašykite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matavimus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Graphic 10" descr="Ruler">
            <a:extLst>
              <a:ext uri="{FF2B5EF4-FFF2-40B4-BE49-F238E27FC236}">
                <a16:creationId xmlns:a16="http://schemas.microsoft.com/office/drawing/2014/main" id="{07DBD2DE-DA6D-AA30-7624-B8378ECC7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1801" y="1053257"/>
            <a:ext cx="4797056" cy="479705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ABED75-98E7-DDAE-8FA2-C70696B0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fld id="{B550F809-AA9C-4BEF-86E4-FCCF800E1F37}" type="slidenum">
              <a:rPr lang="en-US" sz="900"/>
              <a:pPr lvl="0">
                <a:spcAft>
                  <a:spcPts val="600"/>
                </a:spcAft>
              </a:pPr>
              <a:t>35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415620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63038BC-9FCB-466B-8EE5-7B0DC8F25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8F4797-C77D-4821-B8FF-057D7524C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0CB3DB-B42E-47BF-A595-527CB329A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5" y="685800"/>
            <a:ext cx="10800971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3E7B3A-6739-A8B3-0B86-DE5BC275E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572" y="712609"/>
            <a:ext cx="9292856" cy="1371600"/>
          </a:xfrm>
        </p:spPr>
        <p:txBody>
          <a:bodyPr>
            <a:normAutofit/>
          </a:bodyPr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Rezultatai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1E4C5B8-79B1-DEA9-5531-F7D5749723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0061873"/>
              </p:ext>
            </p:extLst>
          </p:nvPr>
        </p:nvGraphicFramePr>
        <p:xfrm>
          <a:off x="6424444" y="2501900"/>
          <a:ext cx="499654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7386">
                  <a:extLst>
                    <a:ext uri="{9D8B030D-6E8A-4147-A177-3AD203B41FA5}">
                      <a16:colId xmlns:a16="http://schemas.microsoft.com/office/drawing/2014/main" val="2831989338"/>
                    </a:ext>
                  </a:extLst>
                </a:gridCol>
                <a:gridCol w="2509157">
                  <a:extLst>
                    <a:ext uri="{9D8B030D-6E8A-4147-A177-3AD203B41FA5}">
                      <a16:colId xmlns:a16="http://schemas.microsoft.com/office/drawing/2014/main" val="4179255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/>
                        <a:t>Dažnis (Hz)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Bangos ilgis (m)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15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0,023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48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0,014375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71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0,0115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1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0,007(6)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536281"/>
                  </a:ext>
                </a:extLst>
              </a:tr>
            </a:tbl>
          </a:graphicData>
        </a:graphic>
      </p:graphicFrame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0C8320D0-F064-666F-C1F1-1CF6F1FCA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013" y="1977766"/>
            <a:ext cx="5538191" cy="304296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B81D58-9A21-AEE5-8AA6-77D4690CD6F6}"/>
              </a:ext>
            </a:extLst>
          </p:cNvPr>
          <p:cNvSpPr>
            <a:spLocks/>
          </p:cNvSpPr>
          <p:nvPr/>
        </p:nvSpPr>
        <p:spPr>
          <a:xfrm>
            <a:off x="7792910" y="5532969"/>
            <a:ext cx="1767031" cy="235195"/>
          </a:xfrm>
          <a:prstGeom prst="rect">
            <a:avLst/>
          </a:prstGeom>
        </p:spPr>
        <p:txBody>
          <a:bodyPr/>
          <a:lstStyle/>
          <a:p>
            <a:pPr defTabSz="292608">
              <a:spcAft>
                <a:spcPts val="600"/>
              </a:spcAft>
            </a:pPr>
            <a:fld id="{B550F809-AA9C-4BEF-86E4-FCCF800E1F37}" type="slidenum">
              <a:rPr lang="en-US" sz="115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292608">
                <a:spcAft>
                  <a:spcPts val="600"/>
                </a:spcAft>
              </a:pPr>
              <a:t>36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2B53C9-508B-DF93-8BA6-A720AC0791F5}"/>
              </a:ext>
            </a:extLst>
          </p:cNvPr>
          <p:cNvSpPr txBox="1"/>
          <p:nvPr/>
        </p:nvSpPr>
        <p:spPr>
          <a:xfrm>
            <a:off x="7762537" y="4404459"/>
            <a:ext cx="362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Duomen</a:t>
            </a:r>
            <a:r>
              <a:rPr lang="lt-LT" i="1" dirty="0"/>
              <a:t>ų lentelė.</a:t>
            </a:r>
            <a:endParaRPr lang="en-US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7AD77B-4F92-2972-EA48-BF6293CA98EC}"/>
              </a:ext>
            </a:extLst>
          </p:cNvPr>
          <p:cNvSpPr txBox="1"/>
          <p:nvPr/>
        </p:nvSpPr>
        <p:spPr>
          <a:xfrm>
            <a:off x="1981200" y="5070496"/>
            <a:ext cx="3439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i="1" dirty="0"/>
              <a:t>Simuliacijos vaizdo kopija.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015130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1E04B36-4806-4985-AEC4-D104A1D41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EE9A26-BD97-45B4-AEBA-D7E3FA663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2749" y="1801407"/>
            <a:ext cx="2904702" cy="32551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E322E3-E098-D067-04CC-D59016A42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875" y="2126511"/>
            <a:ext cx="2424224" cy="2604978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švados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22523-1B9B-D062-69C5-9DD93234BDB2}"/>
              </a:ext>
            </a:extLst>
          </p:cNvPr>
          <p:cNvSpPr>
            <a:spLocks/>
          </p:cNvSpPr>
          <p:nvPr/>
        </p:nvSpPr>
        <p:spPr>
          <a:xfrm>
            <a:off x="4549782" y="1219744"/>
            <a:ext cx="7249886" cy="2622914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 defTabSz="512064"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altLang="en-US" sz="24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 defTabSz="512064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Hipotezė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patvirtinta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lang="lt-LT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ksperimentiniai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duomenys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rodo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kad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šviesos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bangos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ilgis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mažėja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didėjant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dažniui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algn="just" defTabSz="512064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Santykis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tarp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dažnio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ir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bangos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ilgio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yra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atvirkščiai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proporcingas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kaip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aprašyta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banginės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optikos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teorijoje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endParaRPr lang="lt-LT" altLang="en-US" sz="24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 defTabSz="512064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endParaRPr lang="lt-LT" altLang="en-US" sz="24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 defTabSz="512064"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altLang="en-US" sz="24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 defTabSz="512064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Eksperimento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rezultatai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atitinka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teorin</a:t>
            </a:r>
            <a:r>
              <a:rPr lang="lt-LT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es žinias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patvirtin</a:t>
            </a:r>
            <a:r>
              <a:rPr lang="lt-LT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ančias šviesos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bang</a:t>
            </a:r>
            <a:r>
              <a:rPr lang="lt-LT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os ilgio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ir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lt-LT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šviesos bangos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dažnio</a:t>
            </a:r>
            <a:r>
              <a:rPr lang="en-US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en-US" sz="2400" kern="1200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sąsaj</a:t>
            </a:r>
            <a:r>
              <a:rPr lang="lt-LT" altLang="en-US" sz="24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as.</a:t>
            </a:r>
            <a:endParaRPr lang="en-US" altLang="en-US" sz="24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91180A-B935-BDBF-1E95-AC5F3D897308}"/>
                  </a:ext>
                </a:extLst>
              </p:cNvPr>
              <p:cNvSpPr txBox="1"/>
              <p:nvPr/>
            </p:nvSpPr>
            <p:spPr>
              <a:xfrm>
                <a:off x="8056969" y="3156948"/>
                <a:ext cx="16725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256032"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sz="2400" i="1" kern="1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 kern="12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kern="12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400" i="1" kern="12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i="1" kern="12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lt-LT" sz="2400" kern="1200" dirty="0">
                    <a:solidFill>
                      <a:schemeClr val="tx1"/>
                    </a:solidFill>
                  </a:rPr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91180A-B935-BDBF-1E95-AC5F3D8973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6969" y="3156948"/>
                <a:ext cx="1672578" cy="369332"/>
              </a:xfrm>
              <a:prstGeom prst="rect">
                <a:avLst/>
              </a:prstGeom>
              <a:blipFill>
                <a:blip r:embed="rId2"/>
                <a:stretch>
                  <a:fillRect l="-4745" t="-26667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0C62A-0CE0-0138-B42D-CBB99D8162F3}"/>
              </a:ext>
            </a:extLst>
          </p:cNvPr>
          <p:cNvSpPr>
            <a:spLocks/>
          </p:cNvSpPr>
          <p:nvPr/>
        </p:nvSpPr>
        <p:spPr>
          <a:xfrm>
            <a:off x="9850370" y="4666007"/>
            <a:ext cx="1547730" cy="206006"/>
          </a:xfrm>
          <a:prstGeom prst="rect">
            <a:avLst/>
          </a:prstGeom>
        </p:spPr>
        <p:txBody>
          <a:bodyPr/>
          <a:lstStyle/>
          <a:p>
            <a:pPr defTabSz="256032">
              <a:spcAft>
                <a:spcPts val="600"/>
              </a:spcAft>
            </a:pPr>
            <a:fld id="{B550F809-AA9C-4BEF-86E4-FCCF800E1F37}" type="slidenum">
              <a:rPr lang="en-US" sz="1008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256032">
                <a:spcAft>
                  <a:spcPts val="600"/>
                </a:spcAft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75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ading Like a Detective - CENTER FOR THE PROFESSIONAL EDUCATION OF TEACHERS">
            <a:extLst>
              <a:ext uri="{FF2B5EF4-FFF2-40B4-BE49-F238E27FC236}">
                <a16:creationId xmlns:a16="http://schemas.microsoft.com/office/drawing/2014/main" id="{E6D62EC8-3462-A070-72AA-515D6E8D029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r="7032" b="-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2" name="Freeform 24">
            <a:extLst>
              <a:ext uri="{FF2B5EF4-FFF2-40B4-BE49-F238E27FC236}">
                <a16:creationId xmlns:a16="http://schemas.microsoft.com/office/drawing/2014/main" id="{A414F261-E931-45CB-8605-20FFD6826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75200"/>
            <a:ext cx="4838700" cy="1323975"/>
          </a:xfrm>
          <a:custGeom>
            <a:avLst/>
            <a:gdLst>
              <a:gd name="connsiteX0" fmla="*/ 0 w 4838700"/>
              <a:gd name="connsiteY0" fmla="*/ 0 h 1323975"/>
              <a:gd name="connsiteX1" fmla="*/ 4838700 w 4838700"/>
              <a:gd name="connsiteY1" fmla="*/ 0 h 1323975"/>
              <a:gd name="connsiteX2" fmla="*/ 4838700 w 4838700"/>
              <a:gd name="connsiteY2" fmla="*/ 78123 h 1323975"/>
              <a:gd name="connsiteX3" fmla="*/ 4822272 w 4838700"/>
              <a:gd name="connsiteY3" fmla="*/ 81440 h 1323975"/>
              <a:gd name="connsiteX4" fmla="*/ 4781550 w 4838700"/>
              <a:gd name="connsiteY4" fmla="*/ 142875 h 1323975"/>
              <a:gd name="connsiteX5" fmla="*/ 4822272 w 4838700"/>
              <a:gd name="connsiteY5" fmla="*/ 204311 h 1323975"/>
              <a:gd name="connsiteX6" fmla="*/ 4838700 w 4838700"/>
              <a:gd name="connsiteY6" fmla="*/ 207627 h 1323975"/>
              <a:gd name="connsiteX7" fmla="*/ 4838700 w 4838700"/>
              <a:gd name="connsiteY7" fmla="*/ 287197 h 1323975"/>
              <a:gd name="connsiteX8" fmla="*/ 4822272 w 4838700"/>
              <a:gd name="connsiteY8" fmla="*/ 290514 h 1323975"/>
              <a:gd name="connsiteX9" fmla="*/ 4781550 w 4838700"/>
              <a:gd name="connsiteY9" fmla="*/ 351949 h 1323975"/>
              <a:gd name="connsiteX10" fmla="*/ 4822272 w 4838700"/>
              <a:gd name="connsiteY10" fmla="*/ 413385 h 1323975"/>
              <a:gd name="connsiteX11" fmla="*/ 4838700 w 4838700"/>
              <a:gd name="connsiteY11" fmla="*/ 416701 h 1323975"/>
              <a:gd name="connsiteX12" fmla="*/ 4838700 w 4838700"/>
              <a:gd name="connsiteY12" fmla="*/ 496271 h 1323975"/>
              <a:gd name="connsiteX13" fmla="*/ 4822272 w 4838700"/>
              <a:gd name="connsiteY13" fmla="*/ 499588 h 1323975"/>
              <a:gd name="connsiteX14" fmla="*/ 4781550 w 4838700"/>
              <a:gd name="connsiteY14" fmla="*/ 561023 h 1323975"/>
              <a:gd name="connsiteX15" fmla="*/ 4822272 w 4838700"/>
              <a:gd name="connsiteY15" fmla="*/ 622459 h 1323975"/>
              <a:gd name="connsiteX16" fmla="*/ 4838700 w 4838700"/>
              <a:gd name="connsiteY16" fmla="*/ 625775 h 1323975"/>
              <a:gd name="connsiteX17" fmla="*/ 4838700 w 4838700"/>
              <a:gd name="connsiteY17" fmla="*/ 705345 h 1323975"/>
              <a:gd name="connsiteX18" fmla="*/ 4822272 w 4838700"/>
              <a:gd name="connsiteY18" fmla="*/ 708662 h 1323975"/>
              <a:gd name="connsiteX19" fmla="*/ 4781550 w 4838700"/>
              <a:gd name="connsiteY19" fmla="*/ 770097 h 1323975"/>
              <a:gd name="connsiteX20" fmla="*/ 4822272 w 4838700"/>
              <a:gd name="connsiteY20" fmla="*/ 831533 h 1323975"/>
              <a:gd name="connsiteX21" fmla="*/ 4838700 w 4838700"/>
              <a:gd name="connsiteY21" fmla="*/ 834849 h 1323975"/>
              <a:gd name="connsiteX22" fmla="*/ 4838700 w 4838700"/>
              <a:gd name="connsiteY22" fmla="*/ 914419 h 1323975"/>
              <a:gd name="connsiteX23" fmla="*/ 4822272 w 4838700"/>
              <a:gd name="connsiteY23" fmla="*/ 917736 h 1323975"/>
              <a:gd name="connsiteX24" fmla="*/ 4781550 w 4838700"/>
              <a:gd name="connsiteY24" fmla="*/ 979171 h 1323975"/>
              <a:gd name="connsiteX25" fmla="*/ 4822272 w 4838700"/>
              <a:gd name="connsiteY25" fmla="*/ 1040607 h 1323975"/>
              <a:gd name="connsiteX26" fmla="*/ 4838700 w 4838700"/>
              <a:gd name="connsiteY26" fmla="*/ 1043923 h 1323975"/>
              <a:gd name="connsiteX27" fmla="*/ 4838700 w 4838700"/>
              <a:gd name="connsiteY27" fmla="*/ 1123491 h 1323975"/>
              <a:gd name="connsiteX28" fmla="*/ 4822272 w 4838700"/>
              <a:gd name="connsiteY28" fmla="*/ 1126808 h 1323975"/>
              <a:gd name="connsiteX29" fmla="*/ 4781550 w 4838700"/>
              <a:gd name="connsiteY29" fmla="*/ 1188243 h 1323975"/>
              <a:gd name="connsiteX30" fmla="*/ 4822272 w 4838700"/>
              <a:gd name="connsiteY30" fmla="*/ 1249679 h 1323975"/>
              <a:gd name="connsiteX31" fmla="*/ 4838700 w 4838700"/>
              <a:gd name="connsiteY31" fmla="*/ 1252995 h 1323975"/>
              <a:gd name="connsiteX32" fmla="*/ 4838700 w 4838700"/>
              <a:gd name="connsiteY32" fmla="*/ 1323975 h 1323975"/>
              <a:gd name="connsiteX33" fmla="*/ 0 w 4838700"/>
              <a:gd name="connsiteY33" fmla="*/ 1323975 h 132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838700" h="1323975">
                <a:moveTo>
                  <a:pt x="0" y="0"/>
                </a:moveTo>
                <a:lnTo>
                  <a:pt x="4838700" y="0"/>
                </a:lnTo>
                <a:lnTo>
                  <a:pt x="4838700" y="78123"/>
                </a:lnTo>
                <a:lnTo>
                  <a:pt x="4822272" y="81440"/>
                </a:lnTo>
                <a:cubicBezTo>
                  <a:pt x="4798341" y="91561"/>
                  <a:pt x="4781550" y="115257"/>
                  <a:pt x="4781550" y="142875"/>
                </a:cubicBezTo>
                <a:cubicBezTo>
                  <a:pt x="4781550" y="170493"/>
                  <a:pt x="4798341" y="194189"/>
                  <a:pt x="4822272" y="204311"/>
                </a:cubicBezTo>
                <a:lnTo>
                  <a:pt x="4838700" y="207627"/>
                </a:lnTo>
                <a:lnTo>
                  <a:pt x="4838700" y="287197"/>
                </a:lnTo>
                <a:lnTo>
                  <a:pt x="4822272" y="290514"/>
                </a:lnTo>
                <a:cubicBezTo>
                  <a:pt x="4798341" y="300635"/>
                  <a:pt x="4781550" y="324331"/>
                  <a:pt x="4781550" y="351949"/>
                </a:cubicBezTo>
                <a:cubicBezTo>
                  <a:pt x="4781550" y="379567"/>
                  <a:pt x="4798341" y="403263"/>
                  <a:pt x="4822272" y="413385"/>
                </a:cubicBezTo>
                <a:lnTo>
                  <a:pt x="4838700" y="416701"/>
                </a:lnTo>
                <a:lnTo>
                  <a:pt x="4838700" y="496271"/>
                </a:lnTo>
                <a:lnTo>
                  <a:pt x="4822272" y="499588"/>
                </a:lnTo>
                <a:cubicBezTo>
                  <a:pt x="4798341" y="509709"/>
                  <a:pt x="4781550" y="533405"/>
                  <a:pt x="4781550" y="561023"/>
                </a:cubicBezTo>
                <a:cubicBezTo>
                  <a:pt x="4781550" y="588641"/>
                  <a:pt x="4798341" y="612337"/>
                  <a:pt x="4822272" y="622459"/>
                </a:cubicBezTo>
                <a:lnTo>
                  <a:pt x="4838700" y="625775"/>
                </a:lnTo>
                <a:lnTo>
                  <a:pt x="4838700" y="705345"/>
                </a:lnTo>
                <a:lnTo>
                  <a:pt x="4822272" y="708662"/>
                </a:lnTo>
                <a:cubicBezTo>
                  <a:pt x="4798341" y="718783"/>
                  <a:pt x="4781550" y="742479"/>
                  <a:pt x="4781550" y="770097"/>
                </a:cubicBezTo>
                <a:cubicBezTo>
                  <a:pt x="4781550" y="797715"/>
                  <a:pt x="4798341" y="821411"/>
                  <a:pt x="4822272" y="831533"/>
                </a:cubicBezTo>
                <a:lnTo>
                  <a:pt x="4838700" y="834849"/>
                </a:lnTo>
                <a:lnTo>
                  <a:pt x="4838700" y="914419"/>
                </a:lnTo>
                <a:lnTo>
                  <a:pt x="4822272" y="917736"/>
                </a:lnTo>
                <a:cubicBezTo>
                  <a:pt x="4798341" y="927857"/>
                  <a:pt x="4781550" y="951553"/>
                  <a:pt x="4781550" y="979171"/>
                </a:cubicBezTo>
                <a:cubicBezTo>
                  <a:pt x="4781550" y="1006789"/>
                  <a:pt x="4798341" y="1030485"/>
                  <a:pt x="4822272" y="1040607"/>
                </a:cubicBezTo>
                <a:lnTo>
                  <a:pt x="4838700" y="1043923"/>
                </a:lnTo>
                <a:lnTo>
                  <a:pt x="4838700" y="1123491"/>
                </a:lnTo>
                <a:lnTo>
                  <a:pt x="4822272" y="1126808"/>
                </a:lnTo>
                <a:cubicBezTo>
                  <a:pt x="4798341" y="1136929"/>
                  <a:pt x="4781550" y="1160625"/>
                  <a:pt x="4781550" y="1188243"/>
                </a:cubicBezTo>
                <a:cubicBezTo>
                  <a:pt x="4781550" y="1215861"/>
                  <a:pt x="4798341" y="1239557"/>
                  <a:pt x="4822272" y="1249679"/>
                </a:cubicBezTo>
                <a:lnTo>
                  <a:pt x="4838700" y="1252995"/>
                </a:lnTo>
                <a:lnTo>
                  <a:pt x="4838700" y="1323975"/>
                </a:lnTo>
                <a:lnTo>
                  <a:pt x="0" y="1323975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6358B4-C045-C1A1-F54F-B93D01454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350" y="4981575"/>
            <a:ext cx="3228976" cy="860426"/>
          </a:xfrm>
          <a:prstGeom prst="rect">
            <a:avLst/>
          </a:prstGeom>
          <a:noFill/>
          <a:ln w="174625" cap="sq" cmpd="thinThick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 dirty="0">
                <a:solidFill>
                  <a:srgbClr val="FFFFFF"/>
                </a:solidFill>
              </a:rPr>
              <a:t>TESTAS</a:t>
            </a:r>
          </a:p>
        </p:txBody>
      </p:sp>
      <p:cxnSp>
        <p:nvCxnSpPr>
          <p:cNvPr id="7173" name="Straight Connector 7172">
            <a:extLst>
              <a:ext uri="{FF2B5EF4-FFF2-40B4-BE49-F238E27FC236}">
                <a16:creationId xmlns:a16="http://schemas.microsoft.com/office/drawing/2014/main" id="{B63CF8AD-BB19-4F90-BDE5-B3B3F56F4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48768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4" name="Straight Connector 7173">
            <a:extLst>
              <a:ext uri="{FF2B5EF4-FFF2-40B4-BE49-F238E27FC236}">
                <a16:creationId xmlns:a16="http://schemas.microsoft.com/office/drawing/2014/main" id="{224E62CA-FAA3-4628-AEF3-5033C7714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59690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30B10-9720-6FCF-9CC6-CAE3D0838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00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EE148-2C2F-FA4D-334A-25D70B828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1. Kas yra bangos ilgis?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7DF574DF-E417-A266-34AF-3CD542E4FE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41647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44F09F-C5C6-F9AD-7DC6-5D4A02125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778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32691-9A96-6B94-0DC7-61C0E8415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Koks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pagrindinis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periodo matavimo vienetas?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C0CAE6A-16E2-3105-A43E-F9AAC340C9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781289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66F64-1B46-08FE-9FC9-48D1A15EC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144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11EAB-7361-400C-6414-EE6765353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Kurių elektromagnetinių bangų ilgis yra mažiausias?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005F15E0-8F93-D3DF-7152-2E62424D7D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850160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BE49A-230F-B9D6-6558-28F6007F2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7295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EE44E-2105-4629-2249-9D7B8804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Kurių elektromagnetinių bangų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žnis yra pats didžiausias?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0E6B5F08-179A-C4C9-CC03-0A614EEF5A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7817137"/>
              </p:ext>
            </p:extLst>
          </p:nvPr>
        </p:nvGraphicFramePr>
        <p:xfrm>
          <a:off x="1001486" y="1967139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F23D439-2F13-739F-B14E-562A5FB77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022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57881-223A-89A7-2E8D-5E4F76484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Kokia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raide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žymimas bangos ilgis?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17FB0674-34A6-2393-97F8-94014C52D51B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31988386"/>
                  </p:ext>
                </p:extLst>
              </p:nvPr>
            </p:nvGraphicFramePr>
            <p:xfrm>
              <a:off x="838200" y="1825625"/>
              <a:ext cx="10515600" cy="435133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17FB0674-34A6-2393-97F8-94014C52D51B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31988386"/>
                  </p:ext>
                </p:extLst>
              </p:nvPr>
            </p:nvGraphicFramePr>
            <p:xfrm>
              <a:off x="838200" y="1825625"/>
              <a:ext cx="10515600" cy="435133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3" r:qs="rId4" r:cs="rId5"/>
              </a:graphicData>
            </a:graphic>
          </p:graphicFrame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040183-DCCC-ABA9-2163-45AFA81B9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249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BC520-B5A9-493A-332E-BCB9C680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Kokios spalvos yra šviesa, kurios bangos ilgis yra apie 700 nanometrų?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566D690-F084-5E85-C2AE-F132853CA3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89002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55EE0-0743-8CC4-8D39-EF523CCD9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753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865F1-9CE1-9AF9-E985-BA7C03A82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Kaip keičiasi šviesos bangos ilgis, jei dažnis didėja?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70A1532-D1E8-A6F1-8367-B3296CD0E8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294552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082586-FDDA-CE0B-20B8-DEF41002A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1569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46E60-DE08-C987-2141-859918362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7" y="365129"/>
            <a:ext cx="11070768" cy="1325559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Koks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ry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šys tarp periodo ir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dažni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62A7B36-2814-2665-531F-F9C93DC8CF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9364083"/>
              </p:ext>
            </p:extLst>
          </p:nvPr>
        </p:nvGraphicFramePr>
        <p:xfrm>
          <a:off x="718454" y="1926771"/>
          <a:ext cx="10853057" cy="3542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C05223-391D-18FB-EAF7-9BBFAA515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297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A9E27-B005-BF43-9271-1A0B4FBD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Koks yra pagrindinis bangos ilgio matavimo vienetas?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FFD8E60-5935-6A93-896D-E0E5086D25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144012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F93D10-A20B-3CEE-5963-8A6A92C1C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769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DDE60-B676-F2CC-E475-A9A421087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Kas yra šviesos bangos periodas?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E5A9285-923F-A930-50DD-0BE9809A86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946327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FA72B-DD45-EE7E-8BF2-06C9F944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7736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1" name="Rectangle 26630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33" name="Rectangle 26632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172DEA-AD33-D6D5-05E9-945CB53C1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442" y="462536"/>
            <a:ext cx="4353116" cy="1474666"/>
          </a:xfrm>
        </p:spPr>
        <p:txBody>
          <a:bodyPr anchor="b">
            <a:normAutofit/>
          </a:bodyPr>
          <a:lstStyle/>
          <a:p>
            <a:pPr algn="ctr"/>
            <a:r>
              <a:rPr lang="lt-LT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ATSAKYMAI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6" name="Picture 2" descr="Check mark icon. Correct answer or complete. Option. Vector. 26381782  Vector Art at Vecteezy">
            <a:extLst>
              <a:ext uri="{FF2B5EF4-FFF2-40B4-BE49-F238E27FC236}">
                <a16:creationId xmlns:a16="http://schemas.microsoft.com/office/drawing/2014/main" id="{DCA48AB5-D759-C526-10BA-AB27EA214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1" y="1053257"/>
            <a:ext cx="4797056" cy="479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786A6-96A4-0C53-AB24-EA17B976E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fld id="{B550F809-AA9C-4BEF-86E4-FCCF800E1F37}" type="slidenum">
              <a:rPr lang="en-US" sz="900"/>
              <a:pPr lvl="0">
                <a:spcAft>
                  <a:spcPts val="600"/>
                </a:spcAft>
              </a:pPr>
              <a:t>49</a:t>
            </a:fld>
            <a:endParaRPr lang="en-US" sz="90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0A6C518-4CA6-172C-3D42-7CFAEA588F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127771"/>
              </p:ext>
            </p:extLst>
          </p:nvPr>
        </p:nvGraphicFramePr>
        <p:xfrm>
          <a:off x="871442" y="2447337"/>
          <a:ext cx="4353116" cy="3770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17172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610" name="Rectangle 25609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12" name="Rectangle 25611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8AD6F7-1BF2-9F14-7C35-49EB46891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961" y="304800"/>
            <a:ext cx="5344301" cy="1474666"/>
          </a:xfrm>
        </p:spPr>
        <p:txBody>
          <a:bodyPr anchor="b">
            <a:normAutofit/>
          </a:bodyPr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APIBENDRINIMAS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C2A50-299F-1D71-A706-BCA588124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224" y="2273166"/>
            <a:ext cx="5827776" cy="3770434"/>
          </a:xfrm>
        </p:spPr>
        <p:txBody>
          <a:bodyPr anchor="t">
            <a:noAutofit/>
          </a:bodyPr>
          <a:lstStyle/>
          <a:p>
            <a:pPr algn="just"/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Supratimas apie šviesos bangas ir jas apibūdinančius dydžius yra būtinas siekiant tobulinti esamas technologijas ir kurti naujas.</a:t>
            </a:r>
          </a:p>
          <a:p>
            <a:pPr algn="just"/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Gilinimasis į šviesos bangos prigimtį leidžia mokslininkams ir inžinieriams kurti efektyvesnius ir inovatyvesnius sprendimus, kurie gali reikšmingai pagerinti mūsų gyvenimo kokybę ir išplėsti žinių ribas. </a:t>
            </a:r>
          </a:p>
          <a:p>
            <a:pPr algn="just"/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Taigi, šviesos bangų tyrimas yra ne tik įdomus mokslinis uždavinys, bet ir praktinė būtinybė, siekiant kurti šviesesnę ateitį.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5" name="Picture 5" descr="Free Physics Clip Art by Phillip Martin">
            <a:extLst>
              <a:ext uri="{FF2B5EF4-FFF2-40B4-BE49-F238E27FC236}">
                <a16:creationId xmlns:a16="http://schemas.microsoft.com/office/drawing/2014/main" id="{63EEC5D4-2AAF-5AD6-39D8-3F8E42AA7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9577" y="1689586"/>
            <a:ext cx="5204199" cy="417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E6A2E2-FE3D-D988-BA30-CA6106227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fld id="{B550F809-AA9C-4BEF-86E4-FCCF800E1F37}" type="slidenum">
              <a:rPr lang="en-US" sz="900"/>
              <a:pPr lvl="0">
                <a:spcAft>
                  <a:spcPts val="600"/>
                </a:spcAft>
              </a:pPr>
              <a:t>50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5555015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538AA-8A32-EC5F-99EB-31E69C7B9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LITERATŪROS SĄRAŠAS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75028-068D-C4C0-0E0E-3FD926536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Yariv, A., &amp; Yeh, P. (2006).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Photonics: Optical Electronics in Modern Communications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Oxford University Press.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Ghatak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(2010).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McGraw-Hill Education.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Pedrotti, F. L., Pedrotti, L. M., &amp; Pedrotti, L. S. (2017).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Optics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Cambridge University Press.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Pe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čiuliauskienė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2023).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Fizika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fi-FI" i="1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Tai labai paprasta! </a:t>
            </a:r>
            <a:r>
              <a:rPr lang="fi-FI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7 klasei . Klett leidykla.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74DF8-EB49-4DEE-8220-C92336751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50F809-AA9C-4BEF-86E4-FCCF800E1F3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39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1536</TotalTime>
  <Words>1864</Words>
  <Application>Microsoft Office PowerPoint</Application>
  <PresentationFormat>Widescreen</PresentationFormat>
  <Paragraphs>350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0" baseType="lpstr">
      <vt:lpstr>Aptos</vt:lpstr>
      <vt:lpstr>Aptos Display</vt:lpstr>
      <vt:lpstr>Arial</vt:lpstr>
      <vt:lpstr>Calibri</vt:lpstr>
      <vt:lpstr>Cambria Math</vt:lpstr>
      <vt:lpstr>Congenial Black</vt:lpstr>
      <vt:lpstr>Gill Sans Nova Cond Ultra Bold</vt:lpstr>
      <vt:lpstr>Times New Roman</vt:lpstr>
      <vt:lpstr>Office Theme</vt:lpstr>
      <vt:lpstr>ŠVIESOS BANGA.  JĄ APIBŪDINANTYS DYDŽIAI</vt:lpstr>
      <vt:lpstr>TURINYS</vt:lpstr>
      <vt:lpstr>TIKSLAS</vt:lpstr>
      <vt:lpstr>UŽDAVINIAI</vt:lpstr>
      <vt:lpstr>TEORINĖ DALIS</vt:lpstr>
      <vt:lpstr>„Net tamsiausiu metu galima būti laimingu, tik svarbu nepamiršti įsijungti šviesą.” – Azkabano kalinys </vt:lpstr>
      <vt:lpstr>ĮVADAS</vt:lpstr>
      <vt:lpstr>PowerPoint Presentation</vt:lpstr>
      <vt:lpstr>PowerPoint Presentation</vt:lpstr>
      <vt:lpstr>PowerPoint Presentation</vt:lpstr>
      <vt:lpstr>POŽIŪRIS APIE ŠVIESĄ XXI a.</vt:lpstr>
      <vt:lpstr>BANGINĖ OPTIKA</vt:lpstr>
      <vt:lpstr>ŠVIESOS BANGA</vt:lpstr>
      <vt:lpstr>PowerPoint Presentation</vt:lpstr>
      <vt:lpstr>ŠVIESOS BANGOS ILGIS</vt:lpstr>
      <vt:lpstr>ŠVIESOS BANGOS ILGIS</vt:lpstr>
      <vt:lpstr>DAŽNIS</vt:lpstr>
      <vt:lpstr>ELEKTROMAGNETINIŲ BANGŲ SPEKTRAS</vt:lpstr>
      <vt:lpstr>BANGOS SVYRAVIMO PERIODAS</vt:lpstr>
      <vt:lpstr>DAŽNIS IR PERIODAS – VIENAS KITAM ATVIRKŠTINIAI DYDŽIAI</vt:lpstr>
      <vt:lpstr>ŠVIESĄ APIBŪDINANTYS DYDŽIAI</vt:lpstr>
      <vt:lpstr>ŠVIESOS BANGOS AMPLITUDĖ</vt:lpstr>
      <vt:lpstr>ŠVIESOS BANGŲ TAIKYMAS</vt:lpstr>
      <vt:lpstr>UŽDAVINIAI</vt:lpstr>
      <vt:lpstr>FIZIKINIŲ DYDŽIŲ SĄSAJOS </vt:lpstr>
      <vt:lpstr>UŽDAVINYS I</vt:lpstr>
      <vt:lpstr>UŽDAVINYS I</vt:lpstr>
      <vt:lpstr>UŽDAVINYS II</vt:lpstr>
      <vt:lpstr>UŽDAVINYS II</vt:lpstr>
      <vt:lpstr>UŽDAVINYS II</vt:lpstr>
      <vt:lpstr>BANDYMAS </vt:lpstr>
      <vt:lpstr>Šviesos bangos ilgio ir dažnio priklausomybės tyrimas naudojant „PhET“ simuliaciją </vt:lpstr>
      <vt:lpstr>Uždaviniai</vt:lpstr>
      <vt:lpstr>Darbo eiga I</vt:lpstr>
      <vt:lpstr>Darbo eiga II</vt:lpstr>
      <vt:lpstr>Rezultatai</vt:lpstr>
      <vt:lpstr>Išvados</vt:lpstr>
      <vt:lpstr>TESTAS</vt:lpstr>
      <vt:lpstr>1. Kas yra bangos ilgis?</vt:lpstr>
      <vt:lpstr>2. Koks yra pagrindinis periodo matavimo vienetas?</vt:lpstr>
      <vt:lpstr>3. Kurių elektromagnetinių bangų ilgis yra mažiausias?</vt:lpstr>
      <vt:lpstr>4. Kurių elektromagnetinių bangų dažnis yra pats didžiausias? </vt:lpstr>
      <vt:lpstr>5. Kokia raide žymimas bangos ilgis?</vt:lpstr>
      <vt:lpstr>6. Kokios spalvos yra šviesa, kurios bangos ilgis yra apie 700 nanometrų?</vt:lpstr>
      <vt:lpstr>7. Kaip keičiasi šviesos bangos ilgis, jei dažnis didėja?</vt:lpstr>
      <vt:lpstr>8. Koks yra ryšys tarp periodo ir dažnio?</vt:lpstr>
      <vt:lpstr>9. Koks yra pagrindinis bangos ilgio matavimo vienetas?</vt:lpstr>
      <vt:lpstr>10. Kas yra šviesos bangos periodas?</vt:lpstr>
      <vt:lpstr>ATSAKYMAI</vt:lpstr>
      <vt:lpstr>APIBENDRINIMAS</vt:lpstr>
      <vt:lpstr>LITERATŪROS SĄRAŠAS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Šviesos banga. Ją apibūdinantys dydžiai</dc:title>
  <dc:creator>Paulina Krasauskaitė</dc:creator>
  <cp:lastModifiedBy>Paulina Krasauskaitė</cp:lastModifiedBy>
  <cp:revision>6</cp:revision>
  <dcterms:created xsi:type="dcterms:W3CDTF">2024-01-23T19:26:47Z</dcterms:created>
  <dcterms:modified xsi:type="dcterms:W3CDTF">2024-06-01T16:03:16Z</dcterms:modified>
</cp:coreProperties>
</file>