
<file path=[Content_Types].xml><?xml version="1.0" encoding="utf-8"?>
<Types xmlns="http://schemas.openxmlformats.org/package/2006/content-types">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sldIdLst>
    <p:sldId id="256" r:id="rId2"/>
    <p:sldId id="340" r:id="rId3"/>
    <p:sldId id="344" r:id="rId4"/>
    <p:sldId id="346" r:id="rId5"/>
    <p:sldId id="345" r:id="rId6"/>
    <p:sldId id="349" r:id="rId7"/>
    <p:sldId id="347" r:id="rId8"/>
    <p:sldId id="348" r:id="rId9"/>
    <p:sldId id="350" r:id="rId10"/>
    <p:sldId id="343" r:id="rId11"/>
    <p:sldId id="294" r:id="rId12"/>
    <p:sldId id="339" r:id="rId13"/>
    <p:sldId id="341" r:id="rId14"/>
    <p:sldId id="261" r:id="rId15"/>
    <p:sldId id="317" r:id="rId16"/>
    <p:sldId id="293" r:id="rId17"/>
    <p:sldId id="351" r:id="rId18"/>
    <p:sldId id="263" r:id="rId19"/>
    <p:sldId id="278" r:id="rId20"/>
    <p:sldId id="264" r:id="rId21"/>
    <p:sldId id="265" r:id="rId22"/>
    <p:sldId id="266" r:id="rId23"/>
    <p:sldId id="316" r:id="rId24"/>
    <p:sldId id="327" r:id="rId25"/>
    <p:sldId id="334" r:id="rId26"/>
    <p:sldId id="329" r:id="rId27"/>
    <p:sldId id="333" r:id="rId28"/>
    <p:sldId id="330" r:id="rId29"/>
    <p:sldId id="335" r:id="rId30"/>
    <p:sldId id="332" r:id="rId31"/>
    <p:sldId id="336" r:id="rId32"/>
    <p:sldId id="338" r:id="rId33"/>
    <p:sldId id="267" r:id="rId34"/>
    <p:sldId id="289" r:id="rId35"/>
    <p:sldId id="279" r:id="rId36"/>
    <p:sldId id="291" r:id="rId37"/>
    <p:sldId id="292" r:id="rId38"/>
    <p:sldId id="269" r:id="rId39"/>
    <p:sldId id="270" r:id="rId40"/>
    <p:sldId id="271" r:id="rId41"/>
    <p:sldId id="272" r:id="rId42"/>
    <p:sldId id="273" r:id="rId43"/>
    <p:sldId id="275" r:id="rId44"/>
    <p:sldId id="277" r:id="rId45"/>
    <p:sldId id="290" r:id="rId46"/>
    <p:sldId id="296" r:id="rId47"/>
    <p:sldId id="297" r:id="rId48"/>
    <p:sldId id="298" r:id="rId49"/>
    <p:sldId id="299" r:id="rId50"/>
    <p:sldId id="302" r:id="rId51"/>
    <p:sldId id="303" r:id="rId52"/>
    <p:sldId id="304" r:id="rId53"/>
    <p:sldId id="305" r:id="rId54"/>
    <p:sldId id="306" r:id="rId55"/>
    <p:sldId id="307" r:id="rId56"/>
    <p:sldId id="308" r:id="rId57"/>
    <p:sldId id="309" r:id="rId58"/>
    <p:sldId id="310" r:id="rId59"/>
    <p:sldId id="311" r:id="rId60"/>
    <p:sldId id="313" r:id="rId61"/>
    <p:sldId id="321" r:id="rId62"/>
    <p:sldId id="322" r:id="rId63"/>
    <p:sldId id="324" r:id="rId64"/>
    <p:sldId id="325" r:id="rId65"/>
    <p:sldId id="300" r:id="rId66"/>
    <p:sldId id="312" r:id="rId67"/>
    <p:sldId id="301" r:id="rId68"/>
  </p:sldIdLst>
  <p:sldSz cx="12192000" cy="6858000"/>
  <p:notesSz cx="6858000" cy="91440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98C34B-9DC2-4CB1-AEB1-5B30E4FC2FA9}" v="1" dt="2024-05-31T08:12:04.4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ULĖ PAULIKIENĖ" userId="36944f49-f608-4866-b050-2c4b2e7ea03f" providerId="ADAL" clId="{7C98C34B-9DC2-4CB1-AEB1-5B30E4FC2FA9}"/>
    <pc:docChg chg="custSel modSld sldOrd">
      <pc:chgData name="SAULĖ PAULIKIENĖ" userId="36944f49-f608-4866-b050-2c4b2e7ea03f" providerId="ADAL" clId="{7C98C34B-9DC2-4CB1-AEB1-5B30E4FC2FA9}" dt="2024-05-31T08:14:14.686" v="97" actId="1076"/>
      <pc:docMkLst>
        <pc:docMk/>
      </pc:docMkLst>
      <pc:sldChg chg="addSp delSp modSp mod ord">
        <pc:chgData name="SAULĖ PAULIKIENĖ" userId="36944f49-f608-4866-b050-2c4b2e7ea03f" providerId="ADAL" clId="{7C98C34B-9DC2-4CB1-AEB1-5B30E4FC2FA9}" dt="2024-05-31T08:14:14.686" v="97" actId="1076"/>
        <pc:sldMkLst>
          <pc:docMk/>
          <pc:sldMk cId="4163281040" sldId="301"/>
        </pc:sldMkLst>
        <pc:spChg chg="del">
          <ac:chgData name="SAULĖ PAULIKIENĖ" userId="36944f49-f608-4866-b050-2c4b2e7ea03f" providerId="ADAL" clId="{7C98C34B-9DC2-4CB1-AEB1-5B30E4FC2FA9}" dt="2024-05-31T08:13:35.234" v="73" actId="478"/>
          <ac:spMkLst>
            <pc:docMk/>
            <pc:sldMk cId="4163281040" sldId="301"/>
            <ac:spMk id="2" creationId="{802D672C-01CD-6017-B9F0-EC6D6592C5EE}"/>
          </ac:spMkLst>
        </pc:spChg>
        <pc:spChg chg="add del mod">
          <ac:chgData name="SAULĖ PAULIKIENĖ" userId="36944f49-f608-4866-b050-2c4b2e7ea03f" providerId="ADAL" clId="{7C98C34B-9DC2-4CB1-AEB1-5B30E4FC2FA9}" dt="2024-05-31T08:13:41.381" v="74" actId="478"/>
          <ac:spMkLst>
            <pc:docMk/>
            <pc:sldMk cId="4163281040" sldId="301"/>
            <ac:spMk id="4" creationId="{1C2CC7EF-1F6F-19BA-8CEF-7011DE4542C2}"/>
          </ac:spMkLst>
        </pc:spChg>
        <pc:spChg chg="add mod">
          <ac:chgData name="SAULĖ PAULIKIENĖ" userId="36944f49-f608-4866-b050-2c4b2e7ea03f" providerId="ADAL" clId="{7C98C34B-9DC2-4CB1-AEB1-5B30E4FC2FA9}" dt="2024-05-31T08:14:14.686" v="97" actId="1076"/>
          <ac:spMkLst>
            <pc:docMk/>
            <pc:sldMk cId="4163281040" sldId="301"/>
            <ac:spMk id="6" creationId="{D06D16AA-148B-EF43-8B69-180D2C39C4E5}"/>
          </ac:spMkLst>
        </pc:spChg>
        <pc:spChg chg="del">
          <ac:chgData name="SAULĖ PAULIKIENĖ" userId="36944f49-f608-4866-b050-2c4b2e7ea03f" providerId="ADAL" clId="{7C98C34B-9DC2-4CB1-AEB1-5B30E4FC2FA9}" dt="2024-05-31T08:13:32.310" v="72" actId="478"/>
          <ac:spMkLst>
            <pc:docMk/>
            <pc:sldMk cId="4163281040" sldId="301"/>
            <ac:spMk id="8" creationId="{6318DB01-ED10-C11A-BC06-9235BED4FCA1}"/>
          </ac:spMkLst>
        </pc:spChg>
      </pc:sldChg>
      <pc:sldChg chg="modSp mod">
        <pc:chgData name="SAULĖ PAULIKIENĖ" userId="36944f49-f608-4866-b050-2c4b2e7ea03f" providerId="ADAL" clId="{7C98C34B-9DC2-4CB1-AEB1-5B30E4FC2FA9}" dt="2024-05-31T08:12:53.352" v="69" actId="20577"/>
        <pc:sldMkLst>
          <pc:docMk/>
          <pc:sldMk cId="2634156193" sldId="312"/>
        </pc:sldMkLst>
        <pc:spChg chg="mod">
          <ac:chgData name="SAULĖ PAULIKIENĖ" userId="36944f49-f608-4866-b050-2c4b2e7ea03f" providerId="ADAL" clId="{7C98C34B-9DC2-4CB1-AEB1-5B30E4FC2FA9}" dt="2024-05-31T08:12:53.352" v="69" actId="20577"/>
          <ac:spMkLst>
            <pc:docMk/>
            <pc:sldMk cId="2634156193" sldId="312"/>
            <ac:spMk id="3" creationId="{7B91614F-748A-C425-C57D-527F8759EC9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5F5A87-4157-4468-88F7-FDF2DE2BEC1D}"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222D8305-335B-4170-A532-D3E008054712}">
      <dgm:prSet/>
      <dgm:spPr/>
      <dgm:t>
        <a:bodyPr/>
        <a:lstStyle/>
        <a:p>
          <a:r>
            <a:rPr lang="en-US"/>
            <a:t>A) Nustatant laiką neturint laikrodžio</a:t>
          </a:r>
        </a:p>
      </dgm:t>
    </dgm:pt>
    <dgm:pt modelId="{817E6EC9-FB34-418A-A434-326B8D976DD7}" type="parTrans" cxnId="{DC67D7B4-1AA6-44F3-8C76-2ED2A6C5CD9E}">
      <dgm:prSet/>
      <dgm:spPr/>
      <dgm:t>
        <a:bodyPr/>
        <a:lstStyle/>
        <a:p>
          <a:endParaRPr lang="en-US"/>
        </a:p>
      </dgm:t>
    </dgm:pt>
    <dgm:pt modelId="{DD671FF6-A8E5-4148-9593-1B239F55341D}" type="sibTrans" cxnId="{DC67D7B4-1AA6-44F3-8C76-2ED2A6C5CD9E}">
      <dgm:prSet/>
      <dgm:spPr/>
      <dgm:t>
        <a:bodyPr/>
        <a:lstStyle/>
        <a:p>
          <a:endParaRPr lang="en-US"/>
        </a:p>
      </dgm:t>
    </dgm:pt>
    <dgm:pt modelId="{6CDD708A-E373-4448-91D7-A3924CEF9137}">
      <dgm:prSet/>
      <dgm:spPr/>
      <dgm:t>
        <a:bodyPr/>
        <a:lstStyle/>
        <a:p>
          <a:r>
            <a:rPr lang="en-US"/>
            <a:t>B) Navigacijoje</a:t>
          </a:r>
        </a:p>
      </dgm:t>
    </dgm:pt>
    <dgm:pt modelId="{9289ABA8-12F3-4611-9786-F88E90088761}" type="parTrans" cxnId="{BDBABB23-40AE-4CD6-87DF-EA25AF09BAB7}">
      <dgm:prSet/>
      <dgm:spPr/>
      <dgm:t>
        <a:bodyPr/>
        <a:lstStyle/>
        <a:p>
          <a:endParaRPr lang="en-US"/>
        </a:p>
      </dgm:t>
    </dgm:pt>
    <dgm:pt modelId="{79AFEE63-E8F0-4C8E-AB76-3E455D53AF43}" type="sibTrans" cxnId="{BDBABB23-40AE-4CD6-87DF-EA25AF09BAB7}">
      <dgm:prSet/>
      <dgm:spPr/>
      <dgm:t>
        <a:bodyPr/>
        <a:lstStyle/>
        <a:p>
          <a:endParaRPr lang="en-US"/>
        </a:p>
      </dgm:t>
    </dgm:pt>
    <dgm:pt modelId="{CFAB787F-1349-4C2D-8922-F20ECC3F4841}">
      <dgm:prSet/>
      <dgm:spPr/>
      <dgm:t>
        <a:bodyPr/>
        <a:lstStyle/>
        <a:p>
          <a:r>
            <a:rPr lang="en-US"/>
            <a:t>C) Nustatant orą, temperatūrą</a:t>
          </a:r>
        </a:p>
      </dgm:t>
    </dgm:pt>
    <dgm:pt modelId="{3AD73D8C-BC6D-4EA9-9269-99AB29248DAF}" type="parTrans" cxnId="{B7C2849F-CC97-44B6-8151-34767EAF9CD7}">
      <dgm:prSet/>
      <dgm:spPr/>
      <dgm:t>
        <a:bodyPr/>
        <a:lstStyle/>
        <a:p>
          <a:endParaRPr lang="en-US"/>
        </a:p>
      </dgm:t>
    </dgm:pt>
    <dgm:pt modelId="{9279AE1A-D0D3-4687-B9C4-0C5B53930EDE}" type="sibTrans" cxnId="{B7C2849F-CC97-44B6-8151-34767EAF9CD7}">
      <dgm:prSet/>
      <dgm:spPr/>
      <dgm:t>
        <a:bodyPr/>
        <a:lstStyle/>
        <a:p>
          <a:endParaRPr lang="en-US"/>
        </a:p>
      </dgm:t>
    </dgm:pt>
    <dgm:pt modelId="{5C3B9DCD-F2DC-4B0A-943F-DD58F10E6598}">
      <dgm:prSet/>
      <dgm:spPr/>
      <dgm:t>
        <a:bodyPr/>
        <a:lstStyle/>
        <a:p>
          <a:r>
            <a:rPr lang="en-US"/>
            <a:t>D) Visi atsakymai yra teisingi</a:t>
          </a:r>
        </a:p>
      </dgm:t>
    </dgm:pt>
    <dgm:pt modelId="{F7B1A5BE-F6A4-4C51-B187-BFBD0864A566}" type="parTrans" cxnId="{5FD9E977-98E8-4E05-8CD2-4EA153728699}">
      <dgm:prSet/>
      <dgm:spPr/>
      <dgm:t>
        <a:bodyPr/>
        <a:lstStyle/>
        <a:p>
          <a:endParaRPr lang="en-US"/>
        </a:p>
      </dgm:t>
    </dgm:pt>
    <dgm:pt modelId="{A7F9524C-5B70-481B-A4F7-2372092A63C4}" type="sibTrans" cxnId="{5FD9E977-98E8-4E05-8CD2-4EA153728699}">
      <dgm:prSet/>
      <dgm:spPr/>
      <dgm:t>
        <a:bodyPr/>
        <a:lstStyle/>
        <a:p>
          <a:endParaRPr lang="en-US"/>
        </a:p>
      </dgm:t>
    </dgm:pt>
    <dgm:pt modelId="{5391F20F-C93D-4FAE-B0D2-C8BDF09C39C1}" type="pres">
      <dgm:prSet presAssocID="{FF5F5A87-4157-4468-88F7-FDF2DE2BEC1D}" presName="matrix" presStyleCnt="0">
        <dgm:presLayoutVars>
          <dgm:chMax val="1"/>
          <dgm:dir/>
          <dgm:resizeHandles val="exact"/>
        </dgm:presLayoutVars>
      </dgm:prSet>
      <dgm:spPr/>
    </dgm:pt>
    <dgm:pt modelId="{ED625AB5-3408-44F4-B9E5-A81718EE6660}" type="pres">
      <dgm:prSet presAssocID="{FF5F5A87-4157-4468-88F7-FDF2DE2BEC1D}" presName="diamond" presStyleLbl="bgShp" presStyleIdx="0" presStyleCnt="1"/>
      <dgm:spPr/>
    </dgm:pt>
    <dgm:pt modelId="{0C611395-1231-40B6-BC97-2832EB68C371}" type="pres">
      <dgm:prSet presAssocID="{FF5F5A87-4157-4468-88F7-FDF2DE2BEC1D}" presName="quad1" presStyleLbl="node1" presStyleIdx="0" presStyleCnt="4">
        <dgm:presLayoutVars>
          <dgm:chMax val="0"/>
          <dgm:chPref val="0"/>
          <dgm:bulletEnabled val="1"/>
        </dgm:presLayoutVars>
      </dgm:prSet>
      <dgm:spPr/>
    </dgm:pt>
    <dgm:pt modelId="{CBEC850A-89AB-411D-8414-0C8457D068B3}" type="pres">
      <dgm:prSet presAssocID="{FF5F5A87-4157-4468-88F7-FDF2DE2BEC1D}" presName="quad2" presStyleLbl="node1" presStyleIdx="1" presStyleCnt="4">
        <dgm:presLayoutVars>
          <dgm:chMax val="0"/>
          <dgm:chPref val="0"/>
          <dgm:bulletEnabled val="1"/>
        </dgm:presLayoutVars>
      </dgm:prSet>
      <dgm:spPr/>
    </dgm:pt>
    <dgm:pt modelId="{59543478-0D63-4FE4-85A0-0D0900251326}" type="pres">
      <dgm:prSet presAssocID="{FF5F5A87-4157-4468-88F7-FDF2DE2BEC1D}" presName="quad3" presStyleLbl="node1" presStyleIdx="2" presStyleCnt="4">
        <dgm:presLayoutVars>
          <dgm:chMax val="0"/>
          <dgm:chPref val="0"/>
          <dgm:bulletEnabled val="1"/>
        </dgm:presLayoutVars>
      </dgm:prSet>
      <dgm:spPr/>
    </dgm:pt>
    <dgm:pt modelId="{B50D62B9-128F-4C13-829C-BC8B03474F47}" type="pres">
      <dgm:prSet presAssocID="{FF5F5A87-4157-4468-88F7-FDF2DE2BEC1D}" presName="quad4" presStyleLbl="node1" presStyleIdx="3" presStyleCnt="4">
        <dgm:presLayoutVars>
          <dgm:chMax val="0"/>
          <dgm:chPref val="0"/>
          <dgm:bulletEnabled val="1"/>
        </dgm:presLayoutVars>
      </dgm:prSet>
      <dgm:spPr/>
    </dgm:pt>
  </dgm:ptLst>
  <dgm:cxnLst>
    <dgm:cxn modelId="{21CF5906-E524-4A03-9F60-6105494B5A68}" type="presOf" srcId="{5C3B9DCD-F2DC-4B0A-943F-DD58F10E6598}" destId="{B50D62B9-128F-4C13-829C-BC8B03474F47}" srcOrd="0" destOrd="0" presId="urn:microsoft.com/office/officeart/2005/8/layout/matrix3"/>
    <dgm:cxn modelId="{1A66D813-5B2B-490D-89E2-97B0A96A9697}" type="presOf" srcId="{222D8305-335B-4170-A532-D3E008054712}" destId="{0C611395-1231-40B6-BC97-2832EB68C371}" srcOrd="0" destOrd="0" presId="urn:microsoft.com/office/officeart/2005/8/layout/matrix3"/>
    <dgm:cxn modelId="{F533C419-B0AF-4156-8B16-A84B31B0DE1F}" type="presOf" srcId="{CFAB787F-1349-4C2D-8922-F20ECC3F4841}" destId="{59543478-0D63-4FE4-85A0-0D0900251326}" srcOrd="0" destOrd="0" presId="urn:microsoft.com/office/officeart/2005/8/layout/matrix3"/>
    <dgm:cxn modelId="{BDBABB23-40AE-4CD6-87DF-EA25AF09BAB7}" srcId="{FF5F5A87-4157-4468-88F7-FDF2DE2BEC1D}" destId="{6CDD708A-E373-4448-91D7-A3924CEF9137}" srcOrd="1" destOrd="0" parTransId="{9289ABA8-12F3-4611-9786-F88E90088761}" sibTransId="{79AFEE63-E8F0-4C8E-AB76-3E455D53AF43}"/>
    <dgm:cxn modelId="{49AB4D69-81D9-4459-A18A-ACB25356010A}" type="presOf" srcId="{6CDD708A-E373-4448-91D7-A3924CEF9137}" destId="{CBEC850A-89AB-411D-8414-0C8457D068B3}" srcOrd="0" destOrd="0" presId="urn:microsoft.com/office/officeart/2005/8/layout/matrix3"/>
    <dgm:cxn modelId="{5FD9E977-98E8-4E05-8CD2-4EA153728699}" srcId="{FF5F5A87-4157-4468-88F7-FDF2DE2BEC1D}" destId="{5C3B9DCD-F2DC-4B0A-943F-DD58F10E6598}" srcOrd="3" destOrd="0" parTransId="{F7B1A5BE-F6A4-4C51-B187-BFBD0864A566}" sibTransId="{A7F9524C-5B70-481B-A4F7-2372092A63C4}"/>
    <dgm:cxn modelId="{89E42091-2494-4401-9B73-FDB1E7CFA602}" type="presOf" srcId="{FF5F5A87-4157-4468-88F7-FDF2DE2BEC1D}" destId="{5391F20F-C93D-4FAE-B0D2-C8BDF09C39C1}" srcOrd="0" destOrd="0" presId="urn:microsoft.com/office/officeart/2005/8/layout/matrix3"/>
    <dgm:cxn modelId="{B7C2849F-CC97-44B6-8151-34767EAF9CD7}" srcId="{FF5F5A87-4157-4468-88F7-FDF2DE2BEC1D}" destId="{CFAB787F-1349-4C2D-8922-F20ECC3F4841}" srcOrd="2" destOrd="0" parTransId="{3AD73D8C-BC6D-4EA9-9269-99AB29248DAF}" sibTransId="{9279AE1A-D0D3-4687-B9C4-0C5B53930EDE}"/>
    <dgm:cxn modelId="{DC67D7B4-1AA6-44F3-8C76-2ED2A6C5CD9E}" srcId="{FF5F5A87-4157-4468-88F7-FDF2DE2BEC1D}" destId="{222D8305-335B-4170-A532-D3E008054712}" srcOrd="0" destOrd="0" parTransId="{817E6EC9-FB34-418A-A434-326B8D976DD7}" sibTransId="{DD671FF6-A8E5-4148-9593-1B239F55341D}"/>
    <dgm:cxn modelId="{F5D35E15-556D-4899-8DCE-D24D5074F8D3}" type="presParOf" srcId="{5391F20F-C93D-4FAE-B0D2-C8BDF09C39C1}" destId="{ED625AB5-3408-44F4-B9E5-A81718EE6660}" srcOrd="0" destOrd="0" presId="urn:microsoft.com/office/officeart/2005/8/layout/matrix3"/>
    <dgm:cxn modelId="{80E11F39-9FAD-465B-99B0-9D9975F03527}" type="presParOf" srcId="{5391F20F-C93D-4FAE-B0D2-C8BDF09C39C1}" destId="{0C611395-1231-40B6-BC97-2832EB68C371}" srcOrd="1" destOrd="0" presId="urn:microsoft.com/office/officeart/2005/8/layout/matrix3"/>
    <dgm:cxn modelId="{4CDFCED4-44E3-4BA2-8FD3-5A8AD74537F4}" type="presParOf" srcId="{5391F20F-C93D-4FAE-B0D2-C8BDF09C39C1}" destId="{CBEC850A-89AB-411D-8414-0C8457D068B3}" srcOrd="2" destOrd="0" presId="urn:microsoft.com/office/officeart/2005/8/layout/matrix3"/>
    <dgm:cxn modelId="{6DE5DEDC-056D-4370-9B8E-C7D4BE67E0C4}" type="presParOf" srcId="{5391F20F-C93D-4FAE-B0D2-C8BDF09C39C1}" destId="{59543478-0D63-4FE4-85A0-0D0900251326}" srcOrd="3" destOrd="0" presId="urn:microsoft.com/office/officeart/2005/8/layout/matrix3"/>
    <dgm:cxn modelId="{7FF2346B-32B0-45E3-95FE-106DD029772D}" type="presParOf" srcId="{5391F20F-C93D-4FAE-B0D2-C8BDF09C39C1}" destId="{B50D62B9-128F-4C13-829C-BC8B03474F4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7CBB30-A264-4014-A2A3-77D10897920C}"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CFD9A2E0-F529-471E-96CD-4633323A8057}">
      <dgm:prSet/>
      <dgm:spPr/>
      <dgm:t>
        <a:bodyPr/>
        <a:lstStyle/>
        <a:p>
          <a:r>
            <a:rPr lang="en-US"/>
            <a:t>A) Saturno</a:t>
          </a:r>
        </a:p>
      </dgm:t>
    </dgm:pt>
    <dgm:pt modelId="{8B297BD2-426E-4427-9C58-2B1FFAD45DC0}" type="parTrans" cxnId="{1950EBE8-C804-4D0A-91F1-E4AFE487F302}">
      <dgm:prSet/>
      <dgm:spPr/>
      <dgm:t>
        <a:bodyPr/>
        <a:lstStyle/>
        <a:p>
          <a:endParaRPr lang="en-US"/>
        </a:p>
      </dgm:t>
    </dgm:pt>
    <dgm:pt modelId="{E03BB2BC-17DD-4406-BA2F-6133C5C4BBA3}" type="sibTrans" cxnId="{1950EBE8-C804-4D0A-91F1-E4AFE487F302}">
      <dgm:prSet/>
      <dgm:spPr/>
      <dgm:t>
        <a:bodyPr/>
        <a:lstStyle/>
        <a:p>
          <a:endParaRPr lang="en-US"/>
        </a:p>
      </dgm:t>
    </dgm:pt>
    <dgm:pt modelId="{9B845458-7B4E-4513-BF8C-95F20A0BB495}">
      <dgm:prSet/>
      <dgm:spPr/>
      <dgm:t>
        <a:bodyPr/>
        <a:lstStyle/>
        <a:p>
          <a:r>
            <a:rPr lang="en-US"/>
            <a:t>B) Urano</a:t>
          </a:r>
        </a:p>
      </dgm:t>
    </dgm:pt>
    <dgm:pt modelId="{FFE3EEBC-22AB-4461-890A-D9B0AB6D80ED}" type="parTrans" cxnId="{DE366B85-B847-48D9-A8EA-D2A9C632351B}">
      <dgm:prSet/>
      <dgm:spPr/>
      <dgm:t>
        <a:bodyPr/>
        <a:lstStyle/>
        <a:p>
          <a:endParaRPr lang="en-US"/>
        </a:p>
      </dgm:t>
    </dgm:pt>
    <dgm:pt modelId="{5768EB0D-313E-420C-AF3A-3FC71D3D6A90}" type="sibTrans" cxnId="{DE366B85-B847-48D9-A8EA-D2A9C632351B}">
      <dgm:prSet/>
      <dgm:spPr/>
      <dgm:t>
        <a:bodyPr/>
        <a:lstStyle/>
        <a:p>
          <a:endParaRPr lang="en-US"/>
        </a:p>
      </dgm:t>
    </dgm:pt>
    <dgm:pt modelId="{94F2312B-4910-4510-B68D-D0C461F470C2}">
      <dgm:prSet/>
      <dgm:spPr/>
      <dgm:t>
        <a:bodyPr/>
        <a:lstStyle/>
        <a:p>
          <a:r>
            <a:rPr lang="en-US"/>
            <a:t>C) Jupiterio</a:t>
          </a:r>
        </a:p>
      </dgm:t>
    </dgm:pt>
    <dgm:pt modelId="{9449DEEA-8EFD-4AC9-858D-1DD7FDD416F3}" type="parTrans" cxnId="{E90E6292-1D47-4FEB-96E6-C9106842DE41}">
      <dgm:prSet/>
      <dgm:spPr/>
      <dgm:t>
        <a:bodyPr/>
        <a:lstStyle/>
        <a:p>
          <a:endParaRPr lang="en-US"/>
        </a:p>
      </dgm:t>
    </dgm:pt>
    <dgm:pt modelId="{07E51F19-8EAA-43F2-8619-470B7CADFF96}" type="sibTrans" cxnId="{E90E6292-1D47-4FEB-96E6-C9106842DE41}">
      <dgm:prSet/>
      <dgm:spPr/>
      <dgm:t>
        <a:bodyPr/>
        <a:lstStyle/>
        <a:p>
          <a:endParaRPr lang="en-US"/>
        </a:p>
      </dgm:t>
    </dgm:pt>
    <dgm:pt modelId="{EE54B1F8-252A-472B-AC9D-D7DE078A0FA0}">
      <dgm:prSet/>
      <dgm:spPr/>
      <dgm:t>
        <a:bodyPr/>
        <a:lstStyle/>
        <a:p>
          <a:r>
            <a:rPr lang="en-US"/>
            <a:t>D) Neptūno</a:t>
          </a:r>
        </a:p>
      </dgm:t>
    </dgm:pt>
    <dgm:pt modelId="{860E6903-D57C-4872-813E-A4957ABA6BAB}" type="parTrans" cxnId="{C68698D9-FD1F-473F-BDD7-1FAAF3EE0A56}">
      <dgm:prSet/>
      <dgm:spPr/>
      <dgm:t>
        <a:bodyPr/>
        <a:lstStyle/>
        <a:p>
          <a:endParaRPr lang="en-US"/>
        </a:p>
      </dgm:t>
    </dgm:pt>
    <dgm:pt modelId="{D720DEA3-F9E3-4ED8-BEEE-D9AA11F25A0C}" type="sibTrans" cxnId="{C68698D9-FD1F-473F-BDD7-1FAAF3EE0A56}">
      <dgm:prSet/>
      <dgm:spPr/>
      <dgm:t>
        <a:bodyPr/>
        <a:lstStyle/>
        <a:p>
          <a:endParaRPr lang="en-US"/>
        </a:p>
      </dgm:t>
    </dgm:pt>
    <dgm:pt modelId="{01025160-A5B3-42DE-BC88-BAAC7575B756}" type="pres">
      <dgm:prSet presAssocID="{A37CBB30-A264-4014-A2A3-77D10897920C}" presName="matrix" presStyleCnt="0">
        <dgm:presLayoutVars>
          <dgm:chMax val="1"/>
          <dgm:dir/>
          <dgm:resizeHandles val="exact"/>
        </dgm:presLayoutVars>
      </dgm:prSet>
      <dgm:spPr/>
    </dgm:pt>
    <dgm:pt modelId="{3928CFC7-020A-464E-9275-692AFA958844}" type="pres">
      <dgm:prSet presAssocID="{A37CBB30-A264-4014-A2A3-77D10897920C}" presName="diamond" presStyleLbl="bgShp" presStyleIdx="0" presStyleCnt="1"/>
      <dgm:spPr/>
    </dgm:pt>
    <dgm:pt modelId="{4EB1714B-65FD-41CC-BD54-3AC6AAA42D8D}" type="pres">
      <dgm:prSet presAssocID="{A37CBB30-A264-4014-A2A3-77D10897920C}" presName="quad1" presStyleLbl="node1" presStyleIdx="0" presStyleCnt="4">
        <dgm:presLayoutVars>
          <dgm:chMax val="0"/>
          <dgm:chPref val="0"/>
          <dgm:bulletEnabled val="1"/>
        </dgm:presLayoutVars>
      </dgm:prSet>
      <dgm:spPr/>
    </dgm:pt>
    <dgm:pt modelId="{12CB4428-5F43-465B-A80F-A4F2C2C2D661}" type="pres">
      <dgm:prSet presAssocID="{A37CBB30-A264-4014-A2A3-77D10897920C}" presName="quad2" presStyleLbl="node1" presStyleIdx="1" presStyleCnt="4">
        <dgm:presLayoutVars>
          <dgm:chMax val="0"/>
          <dgm:chPref val="0"/>
          <dgm:bulletEnabled val="1"/>
        </dgm:presLayoutVars>
      </dgm:prSet>
      <dgm:spPr/>
    </dgm:pt>
    <dgm:pt modelId="{61947EED-3F3F-4D96-AAB4-D3088F94347E}" type="pres">
      <dgm:prSet presAssocID="{A37CBB30-A264-4014-A2A3-77D10897920C}" presName="quad3" presStyleLbl="node1" presStyleIdx="2" presStyleCnt="4">
        <dgm:presLayoutVars>
          <dgm:chMax val="0"/>
          <dgm:chPref val="0"/>
          <dgm:bulletEnabled val="1"/>
        </dgm:presLayoutVars>
      </dgm:prSet>
      <dgm:spPr/>
    </dgm:pt>
    <dgm:pt modelId="{AC68B61C-D381-4FAB-8392-8745C6FF982A}" type="pres">
      <dgm:prSet presAssocID="{A37CBB30-A264-4014-A2A3-77D10897920C}" presName="quad4" presStyleLbl="node1" presStyleIdx="3" presStyleCnt="4">
        <dgm:presLayoutVars>
          <dgm:chMax val="0"/>
          <dgm:chPref val="0"/>
          <dgm:bulletEnabled val="1"/>
        </dgm:presLayoutVars>
      </dgm:prSet>
      <dgm:spPr/>
    </dgm:pt>
  </dgm:ptLst>
  <dgm:cxnLst>
    <dgm:cxn modelId="{4EC21505-832F-4F79-A6DC-42B536ABAF9B}" type="presOf" srcId="{94F2312B-4910-4510-B68D-D0C461F470C2}" destId="{61947EED-3F3F-4D96-AAB4-D3088F94347E}" srcOrd="0" destOrd="0" presId="urn:microsoft.com/office/officeart/2005/8/layout/matrix3"/>
    <dgm:cxn modelId="{1976293E-3E48-417E-AC4B-AEBB4F06FC0F}" type="presOf" srcId="{CFD9A2E0-F529-471E-96CD-4633323A8057}" destId="{4EB1714B-65FD-41CC-BD54-3AC6AAA42D8D}" srcOrd="0" destOrd="0" presId="urn:microsoft.com/office/officeart/2005/8/layout/matrix3"/>
    <dgm:cxn modelId="{BABABF81-47E2-484C-9F71-F648D5A2BFC3}" type="presOf" srcId="{9B845458-7B4E-4513-BF8C-95F20A0BB495}" destId="{12CB4428-5F43-465B-A80F-A4F2C2C2D661}" srcOrd="0" destOrd="0" presId="urn:microsoft.com/office/officeart/2005/8/layout/matrix3"/>
    <dgm:cxn modelId="{DE366B85-B847-48D9-A8EA-D2A9C632351B}" srcId="{A37CBB30-A264-4014-A2A3-77D10897920C}" destId="{9B845458-7B4E-4513-BF8C-95F20A0BB495}" srcOrd="1" destOrd="0" parTransId="{FFE3EEBC-22AB-4461-890A-D9B0AB6D80ED}" sibTransId="{5768EB0D-313E-420C-AF3A-3FC71D3D6A90}"/>
    <dgm:cxn modelId="{E90E6292-1D47-4FEB-96E6-C9106842DE41}" srcId="{A37CBB30-A264-4014-A2A3-77D10897920C}" destId="{94F2312B-4910-4510-B68D-D0C461F470C2}" srcOrd="2" destOrd="0" parTransId="{9449DEEA-8EFD-4AC9-858D-1DD7FDD416F3}" sibTransId="{07E51F19-8EAA-43F2-8619-470B7CADFF96}"/>
    <dgm:cxn modelId="{ED9D2B9B-4108-4654-925C-1410F264AA70}" type="presOf" srcId="{A37CBB30-A264-4014-A2A3-77D10897920C}" destId="{01025160-A5B3-42DE-BC88-BAAC7575B756}" srcOrd="0" destOrd="0" presId="urn:microsoft.com/office/officeart/2005/8/layout/matrix3"/>
    <dgm:cxn modelId="{D5D5DBCC-2737-41D0-A24D-BADB625DED7F}" type="presOf" srcId="{EE54B1F8-252A-472B-AC9D-D7DE078A0FA0}" destId="{AC68B61C-D381-4FAB-8392-8745C6FF982A}" srcOrd="0" destOrd="0" presId="urn:microsoft.com/office/officeart/2005/8/layout/matrix3"/>
    <dgm:cxn modelId="{C68698D9-FD1F-473F-BDD7-1FAAF3EE0A56}" srcId="{A37CBB30-A264-4014-A2A3-77D10897920C}" destId="{EE54B1F8-252A-472B-AC9D-D7DE078A0FA0}" srcOrd="3" destOrd="0" parTransId="{860E6903-D57C-4872-813E-A4957ABA6BAB}" sibTransId="{D720DEA3-F9E3-4ED8-BEEE-D9AA11F25A0C}"/>
    <dgm:cxn modelId="{1950EBE8-C804-4D0A-91F1-E4AFE487F302}" srcId="{A37CBB30-A264-4014-A2A3-77D10897920C}" destId="{CFD9A2E0-F529-471E-96CD-4633323A8057}" srcOrd="0" destOrd="0" parTransId="{8B297BD2-426E-4427-9C58-2B1FFAD45DC0}" sibTransId="{E03BB2BC-17DD-4406-BA2F-6133C5C4BBA3}"/>
    <dgm:cxn modelId="{98E975C1-A373-4C85-A04F-8F68AC15D788}" type="presParOf" srcId="{01025160-A5B3-42DE-BC88-BAAC7575B756}" destId="{3928CFC7-020A-464E-9275-692AFA958844}" srcOrd="0" destOrd="0" presId="urn:microsoft.com/office/officeart/2005/8/layout/matrix3"/>
    <dgm:cxn modelId="{F6BEBDD3-E409-4ACD-AC39-DDFB496DDE85}" type="presParOf" srcId="{01025160-A5B3-42DE-BC88-BAAC7575B756}" destId="{4EB1714B-65FD-41CC-BD54-3AC6AAA42D8D}" srcOrd="1" destOrd="0" presId="urn:microsoft.com/office/officeart/2005/8/layout/matrix3"/>
    <dgm:cxn modelId="{69C4DBFA-37F7-486F-B6D9-79730395A975}" type="presParOf" srcId="{01025160-A5B3-42DE-BC88-BAAC7575B756}" destId="{12CB4428-5F43-465B-A80F-A4F2C2C2D661}" srcOrd="2" destOrd="0" presId="urn:microsoft.com/office/officeart/2005/8/layout/matrix3"/>
    <dgm:cxn modelId="{F6C4BD0F-F30A-47F3-B50B-A9E61CCAC68B}" type="presParOf" srcId="{01025160-A5B3-42DE-BC88-BAAC7575B756}" destId="{61947EED-3F3F-4D96-AAB4-D3088F94347E}" srcOrd="3" destOrd="0" presId="urn:microsoft.com/office/officeart/2005/8/layout/matrix3"/>
    <dgm:cxn modelId="{28F85B34-3E5F-4738-9D0F-1B7748691C1E}" type="presParOf" srcId="{01025160-A5B3-42DE-BC88-BAAC7575B756}" destId="{AC68B61C-D381-4FAB-8392-8745C6FF982A}"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4277C9-DA9A-4D74-9611-12C820A500E0}"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403F6489-057E-499B-8882-D7823CAA9061}">
      <dgm:prSet/>
      <dgm:spPr/>
      <dgm:t>
        <a:bodyPr/>
        <a:lstStyle/>
        <a:p>
          <a:r>
            <a:rPr lang="en-US"/>
            <a:t>A) Visi atsakymai teisingi</a:t>
          </a:r>
        </a:p>
      </dgm:t>
    </dgm:pt>
    <dgm:pt modelId="{1C5BF305-F13B-4FFD-B27E-B5AD00ED2FF6}" type="parTrans" cxnId="{DEA9E31B-1027-4E3D-96FA-CE277DAFA298}">
      <dgm:prSet/>
      <dgm:spPr/>
      <dgm:t>
        <a:bodyPr/>
        <a:lstStyle/>
        <a:p>
          <a:endParaRPr lang="en-US"/>
        </a:p>
      </dgm:t>
    </dgm:pt>
    <dgm:pt modelId="{4B11AF18-5989-433A-A05C-CFE88C956147}" type="sibTrans" cxnId="{DEA9E31B-1027-4E3D-96FA-CE277DAFA298}">
      <dgm:prSet/>
      <dgm:spPr/>
      <dgm:t>
        <a:bodyPr/>
        <a:lstStyle/>
        <a:p>
          <a:endParaRPr lang="en-US"/>
        </a:p>
      </dgm:t>
    </dgm:pt>
    <dgm:pt modelId="{0C917DF0-673C-4ED5-BEAC-12E4EE0DFCEC}">
      <dgm:prSet/>
      <dgm:spPr/>
      <dgm:t>
        <a:bodyPr/>
        <a:lstStyle/>
        <a:p>
          <a:r>
            <a:rPr lang="en-US"/>
            <a:t>B) Gali sumažinti šaknų augimą, fotosintezės intensyvumą</a:t>
          </a:r>
        </a:p>
      </dgm:t>
    </dgm:pt>
    <dgm:pt modelId="{7A250E5D-7903-419E-A4EF-0496E5073CF7}" type="parTrans" cxnId="{13358C93-CEB2-4B5C-95DC-B471AA2279E4}">
      <dgm:prSet/>
      <dgm:spPr/>
      <dgm:t>
        <a:bodyPr/>
        <a:lstStyle/>
        <a:p>
          <a:endParaRPr lang="en-US"/>
        </a:p>
      </dgm:t>
    </dgm:pt>
    <dgm:pt modelId="{DF3BB746-AD38-476C-93F0-B32403C7A4AA}" type="sibTrans" cxnId="{13358C93-CEB2-4B5C-95DC-B471AA2279E4}">
      <dgm:prSet/>
      <dgm:spPr/>
      <dgm:t>
        <a:bodyPr/>
        <a:lstStyle/>
        <a:p>
          <a:endParaRPr lang="en-US"/>
        </a:p>
      </dgm:t>
    </dgm:pt>
    <dgm:pt modelId="{684657BE-C03A-458A-AF63-2CA5751FDFCF}">
      <dgm:prSet/>
      <dgm:spPr/>
      <dgm:t>
        <a:bodyPr/>
        <a:lstStyle/>
        <a:p>
          <a:r>
            <a:rPr lang="en-US"/>
            <a:t>C) Sukelia ligas</a:t>
          </a:r>
        </a:p>
      </dgm:t>
    </dgm:pt>
    <dgm:pt modelId="{6EC4F9BB-107A-452E-A405-2322A333E890}" type="parTrans" cxnId="{3709D2C5-1E90-426E-8DB9-462FC1C3FF1B}">
      <dgm:prSet/>
      <dgm:spPr/>
      <dgm:t>
        <a:bodyPr/>
        <a:lstStyle/>
        <a:p>
          <a:endParaRPr lang="en-US"/>
        </a:p>
      </dgm:t>
    </dgm:pt>
    <dgm:pt modelId="{F1EADAA1-C3E9-49A5-AD5D-A1310F3B504E}" type="sibTrans" cxnId="{3709D2C5-1E90-426E-8DB9-462FC1C3FF1B}">
      <dgm:prSet/>
      <dgm:spPr/>
      <dgm:t>
        <a:bodyPr/>
        <a:lstStyle/>
        <a:p>
          <a:endParaRPr lang="en-US"/>
        </a:p>
      </dgm:t>
    </dgm:pt>
    <dgm:pt modelId="{060170C6-B999-4762-A047-E71DF2607781}">
      <dgm:prSet/>
      <dgm:spPr/>
      <dgm:t>
        <a:bodyPr/>
        <a:lstStyle/>
        <a:p>
          <a:r>
            <a:rPr lang="en-US"/>
            <a:t>D) Gali teigiamai paveikti miego kokybe, nuotaika, savijauta</a:t>
          </a:r>
        </a:p>
      </dgm:t>
    </dgm:pt>
    <dgm:pt modelId="{BE2D7375-38EB-4A34-BF85-A5C480DA7176}" type="parTrans" cxnId="{BB345B43-D2D1-41DD-8B90-2898AE6F2189}">
      <dgm:prSet/>
      <dgm:spPr/>
      <dgm:t>
        <a:bodyPr/>
        <a:lstStyle/>
        <a:p>
          <a:endParaRPr lang="en-US"/>
        </a:p>
      </dgm:t>
    </dgm:pt>
    <dgm:pt modelId="{6BCADBE5-038A-4562-B680-CBA07C1EBF9C}" type="sibTrans" cxnId="{BB345B43-D2D1-41DD-8B90-2898AE6F2189}">
      <dgm:prSet/>
      <dgm:spPr/>
      <dgm:t>
        <a:bodyPr/>
        <a:lstStyle/>
        <a:p>
          <a:endParaRPr lang="en-US"/>
        </a:p>
      </dgm:t>
    </dgm:pt>
    <dgm:pt modelId="{932E1A68-FACD-4E3C-A7BA-B7548F8D47D1}" type="pres">
      <dgm:prSet presAssocID="{CA4277C9-DA9A-4D74-9611-12C820A500E0}" presName="matrix" presStyleCnt="0">
        <dgm:presLayoutVars>
          <dgm:chMax val="1"/>
          <dgm:dir/>
          <dgm:resizeHandles val="exact"/>
        </dgm:presLayoutVars>
      </dgm:prSet>
      <dgm:spPr/>
    </dgm:pt>
    <dgm:pt modelId="{C29B48D6-747F-4FD3-90BF-BE2B5B53CE4C}" type="pres">
      <dgm:prSet presAssocID="{CA4277C9-DA9A-4D74-9611-12C820A500E0}" presName="diamond" presStyleLbl="bgShp" presStyleIdx="0" presStyleCnt="1"/>
      <dgm:spPr/>
    </dgm:pt>
    <dgm:pt modelId="{450F35AB-F8D4-46FD-B681-9C5E013EDC04}" type="pres">
      <dgm:prSet presAssocID="{CA4277C9-DA9A-4D74-9611-12C820A500E0}" presName="quad1" presStyleLbl="node1" presStyleIdx="0" presStyleCnt="4">
        <dgm:presLayoutVars>
          <dgm:chMax val="0"/>
          <dgm:chPref val="0"/>
          <dgm:bulletEnabled val="1"/>
        </dgm:presLayoutVars>
      </dgm:prSet>
      <dgm:spPr/>
    </dgm:pt>
    <dgm:pt modelId="{11455C34-51E9-421C-8FC5-5CFD8CC1638D}" type="pres">
      <dgm:prSet presAssocID="{CA4277C9-DA9A-4D74-9611-12C820A500E0}" presName="quad2" presStyleLbl="node1" presStyleIdx="1" presStyleCnt="4">
        <dgm:presLayoutVars>
          <dgm:chMax val="0"/>
          <dgm:chPref val="0"/>
          <dgm:bulletEnabled val="1"/>
        </dgm:presLayoutVars>
      </dgm:prSet>
      <dgm:spPr/>
    </dgm:pt>
    <dgm:pt modelId="{23943645-E25C-4F1B-A3F5-EADCD3C8AC26}" type="pres">
      <dgm:prSet presAssocID="{CA4277C9-DA9A-4D74-9611-12C820A500E0}" presName="quad3" presStyleLbl="node1" presStyleIdx="2" presStyleCnt="4">
        <dgm:presLayoutVars>
          <dgm:chMax val="0"/>
          <dgm:chPref val="0"/>
          <dgm:bulletEnabled val="1"/>
        </dgm:presLayoutVars>
      </dgm:prSet>
      <dgm:spPr/>
    </dgm:pt>
    <dgm:pt modelId="{53A0413C-589B-40A9-8DA4-768B027EB00D}" type="pres">
      <dgm:prSet presAssocID="{CA4277C9-DA9A-4D74-9611-12C820A500E0}" presName="quad4" presStyleLbl="node1" presStyleIdx="3" presStyleCnt="4">
        <dgm:presLayoutVars>
          <dgm:chMax val="0"/>
          <dgm:chPref val="0"/>
          <dgm:bulletEnabled val="1"/>
        </dgm:presLayoutVars>
      </dgm:prSet>
      <dgm:spPr/>
    </dgm:pt>
  </dgm:ptLst>
  <dgm:cxnLst>
    <dgm:cxn modelId="{DEA9E31B-1027-4E3D-96FA-CE277DAFA298}" srcId="{CA4277C9-DA9A-4D74-9611-12C820A500E0}" destId="{403F6489-057E-499B-8882-D7823CAA9061}" srcOrd="0" destOrd="0" parTransId="{1C5BF305-F13B-4FFD-B27E-B5AD00ED2FF6}" sibTransId="{4B11AF18-5989-433A-A05C-CFE88C956147}"/>
    <dgm:cxn modelId="{0985E140-34C1-4E6F-AF7C-20EBAC8DEA66}" type="presOf" srcId="{CA4277C9-DA9A-4D74-9611-12C820A500E0}" destId="{932E1A68-FACD-4E3C-A7BA-B7548F8D47D1}" srcOrd="0" destOrd="0" presId="urn:microsoft.com/office/officeart/2005/8/layout/matrix3"/>
    <dgm:cxn modelId="{BB345B43-D2D1-41DD-8B90-2898AE6F2189}" srcId="{CA4277C9-DA9A-4D74-9611-12C820A500E0}" destId="{060170C6-B999-4762-A047-E71DF2607781}" srcOrd="3" destOrd="0" parTransId="{BE2D7375-38EB-4A34-BF85-A5C480DA7176}" sibTransId="{6BCADBE5-038A-4562-B680-CBA07C1EBF9C}"/>
    <dgm:cxn modelId="{1B07E050-09A3-46BE-A471-EF0A0A06D29F}" type="presOf" srcId="{0C917DF0-673C-4ED5-BEAC-12E4EE0DFCEC}" destId="{11455C34-51E9-421C-8FC5-5CFD8CC1638D}" srcOrd="0" destOrd="0" presId="urn:microsoft.com/office/officeart/2005/8/layout/matrix3"/>
    <dgm:cxn modelId="{DAD8C081-A92F-4A22-85C2-E1AB4BB88C60}" type="presOf" srcId="{060170C6-B999-4762-A047-E71DF2607781}" destId="{53A0413C-589B-40A9-8DA4-768B027EB00D}" srcOrd="0" destOrd="0" presId="urn:microsoft.com/office/officeart/2005/8/layout/matrix3"/>
    <dgm:cxn modelId="{13358C93-CEB2-4B5C-95DC-B471AA2279E4}" srcId="{CA4277C9-DA9A-4D74-9611-12C820A500E0}" destId="{0C917DF0-673C-4ED5-BEAC-12E4EE0DFCEC}" srcOrd="1" destOrd="0" parTransId="{7A250E5D-7903-419E-A4EF-0496E5073CF7}" sibTransId="{DF3BB746-AD38-476C-93F0-B32403C7A4AA}"/>
    <dgm:cxn modelId="{BAA089AE-3726-4831-B955-522225511EBA}" type="presOf" srcId="{684657BE-C03A-458A-AF63-2CA5751FDFCF}" destId="{23943645-E25C-4F1B-A3F5-EADCD3C8AC26}" srcOrd="0" destOrd="0" presId="urn:microsoft.com/office/officeart/2005/8/layout/matrix3"/>
    <dgm:cxn modelId="{3709D2C5-1E90-426E-8DB9-462FC1C3FF1B}" srcId="{CA4277C9-DA9A-4D74-9611-12C820A500E0}" destId="{684657BE-C03A-458A-AF63-2CA5751FDFCF}" srcOrd="2" destOrd="0" parTransId="{6EC4F9BB-107A-452E-A405-2322A333E890}" sibTransId="{F1EADAA1-C3E9-49A5-AD5D-A1310F3B504E}"/>
    <dgm:cxn modelId="{59E0C3F0-9C67-446A-9064-41D9A3B4F511}" type="presOf" srcId="{403F6489-057E-499B-8882-D7823CAA9061}" destId="{450F35AB-F8D4-46FD-B681-9C5E013EDC04}" srcOrd="0" destOrd="0" presId="urn:microsoft.com/office/officeart/2005/8/layout/matrix3"/>
    <dgm:cxn modelId="{CDA29F61-0080-44F2-82F7-99C9930A14AD}" type="presParOf" srcId="{932E1A68-FACD-4E3C-A7BA-B7548F8D47D1}" destId="{C29B48D6-747F-4FD3-90BF-BE2B5B53CE4C}" srcOrd="0" destOrd="0" presId="urn:microsoft.com/office/officeart/2005/8/layout/matrix3"/>
    <dgm:cxn modelId="{B70D5B87-A9B9-48E8-8604-22FBB6D368AA}" type="presParOf" srcId="{932E1A68-FACD-4E3C-A7BA-B7548F8D47D1}" destId="{450F35AB-F8D4-46FD-B681-9C5E013EDC04}" srcOrd="1" destOrd="0" presId="urn:microsoft.com/office/officeart/2005/8/layout/matrix3"/>
    <dgm:cxn modelId="{1563EF88-4EE9-4124-A69F-4DBED1CDD905}" type="presParOf" srcId="{932E1A68-FACD-4E3C-A7BA-B7548F8D47D1}" destId="{11455C34-51E9-421C-8FC5-5CFD8CC1638D}" srcOrd="2" destOrd="0" presId="urn:microsoft.com/office/officeart/2005/8/layout/matrix3"/>
    <dgm:cxn modelId="{0CFEE16E-FD12-4924-805F-57D6E3EA0C0F}" type="presParOf" srcId="{932E1A68-FACD-4E3C-A7BA-B7548F8D47D1}" destId="{23943645-E25C-4F1B-A3F5-EADCD3C8AC26}" srcOrd="3" destOrd="0" presId="urn:microsoft.com/office/officeart/2005/8/layout/matrix3"/>
    <dgm:cxn modelId="{1E0C4960-4B31-4E91-BD92-54473A61882A}" type="presParOf" srcId="{932E1A68-FACD-4E3C-A7BA-B7548F8D47D1}" destId="{53A0413C-589B-40A9-8DA4-768B027EB00D}"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165373D3-B46E-476E-A4A9-CB52DB43C377}">
      <dgm:prSet/>
      <dgm:spPr/>
      <dgm:t>
        <a:bodyPr/>
        <a:lstStyle/>
        <a:p>
          <a:r>
            <a:rPr lang="en-US"/>
            <a:t>A) Magnetas sukuria nematoma jėgos lauka vadinama magnetiniu lauku</a:t>
          </a:r>
        </a:p>
      </dgm:t>
    </dgm:pt>
    <dgm:pt modelId="{9B10B25F-FC2B-4CAC-AB12-67CE266279B2}" type="parTrans" cxnId="{34459F96-2F95-4E98-9BFC-00ECCB943968}">
      <dgm:prSet/>
      <dgm:spPr/>
      <dgm:t>
        <a:bodyPr/>
        <a:lstStyle/>
        <a:p>
          <a:endParaRPr lang="en-US"/>
        </a:p>
      </dgm:t>
    </dgm:pt>
    <dgm:pt modelId="{920953AF-1293-4425-AB05-D8CA79BC7A61}" type="sibTrans" cxnId="{34459F96-2F95-4E98-9BFC-00ECCB943968}">
      <dgm:prSet/>
      <dgm:spPr/>
      <dgm:t>
        <a:bodyPr/>
        <a:lstStyle/>
        <a:p>
          <a:endParaRPr lang="en-US"/>
        </a:p>
      </dgm:t>
    </dgm:pt>
    <dgm:pt modelId="{C1444DD1-DF71-4427-9883-D33625122A98}">
      <dgm:prSet/>
      <dgm:spPr/>
      <dgm:t>
        <a:bodyPr/>
        <a:lstStyle/>
        <a:p>
          <a:r>
            <a:rPr lang="en-US"/>
            <a:t>B) Kiekvienas magnetas turi du polius šiaurinį ir pietinį</a:t>
          </a:r>
        </a:p>
      </dgm:t>
    </dgm:pt>
    <dgm:pt modelId="{D255B7B0-F117-40A9-8365-06E68B523F58}" type="parTrans" cxnId="{9F75760F-2259-4DCF-9741-54C5688E6F01}">
      <dgm:prSet/>
      <dgm:spPr/>
      <dgm:t>
        <a:bodyPr/>
        <a:lstStyle/>
        <a:p>
          <a:endParaRPr lang="en-US"/>
        </a:p>
      </dgm:t>
    </dgm:pt>
    <dgm:pt modelId="{CF1E2783-CBA1-42B3-A3D1-53EDD4E5A9F9}" type="sibTrans" cxnId="{9F75760F-2259-4DCF-9741-54C5688E6F01}">
      <dgm:prSet/>
      <dgm:spPr/>
      <dgm:t>
        <a:bodyPr/>
        <a:lstStyle/>
        <a:p>
          <a:endParaRPr lang="en-US"/>
        </a:p>
      </dgm:t>
    </dgm:pt>
    <dgm:pt modelId="{2C4C5AAB-17EC-4D3E-B19D-0EE6F6A7FEE0}">
      <dgm:prSet/>
      <dgm:spPr/>
      <dgm:t>
        <a:bodyPr/>
        <a:lstStyle/>
        <a:p>
          <a:r>
            <a:rPr lang="en-US"/>
            <a:t>C)Magnetinio lauko kryptį ir stiprumą galima vaizduoti magnetinio lauko jėgos linijomis</a:t>
          </a:r>
        </a:p>
      </dgm:t>
    </dgm:pt>
    <dgm:pt modelId="{936C4C61-50FA-48C8-9E1A-91946151D0C7}" type="parTrans" cxnId="{8B78280F-34B6-4A28-B54C-640E550A0F2B}">
      <dgm:prSet/>
      <dgm:spPr/>
      <dgm:t>
        <a:bodyPr/>
        <a:lstStyle/>
        <a:p>
          <a:endParaRPr lang="en-US"/>
        </a:p>
      </dgm:t>
    </dgm:pt>
    <dgm:pt modelId="{4C3B08C2-7F59-40F3-855D-BA36559AFF82}" type="sibTrans" cxnId="{8B78280F-34B6-4A28-B54C-640E550A0F2B}">
      <dgm:prSet/>
      <dgm:spPr/>
      <dgm:t>
        <a:bodyPr/>
        <a:lstStyle/>
        <a:p>
          <a:endParaRPr lang="en-US"/>
        </a:p>
      </dgm:t>
    </dgm:pt>
    <dgm:pt modelId="{175C584F-9392-45A8-A990-1C466EBB3E9E}">
      <dgm:prSet/>
      <dgm:spPr/>
      <dgm:t>
        <a:bodyPr/>
        <a:lstStyle/>
        <a:p>
          <a:r>
            <a:rPr lang="en-US"/>
            <a:t>D) Visi atsakymai yra teisingi</a:t>
          </a:r>
        </a:p>
      </dgm:t>
    </dgm:pt>
    <dgm:pt modelId="{934DECCB-2587-4EFE-B8D3-A2226D6DA22F}" type="parTrans" cxnId="{B0898E17-7E92-4614-B771-9CE945D58077}">
      <dgm:prSet/>
      <dgm:spPr/>
      <dgm:t>
        <a:bodyPr/>
        <a:lstStyle/>
        <a:p>
          <a:endParaRPr lang="en-US"/>
        </a:p>
      </dgm:t>
    </dgm:pt>
    <dgm:pt modelId="{F2DEE8F3-1085-43EB-BB4A-C524571010A4}" type="sibTrans" cxnId="{B0898E17-7E92-4614-B771-9CE945D58077}">
      <dgm:prSet/>
      <dgm:spPr/>
      <dgm:t>
        <a:bodyPr/>
        <a:lstStyle/>
        <a:p>
          <a:endParaRPr lang="en-US"/>
        </a:p>
      </dgm:t>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0D32D600-8B6A-44F9-B3C9-41982575B8D7}" type="presOf" srcId="{165373D3-B46E-476E-A4A9-CB52DB43C377}" destId="{9AA69A2A-39BB-4C15-8072-8CA794D83648}" srcOrd="0" destOrd="0" presId="urn:microsoft.com/office/officeart/2005/8/layout/matrix3"/>
    <dgm:cxn modelId="{8B78280F-34B6-4A28-B54C-640E550A0F2B}" srcId="{413C65D3-71D4-4CFE-B5C4-AADCD5BB04AF}" destId="{2C4C5AAB-17EC-4D3E-B19D-0EE6F6A7FEE0}" srcOrd="2" destOrd="0" parTransId="{936C4C61-50FA-48C8-9E1A-91946151D0C7}" sibTransId="{4C3B08C2-7F59-40F3-855D-BA36559AFF82}"/>
    <dgm:cxn modelId="{9F75760F-2259-4DCF-9741-54C5688E6F01}" srcId="{413C65D3-71D4-4CFE-B5C4-AADCD5BB04AF}" destId="{C1444DD1-DF71-4427-9883-D33625122A98}" srcOrd="1" destOrd="0" parTransId="{D255B7B0-F117-40A9-8365-06E68B523F58}" sibTransId="{CF1E2783-CBA1-42B3-A3D1-53EDD4E5A9F9}"/>
    <dgm:cxn modelId="{B0898E17-7E92-4614-B771-9CE945D58077}" srcId="{413C65D3-71D4-4CFE-B5C4-AADCD5BB04AF}" destId="{175C584F-9392-45A8-A990-1C466EBB3E9E}" srcOrd="3" destOrd="0" parTransId="{934DECCB-2587-4EFE-B8D3-A2226D6DA22F}" sibTransId="{F2DEE8F3-1085-43EB-BB4A-C524571010A4}"/>
    <dgm:cxn modelId="{AFDF4F23-F1DB-488C-8525-B42EE33DEE22}" type="presOf" srcId="{175C584F-9392-45A8-A990-1C466EBB3E9E}" destId="{602A7ABC-93BD-4AEA-A070-1501062DF55C}"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CB4DBE75-929D-410E-A0C5-A96584407906}" type="presOf" srcId="{C1444DD1-DF71-4427-9883-D33625122A98}" destId="{E345DB22-ACB8-4C33-8E68-CC2EB326238E}" srcOrd="0" destOrd="0" presId="urn:microsoft.com/office/officeart/2005/8/layout/matrix3"/>
    <dgm:cxn modelId="{34459F96-2F95-4E98-9BFC-00ECCB943968}" srcId="{413C65D3-71D4-4CFE-B5C4-AADCD5BB04AF}" destId="{165373D3-B46E-476E-A4A9-CB52DB43C377}" srcOrd="0" destOrd="0" parTransId="{9B10B25F-FC2B-4CAC-AB12-67CE266279B2}" sibTransId="{920953AF-1293-4425-AB05-D8CA79BC7A61}"/>
    <dgm:cxn modelId="{485EA7AD-FB88-443A-AE09-4F45376F08BE}" type="presOf" srcId="{2C4C5AAB-17EC-4D3E-B19D-0EE6F6A7FEE0}" destId="{D841E6BF-11FE-445D-8B88-23D1FE198D39}" srcOrd="0" destOrd="0" presId="urn:microsoft.com/office/officeart/2005/8/layout/matrix3"/>
    <dgm:cxn modelId="{B7ED90AE-DEA9-4B13-9F37-3308789C4883}" type="presParOf" srcId="{E5A882B7-86C1-4C71-B9B0-8715D46527D4}" destId="{34C6957D-029C-4864-B9FF-6723328F7A6E}" srcOrd="0" destOrd="0" presId="urn:microsoft.com/office/officeart/2005/8/layout/matrix3"/>
    <dgm:cxn modelId="{F4190898-6A03-4439-B73E-4583F4E87928}" type="presParOf" srcId="{E5A882B7-86C1-4C71-B9B0-8715D46527D4}" destId="{9AA69A2A-39BB-4C15-8072-8CA794D83648}" srcOrd="1" destOrd="0" presId="urn:microsoft.com/office/officeart/2005/8/layout/matrix3"/>
    <dgm:cxn modelId="{FDBCBB4D-EA8F-4A6B-B664-E9444AC5A393}" type="presParOf" srcId="{E5A882B7-86C1-4C71-B9B0-8715D46527D4}" destId="{E345DB22-ACB8-4C33-8E68-CC2EB326238E}" srcOrd="2" destOrd="0" presId="urn:microsoft.com/office/officeart/2005/8/layout/matrix3"/>
    <dgm:cxn modelId="{6263A3C2-840A-4A1D-A10E-C4695301FC89}" type="presParOf" srcId="{E5A882B7-86C1-4C71-B9B0-8715D46527D4}" destId="{D841E6BF-11FE-445D-8B88-23D1FE198D39}" srcOrd="3" destOrd="0" presId="urn:microsoft.com/office/officeart/2005/8/layout/matrix3"/>
    <dgm:cxn modelId="{6605B124-D285-4B44-806F-36F4F718EF87}"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165373D3-B46E-476E-A4A9-CB52DB43C377}">
      <dgm:prSet/>
      <dgm:spPr/>
      <dgm:t>
        <a:bodyPr/>
        <a:lstStyle/>
        <a:p>
          <a:pPr rtl="0"/>
          <a:r>
            <a:rPr lang="en-US"/>
            <a:t>A</a:t>
          </a:r>
          <a:r>
            <a:rPr lang="en-US">
              <a:solidFill>
                <a:schemeClr val="bg1"/>
              </a:solidFill>
            </a:rPr>
            <a:t>)</a:t>
          </a:r>
          <a:r>
            <a:rPr lang="en-US">
              <a:solidFill>
                <a:schemeClr val="bg1"/>
              </a:solidFill>
              <a:latin typeface="Calibri Light" panose="020F0302020204030204"/>
            </a:rPr>
            <a:t> Žaislas</a:t>
          </a:r>
          <a:endParaRPr lang="en-US">
            <a:solidFill>
              <a:schemeClr val="bg1"/>
            </a:solidFill>
          </a:endParaRPr>
        </a:p>
      </dgm:t>
    </dgm:pt>
    <dgm:pt modelId="{9B10B25F-FC2B-4CAC-AB12-67CE266279B2}" type="parTrans" cxnId="{34459F96-2F95-4E98-9BFC-00ECCB943968}">
      <dgm:prSet/>
      <dgm:spPr/>
      <dgm:t>
        <a:bodyPr/>
        <a:lstStyle/>
        <a:p>
          <a:endParaRPr lang="en-US"/>
        </a:p>
      </dgm:t>
    </dgm:pt>
    <dgm:pt modelId="{920953AF-1293-4425-AB05-D8CA79BC7A61}" type="sibTrans" cxnId="{34459F96-2F95-4E98-9BFC-00ECCB943968}">
      <dgm:prSet/>
      <dgm:spPr/>
      <dgm:t>
        <a:bodyPr/>
        <a:lstStyle/>
        <a:p>
          <a:endParaRPr lang="en-US"/>
        </a:p>
      </dgm:t>
    </dgm:pt>
    <dgm:pt modelId="{F9D5AF36-87C1-4855-B19E-A30AD16DC173}">
      <dgm:prSet phldr="0"/>
      <dgm:spPr/>
      <dgm:t>
        <a:bodyPr/>
        <a:lstStyle/>
        <a:p>
          <a:pPr rtl="0"/>
          <a:r>
            <a:rPr lang="en-US">
              <a:solidFill>
                <a:schemeClr val="bg1"/>
              </a:solidFill>
              <a:latin typeface="Calibri Light" panose="020F0302020204030204"/>
            </a:rPr>
            <a:t>B) </a:t>
          </a:r>
          <a:r>
            <a:rPr lang="en-US" err="1">
              <a:solidFill>
                <a:schemeClr val="bg1"/>
              </a:solidFill>
              <a:latin typeface="Calibri Light" panose="020F0302020204030204"/>
            </a:rPr>
            <a:t>Matavo</a:t>
          </a:r>
          <a:r>
            <a:rPr lang="en-US">
              <a:solidFill>
                <a:schemeClr val="bg1"/>
              </a:solidFill>
              <a:latin typeface="Calibri Light" panose="020F0302020204030204"/>
            </a:rPr>
            <a:t> </a:t>
          </a:r>
          <a:r>
            <a:rPr lang="en-US" err="1">
              <a:solidFill>
                <a:schemeClr val="bg1"/>
              </a:solidFill>
              <a:latin typeface="Calibri Light" panose="020F0302020204030204"/>
            </a:rPr>
            <a:t>prietaisas</a:t>
          </a:r>
          <a:endParaRPr lang="en-US">
            <a:solidFill>
              <a:schemeClr val="bg1"/>
            </a:solidFill>
            <a:latin typeface="Calibri Light" panose="020F0302020204030204"/>
          </a:endParaRPr>
        </a:p>
      </dgm:t>
    </dgm:pt>
    <dgm:pt modelId="{08B43312-1C9E-4BB6-BA86-FD939018A811}" type="parTrans" cxnId="{5CFE1877-A2E5-4609-B7DE-A84131B812A1}">
      <dgm:prSet/>
      <dgm:spPr/>
    </dgm:pt>
    <dgm:pt modelId="{5FAC8B53-8F98-4B1B-BC3D-17D244EFE777}" type="sibTrans" cxnId="{5CFE1877-A2E5-4609-B7DE-A84131B812A1}">
      <dgm:prSet/>
      <dgm:spPr/>
    </dgm:pt>
    <dgm:pt modelId="{C5231517-1E35-4FFD-8D92-3DE962D38B2B}">
      <dgm:prSet phldr="0"/>
      <dgm:spPr/>
      <dgm:t>
        <a:bodyPr/>
        <a:lstStyle/>
        <a:p>
          <a:pPr rtl="0"/>
          <a:r>
            <a:rPr lang="en-US">
              <a:solidFill>
                <a:schemeClr val="bg1"/>
              </a:solidFill>
              <a:latin typeface="Calibri Light" panose="020F0302020204030204"/>
            </a:rPr>
            <a:t>C) </a:t>
          </a:r>
          <a:r>
            <a:rPr lang="en-GB" b="0">
              <a:solidFill>
                <a:schemeClr val="bg1"/>
              </a:solidFill>
            </a:rPr>
            <a:t>Kompasas</a:t>
          </a:r>
          <a:r>
            <a:rPr lang="en-GB">
              <a:solidFill>
                <a:schemeClr val="bg1"/>
              </a:solidFill>
            </a:rPr>
            <a:t> yra navigacinis įrankis, skirtas orientuotis pagal pasaulio šalis.</a:t>
          </a:r>
        </a:p>
      </dgm:t>
    </dgm:pt>
    <dgm:pt modelId="{5ACFF394-8710-4AEB-A1C0-96DDBB9F3B94}" type="parTrans" cxnId="{8C3A6B6D-6592-4635-8232-F37D0907D3AC}">
      <dgm:prSet/>
      <dgm:spPr/>
    </dgm:pt>
    <dgm:pt modelId="{21156C54-9FAA-4CE2-976C-13BE7D5880E2}" type="sibTrans" cxnId="{8C3A6B6D-6592-4635-8232-F37D0907D3AC}">
      <dgm:prSet/>
      <dgm:spPr/>
    </dgm:pt>
    <dgm:pt modelId="{89027054-1698-400F-BF7F-0BE3C6EA69DF}">
      <dgm:prSet phldr="0"/>
      <dgm:spPr/>
      <dgm:t>
        <a:bodyPr/>
        <a:lstStyle/>
        <a:p>
          <a:pPr rtl="0"/>
          <a:r>
            <a:rPr lang="en-GB">
              <a:latin typeface="Calibri Light" panose="020F0302020204030204"/>
            </a:rPr>
            <a:t>D) Visi atsakymai neteisingi</a:t>
          </a:r>
        </a:p>
      </dgm:t>
    </dgm:pt>
    <dgm:pt modelId="{CF70955C-9D34-4795-B968-7F6685E3D95A}" type="parTrans" cxnId="{1676E405-E1DA-4983-BCEA-1294E8E00838}">
      <dgm:prSet/>
      <dgm:spPr/>
    </dgm:pt>
    <dgm:pt modelId="{F2C0456A-0440-4741-A9A8-41F452981EF9}" type="sibTrans" cxnId="{1676E405-E1DA-4983-BCEA-1294E8E00838}">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1676E405-E1DA-4983-BCEA-1294E8E00838}" srcId="{413C65D3-71D4-4CFE-B5C4-AADCD5BB04AF}" destId="{89027054-1698-400F-BF7F-0BE3C6EA69DF}" srcOrd="3" destOrd="0" parTransId="{CF70955C-9D34-4795-B968-7F6685E3D95A}" sibTransId="{F2C0456A-0440-4741-A9A8-41F452981EF9}"/>
    <dgm:cxn modelId="{D9FBE208-6664-4A61-99A2-93BAE8703B10}" type="presOf" srcId="{F9D5AF36-87C1-4855-B19E-A30AD16DC173}" destId="{E345DB22-ACB8-4C33-8E68-CC2EB326238E}" srcOrd="0" destOrd="0" presId="urn:microsoft.com/office/officeart/2005/8/layout/matrix3"/>
    <dgm:cxn modelId="{8C3A6B6D-6592-4635-8232-F37D0907D3AC}" srcId="{413C65D3-71D4-4CFE-B5C4-AADCD5BB04AF}" destId="{C5231517-1E35-4FFD-8D92-3DE962D38B2B}" srcOrd="2" destOrd="0" parTransId="{5ACFF394-8710-4AEB-A1C0-96DDBB9F3B94}" sibTransId="{21156C54-9FAA-4CE2-976C-13BE7D5880E2}"/>
    <dgm:cxn modelId="{030B716F-644F-48DA-824A-146ADBD0DEB5}" type="presOf" srcId="{413C65D3-71D4-4CFE-B5C4-AADCD5BB04AF}" destId="{E5A882B7-86C1-4C71-B9B0-8715D46527D4}" srcOrd="0" destOrd="0" presId="urn:microsoft.com/office/officeart/2005/8/layout/matrix3"/>
    <dgm:cxn modelId="{5CFE1877-A2E5-4609-B7DE-A84131B812A1}" srcId="{413C65D3-71D4-4CFE-B5C4-AADCD5BB04AF}" destId="{F9D5AF36-87C1-4855-B19E-A30AD16DC173}" srcOrd="1" destOrd="0" parTransId="{08B43312-1C9E-4BB6-BA86-FD939018A811}" sibTransId="{5FAC8B53-8F98-4B1B-BC3D-17D244EFE777}"/>
    <dgm:cxn modelId="{0C097196-7A7C-4D54-8713-A35BEA107B4C}" type="presOf" srcId="{89027054-1698-400F-BF7F-0BE3C6EA69DF}" destId="{602A7ABC-93BD-4AEA-A070-1501062DF55C}" srcOrd="0" destOrd="0" presId="urn:microsoft.com/office/officeart/2005/8/layout/matrix3"/>
    <dgm:cxn modelId="{34459F96-2F95-4E98-9BFC-00ECCB943968}" srcId="{413C65D3-71D4-4CFE-B5C4-AADCD5BB04AF}" destId="{165373D3-B46E-476E-A4A9-CB52DB43C377}" srcOrd="0" destOrd="0" parTransId="{9B10B25F-FC2B-4CAC-AB12-67CE266279B2}" sibTransId="{920953AF-1293-4425-AB05-D8CA79BC7A61}"/>
    <dgm:cxn modelId="{07552399-2858-4758-B977-8C1865DAD899}" type="presOf" srcId="{C5231517-1E35-4FFD-8D92-3DE962D38B2B}" destId="{D841E6BF-11FE-445D-8B88-23D1FE198D39}" srcOrd="0" destOrd="0" presId="urn:microsoft.com/office/officeart/2005/8/layout/matrix3"/>
    <dgm:cxn modelId="{A3F809D6-10FC-4366-BDD7-F600595DE2AE}" type="presOf" srcId="{165373D3-B46E-476E-A4A9-CB52DB43C377}" destId="{9AA69A2A-39BB-4C15-8072-8CA794D83648}" srcOrd="0" destOrd="0" presId="urn:microsoft.com/office/officeart/2005/8/layout/matrix3"/>
    <dgm:cxn modelId="{222F319C-5FC8-43B1-80FE-823F4A434D01}" type="presParOf" srcId="{E5A882B7-86C1-4C71-B9B0-8715D46527D4}" destId="{34C6957D-029C-4864-B9FF-6723328F7A6E}" srcOrd="0" destOrd="0" presId="urn:microsoft.com/office/officeart/2005/8/layout/matrix3"/>
    <dgm:cxn modelId="{77D0CE6A-332F-4447-8857-C9E4A969F049}" type="presParOf" srcId="{E5A882B7-86C1-4C71-B9B0-8715D46527D4}" destId="{9AA69A2A-39BB-4C15-8072-8CA794D83648}" srcOrd="1" destOrd="0" presId="urn:microsoft.com/office/officeart/2005/8/layout/matrix3"/>
    <dgm:cxn modelId="{A15C5AAA-5F70-48DB-BC49-FF0E9E7AC562}" type="presParOf" srcId="{E5A882B7-86C1-4C71-B9B0-8715D46527D4}" destId="{E345DB22-ACB8-4C33-8E68-CC2EB326238E}" srcOrd="2" destOrd="0" presId="urn:microsoft.com/office/officeart/2005/8/layout/matrix3"/>
    <dgm:cxn modelId="{4B4AFE28-28D2-4A4D-BC9F-8685F1CC3939}" type="presParOf" srcId="{E5A882B7-86C1-4C71-B9B0-8715D46527D4}" destId="{D841E6BF-11FE-445D-8B88-23D1FE198D39}" srcOrd="3" destOrd="0" presId="urn:microsoft.com/office/officeart/2005/8/layout/matrix3"/>
    <dgm:cxn modelId="{6F3B8E7C-61E8-453D-94F1-6458541AB0CB}"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9027054-1698-400F-BF7F-0BE3C6EA69DF}">
      <dgm:prSet phldr="0"/>
      <dgm:spPr/>
      <dgm:t>
        <a:bodyPr/>
        <a:lstStyle/>
        <a:p>
          <a:pPr rtl="0"/>
          <a:r>
            <a:rPr lang="en-US">
              <a:latin typeface="Calibri Light" panose="020F0302020204030204"/>
            </a:rPr>
            <a:t>A) Pagal žolę</a:t>
          </a:r>
        </a:p>
      </dgm:t>
    </dgm:pt>
    <dgm:pt modelId="{CF70955C-9D34-4795-B968-7F6685E3D95A}" type="parTrans" cxnId="{1676E405-E1DA-4983-BCEA-1294E8E00838}">
      <dgm:prSet/>
      <dgm:spPr/>
    </dgm:pt>
    <dgm:pt modelId="{F2C0456A-0440-4741-A9A8-41F452981EF9}" type="sibTrans" cxnId="{1676E405-E1DA-4983-BCEA-1294E8E00838}">
      <dgm:prSet/>
      <dgm:spPr/>
    </dgm:pt>
    <dgm:pt modelId="{B4ACA9D3-9F3D-4FE6-A8A9-A39C376DFB61}">
      <dgm:prSet phldr="0"/>
      <dgm:spPr/>
      <dgm:t>
        <a:bodyPr/>
        <a:lstStyle/>
        <a:p>
          <a:pPr rtl="0"/>
          <a:r>
            <a:rPr lang="en-US">
              <a:latin typeface="Calibri Light" panose="020F0302020204030204"/>
            </a:rPr>
            <a:t>B) Pagal žvaigždes</a:t>
          </a:r>
        </a:p>
      </dgm:t>
    </dgm:pt>
    <dgm:pt modelId="{407E4506-8A52-4B80-AB75-1A7C206D5DAD}" type="parTrans" cxnId="{BE55BCE6-171A-43C3-9139-A3B315CB69B7}">
      <dgm:prSet/>
      <dgm:spPr/>
    </dgm:pt>
    <dgm:pt modelId="{4A7B001D-A00D-46FF-87B3-ACCBBB6B4CBE}" type="sibTrans" cxnId="{BE55BCE6-171A-43C3-9139-A3B315CB69B7}">
      <dgm:prSet/>
      <dgm:spPr/>
    </dgm:pt>
    <dgm:pt modelId="{6E3F3EC5-03E6-474C-A01A-8C2A172D9779}">
      <dgm:prSet phldr="0"/>
      <dgm:spPr/>
      <dgm:t>
        <a:bodyPr/>
        <a:lstStyle/>
        <a:p>
          <a:pPr rtl="0"/>
          <a:r>
            <a:rPr lang="en-US">
              <a:latin typeface="Calibri Light" panose="020F0302020204030204"/>
            </a:rPr>
            <a:t>C) Pagal akmenis</a:t>
          </a:r>
        </a:p>
      </dgm:t>
    </dgm:pt>
    <dgm:pt modelId="{86EB21E6-919D-439B-97E4-0E9C715793C6}" type="parTrans" cxnId="{3FE6736C-816C-4C0D-B6FA-34E5241115A1}">
      <dgm:prSet/>
      <dgm:spPr/>
    </dgm:pt>
    <dgm:pt modelId="{53250038-75DA-4B8B-8323-44EBFEB8C742}" type="sibTrans" cxnId="{3FE6736C-816C-4C0D-B6FA-34E5241115A1}">
      <dgm:prSet/>
      <dgm:spPr/>
    </dgm:pt>
    <dgm:pt modelId="{BB46D41A-595F-4BC0-8B5C-4371F81D67CD}">
      <dgm:prSet phldr="0"/>
      <dgm:spPr/>
      <dgm:t>
        <a:bodyPr/>
        <a:lstStyle/>
        <a:p>
          <a:pPr rtl="0"/>
          <a:r>
            <a:rPr lang="en-US">
              <a:latin typeface="Calibri Light" panose="020F0302020204030204"/>
            </a:rPr>
            <a:t>D) Visi atsakymai </a:t>
          </a:r>
          <a:r>
            <a:rPr lang="en-US" err="1">
              <a:latin typeface="Calibri Light" panose="020F0302020204030204"/>
            </a:rPr>
            <a:t>teisingi</a:t>
          </a:r>
          <a:endParaRPr lang="en-US">
            <a:latin typeface="Calibri Light" panose="020F0302020204030204"/>
          </a:endParaRPr>
        </a:p>
      </dgm:t>
    </dgm:pt>
    <dgm:pt modelId="{0B401A17-8852-4A73-B0D1-2A1D9E497AB8}" type="parTrans" cxnId="{D1733AF1-F592-4B4A-99AA-36D197B1CDDD}">
      <dgm:prSet/>
      <dgm:spPr/>
    </dgm:pt>
    <dgm:pt modelId="{DE8EEB00-B34E-4E88-AF18-605959E07780}" type="sibTrans" cxnId="{D1733AF1-F592-4B4A-99AA-36D197B1CDDD}">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1676E405-E1DA-4983-BCEA-1294E8E00838}" srcId="{413C65D3-71D4-4CFE-B5C4-AADCD5BB04AF}" destId="{89027054-1698-400F-BF7F-0BE3C6EA69DF}" srcOrd="0" destOrd="0" parTransId="{CF70955C-9D34-4795-B968-7F6685E3D95A}" sibTransId="{F2C0456A-0440-4741-A9A8-41F452981EF9}"/>
    <dgm:cxn modelId="{8D945B63-512E-448A-9B5A-1D6201D6013D}" type="presOf" srcId="{6E3F3EC5-03E6-474C-A01A-8C2A172D9779}" destId="{D841E6BF-11FE-445D-8B88-23D1FE198D39}" srcOrd="0" destOrd="0" presId="urn:microsoft.com/office/officeart/2005/8/layout/matrix3"/>
    <dgm:cxn modelId="{3FE6736C-816C-4C0D-B6FA-34E5241115A1}" srcId="{413C65D3-71D4-4CFE-B5C4-AADCD5BB04AF}" destId="{6E3F3EC5-03E6-474C-A01A-8C2A172D9779}" srcOrd="2" destOrd="0" parTransId="{86EB21E6-919D-439B-97E4-0E9C715793C6}" sibTransId="{53250038-75DA-4B8B-8323-44EBFEB8C742}"/>
    <dgm:cxn modelId="{030B716F-644F-48DA-824A-146ADBD0DEB5}" type="presOf" srcId="{413C65D3-71D4-4CFE-B5C4-AADCD5BB04AF}" destId="{E5A882B7-86C1-4C71-B9B0-8715D46527D4}" srcOrd="0" destOrd="0" presId="urn:microsoft.com/office/officeart/2005/8/layout/matrix3"/>
    <dgm:cxn modelId="{7C32C651-1707-4DB1-81F9-1B9A32986812}" type="presOf" srcId="{BB46D41A-595F-4BC0-8B5C-4371F81D67CD}" destId="{602A7ABC-93BD-4AEA-A070-1501062DF55C}" srcOrd="0" destOrd="0" presId="urn:microsoft.com/office/officeart/2005/8/layout/matrix3"/>
    <dgm:cxn modelId="{573427BE-AB58-41CE-A97C-6070429B166F}" type="presOf" srcId="{B4ACA9D3-9F3D-4FE6-A8A9-A39C376DFB61}" destId="{E345DB22-ACB8-4C33-8E68-CC2EB326238E}" srcOrd="0" destOrd="0" presId="urn:microsoft.com/office/officeart/2005/8/layout/matrix3"/>
    <dgm:cxn modelId="{578F23DC-9D56-4D31-8D77-0762F433ACE2}" type="presOf" srcId="{89027054-1698-400F-BF7F-0BE3C6EA69DF}" destId="{9AA69A2A-39BB-4C15-8072-8CA794D83648}" srcOrd="0" destOrd="0" presId="urn:microsoft.com/office/officeart/2005/8/layout/matrix3"/>
    <dgm:cxn modelId="{BE55BCE6-171A-43C3-9139-A3B315CB69B7}" srcId="{413C65D3-71D4-4CFE-B5C4-AADCD5BB04AF}" destId="{B4ACA9D3-9F3D-4FE6-A8A9-A39C376DFB61}" srcOrd="1" destOrd="0" parTransId="{407E4506-8A52-4B80-AB75-1A7C206D5DAD}" sibTransId="{4A7B001D-A00D-46FF-87B3-ACCBBB6B4CBE}"/>
    <dgm:cxn modelId="{D1733AF1-F592-4B4A-99AA-36D197B1CDDD}" srcId="{413C65D3-71D4-4CFE-B5C4-AADCD5BB04AF}" destId="{BB46D41A-595F-4BC0-8B5C-4371F81D67CD}" srcOrd="3" destOrd="0" parTransId="{0B401A17-8852-4A73-B0D1-2A1D9E497AB8}" sibTransId="{DE8EEB00-B34E-4E88-AF18-605959E07780}"/>
    <dgm:cxn modelId="{222F319C-5FC8-43B1-80FE-823F4A434D01}" type="presParOf" srcId="{E5A882B7-86C1-4C71-B9B0-8715D46527D4}" destId="{34C6957D-029C-4864-B9FF-6723328F7A6E}" srcOrd="0" destOrd="0" presId="urn:microsoft.com/office/officeart/2005/8/layout/matrix3"/>
    <dgm:cxn modelId="{77D0CE6A-332F-4447-8857-C9E4A969F049}" type="presParOf" srcId="{E5A882B7-86C1-4C71-B9B0-8715D46527D4}" destId="{9AA69A2A-39BB-4C15-8072-8CA794D83648}" srcOrd="1" destOrd="0" presId="urn:microsoft.com/office/officeart/2005/8/layout/matrix3"/>
    <dgm:cxn modelId="{A15C5AAA-5F70-48DB-BC49-FF0E9E7AC562}" type="presParOf" srcId="{E5A882B7-86C1-4C71-B9B0-8715D46527D4}" destId="{E345DB22-ACB8-4C33-8E68-CC2EB326238E}" srcOrd="2" destOrd="0" presId="urn:microsoft.com/office/officeart/2005/8/layout/matrix3"/>
    <dgm:cxn modelId="{4B4AFE28-28D2-4A4D-BC9F-8685F1CC3939}" type="presParOf" srcId="{E5A882B7-86C1-4C71-B9B0-8715D46527D4}" destId="{D841E6BF-11FE-445D-8B88-23D1FE198D39}" srcOrd="3" destOrd="0" presId="urn:microsoft.com/office/officeart/2005/8/layout/matrix3"/>
    <dgm:cxn modelId="{6F3B8E7C-61E8-453D-94F1-6458541AB0CB}"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BB46D41A-595F-4BC0-8B5C-4371F81D67CD}">
      <dgm:prSet phldr="0"/>
      <dgm:spPr/>
      <dgm:t>
        <a:bodyPr/>
        <a:lstStyle/>
        <a:p>
          <a:pPr rtl="0"/>
          <a:r>
            <a:rPr lang="en-US">
              <a:latin typeface="Calibri Light" panose="020F0302020204030204"/>
            </a:rPr>
            <a:t>A) </a:t>
          </a:r>
          <a:r>
            <a:rPr lang="en-US" err="1">
              <a:latin typeface="Calibri Light" panose="020F0302020204030204"/>
            </a:rPr>
            <a:t>Kompasas</a:t>
          </a:r>
          <a:r>
            <a:rPr lang="en-US">
              <a:latin typeface="Calibri Light" panose="020F0302020204030204"/>
            </a:rPr>
            <a:t> </a:t>
          </a:r>
          <a:r>
            <a:rPr lang="en-US" err="1">
              <a:latin typeface="Calibri Light" panose="020F0302020204030204"/>
            </a:rPr>
            <a:t>turi</a:t>
          </a:r>
          <a:r>
            <a:rPr lang="en-US">
              <a:latin typeface="Calibri Light" panose="020F0302020204030204"/>
            </a:rPr>
            <a:t> dvi </a:t>
          </a:r>
          <a:r>
            <a:rPr lang="en-US" err="1">
              <a:latin typeface="Calibri Light" panose="020F0302020204030204"/>
            </a:rPr>
            <a:t>adatėles</a:t>
          </a:r>
          <a:r>
            <a:rPr lang="en-US">
              <a:latin typeface="Calibri Light" panose="020F0302020204030204"/>
            </a:rPr>
            <a:t> </a:t>
          </a:r>
          <a:r>
            <a:rPr lang="en-US" err="1">
              <a:latin typeface="Calibri Light" panose="020F0302020204030204"/>
            </a:rPr>
            <a:t>puses</a:t>
          </a:r>
          <a:r>
            <a:rPr lang="en-US">
              <a:latin typeface="Calibri Light" panose="020F0302020204030204"/>
            </a:rPr>
            <a:t> </a:t>
          </a:r>
          <a:r>
            <a:rPr lang="en-US" err="1">
              <a:latin typeface="Calibri Light" panose="020F0302020204030204"/>
            </a:rPr>
            <a:t>rytinė</a:t>
          </a:r>
          <a:r>
            <a:rPr lang="en-US">
              <a:latin typeface="Calibri Light" panose="020F0302020204030204"/>
            </a:rPr>
            <a:t> </a:t>
          </a:r>
          <a:r>
            <a:rPr lang="en-US" err="1">
              <a:latin typeface="Calibri Light" panose="020F0302020204030204"/>
            </a:rPr>
            <a:t>ir</a:t>
          </a:r>
          <a:r>
            <a:rPr lang="en-US">
              <a:latin typeface="Calibri Light" panose="020F0302020204030204"/>
            </a:rPr>
            <a:t> </a:t>
          </a:r>
          <a:r>
            <a:rPr lang="en-US" err="1">
              <a:latin typeface="Calibri Light" panose="020F0302020204030204"/>
            </a:rPr>
            <a:t>vakarinė</a:t>
          </a:r>
          <a:endParaRPr lang="en-US">
            <a:latin typeface="Calibri Light" panose="020F0302020204030204"/>
          </a:endParaRPr>
        </a:p>
      </dgm:t>
    </dgm:pt>
    <dgm:pt modelId="{0B401A17-8852-4A73-B0D1-2A1D9E497AB8}" type="parTrans" cxnId="{D1733AF1-F592-4B4A-99AA-36D197B1CDDD}">
      <dgm:prSet/>
      <dgm:spPr/>
    </dgm:pt>
    <dgm:pt modelId="{DE8EEB00-B34E-4E88-AF18-605959E07780}" type="sibTrans" cxnId="{D1733AF1-F592-4B4A-99AA-36D197B1CDDD}">
      <dgm:prSet/>
      <dgm:spPr/>
    </dgm:pt>
    <dgm:pt modelId="{32C81D26-F54D-49A7-90C7-460E4E9238ED}">
      <dgm:prSet phldr="0"/>
      <dgm:spPr/>
      <dgm:t>
        <a:bodyPr/>
        <a:lstStyle/>
        <a:p>
          <a:pPr rtl="0"/>
          <a:r>
            <a:rPr lang="en-US">
              <a:latin typeface="Calibri Light" panose="020F0302020204030204"/>
            </a:rPr>
            <a:t>B) </a:t>
          </a:r>
          <a:r>
            <a:rPr lang="en-US" err="1">
              <a:latin typeface="Calibri Light" panose="020F0302020204030204"/>
            </a:rPr>
            <a:t>Kompasas</a:t>
          </a:r>
          <a:r>
            <a:rPr lang="en-US">
              <a:latin typeface="Calibri Light" panose="020F0302020204030204"/>
            </a:rPr>
            <a:t> </a:t>
          </a:r>
          <a:r>
            <a:rPr lang="en-US" err="1">
              <a:latin typeface="Calibri Light" panose="020F0302020204030204"/>
            </a:rPr>
            <a:t>orientuojasi</a:t>
          </a:r>
          <a:r>
            <a:rPr lang="en-US">
              <a:latin typeface="Calibri Light" panose="020F0302020204030204"/>
            </a:rPr>
            <a:t> </a:t>
          </a:r>
          <a:r>
            <a:rPr lang="en-US" err="1">
              <a:latin typeface="Calibri Light" panose="020F0302020204030204"/>
            </a:rPr>
            <a:t>pagal</a:t>
          </a:r>
          <a:r>
            <a:rPr lang="en-US">
              <a:latin typeface="Calibri Light" panose="020F0302020204030204"/>
            </a:rPr>
            <a:t> </a:t>
          </a:r>
          <a:r>
            <a:rPr lang="en-US" err="1">
              <a:latin typeface="Calibri Light" panose="020F0302020204030204"/>
            </a:rPr>
            <a:t>magnetinį</a:t>
          </a:r>
          <a:r>
            <a:rPr lang="en-US">
              <a:latin typeface="Calibri Light" panose="020F0302020204030204"/>
            </a:rPr>
            <a:t> </a:t>
          </a:r>
          <a:r>
            <a:rPr lang="en-US" err="1">
              <a:latin typeface="Calibri Light" panose="020F0302020204030204"/>
            </a:rPr>
            <a:t>lauką</a:t>
          </a:r>
          <a:endParaRPr lang="en-US">
            <a:latin typeface="Calibri Light" panose="020F0302020204030204"/>
          </a:endParaRPr>
        </a:p>
      </dgm:t>
    </dgm:pt>
    <dgm:pt modelId="{EFCB2FEF-504B-46A7-B026-F091F797CDEF}" type="parTrans" cxnId="{951605DC-9ABE-4D3C-8592-E605FA5D4BEF}">
      <dgm:prSet/>
      <dgm:spPr/>
    </dgm:pt>
    <dgm:pt modelId="{B8A16E84-16DD-44D2-8AA5-D4052A726579}" type="sibTrans" cxnId="{951605DC-9ABE-4D3C-8592-E605FA5D4BEF}">
      <dgm:prSet/>
      <dgm:spPr/>
    </dgm:pt>
    <dgm:pt modelId="{4FA6D166-4256-4BA6-B85A-A29091D5C8B6}">
      <dgm:prSet phldr="0"/>
      <dgm:spPr/>
      <dgm:t>
        <a:bodyPr/>
        <a:lstStyle/>
        <a:p>
          <a:pPr algn="l" rtl="0">
            <a:lnSpc>
              <a:spcPct val="90000"/>
            </a:lnSpc>
          </a:pPr>
          <a:r>
            <a:rPr lang="en-US">
              <a:latin typeface="Calibri Light" panose="020F0302020204030204"/>
            </a:rPr>
            <a:t>C)</a:t>
          </a:r>
          <a:r>
            <a:rPr lang="lt-LT" b="0">
              <a:solidFill>
                <a:schemeClr val="bg1"/>
              </a:solidFill>
              <a:latin typeface="Calibri"/>
              <a:cs typeface="Calibri"/>
            </a:rPr>
            <a:t>Kompasas turi sugraduotą skalę, paprastai nuo 0 iki 180 laipsnių, kuri padeda nustatyti kryptį </a:t>
          </a:r>
        </a:p>
      </dgm:t>
    </dgm:pt>
    <dgm:pt modelId="{164009DF-C861-4075-85EB-4B502DA377D6}" type="parTrans" cxnId="{9430F9CF-5322-44E4-8D5E-38FD8768C630}">
      <dgm:prSet/>
      <dgm:spPr/>
    </dgm:pt>
    <dgm:pt modelId="{76A60C64-A611-4664-B3B6-B30F79A98F7E}" type="sibTrans" cxnId="{9430F9CF-5322-44E4-8D5E-38FD8768C630}">
      <dgm:prSet/>
      <dgm:spPr/>
    </dgm:pt>
    <dgm:pt modelId="{DAE7CE03-7F6E-4D0B-9269-B7993B5EFC76}">
      <dgm:prSet phldr="0"/>
      <dgm:spPr/>
      <dgm:t>
        <a:bodyPr/>
        <a:lstStyle/>
        <a:p>
          <a:pPr rtl="0"/>
          <a:r>
            <a:rPr lang="lt-LT">
              <a:latin typeface="Calibri Light" panose="020F0302020204030204"/>
            </a:rPr>
            <a:t>D) Visi atsakymai teisingi</a:t>
          </a:r>
          <a:endParaRPr lang="lt-LT"/>
        </a:p>
      </dgm:t>
    </dgm:pt>
    <dgm:pt modelId="{14C7ECDF-E798-4AC4-AC47-DC328F0C8730}" type="parTrans" cxnId="{CC7B4F03-95D4-4C60-9FEF-B58EAB522E44}">
      <dgm:prSet/>
      <dgm:spPr/>
    </dgm:pt>
    <dgm:pt modelId="{BD0155D5-ED86-4506-BD2F-9716D34CEEC1}" type="sibTrans" cxnId="{CC7B4F03-95D4-4C60-9FEF-B58EAB522E44}">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CC7B4F03-95D4-4C60-9FEF-B58EAB522E44}" srcId="{413C65D3-71D4-4CFE-B5C4-AADCD5BB04AF}" destId="{DAE7CE03-7F6E-4D0B-9269-B7993B5EFC76}" srcOrd="3" destOrd="0" parTransId="{14C7ECDF-E798-4AC4-AC47-DC328F0C8730}" sibTransId="{BD0155D5-ED86-4506-BD2F-9716D34CEEC1}"/>
    <dgm:cxn modelId="{4F208E12-6915-4FBA-BBF5-566A0AAB5A4A}" type="presOf" srcId="{4FA6D166-4256-4BA6-B85A-A29091D5C8B6}" destId="{D841E6BF-11FE-445D-8B88-23D1FE198D39}" srcOrd="0" destOrd="0" presId="urn:microsoft.com/office/officeart/2005/8/layout/matrix3"/>
    <dgm:cxn modelId="{103F1269-B91A-49AA-AC88-112B7A4AF5BB}" type="presOf" srcId="{BB46D41A-595F-4BC0-8B5C-4371F81D67CD}" destId="{9AA69A2A-39BB-4C15-8072-8CA794D83648}"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E39E709A-F449-4B71-B147-014B4293DAAE}" type="presOf" srcId="{DAE7CE03-7F6E-4D0B-9269-B7993B5EFC76}" destId="{602A7ABC-93BD-4AEA-A070-1501062DF55C}" srcOrd="0" destOrd="0" presId="urn:microsoft.com/office/officeart/2005/8/layout/matrix3"/>
    <dgm:cxn modelId="{6BF13CA4-A0D3-4AD8-87FC-002D2D237E00}" type="presOf" srcId="{32C81D26-F54D-49A7-90C7-460E4E9238ED}" destId="{E345DB22-ACB8-4C33-8E68-CC2EB326238E}" srcOrd="0" destOrd="0" presId="urn:microsoft.com/office/officeart/2005/8/layout/matrix3"/>
    <dgm:cxn modelId="{9430F9CF-5322-44E4-8D5E-38FD8768C630}" srcId="{413C65D3-71D4-4CFE-B5C4-AADCD5BB04AF}" destId="{4FA6D166-4256-4BA6-B85A-A29091D5C8B6}" srcOrd="2" destOrd="0" parTransId="{164009DF-C861-4075-85EB-4B502DA377D6}" sibTransId="{76A60C64-A611-4664-B3B6-B30F79A98F7E}"/>
    <dgm:cxn modelId="{951605DC-9ABE-4D3C-8592-E605FA5D4BEF}" srcId="{413C65D3-71D4-4CFE-B5C4-AADCD5BB04AF}" destId="{32C81D26-F54D-49A7-90C7-460E4E9238ED}" srcOrd="1" destOrd="0" parTransId="{EFCB2FEF-504B-46A7-B026-F091F797CDEF}" sibTransId="{B8A16E84-16DD-44D2-8AA5-D4052A726579}"/>
    <dgm:cxn modelId="{D1733AF1-F592-4B4A-99AA-36D197B1CDDD}" srcId="{413C65D3-71D4-4CFE-B5C4-AADCD5BB04AF}" destId="{BB46D41A-595F-4BC0-8B5C-4371F81D67CD}" srcOrd="0" destOrd="0" parTransId="{0B401A17-8852-4A73-B0D1-2A1D9E497AB8}" sibTransId="{DE8EEB00-B34E-4E88-AF18-605959E07780}"/>
    <dgm:cxn modelId="{584EBFCC-B4AB-45FE-A40F-4A3ABD5E0150}" type="presParOf" srcId="{E5A882B7-86C1-4C71-B9B0-8715D46527D4}" destId="{34C6957D-029C-4864-B9FF-6723328F7A6E}" srcOrd="0" destOrd="0" presId="urn:microsoft.com/office/officeart/2005/8/layout/matrix3"/>
    <dgm:cxn modelId="{D7A12901-86CE-414A-AA8E-4D3617F12D13}" type="presParOf" srcId="{E5A882B7-86C1-4C71-B9B0-8715D46527D4}" destId="{9AA69A2A-39BB-4C15-8072-8CA794D83648}" srcOrd="1" destOrd="0" presId="urn:microsoft.com/office/officeart/2005/8/layout/matrix3"/>
    <dgm:cxn modelId="{8A01D601-7EAD-4330-AE7B-ED2A36CC0AE5}" type="presParOf" srcId="{E5A882B7-86C1-4C71-B9B0-8715D46527D4}" destId="{E345DB22-ACB8-4C33-8E68-CC2EB326238E}" srcOrd="2" destOrd="0" presId="urn:microsoft.com/office/officeart/2005/8/layout/matrix3"/>
    <dgm:cxn modelId="{FF5AA6F8-8268-4CEE-BF06-6420A7CEA727}" type="presParOf" srcId="{E5A882B7-86C1-4C71-B9B0-8715D46527D4}" destId="{D841E6BF-11FE-445D-8B88-23D1FE198D39}" srcOrd="3" destOrd="0" presId="urn:microsoft.com/office/officeart/2005/8/layout/matrix3"/>
    <dgm:cxn modelId="{5DBD7027-8B92-454D-A8AD-A33A0966B1C9}"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AE7CE03-7F6E-4D0B-9269-B7993B5EFC76}">
      <dgm:prSet phldr="0"/>
      <dgm:spPr/>
      <dgm:t>
        <a:bodyPr/>
        <a:lstStyle/>
        <a:p>
          <a:pPr rtl="0"/>
          <a:r>
            <a:rPr lang="en-US">
              <a:latin typeface="Calibri Light" panose="020F0302020204030204"/>
            </a:rPr>
            <a:t>A) 7</a:t>
          </a:r>
          <a:endParaRPr lang="en-US"/>
        </a:p>
      </dgm:t>
    </dgm:pt>
    <dgm:pt modelId="{14C7ECDF-E798-4AC4-AC47-DC328F0C8730}" type="parTrans" cxnId="{CC7B4F03-95D4-4C60-9FEF-B58EAB522E44}">
      <dgm:prSet/>
      <dgm:spPr/>
    </dgm:pt>
    <dgm:pt modelId="{BD0155D5-ED86-4506-BD2F-9716D34CEEC1}" type="sibTrans" cxnId="{CC7B4F03-95D4-4C60-9FEF-B58EAB522E44}">
      <dgm:prSet/>
      <dgm:spPr/>
    </dgm:pt>
    <dgm:pt modelId="{CAD6EAEF-3939-48EE-9852-A73061A32F80}">
      <dgm:prSet phldr="0"/>
      <dgm:spPr/>
      <dgm:t>
        <a:bodyPr/>
        <a:lstStyle/>
        <a:p>
          <a:pPr rtl="0"/>
          <a:r>
            <a:rPr lang="en-US">
              <a:latin typeface="Calibri Light" panose="020F0302020204030204"/>
            </a:rPr>
            <a:t>B) 6</a:t>
          </a:r>
        </a:p>
      </dgm:t>
    </dgm:pt>
    <dgm:pt modelId="{488A814D-FD6B-475C-BDA0-2E01B172AEB1}" type="parTrans" cxnId="{52120EF1-4749-4504-922C-7B9B1CD9623F}">
      <dgm:prSet/>
      <dgm:spPr/>
    </dgm:pt>
    <dgm:pt modelId="{569EA200-24B3-41BA-A289-E2BCF21FD594}" type="sibTrans" cxnId="{52120EF1-4749-4504-922C-7B9B1CD9623F}">
      <dgm:prSet/>
      <dgm:spPr/>
    </dgm:pt>
    <dgm:pt modelId="{E0F22E14-AEB8-4FC2-BACA-A5363650348D}">
      <dgm:prSet phldr="0"/>
      <dgm:spPr/>
      <dgm:t>
        <a:bodyPr/>
        <a:lstStyle/>
        <a:p>
          <a:pPr rtl="0"/>
          <a:r>
            <a:rPr lang="en-US">
              <a:latin typeface="Calibri Light" panose="020F0302020204030204"/>
            </a:rPr>
            <a:t>C) 3</a:t>
          </a:r>
        </a:p>
      </dgm:t>
    </dgm:pt>
    <dgm:pt modelId="{F9027F05-6B35-4E80-A96F-16DA265417DE}" type="parTrans" cxnId="{D5291AD9-F038-4089-BF63-324B4A4BB964}">
      <dgm:prSet/>
      <dgm:spPr/>
    </dgm:pt>
    <dgm:pt modelId="{3C8A460B-4ADB-4707-88BB-34E762A2E28D}" type="sibTrans" cxnId="{D5291AD9-F038-4089-BF63-324B4A4BB964}">
      <dgm:prSet/>
      <dgm:spPr/>
    </dgm:pt>
    <dgm:pt modelId="{D5F4DD68-C2B4-4B7C-9A47-DDDB46D71DE7}">
      <dgm:prSet phldr="0"/>
      <dgm:spPr/>
      <dgm:t>
        <a:bodyPr/>
        <a:lstStyle/>
        <a:p>
          <a:pPr rtl="0"/>
          <a:r>
            <a:rPr lang="en-US">
              <a:latin typeface="Calibri Light" panose="020F0302020204030204"/>
            </a:rPr>
            <a:t>D) 8</a:t>
          </a:r>
        </a:p>
      </dgm:t>
    </dgm:pt>
    <dgm:pt modelId="{EEE4D189-05E6-4CF0-8D4D-4F0C61616638}" type="parTrans" cxnId="{63A356C7-0E1B-40FD-955F-FCA4D6DB627B}">
      <dgm:prSet/>
      <dgm:spPr/>
    </dgm:pt>
    <dgm:pt modelId="{404A8F35-77FE-4F08-AB82-9DE30A716E90}" type="sibTrans" cxnId="{63A356C7-0E1B-40FD-955F-FCA4D6DB627B}">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CC7B4F03-95D4-4C60-9FEF-B58EAB522E44}" srcId="{413C65D3-71D4-4CFE-B5C4-AADCD5BB04AF}" destId="{DAE7CE03-7F6E-4D0B-9269-B7993B5EFC76}" srcOrd="0" destOrd="0" parTransId="{14C7ECDF-E798-4AC4-AC47-DC328F0C8730}" sibTransId="{BD0155D5-ED86-4506-BD2F-9716D34CEEC1}"/>
    <dgm:cxn modelId="{F52F052E-45AE-4350-9CE4-C49FC1C28D94}" type="presOf" srcId="{DAE7CE03-7F6E-4D0B-9269-B7993B5EFC76}" destId="{9AA69A2A-39BB-4C15-8072-8CA794D83648}" srcOrd="0" destOrd="0" presId="urn:microsoft.com/office/officeart/2005/8/layout/matrix3"/>
    <dgm:cxn modelId="{21497B49-6B9A-4F2E-B2B6-D5EEF3F33E69}" type="presOf" srcId="{D5F4DD68-C2B4-4B7C-9A47-DDDB46D71DE7}" destId="{602A7ABC-93BD-4AEA-A070-1501062DF55C}"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AE9C3B56-37F2-4201-9B26-EEB59F8310EA}" type="presOf" srcId="{E0F22E14-AEB8-4FC2-BACA-A5363650348D}" destId="{D841E6BF-11FE-445D-8B88-23D1FE198D39}" srcOrd="0" destOrd="0" presId="urn:microsoft.com/office/officeart/2005/8/layout/matrix3"/>
    <dgm:cxn modelId="{6F782D9B-048A-4967-8918-BE240B47CE98}" type="presOf" srcId="{CAD6EAEF-3939-48EE-9852-A73061A32F80}" destId="{E345DB22-ACB8-4C33-8E68-CC2EB326238E}" srcOrd="0" destOrd="0" presId="urn:microsoft.com/office/officeart/2005/8/layout/matrix3"/>
    <dgm:cxn modelId="{63A356C7-0E1B-40FD-955F-FCA4D6DB627B}" srcId="{413C65D3-71D4-4CFE-B5C4-AADCD5BB04AF}" destId="{D5F4DD68-C2B4-4B7C-9A47-DDDB46D71DE7}" srcOrd="3" destOrd="0" parTransId="{EEE4D189-05E6-4CF0-8D4D-4F0C61616638}" sibTransId="{404A8F35-77FE-4F08-AB82-9DE30A716E90}"/>
    <dgm:cxn modelId="{D5291AD9-F038-4089-BF63-324B4A4BB964}" srcId="{413C65D3-71D4-4CFE-B5C4-AADCD5BB04AF}" destId="{E0F22E14-AEB8-4FC2-BACA-A5363650348D}" srcOrd="2" destOrd="0" parTransId="{F9027F05-6B35-4E80-A96F-16DA265417DE}" sibTransId="{3C8A460B-4ADB-4707-88BB-34E762A2E28D}"/>
    <dgm:cxn modelId="{52120EF1-4749-4504-922C-7B9B1CD9623F}" srcId="{413C65D3-71D4-4CFE-B5C4-AADCD5BB04AF}" destId="{CAD6EAEF-3939-48EE-9852-A73061A32F80}" srcOrd="1" destOrd="0" parTransId="{488A814D-FD6B-475C-BDA0-2E01B172AEB1}" sibTransId="{569EA200-24B3-41BA-A289-E2BCF21FD594}"/>
    <dgm:cxn modelId="{C811DBF2-AEE9-469E-950E-8E7AFFD653BB}" type="presParOf" srcId="{E5A882B7-86C1-4C71-B9B0-8715D46527D4}" destId="{34C6957D-029C-4864-B9FF-6723328F7A6E}" srcOrd="0" destOrd="0" presId="urn:microsoft.com/office/officeart/2005/8/layout/matrix3"/>
    <dgm:cxn modelId="{0FDD29AF-F984-454F-ACB5-4178F036BE41}" type="presParOf" srcId="{E5A882B7-86C1-4C71-B9B0-8715D46527D4}" destId="{9AA69A2A-39BB-4C15-8072-8CA794D83648}" srcOrd="1" destOrd="0" presId="urn:microsoft.com/office/officeart/2005/8/layout/matrix3"/>
    <dgm:cxn modelId="{F55649BB-0A9C-435D-AC02-FE58536BE9E6}" type="presParOf" srcId="{E5A882B7-86C1-4C71-B9B0-8715D46527D4}" destId="{E345DB22-ACB8-4C33-8E68-CC2EB326238E}" srcOrd="2" destOrd="0" presId="urn:microsoft.com/office/officeart/2005/8/layout/matrix3"/>
    <dgm:cxn modelId="{EFB84F3F-A395-4762-8CFF-F13927ABD356}" type="presParOf" srcId="{E5A882B7-86C1-4C71-B9B0-8715D46527D4}" destId="{D841E6BF-11FE-445D-8B88-23D1FE198D39}" srcOrd="3" destOrd="0" presId="urn:microsoft.com/office/officeart/2005/8/layout/matrix3"/>
    <dgm:cxn modelId="{C4FD2B16-BB3C-4578-83DC-9A7F5A4FAD74}"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AE7CE03-7F6E-4D0B-9269-B7993B5EFC76}">
      <dgm:prSet phldr="0"/>
      <dgm:spPr/>
      <dgm:t>
        <a:bodyPr/>
        <a:lstStyle/>
        <a:p>
          <a:pPr rtl="0"/>
          <a:r>
            <a:rPr lang="en-US">
              <a:latin typeface="Calibri Light" panose="020F0302020204030204"/>
            </a:rPr>
            <a:t>A) </a:t>
          </a:r>
          <a:r>
            <a:rPr lang="en-US" err="1">
              <a:latin typeface="Calibri Light" panose="020F0302020204030204"/>
            </a:rPr>
            <a:t>Adatėlę</a:t>
          </a:r>
          <a:r>
            <a:rPr lang="en-US">
              <a:latin typeface="Calibri Light" panose="020F0302020204030204"/>
            </a:rPr>
            <a:t>, </a:t>
          </a:r>
          <a:r>
            <a:rPr lang="en-US" err="1">
              <a:latin typeface="Calibri Light" panose="020F0302020204030204"/>
            </a:rPr>
            <a:t>krypties</a:t>
          </a:r>
          <a:r>
            <a:rPr lang="en-US">
              <a:latin typeface="Calibri Light" panose="020F0302020204030204"/>
            </a:rPr>
            <a:t> </a:t>
          </a:r>
          <a:r>
            <a:rPr lang="en-US" err="1">
              <a:latin typeface="Calibri Light" panose="020F0302020204030204"/>
            </a:rPr>
            <a:t>rodyklė</a:t>
          </a:r>
          <a:r>
            <a:rPr lang="en-US">
              <a:latin typeface="Calibri Light" panose="020F0302020204030204"/>
            </a:rPr>
            <a:t>, </a:t>
          </a:r>
          <a:r>
            <a:rPr lang="en-US" err="1">
              <a:latin typeface="Calibri Light" panose="020F0302020204030204"/>
            </a:rPr>
            <a:t>galvute</a:t>
          </a:r>
          <a:r>
            <a:rPr lang="en-US">
              <a:latin typeface="Calibri Light" panose="020F0302020204030204"/>
            </a:rPr>
            <a:t>, </a:t>
          </a:r>
          <a:r>
            <a:rPr lang="en-US" err="1">
              <a:latin typeface="Calibri Light" panose="020F0302020204030204"/>
            </a:rPr>
            <a:t>orientuojanti</a:t>
          </a:r>
          <a:r>
            <a:rPr lang="en-US">
              <a:latin typeface="Calibri Light" panose="020F0302020204030204"/>
            </a:rPr>
            <a:t> </a:t>
          </a:r>
          <a:r>
            <a:rPr lang="en-US" err="1">
              <a:latin typeface="Calibri Light" panose="020F0302020204030204"/>
            </a:rPr>
            <a:t>streėytė</a:t>
          </a:r>
        </a:p>
      </dgm:t>
    </dgm:pt>
    <dgm:pt modelId="{14C7ECDF-E798-4AC4-AC47-DC328F0C8730}" type="parTrans" cxnId="{CC7B4F03-95D4-4C60-9FEF-B58EAB522E44}">
      <dgm:prSet/>
      <dgm:spPr/>
    </dgm:pt>
    <dgm:pt modelId="{BD0155D5-ED86-4506-BD2F-9716D34CEEC1}" type="sibTrans" cxnId="{CC7B4F03-95D4-4C60-9FEF-B58EAB522E44}">
      <dgm:prSet/>
      <dgm:spPr/>
    </dgm:pt>
    <dgm:pt modelId="{8E233C8E-FB0E-42BD-92D0-8A77CCE21162}">
      <dgm:prSet phldr="0"/>
      <dgm:spPr/>
      <dgm:t>
        <a:bodyPr/>
        <a:lstStyle/>
        <a:p>
          <a:pPr rtl="0"/>
          <a:r>
            <a:rPr lang="en-US">
              <a:latin typeface="Calibri Light" panose="020F0302020204030204"/>
            </a:rPr>
            <a:t>B) </a:t>
          </a:r>
          <a:r>
            <a:rPr lang="en-US" err="1">
              <a:latin typeface="Calibri Light" panose="020F0302020204030204"/>
            </a:rPr>
            <a:t>Stikliukas</a:t>
          </a:r>
          <a:r>
            <a:rPr lang="en-US">
              <a:latin typeface="Calibri Light" panose="020F0302020204030204"/>
            </a:rPr>
            <a:t>, </a:t>
          </a:r>
          <a:r>
            <a:rPr lang="en-US" err="1">
              <a:latin typeface="Calibri Light" panose="020F0302020204030204"/>
            </a:rPr>
            <a:t>adatėle</a:t>
          </a:r>
          <a:r>
            <a:rPr lang="en-US">
              <a:latin typeface="Calibri Light" panose="020F0302020204030204"/>
            </a:rPr>
            <a:t>, </a:t>
          </a:r>
          <a:r>
            <a:rPr lang="en-US" err="1">
              <a:latin typeface="Calibri Light" panose="020F0302020204030204"/>
            </a:rPr>
            <a:t>galvutė</a:t>
          </a:r>
        </a:p>
      </dgm:t>
    </dgm:pt>
    <dgm:pt modelId="{63EB03D6-2126-4519-9383-9361AEBC7278}" type="parTrans" cxnId="{42F92C7F-A123-4B0C-9407-EDE48BF37A6D}">
      <dgm:prSet/>
      <dgm:spPr/>
    </dgm:pt>
    <dgm:pt modelId="{B3376BE6-E019-40A0-ACA9-10A01058D341}" type="sibTrans" cxnId="{42F92C7F-A123-4B0C-9407-EDE48BF37A6D}">
      <dgm:prSet/>
      <dgm:spPr/>
    </dgm:pt>
    <dgm:pt modelId="{390896AF-2E16-4E6B-A94C-4D955AAE143C}">
      <dgm:prSet phldr="0"/>
      <dgm:spPr/>
      <dgm:t>
        <a:bodyPr/>
        <a:lstStyle/>
        <a:p>
          <a:pPr rtl="0"/>
          <a:r>
            <a:rPr lang="en-US">
              <a:latin typeface="Calibri Light" panose="020F0302020204030204"/>
            </a:rPr>
            <a:t>C) </a:t>
          </a:r>
          <a:r>
            <a:rPr lang="en-US" err="1">
              <a:latin typeface="Calibri Light" panose="020F0302020204030204"/>
            </a:rPr>
            <a:t>Magnetas</a:t>
          </a:r>
          <a:r>
            <a:rPr lang="en-US">
              <a:latin typeface="Calibri Light" panose="020F0302020204030204"/>
            </a:rPr>
            <a:t> </a:t>
          </a:r>
          <a:r>
            <a:rPr lang="en-US" err="1">
              <a:latin typeface="Calibri Light" panose="020F0302020204030204"/>
            </a:rPr>
            <a:t>adatėle</a:t>
          </a:r>
          <a:r>
            <a:rPr lang="en-US">
              <a:latin typeface="Calibri Light" panose="020F0302020204030204"/>
            </a:rPr>
            <a:t>, </a:t>
          </a:r>
          <a:r>
            <a:rPr lang="en-US" err="1">
              <a:latin typeface="Calibri Light" panose="020F0302020204030204"/>
            </a:rPr>
            <a:t>orientuojanti</a:t>
          </a:r>
          <a:r>
            <a:rPr lang="en-US">
              <a:latin typeface="Calibri Light" panose="020F0302020204030204"/>
            </a:rPr>
            <a:t> </a:t>
          </a:r>
          <a:r>
            <a:rPr lang="en-US" err="1">
              <a:latin typeface="Calibri Light" panose="020F0302020204030204"/>
            </a:rPr>
            <a:t>strėlytė</a:t>
          </a:r>
        </a:p>
      </dgm:t>
    </dgm:pt>
    <dgm:pt modelId="{08926C57-8AEE-49BC-B761-88ADC72923F9}" type="parTrans" cxnId="{1B5B04F0-3B7D-4626-8601-457262D347A0}">
      <dgm:prSet/>
      <dgm:spPr/>
    </dgm:pt>
    <dgm:pt modelId="{817DD38F-6EB0-451E-A786-77F30798DB18}" type="sibTrans" cxnId="{1B5B04F0-3B7D-4626-8601-457262D347A0}">
      <dgm:prSet/>
      <dgm:spPr/>
    </dgm:pt>
    <dgm:pt modelId="{390773E7-1BD6-4822-BC89-3D49E3336BA3}">
      <dgm:prSet phldr="0"/>
      <dgm:spPr/>
      <dgm:t>
        <a:bodyPr/>
        <a:lstStyle/>
        <a:p>
          <a:pPr rtl="0"/>
          <a:r>
            <a:rPr lang="en-US">
              <a:latin typeface="Calibri Light" panose="020F0302020204030204"/>
            </a:rPr>
            <a:t>D)</a:t>
          </a:r>
          <a:r>
            <a:rPr lang="en-US" err="1">
              <a:latin typeface="Calibri Light" panose="020F0302020204030204"/>
            </a:rPr>
            <a:t>Krypties</a:t>
          </a:r>
          <a:r>
            <a:rPr lang="en-US">
              <a:latin typeface="Calibri Light" panose="020F0302020204030204"/>
            </a:rPr>
            <a:t> </a:t>
          </a:r>
          <a:r>
            <a:rPr lang="en-US" err="1">
              <a:latin typeface="Calibri Light" panose="020F0302020204030204"/>
            </a:rPr>
            <a:t>rodyklė</a:t>
          </a:r>
          <a:r>
            <a:rPr lang="en-US">
              <a:latin typeface="Calibri Light" panose="020F0302020204030204"/>
            </a:rPr>
            <a:t>, </a:t>
          </a:r>
          <a:r>
            <a:rPr lang="en-US" err="1">
              <a:latin typeface="Calibri Light" panose="020F0302020204030204"/>
            </a:rPr>
            <a:t>adatėlė</a:t>
          </a:r>
          <a:r>
            <a:rPr lang="en-US">
              <a:latin typeface="Calibri Light" panose="020F0302020204030204"/>
            </a:rPr>
            <a:t>, </a:t>
          </a:r>
          <a:r>
            <a:rPr lang="en-US" err="1">
              <a:latin typeface="Calibri Light" panose="020F0302020204030204"/>
            </a:rPr>
            <a:t>stikliukas</a:t>
          </a:r>
        </a:p>
      </dgm:t>
    </dgm:pt>
    <dgm:pt modelId="{89C57448-D745-41C3-87CE-EEA0537D82F9}" type="parTrans" cxnId="{693F8BAC-9527-463A-9C81-22345876B56D}">
      <dgm:prSet/>
      <dgm:spPr/>
    </dgm:pt>
    <dgm:pt modelId="{9EF63C04-569B-479E-AC92-EB13283A3071}" type="sibTrans" cxnId="{693F8BAC-9527-463A-9C81-22345876B56D}">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CC7B4F03-95D4-4C60-9FEF-B58EAB522E44}" srcId="{413C65D3-71D4-4CFE-B5C4-AADCD5BB04AF}" destId="{DAE7CE03-7F6E-4D0B-9269-B7993B5EFC76}" srcOrd="0" destOrd="0" parTransId="{14C7ECDF-E798-4AC4-AC47-DC328F0C8730}" sibTransId="{BD0155D5-ED86-4506-BD2F-9716D34CEEC1}"/>
    <dgm:cxn modelId="{7CFDC164-1380-4C8E-BAC1-A4458523F12A}" type="presOf" srcId="{DAE7CE03-7F6E-4D0B-9269-B7993B5EFC76}" destId="{9AA69A2A-39BB-4C15-8072-8CA794D83648}"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42F92C7F-A123-4B0C-9407-EDE48BF37A6D}" srcId="{413C65D3-71D4-4CFE-B5C4-AADCD5BB04AF}" destId="{8E233C8E-FB0E-42BD-92D0-8A77CCE21162}" srcOrd="1" destOrd="0" parTransId="{63EB03D6-2126-4519-9383-9361AEBC7278}" sibTransId="{B3376BE6-E019-40A0-ACA9-10A01058D341}"/>
    <dgm:cxn modelId="{F7BD768F-4632-4133-B90D-B321CAFB2454}" type="presOf" srcId="{8E233C8E-FB0E-42BD-92D0-8A77CCE21162}" destId="{E345DB22-ACB8-4C33-8E68-CC2EB326238E}" srcOrd="0" destOrd="0" presId="urn:microsoft.com/office/officeart/2005/8/layout/matrix3"/>
    <dgm:cxn modelId="{092507A3-724C-4FA0-9DF8-2D8EF89CCED0}" type="presOf" srcId="{390896AF-2E16-4E6B-A94C-4D955AAE143C}" destId="{D841E6BF-11FE-445D-8B88-23D1FE198D39}" srcOrd="0" destOrd="0" presId="urn:microsoft.com/office/officeart/2005/8/layout/matrix3"/>
    <dgm:cxn modelId="{693F8BAC-9527-463A-9C81-22345876B56D}" srcId="{413C65D3-71D4-4CFE-B5C4-AADCD5BB04AF}" destId="{390773E7-1BD6-4822-BC89-3D49E3336BA3}" srcOrd="3" destOrd="0" parTransId="{89C57448-D745-41C3-87CE-EEA0537D82F9}" sibTransId="{9EF63C04-569B-479E-AC92-EB13283A3071}"/>
    <dgm:cxn modelId="{6B7A15C0-E4B6-4626-AA44-A614B883BDA4}" type="presOf" srcId="{390773E7-1BD6-4822-BC89-3D49E3336BA3}" destId="{602A7ABC-93BD-4AEA-A070-1501062DF55C}" srcOrd="0" destOrd="0" presId="urn:microsoft.com/office/officeart/2005/8/layout/matrix3"/>
    <dgm:cxn modelId="{1B5B04F0-3B7D-4626-8601-457262D347A0}" srcId="{413C65D3-71D4-4CFE-B5C4-AADCD5BB04AF}" destId="{390896AF-2E16-4E6B-A94C-4D955AAE143C}" srcOrd="2" destOrd="0" parTransId="{08926C57-8AEE-49BC-B761-88ADC72923F9}" sibTransId="{817DD38F-6EB0-451E-A786-77F30798DB18}"/>
    <dgm:cxn modelId="{3B5D9794-93A9-447E-9DED-DF24ACD91AFA}" type="presParOf" srcId="{E5A882B7-86C1-4C71-B9B0-8715D46527D4}" destId="{34C6957D-029C-4864-B9FF-6723328F7A6E}" srcOrd="0" destOrd="0" presId="urn:microsoft.com/office/officeart/2005/8/layout/matrix3"/>
    <dgm:cxn modelId="{F0559244-A3BA-4FFF-BFCE-371754C95E5C}" type="presParOf" srcId="{E5A882B7-86C1-4C71-B9B0-8715D46527D4}" destId="{9AA69A2A-39BB-4C15-8072-8CA794D83648}" srcOrd="1" destOrd="0" presId="urn:microsoft.com/office/officeart/2005/8/layout/matrix3"/>
    <dgm:cxn modelId="{08F07ABA-BD1F-4DFA-820F-EEE47AAFA6B7}" type="presParOf" srcId="{E5A882B7-86C1-4C71-B9B0-8715D46527D4}" destId="{E345DB22-ACB8-4C33-8E68-CC2EB326238E}" srcOrd="2" destOrd="0" presId="urn:microsoft.com/office/officeart/2005/8/layout/matrix3"/>
    <dgm:cxn modelId="{5F21A301-15EC-405A-9905-BC238ABFD675}" type="presParOf" srcId="{E5A882B7-86C1-4C71-B9B0-8715D46527D4}" destId="{D841E6BF-11FE-445D-8B88-23D1FE198D39}" srcOrd="3" destOrd="0" presId="urn:microsoft.com/office/officeart/2005/8/layout/matrix3"/>
    <dgm:cxn modelId="{C721EFB6-052F-43A5-9277-A60927A8E634}"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90773E7-1BD6-4822-BC89-3D49E3336BA3}">
      <dgm:prSet phldr="0"/>
      <dgm:spPr/>
      <dgm:t>
        <a:bodyPr/>
        <a:lstStyle/>
        <a:p>
          <a:pPr rtl="0"/>
          <a:r>
            <a:rPr lang="en-US">
              <a:latin typeface="Calibri Light" panose="020F0302020204030204"/>
            </a:rPr>
            <a:t>A)</a:t>
          </a:r>
          <a:r>
            <a:rPr lang="lt-LT">
              <a:latin typeface="Calibri Light" panose="020F0302020204030204"/>
            </a:rPr>
            <a:t> Vadovaujantis aplinkos signalais</a:t>
          </a:r>
        </a:p>
      </dgm:t>
    </dgm:pt>
    <dgm:pt modelId="{89C57448-D745-41C3-87CE-EEA0537D82F9}" type="parTrans" cxnId="{693F8BAC-9527-463A-9C81-22345876B56D}">
      <dgm:prSet/>
      <dgm:spPr/>
    </dgm:pt>
    <dgm:pt modelId="{9EF63C04-569B-479E-AC92-EB13283A3071}" type="sibTrans" cxnId="{693F8BAC-9527-463A-9C81-22345876B56D}">
      <dgm:prSet/>
      <dgm:spPr/>
    </dgm:pt>
    <dgm:pt modelId="{44C178D5-620F-423A-89FB-2A2945C6B5BB}">
      <dgm:prSet phldr="0"/>
      <dgm:spPr/>
      <dgm:t>
        <a:bodyPr/>
        <a:lstStyle/>
        <a:p>
          <a:pPr rtl="0"/>
          <a:r>
            <a:rPr lang="lt-LT">
              <a:latin typeface="Calibri Light" panose="020F0302020204030204"/>
            </a:rPr>
            <a:t>B) Pagal saulę, menulį, žvaigždes</a:t>
          </a:r>
        </a:p>
      </dgm:t>
    </dgm:pt>
    <dgm:pt modelId="{5A0431FC-7B66-40DB-864F-FA3F7FF7A193}" type="parTrans" cxnId="{430EB906-4937-4012-B96A-ACF1A7BC8479}">
      <dgm:prSet/>
      <dgm:spPr/>
    </dgm:pt>
    <dgm:pt modelId="{7F820BB6-7EE0-4C6B-984E-323EF049D5FB}" type="sibTrans" cxnId="{430EB906-4937-4012-B96A-ACF1A7BC8479}">
      <dgm:prSet/>
      <dgm:spPr/>
    </dgm:pt>
    <dgm:pt modelId="{49BF48E0-8154-4EEC-8389-9B89089A9FC2}">
      <dgm:prSet phldr="0"/>
      <dgm:spPr/>
      <dgm:t>
        <a:bodyPr/>
        <a:lstStyle/>
        <a:p>
          <a:pPr rtl="0"/>
          <a:r>
            <a:rPr lang="lt-LT">
              <a:latin typeface="Calibri Light" panose="020F0302020204030204"/>
            </a:rPr>
            <a:t>C) Kai kurie gyvūnai turi elektrinio lauko receptorius</a:t>
          </a:r>
        </a:p>
      </dgm:t>
    </dgm:pt>
    <dgm:pt modelId="{FCD7A29F-1D22-416B-99E3-72EEFEA99FEF}" type="parTrans" cxnId="{04EBC914-5CE3-4B23-B2CB-F2C7C9C1C69A}">
      <dgm:prSet/>
      <dgm:spPr/>
    </dgm:pt>
    <dgm:pt modelId="{501D4D25-46EF-4871-A1D1-E2A464AAC7AF}" type="sibTrans" cxnId="{04EBC914-5CE3-4B23-B2CB-F2C7C9C1C69A}">
      <dgm:prSet/>
      <dgm:spPr/>
    </dgm:pt>
    <dgm:pt modelId="{FF3D6205-A39E-4088-9BA5-1016C6254752}">
      <dgm:prSet phldr="0"/>
      <dgm:spPr/>
      <dgm:t>
        <a:bodyPr/>
        <a:lstStyle/>
        <a:p>
          <a:pPr rtl="0"/>
          <a:r>
            <a:rPr lang="lt-LT">
              <a:latin typeface="Calibri Light" panose="020F0302020204030204"/>
            </a:rPr>
            <a:t>D) Visi atsakymai yra teisingi</a:t>
          </a:r>
        </a:p>
      </dgm:t>
    </dgm:pt>
    <dgm:pt modelId="{36A432E4-B7FC-4046-90E6-F56E24956302}" type="parTrans" cxnId="{C3241230-B0BF-453F-AE45-E18487263795}">
      <dgm:prSet/>
      <dgm:spPr/>
    </dgm:pt>
    <dgm:pt modelId="{D6F286BC-EB68-4F1A-BE24-FC4BF1FE0AD5}" type="sibTrans" cxnId="{C3241230-B0BF-453F-AE45-E18487263795}">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430EB906-4937-4012-B96A-ACF1A7BC8479}" srcId="{413C65D3-71D4-4CFE-B5C4-AADCD5BB04AF}" destId="{44C178D5-620F-423A-89FB-2A2945C6B5BB}" srcOrd="1" destOrd="0" parTransId="{5A0431FC-7B66-40DB-864F-FA3F7FF7A193}" sibTransId="{7F820BB6-7EE0-4C6B-984E-323EF049D5FB}"/>
    <dgm:cxn modelId="{25616211-C209-44C3-879E-A5EBBF0BE20F}" type="presOf" srcId="{44C178D5-620F-423A-89FB-2A2945C6B5BB}" destId="{E345DB22-ACB8-4C33-8E68-CC2EB326238E}" srcOrd="0" destOrd="0" presId="urn:microsoft.com/office/officeart/2005/8/layout/matrix3"/>
    <dgm:cxn modelId="{04EBC914-5CE3-4B23-B2CB-F2C7C9C1C69A}" srcId="{413C65D3-71D4-4CFE-B5C4-AADCD5BB04AF}" destId="{49BF48E0-8154-4EEC-8389-9B89089A9FC2}" srcOrd="2" destOrd="0" parTransId="{FCD7A29F-1D22-416B-99E3-72EEFEA99FEF}" sibTransId="{501D4D25-46EF-4871-A1D1-E2A464AAC7AF}"/>
    <dgm:cxn modelId="{7632402E-318D-417A-A725-53F965A764D3}" type="presOf" srcId="{FF3D6205-A39E-4088-9BA5-1016C6254752}" destId="{602A7ABC-93BD-4AEA-A070-1501062DF55C}" srcOrd="0" destOrd="0" presId="urn:microsoft.com/office/officeart/2005/8/layout/matrix3"/>
    <dgm:cxn modelId="{C3241230-B0BF-453F-AE45-E18487263795}" srcId="{413C65D3-71D4-4CFE-B5C4-AADCD5BB04AF}" destId="{FF3D6205-A39E-4088-9BA5-1016C6254752}" srcOrd="3" destOrd="0" parTransId="{36A432E4-B7FC-4046-90E6-F56E24956302}" sibTransId="{D6F286BC-EB68-4F1A-BE24-FC4BF1FE0AD5}"/>
    <dgm:cxn modelId="{BE86B634-B569-4958-A01D-2D42EF9EBB2E}" type="presOf" srcId="{49BF48E0-8154-4EEC-8389-9B89089A9FC2}" destId="{D841E6BF-11FE-445D-8B88-23D1FE198D39}"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22022673-D772-43F0-B121-E3298AC566A2}" type="presOf" srcId="{390773E7-1BD6-4822-BC89-3D49E3336BA3}" destId="{9AA69A2A-39BB-4C15-8072-8CA794D83648}" srcOrd="0" destOrd="0" presId="urn:microsoft.com/office/officeart/2005/8/layout/matrix3"/>
    <dgm:cxn modelId="{693F8BAC-9527-463A-9C81-22345876B56D}" srcId="{413C65D3-71D4-4CFE-B5C4-AADCD5BB04AF}" destId="{390773E7-1BD6-4822-BC89-3D49E3336BA3}" srcOrd="0" destOrd="0" parTransId="{89C57448-D745-41C3-87CE-EEA0537D82F9}" sibTransId="{9EF63C04-569B-479E-AC92-EB13283A3071}"/>
    <dgm:cxn modelId="{58909A4C-75C7-453B-B89C-45695F6D2DC0}" type="presParOf" srcId="{E5A882B7-86C1-4C71-B9B0-8715D46527D4}" destId="{34C6957D-029C-4864-B9FF-6723328F7A6E}" srcOrd="0" destOrd="0" presId="urn:microsoft.com/office/officeart/2005/8/layout/matrix3"/>
    <dgm:cxn modelId="{E151819E-9685-4318-B3EA-043B51B47967}" type="presParOf" srcId="{E5A882B7-86C1-4C71-B9B0-8715D46527D4}" destId="{9AA69A2A-39BB-4C15-8072-8CA794D83648}" srcOrd="1" destOrd="0" presId="urn:microsoft.com/office/officeart/2005/8/layout/matrix3"/>
    <dgm:cxn modelId="{72BD3A9E-35F6-49D7-8B29-AE159600B53C}" type="presParOf" srcId="{E5A882B7-86C1-4C71-B9B0-8715D46527D4}" destId="{E345DB22-ACB8-4C33-8E68-CC2EB326238E}" srcOrd="2" destOrd="0" presId="urn:microsoft.com/office/officeart/2005/8/layout/matrix3"/>
    <dgm:cxn modelId="{2DA98D19-BF95-464B-8175-BA60260B6978}" type="presParOf" srcId="{E5A882B7-86C1-4C71-B9B0-8715D46527D4}" destId="{D841E6BF-11FE-445D-8B88-23D1FE198D39}" srcOrd="3" destOrd="0" presId="urn:microsoft.com/office/officeart/2005/8/layout/matrix3"/>
    <dgm:cxn modelId="{1D4AA397-C4BB-49EA-8700-4E0977F852A6}"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5F5A87-4157-4468-88F7-FDF2DE2BEC1D}"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222D8305-335B-4170-A532-D3E008054712}">
      <dgm:prSet/>
      <dgm:spPr/>
      <dgm:t>
        <a:bodyPr/>
        <a:lstStyle/>
        <a:p>
          <a:r>
            <a:rPr lang="en-US"/>
            <a:t>A) Nustatant laiką neturint laikrodžio</a:t>
          </a:r>
        </a:p>
      </dgm:t>
    </dgm:pt>
    <dgm:pt modelId="{817E6EC9-FB34-418A-A434-326B8D976DD7}" type="parTrans" cxnId="{DC67D7B4-1AA6-44F3-8C76-2ED2A6C5CD9E}">
      <dgm:prSet/>
      <dgm:spPr/>
      <dgm:t>
        <a:bodyPr/>
        <a:lstStyle/>
        <a:p>
          <a:endParaRPr lang="en-US"/>
        </a:p>
      </dgm:t>
    </dgm:pt>
    <dgm:pt modelId="{DD671FF6-A8E5-4148-9593-1B239F55341D}" type="sibTrans" cxnId="{DC67D7B4-1AA6-44F3-8C76-2ED2A6C5CD9E}">
      <dgm:prSet/>
      <dgm:spPr/>
      <dgm:t>
        <a:bodyPr/>
        <a:lstStyle/>
        <a:p>
          <a:endParaRPr lang="en-US"/>
        </a:p>
      </dgm:t>
    </dgm:pt>
    <dgm:pt modelId="{6CDD708A-E373-4448-91D7-A3924CEF9137}">
      <dgm:prSet/>
      <dgm:spPr/>
      <dgm:t>
        <a:bodyPr/>
        <a:lstStyle/>
        <a:p>
          <a:r>
            <a:rPr lang="en-US"/>
            <a:t>B) Navigacijoje</a:t>
          </a:r>
        </a:p>
      </dgm:t>
    </dgm:pt>
    <dgm:pt modelId="{9289ABA8-12F3-4611-9786-F88E90088761}" type="parTrans" cxnId="{BDBABB23-40AE-4CD6-87DF-EA25AF09BAB7}">
      <dgm:prSet/>
      <dgm:spPr/>
      <dgm:t>
        <a:bodyPr/>
        <a:lstStyle/>
        <a:p>
          <a:endParaRPr lang="en-US"/>
        </a:p>
      </dgm:t>
    </dgm:pt>
    <dgm:pt modelId="{79AFEE63-E8F0-4C8E-AB76-3E455D53AF43}" type="sibTrans" cxnId="{BDBABB23-40AE-4CD6-87DF-EA25AF09BAB7}">
      <dgm:prSet/>
      <dgm:spPr/>
      <dgm:t>
        <a:bodyPr/>
        <a:lstStyle/>
        <a:p>
          <a:endParaRPr lang="en-US"/>
        </a:p>
      </dgm:t>
    </dgm:pt>
    <dgm:pt modelId="{CFAB787F-1349-4C2D-8922-F20ECC3F4841}">
      <dgm:prSet/>
      <dgm:spPr/>
      <dgm:t>
        <a:bodyPr/>
        <a:lstStyle/>
        <a:p>
          <a:r>
            <a:rPr lang="en-US"/>
            <a:t>C) Nustatant orą, temperatūrą</a:t>
          </a:r>
        </a:p>
      </dgm:t>
    </dgm:pt>
    <dgm:pt modelId="{3AD73D8C-BC6D-4EA9-9269-99AB29248DAF}" type="parTrans" cxnId="{B7C2849F-CC97-44B6-8151-34767EAF9CD7}">
      <dgm:prSet/>
      <dgm:spPr/>
      <dgm:t>
        <a:bodyPr/>
        <a:lstStyle/>
        <a:p>
          <a:endParaRPr lang="en-US"/>
        </a:p>
      </dgm:t>
    </dgm:pt>
    <dgm:pt modelId="{9279AE1A-D0D3-4687-B9C4-0C5B53930EDE}" type="sibTrans" cxnId="{B7C2849F-CC97-44B6-8151-34767EAF9CD7}">
      <dgm:prSet/>
      <dgm:spPr/>
      <dgm:t>
        <a:bodyPr/>
        <a:lstStyle/>
        <a:p>
          <a:endParaRPr lang="en-US"/>
        </a:p>
      </dgm:t>
    </dgm:pt>
    <dgm:pt modelId="{5C3B9DCD-F2DC-4B0A-943F-DD58F10E6598}">
      <dgm:prSet/>
      <dgm:spPr/>
      <dgm:t>
        <a:bodyPr/>
        <a:lstStyle/>
        <a:p>
          <a:r>
            <a:rPr lang="en-US"/>
            <a:t>D) Visi atsakymai yra teisingi</a:t>
          </a:r>
        </a:p>
      </dgm:t>
    </dgm:pt>
    <dgm:pt modelId="{F7B1A5BE-F6A4-4C51-B187-BFBD0864A566}" type="parTrans" cxnId="{5FD9E977-98E8-4E05-8CD2-4EA153728699}">
      <dgm:prSet/>
      <dgm:spPr/>
      <dgm:t>
        <a:bodyPr/>
        <a:lstStyle/>
        <a:p>
          <a:endParaRPr lang="en-US"/>
        </a:p>
      </dgm:t>
    </dgm:pt>
    <dgm:pt modelId="{A7F9524C-5B70-481B-A4F7-2372092A63C4}" type="sibTrans" cxnId="{5FD9E977-98E8-4E05-8CD2-4EA153728699}">
      <dgm:prSet/>
      <dgm:spPr/>
      <dgm:t>
        <a:bodyPr/>
        <a:lstStyle/>
        <a:p>
          <a:endParaRPr lang="en-US"/>
        </a:p>
      </dgm:t>
    </dgm:pt>
    <dgm:pt modelId="{5391F20F-C93D-4FAE-B0D2-C8BDF09C39C1}" type="pres">
      <dgm:prSet presAssocID="{FF5F5A87-4157-4468-88F7-FDF2DE2BEC1D}" presName="matrix" presStyleCnt="0">
        <dgm:presLayoutVars>
          <dgm:chMax val="1"/>
          <dgm:dir/>
          <dgm:resizeHandles val="exact"/>
        </dgm:presLayoutVars>
      </dgm:prSet>
      <dgm:spPr/>
    </dgm:pt>
    <dgm:pt modelId="{ED625AB5-3408-44F4-B9E5-A81718EE6660}" type="pres">
      <dgm:prSet presAssocID="{FF5F5A87-4157-4468-88F7-FDF2DE2BEC1D}" presName="diamond" presStyleLbl="bgShp" presStyleIdx="0" presStyleCnt="1"/>
      <dgm:spPr/>
    </dgm:pt>
    <dgm:pt modelId="{0C611395-1231-40B6-BC97-2832EB68C371}" type="pres">
      <dgm:prSet presAssocID="{FF5F5A87-4157-4468-88F7-FDF2DE2BEC1D}" presName="quad1" presStyleLbl="node1" presStyleIdx="0" presStyleCnt="4">
        <dgm:presLayoutVars>
          <dgm:chMax val="0"/>
          <dgm:chPref val="0"/>
          <dgm:bulletEnabled val="1"/>
        </dgm:presLayoutVars>
      </dgm:prSet>
      <dgm:spPr/>
    </dgm:pt>
    <dgm:pt modelId="{CBEC850A-89AB-411D-8414-0C8457D068B3}" type="pres">
      <dgm:prSet presAssocID="{FF5F5A87-4157-4468-88F7-FDF2DE2BEC1D}" presName="quad2" presStyleLbl="node1" presStyleIdx="1" presStyleCnt="4">
        <dgm:presLayoutVars>
          <dgm:chMax val="0"/>
          <dgm:chPref val="0"/>
          <dgm:bulletEnabled val="1"/>
        </dgm:presLayoutVars>
      </dgm:prSet>
      <dgm:spPr>
        <a:solidFill>
          <a:schemeClr val="accent6"/>
        </a:solidFill>
      </dgm:spPr>
    </dgm:pt>
    <dgm:pt modelId="{59543478-0D63-4FE4-85A0-0D0900251326}" type="pres">
      <dgm:prSet presAssocID="{FF5F5A87-4157-4468-88F7-FDF2DE2BEC1D}" presName="quad3" presStyleLbl="node1" presStyleIdx="2" presStyleCnt="4">
        <dgm:presLayoutVars>
          <dgm:chMax val="0"/>
          <dgm:chPref val="0"/>
          <dgm:bulletEnabled val="1"/>
        </dgm:presLayoutVars>
      </dgm:prSet>
      <dgm:spPr/>
    </dgm:pt>
    <dgm:pt modelId="{B50D62B9-128F-4C13-829C-BC8B03474F47}" type="pres">
      <dgm:prSet presAssocID="{FF5F5A87-4157-4468-88F7-FDF2DE2BEC1D}" presName="quad4" presStyleLbl="node1" presStyleIdx="3" presStyleCnt="4">
        <dgm:presLayoutVars>
          <dgm:chMax val="0"/>
          <dgm:chPref val="0"/>
          <dgm:bulletEnabled val="1"/>
        </dgm:presLayoutVars>
      </dgm:prSet>
      <dgm:spPr/>
    </dgm:pt>
  </dgm:ptLst>
  <dgm:cxnLst>
    <dgm:cxn modelId="{21CF5906-E524-4A03-9F60-6105494B5A68}" type="presOf" srcId="{5C3B9DCD-F2DC-4B0A-943F-DD58F10E6598}" destId="{B50D62B9-128F-4C13-829C-BC8B03474F47}" srcOrd="0" destOrd="0" presId="urn:microsoft.com/office/officeart/2005/8/layout/matrix3"/>
    <dgm:cxn modelId="{1A66D813-5B2B-490D-89E2-97B0A96A9697}" type="presOf" srcId="{222D8305-335B-4170-A532-D3E008054712}" destId="{0C611395-1231-40B6-BC97-2832EB68C371}" srcOrd="0" destOrd="0" presId="urn:microsoft.com/office/officeart/2005/8/layout/matrix3"/>
    <dgm:cxn modelId="{F533C419-B0AF-4156-8B16-A84B31B0DE1F}" type="presOf" srcId="{CFAB787F-1349-4C2D-8922-F20ECC3F4841}" destId="{59543478-0D63-4FE4-85A0-0D0900251326}" srcOrd="0" destOrd="0" presId="urn:microsoft.com/office/officeart/2005/8/layout/matrix3"/>
    <dgm:cxn modelId="{BDBABB23-40AE-4CD6-87DF-EA25AF09BAB7}" srcId="{FF5F5A87-4157-4468-88F7-FDF2DE2BEC1D}" destId="{6CDD708A-E373-4448-91D7-A3924CEF9137}" srcOrd="1" destOrd="0" parTransId="{9289ABA8-12F3-4611-9786-F88E90088761}" sibTransId="{79AFEE63-E8F0-4C8E-AB76-3E455D53AF43}"/>
    <dgm:cxn modelId="{49AB4D69-81D9-4459-A18A-ACB25356010A}" type="presOf" srcId="{6CDD708A-E373-4448-91D7-A3924CEF9137}" destId="{CBEC850A-89AB-411D-8414-0C8457D068B3}" srcOrd="0" destOrd="0" presId="urn:microsoft.com/office/officeart/2005/8/layout/matrix3"/>
    <dgm:cxn modelId="{5FD9E977-98E8-4E05-8CD2-4EA153728699}" srcId="{FF5F5A87-4157-4468-88F7-FDF2DE2BEC1D}" destId="{5C3B9DCD-F2DC-4B0A-943F-DD58F10E6598}" srcOrd="3" destOrd="0" parTransId="{F7B1A5BE-F6A4-4C51-B187-BFBD0864A566}" sibTransId="{A7F9524C-5B70-481B-A4F7-2372092A63C4}"/>
    <dgm:cxn modelId="{89E42091-2494-4401-9B73-FDB1E7CFA602}" type="presOf" srcId="{FF5F5A87-4157-4468-88F7-FDF2DE2BEC1D}" destId="{5391F20F-C93D-4FAE-B0D2-C8BDF09C39C1}" srcOrd="0" destOrd="0" presId="urn:microsoft.com/office/officeart/2005/8/layout/matrix3"/>
    <dgm:cxn modelId="{B7C2849F-CC97-44B6-8151-34767EAF9CD7}" srcId="{FF5F5A87-4157-4468-88F7-FDF2DE2BEC1D}" destId="{CFAB787F-1349-4C2D-8922-F20ECC3F4841}" srcOrd="2" destOrd="0" parTransId="{3AD73D8C-BC6D-4EA9-9269-99AB29248DAF}" sibTransId="{9279AE1A-D0D3-4687-B9C4-0C5B53930EDE}"/>
    <dgm:cxn modelId="{DC67D7B4-1AA6-44F3-8C76-2ED2A6C5CD9E}" srcId="{FF5F5A87-4157-4468-88F7-FDF2DE2BEC1D}" destId="{222D8305-335B-4170-A532-D3E008054712}" srcOrd="0" destOrd="0" parTransId="{817E6EC9-FB34-418A-A434-326B8D976DD7}" sibTransId="{DD671FF6-A8E5-4148-9593-1B239F55341D}"/>
    <dgm:cxn modelId="{F5D35E15-556D-4899-8DCE-D24D5074F8D3}" type="presParOf" srcId="{5391F20F-C93D-4FAE-B0D2-C8BDF09C39C1}" destId="{ED625AB5-3408-44F4-B9E5-A81718EE6660}" srcOrd="0" destOrd="0" presId="urn:microsoft.com/office/officeart/2005/8/layout/matrix3"/>
    <dgm:cxn modelId="{80E11F39-9FAD-465B-99B0-9D9975F03527}" type="presParOf" srcId="{5391F20F-C93D-4FAE-B0D2-C8BDF09C39C1}" destId="{0C611395-1231-40B6-BC97-2832EB68C371}" srcOrd="1" destOrd="0" presId="urn:microsoft.com/office/officeart/2005/8/layout/matrix3"/>
    <dgm:cxn modelId="{4CDFCED4-44E3-4BA2-8FD3-5A8AD74537F4}" type="presParOf" srcId="{5391F20F-C93D-4FAE-B0D2-C8BDF09C39C1}" destId="{CBEC850A-89AB-411D-8414-0C8457D068B3}" srcOrd="2" destOrd="0" presId="urn:microsoft.com/office/officeart/2005/8/layout/matrix3"/>
    <dgm:cxn modelId="{6DE5DEDC-056D-4370-9B8E-C7D4BE67E0C4}" type="presParOf" srcId="{5391F20F-C93D-4FAE-B0D2-C8BDF09C39C1}" destId="{59543478-0D63-4FE4-85A0-0D0900251326}" srcOrd="3" destOrd="0" presId="urn:microsoft.com/office/officeart/2005/8/layout/matrix3"/>
    <dgm:cxn modelId="{7FF2346B-32B0-45E3-95FE-106DD029772D}" type="presParOf" srcId="{5391F20F-C93D-4FAE-B0D2-C8BDF09C39C1}" destId="{B50D62B9-128F-4C13-829C-BC8B03474F4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37CBB30-A264-4014-A2A3-77D10897920C}"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CFD9A2E0-F529-471E-96CD-4633323A8057}">
      <dgm:prSet/>
      <dgm:spPr/>
      <dgm:t>
        <a:bodyPr/>
        <a:lstStyle/>
        <a:p>
          <a:r>
            <a:rPr lang="en-US"/>
            <a:t>A) Saturno</a:t>
          </a:r>
        </a:p>
      </dgm:t>
    </dgm:pt>
    <dgm:pt modelId="{8B297BD2-426E-4427-9C58-2B1FFAD45DC0}" type="parTrans" cxnId="{1950EBE8-C804-4D0A-91F1-E4AFE487F302}">
      <dgm:prSet/>
      <dgm:spPr/>
      <dgm:t>
        <a:bodyPr/>
        <a:lstStyle/>
        <a:p>
          <a:endParaRPr lang="en-US"/>
        </a:p>
      </dgm:t>
    </dgm:pt>
    <dgm:pt modelId="{E03BB2BC-17DD-4406-BA2F-6133C5C4BBA3}" type="sibTrans" cxnId="{1950EBE8-C804-4D0A-91F1-E4AFE487F302}">
      <dgm:prSet/>
      <dgm:spPr/>
      <dgm:t>
        <a:bodyPr/>
        <a:lstStyle/>
        <a:p>
          <a:endParaRPr lang="en-US"/>
        </a:p>
      </dgm:t>
    </dgm:pt>
    <dgm:pt modelId="{9B845458-7B4E-4513-BF8C-95F20A0BB495}">
      <dgm:prSet/>
      <dgm:spPr/>
      <dgm:t>
        <a:bodyPr/>
        <a:lstStyle/>
        <a:p>
          <a:r>
            <a:rPr lang="en-US"/>
            <a:t>B) Urano</a:t>
          </a:r>
        </a:p>
      </dgm:t>
    </dgm:pt>
    <dgm:pt modelId="{FFE3EEBC-22AB-4461-890A-D9B0AB6D80ED}" type="parTrans" cxnId="{DE366B85-B847-48D9-A8EA-D2A9C632351B}">
      <dgm:prSet/>
      <dgm:spPr/>
      <dgm:t>
        <a:bodyPr/>
        <a:lstStyle/>
        <a:p>
          <a:endParaRPr lang="en-US"/>
        </a:p>
      </dgm:t>
    </dgm:pt>
    <dgm:pt modelId="{5768EB0D-313E-420C-AF3A-3FC71D3D6A90}" type="sibTrans" cxnId="{DE366B85-B847-48D9-A8EA-D2A9C632351B}">
      <dgm:prSet/>
      <dgm:spPr/>
      <dgm:t>
        <a:bodyPr/>
        <a:lstStyle/>
        <a:p>
          <a:endParaRPr lang="en-US"/>
        </a:p>
      </dgm:t>
    </dgm:pt>
    <dgm:pt modelId="{94F2312B-4910-4510-B68D-D0C461F470C2}">
      <dgm:prSet/>
      <dgm:spPr/>
      <dgm:t>
        <a:bodyPr/>
        <a:lstStyle/>
        <a:p>
          <a:r>
            <a:rPr lang="en-US"/>
            <a:t>C) Jupiterio</a:t>
          </a:r>
        </a:p>
      </dgm:t>
    </dgm:pt>
    <dgm:pt modelId="{9449DEEA-8EFD-4AC9-858D-1DD7FDD416F3}" type="parTrans" cxnId="{E90E6292-1D47-4FEB-96E6-C9106842DE41}">
      <dgm:prSet/>
      <dgm:spPr/>
      <dgm:t>
        <a:bodyPr/>
        <a:lstStyle/>
        <a:p>
          <a:endParaRPr lang="en-US"/>
        </a:p>
      </dgm:t>
    </dgm:pt>
    <dgm:pt modelId="{07E51F19-8EAA-43F2-8619-470B7CADFF96}" type="sibTrans" cxnId="{E90E6292-1D47-4FEB-96E6-C9106842DE41}">
      <dgm:prSet/>
      <dgm:spPr/>
      <dgm:t>
        <a:bodyPr/>
        <a:lstStyle/>
        <a:p>
          <a:endParaRPr lang="en-US"/>
        </a:p>
      </dgm:t>
    </dgm:pt>
    <dgm:pt modelId="{EE54B1F8-252A-472B-AC9D-D7DE078A0FA0}">
      <dgm:prSet/>
      <dgm:spPr/>
      <dgm:t>
        <a:bodyPr/>
        <a:lstStyle/>
        <a:p>
          <a:r>
            <a:rPr lang="en-US"/>
            <a:t>D) Neptūno</a:t>
          </a:r>
        </a:p>
      </dgm:t>
    </dgm:pt>
    <dgm:pt modelId="{860E6903-D57C-4872-813E-A4957ABA6BAB}" type="parTrans" cxnId="{C68698D9-FD1F-473F-BDD7-1FAAF3EE0A56}">
      <dgm:prSet/>
      <dgm:spPr/>
      <dgm:t>
        <a:bodyPr/>
        <a:lstStyle/>
        <a:p>
          <a:endParaRPr lang="en-US"/>
        </a:p>
      </dgm:t>
    </dgm:pt>
    <dgm:pt modelId="{D720DEA3-F9E3-4ED8-BEEE-D9AA11F25A0C}" type="sibTrans" cxnId="{C68698D9-FD1F-473F-BDD7-1FAAF3EE0A56}">
      <dgm:prSet/>
      <dgm:spPr/>
      <dgm:t>
        <a:bodyPr/>
        <a:lstStyle/>
        <a:p>
          <a:endParaRPr lang="en-US"/>
        </a:p>
      </dgm:t>
    </dgm:pt>
    <dgm:pt modelId="{01025160-A5B3-42DE-BC88-BAAC7575B756}" type="pres">
      <dgm:prSet presAssocID="{A37CBB30-A264-4014-A2A3-77D10897920C}" presName="matrix" presStyleCnt="0">
        <dgm:presLayoutVars>
          <dgm:chMax val="1"/>
          <dgm:dir/>
          <dgm:resizeHandles val="exact"/>
        </dgm:presLayoutVars>
      </dgm:prSet>
      <dgm:spPr/>
    </dgm:pt>
    <dgm:pt modelId="{3928CFC7-020A-464E-9275-692AFA958844}" type="pres">
      <dgm:prSet presAssocID="{A37CBB30-A264-4014-A2A3-77D10897920C}" presName="diamond" presStyleLbl="bgShp" presStyleIdx="0" presStyleCnt="1"/>
      <dgm:spPr/>
    </dgm:pt>
    <dgm:pt modelId="{4EB1714B-65FD-41CC-BD54-3AC6AAA42D8D}" type="pres">
      <dgm:prSet presAssocID="{A37CBB30-A264-4014-A2A3-77D10897920C}" presName="quad1" presStyleLbl="node1" presStyleIdx="0" presStyleCnt="4">
        <dgm:presLayoutVars>
          <dgm:chMax val="0"/>
          <dgm:chPref val="0"/>
          <dgm:bulletEnabled val="1"/>
        </dgm:presLayoutVars>
      </dgm:prSet>
      <dgm:spPr/>
    </dgm:pt>
    <dgm:pt modelId="{12CB4428-5F43-465B-A80F-A4F2C2C2D661}" type="pres">
      <dgm:prSet presAssocID="{A37CBB30-A264-4014-A2A3-77D10897920C}" presName="quad2" presStyleLbl="node1" presStyleIdx="1" presStyleCnt="4">
        <dgm:presLayoutVars>
          <dgm:chMax val="0"/>
          <dgm:chPref val="0"/>
          <dgm:bulletEnabled val="1"/>
        </dgm:presLayoutVars>
      </dgm:prSet>
      <dgm:spPr/>
    </dgm:pt>
    <dgm:pt modelId="{61947EED-3F3F-4D96-AAB4-D3088F94347E}" type="pres">
      <dgm:prSet presAssocID="{A37CBB30-A264-4014-A2A3-77D10897920C}" presName="quad3" presStyleLbl="node1" presStyleIdx="2" presStyleCnt="4">
        <dgm:presLayoutVars>
          <dgm:chMax val="0"/>
          <dgm:chPref val="0"/>
          <dgm:bulletEnabled val="1"/>
        </dgm:presLayoutVars>
      </dgm:prSet>
      <dgm:spPr>
        <a:solidFill>
          <a:schemeClr val="accent6"/>
        </a:solidFill>
      </dgm:spPr>
    </dgm:pt>
    <dgm:pt modelId="{AC68B61C-D381-4FAB-8392-8745C6FF982A}" type="pres">
      <dgm:prSet presAssocID="{A37CBB30-A264-4014-A2A3-77D10897920C}" presName="quad4" presStyleLbl="node1" presStyleIdx="3" presStyleCnt="4">
        <dgm:presLayoutVars>
          <dgm:chMax val="0"/>
          <dgm:chPref val="0"/>
          <dgm:bulletEnabled val="1"/>
        </dgm:presLayoutVars>
      </dgm:prSet>
      <dgm:spPr/>
    </dgm:pt>
  </dgm:ptLst>
  <dgm:cxnLst>
    <dgm:cxn modelId="{4EC21505-832F-4F79-A6DC-42B536ABAF9B}" type="presOf" srcId="{94F2312B-4910-4510-B68D-D0C461F470C2}" destId="{61947EED-3F3F-4D96-AAB4-D3088F94347E}" srcOrd="0" destOrd="0" presId="urn:microsoft.com/office/officeart/2005/8/layout/matrix3"/>
    <dgm:cxn modelId="{1976293E-3E48-417E-AC4B-AEBB4F06FC0F}" type="presOf" srcId="{CFD9A2E0-F529-471E-96CD-4633323A8057}" destId="{4EB1714B-65FD-41CC-BD54-3AC6AAA42D8D}" srcOrd="0" destOrd="0" presId="urn:microsoft.com/office/officeart/2005/8/layout/matrix3"/>
    <dgm:cxn modelId="{BABABF81-47E2-484C-9F71-F648D5A2BFC3}" type="presOf" srcId="{9B845458-7B4E-4513-BF8C-95F20A0BB495}" destId="{12CB4428-5F43-465B-A80F-A4F2C2C2D661}" srcOrd="0" destOrd="0" presId="urn:microsoft.com/office/officeart/2005/8/layout/matrix3"/>
    <dgm:cxn modelId="{DE366B85-B847-48D9-A8EA-D2A9C632351B}" srcId="{A37CBB30-A264-4014-A2A3-77D10897920C}" destId="{9B845458-7B4E-4513-BF8C-95F20A0BB495}" srcOrd="1" destOrd="0" parTransId="{FFE3EEBC-22AB-4461-890A-D9B0AB6D80ED}" sibTransId="{5768EB0D-313E-420C-AF3A-3FC71D3D6A90}"/>
    <dgm:cxn modelId="{E90E6292-1D47-4FEB-96E6-C9106842DE41}" srcId="{A37CBB30-A264-4014-A2A3-77D10897920C}" destId="{94F2312B-4910-4510-B68D-D0C461F470C2}" srcOrd="2" destOrd="0" parTransId="{9449DEEA-8EFD-4AC9-858D-1DD7FDD416F3}" sibTransId="{07E51F19-8EAA-43F2-8619-470B7CADFF96}"/>
    <dgm:cxn modelId="{ED9D2B9B-4108-4654-925C-1410F264AA70}" type="presOf" srcId="{A37CBB30-A264-4014-A2A3-77D10897920C}" destId="{01025160-A5B3-42DE-BC88-BAAC7575B756}" srcOrd="0" destOrd="0" presId="urn:microsoft.com/office/officeart/2005/8/layout/matrix3"/>
    <dgm:cxn modelId="{D5D5DBCC-2737-41D0-A24D-BADB625DED7F}" type="presOf" srcId="{EE54B1F8-252A-472B-AC9D-D7DE078A0FA0}" destId="{AC68B61C-D381-4FAB-8392-8745C6FF982A}" srcOrd="0" destOrd="0" presId="urn:microsoft.com/office/officeart/2005/8/layout/matrix3"/>
    <dgm:cxn modelId="{C68698D9-FD1F-473F-BDD7-1FAAF3EE0A56}" srcId="{A37CBB30-A264-4014-A2A3-77D10897920C}" destId="{EE54B1F8-252A-472B-AC9D-D7DE078A0FA0}" srcOrd="3" destOrd="0" parTransId="{860E6903-D57C-4872-813E-A4957ABA6BAB}" sibTransId="{D720DEA3-F9E3-4ED8-BEEE-D9AA11F25A0C}"/>
    <dgm:cxn modelId="{1950EBE8-C804-4D0A-91F1-E4AFE487F302}" srcId="{A37CBB30-A264-4014-A2A3-77D10897920C}" destId="{CFD9A2E0-F529-471E-96CD-4633323A8057}" srcOrd="0" destOrd="0" parTransId="{8B297BD2-426E-4427-9C58-2B1FFAD45DC0}" sibTransId="{E03BB2BC-17DD-4406-BA2F-6133C5C4BBA3}"/>
    <dgm:cxn modelId="{98E975C1-A373-4C85-A04F-8F68AC15D788}" type="presParOf" srcId="{01025160-A5B3-42DE-BC88-BAAC7575B756}" destId="{3928CFC7-020A-464E-9275-692AFA958844}" srcOrd="0" destOrd="0" presId="urn:microsoft.com/office/officeart/2005/8/layout/matrix3"/>
    <dgm:cxn modelId="{F6BEBDD3-E409-4ACD-AC39-DDFB496DDE85}" type="presParOf" srcId="{01025160-A5B3-42DE-BC88-BAAC7575B756}" destId="{4EB1714B-65FD-41CC-BD54-3AC6AAA42D8D}" srcOrd="1" destOrd="0" presId="urn:microsoft.com/office/officeart/2005/8/layout/matrix3"/>
    <dgm:cxn modelId="{69C4DBFA-37F7-486F-B6D9-79730395A975}" type="presParOf" srcId="{01025160-A5B3-42DE-BC88-BAAC7575B756}" destId="{12CB4428-5F43-465B-A80F-A4F2C2C2D661}" srcOrd="2" destOrd="0" presId="urn:microsoft.com/office/officeart/2005/8/layout/matrix3"/>
    <dgm:cxn modelId="{F6C4BD0F-F30A-47F3-B50B-A9E61CCAC68B}" type="presParOf" srcId="{01025160-A5B3-42DE-BC88-BAAC7575B756}" destId="{61947EED-3F3F-4D96-AAB4-D3088F94347E}" srcOrd="3" destOrd="0" presId="urn:microsoft.com/office/officeart/2005/8/layout/matrix3"/>
    <dgm:cxn modelId="{28F85B34-3E5F-4738-9D0F-1B7748691C1E}" type="presParOf" srcId="{01025160-A5B3-42DE-BC88-BAAC7575B756}" destId="{AC68B61C-D381-4FAB-8392-8745C6FF982A}"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A4277C9-DA9A-4D74-9611-12C820A500E0}"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403F6489-057E-499B-8882-D7823CAA9061}">
      <dgm:prSet/>
      <dgm:spPr/>
      <dgm:t>
        <a:bodyPr/>
        <a:lstStyle/>
        <a:p>
          <a:r>
            <a:rPr lang="en-US"/>
            <a:t>A) Visi atsakymai teisingi</a:t>
          </a:r>
        </a:p>
      </dgm:t>
    </dgm:pt>
    <dgm:pt modelId="{1C5BF305-F13B-4FFD-B27E-B5AD00ED2FF6}" type="parTrans" cxnId="{DEA9E31B-1027-4E3D-96FA-CE277DAFA298}">
      <dgm:prSet/>
      <dgm:spPr/>
      <dgm:t>
        <a:bodyPr/>
        <a:lstStyle/>
        <a:p>
          <a:endParaRPr lang="en-US"/>
        </a:p>
      </dgm:t>
    </dgm:pt>
    <dgm:pt modelId="{4B11AF18-5989-433A-A05C-CFE88C956147}" type="sibTrans" cxnId="{DEA9E31B-1027-4E3D-96FA-CE277DAFA298}">
      <dgm:prSet/>
      <dgm:spPr/>
      <dgm:t>
        <a:bodyPr/>
        <a:lstStyle/>
        <a:p>
          <a:endParaRPr lang="en-US"/>
        </a:p>
      </dgm:t>
    </dgm:pt>
    <dgm:pt modelId="{0C917DF0-673C-4ED5-BEAC-12E4EE0DFCEC}">
      <dgm:prSet/>
      <dgm:spPr/>
      <dgm:t>
        <a:bodyPr/>
        <a:lstStyle/>
        <a:p>
          <a:r>
            <a:rPr lang="en-US"/>
            <a:t>B) Gali sumažinti šaknų augimą, fotosintezės intensyvumą</a:t>
          </a:r>
        </a:p>
      </dgm:t>
    </dgm:pt>
    <dgm:pt modelId="{7A250E5D-7903-419E-A4EF-0496E5073CF7}" type="parTrans" cxnId="{13358C93-CEB2-4B5C-95DC-B471AA2279E4}">
      <dgm:prSet/>
      <dgm:spPr/>
      <dgm:t>
        <a:bodyPr/>
        <a:lstStyle/>
        <a:p>
          <a:endParaRPr lang="en-US"/>
        </a:p>
      </dgm:t>
    </dgm:pt>
    <dgm:pt modelId="{DF3BB746-AD38-476C-93F0-B32403C7A4AA}" type="sibTrans" cxnId="{13358C93-CEB2-4B5C-95DC-B471AA2279E4}">
      <dgm:prSet/>
      <dgm:spPr/>
      <dgm:t>
        <a:bodyPr/>
        <a:lstStyle/>
        <a:p>
          <a:endParaRPr lang="en-US"/>
        </a:p>
      </dgm:t>
    </dgm:pt>
    <dgm:pt modelId="{684657BE-C03A-458A-AF63-2CA5751FDFCF}">
      <dgm:prSet/>
      <dgm:spPr/>
      <dgm:t>
        <a:bodyPr/>
        <a:lstStyle/>
        <a:p>
          <a:r>
            <a:rPr lang="en-US"/>
            <a:t>C) Sukelia ligas</a:t>
          </a:r>
        </a:p>
      </dgm:t>
    </dgm:pt>
    <dgm:pt modelId="{6EC4F9BB-107A-452E-A405-2322A333E890}" type="parTrans" cxnId="{3709D2C5-1E90-426E-8DB9-462FC1C3FF1B}">
      <dgm:prSet/>
      <dgm:spPr/>
      <dgm:t>
        <a:bodyPr/>
        <a:lstStyle/>
        <a:p>
          <a:endParaRPr lang="en-US"/>
        </a:p>
      </dgm:t>
    </dgm:pt>
    <dgm:pt modelId="{F1EADAA1-C3E9-49A5-AD5D-A1310F3B504E}" type="sibTrans" cxnId="{3709D2C5-1E90-426E-8DB9-462FC1C3FF1B}">
      <dgm:prSet/>
      <dgm:spPr/>
      <dgm:t>
        <a:bodyPr/>
        <a:lstStyle/>
        <a:p>
          <a:endParaRPr lang="en-US"/>
        </a:p>
      </dgm:t>
    </dgm:pt>
    <dgm:pt modelId="{060170C6-B999-4762-A047-E71DF2607781}">
      <dgm:prSet/>
      <dgm:spPr/>
      <dgm:t>
        <a:bodyPr/>
        <a:lstStyle/>
        <a:p>
          <a:r>
            <a:rPr lang="en-US"/>
            <a:t>D) Gali teigiamai paveikti miego kokybe, nuotaika, savijauta</a:t>
          </a:r>
        </a:p>
      </dgm:t>
    </dgm:pt>
    <dgm:pt modelId="{BE2D7375-38EB-4A34-BF85-A5C480DA7176}" type="parTrans" cxnId="{BB345B43-D2D1-41DD-8B90-2898AE6F2189}">
      <dgm:prSet/>
      <dgm:spPr/>
      <dgm:t>
        <a:bodyPr/>
        <a:lstStyle/>
        <a:p>
          <a:endParaRPr lang="en-US"/>
        </a:p>
      </dgm:t>
    </dgm:pt>
    <dgm:pt modelId="{6BCADBE5-038A-4562-B680-CBA07C1EBF9C}" type="sibTrans" cxnId="{BB345B43-D2D1-41DD-8B90-2898AE6F2189}">
      <dgm:prSet/>
      <dgm:spPr/>
      <dgm:t>
        <a:bodyPr/>
        <a:lstStyle/>
        <a:p>
          <a:endParaRPr lang="en-US"/>
        </a:p>
      </dgm:t>
    </dgm:pt>
    <dgm:pt modelId="{932E1A68-FACD-4E3C-A7BA-B7548F8D47D1}" type="pres">
      <dgm:prSet presAssocID="{CA4277C9-DA9A-4D74-9611-12C820A500E0}" presName="matrix" presStyleCnt="0">
        <dgm:presLayoutVars>
          <dgm:chMax val="1"/>
          <dgm:dir/>
          <dgm:resizeHandles val="exact"/>
        </dgm:presLayoutVars>
      </dgm:prSet>
      <dgm:spPr/>
    </dgm:pt>
    <dgm:pt modelId="{C29B48D6-747F-4FD3-90BF-BE2B5B53CE4C}" type="pres">
      <dgm:prSet presAssocID="{CA4277C9-DA9A-4D74-9611-12C820A500E0}" presName="diamond" presStyleLbl="bgShp" presStyleIdx="0" presStyleCnt="1"/>
      <dgm:spPr/>
    </dgm:pt>
    <dgm:pt modelId="{450F35AB-F8D4-46FD-B681-9C5E013EDC04}" type="pres">
      <dgm:prSet presAssocID="{CA4277C9-DA9A-4D74-9611-12C820A500E0}" presName="quad1" presStyleLbl="node1" presStyleIdx="0" presStyleCnt="4">
        <dgm:presLayoutVars>
          <dgm:chMax val="0"/>
          <dgm:chPref val="0"/>
          <dgm:bulletEnabled val="1"/>
        </dgm:presLayoutVars>
      </dgm:prSet>
      <dgm:spPr>
        <a:solidFill>
          <a:schemeClr val="accent6"/>
        </a:solidFill>
      </dgm:spPr>
    </dgm:pt>
    <dgm:pt modelId="{11455C34-51E9-421C-8FC5-5CFD8CC1638D}" type="pres">
      <dgm:prSet presAssocID="{CA4277C9-DA9A-4D74-9611-12C820A500E0}" presName="quad2" presStyleLbl="node1" presStyleIdx="1" presStyleCnt="4">
        <dgm:presLayoutVars>
          <dgm:chMax val="0"/>
          <dgm:chPref val="0"/>
          <dgm:bulletEnabled val="1"/>
        </dgm:presLayoutVars>
      </dgm:prSet>
      <dgm:spPr/>
    </dgm:pt>
    <dgm:pt modelId="{23943645-E25C-4F1B-A3F5-EADCD3C8AC26}" type="pres">
      <dgm:prSet presAssocID="{CA4277C9-DA9A-4D74-9611-12C820A500E0}" presName="quad3" presStyleLbl="node1" presStyleIdx="2" presStyleCnt="4">
        <dgm:presLayoutVars>
          <dgm:chMax val="0"/>
          <dgm:chPref val="0"/>
          <dgm:bulletEnabled val="1"/>
        </dgm:presLayoutVars>
      </dgm:prSet>
      <dgm:spPr/>
    </dgm:pt>
    <dgm:pt modelId="{53A0413C-589B-40A9-8DA4-768B027EB00D}" type="pres">
      <dgm:prSet presAssocID="{CA4277C9-DA9A-4D74-9611-12C820A500E0}" presName="quad4" presStyleLbl="node1" presStyleIdx="3" presStyleCnt="4">
        <dgm:presLayoutVars>
          <dgm:chMax val="0"/>
          <dgm:chPref val="0"/>
          <dgm:bulletEnabled val="1"/>
        </dgm:presLayoutVars>
      </dgm:prSet>
      <dgm:spPr/>
    </dgm:pt>
  </dgm:ptLst>
  <dgm:cxnLst>
    <dgm:cxn modelId="{DEA9E31B-1027-4E3D-96FA-CE277DAFA298}" srcId="{CA4277C9-DA9A-4D74-9611-12C820A500E0}" destId="{403F6489-057E-499B-8882-D7823CAA9061}" srcOrd="0" destOrd="0" parTransId="{1C5BF305-F13B-4FFD-B27E-B5AD00ED2FF6}" sibTransId="{4B11AF18-5989-433A-A05C-CFE88C956147}"/>
    <dgm:cxn modelId="{0985E140-34C1-4E6F-AF7C-20EBAC8DEA66}" type="presOf" srcId="{CA4277C9-DA9A-4D74-9611-12C820A500E0}" destId="{932E1A68-FACD-4E3C-A7BA-B7548F8D47D1}" srcOrd="0" destOrd="0" presId="urn:microsoft.com/office/officeart/2005/8/layout/matrix3"/>
    <dgm:cxn modelId="{BB345B43-D2D1-41DD-8B90-2898AE6F2189}" srcId="{CA4277C9-DA9A-4D74-9611-12C820A500E0}" destId="{060170C6-B999-4762-A047-E71DF2607781}" srcOrd="3" destOrd="0" parTransId="{BE2D7375-38EB-4A34-BF85-A5C480DA7176}" sibTransId="{6BCADBE5-038A-4562-B680-CBA07C1EBF9C}"/>
    <dgm:cxn modelId="{1B07E050-09A3-46BE-A471-EF0A0A06D29F}" type="presOf" srcId="{0C917DF0-673C-4ED5-BEAC-12E4EE0DFCEC}" destId="{11455C34-51E9-421C-8FC5-5CFD8CC1638D}" srcOrd="0" destOrd="0" presId="urn:microsoft.com/office/officeart/2005/8/layout/matrix3"/>
    <dgm:cxn modelId="{DAD8C081-A92F-4A22-85C2-E1AB4BB88C60}" type="presOf" srcId="{060170C6-B999-4762-A047-E71DF2607781}" destId="{53A0413C-589B-40A9-8DA4-768B027EB00D}" srcOrd="0" destOrd="0" presId="urn:microsoft.com/office/officeart/2005/8/layout/matrix3"/>
    <dgm:cxn modelId="{13358C93-CEB2-4B5C-95DC-B471AA2279E4}" srcId="{CA4277C9-DA9A-4D74-9611-12C820A500E0}" destId="{0C917DF0-673C-4ED5-BEAC-12E4EE0DFCEC}" srcOrd="1" destOrd="0" parTransId="{7A250E5D-7903-419E-A4EF-0496E5073CF7}" sibTransId="{DF3BB746-AD38-476C-93F0-B32403C7A4AA}"/>
    <dgm:cxn modelId="{BAA089AE-3726-4831-B955-522225511EBA}" type="presOf" srcId="{684657BE-C03A-458A-AF63-2CA5751FDFCF}" destId="{23943645-E25C-4F1B-A3F5-EADCD3C8AC26}" srcOrd="0" destOrd="0" presId="urn:microsoft.com/office/officeart/2005/8/layout/matrix3"/>
    <dgm:cxn modelId="{3709D2C5-1E90-426E-8DB9-462FC1C3FF1B}" srcId="{CA4277C9-DA9A-4D74-9611-12C820A500E0}" destId="{684657BE-C03A-458A-AF63-2CA5751FDFCF}" srcOrd="2" destOrd="0" parTransId="{6EC4F9BB-107A-452E-A405-2322A333E890}" sibTransId="{F1EADAA1-C3E9-49A5-AD5D-A1310F3B504E}"/>
    <dgm:cxn modelId="{59E0C3F0-9C67-446A-9064-41D9A3B4F511}" type="presOf" srcId="{403F6489-057E-499B-8882-D7823CAA9061}" destId="{450F35AB-F8D4-46FD-B681-9C5E013EDC04}" srcOrd="0" destOrd="0" presId="urn:microsoft.com/office/officeart/2005/8/layout/matrix3"/>
    <dgm:cxn modelId="{CDA29F61-0080-44F2-82F7-99C9930A14AD}" type="presParOf" srcId="{932E1A68-FACD-4E3C-A7BA-B7548F8D47D1}" destId="{C29B48D6-747F-4FD3-90BF-BE2B5B53CE4C}" srcOrd="0" destOrd="0" presId="urn:microsoft.com/office/officeart/2005/8/layout/matrix3"/>
    <dgm:cxn modelId="{B70D5B87-A9B9-48E8-8604-22FBB6D368AA}" type="presParOf" srcId="{932E1A68-FACD-4E3C-A7BA-B7548F8D47D1}" destId="{450F35AB-F8D4-46FD-B681-9C5E013EDC04}" srcOrd="1" destOrd="0" presId="urn:microsoft.com/office/officeart/2005/8/layout/matrix3"/>
    <dgm:cxn modelId="{1563EF88-4EE9-4124-A69F-4DBED1CDD905}" type="presParOf" srcId="{932E1A68-FACD-4E3C-A7BA-B7548F8D47D1}" destId="{11455C34-51E9-421C-8FC5-5CFD8CC1638D}" srcOrd="2" destOrd="0" presId="urn:microsoft.com/office/officeart/2005/8/layout/matrix3"/>
    <dgm:cxn modelId="{0CFEE16E-FD12-4924-805F-57D6E3EA0C0F}" type="presParOf" srcId="{932E1A68-FACD-4E3C-A7BA-B7548F8D47D1}" destId="{23943645-E25C-4F1B-A3F5-EADCD3C8AC26}" srcOrd="3" destOrd="0" presId="urn:microsoft.com/office/officeart/2005/8/layout/matrix3"/>
    <dgm:cxn modelId="{1E0C4960-4B31-4E91-BD92-54473A61882A}" type="presParOf" srcId="{932E1A68-FACD-4E3C-A7BA-B7548F8D47D1}" destId="{53A0413C-589B-40A9-8DA4-768B027EB00D}"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165373D3-B46E-476E-A4A9-CB52DB43C377}">
      <dgm:prSet/>
      <dgm:spPr/>
      <dgm:t>
        <a:bodyPr/>
        <a:lstStyle/>
        <a:p>
          <a:r>
            <a:rPr lang="en-US"/>
            <a:t>A) Magnetas sukuria nematoma jėgos lauka vadinama magnetiniu lauku</a:t>
          </a:r>
        </a:p>
      </dgm:t>
    </dgm:pt>
    <dgm:pt modelId="{9B10B25F-FC2B-4CAC-AB12-67CE266279B2}" type="parTrans" cxnId="{34459F96-2F95-4E98-9BFC-00ECCB943968}">
      <dgm:prSet/>
      <dgm:spPr/>
      <dgm:t>
        <a:bodyPr/>
        <a:lstStyle/>
        <a:p>
          <a:endParaRPr lang="en-US"/>
        </a:p>
      </dgm:t>
    </dgm:pt>
    <dgm:pt modelId="{920953AF-1293-4425-AB05-D8CA79BC7A61}" type="sibTrans" cxnId="{34459F96-2F95-4E98-9BFC-00ECCB943968}">
      <dgm:prSet/>
      <dgm:spPr/>
      <dgm:t>
        <a:bodyPr/>
        <a:lstStyle/>
        <a:p>
          <a:endParaRPr lang="en-US"/>
        </a:p>
      </dgm:t>
    </dgm:pt>
    <dgm:pt modelId="{C1444DD1-DF71-4427-9883-D33625122A98}">
      <dgm:prSet/>
      <dgm:spPr/>
      <dgm:t>
        <a:bodyPr/>
        <a:lstStyle/>
        <a:p>
          <a:r>
            <a:rPr lang="en-US"/>
            <a:t>B) Kiekvienas magnetas turi du polius šiaurinį ir pietinį</a:t>
          </a:r>
        </a:p>
      </dgm:t>
    </dgm:pt>
    <dgm:pt modelId="{D255B7B0-F117-40A9-8365-06E68B523F58}" type="parTrans" cxnId="{9F75760F-2259-4DCF-9741-54C5688E6F01}">
      <dgm:prSet/>
      <dgm:spPr/>
      <dgm:t>
        <a:bodyPr/>
        <a:lstStyle/>
        <a:p>
          <a:endParaRPr lang="en-US"/>
        </a:p>
      </dgm:t>
    </dgm:pt>
    <dgm:pt modelId="{CF1E2783-CBA1-42B3-A3D1-53EDD4E5A9F9}" type="sibTrans" cxnId="{9F75760F-2259-4DCF-9741-54C5688E6F01}">
      <dgm:prSet/>
      <dgm:spPr/>
      <dgm:t>
        <a:bodyPr/>
        <a:lstStyle/>
        <a:p>
          <a:endParaRPr lang="en-US"/>
        </a:p>
      </dgm:t>
    </dgm:pt>
    <dgm:pt modelId="{2C4C5AAB-17EC-4D3E-B19D-0EE6F6A7FEE0}">
      <dgm:prSet/>
      <dgm:spPr/>
      <dgm:t>
        <a:bodyPr/>
        <a:lstStyle/>
        <a:p>
          <a:r>
            <a:rPr lang="en-US"/>
            <a:t>C)Magnetinio lauko kryptį ir stiprumą galima vaizduoti magnetinio lauko jėgos linijomis</a:t>
          </a:r>
        </a:p>
      </dgm:t>
    </dgm:pt>
    <dgm:pt modelId="{936C4C61-50FA-48C8-9E1A-91946151D0C7}" type="parTrans" cxnId="{8B78280F-34B6-4A28-B54C-640E550A0F2B}">
      <dgm:prSet/>
      <dgm:spPr/>
      <dgm:t>
        <a:bodyPr/>
        <a:lstStyle/>
        <a:p>
          <a:endParaRPr lang="en-US"/>
        </a:p>
      </dgm:t>
    </dgm:pt>
    <dgm:pt modelId="{4C3B08C2-7F59-40F3-855D-BA36559AFF82}" type="sibTrans" cxnId="{8B78280F-34B6-4A28-B54C-640E550A0F2B}">
      <dgm:prSet/>
      <dgm:spPr/>
      <dgm:t>
        <a:bodyPr/>
        <a:lstStyle/>
        <a:p>
          <a:endParaRPr lang="en-US"/>
        </a:p>
      </dgm:t>
    </dgm:pt>
    <dgm:pt modelId="{175C584F-9392-45A8-A990-1C466EBB3E9E}">
      <dgm:prSet/>
      <dgm:spPr/>
      <dgm:t>
        <a:bodyPr/>
        <a:lstStyle/>
        <a:p>
          <a:r>
            <a:rPr lang="en-US"/>
            <a:t>D) Visi atsakymai yra teisingi</a:t>
          </a:r>
        </a:p>
      </dgm:t>
    </dgm:pt>
    <dgm:pt modelId="{934DECCB-2587-4EFE-B8D3-A2226D6DA22F}" type="parTrans" cxnId="{B0898E17-7E92-4614-B771-9CE945D58077}">
      <dgm:prSet/>
      <dgm:spPr/>
      <dgm:t>
        <a:bodyPr/>
        <a:lstStyle/>
        <a:p>
          <a:endParaRPr lang="en-US"/>
        </a:p>
      </dgm:t>
    </dgm:pt>
    <dgm:pt modelId="{F2DEE8F3-1085-43EB-BB4A-C524571010A4}" type="sibTrans" cxnId="{B0898E17-7E92-4614-B771-9CE945D58077}">
      <dgm:prSet/>
      <dgm:spPr/>
      <dgm:t>
        <a:bodyPr/>
        <a:lstStyle/>
        <a:p>
          <a:endParaRPr lang="en-US"/>
        </a:p>
      </dgm:t>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a:solidFill>
          <a:schemeClr val="accent6"/>
        </a:solidFill>
      </dgm:spPr>
    </dgm:pt>
  </dgm:ptLst>
  <dgm:cxnLst>
    <dgm:cxn modelId="{0D32D600-8B6A-44F9-B3C9-41982575B8D7}" type="presOf" srcId="{165373D3-B46E-476E-A4A9-CB52DB43C377}" destId="{9AA69A2A-39BB-4C15-8072-8CA794D83648}" srcOrd="0" destOrd="0" presId="urn:microsoft.com/office/officeart/2005/8/layout/matrix3"/>
    <dgm:cxn modelId="{8B78280F-34B6-4A28-B54C-640E550A0F2B}" srcId="{413C65D3-71D4-4CFE-B5C4-AADCD5BB04AF}" destId="{2C4C5AAB-17EC-4D3E-B19D-0EE6F6A7FEE0}" srcOrd="2" destOrd="0" parTransId="{936C4C61-50FA-48C8-9E1A-91946151D0C7}" sibTransId="{4C3B08C2-7F59-40F3-855D-BA36559AFF82}"/>
    <dgm:cxn modelId="{9F75760F-2259-4DCF-9741-54C5688E6F01}" srcId="{413C65D3-71D4-4CFE-B5C4-AADCD5BB04AF}" destId="{C1444DD1-DF71-4427-9883-D33625122A98}" srcOrd="1" destOrd="0" parTransId="{D255B7B0-F117-40A9-8365-06E68B523F58}" sibTransId="{CF1E2783-CBA1-42B3-A3D1-53EDD4E5A9F9}"/>
    <dgm:cxn modelId="{B0898E17-7E92-4614-B771-9CE945D58077}" srcId="{413C65D3-71D4-4CFE-B5C4-AADCD5BB04AF}" destId="{175C584F-9392-45A8-A990-1C466EBB3E9E}" srcOrd="3" destOrd="0" parTransId="{934DECCB-2587-4EFE-B8D3-A2226D6DA22F}" sibTransId="{F2DEE8F3-1085-43EB-BB4A-C524571010A4}"/>
    <dgm:cxn modelId="{AFDF4F23-F1DB-488C-8525-B42EE33DEE22}" type="presOf" srcId="{175C584F-9392-45A8-A990-1C466EBB3E9E}" destId="{602A7ABC-93BD-4AEA-A070-1501062DF55C}"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CB4DBE75-929D-410E-A0C5-A96584407906}" type="presOf" srcId="{C1444DD1-DF71-4427-9883-D33625122A98}" destId="{E345DB22-ACB8-4C33-8E68-CC2EB326238E}" srcOrd="0" destOrd="0" presId="urn:microsoft.com/office/officeart/2005/8/layout/matrix3"/>
    <dgm:cxn modelId="{34459F96-2F95-4E98-9BFC-00ECCB943968}" srcId="{413C65D3-71D4-4CFE-B5C4-AADCD5BB04AF}" destId="{165373D3-B46E-476E-A4A9-CB52DB43C377}" srcOrd="0" destOrd="0" parTransId="{9B10B25F-FC2B-4CAC-AB12-67CE266279B2}" sibTransId="{920953AF-1293-4425-AB05-D8CA79BC7A61}"/>
    <dgm:cxn modelId="{485EA7AD-FB88-443A-AE09-4F45376F08BE}" type="presOf" srcId="{2C4C5AAB-17EC-4D3E-B19D-0EE6F6A7FEE0}" destId="{D841E6BF-11FE-445D-8B88-23D1FE198D39}" srcOrd="0" destOrd="0" presId="urn:microsoft.com/office/officeart/2005/8/layout/matrix3"/>
    <dgm:cxn modelId="{B7ED90AE-DEA9-4B13-9F37-3308789C4883}" type="presParOf" srcId="{E5A882B7-86C1-4C71-B9B0-8715D46527D4}" destId="{34C6957D-029C-4864-B9FF-6723328F7A6E}" srcOrd="0" destOrd="0" presId="urn:microsoft.com/office/officeart/2005/8/layout/matrix3"/>
    <dgm:cxn modelId="{F4190898-6A03-4439-B73E-4583F4E87928}" type="presParOf" srcId="{E5A882B7-86C1-4C71-B9B0-8715D46527D4}" destId="{9AA69A2A-39BB-4C15-8072-8CA794D83648}" srcOrd="1" destOrd="0" presId="urn:microsoft.com/office/officeart/2005/8/layout/matrix3"/>
    <dgm:cxn modelId="{FDBCBB4D-EA8F-4A6B-B664-E9444AC5A393}" type="presParOf" srcId="{E5A882B7-86C1-4C71-B9B0-8715D46527D4}" destId="{E345DB22-ACB8-4C33-8E68-CC2EB326238E}" srcOrd="2" destOrd="0" presId="urn:microsoft.com/office/officeart/2005/8/layout/matrix3"/>
    <dgm:cxn modelId="{6263A3C2-840A-4A1D-A10E-C4695301FC89}" type="presParOf" srcId="{E5A882B7-86C1-4C71-B9B0-8715D46527D4}" destId="{D841E6BF-11FE-445D-8B88-23D1FE198D39}" srcOrd="3" destOrd="0" presId="urn:microsoft.com/office/officeart/2005/8/layout/matrix3"/>
    <dgm:cxn modelId="{6605B124-D285-4B44-806F-36F4F718EF87}"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165373D3-B46E-476E-A4A9-CB52DB43C377}">
      <dgm:prSet/>
      <dgm:spPr/>
      <dgm:t>
        <a:bodyPr/>
        <a:lstStyle/>
        <a:p>
          <a:pPr rtl="0"/>
          <a:r>
            <a:rPr lang="en-US"/>
            <a:t>A</a:t>
          </a:r>
          <a:r>
            <a:rPr lang="en-US">
              <a:solidFill>
                <a:schemeClr val="bg1"/>
              </a:solidFill>
            </a:rPr>
            <a:t>)</a:t>
          </a:r>
          <a:r>
            <a:rPr lang="en-US">
              <a:solidFill>
                <a:schemeClr val="bg1"/>
              </a:solidFill>
              <a:latin typeface="Calibri Light" panose="020F0302020204030204"/>
            </a:rPr>
            <a:t> </a:t>
          </a:r>
          <a:r>
            <a:rPr lang="en-US" err="1">
              <a:solidFill>
                <a:schemeClr val="bg1"/>
              </a:solidFill>
              <a:latin typeface="Calibri Light" panose="020F0302020204030204"/>
            </a:rPr>
            <a:t>Žaislas</a:t>
          </a:r>
          <a:endParaRPr lang="en-US" err="1">
            <a:solidFill>
              <a:schemeClr val="bg1"/>
            </a:solidFill>
          </a:endParaRPr>
        </a:p>
      </dgm:t>
    </dgm:pt>
    <dgm:pt modelId="{9B10B25F-FC2B-4CAC-AB12-67CE266279B2}" type="parTrans" cxnId="{34459F96-2F95-4E98-9BFC-00ECCB943968}">
      <dgm:prSet/>
      <dgm:spPr/>
      <dgm:t>
        <a:bodyPr/>
        <a:lstStyle/>
        <a:p>
          <a:endParaRPr lang="en-US"/>
        </a:p>
      </dgm:t>
    </dgm:pt>
    <dgm:pt modelId="{920953AF-1293-4425-AB05-D8CA79BC7A61}" type="sibTrans" cxnId="{34459F96-2F95-4E98-9BFC-00ECCB943968}">
      <dgm:prSet/>
      <dgm:spPr/>
      <dgm:t>
        <a:bodyPr/>
        <a:lstStyle/>
        <a:p>
          <a:endParaRPr lang="en-US"/>
        </a:p>
      </dgm:t>
    </dgm:pt>
    <dgm:pt modelId="{F9D5AF36-87C1-4855-B19E-A30AD16DC173}">
      <dgm:prSet phldr="0"/>
      <dgm:spPr/>
      <dgm:t>
        <a:bodyPr/>
        <a:lstStyle/>
        <a:p>
          <a:pPr rtl="0"/>
          <a:r>
            <a:rPr lang="en-US">
              <a:solidFill>
                <a:schemeClr val="bg1"/>
              </a:solidFill>
              <a:latin typeface="Calibri Light" panose="020F0302020204030204"/>
            </a:rPr>
            <a:t>B) Matavimo </a:t>
          </a:r>
          <a:r>
            <a:rPr lang="en-US" err="1">
              <a:solidFill>
                <a:schemeClr val="bg1"/>
              </a:solidFill>
              <a:latin typeface="Calibri Light" panose="020F0302020204030204"/>
            </a:rPr>
            <a:t>prietaisas</a:t>
          </a:r>
          <a:endParaRPr lang="en-US">
            <a:solidFill>
              <a:schemeClr val="bg1"/>
            </a:solidFill>
            <a:latin typeface="Calibri Light" panose="020F0302020204030204"/>
          </a:endParaRPr>
        </a:p>
      </dgm:t>
    </dgm:pt>
    <dgm:pt modelId="{08B43312-1C9E-4BB6-BA86-FD939018A811}" type="parTrans" cxnId="{5CFE1877-A2E5-4609-B7DE-A84131B812A1}">
      <dgm:prSet/>
      <dgm:spPr/>
    </dgm:pt>
    <dgm:pt modelId="{5FAC8B53-8F98-4B1B-BC3D-17D244EFE777}" type="sibTrans" cxnId="{5CFE1877-A2E5-4609-B7DE-A84131B812A1}">
      <dgm:prSet/>
      <dgm:spPr/>
    </dgm:pt>
    <dgm:pt modelId="{C5231517-1E35-4FFD-8D92-3DE962D38B2B}">
      <dgm:prSet phldr="0"/>
      <dgm:spPr/>
      <dgm:t>
        <a:bodyPr/>
        <a:lstStyle/>
        <a:p>
          <a:pPr rtl="0"/>
          <a:r>
            <a:rPr lang="en-US">
              <a:solidFill>
                <a:schemeClr val="bg1"/>
              </a:solidFill>
              <a:latin typeface="Calibri Light" panose="020F0302020204030204"/>
            </a:rPr>
            <a:t>C) </a:t>
          </a:r>
          <a:r>
            <a:rPr lang="en-GB" b="0" err="1">
              <a:solidFill>
                <a:schemeClr val="bg1"/>
              </a:solidFill>
            </a:rPr>
            <a:t>Kompasas</a:t>
          </a:r>
          <a:r>
            <a:rPr lang="en-GB">
              <a:solidFill>
                <a:schemeClr val="bg1"/>
              </a:solidFill>
            </a:rPr>
            <a:t> </a:t>
          </a:r>
          <a:r>
            <a:rPr lang="en-GB" err="1">
              <a:solidFill>
                <a:schemeClr val="bg1"/>
              </a:solidFill>
            </a:rPr>
            <a:t>yra</a:t>
          </a:r>
          <a:r>
            <a:rPr lang="en-GB">
              <a:solidFill>
                <a:schemeClr val="bg1"/>
              </a:solidFill>
            </a:rPr>
            <a:t> </a:t>
          </a:r>
          <a:r>
            <a:rPr lang="en-GB" err="1">
              <a:solidFill>
                <a:schemeClr val="bg1"/>
              </a:solidFill>
            </a:rPr>
            <a:t>navigacinis</a:t>
          </a:r>
          <a:r>
            <a:rPr lang="en-GB">
              <a:solidFill>
                <a:schemeClr val="bg1"/>
              </a:solidFill>
            </a:rPr>
            <a:t> </a:t>
          </a:r>
          <a:r>
            <a:rPr lang="en-GB" err="1">
              <a:solidFill>
                <a:schemeClr val="bg1"/>
              </a:solidFill>
            </a:rPr>
            <a:t>įrankis</a:t>
          </a:r>
          <a:r>
            <a:rPr lang="en-GB">
              <a:solidFill>
                <a:schemeClr val="bg1"/>
              </a:solidFill>
            </a:rPr>
            <a:t>, </a:t>
          </a:r>
          <a:r>
            <a:rPr lang="en-GB" err="1">
              <a:solidFill>
                <a:schemeClr val="bg1"/>
              </a:solidFill>
            </a:rPr>
            <a:t>skirtas</a:t>
          </a:r>
          <a:r>
            <a:rPr lang="en-GB">
              <a:solidFill>
                <a:schemeClr val="bg1"/>
              </a:solidFill>
            </a:rPr>
            <a:t> </a:t>
          </a:r>
          <a:r>
            <a:rPr lang="en-GB" err="1">
              <a:solidFill>
                <a:schemeClr val="bg1"/>
              </a:solidFill>
            </a:rPr>
            <a:t>orientuotis</a:t>
          </a:r>
          <a:r>
            <a:rPr lang="en-GB">
              <a:solidFill>
                <a:schemeClr val="bg1"/>
              </a:solidFill>
            </a:rPr>
            <a:t> </a:t>
          </a:r>
          <a:r>
            <a:rPr lang="en-GB" err="1">
              <a:solidFill>
                <a:schemeClr val="bg1"/>
              </a:solidFill>
            </a:rPr>
            <a:t>pagal</a:t>
          </a:r>
          <a:r>
            <a:rPr lang="en-GB">
              <a:solidFill>
                <a:schemeClr val="bg1"/>
              </a:solidFill>
            </a:rPr>
            <a:t> </a:t>
          </a:r>
          <a:r>
            <a:rPr lang="en-GB" err="1">
              <a:solidFill>
                <a:schemeClr val="bg1"/>
              </a:solidFill>
            </a:rPr>
            <a:t>pasaulio</a:t>
          </a:r>
          <a:r>
            <a:rPr lang="en-GB">
              <a:solidFill>
                <a:schemeClr val="bg1"/>
              </a:solidFill>
            </a:rPr>
            <a:t> </a:t>
          </a:r>
          <a:r>
            <a:rPr lang="en-GB" err="1">
              <a:solidFill>
                <a:schemeClr val="bg1"/>
              </a:solidFill>
            </a:rPr>
            <a:t>šalis</a:t>
          </a:r>
          <a:r>
            <a:rPr lang="en-GB">
              <a:solidFill>
                <a:schemeClr val="bg1"/>
              </a:solidFill>
            </a:rPr>
            <a:t>.</a:t>
          </a:r>
        </a:p>
      </dgm:t>
    </dgm:pt>
    <dgm:pt modelId="{5ACFF394-8710-4AEB-A1C0-96DDBB9F3B94}" type="parTrans" cxnId="{8C3A6B6D-6592-4635-8232-F37D0907D3AC}">
      <dgm:prSet/>
      <dgm:spPr/>
    </dgm:pt>
    <dgm:pt modelId="{21156C54-9FAA-4CE2-976C-13BE7D5880E2}" type="sibTrans" cxnId="{8C3A6B6D-6592-4635-8232-F37D0907D3AC}">
      <dgm:prSet/>
      <dgm:spPr/>
    </dgm:pt>
    <dgm:pt modelId="{89027054-1698-400F-BF7F-0BE3C6EA69DF}">
      <dgm:prSet phldr="0"/>
      <dgm:spPr/>
      <dgm:t>
        <a:bodyPr/>
        <a:lstStyle/>
        <a:p>
          <a:pPr rtl="0"/>
          <a:r>
            <a:rPr lang="en-GB">
              <a:latin typeface="Calibri Light" panose="020F0302020204030204"/>
            </a:rPr>
            <a:t>D) Visi </a:t>
          </a:r>
          <a:r>
            <a:rPr lang="en-GB" err="1">
              <a:latin typeface="Calibri Light" panose="020F0302020204030204"/>
            </a:rPr>
            <a:t>atsakymai</a:t>
          </a:r>
          <a:r>
            <a:rPr lang="en-GB">
              <a:latin typeface="Calibri Light" panose="020F0302020204030204"/>
            </a:rPr>
            <a:t> </a:t>
          </a:r>
          <a:r>
            <a:rPr lang="en-GB" err="1">
              <a:latin typeface="Calibri Light" panose="020F0302020204030204"/>
            </a:rPr>
            <a:t>neteisingi</a:t>
          </a:r>
        </a:p>
      </dgm:t>
    </dgm:pt>
    <dgm:pt modelId="{CF70955C-9D34-4795-B968-7F6685E3D95A}" type="parTrans" cxnId="{1676E405-E1DA-4983-BCEA-1294E8E00838}">
      <dgm:prSet/>
      <dgm:spPr/>
    </dgm:pt>
    <dgm:pt modelId="{F2C0456A-0440-4741-A9A8-41F452981EF9}" type="sibTrans" cxnId="{1676E405-E1DA-4983-BCEA-1294E8E00838}">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a:solidFill>
          <a:schemeClr val="accent6"/>
        </a:solidFill>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1676E405-E1DA-4983-BCEA-1294E8E00838}" srcId="{413C65D3-71D4-4CFE-B5C4-AADCD5BB04AF}" destId="{89027054-1698-400F-BF7F-0BE3C6EA69DF}" srcOrd="3" destOrd="0" parTransId="{CF70955C-9D34-4795-B968-7F6685E3D95A}" sibTransId="{F2C0456A-0440-4741-A9A8-41F452981EF9}"/>
    <dgm:cxn modelId="{D9FBE208-6664-4A61-99A2-93BAE8703B10}" type="presOf" srcId="{F9D5AF36-87C1-4855-B19E-A30AD16DC173}" destId="{E345DB22-ACB8-4C33-8E68-CC2EB326238E}" srcOrd="0" destOrd="0" presId="urn:microsoft.com/office/officeart/2005/8/layout/matrix3"/>
    <dgm:cxn modelId="{8C3A6B6D-6592-4635-8232-F37D0907D3AC}" srcId="{413C65D3-71D4-4CFE-B5C4-AADCD5BB04AF}" destId="{C5231517-1E35-4FFD-8D92-3DE962D38B2B}" srcOrd="2" destOrd="0" parTransId="{5ACFF394-8710-4AEB-A1C0-96DDBB9F3B94}" sibTransId="{21156C54-9FAA-4CE2-976C-13BE7D5880E2}"/>
    <dgm:cxn modelId="{030B716F-644F-48DA-824A-146ADBD0DEB5}" type="presOf" srcId="{413C65D3-71D4-4CFE-B5C4-AADCD5BB04AF}" destId="{E5A882B7-86C1-4C71-B9B0-8715D46527D4}" srcOrd="0" destOrd="0" presId="urn:microsoft.com/office/officeart/2005/8/layout/matrix3"/>
    <dgm:cxn modelId="{5CFE1877-A2E5-4609-B7DE-A84131B812A1}" srcId="{413C65D3-71D4-4CFE-B5C4-AADCD5BB04AF}" destId="{F9D5AF36-87C1-4855-B19E-A30AD16DC173}" srcOrd="1" destOrd="0" parTransId="{08B43312-1C9E-4BB6-BA86-FD939018A811}" sibTransId="{5FAC8B53-8F98-4B1B-BC3D-17D244EFE777}"/>
    <dgm:cxn modelId="{0C097196-7A7C-4D54-8713-A35BEA107B4C}" type="presOf" srcId="{89027054-1698-400F-BF7F-0BE3C6EA69DF}" destId="{602A7ABC-93BD-4AEA-A070-1501062DF55C}" srcOrd="0" destOrd="0" presId="urn:microsoft.com/office/officeart/2005/8/layout/matrix3"/>
    <dgm:cxn modelId="{34459F96-2F95-4E98-9BFC-00ECCB943968}" srcId="{413C65D3-71D4-4CFE-B5C4-AADCD5BB04AF}" destId="{165373D3-B46E-476E-A4A9-CB52DB43C377}" srcOrd="0" destOrd="0" parTransId="{9B10B25F-FC2B-4CAC-AB12-67CE266279B2}" sibTransId="{920953AF-1293-4425-AB05-D8CA79BC7A61}"/>
    <dgm:cxn modelId="{07552399-2858-4758-B977-8C1865DAD899}" type="presOf" srcId="{C5231517-1E35-4FFD-8D92-3DE962D38B2B}" destId="{D841E6BF-11FE-445D-8B88-23D1FE198D39}" srcOrd="0" destOrd="0" presId="urn:microsoft.com/office/officeart/2005/8/layout/matrix3"/>
    <dgm:cxn modelId="{A3F809D6-10FC-4366-BDD7-F600595DE2AE}" type="presOf" srcId="{165373D3-B46E-476E-A4A9-CB52DB43C377}" destId="{9AA69A2A-39BB-4C15-8072-8CA794D83648}" srcOrd="0" destOrd="0" presId="urn:microsoft.com/office/officeart/2005/8/layout/matrix3"/>
    <dgm:cxn modelId="{222F319C-5FC8-43B1-80FE-823F4A434D01}" type="presParOf" srcId="{E5A882B7-86C1-4C71-B9B0-8715D46527D4}" destId="{34C6957D-029C-4864-B9FF-6723328F7A6E}" srcOrd="0" destOrd="0" presId="urn:microsoft.com/office/officeart/2005/8/layout/matrix3"/>
    <dgm:cxn modelId="{77D0CE6A-332F-4447-8857-C9E4A969F049}" type="presParOf" srcId="{E5A882B7-86C1-4C71-B9B0-8715D46527D4}" destId="{9AA69A2A-39BB-4C15-8072-8CA794D83648}" srcOrd="1" destOrd="0" presId="urn:microsoft.com/office/officeart/2005/8/layout/matrix3"/>
    <dgm:cxn modelId="{A15C5AAA-5F70-48DB-BC49-FF0E9E7AC562}" type="presParOf" srcId="{E5A882B7-86C1-4C71-B9B0-8715D46527D4}" destId="{E345DB22-ACB8-4C33-8E68-CC2EB326238E}" srcOrd="2" destOrd="0" presId="urn:microsoft.com/office/officeart/2005/8/layout/matrix3"/>
    <dgm:cxn modelId="{4B4AFE28-28D2-4A4D-BC9F-8685F1CC3939}" type="presParOf" srcId="{E5A882B7-86C1-4C71-B9B0-8715D46527D4}" destId="{D841E6BF-11FE-445D-8B88-23D1FE198D39}" srcOrd="3" destOrd="0" presId="urn:microsoft.com/office/officeart/2005/8/layout/matrix3"/>
    <dgm:cxn modelId="{6F3B8E7C-61E8-453D-94F1-6458541AB0CB}"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9027054-1698-400F-BF7F-0BE3C6EA69DF}">
      <dgm:prSet phldr="0"/>
      <dgm:spPr/>
      <dgm:t>
        <a:bodyPr/>
        <a:lstStyle/>
        <a:p>
          <a:pPr rtl="0"/>
          <a:r>
            <a:rPr lang="en-US">
              <a:latin typeface="Calibri Light" panose="020F0302020204030204"/>
            </a:rPr>
            <a:t>A) Pagal žolę</a:t>
          </a:r>
        </a:p>
      </dgm:t>
    </dgm:pt>
    <dgm:pt modelId="{CF70955C-9D34-4795-B968-7F6685E3D95A}" type="parTrans" cxnId="{1676E405-E1DA-4983-BCEA-1294E8E00838}">
      <dgm:prSet/>
      <dgm:spPr/>
    </dgm:pt>
    <dgm:pt modelId="{F2C0456A-0440-4741-A9A8-41F452981EF9}" type="sibTrans" cxnId="{1676E405-E1DA-4983-BCEA-1294E8E00838}">
      <dgm:prSet/>
      <dgm:spPr/>
    </dgm:pt>
    <dgm:pt modelId="{B4ACA9D3-9F3D-4FE6-A8A9-A39C376DFB61}">
      <dgm:prSet phldr="0"/>
      <dgm:spPr/>
      <dgm:t>
        <a:bodyPr/>
        <a:lstStyle/>
        <a:p>
          <a:pPr rtl="0"/>
          <a:r>
            <a:rPr lang="en-US">
              <a:latin typeface="Calibri Light" panose="020F0302020204030204"/>
            </a:rPr>
            <a:t>B) Pagal žvaigždes</a:t>
          </a:r>
        </a:p>
      </dgm:t>
    </dgm:pt>
    <dgm:pt modelId="{407E4506-8A52-4B80-AB75-1A7C206D5DAD}" type="parTrans" cxnId="{BE55BCE6-171A-43C3-9139-A3B315CB69B7}">
      <dgm:prSet/>
      <dgm:spPr/>
    </dgm:pt>
    <dgm:pt modelId="{4A7B001D-A00D-46FF-87B3-ACCBBB6B4CBE}" type="sibTrans" cxnId="{BE55BCE6-171A-43C3-9139-A3B315CB69B7}">
      <dgm:prSet/>
      <dgm:spPr/>
    </dgm:pt>
    <dgm:pt modelId="{6E3F3EC5-03E6-474C-A01A-8C2A172D9779}">
      <dgm:prSet phldr="0"/>
      <dgm:spPr/>
      <dgm:t>
        <a:bodyPr/>
        <a:lstStyle/>
        <a:p>
          <a:pPr rtl="0"/>
          <a:r>
            <a:rPr lang="en-US">
              <a:latin typeface="Calibri Light" panose="020F0302020204030204"/>
            </a:rPr>
            <a:t>C) Pagal akmenis</a:t>
          </a:r>
        </a:p>
      </dgm:t>
    </dgm:pt>
    <dgm:pt modelId="{86EB21E6-919D-439B-97E4-0E9C715793C6}" type="parTrans" cxnId="{3FE6736C-816C-4C0D-B6FA-34E5241115A1}">
      <dgm:prSet/>
      <dgm:spPr/>
    </dgm:pt>
    <dgm:pt modelId="{53250038-75DA-4B8B-8323-44EBFEB8C742}" type="sibTrans" cxnId="{3FE6736C-816C-4C0D-B6FA-34E5241115A1}">
      <dgm:prSet/>
      <dgm:spPr/>
    </dgm:pt>
    <dgm:pt modelId="{BB46D41A-595F-4BC0-8B5C-4371F81D67CD}">
      <dgm:prSet phldr="0"/>
      <dgm:spPr/>
      <dgm:t>
        <a:bodyPr/>
        <a:lstStyle/>
        <a:p>
          <a:pPr rtl="0"/>
          <a:r>
            <a:rPr lang="en-US">
              <a:latin typeface="Calibri Light" panose="020F0302020204030204"/>
            </a:rPr>
            <a:t>D) Visi atsakymai </a:t>
          </a:r>
          <a:r>
            <a:rPr lang="en-US" err="1">
              <a:latin typeface="Calibri Light" panose="020F0302020204030204"/>
            </a:rPr>
            <a:t>teisingi</a:t>
          </a:r>
          <a:endParaRPr lang="en-US">
            <a:latin typeface="Calibri Light" panose="020F0302020204030204"/>
          </a:endParaRPr>
        </a:p>
      </dgm:t>
    </dgm:pt>
    <dgm:pt modelId="{0B401A17-8852-4A73-B0D1-2A1D9E497AB8}" type="parTrans" cxnId="{D1733AF1-F592-4B4A-99AA-36D197B1CDDD}">
      <dgm:prSet/>
      <dgm:spPr/>
    </dgm:pt>
    <dgm:pt modelId="{DE8EEB00-B34E-4E88-AF18-605959E07780}" type="sibTrans" cxnId="{D1733AF1-F592-4B4A-99AA-36D197B1CDDD}">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a:solidFill>
          <a:schemeClr val="accent6"/>
        </a:solidFill>
      </dgm:spPr>
    </dgm:pt>
  </dgm:ptLst>
  <dgm:cxnLst>
    <dgm:cxn modelId="{1676E405-E1DA-4983-BCEA-1294E8E00838}" srcId="{413C65D3-71D4-4CFE-B5C4-AADCD5BB04AF}" destId="{89027054-1698-400F-BF7F-0BE3C6EA69DF}" srcOrd="0" destOrd="0" parTransId="{CF70955C-9D34-4795-B968-7F6685E3D95A}" sibTransId="{F2C0456A-0440-4741-A9A8-41F452981EF9}"/>
    <dgm:cxn modelId="{8D945B63-512E-448A-9B5A-1D6201D6013D}" type="presOf" srcId="{6E3F3EC5-03E6-474C-A01A-8C2A172D9779}" destId="{D841E6BF-11FE-445D-8B88-23D1FE198D39}" srcOrd="0" destOrd="0" presId="urn:microsoft.com/office/officeart/2005/8/layout/matrix3"/>
    <dgm:cxn modelId="{3FE6736C-816C-4C0D-B6FA-34E5241115A1}" srcId="{413C65D3-71D4-4CFE-B5C4-AADCD5BB04AF}" destId="{6E3F3EC5-03E6-474C-A01A-8C2A172D9779}" srcOrd="2" destOrd="0" parTransId="{86EB21E6-919D-439B-97E4-0E9C715793C6}" sibTransId="{53250038-75DA-4B8B-8323-44EBFEB8C742}"/>
    <dgm:cxn modelId="{030B716F-644F-48DA-824A-146ADBD0DEB5}" type="presOf" srcId="{413C65D3-71D4-4CFE-B5C4-AADCD5BB04AF}" destId="{E5A882B7-86C1-4C71-B9B0-8715D46527D4}" srcOrd="0" destOrd="0" presId="urn:microsoft.com/office/officeart/2005/8/layout/matrix3"/>
    <dgm:cxn modelId="{7C32C651-1707-4DB1-81F9-1B9A32986812}" type="presOf" srcId="{BB46D41A-595F-4BC0-8B5C-4371F81D67CD}" destId="{602A7ABC-93BD-4AEA-A070-1501062DF55C}" srcOrd="0" destOrd="0" presId="urn:microsoft.com/office/officeart/2005/8/layout/matrix3"/>
    <dgm:cxn modelId="{573427BE-AB58-41CE-A97C-6070429B166F}" type="presOf" srcId="{B4ACA9D3-9F3D-4FE6-A8A9-A39C376DFB61}" destId="{E345DB22-ACB8-4C33-8E68-CC2EB326238E}" srcOrd="0" destOrd="0" presId="urn:microsoft.com/office/officeart/2005/8/layout/matrix3"/>
    <dgm:cxn modelId="{578F23DC-9D56-4D31-8D77-0762F433ACE2}" type="presOf" srcId="{89027054-1698-400F-BF7F-0BE3C6EA69DF}" destId="{9AA69A2A-39BB-4C15-8072-8CA794D83648}" srcOrd="0" destOrd="0" presId="urn:microsoft.com/office/officeart/2005/8/layout/matrix3"/>
    <dgm:cxn modelId="{BE55BCE6-171A-43C3-9139-A3B315CB69B7}" srcId="{413C65D3-71D4-4CFE-B5C4-AADCD5BB04AF}" destId="{B4ACA9D3-9F3D-4FE6-A8A9-A39C376DFB61}" srcOrd="1" destOrd="0" parTransId="{407E4506-8A52-4B80-AB75-1A7C206D5DAD}" sibTransId="{4A7B001D-A00D-46FF-87B3-ACCBBB6B4CBE}"/>
    <dgm:cxn modelId="{D1733AF1-F592-4B4A-99AA-36D197B1CDDD}" srcId="{413C65D3-71D4-4CFE-B5C4-AADCD5BB04AF}" destId="{BB46D41A-595F-4BC0-8B5C-4371F81D67CD}" srcOrd="3" destOrd="0" parTransId="{0B401A17-8852-4A73-B0D1-2A1D9E497AB8}" sibTransId="{DE8EEB00-B34E-4E88-AF18-605959E07780}"/>
    <dgm:cxn modelId="{222F319C-5FC8-43B1-80FE-823F4A434D01}" type="presParOf" srcId="{E5A882B7-86C1-4C71-B9B0-8715D46527D4}" destId="{34C6957D-029C-4864-B9FF-6723328F7A6E}" srcOrd="0" destOrd="0" presId="urn:microsoft.com/office/officeart/2005/8/layout/matrix3"/>
    <dgm:cxn modelId="{77D0CE6A-332F-4447-8857-C9E4A969F049}" type="presParOf" srcId="{E5A882B7-86C1-4C71-B9B0-8715D46527D4}" destId="{9AA69A2A-39BB-4C15-8072-8CA794D83648}" srcOrd="1" destOrd="0" presId="urn:microsoft.com/office/officeart/2005/8/layout/matrix3"/>
    <dgm:cxn modelId="{A15C5AAA-5F70-48DB-BC49-FF0E9E7AC562}" type="presParOf" srcId="{E5A882B7-86C1-4C71-B9B0-8715D46527D4}" destId="{E345DB22-ACB8-4C33-8E68-CC2EB326238E}" srcOrd="2" destOrd="0" presId="urn:microsoft.com/office/officeart/2005/8/layout/matrix3"/>
    <dgm:cxn modelId="{4B4AFE28-28D2-4A4D-BC9F-8685F1CC3939}" type="presParOf" srcId="{E5A882B7-86C1-4C71-B9B0-8715D46527D4}" destId="{D841E6BF-11FE-445D-8B88-23D1FE198D39}" srcOrd="3" destOrd="0" presId="urn:microsoft.com/office/officeart/2005/8/layout/matrix3"/>
    <dgm:cxn modelId="{6F3B8E7C-61E8-453D-94F1-6458541AB0CB}"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BB46D41A-595F-4BC0-8B5C-4371F81D67CD}">
      <dgm:prSet phldr="0"/>
      <dgm:spPr/>
      <dgm:t>
        <a:bodyPr/>
        <a:lstStyle/>
        <a:p>
          <a:pPr rtl="0"/>
          <a:r>
            <a:rPr lang="en-US">
              <a:latin typeface="Calibri Light" panose="020F0302020204030204"/>
            </a:rPr>
            <a:t>A) </a:t>
          </a:r>
          <a:r>
            <a:rPr lang="en-US" err="1">
              <a:latin typeface="Calibri Light" panose="020F0302020204030204"/>
            </a:rPr>
            <a:t>Kompasas</a:t>
          </a:r>
          <a:r>
            <a:rPr lang="en-US">
              <a:latin typeface="Calibri Light" panose="020F0302020204030204"/>
            </a:rPr>
            <a:t> </a:t>
          </a:r>
          <a:r>
            <a:rPr lang="en-US" err="1">
              <a:latin typeface="Calibri Light" panose="020F0302020204030204"/>
            </a:rPr>
            <a:t>turi</a:t>
          </a:r>
          <a:r>
            <a:rPr lang="en-US">
              <a:latin typeface="Calibri Light" panose="020F0302020204030204"/>
            </a:rPr>
            <a:t> dvi </a:t>
          </a:r>
          <a:r>
            <a:rPr lang="en-US" err="1">
              <a:latin typeface="Calibri Light" panose="020F0302020204030204"/>
            </a:rPr>
            <a:t>adatėles</a:t>
          </a:r>
          <a:r>
            <a:rPr lang="en-US">
              <a:latin typeface="Calibri Light" panose="020F0302020204030204"/>
            </a:rPr>
            <a:t> </a:t>
          </a:r>
          <a:r>
            <a:rPr lang="en-US" err="1">
              <a:latin typeface="Calibri Light" panose="020F0302020204030204"/>
            </a:rPr>
            <a:t>puses</a:t>
          </a:r>
          <a:r>
            <a:rPr lang="en-US">
              <a:latin typeface="Calibri Light" panose="020F0302020204030204"/>
            </a:rPr>
            <a:t> </a:t>
          </a:r>
          <a:r>
            <a:rPr lang="en-US" err="1">
              <a:latin typeface="Calibri Light" panose="020F0302020204030204"/>
            </a:rPr>
            <a:t>rytinė</a:t>
          </a:r>
          <a:r>
            <a:rPr lang="en-US">
              <a:latin typeface="Calibri Light" panose="020F0302020204030204"/>
            </a:rPr>
            <a:t> </a:t>
          </a:r>
          <a:r>
            <a:rPr lang="en-US" err="1">
              <a:latin typeface="Calibri Light" panose="020F0302020204030204"/>
            </a:rPr>
            <a:t>ir</a:t>
          </a:r>
          <a:r>
            <a:rPr lang="en-US">
              <a:latin typeface="Calibri Light" panose="020F0302020204030204"/>
            </a:rPr>
            <a:t> </a:t>
          </a:r>
          <a:r>
            <a:rPr lang="en-US" err="1">
              <a:latin typeface="Calibri Light" panose="020F0302020204030204"/>
            </a:rPr>
            <a:t>vakarinė</a:t>
          </a:r>
          <a:endParaRPr lang="en-US">
            <a:latin typeface="Calibri Light" panose="020F0302020204030204"/>
          </a:endParaRPr>
        </a:p>
      </dgm:t>
    </dgm:pt>
    <dgm:pt modelId="{0B401A17-8852-4A73-B0D1-2A1D9E497AB8}" type="parTrans" cxnId="{D1733AF1-F592-4B4A-99AA-36D197B1CDDD}">
      <dgm:prSet/>
      <dgm:spPr/>
    </dgm:pt>
    <dgm:pt modelId="{DE8EEB00-B34E-4E88-AF18-605959E07780}" type="sibTrans" cxnId="{D1733AF1-F592-4B4A-99AA-36D197B1CDDD}">
      <dgm:prSet/>
      <dgm:spPr/>
    </dgm:pt>
    <dgm:pt modelId="{32C81D26-F54D-49A7-90C7-460E4E9238ED}">
      <dgm:prSet phldr="0"/>
      <dgm:spPr/>
      <dgm:t>
        <a:bodyPr/>
        <a:lstStyle/>
        <a:p>
          <a:pPr rtl="0"/>
          <a:r>
            <a:rPr lang="en-US">
              <a:latin typeface="Calibri Light" panose="020F0302020204030204"/>
            </a:rPr>
            <a:t>B) </a:t>
          </a:r>
          <a:r>
            <a:rPr lang="en-US" err="1">
              <a:latin typeface="Calibri Light" panose="020F0302020204030204"/>
            </a:rPr>
            <a:t>Kompasas</a:t>
          </a:r>
          <a:r>
            <a:rPr lang="en-US">
              <a:latin typeface="Calibri Light" panose="020F0302020204030204"/>
            </a:rPr>
            <a:t> </a:t>
          </a:r>
          <a:r>
            <a:rPr lang="en-US" err="1">
              <a:latin typeface="Calibri Light" panose="020F0302020204030204"/>
            </a:rPr>
            <a:t>orientuojasi</a:t>
          </a:r>
          <a:r>
            <a:rPr lang="en-US">
              <a:latin typeface="Calibri Light" panose="020F0302020204030204"/>
            </a:rPr>
            <a:t> </a:t>
          </a:r>
          <a:r>
            <a:rPr lang="en-US" err="1">
              <a:latin typeface="Calibri Light" panose="020F0302020204030204"/>
            </a:rPr>
            <a:t>pagal</a:t>
          </a:r>
          <a:r>
            <a:rPr lang="en-US">
              <a:latin typeface="Calibri Light" panose="020F0302020204030204"/>
            </a:rPr>
            <a:t> </a:t>
          </a:r>
          <a:r>
            <a:rPr lang="en-US" err="1">
              <a:latin typeface="Calibri Light" panose="020F0302020204030204"/>
            </a:rPr>
            <a:t>magnetinį</a:t>
          </a:r>
          <a:r>
            <a:rPr lang="en-US">
              <a:latin typeface="Calibri Light" panose="020F0302020204030204"/>
            </a:rPr>
            <a:t> </a:t>
          </a:r>
          <a:r>
            <a:rPr lang="en-US" err="1">
              <a:latin typeface="Calibri Light" panose="020F0302020204030204"/>
            </a:rPr>
            <a:t>lauką</a:t>
          </a:r>
          <a:endParaRPr lang="en-US">
            <a:latin typeface="Calibri Light" panose="020F0302020204030204"/>
          </a:endParaRPr>
        </a:p>
      </dgm:t>
    </dgm:pt>
    <dgm:pt modelId="{EFCB2FEF-504B-46A7-B026-F091F797CDEF}" type="parTrans" cxnId="{951605DC-9ABE-4D3C-8592-E605FA5D4BEF}">
      <dgm:prSet/>
      <dgm:spPr/>
    </dgm:pt>
    <dgm:pt modelId="{B8A16E84-16DD-44D2-8AA5-D4052A726579}" type="sibTrans" cxnId="{951605DC-9ABE-4D3C-8592-E605FA5D4BEF}">
      <dgm:prSet/>
      <dgm:spPr/>
    </dgm:pt>
    <dgm:pt modelId="{4FA6D166-4256-4BA6-B85A-A29091D5C8B6}">
      <dgm:prSet phldr="0"/>
      <dgm:spPr/>
      <dgm:t>
        <a:bodyPr/>
        <a:lstStyle/>
        <a:p>
          <a:pPr algn="l" rtl="0">
            <a:lnSpc>
              <a:spcPct val="90000"/>
            </a:lnSpc>
          </a:pPr>
          <a:r>
            <a:rPr lang="en-US">
              <a:latin typeface="Calibri Light" panose="020F0302020204030204"/>
            </a:rPr>
            <a:t>C)</a:t>
          </a:r>
          <a:r>
            <a:rPr lang="lt-LT" b="0">
              <a:solidFill>
                <a:schemeClr val="bg1"/>
              </a:solidFill>
              <a:latin typeface="Calibri"/>
              <a:cs typeface="Calibri"/>
            </a:rPr>
            <a:t>Kompasas turi sugraduotą skalę, paprastai nuo 0 iki 180 laipsnių, kuri padeda nustatyti kryptį </a:t>
          </a:r>
        </a:p>
      </dgm:t>
    </dgm:pt>
    <dgm:pt modelId="{164009DF-C861-4075-85EB-4B502DA377D6}" type="parTrans" cxnId="{9430F9CF-5322-44E4-8D5E-38FD8768C630}">
      <dgm:prSet/>
      <dgm:spPr/>
    </dgm:pt>
    <dgm:pt modelId="{76A60C64-A611-4664-B3B6-B30F79A98F7E}" type="sibTrans" cxnId="{9430F9CF-5322-44E4-8D5E-38FD8768C630}">
      <dgm:prSet/>
      <dgm:spPr/>
    </dgm:pt>
    <dgm:pt modelId="{DAE7CE03-7F6E-4D0B-9269-B7993B5EFC76}">
      <dgm:prSet phldr="0"/>
      <dgm:spPr/>
      <dgm:t>
        <a:bodyPr/>
        <a:lstStyle/>
        <a:p>
          <a:pPr rtl="0"/>
          <a:r>
            <a:rPr lang="lt-LT">
              <a:latin typeface="Calibri Light" panose="020F0302020204030204"/>
            </a:rPr>
            <a:t>D) Visi atsakymai teisingi</a:t>
          </a:r>
          <a:endParaRPr lang="lt-LT"/>
        </a:p>
      </dgm:t>
    </dgm:pt>
    <dgm:pt modelId="{14C7ECDF-E798-4AC4-AC47-DC328F0C8730}" type="parTrans" cxnId="{CC7B4F03-95D4-4C60-9FEF-B58EAB522E44}">
      <dgm:prSet/>
      <dgm:spPr/>
    </dgm:pt>
    <dgm:pt modelId="{BD0155D5-ED86-4506-BD2F-9716D34CEEC1}" type="sibTrans" cxnId="{CC7B4F03-95D4-4C60-9FEF-B58EAB522E44}">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a:solidFill>
          <a:schemeClr val="accent6"/>
        </a:solidFill>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CC7B4F03-95D4-4C60-9FEF-B58EAB522E44}" srcId="{413C65D3-71D4-4CFE-B5C4-AADCD5BB04AF}" destId="{DAE7CE03-7F6E-4D0B-9269-B7993B5EFC76}" srcOrd="3" destOrd="0" parTransId="{14C7ECDF-E798-4AC4-AC47-DC328F0C8730}" sibTransId="{BD0155D5-ED86-4506-BD2F-9716D34CEEC1}"/>
    <dgm:cxn modelId="{4F208E12-6915-4FBA-BBF5-566A0AAB5A4A}" type="presOf" srcId="{4FA6D166-4256-4BA6-B85A-A29091D5C8B6}" destId="{D841E6BF-11FE-445D-8B88-23D1FE198D39}" srcOrd="0" destOrd="0" presId="urn:microsoft.com/office/officeart/2005/8/layout/matrix3"/>
    <dgm:cxn modelId="{103F1269-B91A-49AA-AC88-112B7A4AF5BB}" type="presOf" srcId="{BB46D41A-595F-4BC0-8B5C-4371F81D67CD}" destId="{9AA69A2A-39BB-4C15-8072-8CA794D83648}"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E39E709A-F449-4B71-B147-014B4293DAAE}" type="presOf" srcId="{DAE7CE03-7F6E-4D0B-9269-B7993B5EFC76}" destId="{602A7ABC-93BD-4AEA-A070-1501062DF55C}" srcOrd="0" destOrd="0" presId="urn:microsoft.com/office/officeart/2005/8/layout/matrix3"/>
    <dgm:cxn modelId="{6BF13CA4-A0D3-4AD8-87FC-002D2D237E00}" type="presOf" srcId="{32C81D26-F54D-49A7-90C7-460E4E9238ED}" destId="{E345DB22-ACB8-4C33-8E68-CC2EB326238E}" srcOrd="0" destOrd="0" presId="urn:microsoft.com/office/officeart/2005/8/layout/matrix3"/>
    <dgm:cxn modelId="{9430F9CF-5322-44E4-8D5E-38FD8768C630}" srcId="{413C65D3-71D4-4CFE-B5C4-AADCD5BB04AF}" destId="{4FA6D166-4256-4BA6-B85A-A29091D5C8B6}" srcOrd="2" destOrd="0" parTransId="{164009DF-C861-4075-85EB-4B502DA377D6}" sibTransId="{76A60C64-A611-4664-B3B6-B30F79A98F7E}"/>
    <dgm:cxn modelId="{951605DC-9ABE-4D3C-8592-E605FA5D4BEF}" srcId="{413C65D3-71D4-4CFE-B5C4-AADCD5BB04AF}" destId="{32C81D26-F54D-49A7-90C7-460E4E9238ED}" srcOrd="1" destOrd="0" parTransId="{EFCB2FEF-504B-46A7-B026-F091F797CDEF}" sibTransId="{B8A16E84-16DD-44D2-8AA5-D4052A726579}"/>
    <dgm:cxn modelId="{D1733AF1-F592-4B4A-99AA-36D197B1CDDD}" srcId="{413C65D3-71D4-4CFE-B5C4-AADCD5BB04AF}" destId="{BB46D41A-595F-4BC0-8B5C-4371F81D67CD}" srcOrd="0" destOrd="0" parTransId="{0B401A17-8852-4A73-B0D1-2A1D9E497AB8}" sibTransId="{DE8EEB00-B34E-4E88-AF18-605959E07780}"/>
    <dgm:cxn modelId="{584EBFCC-B4AB-45FE-A40F-4A3ABD5E0150}" type="presParOf" srcId="{E5A882B7-86C1-4C71-B9B0-8715D46527D4}" destId="{34C6957D-029C-4864-B9FF-6723328F7A6E}" srcOrd="0" destOrd="0" presId="urn:microsoft.com/office/officeart/2005/8/layout/matrix3"/>
    <dgm:cxn modelId="{D7A12901-86CE-414A-AA8E-4D3617F12D13}" type="presParOf" srcId="{E5A882B7-86C1-4C71-B9B0-8715D46527D4}" destId="{9AA69A2A-39BB-4C15-8072-8CA794D83648}" srcOrd="1" destOrd="0" presId="urn:microsoft.com/office/officeart/2005/8/layout/matrix3"/>
    <dgm:cxn modelId="{8A01D601-7EAD-4330-AE7B-ED2A36CC0AE5}" type="presParOf" srcId="{E5A882B7-86C1-4C71-B9B0-8715D46527D4}" destId="{E345DB22-ACB8-4C33-8E68-CC2EB326238E}" srcOrd="2" destOrd="0" presId="urn:microsoft.com/office/officeart/2005/8/layout/matrix3"/>
    <dgm:cxn modelId="{FF5AA6F8-8268-4CEE-BF06-6420A7CEA727}" type="presParOf" srcId="{E5A882B7-86C1-4C71-B9B0-8715D46527D4}" destId="{D841E6BF-11FE-445D-8B88-23D1FE198D39}" srcOrd="3" destOrd="0" presId="urn:microsoft.com/office/officeart/2005/8/layout/matrix3"/>
    <dgm:cxn modelId="{5DBD7027-8B92-454D-A8AD-A33A0966B1C9}"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AE7CE03-7F6E-4D0B-9269-B7993B5EFC76}">
      <dgm:prSet phldr="0"/>
      <dgm:spPr/>
      <dgm:t>
        <a:bodyPr/>
        <a:lstStyle/>
        <a:p>
          <a:pPr rtl="0"/>
          <a:r>
            <a:rPr lang="en-US">
              <a:latin typeface="Calibri Light" panose="020F0302020204030204"/>
            </a:rPr>
            <a:t>A) 7</a:t>
          </a:r>
          <a:endParaRPr lang="en-US"/>
        </a:p>
      </dgm:t>
    </dgm:pt>
    <dgm:pt modelId="{14C7ECDF-E798-4AC4-AC47-DC328F0C8730}" type="parTrans" cxnId="{CC7B4F03-95D4-4C60-9FEF-B58EAB522E44}">
      <dgm:prSet/>
      <dgm:spPr/>
    </dgm:pt>
    <dgm:pt modelId="{BD0155D5-ED86-4506-BD2F-9716D34CEEC1}" type="sibTrans" cxnId="{CC7B4F03-95D4-4C60-9FEF-B58EAB522E44}">
      <dgm:prSet/>
      <dgm:spPr/>
    </dgm:pt>
    <dgm:pt modelId="{CAD6EAEF-3939-48EE-9852-A73061A32F80}">
      <dgm:prSet phldr="0"/>
      <dgm:spPr/>
      <dgm:t>
        <a:bodyPr/>
        <a:lstStyle/>
        <a:p>
          <a:pPr rtl="0"/>
          <a:r>
            <a:rPr lang="en-US">
              <a:latin typeface="Calibri Light" panose="020F0302020204030204"/>
            </a:rPr>
            <a:t>B) 6</a:t>
          </a:r>
        </a:p>
      </dgm:t>
    </dgm:pt>
    <dgm:pt modelId="{488A814D-FD6B-475C-BDA0-2E01B172AEB1}" type="parTrans" cxnId="{52120EF1-4749-4504-922C-7B9B1CD9623F}">
      <dgm:prSet/>
      <dgm:spPr/>
    </dgm:pt>
    <dgm:pt modelId="{569EA200-24B3-41BA-A289-E2BCF21FD594}" type="sibTrans" cxnId="{52120EF1-4749-4504-922C-7B9B1CD9623F}">
      <dgm:prSet/>
      <dgm:spPr/>
    </dgm:pt>
    <dgm:pt modelId="{E0F22E14-AEB8-4FC2-BACA-A5363650348D}">
      <dgm:prSet phldr="0"/>
      <dgm:spPr/>
      <dgm:t>
        <a:bodyPr/>
        <a:lstStyle/>
        <a:p>
          <a:pPr rtl="0"/>
          <a:r>
            <a:rPr lang="en-US">
              <a:latin typeface="Calibri Light" panose="020F0302020204030204"/>
            </a:rPr>
            <a:t>C) 3</a:t>
          </a:r>
        </a:p>
      </dgm:t>
    </dgm:pt>
    <dgm:pt modelId="{F9027F05-6B35-4E80-A96F-16DA265417DE}" type="parTrans" cxnId="{D5291AD9-F038-4089-BF63-324B4A4BB964}">
      <dgm:prSet/>
      <dgm:spPr/>
    </dgm:pt>
    <dgm:pt modelId="{3C8A460B-4ADB-4707-88BB-34E762A2E28D}" type="sibTrans" cxnId="{D5291AD9-F038-4089-BF63-324B4A4BB964}">
      <dgm:prSet/>
      <dgm:spPr/>
    </dgm:pt>
    <dgm:pt modelId="{D5F4DD68-C2B4-4B7C-9A47-DDDB46D71DE7}">
      <dgm:prSet phldr="0"/>
      <dgm:spPr/>
      <dgm:t>
        <a:bodyPr/>
        <a:lstStyle/>
        <a:p>
          <a:pPr rtl="0"/>
          <a:r>
            <a:rPr lang="en-US">
              <a:latin typeface="Calibri Light" panose="020F0302020204030204"/>
            </a:rPr>
            <a:t>D) 8</a:t>
          </a:r>
        </a:p>
      </dgm:t>
    </dgm:pt>
    <dgm:pt modelId="{EEE4D189-05E6-4CF0-8D4D-4F0C61616638}" type="parTrans" cxnId="{63A356C7-0E1B-40FD-955F-FCA4D6DB627B}">
      <dgm:prSet/>
      <dgm:spPr/>
    </dgm:pt>
    <dgm:pt modelId="{404A8F35-77FE-4F08-AB82-9DE30A716E90}" type="sibTrans" cxnId="{63A356C7-0E1B-40FD-955F-FCA4D6DB627B}">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a:solidFill>
          <a:schemeClr val="accent6"/>
        </a:solidFill>
      </dgm:spPr>
    </dgm:pt>
  </dgm:ptLst>
  <dgm:cxnLst>
    <dgm:cxn modelId="{CC7B4F03-95D4-4C60-9FEF-B58EAB522E44}" srcId="{413C65D3-71D4-4CFE-B5C4-AADCD5BB04AF}" destId="{DAE7CE03-7F6E-4D0B-9269-B7993B5EFC76}" srcOrd="0" destOrd="0" parTransId="{14C7ECDF-E798-4AC4-AC47-DC328F0C8730}" sibTransId="{BD0155D5-ED86-4506-BD2F-9716D34CEEC1}"/>
    <dgm:cxn modelId="{F52F052E-45AE-4350-9CE4-C49FC1C28D94}" type="presOf" srcId="{DAE7CE03-7F6E-4D0B-9269-B7993B5EFC76}" destId="{9AA69A2A-39BB-4C15-8072-8CA794D83648}" srcOrd="0" destOrd="0" presId="urn:microsoft.com/office/officeart/2005/8/layout/matrix3"/>
    <dgm:cxn modelId="{21497B49-6B9A-4F2E-B2B6-D5EEF3F33E69}" type="presOf" srcId="{D5F4DD68-C2B4-4B7C-9A47-DDDB46D71DE7}" destId="{602A7ABC-93BD-4AEA-A070-1501062DF55C}"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AE9C3B56-37F2-4201-9B26-EEB59F8310EA}" type="presOf" srcId="{E0F22E14-AEB8-4FC2-BACA-A5363650348D}" destId="{D841E6BF-11FE-445D-8B88-23D1FE198D39}" srcOrd="0" destOrd="0" presId="urn:microsoft.com/office/officeart/2005/8/layout/matrix3"/>
    <dgm:cxn modelId="{6F782D9B-048A-4967-8918-BE240B47CE98}" type="presOf" srcId="{CAD6EAEF-3939-48EE-9852-A73061A32F80}" destId="{E345DB22-ACB8-4C33-8E68-CC2EB326238E}" srcOrd="0" destOrd="0" presId="urn:microsoft.com/office/officeart/2005/8/layout/matrix3"/>
    <dgm:cxn modelId="{63A356C7-0E1B-40FD-955F-FCA4D6DB627B}" srcId="{413C65D3-71D4-4CFE-B5C4-AADCD5BB04AF}" destId="{D5F4DD68-C2B4-4B7C-9A47-DDDB46D71DE7}" srcOrd="3" destOrd="0" parTransId="{EEE4D189-05E6-4CF0-8D4D-4F0C61616638}" sibTransId="{404A8F35-77FE-4F08-AB82-9DE30A716E90}"/>
    <dgm:cxn modelId="{D5291AD9-F038-4089-BF63-324B4A4BB964}" srcId="{413C65D3-71D4-4CFE-B5C4-AADCD5BB04AF}" destId="{E0F22E14-AEB8-4FC2-BACA-A5363650348D}" srcOrd="2" destOrd="0" parTransId="{F9027F05-6B35-4E80-A96F-16DA265417DE}" sibTransId="{3C8A460B-4ADB-4707-88BB-34E762A2E28D}"/>
    <dgm:cxn modelId="{52120EF1-4749-4504-922C-7B9B1CD9623F}" srcId="{413C65D3-71D4-4CFE-B5C4-AADCD5BB04AF}" destId="{CAD6EAEF-3939-48EE-9852-A73061A32F80}" srcOrd="1" destOrd="0" parTransId="{488A814D-FD6B-475C-BDA0-2E01B172AEB1}" sibTransId="{569EA200-24B3-41BA-A289-E2BCF21FD594}"/>
    <dgm:cxn modelId="{C811DBF2-AEE9-469E-950E-8E7AFFD653BB}" type="presParOf" srcId="{E5A882B7-86C1-4C71-B9B0-8715D46527D4}" destId="{34C6957D-029C-4864-B9FF-6723328F7A6E}" srcOrd="0" destOrd="0" presId="urn:microsoft.com/office/officeart/2005/8/layout/matrix3"/>
    <dgm:cxn modelId="{0FDD29AF-F984-454F-ACB5-4178F036BE41}" type="presParOf" srcId="{E5A882B7-86C1-4C71-B9B0-8715D46527D4}" destId="{9AA69A2A-39BB-4C15-8072-8CA794D83648}" srcOrd="1" destOrd="0" presId="urn:microsoft.com/office/officeart/2005/8/layout/matrix3"/>
    <dgm:cxn modelId="{F55649BB-0A9C-435D-AC02-FE58536BE9E6}" type="presParOf" srcId="{E5A882B7-86C1-4C71-B9B0-8715D46527D4}" destId="{E345DB22-ACB8-4C33-8E68-CC2EB326238E}" srcOrd="2" destOrd="0" presId="urn:microsoft.com/office/officeart/2005/8/layout/matrix3"/>
    <dgm:cxn modelId="{EFB84F3F-A395-4762-8CFF-F13927ABD356}" type="presParOf" srcId="{E5A882B7-86C1-4C71-B9B0-8715D46527D4}" destId="{D841E6BF-11FE-445D-8B88-23D1FE198D39}" srcOrd="3" destOrd="0" presId="urn:microsoft.com/office/officeart/2005/8/layout/matrix3"/>
    <dgm:cxn modelId="{C4FD2B16-BB3C-4578-83DC-9A7F5A4FAD74}"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AE7CE03-7F6E-4D0B-9269-B7993B5EFC76}">
      <dgm:prSet phldr="0"/>
      <dgm:spPr/>
      <dgm:t>
        <a:bodyPr/>
        <a:lstStyle/>
        <a:p>
          <a:pPr rtl="0"/>
          <a:r>
            <a:rPr lang="lt-LT">
              <a:latin typeface="Calibri Light" panose="020F0302020204030204"/>
            </a:rPr>
            <a:t>A) Adatėlę, krypties rodyklė, galvute, orientuojanti strėlytė</a:t>
          </a:r>
        </a:p>
      </dgm:t>
    </dgm:pt>
    <dgm:pt modelId="{14C7ECDF-E798-4AC4-AC47-DC328F0C8730}" type="parTrans" cxnId="{CC7B4F03-95D4-4C60-9FEF-B58EAB522E44}">
      <dgm:prSet/>
      <dgm:spPr/>
    </dgm:pt>
    <dgm:pt modelId="{BD0155D5-ED86-4506-BD2F-9716D34CEEC1}" type="sibTrans" cxnId="{CC7B4F03-95D4-4C60-9FEF-B58EAB522E44}">
      <dgm:prSet/>
      <dgm:spPr/>
    </dgm:pt>
    <dgm:pt modelId="{8E233C8E-FB0E-42BD-92D0-8A77CCE21162}">
      <dgm:prSet phldr="0"/>
      <dgm:spPr/>
      <dgm:t>
        <a:bodyPr/>
        <a:lstStyle/>
        <a:p>
          <a:pPr rtl="0"/>
          <a:r>
            <a:rPr lang="lt-LT">
              <a:latin typeface="Calibri Light" panose="020F0302020204030204"/>
            </a:rPr>
            <a:t>B) Stikliukas, adatėle, galvutė</a:t>
          </a:r>
        </a:p>
      </dgm:t>
    </dgm:pt>
    <dgm:pt modelId="{63EB03D6-2126-4519-9383-9361AEBC7278}" type="parTrans" cxnId="{42F92C7F-A123-4B0C-9407-EDE48BF37A6D}">
      <dgm:prSet/>
      <dgm:spPr/>
    </dgm:pt>
    <dgm:pt modelId="{B3376BE6-E019-40A0-ACA9-10A01058D341}" type="sibTrans" cxnId="{42F92C7F-A123-4B0C-9407-EDE48BF37A6D}">
      <dgm:prSet/>
      <dgm:spPr/>
    </dgm:pt>
    <dgm:pt modelId="{390896AF-2E16-4E6B-A94C-4D955AAE143C}">
      <dgm:prSet phldr="0"/>
      <dgm:spPr/>
      <dgm:t>
        <a:bodyPr/>
        <a:lstStyle/>
        <a:p>
          <a:pPr rtl="0"/>
          <a:r>
            <a:rPr lang="lt-LT">
              <a:latin typeface="Calibri Light" panose="020F0302020204030204"/>
            </a:rPr>
            <a:t>C) Magnetas adatėle, orientuojanti strėlytė</a:t>
          </a:r>
        </a:p>
      </dgm:t>
    </dgm:pt>
    <dgm:pt modelId="{08926C57-8AEE-49BC-B761-88ADC72923F9}" type="parTrans" cxnId="{1B5B04F0-3B7D-4626-8601-457262D347A0}">
      <dgm:prSet/>
      <dgm:spPr/>
    </dgm:pt>
    <dgm:pt modelId="{817DD38F-6EB0-451E-A786-77F30798DB18}" type="sibTrans" cxnId="{1B5B04F0-3B7D-4626-8601-457262D347A0}">
      <dgm:prSet/>
      <dgm:spPr/>
    </dgm:pt>
    <dgm:pt modelId="{390773E7-1BD6-4822-BC89-3D49E3336BA3}">
      <dgm:prSet phldr="0"/>
      <dgm:spPr/>
      <dgm:t>
        <a:bodyPr/>
        <a:lstStyle/>
        <a:p>
          <a:pPr rtl="0"/>
          <a:r>
            <a:rPr lang="lt-LT">
              <a:latin typeface="Calibri Light" panose="020F0302020204030204"/>
            </a:rPr>
            <a:t>D)Krypties rodyklė, adatėlė, stikliukas</a:t>
          </a:r>
        </a:p>
      </dgm:t>
    </dgm:pt>
    <dgm:pt modelId="{89C57448-D745-41C3-87CE-EEA0537D82F9}" type="parTrans" cxnId="{693F8BAC-9527-463A-9C81-22345876B56D}">
      <dgm:prSet/>
      <dgm:spPr/>
    </dgm:pt>
    <dgm:pt modelId="{9EF63C04-569B-479E-AC92-EB13283A3071}" type="sibTrans" cxnId="{693F8BAC-9527-463A-9C81-22345876B56D}">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a:solidFill>
          <a:schemeClr val="accent6"/>
        </a:solidFill>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dgm:pt>
  </dgm:ptLst>
  <dgm:cxnLst>
    <dgm:cxn modelId="{CC7B4F03-95D4-4C60-9FEF-B58EAB522E44}" srcId="{413C65D3-71D4-4CFE-B5C4-AADCD5BB04AF}" destId="{DAE7CE03-7F6E-4D0B-9269-B7993B5EFC76}" srcOrd="0" destOrd="0" parTransId="{14C7ECDF-E798-4AC4-AC47-DC328F0C8730}" sibTransId="{BD0155D5-ED86-4506-BD2F-9716D34CEEC1}"/>
    <dgm:cxn modelId="{7CFDC164-1380-4C8E-BAC1-A4458523F12A}" type="presOf" srcId="{DAE7CE03-7F6E-4D0B-9269-B7993B5EFC76}" destId="{9AA69A2A-39BB-4C15-8072-8CA794D83648}"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42F92C7F-A123-4B0C-9407-EDE48BF37A6D}" srcId="{413C65D3-71D4-4CFE-B5C4-AADCD5BB04AF}" destId="{8E233C8E-FB0E-42BD-92D0-8A77CCE21162}" srcOrd="1" destOrd="0" parTransId="{63EB03D6-2126-4519-9383-9361AEBC7278}" sibTransId="{B3376BE6-E019-40A0-ACA9-10A01058D341}"/>
    <dgm:cxn modelId="{F7BD768F-4632-4133-B90D-B321CAFB2454}" type="presOf" srcId="{8E233C8E-FB0E-42BD-92D0-8A77CCE21162}" destId="{E345DB22-ACB8-4C33-8E68-CC2EB326238E}" srcOrd="0" destOrd="0" presId="urn:microsoft.com/office/officeart/2005/8/layout/matrix3"/>
    <dgm:cxn modelId="{092507A3-724C-4FA0-9DF8-2D8EF89CCED0}" type="presOf" srcId="{390896AF-2E16-4E6B-A94C-4D955AAE143C}" destId="{D841E6BF-11FE-445D-8B88-23D1FE198D39}" srcOrd="0" destOrd="0" presId="urn:microsoft.com/office/officeart/2005/8/layout/matrix3"/>
    <dgm:cxn modelId="{693F8BAC-9527-463A-9C81-22345876B56D}" srcId="{413C65D3-71D4-4CFE-B5C4-AADCD5BB04AF}" destId="{390773E7-1BD6-4822-BC89-3D49E3336BA3}" srcOrd="3" destOrd="0" parTransId="{89C57448-D745-41C3-87CE-EEA0537D82F9}" sibTransId="{9EF63C04-569B-479E-AC92-EB13283A3071}"/>
    <dgm:cxn modelId="{6B7A15C0-E4B6-4626-AA44-A614B883BDA4}" type="presOf" srcId="{390773E7-1BD6-4822-BC89-3D49E3336BA3}" destId="{602A7ABC-93BD-4AEA-A070-1501062DF55C}" srcOrd="0" destOrd="0" presId="urn:microsoft.com/office/officeart/2005/8/layout/matrix3"/>
    <dgm:cxn modelId="{1B5B04F0-3B7D-4626-8601-457262D347A0}" srcId="{413C65D3-71D4-4CFE-B5C4-AADCD5BB04AF}" destId="{390896AF-2E16-4E6B-A94C-4D955AAE143C}" srcOrd="2" destOrd="0" parTransId="{08926C57-8AEE-49BC-B761-88ADC72923F9}" sibTransId="{817DD38F-6EB0-451E-A786-77F30798DB18}"/>
    <dgm:cxn modelId="{3B5D9794-93A9-447E-9DED-DF24ACD91AFA}" type="presParOf" srcId="{E5A882B7-86C1-4C71-B9B0-8715D46527D4}" destId="{34C6957D-029C-4864-B9FF-6723328F7A6E}" srcOrd="0" destOrd="0" presId="urn:microsoft.com/office/officeart/2005/8/layout/matrix3"/>
    <dgm:cxn modelId="{F0559244-A3BA-4FFF-BFCE-371754C95E5C}" type="presParOf" srcId="{E5A882B7-86C1-4C71-B9B0-8715D46527D4}" destId="{9AA69A2A-39BB-4C15-8072-8CA794D83648}" srcOrd="1" destOrd="0" presId="urn:microsoft.com/office/officeart/2005/8/layout/matrix3"/>
    <dgm:cxn modelId="{08F07ABA-BD1F-4DFA-820F-EEE47AAFA6B7}" type="presParOf" srcId="{E5A882B7-86C1-4C71-B9B0-8715D46527D4}" destId="{E345DB22-ACB8-4C33-8E68-CC2EB326238E}" srcOrd="2" destOrd="0" presId="urn:microsoft.com/office/officeart/2005/8/layout/matrix3"/>
    <dgm:cxn modelId="{5F21A301-15EC-405A-9905-BC238ABFD675}" type="presParOf" srcId="{E5A882B7-86C1-4C71-B9B0-8715D46527D4}" destId="{D841E6BF-11FE-445D-8B88-23D1FE198D39}" srcOrd="3" destOrd="0" presId="urn:microsoft.com/office/officeart/2005/8/layout/matrix3"/>
    <dgm:cxn modelId="{C721EFB6-052F-43A5-9277-A60927A8E634}"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13C65D3-71D4-4CFE-B5C4-AADCD5BB04A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90773E7-1BD6-4822-BC89-3D49E3336BA3}">
      <dgm:prSet phldr="0"/>
      <dgm:spPr/>
      <dgm:t>
        <a:bodyPr/>
        <a:lstStyle/>
        <a:p>
          <a:pPr rtl="0"/>
          <a:r>
            <a:rPr lang="en-US">
              <a:latin typeface="Calibri Light" panose="020F0302020204030204"/>
            </a:rPr>
            <a:t>A)</a:t>
          </a:r>
          <a:r>
            <a:rPr lang="lt-LT">
              <a:latin typeface="Calibri Light" panose="020F0302020204030204"/>
            </a:rPr>
            <a:t> Vadovaujantis aplinkos signalais</a:t>
          </a:r>
        </a:p>
      </dgm:t>
    </dgm:pt>
    <dgm:pt modelId="{89C57448-D745-41C3-87CE-EEA0537D82F9}" type="parTrans" cxnId="{693F8BAC-9527-463A-9C81-22345876B56D}">
      <dgm:prSet/>
      <dgm:spPr/>
    </dgm:pt>
    <dgm:pt modelId="{9EF63C04-569B-479E-AC92-EB13283A3071}" type="sibTrans" cxnId="{693F8BAC-9527-463A-9C81-22345876B56D}">
      <dgm:prSet/>
      <dgm:spPr/>
    </dgm:pt>
    <dgm:pt modelId="{44C178D5-620F-423A-89FB-2A2945C6B5BB}">
      <dgm:prSet phldr="0"/>
      <dgm:spPr/>
      <dgm:t>
        <a:bodyPr/>
        <a:lstStyle/>
        <a:p>
          <a:pPr rtl="0"/>
          <a:r>
            <a:rPr lang="lt-LT">
              <a:latin typeface="Calibri Light" panose="020F0302020204030204"/>
            </a:rPr>
            <a:t>B) Pagal saulę, menulį, žvaigždes</a:t>
          </a:r>
        </a:p>
      </dgm:t>
    </dgm:pt>
    <dgm:pt modelId="{5A0431FC-7B66-40DB-864F-FA3F7FF7A193}" type="parTrans" cxnId="{430EB906-4937-4012-B96A-ACF1A7BC8479}">
      <dgm:prSet/>
      <dgm:spPr/>
    </dgm:pt>
    <dgm:pt modelId="{7F820BB6-7EE0-4C6B-984E-323EF049D5FB}" type="sibTrans" cxnId="{430EB906-4937-4012-B96A-ACF1A7BC8479}">
      <dgm:prSet/>
      <dgm:spPr/>
    </dgm:pt>
    <dgm:pt modelId="{49BF48E0-8154-4EEC-8389-9B89089A9FC2}">
      <dgm:prSet phldr="0"/>
      <dgm:spPr/>
      <dgm:t>
        <a:bodyPr/>
        <a:lstStyle/>
        <a:p>
          <a:pPr rtl="0"/>
          <a:r>
            <a:rPr lang="lt-LT">
              <a:latin typeface="Calibri Light" panose="020F0302020204030204"/>
            </a:rPr>
            <a:t>C) Kai kurie gyvūnai turi elektrinio lauko receptorius</a:t>
          </a:r>
        </a:p>
      </dgm:t>
    </dgm:pt>
    <dgm:pt modelId="{FCD7A29F-1D22-416B-99E3-72EEFEA99FEF}" type="parTrans" cxnId="{04EBC914-5CE3-4B23-B2CB-F2C7C9C1C69A}">
      <dgm:prSet/>
      <dgm:spPr/>
    </dgm:pt>
    <dgm:pt modelId="{501D4D25-46EF-4871-A1D1-E2A464AAC7AF}" type="sibTrans" cxnId="{04EBC914-5CE3-4B23-B2CB-F2C7C9C1C69A}">
      <dgm:prSet/>
      <dgm:spPr/>
    </dgm:pt>
    <dgm:pt modelId="{FF3D6205-A39E-4088-9BA5-1016C6254752}">
      <dgm:prSet phldr="0"/>
      <dgm:spPr/>
      <dgm:t>
        <a:bodyPr/>
        <a:lstStyle/>
        <a:p>
          <a:pPr rtl="0"/>
          <a:r>
            <a:rPr lang="lt-LT">
              <a:latin typeface="Calibri Light" panose="020F0302020204030204"/>
            </a:rPr>
            <a:t>D) Visi atsakymai yra teisingi</a:t>
          </a:r>
        </a:p>
      </dgm:t>
    </dgm:pt>
    <dgm:pt modelId="{36A432E4-B7FC-4046-90E6-F56E24956302}" type="parTrans" cxnId="{C3241230-B0BF-453F-AE45-E18487263795}">
      <dgm:prSet/>
      <dgm:spPr/>
    </dgm:pt>
    <dgm:pt modelId="{D6F286BC-EB68-4F1A-BE24-FC4BF1FE0AD5}" type="sibTrans" cxnId="{C3241230-B0BF-453F-AE45-E18487263795}">
      <dgm:prSet/>
      <dgm:spPr/>
    </dgm:pt>
    <dgm:pt modelId="{E5A882B7-86C1-4C71-B9B0-8715D46527D4}" type="pres">
      <dgm:prSet presAssocID="{413C65D3-71D4-4CFE-B5C4-AADCD5BB04AF}" presName="matrix" presStyleCnt="0">
        <dgm:presLayoutVars>
          <dgm:chMax val="1"/>
          <dgm:dir/>
          <dgm:resizeHandles val="exact"/>
        </dgm:presLayoutVars>
      </dgm:prSet>
      <dgm:spPr/>
    </dgm:pt>
    <dgm:pt modelId="{34C6957D-029C-4864-B9FF-6723328F7A6E}" type="pres">
      <dgm:prSet presAssocID="{413C65D3-71D4-4CFE-B5C4-AADCD5BB04AF}" presName="diamond" presStyleLbl="bgShp" presStyleIdx="0" presStyleCnt="1"/>
      <dgm:spPr/>
    </dgm:pt>
    <dgm:pt modelId="{9AA69A2A-39BB-4C15-8072-8CA794D83648}" type="pres">
      <dgm:prSet presAssocID="{413C65D3-71D4-4CFE-B5C4-AADCD5BB04AF}" presName="quad1" presStyleLbl="node1" presStyleIdx="0" presStyleCnt="4">
        <dgm:presLayoutVars>
          <dgm:chMax val="0"/>
          <dgm:chPref val="0"/>
          <dgm:bulletEnabled val="1"/>
        </dgm:presLayoutVars>
      </dgm:prSet>
      <dgm:spPr/>
    </dgm:pt>
    <dgm:pt modelId="{E345DB22-ACB8-4C33-8E68-CC2EB326238E}" type="pres">
      <dgm:prSet presAssocID="{413C65D3-71D4-4CFE-B5C4-AADCD5BB04AF}" presName="quad2" presStyleLbl="node1" presStyleIdx="1" presStyleCnt="4">
        <dgm:presLayoutVars>
          <dgm:chMax val="0"/>
          <dgm:chPref val="0"/>
          <dgm:bulletEnabled val="1"/>
        </dgm:presLayoutVars>
      </dgm:prSet>
      <dgm:spPr/>
    </dgm:pt>
    <dgm:pt modelId="{D841E6BF-11FE-445D-8B88-23D1FE198D39}" type="pres">
      <dgm:prSet presAssocID="{413C65D3-71D4-4CFE-B5C4-AADCD5BB04AF}" presName="quad3" presStyleLbl="node1" presStyleIdx="2" presStyleCnt="4">
        <dgm:presLayoutVars>
          <dgm:chMax val="0"/>
          <dgm:chPref val="0"/>
          <dgm:bulletEnabled val="1"/>
        </dgm:presLayoutVars>
      </dgm:prSet>
      <dgm:spPr/>
    </dgm:pt>
    <dgm:pt modelId="{602A7ABC-93BD-4AEA-A070-1501062DF55C}" type="pres">
      <dgm:prSet presAssocID="{413C65D3-71D4-4CFE-B5C4-AADCD5BB04AF}" presName="quad4" presStyleLbl="node1" presStyleIdx="3" presStyleCnt="4">
        <dgm:presLayoutVars>
          <dgm:chMax val="0"/>
          <dgm:chPref val="0"/>
          <dgm:bulletEnabled val="1"/>
        </dgm:presLayoutVars>
      </dgm:prSet>
      <dgm:spPr>
        <a:solidFill>
          <a:schemeClr val="accent6"/>
        </a:solidFill>
      </dgm:spPr>
    </dgm:pt>
  </dgm:ptLst>
  <dgm:cxnLst>
    <dgm:cxn modelId="{430EB906-4937-4012-B96A-ACF1A7BC8479}" srcId="{413C65D3-71D4-4CFE-B5C4-AADCD5BB04AF}" destId="{44C178D5-620F-423A-89FB-2A2945C6B5BB}" srcOrd="1" destOrd="0" parTransId="{5A0431FC-7B66-40DB-864F-FA3F7FF7A193}" sibTransId="{7F820BB6-7EE0-4C6B-984E-323EF049D5FB}"/>
    <dgm:cxn modelId="{25616211-C209-44C3-879E-A5EBBF0BE20F}" type="presOf" srcId="{44C178D5-620F-423A-89FB-2A2945C6B5BB}" destId="{E345DB22-ACB8-4C33-8E68-CC2EB326238E}" srcOrd="0" destOrd="0" presId="urn:microsoft.com/office/officeart/2005/8/layout/matrix3"/>
    <dgm:cxn modelId="{04EBC914-5CE3-4B23-B2CB-F2C7C9C1C69A}" srcId="{413C65D3-71D4-4CFE-B5C4-AADCD5BB04AF}" destId="{49BF48E0-8154-4EEC-8389-9B89089A9FC2}" srcOrd="2" destOrd="0" parTransId="{FCD7A29F-1D22-416B-99E3-72EEFEA99FEF}" sibTransId="{501D4D25-46EF-4871-A1D1-E2A464AAC7AF}"/>
    <dgm:cxn modelId="{7632402E-318D-417A-A725-53F965A764D3}" type="presOf" srcId="{FF3D6205-A39E-4088-9BA5-1016C6254752}" destId="{602A7ABC-93BD-4AEA-A070-1501062DF55C}" srcOrd="0" destOrd="0" presId="urn:microsoft.com/office/officeart/2005/8/layout/matrix3"/>
    <dgm:cxn modelId="{C3241230-B0BF-453F-AE45-E18487263795}" srcId="{413C65D3-71D4-4CFE-B5C4-AADCD5BB04AF}" destId="{FF3D6205-A39E-4088-9BA5-1016C6254752}" srcOrd="3" destOrd="0" parTransId="{36A432E4-B7FC-4046-90E6-F56E24956302}" sibTransId="{D6F286BC-EB68-4F1A-BE24-FC4BF1FE0AD5}"/>
    <dgm:cxn modelId="{BE86B634-B569-4958-A01D-2D42EF9EBB2E}" type="presOf" srcId="{49BF48E0-8154-4EEC-8389-9B89089A9FC2}" destId="{D841E6BF-11FE-445D-8B88-23D1FE198D39}" srcOrd="0" destOrd="0" presId="urn:microsoft.com/office/officeart/2005/8/layout/matrix3"/>
    <dgm:cxn modelId="{030B716F-644F-48DA-824A-146ADBD0DEB5}" type="presOf" srcId="{413C65D3-71D4-4CFE-B5C4-AADCD5BB04AF}" destId="{E5A882B7-86C1-4C71-B9B0-8715D46527D4}" srcOrd="0" destOrd="0" presId="urn:microsoft.com/office/officeart/2005/8/layout/matrix3"/>
    <dgm:cxn modelId="{22022673-D772-43F0-B121-E3298AC566A2}" type="presOf" srcId="{390773E7-1BD6-4822-BC89-3D49E3336BA3}" destId="{9AA69A2A-39BB-4C15-8072-8CA794D83648}" srcOrd="0" destOrd="0" presId="urn:microsoft.com/office/officeart/2005/8/layout/matrix3"/>
    <dgm:cxn modelId="{693F8BAC-9527-463A-9C81-22345876B56D}" srcId="{413C65D3-71D4-4CFE-B5C4-AADCD5BB04AF}" destId="{390773E7-1BD6-4822-BC89-3D49E3336BA3}" srcOrd="0" destOrd="0" parTransId="{89C57448-D745-41C3-87CE-EEA0537D82F9}" sibTransId="{9EF63C04-569B-479E-AC92-EB13283A3071}"/>
    <dgm:cxn modelId="{58909A4C-75C7-453B-B89C-45695F6D2DC0}" type="presParOf" srcId="{E5A882B7-86C1-4C71-B9B0-8715D46527D4}" destId="{34C6957D-029C-4864-B9FF-6723328F7A6E}" srcOrd="0" destOrd="0" presId="urn:microsoft.com/office/officeart/2005/8/layout/matrix3"/>
    <dgm:cxn modelId="{E151819E-9685-4318-B3EA-043B51B47967}" type="presParOf" srcId="{E5A882B7-86C1-4C71-B9B0-8715D46527D4}" destId="{9AA69A2A-39BB-4C15-8072-8CA794D83648}" srcOrd="1" destOrd="0" presId="urn:microsoft.com/office/officeart/2005/8/layout/matrix3"/>
    <dgm:cxn modelId="{72BD3A9E-35F6-49D7-8B29-AE159600B53C}" type="presParOf" srcId="{E5A882B7-86C1-4C71-B9B0-8715D46527D4}" destId="{E345DB22-ACB8-4C33-8E68-CC2EB326238E}" srcOrd="2" destOrd="0" presId="urn:microsoft.com/office/officeart/2005/8/layout/matrix3"/>
    <dgm:cxn modelId="{2DA98D19-BF95-464B-8175-BA60260B6978}" type="presParOf" srcId="{E5A882B7-86C1-4C71-B9B0-8715D46527D4}" destId="{D841E6BF-11FE-445D-8B88-23D1FE198D39}" srcOrd="3" destOrd="0" presId="urn:microsoft.com/office/officeart/2005/8/layout/matrix3"/>
    <dgm:cxn modelId="{1D4AA397-C4BB-49EA-8700-4E0977F852A6}" type="presParOf" srcId="{E5A882B7-86C1-4C71-B9B0-8715D46527D4}" destId="{602A7ABC-93BD-4AEA-A070-1501062DF55C}"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25AB5-3408-44F4-B9E5-A81718EE6660}">
      <dsp:nvSpPr>
        <dsp:cNvPr id="0" name=""/>
        <dsp:cNvSpPr/>
      </dsp:nvSpPr>
      <dsp:spPr>
        <a:xfrm>
          <a:off x="308213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611395-1231-40B6-BC97-2832EB68C371}">
      <dsp:nvSpPr>
        <dsp:cNvPr id="0" name=""/>
        <dsp:cNvSpPr/>
      </dsp:nvSpPr>
      <dsp:spPr>
        <a:xfrm>
          <a:off x="349550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 Nustatant laiką neturint laikrodžio</a:t>
          </a:r>
        </a:p>
      </dsp:txBody>
      <dsp:txXfrm>
        <a:off x="3578350" y="496219"/>
        <a:ext cx="1531337" cy="1531337"/>
      </dsp:txXfrm>
    </dsp:sp>
    <dsp:sp modelId="{CBEC850A-89AB-411D-8414-0C8457D068B3}">
      <dsp:nvSpPr>
        <dsp:cNvPr id="0" name=""/>
        <dsp:cNvSpPr/>
      </dsp:nvSpPr>
      <dsp:spPr>
        <a:xfrm>
          <a:off x="532307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 Navigacijoje</a:t>
          </a:r>
        </a:p>
      </dsp:txBody>
      <dsp:txXfrm>
        <a:off x="5405912" y="496219"/>
        <a:ext cx="1531337" cy="1531337"/>
      </dsp:txXfrm>
    </dsp:sp>
    <dsp:sp modelId="{59543478-0D63-4FE4-85A0-0D0900251326}">
      <dsp:nvSpPr>
        <dsp:cNvPr id="0" name=""/>
        <dsp:cNvSpPr/>
      </dsp:nvSpPr>
      <dsp:spPr>
        <a:xfrm>
          <a:off x="349550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 Nustatant orą, temperatūrą</a:t>
          </a:r>
        </a:p>
      </dsp:txBody>
      <dsp:txXfrm>
        <a:off x="3578350" y="2323781"/>
        <a:ext cx="1531337" cy="1531337"/>
      </dsp:txXfrm>
    </dsp:sp>
    <dsp:sp modelId="{B50D62B9-128F-4C13-829C-BC8B03474F47}">
      <dsp:nvSpPr>
        <dsp:cNvPr id="0" name=""/>
        <dsp:cNvSpPr/>
      </dsp:nvSpPr>
      <dsp:spPr>
        <a:xfrm>
          <a:off x="532307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D) Visi atsakymai yra teisingi</a:t>
          </a:r>
        </a:p>
      </dsp:txBody>
      <dsp:txXfrm>
        <a:off x="5405912" y="2323781"/>
        <a:ext cx="1531337" cy="15313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8CFC7-020A-464E-9275-692AFA958844}">
      <dsp:nvSpPr>
        <dsp:cNvPr id="0" name=""/>
        <dsp:cNvSpPr/>
      </dsp:nvSpPr>
      <dsp:spPr>
        <a:xfrm>
          <a:off x="3081528" y="0"/>
          <a:ext cx="4352544" cy="4352544"/>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B1714B-65FD-41CC-BD54-3AC6AAA42D8D}">
      <dsp:nvSpPr>
        <dsp:cNvPr id="0" name=""/>
        <dsp:cNvSpPr/>
      </dsp:nvSpPr>
      <dsp:spPr>
        <a:xfrm>
          <a:off x="3495019" y="413491"/>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A) Saturno</a:t>
          </a:r>
        </a:p>
      </dsp:txBody>
      <dsp:txXfrm>
        <a:off x="3577884" y="496356"/>
        <a:ext cx="1531762" cy="1531762"/>
      </dsp:txXfrm>
    </dsp:sp>
    <dsp:sp modelId="{12CB4428-5F43-465B-A80F-A4F2C2C2D661}">
      <dsp:nvSpPr>
        <dsp:cNvPr id="0" name=""/>
        <dsp:cNvSpPr/>
      </dsp:nvSpPr>
      <dsp:spPr>
        <a:xfrm>
          <a:off x="5323088" y="413491"/>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B) Urano</a:t>
          </a:r>
        </a:p>
      </dsp:txBody>
      <dsp:txXfrm>
        <a:off x="5405953" y="496356"/>
        <a:ext cx="1531762" cy="1531762"/>
      </dsp:txXfrm>
    </dsp:sp>
    <dsp:sp modelId="{61947EED-3F3F-4D96-AAB4-D3088F94347E}">
      <dsp:nvSpPr>
        <dsp:cNvPr id="0" name=""/>
        <dsp:cNvSpPr/>
      </dsp:nvSpPr>
      <dsp:spPr>
        <a:xfrm>
          <a:off x="3495019" y="2241560"/>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C) Jupiterio</a:t>
          </a:r>
        </a:p>
      </dsp:txBody>
      <dsp:txXfrm>
        <a:off x="3577884" y="2324425"/>
        <a:ext cx="1531762" cy="1531762"/>
      </dsp:txXfrm>
    </dsp:sp>
    <dsp:sp modelId="{AC68B61C-D381-4FAB-8392-8745C6FF982A}">
      <dsp:nvSpPr>
        <dsp:cNvPr id="0" name=""/>
        <dsp:cNvSpPr/>
      </dsp:nvSpPr>
      <dsp:spPr>
        <a:xfrm>
          <a:off x="5323088" y="2241560"/>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 Neptūno</a:t>
          </a:r>
        </a:p>
      </dsp:txBody>
      <dsp:txXfrm>
        <a:off x="5405953" y="2324425"/>
        <a:ext cx="1531762" cy="1531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B48D6-747F-4FD3-90BF-BE2B5B53CE4C}">
      <dsp:nvSpPr>
        <dsp:cNvPr id="0" name=""/>
        <dsp:cNvSpPr/>
      </dsp:nvSpPr>
      <dsp:spPr>
        <a:xfrm>
          <a:off x="308213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0F35AB-F8D4-46FD-B681-9C5E013EDC04}">
      <dsp:nvSpPr>
        <dsp:cNvPr id="0" name=""/>
        <dsp:cNvSpPr/>
      </dsp:nvSpPr>
      <dsp:spPr>
        <a:xfrm>
          <a:off x="349550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 Visi atsakymai teisingi</a:t>
          </a:r>
        </a:p>
      </dsp:txBody>
      <dsp:txXfrm>
        <a:off x="3578350" y="496219"/>
        <a:ext cx="1531337" cy="1531337"/>
      </dsp:txXfrm>
    </dsp:sp>
    <dsp:sp modelId="{11455C34-51E9-421C-8FC5-5CFD8CC1638D}">
      <dsp:nvSpPr>
        <dsp:cNvPr id="0" name=""/>
        <dsp:cNvSpPr/>
      </dsp:nvSpPr>
      <dsp:spPr>
        <a:xfrm>
          <a:off x="532307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B) Gali sumažinti šaknų augimą, fotosintezės intensyvumą</a:t>
          </a:r>
        </a:p>
      </dsp:txBody>
      <dsp:txXfrm>
        <a:off x="5405912" y="496219"/>
        <a:ext cx="1531337" cy="1531337"/>
      </dsp:txXfrm>
    </dsp:sp>
    <dsp:sp modelId="{23943645-E25C-4F1B-A3F5-EADCD3C8AC26}">
      <dsp:nvSpPr>
        <dsp:cNvPr id="0" name=""/>
        <dsp:cNvSpPr/>
      </dsp:nvSpPr>
      <dsp:spPr>
        <a:xfrm>
          <a:off x="349550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 Sukelia ligas</a:t>
          </a:r>
        </a:p>
      </dsp:txBody>
      <dsp:txXfrm>
        <a:off x="3578350" y="2323781"/>
        <a:ext cx="1531337" cy="1531337"/>
      </dsp:txXfrm>
    </dsp:sp>
    <dsp:sp modelId="{53A0413C-589B-40A9-8DA4-768B027EB00D}">
      <dsp:nvSpPr>
        <dsp:cNvPr id="0" name=""/>
        <dsp:cNvSpPr/>
      </dsp:nvSpPr>
      <dsp:spPr>
        <a:xfrm>
          <a:off x="532307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 Gali teigiamai paveikti miego kokybe, nuotaika, savijauta</a:t>
          </a:r>
        </a:p>
      </dsp:txBody>
      <dsp:txXfrm>
        <a:off x="5405912" y="2323781"/>
        <a:ext cx="1531337" cy="15313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 Magnetas sukuria nematoma jėgos lauka vadinama magnetiniu lauku</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 Kiekvienas magnetas turi du polius šiaurinį ir pietinį</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C)Magnetinio lauko kryptį ir stiprumą galima vaizduoti magnetinio lauko jėgos linijomis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D) Visi atsakymai yra teisingi</a:t>
          </a:r>
        </a:p>
      </dsp:txBody>
      <dsp:txXfrm>
        <a:off x="5492772" y="2323781"/>
        <a:ext cx="1531337" cy="15313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t>A</a:t>
          </a:r>
          <a:r>
            <a:rPr lang="en-US" sz="1600" kern="1200">
              <a:solidFill>
                <a:schemeClr val="bg1"/>
              </a:solidFill>
            </a:rPr>
            <a:t>)</a:t>
          </a:r>
          <a:r>
            <a:rPr lang="en-US" sz="1600" kern="1200">
              <a:solidFill>
                <a:schemeClr val="bg1"/>
              </a:solidFill>
              <a:latin typeface="Calibri Light" panose="020F0302020204030204"/>
            </a:rPr>
            <a:t> Žaislas</a:t>
          </a:r>
          <a:endParaRPr lang="en-US" sz="1600" kern="1200">
            <a:solidFill>
              <a:schemeClr val="bg1"/>
            </a:solidFill>
          </a:endParaRP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solidFill>
                <a:schemeClr val="bg1"/>
              </a:solidFill>
              <a:latin typeface="Calibri Light" panose="020F0302020204030204"/>
            </a:rPr>
            <a:t>B) </a:t>
          </a:r>
          <a:r>
            <a:rPr lang="en-US" sz="1600" kern="1200" err="1">
              <a:solidFill>
                <a:schemeClr val="bg1"/>
              </a:solidFill>
              <a:latin typeface="Calibri Light" panose="020F0302020204030204"/>
            </a:rPr>
            <a:t>Matavo</a:t>
          </a:r>
          <a:r>
            <a:rPr lang="en-US" sz="1600" kern="1200">
              <a:solidFill>
                <a:schemeClr val="bg1"/>
              </a:solidFill>
              <a:latin typeface="Calibri Light" panose="020F0302020204030204"/>
            </a:rPr>
            <a:t> </a:t>
          </a:r>
          <a:r>
            <a:rPr lang="en-US" sz="1600" kern="1200" err="1">
              <a:solidFill>
                <a:schemeClr val="bg1"/>
              </a:solidFill>
              <a:latin typeface="Calibri Light" panose="020F0302020204030204"/>
            </a:rPr>
            <a:t>prietaisas</a:t>
          </a:r>
          <a:endParaRPr lang="en-US" sz="1600" kern="1200">
            <a:solidFill>
              <a:schemeClr val="bg1"/>
            </a:solidFill>
            <a:latin typeface="Calibri Light" panose="020F0302020204030204"/>
          </a:endParaRP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solidFill>
                <a:schemeClr val="bg1"/>
              </a:solidFill>
              <a:latin typeface="Calibri Light" panose="020F0302020204030204"/>
            </a:rPr>
            <a:t>C) </a:t>
          </a:r>
          <a:r>
            <a:rPr lang="en-GB" sz="1600" b="0" kern="1200">
              <a:solidFill>
                <a:schemeClr val="bg1"/>
              </a:solidFill>
            </a:rPr>
            <a:t>Kompasas</a:t>
          </a:r>
          <a:r>
            <a:rPr lang="en-GB" sz="1600" kern="1200">
              <a:solidFill>
                <a:schemeClr val="bg1"/>
              </a:solidFill>
            </a:rPr>
            <a:t> yra navigacinis įrankis, skirtas orientuotis pagal pasaulio šalis.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a:latin typeface="Calibri Light" panose="020F0302020204030204"/>
            </a:rPr>
            <a:t>D) Visi atsakymai neteisingi</a:t>
          </a:r>
        </a:p>
      </dsp:txBody>
      <dsp:txXfrm>
        <a:off x="5492772" y="2323781"/>
        <a:ext cx="1531337" cy="15313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A) Pagal žolę</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B) Pagal žvaigždes</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C) Pagal akmenis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D) Visi atsakymai </a:t>
          </a:r>
          <a:r>
            <a:rPr lang="en-US" sz="2600" kern="1200" err="1">
              <a:latin typeface="Calibri Light" panose="020F0302020204030204"/>
            </a:rPr>
            <a:t>teisingi</a:t>
          </a:r>
          <a:endParaRPr lang="en-US" sz="2600" kern="1200">
            <a:latin typeface="Calibri Light" panose="020F0302020204030204"/>
          </a:endParaRPr>
        </a:p>
      </dsp:txBody>
      <dsp:txXfrm>
        <a:off x="5492772" y="2323781"/>
        <a:ext cx="1531337" cy="15313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Calibri Light" panose="020F0302020204030204"/>
            </a:rPr>
            <a:t>A) </a:t>
          </a:r>
          <a:r>
            <a:rPr lang="en-US" sz="1500" kern="1200" err="1">
              <a:latin typeface="Calibri Light" panose="020F0302020204030204"/>
            </a:rPr>
            <a:t>Kompasas</a:t>
          </a:r>
          <a:r>
            <a:rPr lang="en-US" sz="1500" kern="1200">
              <a:latin typeface="Calibri Light" panose="020F0302020204030204"/>
            </a:rPr>
            <a:t> </a:t>
          </a:r>
          <a:r>
            <a:rPr lang="en-US" sz="1500" kern="1200" err="1">
              <a:latin typeface="Calibri Light" panose="020F0302020204030204"/>
            </a:rPr>
            <a:t>turi</a:t>
          </a:r>
          <a:r>
            <a:rPr lang="en-US" sz="1500" kern="1200">
              <a:latin typeface="Calibri Light" panose="020F0302020204030204"/>
            </a:rPr>
            <a:t> dvi </a:t>
          </a:r>
          <a:r>
            <a:rPr lang="en-US" sz="1500" kern="1200" err="1">
              <a:latin typeface="Calibri Light" panose="020F0302020204030204"/>
            </a:rPr>
            <a:t>adatėles</a:t>
          </a:r>
          <a:r>
            <a:rPr lang="en-US" sz="1500" kern="1200">
              <a:latin typeface="Calibri Light" panose="020F0302020204030204"/>
            </a:rPr>
            <a:t> </a:t>
          </a:r>
          <a:r>
            <a:rPr lang="en-US" sz="1500" kern="1200" err="1">
              <a:latin typeface="Calibri Light" panose="020F0302020204030204"/>
            </a:rPr>
            <a:t>puses</a:t>
          </a:r>
          <a:r>
            <a:rPr lang="en-US" sz="1500" kern="1200">
              <a:latin typeface="Calibri Light" panose="020F0302020204030204"/>
            </a:rPr>
            <a:t> </a:t>
          </a:r>
          <a:r>
            <a:rPr lang="en-US" sz="1500" kern="1200" err="1">
              <a:latin typeface="Calibri Light" panose="020F0302020204030204"/>
            </a:rPr>
            <a:t>rytinė</a:t>
          </a:r>
          <a:r>
            <a:rPr lang="en-US" sz="1500" kern="1200">
              <a:latin typeface="Calibri Light" panose="020F0302020204030204"/>
            </a:rPr>
            <a:t> </a:t>
          </a:r>
          <a:r>
            <a:rPr lang="en-US" sz="1500" kern="1200" err="1">
              <a:latin typeface="Calibri Light" panose="020F0302020204030204"/>
            </a:rPr>
            <a:t>ir</a:t>
          </a:r>
          <a:r>
            <a:rPr lang="en-US" sz="1500" kern="1200">
              <a:latin typeface="Calibri Light" panose="020F0302020204030204"/>
            </a:rPr>
            <a:t> </a:t>
          </a:r>
          <a:r>
            <a:rPr lang="en-US" sz="1500" kern="1200" err="1">
              <a:latin typeface="Calibri Light" panose="020F0302020204030204"/>
            </a:rPr>
            <a:t>vakarinė</a:t>
          </a:r>
          <a:endParaRPr lang="en-US" sz="1500" kern="1200">
            <a:latin typeface="Calibri Light" panose="020F0302020204030204"/>
          </a:endParaRP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Calibri Light" panose="020F0302020204030204"/>
            </a:rPr>
            <a:t>B) </a:t>
          </a:r>
          <a:r>
            <a:rPr lang="en-US" sz="1500" kern="1200" err="1">
              <a:latin typeface="Calibri Light" panose="020F0302020204030204"/>
            </a:rPr>
            <a:t>Kompasas</a:t>
          </a:r>
          <a:r>
            <a:rPr lang="en-US" sz="1500" kern="1200">
              <a:latin typeface="Calibri Light" panose="020F0302020204030204"/>
            </a:rPr>
            <a:t> </a:t>
          </a:r>
          <a:r>
            <a:rPr lang="en-US" sz="1500" kern="1200" err="1">
              <a:latin typeface="Calibri Light" panose="020F0302020204030204"/>
            </a:rPr>
            <a:t>orientuojasi</a:t>
          </a:r>
          <a:r>
            <a:rPr lang="en-US" sz="1500" kern="1200">
              <a:latin typeface="Calibri Light" panose="020F0302020204030204"/>
            </a:rPr>
            <a:t> </a:t>
          </a:r>
          <a:r>
            <a:rPr lang="en-US" sz="1500" kern="1200" err="1">
              <a:latin typeface="Calibri Light" panose="020F0302020204030204"/>
            </a:rPr>
            <a:t>pagal</a:t>
          </a:r>
          <a:r>
            <a:rPr lang="en-US" sz="1500" kern="1200">
              <a:latin typeface="Calibri Light" panose="020F0302020204030204"/>
            </a:rPr>
            <a:t> </a:t>
          </a:r>
          <a:r>
            <a:rPr lang="en-US" sz="1500" kern="1200" err="1">
              <a:latin typeface="Calibri Light" panose="020F0302020204030204"/>
            </a:rPr>
            <a:t>magnetinį</a:t>
          </a:r>
          <a:r>
            <a:rPr lang="en-US" sz="1500" kern="1200">
              <a:latin typeface="Calibri Light" panose="020F0302020204030204"/>
            </a:rPr>
            <a:t> </a:t>
          </a:r>
          <a:r>
            <a:rPr lang="en-US" sz="1500" kern="1200" err="1">
              <a:latin typeface="Calibri Light" panose="020F0302020204030204"/>
            </a:rPr>
            <a:t>lauką</a:t>
          </a:r>
          <a:endParaRPr lang="en-US" sz="1500" kern="1200">
            <a:latin typeface="Calibri Light" panose="020F0302020204030204"/>
          </a:endParaRP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a:latin typeface="Calibri Light" panose="020F0302020204030204"/>
            </a:rPr>
            <a:t>C)</a:t>
          </a:r>
          <a:r>
            <a:rPr lang="lt-LT" sz="1500" b="0" kern="1200">
              <a:solidFill>
                <a:schemeClr val="bg1"/>
              </a:solidFill>
              <a:latin typeface="Calibri"/>
              <a:cs typeface="Calibri"/>
            </a:rPr>
            <a:t>Kompasas turi sugraduotą skalę, paprastai nuo 0 iki 180 laipsnių, kuri padeda nustatyti kryptį </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lt-LT" sz="1500" kern="1200">
              <a:latin typeface="Calibri Light" panose="020F0302020204030204"/>
            </a:rPr>
            <a:t>D) Visi atsakymai teisingi</a:t>
          </a:r>
          <a:endParaRPr lang="lt-LT" sz="1500" kern="1200"/>
        </a:p>
      </dsp:txBody>
      <dsp:txXfrm>
        <a:off x="5492772" y="2323781"/>
        <a:ext cx="1531337" cy="15313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A) 7</a:t>
          </a:r>
          <a:endParaRPr lang="en-US" sz="5300" kern="1200"/>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B) 6</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C) 3</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D) 8</a:t>
          </a:r>
        </a:p>
      </dsp:txBody>
      <dsp:txXfrm>
        <a:off x="5492772" y="2323781"/>
        <a:ext cx="1531337" cy="15313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alibri Light" panose="020F0302020204030204"/>
            </a:rPr>
            <a:t>A) </a:t>
          </a:r>
          <a:r>
            <a:rPr lang="en-US" sz="1600" kern="1200" err="1">
              <a:latin typeface="Calibri Light" panose="020F0302020204030204"/>
            </a:rPr>
            <a:t>Adatėlę</a:t>
          </a:r>
          <a:r>
            <a:rPr lang="en-US" sz="1600" kern="1200">
              <a:latin typeface="Calibri Light" panose="020F0302020204030204"/>
            </a:rPr>
            <a:t>, </a:t>
          </a:r>
          <a:r>
            <a:rPr lang="en-US" sz="1600" kern="1200" err="1">
              <a:latin typeface="Calibri Light" panose="020F0302020204030204"/>
            </a:rPr>
            <a:t>krypties</a:t>
          </a:r>
          <a:r>
            <a:rPr lang="en-US" sz="1600" kern="1200">
              <a:latin typeface="Calibri Light" panose="020F0302020204030204"/>
            </a:rPr>
            <a:t> </a:t>
          </a:r>
          <a:r>
            <a:rPr lang="en-US" sz="1600" kern="1200" err="1">
              <a:latin typeface="Calibri Light" panose="020F0302020204030204"/>
            </a:rPr>
            <a:t>rodyklė</a:t>
          </a:r>
          <a:r>
            <a:rPr lang="en-US" sz="1600" kern="1200">
              <a:latin typeface="Calibri Light" panose="020F0302020204030204"/>
            </a:rPr>
            <a:t>, </a:t>
          </a:r>
          <a:r>
            <a:rPr lang="en-US" sz="1600" kern="1200" err="1">
              <a:latin typeface="Calibri Light" panose="020F0302020204030204"/>
            </a:rPr>
            <a:t>galvute</a:t>
          </a:r>
          <a:r>
            <a:rPr lang="en-US" sz="1600" kern="1200">
              <a:latin typeface="Calibri Light" panose="020F0302020204030204"/>
            </a:rPr>
            <a:t>, </a:t>
          </a:r>
          <a:r>
            <a:rPr lang="en-US" sz="1600" kern="1200" err="1">
              <a:latin typeface="Calibri Light" panose="020F0302020204030204"/>
            </a:rPr>
            <a:t>orientuojanti</a:t>
          </a:r>
          <a:r>
            <a:rPr lang="en-US" sz="1600" kern="1200">
              <a:latin typeface="Calibri Light" panose="020F0302020204030204"/>
            </a:rPr>
            <a:t> </a:t>
          </a:r>
          <a:r>
            <a:rPr lang="en-US" sz="1600" kern="1200" err="1">
              <a:latin typeface="Calibri Light" panose="020F0302020204030204"/>
            </a:rPr>
            <a:t>streėytė</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alibri Light" panose="020F0302020204030204"/>
            </a:rPr>
            <a:t>B) </a:t>
          </a:r>
          <a:r>
            <a:rPr lang="en-US" sz="1600" kern="1200" err="1">
              <a:latin typeface="Calibri Light" panose="020F0302020204030204"/>
            </a:rPr>
            <a:t>Stikliukas</a:t>
          </a:r>
          <a:r>
            <a:rPr lang="en-US" sz="1600" kern="1200">
              <a:latin typeface="Calibri Light" panose="020F0302020204030204"/>
            </a:rPr>
            <a:t>, </a:t>
          </a:r>
          <a:r>
            <a:rPr lang="en-US" sz="1600" kern="1200" err="1">
              <a:latin typeface="Calibri Light" panose="020F0302020204030204"/>
            </a:rPr>
            <a:t>adatėle</a:t>
          </a:r>
          <a:r>
            <a:rPr lang="en-US" sz="1600" kern="1200">
              <a:latin typeface="Calibri Light" panose="020F0302020204030204"/>
            </a:rPr>
            <a:t>, </a:t>
          </a:r>
          <a:r>
            <a:rPr lang="en-US" sz="1600" kern="1200" err="1">
              <a:latin typeface="Calibri Light" panose="020F0302020204030204"/>
            </a:rPr>
            <a:t>galvutė</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alibri Light" panose="020F0302020204030204"/>
            </a:rPr>
            <a:t>C) </a:t>
          </a:r>
          <a:r>
            <a:rPr lang="en-US" sz="1600" kern="1200" err="1">
              <a:latin typeface="Calibri Light" panose="020F0302020204030204"/>
            </a:rPr>
            <a:t>Magnetas</a:t>
          </a:r>
          <a:r>
            <a:rPr lang="en-US" sz="1600" kern="1200">
              <a:latin typeface="Calibri Light" panose="020F0302020204030204"/>
            </a:rPr>
            <a:t> </a:t>
          </a:r>
          <a:r>
            <a:rPr lang="en-US" sz="1600" kern="1200" err="1">
              <a:latin typeface="Calibri Light" panose="020F0302020204030204"/>
            </a:rPr>
            <a:t>adatėle</a:t>
          </a:r>
          <a:r>
            <a:rPr lang="en-US" sz="1600" kern="1200">
              <a:latin typeface="Calibri Light" panose="020F0302020204030204"/>
            </a:rPr>
            <a:t>, </a:t>
          </a:r>
          <a:r>
            <a:rPr lang="en-US" sz="1600" kern="1200" err="1">
              <a:latin typeface="Calibri Light" panose="020F0302020204030204"/>
            </a:rPr>
            <a:t>orientuojanti</a:t>
          </a:r>
          <a:r>
            <a:rPr lang="en-US" sz="1600" kern="1200">
              <a:latin typeface="Calibri Light" panose="020F0302020204030204"/>
            </a:rPr>
            <a:t> </a:t>
          </a:r>
          <a:r>
            <a:rPr lang="en-US" sz="1600" kern="1200" err="1">
              <a:latin typeface="Calibri Light" panose="020F0302020204030204"/>
            </a:rPr>
            <a:t>strėlytė</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alibri Light" panose="020F0302020204030204"/>
            </a:rPr>
            <a:t>D)</a:t>
          </a:r>
          <a:r>
            <a:rPr lang="en-US" sz="1600" kern="1200" err="1">
              <a:latin typeface="Calibri Light" panose="020F0302020204030204"/>
            </a:rPr>
            <a:t>Krypties</a:t>
          </a:r>
          <a:r>
            <a:rPr lang="en-US" sz="1600" kern="1200">
              <a:latin typeface="Calibri Light" panose="020F0302020204030204"/>
            </a:rPr>
            <a:t> </a:t>
          </a:r>
          <a:r>
            <a:rPr lang="en-US" sz="1600" kern="1200" err="1">
              <a:latin typeface="Calibri Light" panose="020F0302020204030204"/>
            </a:rPr>
            <a:t>rodyklė</a:t>
          </a:r>
          <a:r>
            <a:rPr lang="en-US" sz="1600" kern="1200">
              <a:latin typeface="Calibri Light" panose="020F0302020204030204"/>
            </a:rPr>
            <a:t>, </a:t>
          </a:r>
          <a:r>
            <a:rPr lang="en-US" sz="1600" kern="1200" err="1">
              <a:latin typeface="Calibri Light" panose="020F0302020204030204"/>
            </a:rPr>
            <a:t>adatėlė</a:t>
          </a:r>
          <a:r>
            <a:rPr lang="en-US" sz="1600" kern="1200">
              <a:latin typeface="Calibri Light" panose="020F0302020204030204"/>
            </a:rPr>
            <a:t>, </a:t>
          </a:r>
          <a:r>
            <a:rPr lang="en-US" sz="1600" kern="1200" err="1">
              <a:latin typeface="Calibri Light" panose="020F0302020204030204"/>
            </a:rPr>
            <a:t>stikliukas</a:t>
          </a:r>
        </a:p>
      </dsp:txBody>
      <dsp:txXfrm>
        <a:off x="5492772" y="2323781"/>
        <a:ext cx="1531337" cy="15313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alibri Light" panose="020F0302020204030204"/>
            </a:rPr>
            <a:t>A)</a:t>
          </a:r>
          <a:r>
            <a:rPr lang="lt-LT" sz="1600" kern="1200">
              <a:latin typeface="Calibri Light" panose="020F0302020204030204"/>
            </a:rPr>
            <a:t> Vadovaujantis aplinkos signalais</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B) Pagal saulę, menulį, žvaigždes</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C) Kai kurie gyvūnai turi elektrinio lauko receptorius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D) Visi atsakymai yra teisingi</a:t>
          </a:r>
        </a:p>
      </dsp:txBody>
      <dsp:txXfrm>
        <a:off x="5492772" y="2323781"/>
        <a:ext cx="1531337" cy="15313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25AB5-3408-44F4-B9E5-A81718EE6660}">
      <dsp:nvSpPr>
        <dsp:cNvPr id="0" name=""/>
        <dsp:cNvSpPr/>
      </dsp:nvSpPr>
      <dsp:spPr>
        <a:xfrm>
          <a:off x="308213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611395-1231-40B6-BC97-2832EB68C371}">
      <dsp:nvSpPr>
        <dsp:cNvPr id="0" name=""/>
        <dsp:cNvSpPr/>
      </dsp:nvSpPr>
      <dsp:spPr>
        <a:xfrm>
          <a:off x="349550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 Nustatant laiką neturint laikrodžio</a:t>
          </a:r>
        </a:p>
      </dsp:txBody>
      <dsp:txXfrm>
        <a:off x="3578350" y="496219"/>
        <a:ext cx="1531337" cy="1531337"/>
      </dsp:txXfrm>
    </dsp:sp>
    <dsp:sp modelId="{CBEC850A-89AB-411D-8414-0C8457D068B3}">
      <dsp:nvSpPr>
        <dsp:cNvPr id="0" name=""/>
        <dsp:cNvSpPr/>
      </dsp:nvSpPr>
      <dsp:spPr>
        <a:xfrm>
          <a:off x="5323070" y="413377"/>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 Navigacijoje</a:t>
          </a:r>
        </a:p>
      </dsp:txBody>
      <dsp:txXfrm>
        <a:off x="5405912" y="496219"/>
        <a:ext cx="1531337" cy="1531337"/>
      </dsp:txXfrm>
    </dsp:sp>
    <dsp:sp modelId="{59543478-0D63-4FE4-85A0-0D0900251326}">
      <dsp:nvSpPr>
        <dsp:cNvPr id="0" name=""/>
        <dsp:cNvSpPr/>
      </dsp:nvSpPr>
      <dsp:spPr>
        <a:xfrm>
          <a:off x="349550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 Nustatant orą, temperatūrą</a:t>
          </a:r>
        </a:p>
      </dsp:txBody>
      <dsp:txXfrm>
        <a:off x="3578350" y="2323781"/>
        <a:ext cx="1531337" cy="1531337"/>
      </dsp:txXfrm>
    </dsp:sp>
    <dsp:sp modelId="{B50D62B9-128F-4C13-829C-BC8B03474F47}">
      <dsp:nvSpPr>
        <dsp:cNvPr id="0" name=""/>
        <dsp:cNvSpPr/>
      </dsp:nvSpPr>
      <dsp:spPr>
        <a:xfrm>
          <a:off x="532307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D) Visi atsakymai yra teisingi</a:t>
          </a:r>
        </a:p>
      </dsp:txBody>
      <dsp:txXfrm>
        <a:off x="5405912" y="2323781"/>
        <a:ext cx="1531337" cy="153133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8CFC7-020A-464E-9275-692AFA958844}">
      <dsp:nvSpPr>
        <dsp:cNvPr id="0" name=""/>
        <dsp:cNvSpPr/>
      </dsp:nvSpPr>
      <dsp:spPr>
        <a:xfrm>
          <a:off x="3081528" y="0"/>
          <a:ext cx="4352544" cy="4352544"/>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B1714B-65FD-41CC-BD54-3AC6AAA42D8D}">
      <dsp:nvSpPr>
        <dsp:cNvPr id="0" name=""/>
        <dsp:cNvSpPr/>
      </dsp:nvSpPr>
      <dsp:spPr>
        <a:xfrm>
          <a:off x="3495019" y="413491"/>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A) Saturno</a:t>
          </a:r>
        </a:p>
      </dsp:txBody>
      <dsp:txXfrm>
        <a:off x="3577884" y="496356"/>
        <a:ext cx="1531762" cy="1531762"/>
      </dsp:txXfrm>
    </dsp:sp>
    <dsp:sp modelId="{12CB4428-5F43-465B-A80F-A4F2C2C2D661}">
      <dsp:nvSpPr>
        <dsp:cNvPr id="0" name=""/>
        <dsp:cNvSpPr/>
      </dsp:nvSpPr>
      <dsp:spPr>
        <a:xfrm>
          <a:off x="5323088" y="413491"/>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B) Urano</a:t>
          </a:r>
        </a:p>
      </dsp:txBody>
      <dsp:txXfrm>
        <a:off x="5405953" y="496356"/>
        <a:ext cx="1531762" cy="1531762"/>
      </dsp:txXfrm>
    </dsp:sp>
    <dsp:sp modelId="{61947EED-3F3F-4D96-AAB4-D3088F94347E}">
      <dsp:nvSpPr>
        <dsp:cNvPr id="0" name=""/>
        <dsp:cNvSpPr/>
      </dsp:nvSpPr>
      <dsp:spPr>
        <a:xfrm>
          <a:off x="3495019" y="2241560"/>
          <a:ext cx="1697492" cy="1697492"/>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C) Jupiterio</a:t>
          </a:r>
        </a:p>
      </dsp:txBody>
      <dsp:txXfrm>
        <a:off x="3577884" y="2324425"/>
        <a:ext cx="1531762" cy="1531762"/>
      </dsp:txXfrm>
    </dsp:sp>
    <dsp:sp modelId="{AC68B61C-D381-4FAB-8392-8745C6FF982A}">
      <dsp:nvSpPr>
        <dsp:cNvPr id="0" name=""/>
        <dsp:cNvSpPr/>
      </dsp:nvSpPr>
      <dsp:spPr>
        <a:xfrm>
          <a:off x="5323088" y="2241560"/>
          <a:ext cx="1697492" cy="169749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 Neptūno</a:t>
          </a:r>
        </a:p>
      </dsp:txBody>
      <dsp:txXfrm>
        <a:off x="5405953" y="2324425"/>
        <a:ext cx="1531762" cy="153176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B48D6-747F-4FD3-90BF-BE2B5B53CE4C}">
      <dsp:nvSpPr>
        <dsp:cNvPr id="0" name=""/>
        <dsp:cNvSpPr/>
      </dsp:nvSpPr>
      <dsp:spPr>
        <a:xfrm>
          <a:off x="308213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0F35AB-F8D4-46FD-B681-9C5E013EDC04}">
      <dsp:nvSpPr>
        <dsp:cNvPr id="0" name=""/>
        <dsp:cNvSpPr/>
      </dsp:nvSpPr>
      <dsp:spPr>
        <a:xfrm>
          <a:off x="3495508" y="413377"/>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 Visi atsakymai teisingi</a:t>
          </a:r>
        </a:p>
      </dsp:txBody>
      <dsp:txXfrm>
        <a:off x="3578350" y="496219"/>
        <a:ext cx="1531337" cy="1531337"/>
      </dsp:txXfrm>
    </dsp:sp>
    <dsp:sp modelId="{11455C34-51E9-421C-8FC5-5CFD8CC1638D}">
      <dsp:nvSpPr>
        <dsp:cNvPr id="0" name=""/>
        <dsp:cNvSpPr/>
      </dsp:nvSpPr>
      <dsp:spPr>
        <a:xfrm>
          <a:off x="532307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B) Gali sumažinti šaknų augimą, fotosintezės intensyvumą</a:t>
          </a:r>
        </a:p>
      </dsp:txBody>
      <dsp:txXfrm>
        <a:off x="5405912" y="496219"/>
        <a:ext cx="1531337" cy="1531337"/>
      </dsp:txXfrm>
    </dsp:sp>
    <dsp:sp modelId="{23943645-E25C-4F1B-A3F5-EADCD3C8AC26}">
      <dsp:nvSpPr>
        <dsp:cNvPr id="0" name=""/>
        <dsp:cNvSpPr/>
      </dsp:nvSpPr>
      <dsp:spPr>
        <a:xfrm>
          <a:off x="349550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 Sukelia ligas</a:t>
          </a:r>
        </a:p>
      </dsp:txBody>
      <dsp:txXfrm>
        <a:off x="3578350" y="2323781"/>
        <a:ext cx="1531337" cy="1531337"/>
      </dsp:txXfrm>
    </dsp:sp>
    <dsp:sp modelId="{53A0413C-589B-40A9-8DA4-768B027EB00D}">
      <dsp:nvSpPr>
        <dsp:cNvPr id="0" name=""/>
        <dsp:cNvSpPr/>
      </dsp:nvSpPr>
      <dsp:spPr>
        <a:xfrm>
          <a:off x="532307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 Gali teigiamai paveikti miego kokybe, nuotaika, savijauta</a:t>
          </a:r>
        </a:p>
      </dsp:txBody>
      <dsp:txXfrm>
        <a:off x="5405912" y="2323781"/>
        <a:ext cx="1531337" cy="153133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 Magnetas sukuria nematoma jėgos lauka vadinama magnetiniu lauku</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B) Kiekvienas magnetas turi du polius šiaurinį ir pietinį</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C)Magnetinio lauko kryptį ir stiprumą galima vaizduoti magnetinio lauko jėgos linijomis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D) Visi atsakymai yra teisingi</a:t>
          </a:r>
        </a:p>
      </dsp:txBody>
      <dsp:txXfrm>
        <a:off x="5492772" y="2323781"/>
        <a:ext cx="1531337" cy="153133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t>A</a:t>
          </a:r>
          <a:r>
            <a:rPr lang="en-US" sz="1600" kern="1200">
              <a:solidFill>
                <a:schemeClr val="bg1"/>
              </a:solidFill>
            </a:rPr>
            <a:t>)</a:t>
          </a:r>
          <a:r>
            <a:rPr lang="en-US" sz="1600" kern="1200">
              <a:solidFill>
                <a:schemeClr val="bg1"/>
              </a:solidFill>
              <a:latin typeface="Calibri Light" panose="020F0302020204030204"/>
            </a:rPr>
            <a:t> </a:t>
          </a:r>
          <a:r>
            <a:rPr lang="en-US" sz="1600" kern="1200" err="1">
              <a:solidFill>
                <a:schemeClr val="bg1"/>
              </a:solidFill>
              <a:latin typeface="Calibri Light" panose="020F0302020204030204"/>
            </a:rPr>
            <a:t>Žaislas</a:t>
          </a:r>
          <a:endParaRPr lang="en-US" sz="1600" kern="1200" err="1">
            <a:solidFill>
              <a:schemeClr val="bg1"/>
            </a:solidFill>
          </a:endParaRP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solidFill>
                <a:schemeClr val="bg1"/>
              </a:solidFill>
              <a:latin typeface="Calibri Light" panose="020F0302020204030204"/>
            </a:rPr>
            <a:t>B) Matavimo </a:t>
          </a:r>
          <a:r>
            <a:rPr lang="en-US" sz="1600" kern="1200" err="1">
              <a:solidFill>
                <a:schemeClr val="bg1"/>
              </a:solidFill>
              <a:latin typeface="Calibri Light" panose="020F0302020204030204"/>
            </a:rPr>
            <a:t>prietaisas</a:t>
          </a:r>
          <a:endParaRPr lang="en-US" sz="1600" kern="1200">
            <a:solidFill>
              <a:schemeClr val="bg1"/>
            </a:solidFill>
            <a:latin typeface="Calibri Light" panose="020F0302020204030204"/>
          </a:endParaRP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solidFill>
                <a:schemeClr val="bg1"/>
              </a:solidFill>
              <a:latin typeface="Calibri Light" panose="020F0302020204030204"/>
            </a:rPr>
            <a:t>C) </a:t>
          </a:r>
          <a:r>
            <a:rPr lang="en-GB" sz="1600" b="0" kern="1200" err="1">
              <a:solidFill>
                <a:schemeClr val="bg1"/>
              </a:solidFill>
            </a:rPr>
            <a:t>Kompasas</a:t>
          </a:r>
          <a:r>
            <a:rPr lang="en-GB" sz="1600" kern="1200">
              <a:solidFill>
                <a:schemeClr val="bg1"/>
              </a:solidFill>
            </a:rPr>
            <a:t> </a:t>
          </a:r>
          <a:r>
            <a:rPr lang="en-GB" sz="1600" kern="1200" err="1">
              <a:solidFill>
                <a:schemeClr val="bg1"/>
              </a:solidFill>
            </a:rPr>
            <a:t>yra</a:t>
          </a:r>
          <a:r>
            <a:rPr lang="en-GB" sz="1600" kern="1200">
              <a:solidFill>
                <a:schemeClr val="bg1"/>
              </a:solidFill>
            </a:rPr>
            <a:t> </a:t>
          </a:r>
          <a:r>
            <a:rPr lang="en-GB" sz="1600" kern="1200" err="1">
              <a:solidFill>
                <a:schemeClr val="bg1"/>
              </a:solidFill>
            </a:rPr>
            <a:t>navigacinis</a:t>
          </a:r>
          <a:r>
            <a:rPr lang="en-GB" sz="1600" kern="1200">
              <a:solidFill>
                <a:schemeClr val="bg1"/>
              </a:solidFill>
            </a:rPr>
            <a:t> </a:t>
          </a:r>
          <a:r>
            <a:rPr lang="en-GB" sz="1600" kern="1200" err="1">
              <a:solidFill>
                <a:schemeClr val="bg1"/>
              </a:solidFill>
            </a:rPr>
            <a:t>įrankis</a:t>
          </a:r>
          <a:r>
            <a:rPr lang="en-GB" sz="1600" kern="1200">
              <a:solidFill>
                <a:schemeClr val="bg1"/>
              </a:solidFill>
            </a:rPr>
            <a:t>, </a:t>
          </a:r>
          <a:r>
            <a:rPr lang="en-GB" sz="1600" kern="1200" err="1">
              <a:solidFill>
                <a:schemeClr val="bg1"/>
              </a:solidFill>
            </a:rPr>
            <a:t>skirtas</a:t>
          </a:r>
          <a:r>
            <a:rPr lang="en-GB" sz="1600" kern="1200">
              <a:solidFill>
                <a:schemeClr val="bg1"/>
              </a:solidFill>
            </a:rPr>
            <a:t> </a:t>
          </a:r>
          <a:r>
            <a:rPr lang="en-GB" sz="1600" kern="1200" err="1">
              <a:solidFill>
                <a:schemeClr val="bg1"/>
              </a:solidFill>
            </a:rPr>
            <a:t>orientuotis</a:t>
          </a:r>
          <a:r>
            <a:rPr lang="en-GB" sz="1600" kern="1200">
              <a:solidFill>
                <a:schemeClr val="bg1"/>
              </a:solidFill>
            </a:rPr>
            <a:t> </a:t>
          </a:r>
          <a:r>
            <a:rPr lang="en-GB" sz="1600" kern="1200" err="1">
              <a:solidFill>
                <a:schemeClr val="bg1"/>
              </a:solidFill>
            </a:rPr>
            <a:t>pagal</a:t>
          </a:r>
          <a:r>
            <a:rPr lang="en-GB" sz="1600" kern="1200">
              <a:solidFill>
                <a:schemeClr val="bg1"/>
              </a:solidFill>
            </a:rPr>
            <a:t> </a:t>
          </a:r>
          <a:r>
            <a:rPr lang="en-GB" sz="1600" kern="1200" err="1">
              <a:solidFill>
                <a:schemeClr val="bg1"/>
              </a:solidFill>
            </a:rPr>
            <a:t>pasaulio</a:t>
          </a:r>
          <a:r>
            <a:rPr lang="en-GB" sz="1600" kern="1200">
              <a:solidFill>
                <a:schemeClr val="bg1"/>
              </a:solidFill>
            </a:rPr>
            <a:t> </a:t>
          </a:r>
          <a:r>
            <a:rPr lang="en-GB" sz="1600" kern="1200" err="1">
              <a:solidFill>
                <a:schemeClr val="bg1"/>
              </a:solidFill>
            </a:rPr>
            <a:t>šalis</a:t>
          </a:r>
          <a:r>
            <a:rPr lang="en-GB" sz="1600" kern="1200">
              <a:solidFill>
                <a:schemeClr val="bg1"/>
              </a:solidFill>
            </a:rPr>
            <a:t>.</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a:latin typeface="Calibri Light" panose="020F0302020204030204"/>
            </a:rPr>
            <a:t>D) Visi </a:t>
          </a:r>
          <a:r>
            <a:rPr lang="en-GB" sz="1600" kern="1200" err="1">
              <a:latin typeface="Calibri Light" panose="020F0302020204030204"/>
            </a:rPr>
            <a:t>atsakymai</a:t>
          </a:r>
          <a:r>
            <a:rPr lang="en-GB" sz="1600" kern="1200">
              <a:latin typeface="Calibri Light" panose="020F0302020204030204"/>
            </a:rPr>
            <a:t> </a:t>
          </a:r>
          <a:r>
            <a:rPr lang="en-GB" sz="1600" kern="1200" err="1">
              <a:latin typeface="Calibri Light" panose="020F0302020204030204"/>
            </a:rPr>
            <a:t>neteisingi</a:t>
          </a:r>
        </a:p>
      </dsp:txBody>
      <dsp:txXfrm>
        <a:off x="5492772" y="2323781"/>
        <a:ext cx="1531337" cy="15313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A) Pagal žolę</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B) Pagal žvaigždes</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C) Pagal akmenis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0">
            <a:lnSpc>
              <a:spcPct val="90000"/>
            </a:lnSpc>
            <a:spcBef>
              <a:spcPct val="0"/>
            </a:spcBef>
            <a:spcAft>
              <a:spcPct val="35000"/>
            </a:spcAft>
            <a:buNone/>
          </a:pPr>
          <a:r>
            <a:rPr lang="en-US" sz="2600" kern="1200">
              <a:latin typeface="Calibri Light" panose="020F0302020204030204"/>
            </a:rPr>
            <a:t>D) Visi atsakymai </a:t>
          </a:r>
          <a:r>
            <a:rPr lang="en-US" sz="2600" kern="1200" err="1">
              <a:latin typeface="Calibri Light" panose="020F0302020204030204"/>
            </a:rPr>
            <a:t>teisingi</a:t>
          </a:r>
          <a:endParaRPr lang="en-US" sz="2600" kern="1200">
            <a:latin typeface="Calibri Light" panose="020F0302020204030204"/>
          </a:endParaRPr>
        </a:p>
      </dsp:txBody>
      <dsp:txXfrm>
        <a:off x="5492772" y="2323781"/>
        <a:ext cx="1531337" cy="153133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Calibri Light" panose="020F0302020204030204"/>
            </a:rPr>
            <a:t>A) </a:t>
          </a:r>
          <a:r>
            <a:rPr lang="en-US" sz="1500" kern="1200" err="1">
              <a:latin typeface="Calibri Light" panose="020F0302020204030204"/>
            </a:rPr>
            <a:t>Kompasas</a:t>
          </a:r>
          <a:r>
            <a:rPr lang="en-US" sz="1500" kern="1200">
              <a:latin typeface="Calibri Light" panose="020F0302020204030204"/>
            </a:rPr>
            <a:t> </a:t>
          </a:r>
          <a:r>
            <a:rPr lang="en-US" sz="1500" kern="1200" err="1">
              <a:latin typeface="Calibri Light" panose="020F0302020204030204"/>
            </a:rPr>
            <a:t>turi</a:t>
          </a:r>
          <a:r>
            <a:rPr lang="en-US" sz="1500" kern="1200">
              <a:latin typeface="Calibri Light" panose="020F0302020204030204"/>
            </a:rPr>
            <a:t> dvi </a:t>
          </a:r>
          <a:r>
            <a:rPr lang="en-US" sz="1500" kern="1200" err="1">
              <a:latin typeface="Calibri Light" panose="020F0302020204030204"/>
            </a:rPr>
            <a:t>adatėles</a:t>
          </a:r>
          <a:r>
            <a:rPr lang="en-US" sz="1500" kern="1200">
              <a:latin typeface="Calibri Light" panose="020F0302020204030204"/>
            </a:rPr>
            <a:t> </a:t>
          </a:r>
          <a:r>
            <a:rPr lang="en-US" sz="1500" kern="1200" err="1">
              <a:latin typeface="Calibri Light" panose="020F0302020204030204"/>
            </a:rPr>
            <a:t>puses</a:t>
          </a:r>
          <a:r>
            <a:rPr lang="en-US" sz="1500" kern="1200">
              <a:latin typeface="Calibri Light" panose="020F0302020204030204"/>
            </a:rPr>
            <a:t> </a:t>
          </a:r>
          <a:r>
            <a:rPr lang="en-US" sz="1500" kern="1200" err="1">
              <a:latin typeface="Calibri Light" panose="020F0302020204030204"/>
            </a:rPr>
            <a:t>rytinė</a:t>
          </a:r>
          <a:r>
            <a:rPr lang="en-US" sz="1500" kern="1200">
              <a:latin typeface="Calibri Light" panose="020F0302020204030204"/>
            </a:rPr>
            <a:t> </a:t>
          </a:r>
          <a:r>
            <a:rPr lang="en-US" sz="1500" kern="1200" err="1">
              <a:latin typeface="Calibri Light" panose="020F0302020204030204"/>
            </a:rPr>
            <a:t>ir</a:t>
          </a:r>
          <a:r>
            <a:rPr lang="en-US" sz="1500" kern="1200">
              <a:latin typeface="Calibri Light" panose="020F0302020204030204"/>
            </a:rPr>
            <a:t> </a:t>
          </a:r>
          <a:r>
            <a:rPr lang="en-US" sz="1500" kern="1200" err="1">
              <a:latin typeface="Calibri Light" panose="020F0302020204030204"/>
            </a:rPr>
            <a:t>vakarinė</a:t>
          </a:r>
          <a:endParaRPr lang="en-US" sz="1500" kern="1200">
            <a:latin typeface="Calibri Light" panose="020F0302020204030204"/>
          </a:endParaRP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Calibri Light" panose="020F0302020204030204"/>
            </a:rPr>
            <a:t>B) </a:t>
          </a:r>
          <a:r>
            <a:rPr lang="en-US" sz="1500" kern="1200" err="1">
              <a:latin typeface="Calibri Light" panose="020F0302020204030204"/>
            </a:rPr>
            <a:t>Kompasas</a:t>
          </a:r>
          <a:r>
            <a:rPr lang="en-US" sz="1500" kern="1200">
              <a:latin typeface="Calibri Light" panose="020F0302020204030204"/>
            </a:rPr>
            <a:t> </a:t>
          </a:r>
          <a:r>
            <a:rPr lang="en-US" sz="1500" kern="1200" err="1">
              <a:latin typeface="Calibri Light" panose="020F0302020204030204"/>
            </a:rPr>
            <a:t>orientuojasi</a:t>
          </a:r>
          <a:r>
            <a:rPr lang="en-US" sz="1500" kern="1200">
              <a:latin typeface="Calibri Light" panose="020F0302020204030204"/>
            </a:rPr>
            <a:t> </a:t>
          </a:r>
          <a:r>
            <a:rPr lang="en-US" sz="1500" kern="1200" err="1">
              <a:latin typeface="Calibri Light" panose="020F0302020204030204"/>
            </a:rPr>
            <a:t>pagal</a:t>
          </a:r>
          <a:r>
            <a:rPr lang="en-US" sz="1500" kern="1200">
              <a:latin typeface="Calibri Light" panose="020F0302020204030204"/>
            </a:rPr>
            <a:t> </a:t>
          </a:r>
          <a:r>
            <a:rPr lang="en-US" sz="1500" kern="1200" err="1">
              <a:latin typeface="Calibri Light" panose="020F0302020204030204"/>
            </a:rPr>
            <a:t>magnetinį</a:t>
          </a:r>
          <a:r>
            <a:rPr lang="en-US" sz="1500" kern="1200">
              <a:latin typeface="Calibri Light" panose="020F0302020204030204"/>
            </a:rPr>
            <a:t> </a:t>
          </a:r>
          <a:r>
            <a:rPr lang="en-US" sz="1500" kern="1200" err="1">
              <a:latin typeface="Calibri Light" panose="020F0302020204030204"/>
            </a:rPr>
            <a:t>lauką</a:t>
          </a:r>
          <a:endParaRPr lang="en-US" sz="1500" kern="1200">
            <a:latin typeface="Calibri Light" panose="020F0302020204030204"/>
          </a:endParaRP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a:latin typeface="Calibri Light" panose="020F0302020204030204"/>
            </a:rPr>
            <a:t>C)</a:t>
          </a:r>
          <a:r>
            <a:rPr lang="lt-LT" sz="1500" b="0" kern="1200">
              <a:solidFill>
                <a:schemeClr val="bg1"/>
              </a:solidFill>
              <a:latin typeface="Calibri"/>
              <a:cs typeface="Calibri"/>
            </a:rPr>
            <a:t>Kompasas turi sugraduotą skalę, paprastai nuo 0 iki 180 laipsnių, kuri padeda nustatyti kryptį </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lt-LT" sz="1500" kern="1200">
              <a:latin typeface="Calibri Light" panose="020F0302020204030204"/>
            </a:rPr>
            <a:t>D) Visi atsakymai teisingi</a:t>
          </a:r>
          <a:endParaRPr lang="lt-LT" sz="1500" kern="1200"/>
        </a:p>
      </dsp:txBody>
      <dsp:txXfrm>
        <a:off x="5492772" y="2323781"/>
        <a:ext cx="1531337" cy="153133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A) 7</a:t>
          </a:r>
          <a:endParaRPr lang="en-US" sz="5300" kern="1200"/>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B) 6</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C) 3</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ctr" defTabSz="2355850" rtl="0">
            <a:lnSpc>
              <a:spcPct val="90000"/>
            </a:lnSpc>
            <a:spcBef>
              <a:spcPct val="0"/>
            </a:spcBef>
            <a:spcAft>
              <a:spcPct val="35000"/>
            </a:spcAft>
            <a:buNone/>
          </a:pPr>
          <a:r>
            <a:rPr lang="en-US" sz="5300" kern="1200">
              <a:latin typeface="Calibri Light" panose="020F0302020204030204"/>
            </a:rPr>
            <a:t>D) 8</a:t>
          </a:r>
        </a:p>
      </dsp:txBody>
      <dsp:txXfrm>
        <a:off x="5492772" y="2323781"/>
        <a:ext cx="1531337" cy="153133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A) Adatėlę, krypties rodyklė, galvute, orientuojanti strėlytė</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B) Stikliukas, adatėle, galvutė</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C) Magnetas adatėle, orientuojanti strėlytė</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D)Krypties rodyklė, adatėlė, stikliukas</a:t>
          </a:r>
        </a:p>
      </dsp:txBody>
      <dsp:txXfrm>
        <a:off x="5492772" y="2323781"/>
        <a:ext cx="1531337" cy="153133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C6957D-029C-4864-B9FF-6723328F7A6E}">
      <dsp:nvSpPr>
        <dsp:cNvPr id="0" name=""/>
        <dsp:cNvSpPr/>
      </dsp:nvSpPr>
      <dsp:spPr>
        <a:xfrm>
          <a:off x="316899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A69A2A-39BB-4C15-8072-8CA794D83648}">
      <dsp:nvSpPr>
        <dsp:cNvPr id="0" name=""/>
        <dsp:cNvSpPr/>
      </dsp:nvSpPr>
      <dsp:spPr>
        <a:xfrm>
          <a:off x="3582368"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alibri Light" panose="020F0302020204030204"/>
            </a:rPr>
            <a:t>A)</a:t>
          </a:r>
          <a:r>
            <a:rPr lang="lt-LT" sz="1600" kern="1200">
              <a:latin typeface="Calibri Light" panose="020F0302020204030204"/>
            </a:rPr>
            <a:t> Vadovaujantis aplinkos signalais</a:t>
          </a:r>
        </a:p>
      </dsp:txBody>
      <dsp:txXfrm>
        <a:off x="3665210" y="496219"/>
        <a:ext cx="1531337" cy="1531337"/>
      </dsp:txXfrm>
    </dsp:sp>
    <dsp:sp modelId="{E345DB22-ACB8-4C33-8E68-CC2EB326238E}">
      <dsp:nvSpPr>
        <dsp:cNvPr id="0" name=""/>
        <dsp:cNvSpPr/>
      </dsp:nvSpPr>
      <dsp:spPr>
        <a:xfrm>
          <a:off x="5409930" y="413377"/>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B) Pagal saulę, menulį, žvaigždes</a:t>
          </a:r>
        </a:p>
      </dsp:txBody>
      <dsp:txXfrm>
        <a:off x="5492772" y="496219"/>
        <a:ext cx="1531337" cy="1531337"/>
      </dsp:txXfrm>
    </dsp:sp>
    <dsp:sp modelId="{D841E6BF-11FE-445D-8B88-23D1FE198D39}">
      <dsp:nvSpPr>
        <dsp:cNvPr id="0" name=""/>
        <dsp:cNvSpPr/>
      </dsp:nvSpPr>
      <dsp:spPr>
        <a:xfrm>
          <a:off x="3582368" y="2240939"/>
          <a:ext cx="1697021"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C) Kai kurie gyvūnai turi elektrinio lauko receptorius</a:t>
          </a:r>
        </a:p>
      </dsp:txBody>
      <dsp:txXfrm>
        <a:off x="3665210" y="2323781"/>
        <a:ext cx="1531337" cy="1531337"/>
      </dsp:txXfrm>
    </dsp:sp>
    <dsp:sp modelId="{602A7ABC-93BD-4AEA-A070-1501062DF55C}">
      <dsp:nvSpPr>
        <dsp:cNvPr id="0" name=""/>
        <dsp:cNvSpPr/>
      </dsp:nvSpPr>
      <dsp:spPr>
        <a:xfrm>
          <a:off x="5409930" y="2240939"/>
          <a:ext cx="1697021" cy="1697021"/>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lt-LT" sz="1600" kern="1200">
              <a:latin typeface="Calibri Light" panose="020F0302020204030204"/>
            </a:rPr>
            <a:t>D) Visi atsakymai yra teisingi</a:t>
          </a:r>
        </a:p>
      </dsp:txBody>
      <dsp:txXfrm>
        <a:off x="5492772" y="2323781"/>
        <a:ext cx="1531337" cy="1531337"/>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0.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54CD8-A63B-DD4F-9AA2-8AF32409E151}" type="datetimeFigureOut">
              <a:rPr lang="en-LT" smtClean="0"/>
              <a:t>05/31/2024</a:t>
            </a:fld>
            <a:endParaRPr lang="en-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5FC77F-A9F1-B146-BE23-D4C4BE9C7F71}" type="slidenum">
              <a:rPr lang="en-LT" smtClean="0"/>
              <a:t>‹#›</a:t>
            </a:fld>
            <a:endParaRPr lang="en-LT"/>
          </a:p>
        </p:txBody>
      </p:sp>
    </p:spTree>
    <p:extLst>
      <p:ext uri="{BB962C8B-B14F-4D97-AF65-F5344CB8AC3E}">
        <p14:creationId xmlns:p14="http://schemas.microsoft.com/office/powerpoint/2010/main" val="598120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B85FC77F-A9F1-B146-BE23-D4C4BE9C7F71}" type="slidenum">
              <a:rPr lang="en-LT" smtClean="0"/>
              <a:t>1</a:t>
            </a:fld>
            <a:endParaRPr lang="en-LT"/>
          </a:p>
        </p:txBody>
      </p:sp>
    </p:spTree>
    <p:extLst>
      <p:ext uri="{BB962C8B-B14F-4D97-AF65-F5344CB8AC3E}">
        <p14:creationId xmlns:p14="http://schemas.microsoft.com/office/powerpoint/2010/main" val="373280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534B1-77AA-2D1C-C079-F3B0B4F6800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LT"/>
          </a:p>
        </p:txBody>
      </p:sp>
      <p:sp>
        <p:nvSpPr>
          <p:cNvPr id="3" name="Subtitle 2">
            <a:extLst>
              <a:ext uri="{FF2B5EF4-FFF2-40B4-BE49-F238E27FC236}">
                <a16:creationId xmlns:a16="http://schemas.microsoft.com/office/drawing/2014/main" id="{C5C98F24-249A-F5ED-F55A-365D43B84D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T"/>
          </a:p>
        </p:txBody>
      </p:sp>
      <p:sp>
        <p:nvSpPr>
          <p:cNvPr id="4" name="Date Placeholder 3">
            <a:extLst>
              <a:ext uri="{FF2B5EF4-FFF2-40B4-BE49-F238E27FC236}">
                <a16:creationId xmlns:a16="http://schemas.microsoft.com/office/drawing/2014/main" id="{2ED50C26-B354-386D-9775-1BC6DA111454}"/>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5" name="Footer Placeholder 4">
            <a:extLst>
              <a:ext uri="{FF2B5EF4-FFF2-40B4-BE49-F238E27FC236}">
                <a16:creationId xmlns:a16="http://schemas.microsoft.com/office/drawing/2014/main" id="{9276F1AB-D4D8-936F-4DDE-9290CD255440}"/>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656F5F20-2006-14ED-12F9-36F6ADC5F694}"/>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43195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ECF13-E331-5E52-09EA-2D335FF07428}"/>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2F8DB2E3-7BE5-0814-2CC1-C2DF27F2143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9989D7D0-3C86-5AAA-09D2-DFF62BB9A7DF}"/>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5" name="Footer Placeholder 4">
            <a:extLst>
              <a:ext uri="{FF2B5EF4-FFF2-40B4-BE49-F238E27FC236}">
                <a16:creationId xmlns:a16="http://schemas.microsoft.com/office/drawing/2014/main" id="{CD60CB6A-9F84-82C2-A844-2EC01CF98F7A}"/>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33A385E0-52FC-3564-9B29-D70B35BD469A}"/>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4202892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FC34-112F-17EB-E335-9126632DD3D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LT"/>
          </a:p>
        </p:txBody>
      </p:sp>
      <p:sp>
        <p:nvSpPr>
          <p:cNvPr id="3" name="Text Placeholder 2">
            <a:extLst>
              <a:ext uri="{FF2B5EF4-FFF2-40B4-BE49-F238E27FC236}">
                <a16:creationId xmlns:a16="http://schemas.microsoft.com/office/drawing/2014/main" id="{E1C1E53D-46E6-CE82-6735-8824F3BE7C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1E9D272-2E1D-0F11-01B9-ED07821CB74D}"/>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5" name="Footer Placeholder 4">
            <a:extLst>
              <a:ext uri="{FF2B5EF4-FFF2-40B4-BE49-F238E27FC236}">
                <a16:creationId xmlns:a16="http://schemas.microsoft.com/office/drawing/2014/main" id="{E2A4A5F3-5A95-859F-167C-01931D79E45E}"/>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44F3794E-6C26-667B-BBD8-FD387AE9B71F}"/>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1087653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59F98-07DE-6ACF-8C17-24F4813AF2E7}"/>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3669E25B-8273-FA6D-1AEB-C64F87CA7D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Content Placeholder 3">
            <a:extLst>
              <a:ext uri="{FF2B5EF4-FFF2-40B4-BE49-F238E27FC236}">
                <a16:creationId xmlns:a16="http://schemas.microsoft.com/office/drawing/2014/main" id="{4AEDE3B6-A230-F134-947B-4721221FFB4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Date Placeholder 4">
            <a:extLst>
              <a:ext uri="{FF2B5EF4-FFF2-40B4-BE49-F238E27FC236}">
                <a16:creationId xmlns:a16="http://schemas.microsoft.com/office/drawing/2014/main" id="{1DBDC21D-B691-F83C-8428-53D2B1A7A4C7}"/>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6" name="Footer Placeholder 5">
            <a:extLst>
              <a:ext uri="{FF2B5EF4-FFF2-40B4-BE49-F238E27FC236}">
                <a16:creationId xmlns:a16="http://schemas.microsoft.com/office/drawing/2014/main" id="{FDE7F488-5FE3-5245-8E7F-A3C04A125495}"/>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86DCB17D-365A-3BE3-6366-7DD33C37C486}"/>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693768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549F2-A570-0F04-560B-519F4BC96A5B}"/>
              </a:ext>
            </a:extLst>
          </p:cNvPr>
          <p:cNvSpPr>
            <a:spLocks noGrp="1"/>
          </p:cNvSpPr>
          <p:nvPr>
            <p:ph type="title"/>
          </p:nvPr>
        </p:nvSpPr>
        <p:spPr>
          <a:xfrm>
            <a:off x="839788" y="365125"/>
            <a:ext cx="10515600" cy="1325563"/>
          </a:xfrm>
        </p:spPr>
        <p:txBody>
          <a:bodyPr/>
          <a:lstStyle/>
          <a:p>
            <a:r>
              <a:rPr lang="en-GB"/>
              <a:t>Click to edit Master title style</a:t>
            </a:r>
            <a:endParaRPr lang="en-LT"/>
          </a:p>
        </p:txBody>
      </p:sp>
      <p:sp>
        <p:nvSpPr>
          <p:cNvPr id="3" name="Text Placeholder 2">
            <a:extLst>
              <a:ext uri="{FF2B5EF4-FFF2-40B4-BE49-F238E27FC236}">
                <a16:creationId xmlns:a16="http://schemas.microsoft.com/office/drawing/2014/main" id="{6C4BD5F1-2305-6D16-CB50-57D1C55B28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8D9B16D-8947-6633-E7BB-8ADA47A83BE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Text Placeholder 4">
            <a:extLst>
              <a:ext uri="{FF2B5EF4-FFF2-40B4-BE49-F238E27FC236}">
                <a16:creationId xmlns:a16="http://schemas.microsoft.com/office/drawing/2014/main" id="{73720415-91ED-F6CE-1FA3-1263D07F7D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8AD1B05-6055-E276-6104-8120879DF98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7" name="Date Placeholder 6">
            <a:extLst>
              <a:ext uri="{FF2B5EF4-FFF2-40B4-BE49-F238E27FC236}">
                <a16:creationId xmlns:a16="http://schemas.microsoft.com/office/drawing/2014/main" id="{96A3307E-A588-CDB3-D83F-45BFCC5B94C5}"/>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8" name="Footer Placeholder 7">
            <a:extLst>
              <a:ext uri="{FF2B5EF4-FFF2-40B4-BE49-F238E27FC236}">
                <a16:creationId xmlns:a16="http://schemas.microsoft.com/office/drawing/2014/main" id="{3148CAAA-8BE0-4784-607B-4A85C3324CAE}"/>
              </a:ext>
            </a:extLst>
          </p:cNvPr>
          <p:cNvSpPr>
            <a:spLocks noGrp="1"/>
          </p:cNvSpPr>
          <p:nvPr>
            <p:ph type="ftr" sz="quarter" idx="11"/>
          </p:nvPr>
        </p:nvSpPr>
        <p:spPr/>
        <p:txBody>
          <a:bodyPr/>
          <a:lstStyle/>
          <a:p>
            <a:endParaRPr lang="en-LT"/>
          </a:p>
        </p:txBody>
      </p:sp>
      <p:sp>
        <p:nvSpPr>
          <p:cNvPr id="9" name="Slide Number Placeholder 8">
            <a:extLst>
              <a:ext uri="{FF2B5EF4-FFF2-40B4-BE49-F238E27FC236}">
                <a16:creationId xmlns:a16="http://schemas.microsoft.com/office/drawing/2014/main" id="{F8CF0118-4AB1-0078-7219-82448C9566FB}"/>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214625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84A73-197F-DFC2-BE83-8824B0813FE1}"/>
              </a:ext>
            </a:extLst>
          </p:cNvPr>
          <p:cNvSpPr>
            <a:spLocks noGrp="1"/>
          </p:cNvSpPr>
          <p:nvPr>
            <p:ph type="title"/>
          </p:nvPr>
        </p:nvSpPr>
        <p:spPr/>
        <p:txBody>
          <a:bodyPr/>
          <a:lstStyle/>
          <a:p>
            <a:r>
              <a:rPr lang="en-GB"/>
              <a:t>Click to edit Master title style</a:t>
            </a:r>
            <a:endParaRPr lang="en-LT"/>
          </a:p>
        </p:txBody>
      </p:sp>
      <p:sp>
        <p:nvSpPr>
          <p:cNvPr id="3" name="Date Placeholder 2">
            <a:extLst>
              <a:ext uri="{FF2B5EF4-FFF2-40B4-BE49-F238E27FC236}">
                <a16:creationId xmlns:a16="http://schemas.microsoft.com/office/drawing/2014/main" id="{5F625C89-B02D-750C-6807-3F81305B72F0}"/>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4" name="Footer Placeholder 3">
            <a:extLst>
              <a:ext uri="{FF2B5EF4-FFF2-40B4-BE49-F238E27FC236}">
                <a16:creationId xmlns:a16="http://schemas.microsoft.com/office/drawing/2014/main" id="{472E93C6-C819-53DB-01C8-2E8728ECFF1E}"/>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F8189D43-F176-8113-20F0-291BAED9DB1A}"/>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3656269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B1C76-BC0E-CAA9-5A43-A47022F83331}"/>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3" name="Footer Placeholder 2">
            <a:extLst>
              <a:ext uri="{FF2B5EF4-FFF2-40B4-BE49-F238E27FC236}">
                <a16:creationId xmlns:a16="http://schemas.microsoft.com/office/drawing/2014/main" id="{016B96AF-7D2F-75D5-0BAB-6AD9DFC3332C}"/>
              </a:ext>
            </a:extLst>
          </p:cNvPr>
          <p:cNvSpPr>
            <a:spLocks noGrp="1"/>
          </p:cNvSpPr>
          <p:nvPr>
            <p:ph type="ftr" sz="quarter" idx="11"/>
          </p:nvPr>
        </p:nvSpPr>
        <p:spPr/>
        <p:txBody>
          <a:bodyPr/>
          <a:lstStyle/>
          <a:p>
            <a:endParaRPr lang="en-LT"/>
          </a:p>
        </p:txBody>
      </p:sp>
      <p:sp>
        <p:nvSpPr>
          <p:cNvPr id="4" name="Slide Number Placeholder 3">
            <a:extLst>
              <a:ext uri="{FF2B5EF4-FFF2-40B4-BE49-F238E27FC236}">
                <a16:creationId xmlns:a16="http://schemas.microsoft.com/office/drawing/2014/main" id="{43C4E0D3-C565-DD81-B82A-61C59A25FA40}"/>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2285610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6D3C-21A3-B03B-638C-CBB42A91248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Content Placeholder 2">
            <a:extLst>
              <a:ext uri="{FF2B5EF4-FFF2-40B4-BE49-F238E27FC236}">
                <a16:creationId xmlns:a16="http://schemas.microsoft.com/office/drawing/2014/main" id="{BFA0B1B9-3256-BB82-68E6-286108F1AE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Text Placeholder 3">
            <a:extLst>
              <a:ext uri="{FF2B5EF4-FFF2-40B4-BE49-F238E27FC236}">
                <a16:creationId xmlns:a16="http://schemas.microsoft.com/office/drawing/2014/main" id="{6735CB15-466A-7353-6B12-B0EA2CDA48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5C79C6-2E15-3E28-7325-4F103CCC6362}"/>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6" name="Footer Placeholder 5">
            <a:extLst>
              <a:ext uri="{FF2B5EF4-FFF2-40B4-BE49-F238E27FC236}">
                <a16:creationId xmlns:a16="http://schemas.microsoft.com/office/drawing/2014/main" id="{079C3D14-AEF5-1E4C-0DE9-DF1549A3EA2F}"/>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0C63342F-8E1A-4DEE-E931-8248C916AB3B}"/>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248639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F4F8C-C71A-0AFC-2EAA-F3F7C97408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Picture Placeholder 2">
            <a:extLst>
              <a:ext uri="{FF2B5EF4-FFF2-40B4-BE49-F238E27FC236}">
                <a16:creationId xmlns:a16="http://schemas.microsoft.com/office/drawing/2014/main" id="{A88DE782-CFD8-6F96-42BE-BA3FC964A5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4" name="Text Placeholder 3">
            <a:extLst>
              <a:ext uri="{FF2B5EF4-FFF2-40B4-BE49-F238E27FC236}">
                <a16:creationId xmlns:a16="http://schemas.microsoft.com/office/drawing/2014/main" id="{977D00B5-19FB-6C27-F18E-BB95E673E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944C04-17A8-1D4C-6660-038A1DC5A64F}"/>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6" name="Footer Placeholder 5">
            <a:extLst>
              <a:ext uri="{FF2B5EF4-FFF2-40B4-BE49-F238E27FC236}">
                <a16:creationId xmlns:a16="http://schemas.microsoft.com/office/drawing/2014/main" id="{FBD981A8-D92F-F7F3-8A0D-0953E3E063AD}"/>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6256995A-CB45-FA3D-66A3-8362F2A27A11}"/>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1447684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74CC6-2374-C0AF-9276-9A5D13D4E7D2}"/>
              </a:ext>
            </a:extLst>
          </p:cNvPr>
          <p:cNvSpPr>
            <a:spLocks noGrp="1"/>
          </p:cNvSpPr>
          <p:nvPr>
            <p:ph type="title"/>
          </p:nvPr>
        </p:nvSpPr>
        <p:spPr/>
        <p:txBody>
          <a:bodyPr/>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68B03901-1ECF-BAA2-4C8D-4688DC6B114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F7A357B0-2314-278F-6B8A-18FBBF1954FF}"/>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5" name="Footer Placeholder 4">
            <a:extLst>
              <a:ext uri="{FF2B5EF4-FFF2-40B4-BE49-F238E27FC236}">
                <a16:creationId xmlns:a16="http://schemas.microsoft.com/office/drawing/2014/main" id="{752595BB-4A88-CDC4-CD37-22DE1A763FC4}"/>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00103D9D-AD25-0F24-BE7E-CE5A145CF2E8}"/>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2999593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ABBA5E-5D75-4693-969D-42E51B1303A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168077FB-191E-4508-D8C6-8A51614D5B8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763CF921-CA5D-0F5E-B0F7-A0F17E5A2C78}"/>
              </a:ext>
            </a:extLst>
          </p:cNvPr>
          <p:cNvSpPr>
            <a:spLocks noGrp="1"/>
          </p:cNvSpPr>
          <p:nvPr>
            <p:ph type="dt" sz="half" idx="10"/>
          </p:nvPr>
        </p:nvSpPr>
        <p:spPr/>
        <p:txBody>
          <a:bodyPr/>
          <a:lstStyle/>
          <a:p>
            <a:fld id="{002E3223-BBF1-1149-B125-0D872F043387}" type="datetimeFigureOut">
              <a:rPr lang="en-LT" smtClean="0"/>
              <a:t>05/31/2024</a:t>
            </a:fld>
            <a:endParaRPr lang="en-LT"/>
          </a:p>
        </p:txBody>
      </p:sp>
      <p:sp>
        <p:nvSpPr>
          <p:cNvPr id="5" name="Footer Placeholder 4">
            <a:extLst>
              <a:ext uri="{FF2B5EF4-FFF2-40B4-BE49-F238E27FC236}">
                <a16:creationId xmlns:a16="http://schemas.microsoft.com/office/drawing/2014/main" id="{853C8673-6C4A-1457-8574-693B20DBAEAC}"/>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C84F7F27-9976-1D8A-2A07-5E6E9A43C008}"/>
              </a:ext>
            </a:extLst>
          </p:cNvPr>
          <p:cNvSpPr>
            <a:spLocks noGrp="1"/>
          </p:cNvSpPr>
          <p:nvPr>
            <p:ph type="sldNum" sz="quarter" idx="12"/>
          </p:nvPr>
        </p:nvSpPr>
        <p:spPr/>
        <p:txBody>
          <a:bodyPr/>
          <a:lstStyle/>
          <a:p>
            <a:fld id="{EB10E8CF-BFF1-2549-98E0-E6DEED3F671D}" type="slidenum">
              <a:rPr lang="en-LT" smtClean="0"/>
              <a:t>‹#›</a:t>
            </a:fld>
            <a:endParaRPr lang="en-LT"/>
          </a:p>
        </p:txBody>
      </p:sp>
    </p:spTree>
    <p:extLst>
      <p:ext uri="{BB962C8B-B14F-4D97-AF65-F5344CB8AC3E}">
        <p14:creationId xmlns:p14="http://schemas.microsoft.com/office/powerpoint/2010/main" val="1635043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0A0858-4A33-5230-A2AE-3243676258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LT"/>
          </a:p>
        </p:txBody>
      </p:sp>
      <p:sp>
        <p:nvSpPr>
          <p:cNvPr id="3" name="Text Placeholder 2">
            <a:extLst>
              <a:ext uri="{FF2B5EF4-FFF2-40B4-BE49-F238E27FC236}">
                <a16:creationId xmlns:a16="http://schemas.microsoft.com/office/drawing/2014/main" id="{1DE7CABA-58C6-2840-1FA5-70971224C0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FACA8AF3-DABC-C638-712F-8F504B9DBF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2E3223-BBF1-1149-B125-0D872F043387}" type="datetimeFigureOut">
              <a:rPr lang="en-LT" smtClean="0"/>
              <a:t>05/31/2024</a:t>
            </a:fld>
            <a:endParaRPr lang="en-LT"/>
          </a:p>
        </p:txBody>
      </p:sp>
      <p:sp>
        <p:nvSpPr>
          <p:cNvPr id="5" name="Footer Placeholder 4">
            <a:extLst>
              <a:ext uri="{FF2B5EF4-FFF2-40B4-BE49-F238E27FC236}">
                <a16:creationId xmlns:a16="http://schemas.microsoft.com/office/drawing/2014/main" id="{3A0854C3-1939-3F46-7040-E3C3139723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T"/>
          </a:p>
        </p:txBody>
      </p:sp>
      <p:sp>
        <p:nvSpPr>
          <p:cNvPr id="6" name="Slide Number Placeholder 5">
            <a:extLst>
              <a:ext uri="{FF2B5EF4-FFF2-40B4-BE49-F238E27FC236}">
                <a16:creationId xmlns:a16="http://schemas.microsoft.com/office/drawing/2014/main" id="{94147C17-6CAC-CCF0-7D24-68E31BD232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0E8CF-BFF1-2549-98E0-E6DEED3F671D}" type="slidenum">
              <a:rPr lang="en-LT" smtClean="0"/>
              <a:t>‹#›</a:t>
            </a:fld>
            <a:endParaRPr lang="en-LT"/>
          </a:p>
        </p:txBody>
      </p:sp>
    </p:spTree>
    <p:extLst>
      <p:ext uri="{BB962C8B-B14F-4D97-AF65-F5344CB8AC3E}">
        <p14:creationId xmlns:p14="http://schemas.microsoft.com/office/powerpoint/2010/main" val="3988884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fizika.smp.emokykla.lt/grupes/grupe/zemes-magnetinis-laukas/51/1#magnetic-field"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alkas.lt/zemes-magnetinis-aktyvumas-siandien/"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B1vXx2ooLn0?feature=oembed" TargetMode="External"/><Relationship Id="rId5" Type="http://schemas.openxmlformats.org/officeDocument/2006/relationships/hyperlink" Target="https://www.youtube.com/shorts/B1vXx2ooLn0" TargetMode="Externa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4.mp4"/><Relationship Id="rId7"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video" Target="../media/media5.mp4"/><Relationship Id="rId5" Type="http://schemas.microsoft.com/office/2007/relationships/media" Target="../media/media5.mp4"/><Relationship Id="rId4" Type="http://schemas.openxmlformats.org/officeDocument/2006/relationships/video" Target="../media/media4.mp4"/><Relationship Id="rId9"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media" Target="../media/media8.mp4"/><Relationship Id="rId7"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video" Target="../media/media9.mp4"/><Relationship Id="rId5" Type="http://schemas.microsoft.com/office/2007/relationships/media" Target="../media/media9.mp4"/><Relationship Id="rId10" Type="http://schemas.openxmlformats.org/officeDocument/2006/relationships/image" Target="../media/image40.png"/><Relationship Id="rId4" Type="http://schemas.openxmlformats.org/officeDocument/2006/relationships/video" Target="../media/media8.mp4"/><Relationship Id="rId9"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45.png"/><Relationship Id="rId5" Type="http://schemas.openxmlformats.org/officeDocument/2006/relationships/image" Target="../media/image42.jpeg"/><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microsoft.com/office/2007/relationships/media" Target="../media/media14.mov"/><Relationship Id="rId7" Type="http://schemas.openxmlformats.org/officeDocument/2006/relationships/image" Target="../media/image47.png"/><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image" Target="../media/image46.png"/><Relationship Id="rId5" Type="http://schemas.openxmlformats.org/officeDocument/2006/relationships/slideLayout" Target="../slideLayouts/slideLayout2.xml"/><Relationship Id="rId4" Type="http://schemas.openxmlformats.org/officeDocument/2006/relationships/video" Target="../media/media14.mov"/></Relationships>
</file>

<file path=ppt/slides/_rels/slide38.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6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hyperlink" Target="https://alkas.lt/zemes-magnetinis-aktyvumas-siandien/" TargetMode="External"/><Relationship Id="rId3" Type="http://schemas.openxmlformats.org/officeDocument/2006/relationships/hyperlink" Target="https://lt.wikipedia.org/wiki/Magnetinis_laukas" TargetMode="External"/><Relationship Id="rId7" Type="http://schemas.openxmlformats.org/officeDocument/2006/relationships/hyperlink" Target="https://www.15min.lt/verslas/naujiena/mokslas-it/kas-nutiktu-jeigu-zemes-magnetinis-laukas-isnyktu-1290-1209922" TargetMode="External"/><Relationship Id="rId2" Type="http://schemas.openxmlformats.org/officeDocument/2006/relationships/hyperlink" Target="https://www.vedlys.smm.lt/" TargetMode="External"/><Relationship Id="rId1" Type="http://schemas.openxmlformats.org/officeDocument/2006/relationships/slideLayout" Target="../slideLayouts/slideLayout2.xml"/><Relationship Id="rId6" Type="http://schemas.openxmlformats.org/officeDocument/2006/relationships/hyperlink" Target="https://www.lrt.lt/naujienos/mokslas-ir-it/11/1956471/astronomai-daro-pazanga-ieskodami-i-zeme-panasiu-planetu-bet-tai-ko-jie-iesko-yra-nematoma" TargetMode="External"/><Relationship Id="rId5" Type="http://schemas.openxmlformats.org/officeDocument/2006/relationships/hyperlink" Target="https://nvsc.lrv.lt/lt/veiklos-sritys/5g-lietuvoje/elektromagnetinio-lauko-eml-poveikio-sveikatai-duomenys-tarptautiniu-organizaciju-ir-instituciju-pozicija/" TargetMode="External"/><Relationship Id="rId4" Type="http://schemas.openxmlformats.org/officeDocument/2006/relationships/hyperlink" Target="https://www.olimpas.lt/konspektai/magnet.pdf"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descr="Earth's magnetic field: Explained | Space">
            <a:extLst>
              <a:ext uri="{FF2B5EF4-FFF2-40B4-BE49-F238E27FC236}">
                <a16:creationId xmlns:a16="http://schemas.microsoft.com/office/drawing/2014/main" id="{F9D7D259-00D3-5231-B343-20D5E1862D8E}"/>
              </a:ext>
            </a:extLst>
          </p:cNvPr>
          <p:cNvPicPr>
            <a:picLocks noChangeAspect="1"/>
          </p:cNvPicPr>
          <p:nvPr/>
        </p:nvPicPr>
        <p:blipFill rotWithShape="1">
          <a:blip r:embed="rId3"/>
          <a:srcRect r="20689"/>
          <a:stretch/>
        </p:blipFill>
        <p:spPr>
          <a:xfrm>
            <a:off x="1" y="10"/>
            <a:ext cx="9669642" cy="6857990"/>
          </a:xfrm>
          <a:prstGeom prst="rect">
            <a:avLst/>
          </a:prstGeom>
        </p:spPr>
      </p:pic>
      <p:sp>
        <p:nvSpPr>
          <p:cNvPr id="56" name="Rectangle 5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024EC98B-A06B-1B68-3059-312EB4AE1A4F}"/>
              </a:ext>
            </a:extLst>
          </p:cNvPr>
          <p:cNvSpPr txBox="1"/>
          <p:nvPr/>
        </p:nvSpPr>
        <p:spPr>
          <a:xfrm>
            <a:off x="7531610" y="365125"/>
            <a:ext cx="4439996" cy="189991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algn="ctr">
              <a:lnSpc>
                <a:spcPct val="90000"/>
              </a:lnSpc>
              <a:spcBef>
                <a:spcPct val="0"/>
              </a:spcBef>
              <a:spcAft>
                <a:spcPts val="600"/>
              </a:spcAft>
            </a:pPr>
            <a:r>
              <a:rPr lang="en-US" sz="4400" b="1" i="1" dirty="0" err="1">
                <a:latin typeface="+mj-lt"/>
                <a:ea typeface="+mj-ea"/>
                <a:cs typeface="+mj-cs"/>
              </a:rPr>
              <a:t>Žemės</a:t>
            </a:r>
            <a:r>
              <a:rPr lang="en-US" sz="4400" b="1" i="1" dirty="0">
                <a:latin typeface="+mj-lt"/>
                <a:ea typeface="+mj-ea"/>
                <a:cs typeface="+mj-cs"/>
              </a:rPr>
              <a:t> </a:t>
            </a:r>
            <a:r>
              <a:rPr lang="en-US" sz="4400" b="1" i="1" dirty="0" err="1">
                <a:latin typeface="+mj-lt"/>
                <a:ea typeface="+mj-ea"/>
                <a:cs typeface="+mj-cs"/>
              </a:rPr>
              <a:t>magnetinis</a:t>
            </a:r>
            <a:r>
              <a:rPr lang="en-US" sz="4400" b="1" i="1" dirty="0">
                <a:latin typeface="+mj-lt"/>
                <a:ea typeface="+mj-ea"/>
                <a:cs typeface="+mj-cs"/>
              </a:rPr>
              <a:t> </a:t>
            </a:r>
            <a:r>
              <a:rPr lang="en-US" sz="4400" b="1" i="1" dirty="0" err="1">
                <a:latin typeface="+mj-lt"/>
                <a:ea typeface="+mj-ea"/>
                <a:cs typeface="+mj-cs"/>
              </a:rPr>
              <a:t>laukas</a:t>
            </a:r>
            <a:endParaRPr lang="en-US" sz="4400" b="1" dirty="0">
              <a:latin typeface="+mj-lt"/>
              <a:ea typeface="+mj-ea"/>
              <a:cs typeface="+mj-cs"/>
            </a:endParaRPr>
          </a:p>
        </p:txBody>
      </p:sp>
      <p:sp>
        <p:nvSpPr>
          <p:cNvPr id="13" name="TextBox 12">
            <a:extLst>
              <a:ext uri="{FF2B5EF4-FFF2-40B4-BE49-F238E27FC236}">
                <a16:creationId xmlns:a16="http://schemas.microsoft.com/office/drawing/2014/main" id="{E0C7F48F-1F44-4D2D-8238-0F53A2F23DE0}"/>
              </a:ext>
            </a:extLst>
          </p:cNvPr>
          <p:cNvSpPr txBox="1"/>
          <p:nvPr/>
        </p:nvSpPr>
        <p:spPr>
          <a:xfrm>
            <a:off x="8149417" y="4592963"/>
            <a:ext cx="3822189" cy="1899912"/>
          </a:xfrm>
          <a:prstGeom prst="rect">
            <a:avLst/>
          </a:prstGeom>
        </p:spPr>
        <p:txBody>
          <a:bodyPr vert="horz" lIns="91440" tIns="45720" rIns="91440" bIns="45720" rtlCol="0">
            <a:normAutofit/>
          </a:bodyPr>
          <a:lstStyle/>
          <a:p>
            <a:pPr indent="-228600">
              <a:lnSpc>
                <a:spcPct val="90000"/>
              </a:lnSpc>
              <a:spcBef>
                <a:spcPct val="0"/>
              </a:spcBef>
              <a:spcAft>
                <a:spcPts val="600"/>
              </a:spcAft>
              <a:buFont typeface="Arial" panose="020B0604020202020204" pitchFamily="34" charset="0"/>
              <a:buChar char="•"/>
            </a:pPr>
            <a:r>
              <a:rPr lang="en-US" sz="2000" dirty="0" err="1"/>
              <a:t>Palangos</a:t>
            </a:r>
            <a:r>
              <a:rPr lang="en-US" sz="2000" dirty="0"/>
              <a:t> Vlado </a:t>
            </a:r>
            <a:r>
              <a:rPr lang="en-US" sz="2000" dirty="0" err="1"/>
              <a:t>Jurgučio</a:t>
            </a:r>
            <a:r>
              <a:rPr lang="en-US" sz="2000" dirty="0"/>
              <a:t> </a:t>
            </a:r>
            <a:r>
              <a:rPr lang="en-US" sz="2000" dirty="0" err="1"/>
              <a:t>progimnazijos</a:t>
            </a:r>
            <a:r>
              <a:rPr lang="en-US" sz="2000" dirty="0"/>
              <a:t> 7a </a:t>
            </a:r>
            <a:r>
              <a:rPr lang="en-US" sz="2000" dirty="0" err="1"/>
              <a:t>klasės</a:t>
            </a:r>
            <a:r>
              <a:rPr lang="en-US" sz="2000" dirty="0"/>
              <a:t> </a:t>
            </a:r>
            <a:r>
              <a:rPr lang="en-US" sz="2000" dirty="0" err="1"/>
              <a:t>mokiniai</a:t>
            </a:r>
            <a:r>
              <a:rPr lang="en-US" sz="2000" dirty="0"/>
              <a:t>: </a:t>
            </a:r>
            <a:r>
              <a:rPr lang="en-US" sz="2000" dirty="0" err="1"/>
              <a:t>Danielė</a:t>
            </a:r>
            <a:r>
              <a:rPr lang="en-US" sz="2000" dirty="0"/>
              <a:t> </a:t>
            </a:r>
            <a:r>
              <a:rPr lang="en-US" sz="2000" dirty="0" err="1"/>
              <a:t>Koržinskaitė</a:t>
            </a:r>
            <a:r>
              <a:rPr lang="en-US" sz="2000" dirty="0"/>
              <a:t> </a:t>
            </a:r>
            <a:r>
              <a:rPr lang="en-US" sz="2000" dirty="0" err="1"/>
              <a:t>ir</a:t>
            </a:r>
            <a:r>
              <a:rPr lang="en-US" sz="2000" dirty="0"/>
              <a:t> </a:t>
            </a:r>
            <a:r>
              <a:rPr lang="en-US" sz="2000" dirty="0" err="1"/>
              <a:t>Karolis</a:t>
            </a:r>
            <a:r>
              <a:rPr lang="en-US" sz="2000" dirty="0"/>
              <a:t> </a:t>
            </a:r>
            <a:r>
              <a:rPr lang="en-US" sz="2000" dirty="0" err="1"/>
              <a:t>Tamulis</a:t>
            </a:r>
            <a:r>
              <a:rPr lang="en-US" sz="2000" dirty="0"/>
              <a:t>. </a:t>
            </a:r>
          </a:p>
          <a:p>
            <a:pPr indent="-228600">
              <a:lnSpc>
                <a:spcPct val="90000"/>
              </a:lnSpc>
              <a:spcBef>
                <a:spcPct val="0"/>
              </a:spcBef>
              <a:spcAft>
                <a:spcPts val="600"/>
              </a:spcAft>
              <a:buFont typeface="Arial" panose="020B0604020202020204" pitchFamily="34" charset="0"/>
              <a:buChar char="•"/>
            </a:pPr>
            <a:r>
              <a:rPr lang="en-US" sz="2000" dirty="0" err="1"/>
              <a:t>Mokytoja</a:t>
            </a:r>
            <a:r>
              <a:rPr lang="en-US" sz="2000" dirty="0"/>
              <a:t>: </a:t>
            </a:r>
            <a:r>
              <a:rPr lang="en-US" sz="2000" dirty="0" err="1"/>
              <a:t>Saulė</a:t>
            </a:r>
            <a:r>
              <a:rPr lang="en-US" sz="2000" dirty="0"/>
              <a:t> </a:t>
            </a:r>
            <a:r>
              <a:rPr lang="en-US" sz="2000" dirty="0" err="1"/>
              <a:t>Paulikienė</a:t>
            </a:r>
            <a:endParaRPr lang="en-US" sz="2000" dirty="0"/>
          </a:p>
        </p:txBody>
      </p:sp>
    </p:spTree>
    <p:extLst>
      <p:ext uri="{BB962C8B-B14F-4D97-AF65-F5344CB8AC3E}">
        <p14:creationId xmlns:p14="http://schemas.microsoft.com/office/powerpoint/2010/main" val="69371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D8664F-A201-4DED-9F05-D77D3AB46748}"/>
              </a:ext>
            </a:extLst>
          </p:cNvPr>
          <p:cNvSpPr>
            <a:spLocks noGrp="1"/>
          </p:cNvSpPr>
          <p:nvPr>
            <p:ph type="title"/>
          </p:nvPr>
        </p:nvSpPr>
        <p:spPr>
          <a:xfrm>
            <a:off x="515067" y="251625"/>
            <a:ext cx="4368602" cy="1956841"/>
          </a:xfrm>
        </p:spPr>
        <p:txBody>
          <a:bodyPr anchor="b">
            <a:normAutofit/>
          </a:bodyPr>
          <a:lstStyle/>
          <a:p>
            <a:br>
              <a:rPr lang="lt-LT" sz="3000"/>
            </a:br>
            <a:r>
              <a:rPr lang="lt-LT" sz="3000" b="1">
                <a:latin typeface="Calibri Light (Headings)"/>
              </a:rPr>
              <a:t>Kas nutiktų, jeigu Žemės magnetinis laukas išnyktų?</a:t>
            </a:r>
            <a:br>
              <a:rPr lang="lt-LT" sz="3000" b="1">
                <a:latin typeface="Calibri Light (Headings)"/>
              </a:rPr>
            </a:br>
            <a:endParaRPr lang="lt-LT" sz="3000" b="1">
              <a:latin typeface="Calibri Light (Headings)"/>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480D287-7899-47BB-AEC9-A1472BE3837E}"/>
              </a:ext>
            </a:extLst>
          </p:cNvPr>
          <p:cNvSpPr>
            <a:spLocks noGrp="1"/>
          </p:cNvSpPr>
          <p:nvPr>
            <p:ph idx="1"/>
          </p:nvPr>
        </p:nvSpPr>
        <p:spPr>
          <a:xfrm>
            <a:off x="640080" y="2872899"/>
            <a:ext cx="4480560" cy="3511020"/>
          </a:xfrm>
        </p:spPr>
        <p:txBody>
          <a:bodyPr>
            <a:normAutofit/>
          </a:bodyPr>
          <a:lstStyle/>
          <a:p>
            <a:pPr marL="0" indent="0" algn="just">
              <a:buNone/>
            </a:pPr>
            <a:r>
              <a:rPr lang="lt-LT" sz="2400" dirty="0"/>
              <a:t>Žemę pradėtų intensyviai bombarduoti krūvį turinčių Saulės dalelių lietus. Dėl to elektros tinklai ir palydovai pradėtų veikti su pertrūkiais, o žmones veiktų intensyvesnė ultravioletinė spinduliuotė, galinti sukelti vėžinius susirgimus.</a:t>
            </a:r>
            <a:br>
              <a:rPr lang="lt-LT" sz="2400" dirty="0"/>
            </a:br>
            <a:br>
              <a:rPr lang="lt-LT" sz="2200" dirty="0"/>
            </a:br>
            <a:endParaRPr lang="lt-LT" sz="2200" dirty="0"/>
          </a:p>
          <a:p>
            <a:endParaRPr lang="lt-LT" sz="2200" dirty="0"/>
          </a:p>
        </p:txBody>
      </p:sp>
      <p:pic>
        <p:nvPicPr>
          <p:cNvPr id="4" name="Picture 3">
            <a:extLst>
              <a:ext uri="{FF2B5EF4-FFF2-40B4-BE49-F238E27FC236}">
                <a16:creationId xmlns:a16="http://schemas.microsoft.com/office/drawing/2014/main" id="{0E7D5AA4-3E18-4C2E-85FD-8EB1206C3E80}"/>
              </a:ext>
            </a:extLst>
          </p:cNvPr>
          <p:cNvPicPr>
            <a:picLocks noChangeAspect="1"/>
          </p:cNvPicPr>
          <p:nvPr/>
        </p:nvPicPr>
        <p:blipFill rotWithShape="1">
          <a:blip r:embed="rId2"/>
          <a:srcRect l="23482" r="1167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60984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40CCFFB-9417-41D3-A8C1-CC32B8A89AAA}"/>
              </a:ext>
            </a:extLst>
          </p:cNvPr>
          <p:cNvPicPr>
            <a:picLocks noChangeAspect="1"/>
          </p:cNvPicPr>
          <p:nvPr/>
        </p:nvPicPr>
        <p:blipFill rotWithShape="1">
          <a:blip r:embed="rId2"/>
          <a:srcRect r="1334"/>
          <a:stretch/>
        </p:blipFill>
        <p:spPr>
          <a:xfrm>
            <a:off x="-3049" y="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6CBD887-2FF7-4DB8-A9F2-4374936E0B0F}"/>
              </a:ext>
            </a:extLst>
          </p:cNvPr>
          <p:cNvSpPr/>
          <p:nvPr/>
        </p:nvSpPr>
        <p:spPr>
          <a:xfrm>
            <a:off x="5949184" y="121307"/>
            <a:ext cx="2940805" cy="584775"/>
          </a:xfrm>
          <a:prstGeom prst="rect">
            <a:avLst/>
          </a:prstGeom>
        </p:spPr>
        <p:txBody>
          <a:bodyPr wrap="none">
            <a:spAutoFit/>
          </a:bodyPr>
          <a:lstStyle/>
          <a:p>
            <a:r>
              <a:rPr lang="en-US" sz="3200" b="1" dirty="0" err="1">
                <a:solidFill>
                  <a:srgbClr val="FFFFFF"/>
                </a:solidFill>
              </a:rPr>
              <a:t>Žemės</a:t>
            </a:r>
            <a:r>
              <a:rPr lang="en-US" sz="3200" b="1" dirty="0">
                <a:solidFill>
                  <a:srgbClr val="FFFFFF"/>
                </a:solidFill>
              </a:rPr>
              <a:t> </a:t>
            </a:r>
            <a:r>
              <a:rPr lang="en-US" sz="3200" b="1" dirty="0" err="1">
                <a:solidFill>
                  <a:srgbClr val="FFFFFF"/>
                </a:solidFill>
              </a:rPr>
              <a:t>struktūra</a:t>
            </a:r>
            <a:endParaRPr lang="lt-LT" sz="3200" b="1" dirty="0"/>
          </a:p>
        </p:txBody>
      </p:sp>
    </p:spTree>
    <p:extLst>
      <p:ext uri="{BB962C8B-B14F-4D97-AF65-F5344CB8AC3E}">
        <p14:creationId xmlns:p14="http://schemas.microsoft.com/office/powerpoint/2010/main" val="244576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108F1F3-785D-4F64-ABFB-C64B5D87FF4E}"/>
              </a:ext>
            </a:extLst>
          </p:cNvPr>
          <p:cNvSpPr>
            <a:spLocks noGrp="1"/>
          </p:cNvSpPr>
          <p:nvPr>
            <p:ph idx="1"/>
          </p:nvPr>
        </p:nvSpPr>
        <p:spPr>
          <a:xfrm>
            <a:off x="665084" y="2414585"/>
            <a:ext cx="4297681" cy="2347924"/>
          </a:xfrm>
          <a:solidFill>
            <a:schemeClr val="accent4">
              <a:lumMod val="60000"/>
              <a:lumOff val="40000"/>
            </a:schemeClr>
          </a:solidFill>
        </p:spPr>
        <p:txBody>
          <a:bodyPr anchor="ctr">
            <a:normAutofit/>
          </a:bodyPr>
          <a:lstStyle/>
          <a:p>
            <a:pPr marL="0" indent="0" algn="just">
              <a:buNone/>
            </a:pPr>
            <a:r>
              <a:rPr lang="lt-LT" sz="2400" dirty="0"/>
              <a:t>Žemė turi savo magnetinį lauką. Jį galima įsivaiduoti taip, lyg Žemės viduje būtų milžiniškas magnetas, savo pietiniu poliumu nukreiptas į šiaurę.</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83FC2DC-AF9B-4EB1-8F42-D8F4D5D381AC}"/>
              </a:ext>
            </a:extLst>
          </p:cNvPr>
          <p:cNvPicPr>
            <a:picLocks noChangeAspect="1"/>
          </p:cNvPicPr>
          <p:nvPr/>
        </p:nvPicPr>
        <p:blipFill rotWithShape="1">
          <a:blip r:embed="rId2"/>
          <a:srcRect t="654" b="7740"/>
          <a:stretch/>
        </p:blipFill>
        <p:spPr>
          <a:xfrm>
            <a:off x="5740863" y="569681"/>
            <a:ext cx="5921719" cy="5740409"/>
          </a:xfrm>
          <a:prstGeom prst="rect">
            <a:avLst/>
          </a:prstGeom>
        </p:spPr>
      </p:pic>
    </p:spTree>
    <p:extLst>
      <p:ext uri="{BB962C8B-B14F-4D97-AF65-F5344CB8AC3E}">
        <p14:creationId xmlns:p14="http://schemas.microsoft.com/office/powerpoint/2010/main" val="2090602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4A30924-E84F-4EF8-8720-2CB1D15CFFEE}"/>
              </a:ext>
            </a:extLst>
          </p:cNvPr>
          <p:cNvSpPr>
            <a:spLocks noGrp="1"/>
          </p:cNvSpPr>
          <p:nvPr>
            <p:ph idx="1"/>
          </p:nvPr>
        </p:nvSpPr>
        <p:spPr>
          <a:xfrm>
            <a:off x="302455" y="678337"/>
            <a:ext cx="4719711" cy="6017883"/>
          </a:xfrm>
          <a:solidFill>
            <a:schemeClr val="bg1"/>
          </a:solidFill>
        </p:spPr>
        <p:txBody>
          <a:bodyPr>
            <a:noAutofit/>
          </a:bodyPr>
          <a:lstStyle/>
          <a:p>
            <a:pPr algn="just"/>
            <a:r>
              <a:rPr lang="lt-LT" sz="2400" dirty="0"/>
              <a:t>Žemės magnetinis laukas atsiranda dėl procesų, vykstančių Žemės branduolyje.</a:t>
            </a:r>
          </a:p>
          <a:p>
            <a:pPr algn="just"/>
            <a:r>
              <a:rPr lang="lt-LT" sz="2400" dirty="0"/>
              <a:t>Magnetinio lauko šaltinis yra Žemės išorinis branduolys, kuris yra skystas ir sudarytas daugiausia iš geležies ir nikelio.</a:t>
            </a:r>
          </a:p>
          <a:p>
            <a:pPr algn="just"/>
            <a:r>
              <a:rPr lang="lt-LT" sz="2400" dirty="0"/>
              <a:t>Išoriniame branduolyje, kur temperatūra yra labai aukšta, vyksta konvekciniai srautai. Tai reiškia, kad skystis (geležis ir nikelis) juda aukštyn ir žemyn dėl temperatūros skirtumų. </a:t>
            </a:r>
          </a:p>
        </p:txBody>
      </p:sp>
      <p:pic>
        <p:nvPicPr>
          <p:cNvPr id="4" name="Picture 3">
            <a:extLst>
              <a:ext uri="{FF2B5EF4-FFF2-40B4-BE49-F238E27FC236}">
                <a16:creationId xmlns:a16="http://schemas.microsoft.com/office/drawing/2014/main" id="{96CB28AD-EB87-491A-B698-FACD73165C4C}"/>
              </a:ext>
            </a:extLst>
          </p:cNvPr>
          <p:cNvPicPr>
            <a:picLocks noChangeAspect="1"/>
          </p:cNvPicPr>
          <p:nvPr/>
        </p:nvPicPr>
        <p:blipFill rotWithShape="1">
          <a:blip r:embed="rId2"/>
          <a:srcRect l="2106" r="11389"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42238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B106325-BD85-43EE-B269-7D49210FEF3C}"/>
              </a:ext>
            </a:extLst>
          </p:cNvPr>
          <p:cNvSpPr>
            <a:spLocks noGrp="1"/>
          </p:cNvSpPr>
          <p:nvPr>
            <p:ph idx="1"/>
          </p:nvPr>
        </p:nvSpPr>
        <p:spPr>
          <a:xfrm>
            <a:off x="630935" y="2807208"/>
            <a:ext cx="3547169" cy="1678979"/>
          </a:xfrm>
        </p:spPr>
        <p:txBody>
          <a:bodyPr anchor="t">
            <a:normAutofit/>
          </a:bodyPr>
          <a:lstStyle/>
          <a:p>
            <a:pPr algn="just"/>
            <a:r>
              <a:rPr lang="lt-LT" sz="2200" dirty="0"/>
              <a:t>Ištyrus Žemės magnetinį lauką, paaiškėjo, kad praktiškai jis yra toks pat, kaip tiesaus magneto.</a:t>
            </a:r>
          </a:p>
        </p:txBody>
      </p:sp>
      <p:pic>
        <p:nvPicPr>
          <p:cNvPr id="4" name="Picture 3" descr="Diagram of a magnetism with arrows and lines&#10;&#10;Description generated with high confidence">
            <a:extLst>
              <a:ext uri="{FF2B5EF4-FFF2-40B4-BE49-F238E27FC236}">
                <a16:creationId xmlns:a16="http://schemas.microsoft.com/office/drawing/2014/main" id="{AB7F1002-E8F8-437B-8E92-E464B9C1F0F8}"/>
              </a:ext>
            </a:extLst>
          </p:cNvPr>
          <p:cNvPicPr>
            <a:picLocks noChangeAspect="1"/>
          </p:cNvPicPr>
          <p:nvPr/>
        </p:nvPicPr>
        <p:blipFill>
          <a:blip r:embed="rId2"/>
          <a:stretch>
            <a:fillRect/>
          </a:stretch>
        </p:blipFill>
        <p:spPr>
          <a:xfrm>
            <a:off x="4654296" y="1409662"/>
            <a:ext cx="6903720" cy="4038675"/>
          </a:xfrm>
          <a:prstGeom prst="rect">
            <a:avLst/>
          </a:prstGeom>
        </p:spPr>
      </p:pic>
    </p:spTree>
    <p:extLst>
      <p:ext uri="{BB962C8B-B14F-4D97-AF65-F5344CB8AC3E}">
        <p14:creationId xmlns:p14="http://schemas.microsoft.com/office/powerpoint/2010/main" val="50134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lobe with a red line and blue line&#10;&#10;Description generated with high confidence">
            <a:extLst>
              <a:ext uri="{FF2B5EF4-FFF2-40B4-BE49-F238E27FC236}">
                <a16:creationId xmlns:a16="http://schemas.microsoft.com/office/drawing/2014/main" id="{ABDF639F-6ADA-4E4E-97F0-78152E73796C}"/>
              </a:ext>
            </a:extLst>
          </p:cNvPr>
          <p:cNvPicPr>
            <a:picLocks noChangeAspect="1"/>
          </p:cNvPicPr>
          <p:nvPr/>
        </p:nvPicPr>
        <p:blipFill rotWithShape="1">
          <a:blip r:embed="rId2"/>
          <a:srcRect l="4064" r="17396"/>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465AFD37-2F5B-49CE-8B9B-CDEEAE78E267}"/>
              </a:ext>
            </a:extLst>
          </p:cNvPr>
          <p:cNvSpPr>
            <a:spLocks noGrp="1"/>
          </p:cNvSpPr>
          <p:nvPr>
            <p:ph idx="1"/>
          </p:nvPr>
        </p:nvSpPr>
        <p:spPr>
          <a:xfrm>
            <a:off x="7065744" y="1288559"/>
            <a:ext cx="4156512" cy="3769835"/>
          </a:xfrm>
        </p:spPr>
        <p:txBody>
          <a:bodyPr anchor="ctr">
            <a:normAutofit/>
          </a:bodyPr>
          <a:lstStyle/>
          <a:p>
            <a:pPr algn="just"/>
            <a:r>
              <a:rPr lang="lt-LT" dirty="0"/>
              <a:t>Geografinis Šiaurės polius (Žemės paviršiaus vieta, kurią kerta menama Žemės sukimosi ašis) nesutampa su magnetiniu poliumi (tai Žemės Šiaurės magnetinis polius, atitinkantis magneto pietinį polių.</a:t>
            </a:r>
          </a:p>
        </p:txBody>
      </p:sp>
      <p:sp>
        <p:nvSpPr>
          <p:cNvPr id="5" name="Rectangle 4">
            <a:extLst>
              <a:ext uri="{FF2B5EF4-FFF2-40B4-BE49-F238E27FC236}">
                <a16:creationId xmlns:a16="http://schemas.microsoft.com/office/drawing/2014/main" id="{3B16C92F-0F83-48EC-8996-48E14C32040D}"/>
              </a:ext>
            </a:extLst>
          </p:cNvPr>
          <p:cNvSpPr/>
          <p:nvPr/>
        </p:nvSpPr>
        <p:spPr>
          <a:xfrm>
            <a:off x="5708207" y="5639067"/>
            <a:ext cx="6096000" cy="707886"/>
          </a:xfrm>
          <a:prstGeom prst="rect">
            <a:avLst/>
          </a:prstGeom>
        </p:spPr>
        <p:txBody>
          <a:bodyPr>
            <a:spAutoFit/>
          </a:bodyPr>
          <a:lstStyle/>
          <a:p>
            <a:pPr algn="just"/>
            <a:r>
              <a:rPr lang="lt-LT" sz="2000" dirty="0"/>
              <a:t>Žemės šiaurėje yra pietinis magnetinis polius, o pietuose - šiaurinis magnetinis polius.</a:t>
            </a:r>
          </a:p>
        </p:txBody>
      </p:sp>
    </p:spTree>
    <p:extLst>
      <p:ext uri="{BB962C8B-B14F-4D97-AF65-F5344CB8AC3E}">
        <p14:creationId xmlns:p14="http://schemas.microsoft.com/office/powerpoint/2010/main" val="3336244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CA0B85-DC36-4404-81ED-6D505E11417F}"/>
              </a:ext>
            </a:extLst>
          </p:cNvPr>
          <p:cNvSpPr>
            <a:spLocks noGrp="1"/>
          </p:cNvSpPr>
          <p:nvPr>
            <p:ph idx="1"/>
          </p:nvPr>
        </p:nvSpPr>
        <p:spPr>
          <a:xfrm>
            <a:off x="725658" y="461058"/>
            <a:ext cx="10515600" cy="1142658"/>
          </a:xfrm>
        </p:spPr>
        <p:txBody>
          <a:bodyPr>
            <a:normAutofit lnSpcReduction="10000"/>
          </a:bodyPr>
          <a:lstStyle/>
          <a:p>
            <a:pPr algn="just"/>
            <a:r>
              <a:rPr lang="lt-LT" dirty="0"/>
              <a:t>Žemės pietinis magnetinis polius yra priešingoje Žemės pusėje nuo šiaurės magnetinio poliaus. Kampas tarp tiesės, jungiančios Žemės magnetinius polius ir Žemės sukimosi ašies yra 12</a:t>
            </a:r>
            <a:r>
              <a:rPr lang="he-IL" dirty="0"/>
              <a:t>֯</a:t>
            </a:r>
            <a:r>
              <a:rPr lang="lt-LT" dirty="0"/>
              <a:t>.</a:t>
            </a:r>
          </a:p>
        </p:txBody>
      </p:sp>
      <p:pic>
        <p:nvPicPr>
          <p:cNvPr id="4" name="Picture 3">
            <a:extLst>
              <a:ext uri="{FF2B5EF4-FFF2-40B4-BE49-F238E27FC236}">
                <a16:creationId xmlns:a16="http://schemas.microsoft.com/office/drawing/2014/main" id="{C4FECCB2-E291-49A4-B9C5-EA918A59299E}"/>
              </a:ext>
            </a:extLst>
          </p:cNvPr>
          <p:cNvPicPr>
            <a:picLocks noChangeAspect="1"/>
          </p:cNvPicPr>
          <p:nvPr/>
        </p:nvPicPr>
        <p:blipFill>
          <a:blip r:embed="rId2"/>
          <a:stretch>
            <a:fillRect/>
          </a:stretch>
        </p:blipFill>
        <p:spPr>
          <a:xfrm>
            <a:off x="3646694" y="1730325"/>
            <a:ext cx="4589121" cy="4806910"/>
          </a:xfrm>
          <a:prstGeom prst="rect">
            <a:avLst/>
          </a:prstGeom>
        </p:spPr>
      </p:pic>
      <p:sp>
        <p:nvSpPr>
          <p:cNvPr id="5" name="Rectangle 4">
            <a:extLst>
              <a:ext uri="{FF2B5EF4-FFF2-40B4-BE49-F238E27FC236}">
                <a16:creationId xmlns:a16="http://schemas.microsoft.com/office/drawing/2014/main" id="{18F893AA-A1FC-4946-BA37-456B630627EC}"/>
              </a:ext>
            </a:extLst>
          </p:cNvPr>
          <p:cNvSpPr/>
          <p:nvPr/>
        </p:nvSpPr>
        <p:spPr>
          <a:xfrm>
            <a:off x="8750105" y="2926080"/>
            <a:ext cx="3151163" cy="1631216"/>
          </a:xfrm>
          <a:prstGeom prst="rect">
            <a:avLst/>
          </a:prstGeom>
        </p:spPr>
        <p:txBody>
          <a:bodyPr wrap="square">
            <a:spAutoFit/>
          </a:bodyPr>
          <a:lstStyle/>
          <a:p>
            <a:pPr algn="just"/>
            <a:r>
              <a:rPr lang="lt-LT" sz="2000" dirty="0"/>
              <a:t>Kampas tarp krypties į geografinį, arba tikrąjį šiaurinį polių ir atitinkamą šiaurinį magnetinį polių vadinamas </a:t>
            </a:r>
            <a:r>
              <a:rPr lang="lt-LT" sz="2000" b="1" dirty="0"/>
              <a:t>deklinacija</a:t>
            </a:r>
            <a:r>
              <a:rPr lang="lt-LT" sz="2000" dirty="0"/>
              <a:t>.</a:t>
            </a:r>
          </a:p>
        </p:txBody>
      </p:sp>
    </p:spTree>
    <p:extLst>
      <p:ext uri="{BB962C8B-B14F-4D97-AF65-F5344CB8AC3E}">
        <p14:creationId xmlns:p14="http://schemas.microsoft.com/office/powerpoint/2010/main" val="2903508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iagram of a magnetic field&#10;&#10;Description generated with high confidence">
            <a:extLst>
              <a:ext uri="{FF2B5EF4-FFF2-40B4-BE49-F238E27FC236}">
                <a16:creationId xmlns:a16="http://schemas.microsoft.com/office/drawing/2014/main" id="{EF65BB0C-AFED-4D85-9C0C-CD6BC27DEF4A}"/>
              </a:ext>
            </a:extLst>
          </p:cNvPr>
          <p:cNvPicPr>
            <a:picLocks noChangeAspect="1"/>
          </p:cNvPicPr>
          <p:nvPr/>
        </p:nvPicPr>
        <p:blipFill rotWithShape="1">
          <a:blip r:embed="rId2"/>
          <a:srcRect l="6652" r="7538"/>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2BA6E48A-234D-4C38-ADC5-8103304DD364}"/>
              </a:ext>
            </a:extLst>
          </p:cNvPr>
          <p:cNvSpPr>
            <a:spLocks noGrp="1"/>
          </p:cNvSpPr>
          <p:nvPr>
            <p:ph idx="1"/>
          </p:nvPr>
        </p:nvSpPr>
        <p:spPr>
          <a:xfrm>
            <a:off x="6513788" y="2333297"/>
            <a:ext cx="4840010" cy="3843666"/>
          </a:xfrm>
        </p:spPr>
        <p:txBody>
          <a:bodyPr>
            <a:normAutofit/>
          </a:bodyPr>
          <a:lstStyle/>
          <a:p>
            <a:pPr marL="0" indent="0" algn="just">
              <a:buNone/>
            </a:pPr>
            <a:r>
              <a:rPr lang="lt-LT" sz="2400" dirty="0"/>
              <a:t>Magnetinių polių vieta nuolat kinta, nors ir nežymiai, tačiau per ilgesnį laiko tarpą magnetiniai poliai nes susikeičia vietomis.</a:t>
            </a:r>
          </a:p>
          <a:p>
            <a:pPr marL="0" indent="0" algn="just">
              <a:buNone/>
            </a:pPr>
            <a:r>
              <a:rPr lang="lt-LT" sz="2400" dirty="0"/>
              <a:t>Per paskutiniuosius 17 mln. metų magnetiniai poliai vietomis susikeitė 171 kartą. Tai liudija geologiniai tyrimai.</a:t>
            </a:r>
          </a:p>
        </p:txBody>
      </p:sp>
    </p:spTree>
    <p:extLst>
      <p:ext uri="{BB962C8B-B14F-4D97-AF65-F5344CB8AC3E}">
        <p14:creationId xmlns:p14="http://schemas.microsoft.com/office/powerpoint/2010/main" val="3873216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un and earth with waves&#10;&#10;Description generated with high confidence">
            <a:extLst>
              <a:ext uri="{FF2B5EF4-FFF2-40B4-BE49-F238E27FC236}">
                <a16:creationId xmlns:a16="http://schemas.microsoft.com/office/drawing/2014/main" id="{5C471F80-79EB-4210-B1AD-CC8B815A9C4E}"/>
              </a:ext>
            </a:extLst>
          </p:cNvPr>
          <p:cNvPicPr>
            <a:picLocks noChangeAspect="1"/>
          </p:cNvPicPr>
          <p:nvPr/>
        </p:nvPicPr>
        <p:blipFill rotWithShape="1">
          <a:blip r:embed="rId2"/>
          <a:srcRect t="1510" b="326"/>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186F76-4E28-455A-B1DE-0797B1EDCD79}"/>
              </a:ext>
            </a:extLst>
          </p:cNvPr>
          <p:cNvSpPr>
            <a:spLocks noGrp="1"/>
          </p:cNvSpPr>
          <p:nvPr>
            <p:ph type="title"/>
          </p:nvPr>
        </p:nvSpPr>
        <p:spPr>
          <a:xfrm>
            <a:off x="838200" y="365125"/>
            <a:ext cx="3822189" cy="1899912"/>
          </a:xfrm>
        </p:spPr>
        <p:txBody>
          <a:bodyPr>
            <a:normAutofit/>
          </a:bodyPr>
          <a:lstStyle/>
          <a:p>
            <a:r>
              <a:rPr lang="lt-LT" sz="4000" b="1"/>
              <a:t>Magnetinio lauko svarba:</a:t>
            </a:r>
            <a:endParaRPr lang="lt-LT" sz="4000"/>
          </a:p>
        </p:txBody>
      </p:sp>
      <p:sp>
        <p:nvSpPr>
          <p:cNvPr id="3" name="Content Placeholder 2">
            <a:extLst>
              <a:ext uri="{FF2B5EF4-FFF2-40B4-BE49-F238E27FC236}">
                <a16:creationId xmlns:a16="http://schemas.microsoft.com/office/drawing/2014/main" id="{D6A60E0A-E4F7-4B21-AAED-C370C6A78F41}"/>
              </a:ext>
            </a:extLst>
          </p:cNvPr>
          <p:cNvSpPr>
            <a:spLocks noGrp="1"/>
          </p:cNvSpPr>
          <p:nvPr>
            <p:ph idx="1"/>
          </p:nvPr>
        </p:nvSpPr>
        <p:spPr>
          <a:xfrm>
            <a:off x="506438" y="2265037"/>
            <a:ext cx="4153952" cy="3911926"/>
          </a:xfrm>
        </p:spPr>
        <p:txBody>
          <a:bodyPr>
            <a:normAutofit/>
          </a:bodyPr>
          <a:lstStyle/>
          <a:p>
            <a:pPr marL="0" indent="0" algn="just">
              <a:buNone/>
            </a:pPr>
            <a:r>
              <a:rPr lang="lt-LT" sz="2400" dirty="0"/>
              <a:t>Žemės magnetinis laukas yra labai svarbus gyvybei Žemėje. Jis apsaugo planetą nuo žalingo kosminio ir Saulės vėjo spinduliavimo, nukreipdamas šias daleles tolyn nuo Žemės paviršiaus. Taip pat jis padeda migruojantiems gyvūnams, tokiems kaip paukščiai ir vėžliai, orientuotis.</a:t>
            </a:r>
          </a:p>
        </p:txBody>
      </p:sp>
    </p:spTree>
    <p:extLst>
      <p:ext uri="{BB962C8B-B14F-4D97-AF65-F5344CB8AC3E}">
        <p14:creationId xmlns:p14="http://schemas.microsoft.com/office/powerpoint/2010/main" val="1667257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FC70F5EA-A5DB-2875-CDB0-C0377C0B34E1}"/>
              </a:ext>
            </a:extLst>
          </p:cNvPr>
          <p:cNvSpPr>
            <a:spLocks noGrp="1"/>
          </p:cNvSpPr>
          <p:nvPr>
            <p:ph idx="1"/>
          </p:nvPr>
        </p:nvSpPr>
        <p:spPr>
          <a:xfrm>
            <a:off x="158961" y="1592894"/>
            <a:ext cx="5151215" cy="4614907"/>
          </a:xfrm>
          <a:solidFill>
            <a:schemeClr val="bg1"/>
          </a:solidFill>
        </p:spPr>
        <p:txBody>
          <a:bodyPr vert="horz" lIns="91440" tIns="45720" rIns="91440" bIns="45720" rtlCol="0" anchor="t">
            <a:normAutofit/>
          </a:bodyPr>
          <a:lstStyle/>
          <a:p>
            <a:pPr marL="0" indent="0">
              <a:buNone/>
            </a:pPr>
            <a:endParaRPr lang="lt-LT" sz="1400" b="1" dirty="0">
              <a:latin typeface="Calibri Light"/>
              <a:ea typeface="Calibri Light"/>
              <a:cs typeface="Calibri Light"/>
            </a:endParaRPr>
          </a:p>
          <a:p>
            <a:pPr marL="0" indent="0" algn="just">
              <a:buNone/>
            </a:pPr>
            <a:r>
              <a:rPr lang="lt-LT" sz="1800" dirty="0">
                <a:latin typeface="Calibri"/>
                <a:ea typeface="Calibri"/>
                <a:cs typeface="Calibri"/>
              </a:rPr>
              <a:t> </a:t>
            </a:r>
          </a:p>
          <a:p>
            <a:pPr marL="0" indent="0" algn="just">
              <a:spcBef>
                <a:spcPts val="0"/>
              </a:spcBef>
              <a:buNone/>
            </a:pPr>
            <a:r>
              <a:rPr lang="lt-LT" sz="2000" dirty="0">
                <a:latin typeface="Calibri"/>
                <a:ea typeface="Calibri"/>
                <a:cs typeface="Calibri"/>
              </a:rPr>
              <a:t>1. </a:t>
            </a:r>
            <a:r>
              <a:rPr lang="lt-LT" sz="2000" b="1" dirty="0">
                <a:latin typeface="Calibri"/>
                <a:ea typeface="Calibri"/>
                <a:cs typeface="Calibri"/>
              </a:rPr>
              <a:t>Navigacijai: </a:t>
            </a:r>
            <a:r>
              <a:rPr lang="lt-LT" sz="2000" dirty="0">
                <a:latin typeface="Calibri"/>
                <a:ea typeface="Calibri"/>
                <a:cs typeface="Calibri"/>
              </a:rPr>
              <a:t>Žmonės naudojasi Žemės magnetiniu lauku navigacijai tūkstančius metų. Kompasai naudojasi šiais laukais, kad parodytų kryptį</a:t>
            </a:r>
            <a:r>
              <a:rPr lang="lt-LT" sz="2000" dirty="0">
                <a:ea typeface="Calibri"/>
                <a:cs typeface="Calibri"/>
              </a:rPr>
              <a:t>. Leidžia žmonėms nustatyti kryptį ir orientuotis jūroje, miškuose ar bekelėse. </a:t>
            </a:r>
            <a:endParaRPr lang="lt-LT" sz="2000" dirty="0">
              <a:latin typeface="Calibri"/>
              <a:ea typeface="Calibri"/>
              <a:cs typeface="Calibri"/>
            </a:endParaRPr>
          </a:p>
          <a:p>
            <a:pPr marL="0" indent="0" algn="just">
              <a:spcBef>
                <a:spcPts val="0"/>
              </a:spcBef>
              <a:buNone/>
            </a:pPr>
            <a:r>
              <a:rPr lang="lt-LT" sz="2000" dirty="0">
                <a:latin typeface="Calibri"/>
                <a:ea typeface="Calibri"/>
                <a:cs typeface="Calibri"/>
              </a:rPr>
              <a:t>2. </a:t>
            </a:r>
            <a:r>
              <a:rPr lang="lt-LT" sz="2000" b="1" dirty="0">
                <a:latin typeface="Calibri"/>
                <a:ea typeface="Calibri"/>
                <a:cs typeface="Calibri"/>
              </a:rPr>
              <a:t>Saulės spindulių apsaugai:</a:t>
            </a:r>
            <a:r>
              <a:rPr lang="lt-LT" sz="2000" dirty="0">
                <a:latin typeface="Calibri"/>
                <a:ea typeface="Calibri"/>
                <a:cs typeface="Calibri"/>
              </a:rPr>
              <a:t> Žemės magnetinis laukas apsaugo mus nuo pavojingų Saulės spindulių. Šie spinduliai gali sukelti radiacijos sužalojimus, jei jie pasiektų Žemę.</a:t>
            </a:r>
          </a:p>
          <a:p>
            <a:pPr marL="0" indent="0" algn="just">
              <a:spcBef>
                <a:spcPts val="0"/>
              </a:spcBef>
              <a:buNone/>
            </a:pPr>
            <a:r>
              <a:rPr lang="lt-LT" sz="2000" dirty="0">
                <a:latin typeface="Calibri"/>
                <a:ea typeface="Calibri"/>
                <a:cs typeface="Calibri"/>
              </a:rPr>
              <a:t>3. </a:t>
            </a:r>
            <a:r>
              <a:rPr lang="lt-LT" sz="2000" b="1" dirty="0">
                <a:latin typeface="Calibri"/>
                <a:ea typeface="Calibri"/>
                <a:cs typeface="Calibri"/>
              </a:rPr>
              <a:t>Žemės klimatui:</a:t>
            </a:r>
            <a:r>
              <a:rPr lang="lt-LT" sz="2000" dirty="0">
                <a:latin typeface="Calibri"/>
                <a:ea typeface="Calibri"/>
                <a:cs typeface="Calibri"/>
              </a:rPr>
              <a:t> Žemės magnetinis laukas gali turėti įtakos Žemės klimatui. Manoma, kad jis gali padėti reguliuoti Žemės temperatūrą.</a:t>
            </a:r>
          </a:p>
          <a:p>
            <a:pPr>
              <a:spcBef>
                <a:spcPts val="0"/>
              </a:spcBef>
            </a:pPr>
            <a:endParaRPr lang="en-US" sz="1200" dirty="0">
              <a:latin typeface="Calibri"/>
              <a:ea typeface="Calibri"/>
              <a:cs typeface="Calibri"/>
            </a:endParaRPr>
          </a:p>
          <a:p>
            <a:endParaRPr lang="lt-LT" sz="1200" b="1" dirty="0">
              <a:latin typeface="Calibri Light"/>
              <a:ea typeface="Calibri Light"/>
              <a:cs typeface="Calibri Light"/>
            </a:endParaRPr>
          </a:p>
          <a:p>
            <a:endParaRPr lang="lt-LT" sz="1200" dirty="0">
              <a:ea typeface="Calibri"/>
              <a:cs typeface="Calibri"/>
            </a:endParaRPr>
          </a:p>
        </p:txBody>
      </p:sp>
      <p:pic>
        <p:nvPicPr>
          <p:cNvPr id="4" name="Paveikslėlis 3" descr="Mokslininkai susiejo Žemės magnetinio lauko apsivertimą su neandertaliečių  išnykimu | Verslas | 15min.lt">
            <a:extLst>
              <a:ext uri="{FF2B5EF4-FFF2-40B4-BE49-F238E27FC236}">
                <a16:creationId xmlns:a16="http://schemas.microsoft.com/office/drawing/2014/main" id="{4831AF05-9C84-C196-3B46-D794B7CA7617}"/>
              </a:ext>
            </a:extLst>
          </p:cNvPr>
          <p:cNvPicPr>
            <a:picLocks noChangeAspect="1"/>
          </p:cNvPicPr>
          <p:nvPr/>
        </p:nvPicPr>
        <p:blipFill rotWithShape="1">
          <a:blip r:embed="rId2"/>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Rectangle 6">
            <a:extLst>
              <a:ext uri="{FF2B5EF4-FFF2-40B4-BE49-F238E27FC236}">
                <a16:creationId xmlns:a16="http://schemas.microsoft.com/office/drawing/2014/main" id="{29F6B9AD-9F42-4BA3-A5F7-BB9689E3FA5F}"/>
              </a:ext>
            </a:extLst>
          </p:cNvPr>
          <p:cNvSpPr/>
          <p:nvPr/>
        </p:nvSpPr>
        <p:spPr>
          <a:xfrm>
            <a:off x="79991" y="242449"/>
            <a:ext cx="6096000" cy="1107996"/>
          </a:xfrm>
          <a:prstGeom prst="rect">
            <a:avLst/>
          </a:prstGeom>
        </p:spPr>
        <p:txBody>
          <a:bodyPr>
            <a:spAutoFit/>
          </a:bodyPr>
          <a:lstStyle/>
          <a:p>
            <a:pPr algn="ctr"/>
            <a:r>
              <a:rPr lang="lt-LT" sz="2400" b="1" dirty="0">
                <a:ea typeface="Calibri"/>
                <a:cs typeface="Calibri"/>
              </a:rPr>
              <a:t>Kuo mums naudingas Žemės magnetinis laukas? </a:t>
            </a:r>
          </a:p>
          <a:p>
            <a:pPr algn="just"/>
            <a:endParaRPr lang="lt-LT" dirty="0">
              <a:ea typeface="Calibri"/>
              <a:cs typeface="Calibri"/>
            </a:endParaRPr>
          </a:p>
        </p:txBody>
      </p:sp>
    </p:spTree>
    <p:extLst>
      <p:ext uri="{BB962C8B-B14F-4D97-AF65-F5344CB8AC3E}">
        <p14:creationId xmlns:p14="http://schemas.microsoft.com/office/powerpoint/2010/main" val="142710918"/>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136C4E-B2D2-4688-8B7B-B8B7B092103E}"/>
              </a:ext>
            </a:extLst>
          </p:cNvPr>
          <p:cNvPicPr>
            <a:picLocks noChangeAspect="1"/>
          </p:cNvPicPr>
          <p:nvPr/>
        </p:nvPicPr>
        <p:blipFill rotWithShape="1">
          <a:blip r:embed="rId2"/>
          <a:srcRect t="27616" b="6579"/>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Rectangle 3">
            <a:extLst>
              <a:ext uri="{FF2B5EF4-FFF2-40B4-BE49-F238E27FC236}">
                <a16:creationId xmlns:a16="http://schemas.microsoft.com/office/drawing/2014/main" id="{B949377D-2BD9-4EBB-AA9D-C63DCA12E53D}"/>
              </a:ext>
            </a:extLst>
          </p:cNvPr>
          <p:cNvSpPr/>
          <p:nvPr/>
        </p:nvSpPr>
        <p:spPr>
          <a:xfrm>
            <a:off x="801919" y="3956050"/>
            <a:ext cx="11390081" cy="245268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hlinkClick r:id="rId3"/>
              </a:rPr>
              <a:t>https://fizika.smp.emokykla.lt/grupes/grupe/zemes-magnetinis-laukas/51/1#magnetic-field</a:t>
            </a:r>
            <a:endParaRPr lang="en-US" sz="2000" dirty="0"/>
          </a:p>
          <a:p>
            <a:pPr indent="-228600">
              <a:lnSpc>
                <a:spcPct val="9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320301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CAC0-A193-4619-9D23-B0B3A861A45F}"/>
              </a:ext>
            </a:extLst>
          </p:cNvPr>
          <p:cNvSpPr>
            <a:spLocks noGrp="1"/>
          </p:cNvSpPr>
          <p:nvPr>
            <p:ph type="title"/>
          </p:nvPr>
        </p:nvSpPr>
        <p:spPr>
          <a:xfrm>
            <a:off x="838200" y="365125"/>
            <a:ext cx="9304606" cy="915035"/>
          </a:xfrm>
        </p:spPr>
        <p:txBody>
          <a:bodyPr>
            <a:normAutofit fontScale="90000"/>
          </a:bodyPr>
          <a:lstStyle/>
          <a:p>
            <a:pPr algn="ctr"/>
            <a:r>
              <a:rPr lang="lt-LT" b="1" dirty="0"/>
              <a:t>Žemės magnetinis aktyvumas šiandien</a:t>
            </a:r>
            <a:br>
              <a:rPr lang="lt-LT" b="1" dirty="0"/>
            </a:br>
            <a:endParaRPr lang="lt-LT" dirty="0"/>
          </a:p>
        </p:txBody>
      </p:sp>
      <p:sp>
        <p:nvSpPr>
          <p:cNvPr id="3" name="Content Placeholder 2">
            <a:extLst>
              <a:ext uri="{FF2B5EF4-FFF2-40B4-BE49-F238E27FC236}">
                <a16:creationId xmlns:a16="http://schemas.microsoft.com/office/drawing/2014/main" id="{8D33BC63-B835-4FA5-82C6-DD6D0DC0D892}"/>
              </a:ext>
            </a:extLst>
          </p:cNvPr>
          <p:cNvSpPr>
            <a:spLocks noGrp="1"/>
          </p:cNvSpPr>
          <p:nvPr>
            <p:ph idx="1"/>
          </p:nvPr>
        </p:nvSpPr>
        <p:spPr>
          <a:xfrm>
            <a:off x="950741" y="5929608"/>
            <a:ext cx="10515600" cy="537747"/>
          </a:xfrm>
        </p:spPr>
        <p:txBody>
          <a:bodyPr/>
          <a:lstStyle/>
          <a:p>
            <a:r>
              <a:rPr lang="lt-LT" dirty="0">
                <a:hlinkClick r:id="rId2"/>
              </a:rPr>
              <a:t>https://alkas.lt/zemes-magnetinis-aktyvumas-siandien/</a:t>
            </a:r>
            <a:endParaRPr lang="lt-LT" dirty="0"/>
          </a:p>
          <a:p>
            <a:endParaRPr lang="lt-LT" dirty="0"/>
          </a:p>
        </p:txBody>
      </p:sp>
      <p:pic>
        <p:nvPicPr>
          <p:cNvPr id="4" name="Picture 3">
            <a:extLst>
              <a:ext uri="{FF2B5EF4-FFF2-40B4-BE49-F238E27FC236}">
                <a16:creationId xmlns:a16="http://schemas.microsoft.com/office/drawing/2014/main" id="{23A735E6-B82B-44C6-ACB0-C0B7FBCB02F3}"/>
              </a:ext>
            </a:extLst>
          </p:cNvPr>
          <p:cNvPicPr>
            <a:picLocks noChangeAspect="1"/>
          </p:cNvPicPr>
          <p:nvPr/>
        </p:nvPicPr>
        <p:blipFill>
          <a:blip r:embed="rId3"/>
          <a:stretch>
            <a:fillRect/>
          </a:stretch>
        </p:blipFill>
        <p:spPr>
          <a:xfrm>
            <a:off x="303199" y="981222"/>
            <a:ext cx="7332627" cy="3576735"/>
          </a:xfrm>
          <a:prstGeom prst="rect">
            <a:avLst/>
          </a:prstGeom>
        </p:spPr>
      </p:pic>
      <p:pic>
        <p:nvPicPr>
          <p:cNvPr id="5" name="Picture 4">
            <a:extLst>
              <a:ext uri="{FF2B5EF4-FFF2-40B4-BE49-F238E27FC236}">
                <a16:creationId xmlns:a16="http://schemas.microsoft.com/office/drawing/2014/main" id="{06B89E2D-670D-45B7-8EB7-BB6919798763}"/>
              </a:ext>
            </a:extLst>
          </p:cNvPr>
          <p:cNvPicPr>
            <a:picLocks noChangeAspect="1"/>
          </p:cNvPicPr>
          <p:nvPr/>
        </p:nvPicPr>
        <p:blipFill>
          <a:blip r:embed="rId4"/>
          <a:stretch>
            <a:fillRect/>
          </a:stretch>
        </p:blipFill>
        <p:spPr>
          <a:xfrm>
            <a:off x="697523" y="4259018"/>
            <a:ext cx="10412278" cy="1457528"/>
          </a:xfrm>
          <a:prstGeom prst="rect">
            <a:avLst/>
          </a:prstGeom>
        </p:spPr>
      </p:pic>
      <p:pic>
        <p:nvPicPr>
          <p:cNvPr id="6" name="Picture 5">
            <a:extLst>
              <a:ext uri="{FF2B5EF4-FFF2-40B4-BE49-F238E27FC236}">
                <a16:creationId xmlns:a16="http://schemas.microsoft.com/office/drawing/2014/main" id="{7D5A73A1-B62E-4D07-A245-2D09D9E30C6C}"/>
              </a:ext>
            </a:extLst>
          </p:cNvPr>
          <p:cNvPicPr>
            <a:picLocks noChangeAspect="1"/>
          </p:cNvPicPr>
          <p:nvPr/>
        </p:nvPicPr>
        <p:blipFill>
          <a:blip r:embed="rId5"/>
          <a:stretch>
            <a:fillRect/>
          </a:stretch>
        </p:blipFill>
        <p:spPr>
          <a:xfrm>
            <a:off x="7783120" y="2112015"/>
            <a:ext cx="4105681" cy="1457528"/>
          </a:xfrm>
          <a:prstGeom prst="rect">
            <a:avLst/>
          </a:prstGeom>
        </p:spPr>
      </p:pic>
    </p:spTree>
    <p:extLst>
      <p:ext uri="{BB962C8B-B14F-4D97-AF65-F5344CB8AC3E}">
        <p14:creationId xmlns:p14="http://schemas.microsoft.com/office/powerpoint/2010/main" val="1883666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aveikslėlis 1" descr="Iškelta nauja hipotezė apie tai, kaip susiformavo Žemė | Verslas | 15min.lt">
            <a:extLst>
              <a:ext uri="{FF2B5EF4-FFF2-40B4-BE49-F238E27FC236}">
                <a16:creationId xmlns:a16="http://schemas.microsoft.com/office/drawing/2014/main" id="{DE283012-86C3-4562-9DED-FDF36BC45DB7}"/>
              </a:ext>
            </a:extLst>
          </p:cNvPr>
          <p:cNvPicPr>
            <a:picLocks noChangeAspect="1"/>
          </p:cNvPicPr>
          <p:nvPr/>
        </p:nvPicPr>
        <p:blipFill rotWithShape="1">
          <a:blip r:embed="rId2"/>
          <a:srcRect l="7106" r="13583"/>
          <a:stretch/>
        </p:blipFill>
        <p:spPr>
          <a:xfrm>
            <a:off x="1" y="10"/>
            <a:ext cx="9669642" cy="6857990"/>
          </a:xfrm>
          <a:prstGeom prst="rect">
            <a:avLst/>
          </a:prstGeom>
        </p:spPr>
      </p:pic>
      <p:sp>
        <p:nvSpPr>
          <p:cNvPr id="48" name="Rectangle 4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AE05F319-CFC3-501B-F4B2-5F9F87608E8E}"/>
              </a:ext>
            </a:extLst>
          </p:cNvPr>
          <p:cNvSpPr>
            <a:spLocks noGrp="1"/>
          </p:cNvSpPr>
          <p:nvPr>
            <p:ph type="title"/>
          </p:nvPr>
        </p:nvSpPr>
        <p:spPr>
          <a:xfrm>
            <a:off x="7531610" y="365125"/>
            <a:ext cx="3822189" cy="1899912"/>
          </a:xfrm>
        </p:spPr>
        <p:txBody>
          <a:bodyPr vert="horz" lIns="91440" tIns="45720" rIns="91440" bIns="45720" rtlCol="0">
            <a:normAutofit/>
          </a:bodyPr>
          <a:lstStyle/>
          <a:p>
            <a:endParaRPr lang="en-US" sz="2500" b="1">
              <a:latin typeface="Calibri"/>
              <a:ea typeface="Calibri"/>
              <a:cs typeface="Calibri"/>
            </a:endParaRPr>
          </a:p>
          <a:p>
            <a:r>
              <a:rPr lang="en-US" sz="2500" b="1">
                <a:latin typeface="Calibri"/>
                <a:ea typeface="Calibri"/>
                <a:cs typeface="Calibri"/>
              </a:rPr>
              <a:t>Planetų magnetiniai laukai</a:t>
            </a:r>
            <a:endParaRPr lang="en-US" sz="2500">
              <a:latin typeface="Calibri"/>
              <a:ea typeface="Calibri"/>
              <a:cs typeface="Calibri"/>
            </a:endParaRPr>
          </a:p>
          <a:p>
            <a:endParaRPr lang="en-US" sz="2500">
              <a:ea typeface="Calibri Light"/>
              <a:cs typeface="Calibri Light"/>
            </a:endParaRPr>
          </a:p>
        </p:txBody>
      </p:sp>
      <p:sp>
        <p:nvSpPr>
          <p:cNvPr id="36" name="Content Placeholder 35">
            <a:extLst>
              <a:ext uri="{FF2B5EF4-FFF2-40B4-BE49-F238E27FC236}">
                <a16:creationId xmlns:a16="http://schemas.microsoft.com/office/drawing/2014/main" id="{64ED3116-C8B6-8AA5-7103-83595157C042}"/>
              </a:ext>
            </a:extLst>
          </p:cNvPr>
          <p:cNvSpPr>
            <a:spLocks noGrp="1"/>
          </p:cNvSpPr>
          <p:nvPr>
            <p:ph idx="1"/>
          </p:nvPr>
        </p:nvSpPr>
        <p:spPr>
          <a:xfrm>
            <a:off x="7531610" y="1715744"/>
            <a:ext cx="4486217" cy="4961961"/>
          </a:xfrm>
        </p:spPr>
        <p:txBody>
          <a:bodyPr vert="horz" lIns="91440" tIns="45720" rIns="91440" bIns="45720" rtlCol="0" anchor="t">
            <a:noAutofit/>
          </a:bodyPr>
          <a:lstStyle/>
          <a:p>
            <a:pPr algn="just"/>
            <a:r>
              <a:rPr lang="lt-LT" sz="1400" b="1" dirty="0">
                <a:ea typeface="+mn-lt"/>
                <a:cs typeface="+mn-lt"/>
              </a:rPr>
              <a:t>Jupiteris:</a:t>
            </a:r>
            <a:r>
              <a:rPr lang="lt-LT" sz="1400" dirty="0">
                <a:ea typeface="+mn-lt"/>
                <a:cs typeface="+mn-lt"/>
              </a:rPr>
              <a:t> Jupiteris turi stipriausią magnetinį lauką mūsų Saulės sistemoje. Jo stiprumas siekia apie 20 000 kartų didesnis už Žemės. </a:t>
            </a:r>
            <a:endParaRPr lang="lt-LT" sz="1400" dirty="0">
              <a:ea typeface="Calibri"/>
              <a:cs typeface="Calibri" panose="020F0502020204030204"/>
            </a:endParaRPr>
          </a:p>
          <a:p>
            <a:pPr algn="just"/>
            <a:r>
              <a:rPr lang="lt-LT" sz="1400" b="1" dirty="0">
                <a:ea typeface="+mn-lt"/>
                <a:cs typeface="+mn-lt"/>
              </a:rPr>
              <a:t>Saturnas:</a:t>
            </a:r>
            <a:r>
              <a:rPr lang="lt-LT" sz="1400" dirty="0">
                <a:ea typeface="+mn-lt"/>
                <a:cs typeface="+mn-lt"/>
              </a:rPr>
              <a:t> Saturnas yra antroje vietoje pagal magnetinio lauko stiprumą. Jis yra apie 500 kartų stipresnis už Žemės</a:t>
            </a:r>
            <a:endParaRPr lang="lt-LT" sz="1400" dirty="0">
              <a:ea typeface="Calibri"/>
              <a:cs typeface="Calibri"/>
            </a:endParaRPr>
          </a:p>
          <a:p>
            <a:pPr algn="just"/>
            <a:r>
              <a:rPr lang="lt-LT" sz="1400" b="1" dirty="0">
                <a:ea typeface="+mn-lt"/>
                <a:cs typeface="+mn-lt"/>
              </a:rPr>
              <a:t>Merkurijus:</a:t>
            </a:r>
            <a:r>
              <a:rPr lang="lt-LT" sz="1400" dirty="0">
                <a:ea typeface="+mn-lt"/>
                <a:cs typeface="+mn-lt"/>
              </a:rPr>
              <a:t> Merkurijaus magnetinis laukas yra gana silpnas, palyginti su Jupiterio ir Saturno, tačiau vis tiek yra apie 100 kartų stipresnis už Žemės</a:t>
            </a:r>
            <a:endParaRPr lang="lt-LT" sz="1400" dirty="0">
              <a:ea typeface="Calibri"/>
              <a:cs typeface="Calibri"/>
            </a:endParaRPr>
          </a:p>
          <a:p>
            <a:pPr algn="just"/>
            <a:r>
              <a:rPr lang="lt-LT" sz="1400" b="1" dirty="0">
                <a:ea typeface="+mn-lt"/>
                <a:cs typeface="+mn-lt"/>
              </a:rPr>
              <a:t>Žemė:</a:t>
            </a:r>
            <a:r>
              <a:rPr lang="lt-LT" sz="1400" dirty="0">
                <a:ea typeface="+mn-lt"/>
                <a:cs typeface="+mn-lt"/>
              </a:rPr>
              <a:t> Žemės magnetinis laukas yra gana silpnas, palyginti su kitomis planetomis, tačiau jis vis tiek yra pakankamai stiprus, kad apsaugotų mus nuo kenksmingos kosminės radiacijos. </a:t>
            </a:r>
          </a:p>
          <a:p>
            <a:pPr algn="just"/>
            <a:r>
              <a:rPr lang="lt-LT" sz="1400" b="1" dirty="0">
                <a:ea typeface="+mn-lt"/>
                <a:cs typeface="+mn-lt"/>
              </a:rPr>
              <a:t>Marso:</a:t>
            </a:r>
            <a:r>
              <a:rPr lang="lt-LT" sz="1400" dirty="0">
                <a:ea typeface="+mn-lt"/>
                <a:cs typeface="+mn-lt"/>
              </a:rPr>
              <a:t> Marsas turi labai silpną magnetinį lauką, kuris yra apie 500 kartų silpnesnis už Žemės.</a:t>
            </a:r>
          </a:p>
          <a:p>
            <a:pPr algn="just"/>
            <a:r>
              <a:rPr lang="lt-LT" sz="1400" b="1" dirty="0">
                <a:ea typeface="+mn-lt"/>
                <a:cs typeface="+mn-lt"/>
              </a:rPr>
              <a:t>Uranas:</a:t>
            </a:r>
            <a:r>
              <a:rPr lang="lt-LT" sz="1400" dirty="0">
                <a:ea typeface="+mn-lt"/>
                <a:cs typeface="+mn-lt"/>
              </a:rPr>
              <a:t> Urano magnetinis laukas yra labai pasviręs ir netaisyklingas. Jo stiprumas yra apie 50 kartų didesnis už Žemės. </a:t>
            </a:r>
            <a:endParaRPr lang="lt-LT" sz="1400" dirty="0">
              <a:ea typeface="Calibri"/>
              <a:cs typeface="Calibri"/>
            </a:endParaRPr>
          </a:p>
          <a:p>
            <a:pPr algn="just"/>
            <a:r>
              <a:rPr lang="lt-LT" sz="1400" b="1" dirty="0">
                <a:ea typeface="+mn-lt"/>
                <a:cs typeface="+mn-lt"/>
              </a:rPr>
              <a:t>Neptūnas:</a:t>
            </a:r>
            <a:r>
              <a:rPr lang="lt-LT" sz="1400" dirty="0">
                <a:ea typeface="+mn-lt"/>
                <a:cs typeface="+mn-lt"/>
              </a:rPr>
              <a:t> Neptūno magnetinis laukas taip pat yra labai pasviręs ir netaisyklingas. Jo stiprumas yra apie 27 kartus didesnis už Žemės. </a:t>
            </a:r>
            <a:endParaRPr lang="lt-LT" sz="1400" dirty="0">
              <a:cs typeface="Calibri"/>
            </a:endParaRPr>
          </a:p>
          <a:p>
            <a:endParaRPr lang="en-US" sz="1000" dirty="0">
              <a:cs typeface="Calibri"/>
            </a:endParaRPr>
          </a:p>
        </p:txBody>
      </p:sp>
    </p:spTree>
    <p:extLst>
      <p:ext uri="{BB962C8B-B14F-4D97-AF65-F5344CB8AC3E}">
        <p14:creationId xmlns:p14="http://schemas.microsoft.com/office/powerpoint/2010/main" val="3004312386"/>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2">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Pavadinimas 1">
            <a:extLst>
              <a:ext uri="{FF2B5EF4-FFF2-40B4-BE49-F238E27FC236}">
                <a16:creationId xmlns:a16="http://schemas.microsoft.com/office/drawing/2014/main" id="{B82FC088-C33D-BB69-0132-48293485A3EB}"/>
              </a:ext>
            </a:extLst>
          </p:cNvPr>
          <p:cNvSpPr>
            <a:spLocks noGrp="1"/>
          </p:cNvSpPr>
          <p:nvPr>
            <p:ph type="title"/>
          </p:nvPr>
        </p:nvSpPr>
        <p:spPr>
          <a:xfrm>
            <a:off x="1295400" y="669925"/>
            <a:ext cx="4800600" cy="1325563"/>
          </a:xfrm>
        </p:spPr>
        <p:txBody>
          <a:bodyPr anchor="b">
            <a:normAutofit/>
          </a:bodyPr>
          <a:lstStyle/>
          <a:p>
            <a:r>
              <a:rPr lang="lt-LT" b="1">
                <a:solidFill>
                  <a:schemeClr val="bg1"/>
                </a:solidFill>
                <a:cs typeface="Calibri Light"/>
              </a:rPr>
              <a:t>Kaip susiformuoja šiaurės pašvaistė?</a:t>
            </a:r>
            <a:endParaRPr lang="lt-LT" b="1">
              <a:solidFill>
                <a:schemeClr val="bg1"/>
              </a:solidFill>
            </a:endParaRPr>
          </a:p>
        </p:txBody>
      </p:sp>
      <p:cxnSp>
        <p:nvCxnSpPr>
          <p:cNvPr id="15" name="Straight Connector 14">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 y="2026340"/>
            <a:ext cx="60959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01C6D1B2-978B-DE99-33C1-F3EDCD99ED59}"/>
              </a:ext>
            </a:extLst>
          </p:cNvPr>
          <p:cNvSpPr>
            <a:spLocks noGrp="1"/>
          </p:cNvSpPr>
          <p:nvPr>
            <p:ph idx="1"/>
          </p:nvPr>
        </p:nvSpPr>
        <p:spPr>
          <a:xfrm>
            <a:off x="1295400" y="3000866"/>
            <a:ext cx="4800600" cy="3711571"/>
          </a:xfrm>
        </p:spPr>
        <p:txBody>
          <a:bodyPr vert="horz" lIns="91440" tIns="45720" rIns="91440" bIns="45720" rtlCol="0" anchor="t">
            <a:normAutofit/>
          </a:bodyPr>
          <a:lstStyle/>
          <a:p>
            <a:r>
              <a:rPr lang="en-US" sz="3200" err="1">
                <a:solidFill>
                  <a:schemeClr val="bg1"/>
                </a:solidFill>
                <a:cs typeface="Calibri"/>
              </a:rPr>
              <a:t>Šiaurės</a:t>
            </a:r>
            <a:r>
              <a:rPr lang="en-US" sz="3200">
                <a:solidFill>
                  <a:schemeClr val="bg1"/>
                </a:solidFill>
                <a:cs typeface="Calibri"/>
              </a:rPr>
              <a:t> </a:t>
            </a:r>
            <a:r>
              <a:rPr lang="en-US" sz="3200" err="1">
                <a:solidFill>
                  <a:schemeClr val="bg1"/>
                </a:solidFill>
                <a:cs typeface="Calibri"/>
              </a:rPr>
              <a:t>pašvaistė</a:t>
            </a:r>
            <a:r>
              <a:rPr lang="en-US" sz="3200">
                <a:solidFill>
                  <a:schemeClr val="bg1"/>
                </a:solidFill>
                <a:cs typeface="Calibri"/>
              </a:rPr>
              <a:t> </a:t>
            </a:r>
            <a:r>
              <a:rPr lang="en-US" sz="3200" err="1">
                <a:solidFill>
                  <a:schemeClr val="bg1"/>
                </a:solidFill>
                <a:cs typeface="Calibri"/>
              </a:rPr>
              <a:t>Palangoje</a:t>
            </a:r>
            <a:r>
              <a:rPr lang="en-US" sz="3200">
                <a:solidFill>
                  <a:schemeClr val="bg1"/>
                </a:solidFill>
                <a:cs typeface="Calibri"/>
              </a:rPr>
              <a:t> </a:t>
            </a:r>
            <a:r>
              <a:rPr lang="en-US" sz="3200" err="1">
                <a:solidFill>
                  <a:schemeClr val="bg1"/>
                </a:solidFill>
                <a:cs typeface="Calibri"/>
              </a:rPr>
              <a:t>prie</a:t>
            </a:r>
            <a:r>
              <a:rPr lang="en-US" sz="3200">
                <a:solidFill>
                  <a:schemeClr val="bg1"/>
                </a:solidFill>
                <a:cs typeface="Calibri"/>
              </a:rPr>
              <a:t> </a:t>
            </a:r>
            <a:r>
              <a:rPr lang="en-US" sz="3200" err="1">
                <a:solidFill>
                  <a:schemeClr val="bg1"/>
                </a:solidFill>
                <a:cs typeface="Calibri"/>
              </a:rPr>
              <a:t>oro</a:t>
            </a:r>
            <a:r>
              <a:rPr lang="en-US" sz="3200">
                <a:solidFill>
                  <a:schemeClr val="bg1"/>
                </a:solidFill>
                <a:cs typeface="Calibri"/>
              </a:rPr>
              <a:t> </a:t>
            </a:r>
            <a:r>
              <a:rPr lang="en-US" sz="3200" err="1">
                <a:solidFill>
                  <a:schemeClr val="bg1"/>
                </a:solidFill>
                <a:cs typeface="Calibri"/>
              </a:rPr>
              <a:t>uosto</a:t>
            </a:r>
            <a:r>
              <a:rPr lang="en-US" sz="3200">
                <a:solidFill>
                  <a:schemeClr val="bg1"/>
                </a:solidFill>
                <a:cs typeface="Calibri"/>
              </a:rPr>
              <a:t>.</a:t>
            </a:r>
          </a:p>
        </p:txBody>
      </p:sp>
      <p:pic>
        <p:nvPicPr>
          <p:cNvPr id="6" name="Internetinė medija 5" title="This is how an aurora is created">
            <a:hlinkClick r:id="" action="ppaction://media"/>
            <a:extLst>
              <a:ext uri="{FF2B5EF4-FFF2-40B4-BE49-F238E27FC236}">
                <a16:creationId xmlns:a16="http://schemas.microsoft.com/office/drawing/2014/main" id="{EFEB82AC-B6F7-D0E7-A0FC-E0CE5B4A528C}"/>
              </a:ext>
            </a:extLst>
          </p:cNvPr>
          <p:cNvPicPr>
            <a:picLocks noRot="1" noChangeAspect="1"/>
          </p:cNvPicPr>
          <p:nvPr>
            <a:videoFile r:link="rId1"/>
          </p:nvPr>
        </p:nvPicPr>
        <p:blipFill>
          <a:blip r:embed="rId3"/>
          <a:stretch>
            <a:fillRect/>
          </a:stretch>
        </p:blipFill>
        <p:spPr>
          <a:xfrm>
            <a:off x="7483551" y="188485"/>
            <a:ext cx="1778878" cy="3195769"/>
          </a:xfrm>
          <a:prstGeom prst="rect">
            <a:avLst/>
          </a:prstGeom>
        </p:spPr>
      </p:pic>
      <p:sp>
        <p:nvSpPr>
          <p:cNvPr id="17" name="Rectangle 16">
            <a:extLst>
              <a:ext uri="{FF2B5EF4-FFF2-40B4-BE49-F238E27FC236}">
                <a16:creationId xmlns:a16="http://schemas.microsoft.com/office/drawing/2014/main" id="{C87417AF-190E-4D6E-AFA6-7D3E84B0B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603" y="182859"/>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descr="Paveikslėlis, kuriame yra dangus, pašvaistė, gamta, lauko&#10;&#10;Automatiškai sugeneruotas aprašymas">
            <a:extLst>
              <a:ext uri="{FF2B5EF4-FFF2-40B4-BE49-F238E27FC236}">
                <a16:creationId xmlns:a16="http://schemas.microsoft.com/office/drawing/2014/main" id="{2C5B0A6C-8B04-C9D3-ACC4-39695E6DC971}"/>
              </a:ext>
            </a:extLst>
          </p:cNvPr>
          <p:cNvPicPr>
            <a:picLocks noChangeAspect="1"/>
          </p:cNvPicPr>
          <p:nvPr/>
        </p:nvPicPr>
        <p:blipFill>
          <a:blip r:embed="rId4"/>
          <a:stretch>
            <a:fillRect/>
          </a:stretch>
        </p:blipFill>
        <p:spPr>
          <a:xfrm>
            <a:off x="7857233" y="4002046"/>
            <a:ext cx="3963592" cy="2265164"/>
          </a:xfrm>
          <a:prstGeom prst="rect">
            <a:avLst/>
          </a:prstGeom>
        </p:spPr>
      </p:pic>
      <p:sp>
        <p:nvSpPr>
          <p:cNvPr id="19" name="Rectangle 18">
            <a:extLst>
              <a:ext uri="{FF2B5EF4-FFF2-40B4-BE49-F238E27FC236}">
                <a16:creationId xmlns:a16="http://schemas.microsoft.com/office/drawing/2014/main" id="{80B30ED8-273E-4C07-8568-2FE5CC5C4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5071" y="3543213"/>
            <a:ext cx="3996261" cy="3177496"/>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Tiesioji rodyklės jungtis 6">
            <a:extLst>
              <a:ext uri="{FF2B5EF4-FFF2-40B4-BE49-F238E27FC236}">
                <a16:creationId xmlns:a16="http://schemas.microsoft.com/office/drawing/2014/main" id="{D250A889-F2F3-8354-4CE8-A2ADF9D6BA81}"/>
              </a:ext>
            </a:extLst>
          </p:cNvPr>
          <p:cNvCxnSpPr/>
          <p:nvPr/>
        </p:nvCxnSpPr>
        <p:spPr>
          <a:xfrm>
            <a:off x="6261516" y="4041097"/>
            <a:ext cx="1336622" cy="1224197"/>
          </a:xfrm>
          <a:prstGeom prst="straightConnector1">
            <a:avLst/>
          </a:prstGeom>
          <a:ln w="28575">
            <a:solidFill>
              <a:srgbClr val="4472C4"/>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D11FD4E-2507-4CC8-A06E-996FD94B7306}"/>
              </a:ext>
            </a:extLst>
          </p:cNvPr>
          <p:cNvSpPr/>
          <p:nvPr/>
        </p:nvSpPr>
        <p:spPr>
          <a:xfrm>
            <a:off x="6431603" y="3061088"/>
            <a:ext cx="4698402" cy="646331"/>
          </a:xfrm>
          <a:prstGeom prst="rect">
            <a:avLst/>
          </a:prstGeom>
        </p:spPr>
        <p:txBody>
          <a:bodyPr wrap="none">
            <a:spAutoFit/>
          </a:bodyPr>
          <a:lstStyle/>
          <a:p>
            <a:r>
              <a:rPr lang="lt-LT" dirty="0">
                <a:solidFill>
                  <a:schemeClr val="bg1"/>
                </a:solidFill>
                <a:hlinkClick r:id="rId5"/>
              </a:rPr>
              <a:t>https://www.youtube.com/shorts/B1vXx2ooLn0</a:t>
            </a:r>
            <a:endParaRPr lang="lt-LT" dirty="0">
              <a:solidFill>
                <a:schemeClr val="bg1"/>
              </a:solidFill>
            </a:endParaRPr>
          </a:p>
          <a:p>
            <a:endParaRPr lang="lt-LT" dirty="0">
              <a:solidFill>
                <a:schemeClr val="bg1"/>
              </a:solidFill>
            </a:endParaRPr>
          </a:p>
        </p:txBody>
      </p:sp>
    </p:spTree>
    <p:extLst>
      <p:ext uri="{BB962C8B-B14F-4D97-AF65-F5344CB8AC3E}">
        <p14:creationId xmlns:p14="http://schemas.microsoft.com/office/powerpoint/2010/main" val="2756351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3C684EF1-C0AC-7E58-1AD0-C53852D3D08A}"/>
              </a:ext>
            </a:extLst>
          </p:cNvPr>
          <p:cNvSpPr>
            <a:spLocks noGrp="1"/>
          </p:cNvSpPr>
          <p:nvPr>
            <p:ph type="title"/>
          </p:nvPr>
        </p:nvSpPr>
        <p:spPr>
          <a:xfrm>
            <a:off x="7320466" y="609600"/>
            <a:ext cx="4140014" cy="1330839"/>
          </a:xfrm>
        </p:spPr>
        <p:txBody>
          <a:bodyPr>
            <a:normAutofit/>
          </a:bodyPr>
          <a:lstStyle/>
          <a:p>
            <a:r>
              <a:rPr lang="lt-LT" b="1">
                <a:latin typeface="Calibri"/>
                <a:cs typeface="Calibri Light"/>
              </a:rPr>
              <a:t>Kaip gyvūnai orientuojasi</a:t>
            </a:r>
            <a:endParaRPr lang="lt-LT" b="1">
              <a:latin typeface="Calibri"/>
              <a:cs typeface="Calibri"/>
            </a:endParaRPr>
          </a:p>
        </p:txBody>
      </p:sp>
      <p:pic>
        <p:nvPicPr>
          <p:cNvPr id="4" name="Paveikslėlis 3" descr="Paveikslėlis, kuriame yra piešimas, tapymas, eskizas, iliustracija&#10;&#10;Automatiškai sugeneruotas aprašymas">
            <a:extLst>
              <a:ext uri="{FF2B5EF4-FFF2-40B4-BE49-F238E27FC236}">
                <a16:creationId xmlns:a16="http://schemas.microsoft.com/office/drawing/2014/main" id="{A1DF02DA-4941-EEB7-BED2-978910DB1902}"/>
              </a:ext>
            </a:extLst>
          </p:cNvPr>
          <p:cNvPicPr>
            <a:picLocks noChangeAspect="1"/>
          </p:cNvPicPr>
          <p:nvPr/>
        </p:nvPicPr>
        <p:blipFill rotWithShape="1">
          <a:blip r:embed="rId2"/>
          <a:srcRect r="-2" b="63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Turinio vietos rezervavimo ženklas 2">
            <a:extLst>
              <a:ext uri="{FF2B5EF4-FFF2-40B4-BE49-F238E27FC236}">
                <a16:creationId xmlns:a16="http://schemas.microsoft.com/office/drawing/2014/main" id="{9B23ACC7-5AEC-B0FE-2A2F-6361C75CB017}"/>
              </a:ext>
            </a:extLst>
          </p:cNvPr>
          <p:cNvSpPr>
            <a:spLocks noGrp="1"/>
          </p:cNvSpPr>
          <p:nvPr>
            <p:ph idx="1"/>
          </p:nvPr>
        </p:nvSpPr>
        <p:spPr>
          <a:xfrm>
            <a:off x="6724357" y="1940102"/>
            <a:ext cx="5162843" cy="4917888"/>
          </a:xfrm>
        </p:spPr>
        <p:txBody>
          <a:bodyPr vert="horz" lIns="91440" tIns="45720" rIns="91440" bIns="45720" rtlCol="0" anchor="t">
            <a:noAutofit/>
          </a:bodyPr>
          <a:lstStyle/>
          <a:p>
            <a:pPr algn="just"/>
            <a:r>
              <a:rPr lang="lt-LT" sz="1600" dirty="0">
                <a:ea typeface="+mn-lt"/>
                <a:cs typeface="+mn-lt"/>
              </a:rPr>
              <a:t>Gyvūnų orientacija, gyvūnų gebėjimas orientuotis erdvėje ir laike vadovaujantis aplinkos signalais. Aplinkos signalai priimami regos, klausos, uoslės, skonio, skausmo ir kitais receptoriais. Šie signalai nerviniais impulsais sklinda į centrinę nervų sistemą, iš ten – į raumenis; taip formuojasi atitinkamos elgesio reakcijos: maisto paieškos, migracijos (gyvūnų migracija), savisaugos. </a:t>
            </a:r>
          </a:p>
          <a:p>
            <a:pPr algn="just"/>
            <a:r>
              <a:rPr lang="lt-LT" sz="1600" dirty="0">
                <a:ea typeface="+mn-lt"/>
                <a:cs typeface="+mn-lt"/>
              </a:rPr>
              <a:t>Stuburiniai gyvūnai daugiausia orientuojasi pagal Saulę, Mėnulį, žvaigždes, upių slėnių ir krantų kontūrus, vandenyno srovių kryptis, vandens cheminę sudėtį, bestuburiai gyvūnai (musės, vabalai, termitai) – pagal </a:t>
            </a:r>
            <a:r>
              <a:rPr lang="lt-LT" sz="1600" b="1" dirty="0">
                <a:ea typeface="+mn-lt"/>
                <a:cs typeface="+mn-lt"/>
              </a:rPr>
              <a:t>Žemės magnetinį lauką</a:t>
            </a:r>
            <a:r>
              <a:rPr lang="lt-LT" sz="1600" dirty="0">
                <a:ea typeface="+mn-lt"/>
                <a:cs typeface="+mn-lt"/>
              </a:rPr>
              <a:t>. </a:t>
            </a:r>
          </a:p>
          <a:p>
            <a:pPr algn="just"/>
            <a:r>
              <a:rPr lang="lt-LT" sz="1600" dirty="0">
                <a:ea typeface="+mn-lt"/>
                <a:cs typeface="+mn-lt"/>
              </a:rPr>
              <a:t>Banginiai ir šikšnosparniai orientuojasi skleisdami ultragarso bangas, kurios grįžta atsispindėjusios nuo kliūčių. Žuvys turi šoninę liniją, kuria junta vandens srovės greitį ir kryptį, kai kurios rūšys – elektrinio lauko receptorius.</a:t>
            </a:r>
            <a:endParaRPr lang="lt-LT" sz="1600" dirty="0"/>
          </a:p>
        </p:txBody>
      </p:sp>
    </p:spTree>
    <p:extLst>
      <p:ext uri="{BB962C8B-B14F-4D97-AF65-F5344CB8AC3E}">
        <p14:creationId xmlns:p14="http://schemas.microsoft.com/office/powerpoint/2010/main" val="116888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99D451-4A92-4FBA-88DC-7B37837564CF}"/>
              </a:ext>
            </a:extLst>
          </p:cNvPr>
          <p:cNvSpPr>
            <a:spLocks noGrp="1"/>
          </p:cNvSpPr>
          <p:nvPr>
            <p:ph idx="1"/>
          </p:nvPr>
        </p:nvSpPr>
        <p:spPr>
          <a:xfrm>
            <a:off x="4234375" y="134466"/>
            <a:ext cx="7633963" cy="6723534"/>
          </a:xfrm>
        </p:spPr>
        <p:txBody>
          <a:bodyPr>
            <a:normAutofit/>
          </a:bodyPr>
          <a:lstStyle/>
          <a:p>
            <a:pPr marL="0" indent="0" algn="just">
              <a:buNone/>
            </a:pPr>
            <a:r>
              <a:rPr lang="lt-LT" sz="1800" dirty="0"/>
              <a:t>1. Magnetinio lauko orientacija:​</a:t>
            </a:r>
            <a:endParaRPr lang="lt-LT" sz="1800" dirty="0">
              <a:cs typeface="Calibri"/>
            </a:endParaRPr>
          </a:p>
          <a:p>
            <a:pPr marL="57150" lvl="0" indent="0" algn="just">
              <a:buNone/>
            </a:pPr>
            <a:r>
              <a:rPr lang="lt-LT" sz="1800" dirty="0"/>
              <a:t>Pagrindinė kompaso savybė yra jo gebėjimas orientuotis pagal Žemės magnetinį lauką.​</a:t>
            </a:r>
            <a:r>
              <a:rPr lang="lt-LT" sz="1800" dirty="0">
                <a:cs typeface="Calibri"/>
              </a:rPr>
              <a:t> </a:t>
            </a:r>
            <a:r>
              <a:rPr lang="lt-LT" sz="1800" dirty="0"/>
              <a:t>Kompaso rodyklė, vadinama magnetine adata, laisvai sukasi ant ašies ir visada nukreipta į magnetinį šiaurės ašigalį.​</a:t>
            </a:r>
            <a:endParaRPr lang="lt-LT" sz="1800" dirty="0">
              <a:cs typeface="Calibri"/>
            </a:endParaRPr>
          </a:p>
          <a:p>
            <a:pPr marL="0" indent="0" algn="just">
              <a:buNone/>
            </a:pPr>
            <a:r>
              <a:rPr lang="lt-LT" sz="1800" dirty="0"/>
              <a:t>2. Laipsnių skalė:​</a:t>
            </a:r>
            <a:endParaRPr lang="lt-LT" sz="1800" dirty="0">
              <a:cs typeface="Calibri"/>
            </a:endParaRPr>
          </a:p>
          <a:p>
            <a:pPr marL="57150" lvl="0" indent="0" algn="just">
              <a:buNone/>
            </a:pPr>
            <a:r>
              <a:rPr lang="lt-LT" sz="1800" dirty="0"/>
              <a:t>Kompasas turi sugraduotą skalę, paprastai nuo 0 iki 360 laipsnių, kuri padeda nustatyti kryptį.​</a:t>
            </a:r>
            <a:r>
              <a:rPr lang="lt-LT" sz="1800" dirty="0">
                <a:cs typeface="Calibri"/>
              </a:rPr>
              <a:t> </a:t>
            </a:r>
            <a:r>
              <a:rPr lang="lt-LT" sz="1800" dirty="0"/>
              <a:t>Šiaurės kryptis paprastai žymima N arba S, o pietų - S arba N (atsižvelgiant į kompaso modelio konvencijas).​</a:t>
            </a:r>
            <a:endParaRPr lang="lt-LT" sz="1800" dirty="0">
              <a:cs typeface="Calibri"/>
            </a:endParaRPr>
          </a:p>
          <a:p>
            <a:pPr marL="0" indent="0" algn="just">
              <a:buNone/>
            </a:pPr>
            <a:r>
              <a:rPr lang="lt-LT" sz="1800" dirty="0"/>
              <a:t>3. Geografinio šiaurės indikatorius:​</a:t>
            </a:r>
            <a:endParaRPr lang="lt-LT" sz="1800" dirty="0">
              <a:cs typeface="Calibri"/>
            </a:endParaRPr>
          </a:p>
          <a:p>
            <a:pPr marL="57150" lvl="0" indent="0" algn="just">
              <a:buNone/>
            </a:pPr>
            <a:r>
              <a:rPr lang="lt-LT" sz="1800" dirty="0"/>
              <a:t>Daugelis kompasų turi antrą rodyklę, dažnai fiksuotą, kuri rodo geografinio šiaurės kryptį.​</a:t>
            </a:r>
            <a:r>
              <a:rPr lang="lt-LT" sz="1800" dirty="0">
                <a:cs typeface="Calibri"/>
              </a:rPr>
              <a:t> </a:t>
            </a:r>
            <a:r>
              <a:rPr lang="lt-LT" sz="1800" dirty="0"/>
              <a:t>Tai leidžia atskirti magnetinį šiaurės ašigalį (kuriuo orientuojasi magnetinė adata) nuo geografinio šiaurės ašigalio (tikrosios Žemės ašies vietos).​</a:t>
            </a:r>
            <a:endParaRPr lang="lt-LT" sz="1800" dirty="0">
              <a:cs typeface="Calibri"/>
            </a:endParaRPr>
          </a:p>
          <a:p>
            <a:pPr marL="0" indent="0" algn="just">
              <a:buNone/>
            </a:pPr>
            <a:r>
              <a:rPr lang="lt-LT" sz="1800" dirty="0"/>
              <a:t>4. Tikslumas:​</a:t>
            </a:r>
            <a:endParaRPr lang="lt-LT" sz="1800" dirty="0">
              <a:cs typeface="Calibri"/>
            </a:endParaRPr>
          </a:p>
          <a:p>
            <a:pPr marL="57150" lvl="0" indent="0" algn="just">
              <a:buNone/>
            </a:pPr>
            <a:r>
              <a:rPr lang="lt-LT" sz="1800" dirty="0"/>
              <a:t>Kompaso tikslumas priklauso nuo jo tipo ir kokybės.​</a:t>
            </a:r>
            <a:r>
              <a:rPr lang="lt-LT" sz="1800" dirty="0">
                <a:cs typeface="Calibri"/>
              </a:rPr>
              <a:t> </a:t>
            </a:r>
            <a:r>
              <a:rPr lang="lt-LT" sz="1800" dirty="0"/>
              <a:t>Geresnės kokybės kompasai paprastai yra tikslesni ir mažiau jautrūs išoriniams magnetiniams laukams.​</a:t>
            </a:r>
            <a:endParaRPr lang="lt-LT" sz="1800" dirty="0">
              <a:cs typeface="Calibri"/>
            </a:endParaRPr>
          </a:p>
          <a:p>
            <a:pPr marL="0" indent="0" algn="just">
              <a:buNone/>
            </a:pPr>
            <a:r>
              <a:rPr lang="lt-LT" sz="1800" dirty="0"/>
              <a:t>5. Papildomos funkcijos:​</a:t>
            </a:r>
            <a:endParaRPr lang="lt-LT" sz="1800" dirty="0">
              <a:cs typeface="Calibri"/>
            </a:endParaRPr>
          </a:p>
          <a:p>
            <a:pPr marL="514350" lvl="1" indent="0" algn="just">
              <a:buNone/>
            </a:pPr>
            <a:r>
              <a:rPr lang="lt-LT" sz="1800" dirty="0"/>
              <a:t>Didinamieji lęšiai žemėlapiams skaityti.</a:t>
            </a:r>
            <a:endParaRPr lang="lt-LT" sz="1800" dirty="0">
              <a:cs typeface="Calibri"/>
            </a:endParaRPr>
          </a:p>
          <a:p>
            <a:endParaRPr lang="lt-LT" dirty="0"/>
          </a:p>
        </p:txBody>
      </p:sp>
      <p:pic>
        <p:nvPicPr>
          <p:cNvPr id="4" name="Picture 3">
            <a:extLst>
              <a:ext uri="{FF2B5EF4-FFF2-40B4-BE49-F238E27FC236}">
                <a16:creationId xmlns:a16="http://schemas.microsoft.com/office/drawing/2014/main" id="{2A72F6C5-A829-4138-A5B4-CAC8CBB56B5B}"/>
              </a:ext>
            </a:extLst>
          </p:cNvPr>
          <p:cNvPicPr>
            <a:picLocks noChangeAspect="1"/>
          </p:cNvPicPr>
          <p:nvPr/>
        </p:nvPicPr>
        <p:blipFill>
          <a:blip r:embed="rId2"/>
          <a:stretch>
            <a:fillRect/>
          </a:stretch>
        </p:blipFill>
        <p:spPr>
          <a:xfrm>
            <a:off x="-1" y="0"/>
            <a:ext cx="4015819" cy="6858000"/>
          </a:xfrm>
          <a:prstGeom prst="rect">
            <a:avLst/>
          </a:prstGeom>
        </p:spPr>
      </p:pic>
    </p:spTree>
    <p:extLst>
      <p:ext uri="{BB962C8B-B14F-4D97-AF65-F5344CB8AC3E}">
        <p14:creationId xmlns:p14="http://schemas.microsoft.com/office/powerpoint/2010/main" val="2449145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6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aveikslėlis 2" descr="What is Blue Hour and What Makes it So Special for Photography?">
            <a:extLst>
              <a:ext uri="{FF2B5EF4-FFF2-40B4-BE49-F238E27FC236}">
                <a16:creationId xmlns:a16="http://schemas.microsoft.com/office/drawing/2014/main" id="{5CCFFDF0-4BE1-4859-1F93-82E2190D48BD}"/>
              </a:ext>
            </a:extLst>
          </p:cNvPr>
          <p:cNvPicPr>
            <a:picLocks noChangeAspect="1"/>
          </p:cNvPicPr>
          <p:nvPr/>
        </p:nvPicPr>
        <p:blipFill rotWithShape="1">
          <a:blip r:embed="rId2"/>
          <a:srcRect l="4325" t="9091" r="18974"/>
          <a:stretch/>
        </p:blipFill>
        <p:spPr>
          <a:xfrm>
            <a:off x="4031488" y="10"/>
            <a:ext cx="8160512" cy="6857990"/>
          </a:xfrm>
          <a:prstGeom prst="rect">
            <a:avLst/>
          </a:prstGeom>
        </p:spPr>
      </p:pic>
      <p:sp>
        <p:nvSpPr>
          <p:cNvPr id="79" name="Rectangle 6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D8F238-ACE3-7709-C090-18E21939216D}"/>
              </a:ext>
            </a:extLst>
          </p:cNvPr>
          <p:cNvSpPr>
            <a:spLocks noGrp="1"/>
          </p:cNvSpPr>
          <p:nvPr>
            <p:ph type="title"/>
          </p:nvPr>
        </p:nvSpPr>
        <p:spPr>
          <a:xfrm>
            <a:off x="7126968" y="922080"/>
            <a:ext cx="4281424" cy="780522"/>
          </a:xfrm>
        </p:spPr>
        <p:txBody>
          <a:bodyPr anchor="b">
            <a:normAutofit/>
          </a:bodyPr>
          <a:lstStyle/>
          <a:p>
            <a:r>
              <a:rPr lang="en-US" sz="2400" b="1" dirty="0" err="1">
                <a:ea typeface="Calibri Light"/>
                <a:cs typeface="Calibri Light"/>
              </a:rPr>
              <a:t>Kaip</a:t>
            </a:r>
            <a:r>
              <a:rPr lang="en-US" sz="2400" b="1" dirty="0">
                <a:ea typeface="Calibri Light"/>
                <a:cs typeface="Calibri Light"/>
              </a:rPr>
              <a:t> </a:t>
            </a:r>
            <a:r>
              <a:rPr lang="lt-LT" sz="2400" b="1" dirty="0">
                <a:ea typeface="Calibri Light"/>
                <a:cs typeface="Calibri Light"/>
              </a:rPr>
              <a:t>orientuotis be kompaso gamtoje pagal gyvūnus ir augalus</a:t>
            </a:r>
          </a:p>
        </p:txBody>
      </p:sp>
      <p:sp>
        <p:nvSpPr>
          <p:cNvPr id="81" name="Rectangle 7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2" name="Rectangle 7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203994E2-F07B-8D12-EC6D-15D09053DE68}"/>
              </a:ext>
            </a:extLst>
          </p:cNvPr>
          <p:cNvSpPr>
            <a:spLocks noGrp="1"/>
          </p:cNvSpPr>
          <p:nvPr>
            <p:ph idx="1"/>
          </p:nvPr>
        </p:nvSpPr>
        <p:spPr>
          <a:xfrm>
            <a:off x="269494" y="216408"/>
            <a:ext cx="6183532" cy="6641592"/>
          </a:xfrm>
          <a:solidFill>
            <a:schemeClr val="bg1"/>
          </a:solidFill>
        </p:spPr>
        <p:txBody>
          <a:bodyPr vert="horz" lIns="91440" tIns="45720" rIns="91440" bIns="45720" rtlCol="0" anchor="t">
            <a:noAutofit/>
          </a:bodyPr>
          <a:lstStyle/>
          <a:p>
            <a:pPr marL="0" indent="0">
              <a:buNone/>
            </a:pPr>
            <a:r>
              <a:rPr lang="lt-LT" sz="1600" b="1" dirty="0">
                <a:ea typeface="+mn-lt"/>
                <a:cs typeface="+mn-lt"/>
              </a:rPr>
              <a:t>Saulė:</a:t>
            </a:r>
            <a:r>
              <a:rPr lang="lt-LT" sz="1600" dirty="0">
                <a:ea typeface="+mn-lt"/>
                <a:cs typeface="+mn-lt"/>
              </a:rPr>
              <a:t> </a:t>
            </a:r>
            <a:endParaRPr lang="lt-LT" sz="1600" dirty="0">
              <a:ea typeface="Calibri" panose="020F0502020204030204"/>
              <a:cs typeface="Calibri" panose="020F0502020204030204"/>
            </a:endParaRPr>
          </a:p>
          <a:p>
            <a:pPr lvl="1" algn="just"/>
            <a:r>
              <a:rPr lang="lt-LT" sz="1600" dirty="0">
                <a:ea typeface="+mn-lt"/>
                <a:cs typeface="+mn-lt"/>
              </a:rPr>
              <a:t>Dieną saulė yra patikimiausias orientavimosi taškas. Šiauriniame pusrutulyje pietų metu saulė bus pietuose, ryte – rytuose, o vakare – vakaruose. Naudokite laikrodį su rodykle, kad nustatytumėte pietų kryptį. Nukreipkite laikrodžio rodyklę į saulę. Pietūs bus linija, einanti statmenai rodyklei per laikrodžio centrą.</a:t>
            </a:r>
          </a:p>
          <a:p>
            <a:pPr marL="0" indent="0" algn="just">
              <a:buNone/>
            </a:pPr>
            <a:r>
              <a:rPr lang="lt-LT" sz="1600" b="1" dirty="0">
                <a:ea typeface="+mn-lt"/>
                <a:cs typeface="+mn-lt"/>
              </a:rPr>
              <a:t>Žvaigždės:</a:t>
            </a:r>
            <a:r>
              <a:rPr lang="lt-LT" sz="1600" dirty="0">
                <a:ea typeface="+mn-lt"/>
                <a:cs typeface="+mn-lt"/>
              </a:rPr>
              <a:t> </a:t>
            </a:r>
            <a:endParaRPr lang="lt-LT" sz="1600" dirty="0">
              <a:ea typeface="Calibri"/>
              <a:cs typeface="Calibri"/>
            </a:endParaRPr>
          </a:p>
          <a:p>
            <a:pPr lvl="1" algn="just"/>
            <a:r>
              <a:rPr lang="lt-LT" sz="1600" dirty="0">
                <a:ea typeface="+mn-lt"/>
                <a:cs typeface="+mn-lt"/>
              </a:rPr>
              <a:t>Naktį galite orientuotis pagal žvaigždes. Šiaurinėje dangaus pusėje lengvai rasite Didžiuosius Grąžulus. Du žvaigždės iš Didžiųjų Grąžulų, esančios prie jo krašto, rodo Šiaurinę žvaigždę. Šiaurinė žvaigždė visada rodo šiaurės kryptį.</a:t>
            </a:r>
          </a:p>
          <a:p>
            <a:pPr marL="0" indent="0" algn="just">
              <a:buNone/>
            </a:pPr>
            <a:r>
              <a:rPr lang="lt-LT" sz="1600" b="1" dirty="0">
                <a:ea typeface="+mn-lt"/>
                <a:cs typeface="+mn-lt"/>
              </a:rPr>
              <a:t>Samanos ir kerpės:</a:t>
            </a:r>
            <a:r>
              <a:rPr lang="lt-LT" sz="1600" dirty="0">
                <a:ea typeface="+mn-lt"/>
                <a:cs typeface="+mn-lt"/>
              </a:rPr>
              <a:t> </a:t>
            </a:r>
            <a:endParaRPr lang="lt-LT" sz="1600" dirty="0">
              <a:ea typeface="Calibri"/>
              <a:cs typeface="Calibri"/>
            </a:endParaRPr>
          </a:p>
          <a:p>
            <a:pPr lvl="1" algn="just"/>
            <a:r>
              <a:rPr lang="lt-LT" sz="1600" dirty="0">
                <a:ea typeface="+mn-lt"/>
                <a:cs typeface="+mn-lt"/>
              </a:rPr>
              <a:t>Samanos ir kerpės paprastai auga drėgnesnėse šiaurinėse medžių ir akmenų pusėse.</a:t>
            </a:r>
            <a:endParaRPr lang="lt-LT" sz="1600" dirty="0">
              <a:ea typeface="Calibri"/>
              <a:cs typeface="Calibri"/>
            </a:endParaRPr>
          </a:p>
          <a:p>
            <a:pPr marL="0" indent="0" algn="just">
              <a:buNone/>
            </a:pPr>
            <a:r>
              <a:rPr lang="lt-LT" sz="1600" b="1" dirty="0">
                <a:ea typeface="+mn-lt"/>
                <a:cs typeface="+mn-lt"/>
              </a:rPr>
              <a:t>Skruzdėlynai:</a:t>
            </a:r>
            <a:r>
              <a:rPr lang="lt-LT" sz="1600" dirty="0">
                <a:ea typeface="+mn-lt"/>
                <a:cs typeface="+mn-lt"/>
              </a:rPr>
              <a:t> </a:t>
            </a:r>
            <a:endParaRPr lang="lt-LT" sz="1600" dirty="0">
              <a:ea typeface="Calibri"/>
              <a:cs typeface="Calibri"/>
            </a:endParaRPr>
          </a:p>
          <a:p>
            <a:pPr lvl="1" algn="just"/>
            <a:r>
              <a:rPr lang="lt-LT" sz="1600" dirty="0">
                <a:ea typeface="+mn-lt"/>
                <a:cs typeface="+mn-lt"/>
              </a:rPr>
              <a:t>Skruzdėlynai dažniausiai būna pietinėje medžių, kelmų ar krūmų pusėje.</a:t>
            </a:r>
            <a:endParaRPr lang="lt-LT" sz="1600" dirty="0">
              <a:ea typeface="Calibri"/>
              <a:cs typeface="Calibri"/>
            </a:endParaRPr>
          </a:p>
          <a:p>
            <a:pPr marL="0" indent="0" algn="just">
              <a:buNone/>
            </a:pPr>
            <a:r>
              <a:rPr lang="lt-LT" sz="1600" b="1" dirty="0">
                <a:ea typeface="+mn-lt"/>
                <a:cs typeface="+mn-lt"/>
              </a:rPr>
              <a:t>Upės ir tekantis vanduo:</a:t>
            </a:r>
            <a:r>
              <a:rPr lang="lt-LT" sz="1600" dirty="0">
                <a:ea typeface="+mn-lt"/>
                <a:cs typeface="+mn-lt"/>
              </a:rPr>
              <a:t> </a:t>
            </a:r>
            <a:endParaRPr lang="lt-LT" sz="1600" dirty="0">
              <a:ea typeface="Calibri"/>
              <a:cs typeface="Calibri"/>
            </a:endParaRPr>
          </a:p>
          <a:p>
            <a:pPr lvl="1" algn="just"/>
            <a:r>
              <a:rPr lang="lt-LT" sz="1600" dirty="0">
                <a:ea typeface="+mn-lt"/>
                <a:cs typeface="+mn-lt"/>
              </a:rPr>
              <a:t>Šiauriniame pusrutulyje upės paprastai teka į pietus. Sekite upę pasroviui ir galiausiai ji nuves prie didesnio vandens telkinio, aplink kurį, tikėtina, bus kitų gyvenviečių.</a:t>
            </a:r>
            <a:endParaRPr lang="lt-LT" sz="1600" dirty="0">
              <a:ea typeface="Calibri"/>
              <a:cs typeface="Calibri"/>
            </a:endParaRPr>
          </a:p>
          <a:p>
            <a:endParaRPr lang="lt-LT" sz="700" dirty="0">
              <a:ea typeface="Calibri"/>
              <a:cs typeface="Calibri"/>
            </a:endParaRPr>
          </a:p>
        </p:txBody>
      </p:sp>
    </p:spTree>
    <p:extLst>
      <p:ext uri="{BB962C8B-B14F-4D97-AF65-F5344CB8AC3E}">
        <p14:creationId xmlns:p14="http://schemas.microsoft.com/office/powerpoint/2010/main" val="347211797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336BE1-0F4D-FD07-2B84-A733E2F46F91}"/>
              </a:ext>
            </a:extLst>
          </p:cNvPr>
          <p:cNvSpPr>
            <a:spLocks noGrp="1"/>
          </p:cNvSpPr>
          <p:nvPr>
            <p:ph idx="1"/>
          </p:nvPr>
        </p:nvSpPr>
        <p:spPr>
          <a:xfrm>
            <a:off x="667173" y="401955"/>
            <a:ext cx="11074400" cy="6270308"/>
          </a:xfrm>
        </p:spPr>
        <p:txBody>
          <a:bodyPr vert="horz" lIns="91440" tIns="45720" rIns="91440" bIns="45720" rtlCol="0" anchor="t">
            <a:normAutofit/>
          </a:bodyPr>
          <a:lstStyle/>
          <a:p>
            <a:pPr marL="0" indent="0">
              <a:buNone/>
            </a:pPr>
            <a:r>
              <a:rPr lang="lt-LT">
                <a:ea typeface="Calibri"/>
                <a:cs typeface="Calibri"/>
              </a:rPr>
              <a:t>Mes patikrinome </a:t>
            </a:r>
            <a:r>
              <a:rPr lang="lt-LT" err="1">
                <a:ea typeface="Calibri"/>
                <a:cs typeface="Calibri"/>
              </a:rPr>
              <a:t>orientavimasi</a:t>
            </a:r>
            <a:r>
              <a:rPr lang="lt-LT">
                <a:ea typeface="Calibri"/>
                <a:cs typeface="Calibri"/>
              </a:rPr>
              <a:t> pagal saulę</a:t>
            </a:r>
            <a:endParaRPr lang="lt-LT"/>
          </a:p>
          <a:p>
            <a:pPr marL="0" indent="0">
              <a:buNone/>
            </a:pPr>
            <a:r>
              <a:rPr lang="lt-LT">
                <a:ea typeface="Calibri"/>
                <a:cs typeface="Calibri"/>
              </a:rPr>
              <a:t>Pirmoje dienos pusėje saulė yra rytuose, o antroje vakaruose.</a:t>
            </a:r>
          </a:p>
          <a:p>
            <a:pPr marL="0" indent="0">
              <a:buNone/>
            </a:pPr>
            <a:r>
              <a:rPr lang="lt-LT" err="1">
                <a:ea typeface="Calibri"/>
                <a:cs typeface="Calibri"/>
              </a:rPr>
              <a:t>Naudojomes</a:t>
            </a:r>
            <a:r>
              <a:rPr lang="lt-LT">
                <a:ea typeface="Calibri"/>
                <a:cs typeface="Calibri"/>
              </a:rPr>
              <a:t> telefonu</a:t>
            </a:r>
          </a:p>
        </p:txBody>
      </p:sp>
      <p:pic>
        <p:nvPicPr>
          <p:cNvPr id="8" name="Picture 7">
            <a:extLst>
              <a:ext uri="{FF2B5EF4-FFF2-40B4-BE49-F238E27FC236}">
                <a16:creationId xmlns:a16="http://schemas.microsoft.com/office/drawing/2014/main" id="{8ACC3B86-C6EB-997F-99A1-A8931DBE9319}"/>
              </a:ext>
            </a:extLst>
          </p:cNvPr>
          <p:cNvPicPr>
            <a:picLocks noChangeAspect="1"/>
          </p:cNvPicPr>
          <p:nvPr/>
        </p:nvPicPr>
        <p:blipFill>
          <a:blip r:embed="rId2"/>
          <a:stretch>
            <a:fillRect/>
          </a:stretch>
        </p:blipFill>
        <p:spPr>
          <a:xfrm rot="5400000">
            <a:off x="7443258" y="2196041"/>
            <a:ext cx="5258224" cy="3507740"/>
          </a:xfrm>
          <a:prstGeom prst="rect">
            <a:avLst/>
          </a:prstGeom>
        </p:spPr>
      </p:pic>
      <p:cxnSp>
        <p:nvCxnSpPr>
          <p:cNvPr id="9" name="Straight Arrow Connector 8">
            <a:extLst>
              <a:ext uri="{FF2B5EF4-FFF2-40B4-BE49-F238E27FC236}">
                <a16:creationId xmlns:a16="http://schemas.microsoft.com/office/drawing/2014/main" id="{E3F5B691-5B00-5F3F-C08C-2134DD10A3D3}"/>
              </a:ext>
            </a:extLst>
          </p:cNvPr>
          <p:cNvCxnSpPr/>
          <p:nvPr/>
        </p:nvCxnSpPr>
        <p:spPr>
          <a:xfrm flipV="1">
            <a:off x="5140960" y="5789930"/>
            <a:ext cx="4741334" cy="30861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2D549B7-5DEA-2BE6-D521-E6E9922181C1}"/>
              </a:ext>
            </a:extLst>
          </p:cNvPr>
          <p:cNvSpPr txBox="1"/>
          <p:nvPr/>
        </p:nvSpPr>
        <p:spPr>
          <a:xfrm>
            <a:off x="4439920" y="5801360"/>
            <a:ext cx="7010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err="1">
                <a:ea typeface="Calibri"/>
                <a:cs typeface="Calibri"/>
              </a:rPr>
              <a:t>Rytai</a:t>
            </a:r>
            <a:endParaRPr lang="en-US" err="1"/>
          </a:p>
        </p:txBody>
      </p:sp>
      <p:cxnSp>
        <p:nvCxnSpPr>
          <p:cNvPr id="11" name="Straight Arrow Connector 10">
            <a:extLst>
              <a:ext uri="{FF2B5EF4-FFF2-40B4-BE49-F238E27FC236}">
                <a16:creationId xmlns:a16="http://schemas.microsoft.com/office/drawing/2014/main" id="{031C4800-FD33-F710-7C29-44B6A685C19C}"/>
              </a:ext>
            </a:extLst>
          </p:cNvPr>
          <p:cNvCxnSpPr/>
          <p:nvPr/>
        </p:nvCxnSpPr>
        <p:spPr>
          <a:xfrm flipV="1">
            <a:off x="3642783" y="1684020"/>
            <a:ext cx="5679440" cy="46736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95176DD-DE7F-C598-9CB4-D2B8D3031EAD}"/>
              </a:ext>
            </a:extLst>
          </p:cNvPr>
          <p:cNvSpPr txBox="1"/>
          <p:nvPr/>
        </p:nvSpPr>
        <p:spPr>
          <a:xfrm>
            <a:off x="2479040" y="1727200"/>
            <a:ext cx="15341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Saulė </a:t>
            </a:r>
            <a:r>
              <a:rPr lang="en-US" err="1">
                <a:ea typeface="Calibri"/>
                <a:cs typeface="Calibri"/>
              </a:rPr>
              <a:t>rytuose</a:t>
            </a:r>
            <a:endParaRPr lang="en-US" err="1"/>
          </a:p>
        </p:txBody>
      </p:sp>
      <p:sp>
        <p:nvSpPr>
          <p:cNvPr id="2" name="TextBox 1">
            <a:extLst>
              <a:ext uri="{FF2B5EF4-FFF2-40B4-BE49-F238E27FC236}">
                <a16:creationId xmlns:a16="http://schemas.microsoft.com/office/drawing/2014/main" id="{4FC2DE6D-4D37-75DB-2ED8-1EECE78F5FA0}"/>
              </a:ext>
            </a:extLst>
          </p:cNvPr>
          <p:cNvSpPr txBox="1"/>
          <p:nvPr/>
        </p:nvSpPr>
        <p:spPr>
          <a:xfrm>
            <a:off x="392206" y="2297205"/>
            <a:ext cx="41461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ea typeface="Calibri"/>
                <a:cs typeface="Calibri"/>
              </a:rPr>
              <a:t>Mūsu naudotą programą galite rasti tiek </a:t>
            </a:r>
            <a:r>
              <a:rPr lang="lt-LT" err="1">
                <a:ea typeface="Calibri"/>
                <a:cs typeface="Calibri"/>
              </a:rPr>
              <a:t>iphone</a:t>
            </a:r>
            <a:r>
              <a:rPr lang="lt-LT">
                <a:ea typeface="Calibri"/>
                <a:cs typeface="Calibri"/>
              </a:rPr>
              <a:t> </a:t>
            </a:r>
            <a:r>
              <a:rPr lang="lt-LT" err="1">
                <a:ea typeface="Calibri"/>
                <a:cs typeface="Calibri"/>
              </a:rPr>
              <a:t>app</a:t>
            </a:r>
            <a:r>
              <a:rPr lang="lt-LT">
                <a:ea typeface="Calibri"/>
                <a:cs typeface="Calibri"/>
              </a:rPr>
              <a:t> </a:t>
            </a:r>
            <a:r>
              <a:rPr lang="lt-LT" err="1">
                <a:ea typeface="Calibri"/>
                <a:cs typeface="Calibri"/>
              </a:rPr>
              <a:t>store</a:t>
            </a:r>
            <a:r>
              <a:rPr lang="lt-LT">
                <a:ea typeface="Calibri"/>
                <a:cs typeface="Calibri"/>
              </a:rPr>
              <a:t> tiek </a:t>
            </a:r>
            <a:r>
              <a:rPr lang="lt-LT" err="1">
                <a:ea typeface="Calibri"/>
                <a:cs typeface="Calibri"/>
              </a:rPr>
              <a:t>android</a:t>
            </a:r>
            <a:r>
              <a:rPr lang="lt-LT">
                <a:ea typeface="Calibri"/>
                <a:cs typeface="Calibri"/>
              </a:rPr>
              <a:t> </a:t>
            </a:r>
            <a:r>
              <a:rPr lang="lt-LT" err="1">
                <a:ea typeface="Calibri"/>
                <a:cs typeface="Calibri"/>
              </a:rPr>
              <a:t>google</a:t>
            </a:r>
            <a:r>
              <a:rPr lang="lt-LT">
                <a:ea typeface="Calibri"/>
                <a:cs typeface="Calibri"/>
              </a:rPr>
              <a:t> </a:t>
            </a:r>
            <a:r>
              <a:rPr lang="lt-LT" err="1">
                <a:ea typeface="Calibri"/>
                <a:cs typeface="Calibri"/>
              </a:rPr>
              <a:t>play</a:t>
            </a:r>
            <a:endParaRPr lang="lt-LT" err="1"/>
          </a:p>
        </p:txBody>
      </p:sp>
      <p:sp>
        <p:nvSpPr>
          <p:cNvPr id="4" name="Stačiakampis 3">
            <a:extLst>
              <a:ext uri="{FF2B5EF4-FFF2-40B4-BE49-F238E27FC236}">
                <a16:creationId xmlns:a16="http://schemas.microsoft.com/office/drawing/2014/main" id="{C97F9B97-CC4F-A689-D438-FF6F3EC65997}"/>
              </a:ext>
            </a:extLst>
          </p:cNvPr>
          <p:cNvSpPr/>
          <p:nvPr/>
        </p:nvSpPr>
        <p:spPr>
          <a:xfrm>
            <a:off x="0" y="0"/>
            <a:ext cx="39158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3979B416-0678-A579-FAAB-8B46C35F6FF3}"/>
              </a:ext>
            </a:extLst>
          </p:cNvPr>
          <p:cNvSpPr/>
          <p:nvPr/>
        </p:nvSpPr>
        <p:spPr>
          <a:xfrm rot="5400000">
            <a:off x="5905500" y="571499"/>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A981A03A-36AE-FF2B-AC19-C9A7277C00AE}"/>
              </a:ext>
            </a:extLst>
          </p:cNvPr>
          <p:cNvSpPr/>
          <p:nvPr/>
        </p:nvSpPr>
        <p:spPr>
          <a:xfrm rot="5400000">
            <a:off x="5905500" y="-5969002"/>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Stačiakampis 12">
            <a:extLst>
              <a:ext uri="{FF2B5EF4-FFF2-40B4-BE49-F238E27FC236}">
                <a16:creationId xmlns:a16="http://schemas.microsoft.com/office/drawing/2014/main" id="{CC0A320D-A551-5A03-F644-C51D078B1D4B}"/>
              </a:ext>
            </a:extLst>
          </p:cNvPr>
          <p:cNvSpPr/>
          <p:nvPr/>
        </p:nvSpPr>
        <p:spPr>
          <a:xfrm>
            <a:off x="11821583" y="-1"/>
            <a:ext cx="37041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208724290"/>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B5E5CA9-81EF-B3FE-6630-7E790CB47E98}"/>
              </a:ext>
            </a:extLst>
          </p:cNvPr>
          <p:cNvSpPr txBox="1"/>
          <p:nvPr/>
        </p:nvSpPr>
        <p:spPr>
          <a:xfrm>
            <a:off x="467530" y="329947"/>
            <a:ext cx="1146553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dirty="0">
                <a:ea typeface="Calibri"/>
                <a:cs typeface="Calibri"/>
              </a:rPr>
              <a:t>Pasigaminome patys kompasą iš adatėles ir butelio kamštuko.</a:t>
            </a:r>
          </a:p>
          <a:p>
            <a:pPr algn="just"/>
            <a:r>
              <a:rPr lang="lt-LT" sz="2000" dirty="0">
                <a:ea typeface="Calibri"/>
                <a:cs typeface="Calibri"/>
              </a:rPr>
              <a:t>1)Padarėme dvi skilutes butelio kamštuke adatęlei įdeti.</a:t>
            </a:r>
          </a:p>
          <a:p>
            <a:pPr algn="just"/>
            <a:r>
              <a:rPr lang="lt-LT" sz="2000" dirty="0">
                <a:ea typeface="Calibri"/>
                <a:cs typeface="Calibri"/>
              </a:rPr>
              <a:t>2)Įmagnetinomę adatėlę.</a:t>
            </a:r>
          </a:p>
          <a:p>
            <a:pPr algn="just"/>
            <a:r>
              <a:rPr lang="lt-LT" sz="2000" dirty="0">
                <a:ea typeface="Calibri"/>
                <a:cs typeface="Calibri"/>
              </a:rPr>
              <a:t>3)Įmagnetintą adatėlę įdėjome į butelio kamštuką ir visą tai uždėjome ant vandens.</a:t>
            </a:r>
          </a:p>
        </p:txBody>
      </p:sp>
      <p:pic>
        <p:nvPicPr>
          <p:cNvPr id="2" name="Paveikslėlis 1" descr="Paveikslėlis, kuriame yra tekstas, asmuo, vidaus, geltonas">
            <a:extLst>
              <a:ext uri="{FF2B5EF4-FFF2-40B4-BE49-F238E27FC236}">
                <a16:creationId xmlns:a16="http://schemas.microsoft.com/office/drawing/2014/main" id="{4599F8B7-BC97-8A2C-DC45-333915E651E4}"/>
              </a:ext>
            </a:extLst>
          </p:cNvPr>
          <p:cNvPicPr>
            <a:picLocks noChangeAspect="1"/>
          </p:cNvPicPr>
          <p:nvPr/>
        </p:nvPicPr>
        <p:blipFill>
          <a:blip r:embed="rId2"/>
          <a:stretch>
            <a:fillRect/>
          </a:stretch>
        </p:blipFill>
        <p:spPr>
          <a:xfrm rot="5400000">
            <a:off x="4127600" y="2109368"/>
            <a:ext cx="3942080" cy="3152140"/>
          </a:xfrm>
          <a:prstGeom prst="rect">
            <a:avLst/>
          </a:prstGeom>
        </p:spPr>
      </p:pic>
      <p:cxnSp>
        <p:nvCxnSpPr>
          <p:cNvPr id="4" name="Tiesioji rodyklės jungtis 3">
            <a:extLst>
              <a:ext uri="{FF2B5EF4-FFF2-40B4-BE49-F238E27FC236}">
                <a16:creationId xmlns:a16="http://schemas.microsoft.com/office/drawing/2014/main" id="{C9A34259-6237-2DFC-FAEE-261BFBE39F97}"/>
              </a:ext>
            </a:extLst>
          </p:cNvPr>
          <p:cNvCxnSpPr/>
          <p:nvPr/>
        </p:nvCxnSpPr>
        <p:spPr>
          <a:xfrm flipV="1">
            <a:off x="1920240" y="4246880"/>
            <a:ext cx="3434080" cy="7112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DE2056C-F7CD-60EB-BF95-6057C0EE5BE8}"/>
              </a:ext>
            </a:extLst>
          </p:cNvPr>
          <p:cNvSpPr txBox="1"/>
          <p:nvPr/>
        </p:nvSpPr>
        <p:spPr>
          <a:xfrm>
            <a:off x="645160" y="3918372"/>
            <a:ext cx="165607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ea typeface="Calibri"/>
                <a:cs typeface="Calibri"/>
              </a:rPr>
              <a:t>Telefone įdiegta kompaso programą</a:t>
            </a:r>
            <a:endParaRPr lang="lt-LT" err="1"/>
          </a:p>
        </p:txBody>
      </p:sp>
      <p:cxnSp>
        <p:nvCxnSpPr>
          <p:cNvPr id="6" name="Tiesioji rodyklės jungtis 5">
            <a:extLst>
              <a:ext uri="{FF2B5EF4-FFF2-40B4-BE49-F238E27FC236}">
                <a16:creationId xmlns:a16="http://schemas.microsoft.com/office/drawing/2014/main" id="{15688CD9-55A5-710F-F6D0-F9F04C53E22F}"/>
              </a:ext>
            </a:extLst>
          </p:cNvPr>
          <p:cNvCxnSpPr/>
          <p:nvPr/>
        </p:nvCxnSpPr>
        <p:spPr>
          <a:xfrm flipH="1">
            <a:off x="6573518" y="1991358"/>
            <a:ext cx="3627121" cy="863601"/>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4333294-C5A5-934F-D2E9-B99D9C843CE4}"/>
              </a:ext>
            </a:extLst>
          </p:cNvPr>
          <p:cNvSpPr txBox="1"/>
          <p:nvPr/>
        </p:nvSpPr>
        <p:spPr>
          <a:xfrm>
            <a:off x="10058823" y="1708573"/>
            <a:ext cx="163576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ea typeface="Calibri"/>
                <a:cs typeface="Calibri"/>
              </a:rPr>
              <a:t>Pačių pagamintas kompasas rodo šiaures krypti</a:t>
            </a:r>
          </a:p>
        </p:txBody>
      </p:sp>
      <p:sp>
        <p:nvSpPr>
          <p:cNvPr id="9" name="Stačiakampis 8">
            <a:extLst>
              <a:ext uri="{FF2B5EF4-FFF2-40B4-BE49-F238E27FC236}">
                <a16:creationId xmlns:a16="http://schemas.microsoft.com/office/drawing/2014/main" id="{082E4037-D926-BFBB-CA0C-41603BD42AC4}"/>
              </a:ext>
            </a:extLst>
          </p:cNvPr>
          <p:cNvSpPr/>
          <p:nvPr/>
        </p:nvSpPr>
        <p:spPr>
          <a:xfrm>
            <a:off x="0" y="0"/>
            <a:ext cx="39158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52732D8F-B302-97E5-9A79-292CF5D85352}"/>
              </a:ext>
            </a:extLst>
          </p:cNvPr>
          <p:cNvSpPr/>
          <p:nvPr/>
        </p:nvSpPr>
        <p:spPr>
          <a:xfrm rot="5400000">
            <a:off x="5905500" y="571499"/>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Stačiakampis 14">
            <a:extLst>
              <a:ext uri="{FF2B5EF4-FFF2-40B4-BE49-F238E27FC236}">
                <a16:creationId xmlns:a16="http://schemas.microsoft.com/office/drawing/2014/main" id="{72377FCF-656E-1494-4E34-9A5BF9667BD8}"/>
              </a:ext>
            </a:extLst>
          </p:cNvPr>
          <p:cNvSpPr/>
          <p:nvPr/>
        </p:nvSpPr>
        <p:spPr>
          <a:xfrm>
            <a:off x="11821583" y="-1"/>
            <a:ext cx="370417"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Stačiakampis 16">
            <a:extLst>
              <a:ext uri="{FF2B5EF4-FFF2-40B4-BE49-F238E27FC236}">
                <a16:creationId xmlns:a16="http://schemas.microsoft.com/office/drawing/2014/main" id="{0EFC7433-AE2A-20B8-6654-3E07FE407C4D}"/>
              </a:ext>
            </a:extLst>
          </p:cNvPr>
          <p:cNvSpPr/>
          <p:nvPr/>
        </p:nvSpPr>
        <p:spPr>
          <a:xfrm rot="5400000">
            <a:off x="5905500" y="-5969002"/>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1551304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68E9F956-60A2-1B97-6A86-5BC7DA3868EF}"/>
              </a:ext>
            </a:extLst>
          </p:cNvPr>
          <p:cNvSpPr txBox="1"/>
          <p:nvPr/>
        </p:nvSpPr>
        <p:spPr>
          <a:xfrm>
            <a:off x="399037" y="98493"/>
            <a:ext cx="5458838" cy="7921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400" b="1" kern="1200" err="1">
                <a:latin typeface="Calibri"/>
                <a:ea typeface="+mj-ea"/>
                <a:cs typeface="Calibri"/>
              </a:rPr>
              <a:t>Kompaso</a:t>
            </a:r>
            <a:r>
              <a:rPr lang="en-US" sz="4400" b="1" kern="1200">
                <a:latin typeface="Calibri"/>
                <a:ea typeface="+mj-ea"/>
                <a:cs typeface="Calibri"/>
              </a:rPr>
              <a:t> </a:t>
            </a:r>
            <a:r>
              <a:rPr lang="en-US" sz="4400" b="1" err="1">
                <a:latin typeface="Calibri"/>
                <a:ea typeface="+mj-ea"/>
                <a:cs typeface="Calibri"/>
              </a:rPr>
              <a:t>sandara</a:t>
            </a:r>
            <a:endParaRPr lang="en-US" sz="4400" b="1" kern="1200">
              <a:latin typeface="Calibri"/>
              <a:ea typeface="+mj-ea"/>
              <a:cs typeface="Calibri"/>
            </a:endParaRPr>
          </a:p>
        </p:txBody>
      </p:sp>
      <p:sp>
        <p:nvSpPr>
          <p:cNvPr id="22" name="Freeform: Shape 2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08A637FB-D5A1-419F-AF1D-BBF16C1A8EF4}"/>
              </a:ext>
            </a:extLst>
          </p:cNvPr>
          <p:cNvSpPr txBox="1"/>
          <p:nvPr/>
        </p:nvSpPr>
        <p:spPr>
          <a:xfrm>
            <a:off x="5352037" y="98493"/>
            <a:ext cx="5916038" cy="6192770"/>
          </a:xfrm>
          <a:prstGeom prst="rect">
            <a:avLst/>
          </a:prstGeom>
          <a:solidFill>
            <a:schemeClr val="bg1"/>
          </a:solidFill>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28600" indent="-228600" algn="just">
              <a:buAutoNum type="arabicPeriod"/>
            </a:pPr>
            <a:r>
              <a:rPr lang="lt-LT" sz="1600" b="1">
                <a:latin typeface="Calibri"/>
                <a:cs typeface="Times New Roman"/>
              </a:rPr>
              <a:t>Pagrindas</a:t>
            </a:r>
            <a:r>
              <a:rPr lang="lt-LT" sz="1600">
                <a:latin typeface="Calibri"/>
                <a:cs typeface="Times New Roman"/>
              </a:rPr>
              <a:t> – tai plokštelė, ant kurios pritvirtintas kompasas, taip pat visos liniuotės ir matavimo skalės.</a:t>
            </a:r>
            <a:endParaRPr lang="lt-LT" sz="1600">
              <a:latin typeface="Calibri"/>
              <a:cs typeface="Calibri" panose="020F0502020204030204"/>
            </a:endParaRPr>
          </a:p>
          <a:p>
            <a:pPr marL="228600" indent="-228600" algn="just">
              <a:buAutoNum type="arabicPeriod"/>
            </a:pPr>
            <a:r>
              <a:rPr lang="lt-LT" sz="1600" b="1">
                <a:latin typeface="Calibri"/>
                <a:cs typeface="Times New Roman"/>
              </a:rPr>
              <a:t>Kompaso korpusas</a:t>
            </a:r>
            <a:r>
              <a:rPr lang="lt-LT" sz="1600">
                <a:latin typeface="Calibri"/>
                <a:cs typeface="Times New Roman"/>
              </a:rPr>
              <a:t> – jį sudaro magnetinė adata (3) besisukančioje kapsulėje ir aplink kapsulę esanti skalė su 360° gradacija. Ant korpuso taip pat nurodytos pasaulio šalys (N–Š / E–R / S–P / W–V).</a:t>
            </a:r>
            <a:endParaRPr lang="lt-LT" sz="1600">
              <a:latin typeface="Calibri"/>
              <a:cs typeface="Calibri" panose="020F0502020204030204"/>
            </a:endParaRPr>
          </a:p>
          <a:p>
            <a:pPr marL="228600" indent="-228600" algn="just">
              <a:buAutoNum type="arabicPeriod"/>
            </a:pPr>
            <a:r>
              <a:rPr lang="lt-LT" sz="1600" b="1">
                <a:latin typeface="Calibri"/>
                <a:cs typeface="Times New Roman"/>
              </a:rPr>
              <a:t>Magnetinė kompaso adata</a:t>
            </a:r>
            <a:r>
              <a:rPr lang="lt-LT" sz="1600">
                <a:latin typeface="Calibri"/>
                <a:cs typeface="Times New Roman"/>
              </a:rPr>
              <a:t> – ji plūduriuoja skystyje tam, kad laisvai pasisuktų. Raudona adatos pusė visada nukreipta į Žemės magnetinį šiaurės polių.</a:t>
            </a:r>
            <a:endParaRPr lang="lt-LT" sz="1600">
              <a:latin typeface="Calibri"/>
              <a:cs typeface="Calibri" panose="020F0502020204030204"/>
            </a:endParaRPr>
          </a:p>
          <a:p>
            <a:pPr marL="228600" indent="-228600" algn="just">
              <a:buAutoNum type="arabicPeriod"/>
            </a:pPr>
            <a:r>
              <a:rPr lang="lt-LT" sz="1600" b="1">
                <a:latin typeface="Calibri"/>
                <a:cs typeface="Times New Roman"/>
              </a:rPr>
              <a:t>Orientavimo linijos</a:t>
            </a:r>
            <a:r>
              <a:rPr lang="lt-LT" sz="1600">
                <a:latin typeface="Calibri"/>
                <a:cs typeface="Times New Roman"/>
              </a:rPr>
              <a:t> – lygiagrečios juodos ir raudonos linijos yra besisukančio kompaso korpuso (2) viduje. Matuojant orientavimo linijos sulygiuojamos su žemėlapio meridianais ir tai padeda tiksliai nustatyti šiaurės kryptį.</a:t>
            </a:r>
            <a:endParaRPr lang="lt-LT" sz="1600">
              <a:latin typeface="Calibri"/>
              <a:cs typeface="Calibri" panose="020F0502020204030204"/>
            </a:endParaRPr>
          </a:p>
          <a:p>
            <a:pPr marL="228600" indent="-228600" algn="just">
              <a:buAutoNum type="arabicPeriod"/>
            </a:pPr>
            <a:r>
              <a:rPr lang="lt-LT" sz="1600" b="1">
                <a:latin typeface="Calibri"/>
                <a:cs typeface="Times New Roman"/>
              </a:rPr>
              <a:t>Orientavimo rodyklė </a:t>
            </a:r>
            <a:r>
              <a:rPr lang="lt-LT" sz="1600">
                <a:latin typeface="Calibri"/>
                <a:cs typeface="Times New Roman"/>
              </a:rPr>
              <a:t>– ji yra besisukančio kompaso korpuso (2) viduje. Matuojant reikės kompaso adatą (3) sulygiuoti su šia rodykle.</a:t>
            </a:r>
            <a:endParaRPr lang="lt-LT" sz="1600">
              <a:latin typeface="Calibri"/>
              <a:cs typeface="Calibri" panose="020F0502020204030204"/>
            </a:endParaRPr>
          </a:p>
          <a:p>
            <a:pPr marL="228600" indent="-228600" algn="just">
              <a:buAutoNum type="arabicPeriod"/>
            </a:pPr>
            <a:r>
              <a:rPr lang="lt-LT" sz="1600" b="1">
                <a:latin typeface="Calibri"/>
                <a:cs typeface="Times New Roman"/>
              </a:rPr>
              <a:t>Šiaurės žymė</a:t>
            </a:r>
            <a:r>
              <a:rPr lang="lt-LT" sz="1600">
                <a:latin typeface="Calibri"/>
                <a:cs typeface="Times New Roman"/>
              </a:rPr>
              <a:t> – priklausomai nuo kompaso, ji gali būti pavaizduota ant besisukančio korpuso (2) arba ant pagrindo.</a:t>
            </a:r>
            <a:endParaRPr lang="lt-LT" sz="1600">
              <a:latin typeface="Calibri"/>
              <a:cs typeface="Calibri" panose="020F0502020204030204"/>
            </a:endParaRPr>
          </a:p>
          <a:p>
            <a:pPr marL="228600" indent="-228600" algn="just">
              <a:buAutoNum type="arabicPeriod"/>
            </a:pPr>
            <a:r>
              <a:rPr lang="lt-LT" sz="1600" b="1">
                <a:latin typeface="Calibri"/>
                <a:cs typeface="Times New Roman"/>
              </a:rPr>
              <a:t>Keliavimo krypties rodyklė</a:t>
            </a:r>
            <a:r>
              <a:rPr lang="lt-LT" sz="1600">
                <a:latin typeface="Calibri"/>
                <a:cs typeface="Times New Roman"/>
              </a:rPr>
              <a:t> – ši rodyklė rodo, kokia kryptimi teks eiti pasimatavus </a:t>
            </a:r>
            <a:r>
              <a:rPr lang="lt-LT" sz="1600" err="1">
                <a:latin typeface="Calibri"/>
                <a:cs typeface="Times New Roman"/>
              </a:rPr>
              <a:t>azimutą</a:t>
            </a:r>
            <a:r>
              <a:rPr lang="lt-LT" sz="1600">
                <a:latin typeface="Calibri"/>
                <a:cs typeface="Times New Roman"/>
              </a:rPr>
              <a:t>.</a:t>
            </a:r>
            <a:endParaRPr lang="lt-LT" sz="1600">
              <a:latin typeface="Calibri"/>
              <a:cs typeface="Calibri" panose="020F0502020204030204"/>
            </a:endParaRPr>
          </a:p>
          <a:p>
            <a:pPr marL="228600" indent="-228600" algn="just">
              <a:buAutoNum type="arabicPeriod"/>
            </a:pPr>
            <a:r>
              <a:rPr lang="lt-LT" sz="1600" b="1">
                <a:latin typeface="Calibri"/>
                <a:cs typeface="Times New Roman"/>
              </a:rPr>
              <a:t>Kompaso liniuotės ir skalės</a:t>
            </a:r>
            <a:r>
              <a:rPr lang="lt-LT" sz="1600">
                <a:latin typeface="Calibri"/>
                <a:cs typeface="Times New Roman"/>
              </a:rPr>
              <a:t> – priklausomai nuo kompaso, jų gali būti pavaizduota daugiau ar mažiau. Liniuotės ir mastelių skalės skirtos palengvinti darbą matuojant atstumus. Kai kurių kompasų pagrinde būna įtaisytas didinamasis stiklas, padedantis įskaityti smulkesnius žemėlapio užrašus.</a:t>
            </a:r>
            <a:endParaRPr lang="lt-LT" sz="1600">
              <a:latin typeface="Calibri"/>
              <a:cs typeface="Calibri" panose="020F0502020204030204"/>
            </a:endParaRPr>
          </a:p>
          <a:p>
            <a:pPr marL="342900" indent="-342900" algn="just">
              <a:buAutoNum type="arabicPeriod"/>
            </a:pPr>
            <a:endParaRPr lang="lt-LT" sz="1600">
              <a:cs typeface="Calibri" panose="020F0502020204030204"/>
            </a:endParaRPr>
          </a:p>
          <a:p>
            <a:pPr>
              <a:lnSpc>
                <a:spcPct val="90000"/>
              </a:lnSpc>
              <a:spcAft>
                <a:spcPts val="600"/>
              </a:spcAft>
            </a:pPr>
            <a:endParaRPr lang="lt-LT" sz="1200" b="1">
              <a:cs typeface="Calibri"/>
            </a:endParaRPr>
          </a:p>
        </p:txBody>
      </p:sp>
      <p:pic>
        <p:nvPicPr>
          <p:cNvPr id="5" name="Turinio vietos rezervavimo ženklas 4" descr="Paveikslėlis, kuriame yra apskritimas, laikrodis, kompasas&#10;&#10;Automatiškai sugeneruotas aprašymas">
            <a:extLst>
              <a:ext uri="{FF2B5EF4-FFF2-40B4-BE49-F238E27FC236}">
                <a16:creationId xmlns:a16="http://schemas.microsoft.com/office/drawing/2014/main" id="{B50AC92C-FC84-9520-E00A-B3B076A6A59D}"/>
              </a:ext>
            </a:extLst>
          </p:cNvPr>
          <p:cNvPicPr>
            <a:picLocks noGrp="1" noChangeAspect="1"/>
          </p:cNvPicPr>
          <p:nvPr>
            <p:ph idx="1"/>
          </p:nvPr>
        </p:nvPicPr>
        <p:blipFill>
          <a:blip r:embed="rId2"/>
          <a:stretch>
            <a:fillRect/>
          </a:stretch>
        </p:blipFill>
        <p:spPr>
          <a:xfrm>
            <a:off x="180513" y="819019"/>
            <a:ext cx="4987770" cy="4662996"/>
          </a:xfrm>
        </p:spPr>
      </p:pic>
    </p:spTree>
    <p:extLst>
      <p:ext uri="{BB962C8B-B14F-4D97-AF65-F5344CB8AC3E}">
        <p14:creationId xmlns:p14="http://schemas.microsoft.com/office/powerpoint/2010/main" val="141829829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descr="Compass Icon, blue compass compass, blue, technic, bearing png | PNGWing">
            <a:extLst>
              <a:ext uri="{FF2B5EF4-FFF2-40B4-BE49-F238E27FC236}">
                <a16:creationId xmlns:a16="http://schemas.microsoft.com/office/drawing/2014/main" id="{0B804C0C-D2B0-EC96-3B92-E516C0CFBE99}"/>
              </a:ext>
            </a:extLst>
          </p:cNvPr>
          <p:cNvPicPr>
            <a:picLocks noChangeAspect="1"/>
          </p:cNvPicPr>
          <p:nvPr/>
        </p:nvPicPr>
        <p:blipFill rotWithShape="1">
          <a:blip r:embed="rId2"/>
          <a:srcRect t="23222" r="9095" b="4859"/>
          <a:stretch/>
        </p:blipFill>
        <p:spPr>
          <a:xfrm>
            <a:off x="3523488" y="10"/>
            <a:ext cx="8668512" cy="6857990"/>
          </a:xfrm>
          <a:prstGeom prst="rect">
            <a:avLst/>
          </a:prstGeom>
        </p:spPr>
      </p:pic>
      <p:sp>
        <p:nvSpPr>
          <p:cNvPr id="29" name="Rectangle 2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881BB-3FC9-1AFD-F032-05D41AE65E7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err="1">
                <a:latin typeface="Calibri"/>
                <a:cs typeface="Calibri"/>
              </a:rPr>
              <a:t>Eksperimentai</a:t>
            </a:r>
            <a:r>
              <a:rPr lang="en-US"/>
              <a:t> </a:t>
            </a:r>
          </a:p>
        </p:txBody>
      </p:sp>
      <p:sp>
        <p:nvSpPr>
          <p:cNvPr id="31" name="Rectangle 3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truktūrinė schema: procesas 2">
            <a:extLst>
              <a:ext uri="{FF2B5EF4-FFF2-40B4-BE49-F238E27FC236}">
                <a16:creationId xmlns:a16="http://schemas.microsoft.com/office/drawing/2014/main" id="{F92FAB73-980E-35CA-5152-80B105AC24BD}"/>
              </a:ext>
            </a:extLst>
          </p:cNvPr>
          <p:cNvSpPr/>
          <p:nvPr/>
        </p:nvSpPr>
        <p:spPr>
          <a:xfrm>
            <a:off x="579120" y="2550160"/>
            <a:ext cx="3596640" cy="81280"/>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F7BCE213-69F3-C63D-9DE9-D415FD950F16}"/>
              </a:ext>
            </a:extLst>
          </p:cNvPr>
          <p:cNvSpPr/>
          <p:nvPr/>
        </p:nvSpPr>
        <p:spPr>
          <a:xfrm>
            <a:off x="477520" y="518160"/>
            <a:ext cx="4378960" cy="23977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2000"/>
          </a:p>
        </p:txBody>
      </p:sp>
      <p:sp>
        <p:nvSpPr>
          <p:cNvPr id="7" name="Stačiakampis 6">
            <a:extLst>
              <a:ext uri="{FF2B5EF4-FFF2-40B4-BE49-F238E27FC236}">
                <a16:creationId xmlns:a16="http://schemas.microsoft.com/office/drawing/2014/main" id="{C8CB0C9D-46D3-8383-24E3-930BD831B6AB}"/>
              </a:ext>
            </a:extLst>
          </p:cNvPr>
          <p:cNvSpPr/>
          <p:nvPr/>
        </p:nvSpPr>
        <p:spPr>
          <a:xfrm>
            <a:off x="447040" y="4521200"/>
            <a:ext cx="4043680" cy="406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7531877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2E74C02-2CEA-8BA7-7FBA-96EE507FE8FD}"/>
              </a:ext>
            </a:extLst>
          </p:cNvPr>
          <p:cNvSpPr>
            <a:spLocks noGrp="1"/>
          </p:cNvSpPr>
          <p:nvPr>
            <p:ph type="title"/>
          </p:nvPr>
        </p:nvSpPr>
        <p:spPr>
          <a:xfrm>
            <a:off x="666750" y="250825"/>
            <a:ext cx="4762500" cy="696913"/>
          </a:xfrm>
        </p:spPr>
        <p:txBody>
          <a:bodyPr>
            <a:normAutofit/>
          </a:bodyPr>
          <a:lstStyle/>
          <a:p>
            <a:r>
              <a:rPr lang="lt-LT" sz="2800" b="1">
                <a:cs typeface="Calibri Light"/>
              </a:rPr>
              <a:t>Magneto tyrimas</a:t>
            </a:r>
          </a:p>
        </p:txBody>
      </p:sp>
      <p:sp>
        <p:nvSpPr>
          <p:cNvPr id="3" name="Turinio vietos rezervavimo ženklas 2">
            <a:extLst>
              <a:ext uri="{FF2B5EF4-FFF2-40B4-BE49-F238E27FC236}">
                <a16:creationId xmlns:a16="http://schemas.microsoft.com/office/drawing/2014/main" id="{FA5197B4-5593-9D2C-F409-8803960D3862}"/>
              </a:ext>
            </a:extLst>
          </p:cNvPr>
          <p:cNvSpPr>
            <a:spLocks noGrp="1"/>
          </p:cNvSpPr>
          <p:nvPr>
            <p:ph idx="1"/>
          </p:nvPr>
        </p:nvSpPr>
        <p:spPr>
          <a:xfrm>
            <a:off x="542925" y="1254125"/>
            <a:ext cx="11106150" cy="1528577"/>
          </a:xfrm>
        </p:spPr>
        <p:txBody>
          <a:bodyPr vert="horz" lIns="91440" tIns="45720" rIns="91440" bIns="45720" rtlCol="0" anchor="t">
            <a:normAutofit/>
          </a:bodyPr>
          <a:lstStyle/>
          <a:p>
            <a:pPr marL="0" indent="0" algn="just">
              <a:buNone/>
            </a:pPr>
            <a:r>
              <a:rPr lang="lt-LT" sz="2000" b="1">
                <a:latin typeface="Calibri"/>
                <a:cs typeface="Times New Roman"/>
              </a:rPr>
              <a:t>Veikla:</a:t>
            </a:r>
            <a:endParaRPr lang="lt-LT" b="1">
              <a:latin typeface="Calibri"/>
              <a:cs typeface="Calibri" panose="020F0502020204030204"/>
            </a:endParaRPr>
          </a:p>
          <a:p>
            <a:pPr algn="just"/>
            <a:r>
              <a:rPr lang="lt-LT" sz="2000">
                <a:latin typeface="Calibri"/>
                <a:cs typeface="Times New Roman"/>
              </a:rPr>
              <a:t>Prie juostinio magneto pririšome siūlą ir laikėme laisvai rankoje. Stebėjome, kaip juda magnetas ir atsisuko </a:t>
            </a:r>
            <a:r>
              <a:rPr lang="lt-LT" sz="2000" i="1">
                <a:latin typeface="Calibri"/>
                <a:cs typeface="Times New Roman"/>
              </a:rPr>
              <a:t>N</a:t>
            </a:r>
            <a:r>
              <a:rPr lang="lt-LT" sz="2000">
                <a:latin typeface="Calibri"/>
                <a:cs typeface="Times New Roman"/>
              </a:rPr>
              <a:t> polis (raudona spalva arba rodyklė) į Šiaurę, o </a:t>
            </a:r>
            <a:r>
              <a:rPr lang="lt-LT" sz="2000" i="1">
                <a:latin typeface="Calibri"/>
                <a:cs typeface="Times New Roman"/>
              </a:rPr>
              <a:t>S</a:t>
            </a:r>
            <a:r>
              <a:rPr lang="lt-LT" sz="2000">
                <a:latin typeface="Calibri"/>
                <a:cs typeface="Times New Roman"/>
              </a:rPr>
              <a:t> polis (mėlyna spalva) – į Pietus. Stebėjome polius šalia padėtame  kompase. </a:t>
            </a:r>
          </a:p>
          <a:p>
            <a:pPr algn="just"/>
            <a:endParaRPr lang="lt-LT" sz="2000">
              <a:latin typeface="Times New Roman"/>
              <a:cs typeface="Times New Roman"/>
            </a:endParaRPr>
          </a:p>
          <a:p>
            <a:pPr algn="just"/>
            <a:endParaRPr lang="lt-LT" sz="2000">
              <a:latin typeface="Times New Roman"/>
              <a:cs typeface="Times New Roman"/>
            </a:endParaRPr>
          </a:p>
          <a:p>
            <a:pPr algn="just"/>
            <a:endParaRPr lang="lt-LT" sz="2000">
              <a:latin typeface="Times New Roman"/>
              <a:cs typeface="Times New Roman"/>
            </a:endParaRPr>
          </a:p>
        </p:txBody>
      </p:sp>
      <p:pic>
        <p:nvPicPr>
          <p:cNvPr id="4" name="Paveikslėlis 3" descr="Paveikslėlis, kuriame yra žemė, įrankis, mėlynas, šluota&#10;&#10;Automatiškai sugeneruotas aprašymas">
            <a:extLst>
              <a:ext uri="{FF2B5EF4-FFF2-40B4-BE49-F238E27FC236}">
                <a16:creationId xmlns:a16="http://schemas.microsoft.com/office/drawing/2014/main" id="{2BF869EA-D3D9-E95D-25E7-13E49CAFB975}"/>
              </a:ext>
            </a:extLst>
          </p:cNvPr>
          <p:cNvPicPr>
            <a:picLocks noChangeAspect="1"/>
          </p:cNvPicPr>
          <p:nvPr/>
        </p:nvPicPr>
        <p:blipFill>
          <a:blip r:embed="rId2"/>
          <a:stretch>
            <a:fillRect/>
          </a:stretch>
        </p:blipFill>
        <p:spPr>
          <a:xfrm>
            <a:off x="4099952" y="2627566"/>
            <a:ext cx="1996047" cy="3535670"/>
          </a:xfrm>
          <a:prstGeom prst="rect">
            <a:avLst/>
          </a:prstGeom>
        </p:spPr>
      </p:pic>
      <p:cxnSp>
        <p:nvCxnSpPr>
          <p:cNvPr id="5" name="Tiesioji rodyklės jungtis 4">
            <a:extLst>
              <a:ext uri="{FF2B5EF4-FFF2-40B4-BE49-F238E27FC236}">
                <a16:creationId xmlns:a16="http://schemas.microsoft.com/office/drawing/2014/main" id="{AA288412-5C88-AF4A-DB8E-243F5CAA18E8}"/>
              </a:ext>
            </a:extLst>
          </p:cNvPr>
          <p:cNvCxnSpPr/>
          <p:nvPr/>
        </p:nvCxnSpPr>
        <p:spPr>
          <a:xfrm flipV="1">
            <a:off x="347382" y="4235823"/>
            <a:ext cx="4403911" cy="67235"/>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0DB9B37-C54E-7236-BCAD-2DAEBC4C58CB}"/>
              </a:ext>
            </a:extLst>
          </p:cNvPr>
          <p:cNvSpPr txBox="1"/>
          <p:nvPr/>
        </p:nvSpPr>
        <p:spPr>
          <a:xfrm>
            <a:off x="493058" y="4773705"/>
            <a:ext cx="15800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ea typeface="Calibri"/>
                <a:cs typeface="Calibri"/>
              </a:rPr>
              <a:t>N polis</a:t>
            </a:r>
            <a:endParaRPr lang="lt-LT"/>
          </a:p>
        </p:txBody>
      </p:sp>
      <p:cxnSp>
        <p:nvCxnSpPr>
          <p:cNvPr id="7" name="Tiesioji rodyklės jungtis 6">
            <a:extLst>
              <a:ext uri="{FF2B5EF4-FFF2-40B4-BE49-F238E27FC236}">
                <a16:creationId xmlns:a16="http://schemas.microsoft.com/office/drawing/2014/main" id="{E4A90993-ED67-01C0-19D8-2CE6963E0184}"/>
              </a:ext>
            </a:extLst>
          </p:cNvPr>
          <p:cNvCxnSpPr>
            <a:cxnSpLocks/>
          </p:cNvCxnSpPr>
          <p:nvPr/>
        </p:nvCxnSpPr>
        <p:spPr>
          <a:xfrm flipH="1">
            <a:off x="4852146" y="4415116"/>
            <a:ext cx="4191000" cy="156883"/>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CC230E2-C630-A6A5-11A2-147C43047144}"/>
              </a:ext>
            </a:extLst>
          </p:cNvPr>
          <p:cNvSpPr txBox="1"/>
          <p:nvPr/>
        </p:nvSpPr>
        <p:spPr>
          <a:xfrm>
            <a:off x="9222441" y="4191000"/>
            <a:ext cx="28799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ea typeface="Calibri"/>
                <a:cs typeface="Calibri"/>
              </a:rPr>
              <a:t>S polis</a:t>
            </a:r>
            <a:endParaRPr lang="lt-LT"/>
          </a:p>
        </p:txBody>
      </p:sp>
      <p:sp>
        <p:nvSpPr>
          <p:cNvPr id="10" name="Stačiakampis 9">
            <a:extLst>
              <a:ext uri="{FF2B5EF4-FFF2-40B4-BE49-F238E27FC236}">
                <a16:creationId xmlns:a16="http://schemas.microsoft.com/office/drawing/2014/main" id="{B81F98E1-7FB5-1483-424A-E4B2B2A07BD3}"/>
              </a:ext>
            </a:extLst>
          </p:cNvPr>
          <p:cNvSpPr/>
          <p:nvPr/>
        </p:nvSpPr>
        <p:spPr>
          <a:xfrm>
            <a:off x="0" y="0"/>
            <a:ext cx="39158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A52FA668-EEF4-732B-16CB-E99D49814EF9}"/>
              </a:ext>
            </a:extLst>
          </p:cNvPr>
          <p:cNvSpPr/>
          <p:nvPr/>
        </p:nvSpPr>
        <p:spPr>
          <a:xfrm rot="5400000">
            <a:off x="5905500" y="-5969002"/>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Stačiakampis 13">
            <a:extLst>
              <a:ext uri="{FF2B5EF4-FFF2-40B4-BE49-F238E27FC236}">
                <a16:creationId xmlns:a16="http://schemas.microsoft.com/office/drawing/2014/main" id="{F7DF17F5-D810-A0B1-430C-6781692812E1}"/>
              </a:ext>
            </a:extLst>
          </p:cNvPr>
          <p:cNvSpPr/>
          <p:nvPr/>
        </p:nvSpPr>
        <p:spPr>
          <a:xfrm>
            <a:off x="11800417" y="-1"/>
            <a:ext cx="39158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Stačiakampis 15">
            <a:extLst>
              <a:ext uri="{FF2B5EF4-FFF2-40B4-BE49-F238E27FC236}">
                <a16:creationId xmlns:a16="http://schemas.microsoft.com/office/drawing/2014/main" id="{80B9E557-920A-70D5-761A-755E64D76B17}"/>
              </a:ext>
            </a:extLst>
          </p:cNvPr>
          <p:cNvSpPr/>
          <p:nvPr/>
        </p:nvSpPr>
        <p:spPr>
          <a:xfrm rot="5400000">
            <a:off x="5905500" y="571499"/>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857638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FA10C0E-4FA9-E0FF-453F-87A575E1FC1B}"/>
              </a:ext>
            </a:extLst>
          </p:cNvPr>
          <p:cNvSpPr>
            <a:spLocks noGrp="1"/>
          </p:cNvSpPr>
          <p:nvPr>
            <p:ph type="title"/>
          </p:nvPr>
        </p:nvSpPr>
        <p:spPr>
          <a:xfrm>
            <a:off x="400987" y="4945"/>
            <a:ext cx="10515600" cy="1325563"/>
          </a:xfrm>
        </p:spPr>
        <p:txBody>
          <a:bodyPr/>
          <a:lstStyle/>
          <a:p>
            <a:r>
              <a:rPr lang="lt-LT" b="1">
                <a:cs typeface="Calibri Light"/>
              </a:rPr>
              <a:t>1.   Bandymas</a:t>
            </a:r>
            <a:endParaRPr lang="lt-LT">
              <a:cs typeface="Calibri Light" panose="020F0302020204030204"/>
            </a:endParaRPr>
          </a:p>
        </p:txBody>
      </p:sp>
      <p:sp>
        <p:nvSpPr>
          <p:cNvPr id="3" name="Turinio vietos rezervavimo ženklas 2">
            <a:extLst>
              <a:ext uri="{FF2B5EF4-FFF2-40B4-BE49-F238E27FC236}">
                <a16:creationId xmlns:a16="http://schemas.microsoft.com/office/drawing/2014/main" id="{AA742D7B-FF66-43A9-5EC9-5BCA2A1C67D0}"/>
              </a:ext>
            </a:extLst>
          </p:cNvPr>
          <p:cNvSpPr>
            <a:spLocks noGrp="1"/>
          </p:cNvSpPr>
          <p:nvPr>
            <p:ph idx="1"/>
          </p:nvPr>
        </p:nvSpPr>
        <p:spPr>
          <a:xfrm>
            <a:off x="400987" y="2704761"/>
            <a:ext cx="10515600" cy="1465732"/>
          </a:xfrm>
        </p:spPr>
        <p:txBody>
          <a:bodyPr vert="horz" lIns="91440" tIns="45720" rIns="91440" bIns="45720" rtlCol="0" anchor="t">
            <a:normAutofit/>
          </a:bodyPr>
          <a:lstStyle/>
          <a:p>
            <a:pPr algn="just"/>
            <a:r>
              <a:rPr lang="lt-LT" sz="2400" dirty="0">
                <a:latin typeface="Times New Roman"/>
                <a:cs typeface="Times New Roman"/>
              </a:rPr>
              <a:t>Į matavimo cilindrą su vandeniu įmetėme įvairių metalinių daiktų. Magnetu braukėme per cilindro paviršių, bandėme juos išimti iš vandens. Kitu atveju siūlą pririšome prie magneto ir jį įleidome į vandenį. </a:t>
            </a:r>
          </a:p>
        </p:txBody>
      </p:sp>
      <p:sp>
        <p:nvSpPr>
          <p:cNvPr id="4" name="TextBox 3">
            <a:extLst>
              <a:ext uri="{FF2B5EF4-FFF2-40B4-BE49-F238E27FC236}">
                <a16:creationId xmlns:a16="http://schemas.microsoft.com/office/drawing/2014/main" id="{33ED0808-961F-BADB-472C-714E9AB99408}"/>
              </a:ext>
            </a:extLst>
          </p:cNvPr>
          <p:cNvSpPr txBox="1"/>
          <p:nvPr/>
        </p:nvSpPr>
        <p:spPr>
          <a:xfrm>
            <a:off x="558479" y="4920990"/>
            <a:ext cx="10800023" cy="830997"/>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400" b="1" dirty="0">
                <a:latin typeface="Calibri"/>
                <a:cs typeface="Calibri"/>
              </a:rPr>
              <a:t>Išvada:</a:t>
            </a:r>
            <a:r>
              <a:rPr lang="lt-LT" sz="2400" dirty="0">
                <a:latin typeface="Calibri"/>
                <a:cs typeface="Calibri"/>
              </a:rPr>
              <a:t> hipotezė pasitvirtino, įsitikinome, kad vandenyje magnetas nepraranda savo savybių. </a:t>
            </a:r>
            <a:r>
              <a:rPr lang="lt-LT" sz="2400" dirty="0">
                <a:latin typeface="Calibri"/>
                <a:cs typeface="Times New Roman"/>
              </a:rPr>
              <a:t>​</a:t>
            </a:r>
            <a:endParaRPr lang="lt-LT" sz="2400" dirty="0">
              <a:latin typeface="Calibri"/>
            </a:endParaRPr>
          </a:p>
        </p:txBody>
      </p:sp>
      <p:sp>
        <p:nvSpPr>
          <p:cNvPr id="5" name="TextBox 4">
            <a:extLst>
              <a:ext uri="{FF2B5EF4-FFF2-40B4-BE49-F238E27FC236}">
                <a16:creationId xmlns:a16="http://schemas.microsoft.com/office/drawing/2014/main" id="{5EB6883D-02F8-2621-7A09-909546B217F8}"/>
              </a:ext>
            </a:extLst>
          </p:cNvPr>
          <p:cNvSpPr txBox="1"/>
          <p:nvPr/>
        </p:nvSpPr>
        <p:spPr>
          <a:xfrm>
            <a:off x="514663" y="977025"/>
            <a:ext cx="10675495" cy="1569660"/>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dirty="0">
                <a:cs typeface="Segoe UI"/>
              </a:rPr>
              <a:t>Darbo tikslas:</a:t>
            </a:r>
            <a:r>
              <a:rPr lang="lt-LT" sz="2400" dirty="0">
                <a:cs typeface="Segoe UI"/>
              </a:rPr>
              <a:t> ištirti ar magnetas veikia metalinius kūnus vandenyje.</a:t>
            </a:r>
            <a:r>
              <a:rPr lang="en-US" sz="2400" dirty="0">
                <a:cs typeface="Segoe UI"/>
              </a:rPr>
              <a:t>​</a:t>
            </a:r>
          </a:p>
          <a:p>
            <a:pPr algn="just"/>
            <a:r>
              <a:rPr lang="lt-LT" sz="2400" b="1" dirty="0">
                <a:cs typeface="Segoe UI"/>
              </a:rPr>
              <a:t>Hipotezė:</a:t>
            </a:r>
            <a:r>
              <a:rPr lang="lt-LT" sz="2400" dirty="0">
                <a:cs typeface="Segoe UI"/>
              </a:rPr>
              <a:t> magnetinio lauko poveikis metaliniam kūnui nepasikeičia nuo to, kad patalpiname į vandenį.</a:t>
            </a:r>
            <a:endParaRPr lang="en-US" sz="2400" dirty="0">
              <a:cs typeface="Segoe UI"/>
            </a:endParaRPr>
          </a:p>
          <a:p>
            <a:pPr algn="just"/>
            <a:r>
              <a:rPr lang="lt-LT" sz="2400" b="1" dirty="0">
                <a:cs typeface="Segoe UI"/>
              </a:rPr>
              <a:t>Priemonės:</a:t>
            </a:r>
            <a:r>
              <a:rPr lang="lt-LT" sz="2400" dirty="0">
                <a:cs typeface="Segoe UI"/>
              </a:rPr>
              <a:t> stiklinė, vanduo, siūlas, magnetas, sąvaržėles, metalinė plokštelė.</a:t>
            </a:r>
          </a:p>
        </p:txBody>
      </p:sp>
      <p:sp>
        <p:nvSpPr>
          <p:cNvPr id="10" name="Stačiakampis 9">
            <a:extLst>
              <a:ext uri="{FF2B5EF4-FFF2-40B4-BE49-F238E27FC236}">
                <a16:creationId xmlns:a16="http://schemas.microsoft.com/office/drawing/2014/main" id="{0C623AEF-49E3-168C-4486-9B41D02B6D70}"/>
              </a:ext>
            </a:extLst>
          </p:cNvPr>
          <p:cNvSpPr/>
          <p:nvPr/>
        </p:nvSpPr>
        <p:spPr>
          <a:xfrm rot="5400000">
            <a:off x="5905500" y="571499"/>
            <a:ext cx="391583" cy="1219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60E2762B-CF4C-C0EE-5CF7-D8573EF85579}"/>
              </a:ext>
            </a:extLst>
          </p:cNvPr>
          <p:cNvSpPr/>
          <p:nvPr/>
        </p:nvSpPr>
        <p:spPr>
          <a:xfrm>
            <a:off x="11800417" y="-1"/>
            <a:ext cx="39158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731109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4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icrosoftTeams-video (1)">
            <a:hlinkClick r:id="" action="ppaction://media"/>
            <a:extLst>
              <a:ext uri="{FF2B5EF4-FFF2-40B4-BE49-F238E27FC236}">
                <a16:creationId xmlns:a16="http://schemas.microsoft.com/office/drawing/2014/main" id="{D1DD9BE9-4163-1F07-DD20-7B6EA0A7003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51595" y="643467"/>
            <a:ext cx="9688809" cy="5571066"/>
          </a:xfrm>
          <a:prstGeom prst="rect">
            <a:avLst/>
          </a:prstGeom>
        </p:spPr>
      </p:pic>
      <p:sp>
        <p:nvSpPr>
          <p:cNvPr id="3" name="Stačiakampis 2">
            <a:extLst>
              <a:ext uri="{FF2B5EF4-FFF2-40B4-BE49-F238E27FC236}">
                <a16:creationId xmlns:a16="http://schemas.microsoft.com/office/drawing/2014/main" id="{A6FDFD24-B147-061C-5F12-5B7D3C402259}"/>
              </a:ext>
            </a:extLst>
          </p:cNvPr>
          <p:cNvSpPr/>
          <p:nvPr/>
        </p:nvSpPr>
        <p:spPr>
          <a:xfrm>
            <a:off x="0" y="0"/>
            <a:ext cx="47286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B897185C-7113-17C1-25BE-83C8CEA42C0A}"/>
              </a:ext>
            </a:extLst>
          </p:cNvPr>
          <p:cNvSpPr/>
          <p:nvPr/>
        </p:nvSpPr>
        <p:spPr>
          <a:xfrm rot="5400000">
            <a:off x="5864860" y="520699"/>
            <a:ext cx="483023" cy="12181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631E4990-9C2B-A6B7-1DA8-25C42D4B887C}"/>
              </a:ext>
            </a:extLst>
          </p:cNvPr>
          <p:cNvSpPr/>
          <p:nvPr/>
        </p:nvSpPr>
        <p:spPr>
          <a:xfrm rot="5400000">
            <a:off x="5854700" y="-5857242"/>
            <a:ext cx="503343" cy="1222248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AA3D677C-C4DA-D16D-A84E-063F6F24D096}"/>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0005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D3A7FD7-A1C0-AFB2-E333-99073DBA281A}"/>
              </a:ext>
            </a:extLst>
          </p:cNvPr>
          <p:cNvSpPr>
            <a:spLocks noGrp="1"/>
          </p:cNvSpPr>
          <p:nvPr>
            <p:ph type="title"/>
          </p:nvPr>
        </p:nvSpPr>
        <p:spPr>
          <a:xfrm>
            <a:off x="713282" y="-334415"/>
            <a:ext cx="10528091" cy="1700316"/>
          </a:xfrm>
        </p:spPr>
        <p:txBody>
          <a:bodyPr/>
          <a:lstStyle/>
          <a:p>
            <a:r>
              <a:rPr lang="lt-LT" b="1">
                <a:cs typeface="Calibri Light"/>
              </a:rPr>
              <a:t>2.   Bandymas</a:t>
            </a:r>
            <a:endParaRPr lang="lt-LT">
              <a:cs typeface="Calibri Light" panose="020F0302020204030204"/>
            </a:endParaRPr>
          </a:p>
        </p:txBody>
      </p:sp>
      <p:sp>
        <p:nvSpPr>
          <p:cNvPr id="3" name="Turinio vietos rezervavimo ženklas 2">
            <a:extLst>
              <a:ext uri="{FF2B5EF4-FFF2-40B4-BE49-F238E27FC236}">
                <a16:creationId xmlns:a16="http://schemas.microsoft.com/office/drawing/2014/main" id="{83388886-8A3F-A940-A5BF-3E095622323A}"/>
              </a:ext>
            </a:extLst>
          </p:cNvPr>
          <p:cNvSpPr>
            <a:spLocks noGrp="1"/>
          </p:cNvSpPr>
          <p:nvPr>
            <p:ph idx="1"/>
          </p:nvPr>
        </p:nvSpPr>
        <p:spPr>
          <a:xfrm>
            <a:off x="288561" y="2287822"/>
            <a:ext cx="10515600" cy="928585"/>
          </a:xfrm>
        </p:spPr>
        <p:txBody>
          <a:bodyPr vert="horz" lIns="91440" tIns="45720" rIns="91440" bIns="45720" rtlCol="0" anchor="t">
            <a:normAutofit/>
          </a:bodyPr>
          <a:lstStyle/>
          <a:p>
            <a:pPr algn="just"/>
            <a:r>
              <a:rPr lang="lt-LT" sz="2000">
                <a:latin typeface="Times New Roman"/>
                <a:cs typeface="Times New Roman"/>
              </a:rPr>
              <a:t>Į 3 žemas stiklines pripylėme po 100 ml skirtingo klampumo skysčio: vandens, aliejaus ir koncentruoto indų ploviklio. Į kiekvieną indą įmetėme sąvaržėlių. Magnetu braukėme per sienelę bandėme ištraukti sąvaržėles iš skysčio. </a:t>
            </a:r>
          </a:p>
        </p:txBody>
      </p:sp>
      <p:sp>
        <p:nvSpPr>
          <p:cNvPr id="4" name="TextBox 3">
            <a:extLst>
              <a:ext uri="{FF2B5EF4-FFF2-40B4-BE49-F238E27FC236}">
                <a16:creationId xmlns:a16="http://schemas.microsoft.com/office/drawing/2014/main" id="{0DF07DBF-3F28-6E9C-0530-ADC52E0F4230}"/>
              </a:ext>
            </a:extLst>
          </p:cNvPr>
          <p:cNvSpPr txBox="1"/>
          <p:nvPr/>
        </p:nvSpPr>
        <p:spPr>
          <a:xfrm>
            <a:off x="153024" y="855689"/>
            <a:ext cx="11367540" cy="1015663"/>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dirty="0">
                <a:cs typeface="Calibri"/>
              </a:rPr>
              <a:t>Darbo tikslas:</a:t>
            </a:r>
            <a:r>
              <a:rPr lang="lt-LT" sz="2000" dirty="0">
                <a:cs typeface="Calibri"/>
              </a:rPr>
              <a:t> ištirti ar silpnėja magnetinės savybės patalpinus kūnus į skirtingos rūšies skysčius</a:t>
            </a:r>
          </a:p>
          <a:p>
            <a:pPr algn="just"/>
            <a:r>
              <a:rPr lang="lt-LT" sz="2000" b="1" dirty="0">
                <a:cs typeface="Calibri"/>
              </a:rPr>
              <a:t>Hipotezė:</a:t>
            </a:r>
            <a:r>
              <a:rPr lang="lt-LT" sz="2000" dirty="0">
                <a:cs typeface="Calibri"/>
              </a:rPr>
              <a:t> magnetinio lauko poveikis kūnui nepriklauso nuo to, kokioje aplinkoje yra jis patalpintas</a:t>
            </a:r>
          </a:p>
          <a:p>
            <a:pPr algn="just"/>
            <a:r>
              <a:rPr lang="lt-LT" sz="2000" b="1" dirty="0">
                <a:cs typeface="Calibri"/>
              </a:rPr>
              <a:t>Priemonės:</a:t>
            </a:r>
            <a:r>
              <a:rPr lang="lt-LT" sz="2000" dirty="0">
                <a:cs typeface="Calibri"/>
              </a:rPr>
              <a:t> trys stiklinės, aliejus, indų ploviklis, vanduo, sąvaržėles, magnetas.</a:t>
            </a:r>
          </a:p>
        </p:txBody>
      </p:sp>
      <p:sp>
        <p:nvSpPr>
          <p:cNvPr id="5" name="TextBox 4">
            <a:extLst>
              <a:ext uri="{FF2B5EF4-FFF2-40B4-BE49-F238E27FC236}">
                <a16:creationId xmlns:a16="http://schemas.microsoft.com/office/drawing/2014/main" id="{3ACEA0D4-D6A6-5CC5-8D04-53476FCA3F51}"/>
              </a:ext>
            </a:extLst>
          </p:cNvPr>
          <p:cNvSpPr txBox="1"/>
          <p:nvPr/>
        </p:nvSpPr>
        <p:spPr>
          <a:xfrm>
            <a:off x="289300" y="5866776"/>
            <a:ext cx="11414385" cy="677108"/>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dirty="0">
                <a:latin typeface="Times New Roman"/>
                <a:cs typeface="Times New Roman"/>
              </a:rPr>
              <a:t>Išvada:</a:t>
            </a:r>
            <a:r>
              <a:rPr lang="lt-LT" sz="2000" dirty="0">
                <a:latin typeface="Times New Roman"/>
                <a:cs typeface="Times New Roman"/>
              </a:rPr>
              <a:t> hipotezė pasitvirtino: skysčių klampumas magneto savybėms įtakos neturi. </a:t>
            </a:r>
          </a:p>
          <a:p>
            <a:pPr algn="l"/>
            <a:endParaRPr lang="lt-LT" dirty="0">
              <a:cs typeface="Calibri"/>
            </a:endParaRPr>
          </a:p>
        </p:txBody>
      </p:sp>
      <p:pic>
        <p:nvPicPr>
          <p:cNvPr id="6" name="Paveikslėlis 5" descr="Paveikslėlis, kuriame yra vidaus, menzūra, puodelis, Laboratorinė įranga&#10;&#10;Automatiškai sugeneruotas aprašymas">
            <a:extLst>
              <a:ext uri="{FF2B5EF4-FFF2-40B4-BE49-F238E27FC236}">
                <a16:creationId xmlns:a16="http://schemas.microsoft.com/office/drawing/2014/main" id="{ADB66EFF-4515-DA64-F6D9-80CC32BE8BB7}"/>
              </a:ext>
            </a:extLst>
          </p:cNvPr>
          <p:cNvPicPr>
            <a:picLocks noChangeAspect="1"/>
          </p:cNvPicPr>
          <p:nvPr/>
        </p:nvPicPr>
        <p:blipFill>
          <a:blip r:embed="rId2"/>
          <a:stretch>
            <a:fillRect/>
          </a:stretch>
        </p:blipFill>
        <p:spPr>
          <a:xfrm>
            <a:off x="4971738" y="3048000"/>
            <a:ext cx="3622624" cy="2735706"/>
          </a:xfrm>
          <a:prstGeom prst="rect">
            <a:avLst/>
          </a:prstGeom>
        </p:spPr>
      </p:pic>
      <p:sp>
        <p:nvSpPr>
          <p:cNvPr id="10" name="Stačiakampis 9">
            <a:extLst>
              <a:ext uri="{FF2B5EF4-FFF2-40B4-BE49-F238E27FC236}">
                <a16:creationId xmlns:a16="http://schemas.microsoft.com/office/drawing/2014/main" id="{AEDDDDA5-0683-90E9-12E9-230B1C18BAD8}"/>
              </a:ext>
            </a:extLst>
          </p:cNvPr>
          <p:cNvSpPr/>
          <p:nvPr/>
        </p:nvSpPr>
        <p:spPr>
          <a:xfrm rot="5400000">
            <a:off x="5864860" y="520699"/>
            <a:ext cx="483023" cy="12181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E0A46D1C-E45D-C469-C949-DED9FED7A0DC}"/>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264733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C4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icrosoftTeams-video">
            <a:hlinkClick r:id="" action="ppaction://media"/>
            <a:extLst>
              <a:ext uri="{FF2B5EF4-FFF2-40B4-BE49-F238E27FC236}">
                <a16:creationId xmlns:a16="http://schemas.microsoft.com/office/drawing/2014/main" id="{46B28D72-BF0B-55B2-31C9-84CA976AB1F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74758" y="643467"/>
            <a:ext cx="9442484" cy="5571066"/>
          </a:xfrm>
          <a:prstGeom prst="rect">
            <a:avLst/>
          </a:prstGeom>
        </p:spPr>
      </p:pic>
      <p:sp>
        <p:nvSpPr>
          <p:cNvPr id="3" name="Stačiakampis 2">
            <a:extLst>
              <a:ext uri="{FF2B5EF4-FFF2-40B4-BE49-F238E27FC236}">
                <a16:creationId xmlns:a16="http://schemas.microsoft.com/office/drawing/2014/main" id="{A1B69ED2-B37C-D27B-F6B2-D0E111EB780A}"/>
              </a:ext>
            </a:extLst>
          </p:cNvPr>
          <p:cNvSpPr/>
          <p:nvPr/>
        </p:nvSpPr>
        <p:spPr>
          <a:xfrm rot="5400000">
            <a:off x="5864860" y="520699"/>
            <a:ext cx="483023" cy="12181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FDC6953F-55F5-6439-5DFF-4B9E92379076}"/>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1E1106BE-7E9C-BA12-071E-EC7DF9FC62E2}"/>
              </a:ext>
            </a:extLst>
          </p:cNvPr>
          <p:cNvSpPr/>
          <p:nvPr/>
        </p:nvSpPr>
        <p:spPr>
          <a:xfrm>
            <a:off x="0" y="0"/>
            <a:ext cx="47286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29442387-C7A0-4EF4-ABD3-EFC3CCED60C4}"/>
              </a:ext>
            </a:extLst>
          </p:cNvPr>
          <p:cNvSpPr/>
          <p:nvPr/>
        </p:nvSpPr>
        <p:spPr>
          <a:xfrm rot="5400000">
            <a:off x="5854700" y="-5857242"/>
            <a:ext cx="503343" cy="1222248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0663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F9C905B-609D-E145-39E6-6174285A20CC}"/>
              </a:ext>
            </a:extLst>
          </p:cNvPr>
          <p:cNvSpPr>
            <a:spLocks noGrp="1"/>
          </p:cNvSpPr>
          <p:nvPr>
            <p:ph type="title"/>
          </p:nvPr>
        </p:nvSpPr>
        <p:spPr>
          <a:xfrm>
            <a:off x="787400" y="174625"/>
            <a:ext cx="10515600" cy="1325563"/>
          </a:xfrm>
        </p:spPr>
        <p:txBody>
          <a:bodyPr/>
          <a:lstStyle/>
          <a:p>
            <a:r>
              <a:rPr lang="lt-LT" b="1">
                <a:cs typeface="Calibri Light"/>
              </a:rPr>
              <a:t>3.   Bandymas</a:t>
            </a:r>
            <a:endParaRPr lang="lt-LT" b="1"/>
          </a:p>
        </p:txBody>
      </p:sp>
      <p:sp>
        <p:nvSpPr>
          <p:cNvPr id="3" name="Turinio vietos rezervavimo ženklas 2">
            <a:extLst>
              <a:ext uri="{FF2B5EF4-FFF2-40B4-BE49-F238E27FC236}">
                <a16:creationId xmlns:a16="http://schemas.microsoft.com/office/drawing/2014/main" id="{9A843607-045F-2524-D3D6-E0DC45713CB1}"/>
              </a:ext>
            </a:extLst>
          </p:cNvPr>
          <p:cNvSpPr>
            <a:spLocks noGrp="1"/>
          </p:cNvSpPr>
          <p:nvPr>
            <p:ph idx="1"/>
          </p:nvPr>
        </p:nvSpPr>
        <p:spPr>
          <a:xfrm>
            <a:off x="160728" y="2461250"/>
            <a:ext cx="10515600" cy="1153437"/>
          </a:xfrm>
        </p:spPr>
        <p:txBody>
          <a:bodyPr vert="horz" lIns="91440" tIns="45720" rIns="91440" bIns="45720" rtlCol="0" anchor="t">
            <a:normAutofit/>
          </a:bodyPr>
          <a:lstStyle/>
          <a:p>
            <a:pPr algn="just"/>
            <a:r>
              <a:rPr lang="lt-LT" sz="2400">
                <a:latin typeface="Times New Roman"/>
                <a:cs typeface="Times New Roman"/>
              </a:rPr>
              <a:t>Ant stalo išpylėme sąvaržėles ir pasagos formos, strypinio magnetų skirtingomis vietomis bandėme pritraukti krūvoje esančias sąvaržėles. </a:t>
            </a:r>
          </a:p>
        </p:txBody>
      </p:sp>
      <p:pic>
        <p:nvPicPr>
          <p:cNvPr id="5" name="Turinio vietos rezervavimo ženklas 5" descr="Paveikslėlis, kuriame yra Karminas, sniegas, žemė, raudonas&#10;&#10;Automatiškai sugeneruotas aprašymas">
            <a:extLst>
              <a:ext uri="{FF2B5EF4-FFF2-40B4-BE49-F238E27FC236}">
                <a16:creationId xmlns:a16="http://schemas.microsoft.com/office/drawing/2014/main" id="{4DBDC541-1711-7D96-6555-3243ADE0B0CB}"/>
              </a:ext>
            </a:extLst>
          </p:cNvPr>
          <p:cNvPicPr>
            <a:picLocks noChangeAspect="1"/>
          </p:cNvPicPr>
          <p:nvPr/>
        </p:nvPicPr>
        <p:blipFill>
          <a:blip r:embed="rId2"/>
          <a:stretch>
            <a:fillRect/>
          </a:stretch>
        </p:blipFill>
        <p:spPr>
          <a:xfrm rot="16200000">
            <a:off x="9516975" y="3151838"/>
            <a:ext cx="1895443" cy="2461744"/>
          </a:xfrm>
          <a:prstGeom prst="rect">
            <a:avLst/>
          </a:prstGeom>
        </p:spPr>
      </p:pic>
      <p:sp>
        <p:nvSpPr>
          <p:cNvPr id="6" name="TextBox 5">
            <a:extLst>
              <a:ext uri="{FF2B5EF4-FFF2-40B4-BE49-F238E27FC236}">
                <a16:creationId xmlns:a16="http://schemas.microsoft.com/office/drawing/2014/main" id="{CDBE4EF5-ACE1-681B-F765-9FEE5701D975}"/>
              </a:ext>
            </a:extLst>
          </p:cNvPr>
          <p:cNvSpPr txBox="1"/>
          <p:nvPr/>
        </p:nvSpPr>
        <p:spPr>
          <a:xfrm>
            <a:off x="381000" y="1206500"/>
            <a:ext cx="12077700" cy="1015663"/>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b="1" dirty="0">
                <a:cs typeface="Segoe UI"/>
              </a:rPr>
              <a:t>Darbo tikslas:</a:t>
            </a:r>
            <a:r>
              <a:rPr lang="lt-LT" sz="2000" dirty="0">
                <a:cs typeface="Segoe UI"/>
              </a:rPr>
              <a:t> išsiaiškinti ar visas magnetas vienodai traukia metalinius daiktus.</a:t>
            </a:r>
            <a:endParaRPr lang="lt-LT" dirty="0">
              <a:cs typeface="Calibri" panose="020F0502020204030204"/>
            </a:endParaRPr>
          </a:p>
          <a:p>
            <a:r>
              <a:rPr lang="lt-LT" b="1" dirty="0">
                <a:cs typeface="Segoe UI"/>
              </a:rPr>
              <a:t>Hipotezė:</a:t>
            </a:r>
            <a:r>
              <a:rPr lang="lt-LT" sz="2000" dirty="0">
                <a:cs typeface="Segoe UI"/>
              </a:rPr>
              <a:t> ​geriausiai traukia </a:t>
            </a:r>
            <a:r>
              <a:rPr lang="en-US" sz="2000" dirty="0">
                <a:cs typeface="Segoe UI"/>
              </a:rPr>
              <a:t>magneto </a:t>
            </a:r>
            <a:r>
              <a:rPr lang="en-US" sz="2000" dirty="0" err="1">
                <a:cs typeface="Segoe UI"/>
              </a:rPr>
              <a:t>poliai</a:t>
            </a:r>
            <a:r>
              <a:rPr lang="en-US" sz="2000" dirty="0">
                <a:cs typeface="Segoe UI"/>
              </a:rPr>
              <a:t>.</a:t>
            </a:r>
            <a:endParaRPr lang="lt-LT" dirty="0">
              <a:cs typeface="Calibri"/>
            </a:endParaRPr>
          </a:p>
          <a:p>
            <a:pPr algn="just"/>
            <a:r>
              <a:rPr lang="lt-LT" sz="2000" b="1" dirty="0">
                <a:cs typeface="Segoe UI"/>
              </a:rPr>
              <a:t>Priemonės:</a:t>
            </a:r>
            <a:r>
              <a:rPr lang="lt-LT" sz="2000" dirty="0">
                <a:cs typeface="Segoe UI"/>
              </a:rPr>
              <a:t> sąvaržėles, skirtingų didžių magnetai.</a:t>
            </a:r>
          </a:p>
        </p:txBody>
      </p:sp>
      <p:pic>
        <p:nvPicPr>
          <p:cNvPr id="8" name="Paveikslėlis 7" descr="Paveikslėlis, kuriame yra žemė&#10;&#10;Automatiškai sugeneruotas aprašymas">
            <a:extLst>
              <a:ext uri="{FF2B5EF4-FFF2-40B4-BE49-F238E27FC236}">
                <a16:creationId xmlns:a16="http://schemas.microsoft.com/office/drawing/2014/main" id="{DB216CB4-04AB-B542-D43C-C39B34148F57}"/>
              </a:ext>
            </a:extLst>
          </p:cNvPr>
          <p:cNvPicPr>
            <a:picLocks noChangeAspect="1"/>
          </p:cNvPicPr>
          <p:nvPr/>
        </p:nvPicPr>
        <p:blipFill>
          <a:blip r:embed="rId3"/>
          <a:stretch>
            <a:fillRect/>
          </a:stretch>
        </p:blipFill>
        <p:spPr>
          <a:xfrm>
            <a:off x="5428923" y="3431861"/>
            <a:ext cx="2476501" cy="1911247"/>
          </a:xfrm>
          <a:prstGeom prst="rect">
            <a:avLst/>
          </a:prstGeom>
        </p:spPr>
      </p:pic>
      <p:pic>
        <p:nvPicPr>
          <p:cNvPr id="10" name="Paveikslėlis 9" descr="Paveikslėlis, kuriame yra gaivusis gėrimas, tekstas, žemė&#10;&#10;Automatiškai sugeneruotas aprašymas">
            <a:extLst>
              <a:ext uri="{FF2B5EF4-FFF2-40B4-BE49-F238E27FC236}">
                <a16:creationId xmlns:a16="http://schemas.microsoft.com/office/drawing/2014/main" id="{FA35CDA2-2C57-59CE-A4CD-B8082D49E30E}"/>
              </a:ext>
            </a:extLst>
          </p:cNvPr>
          <p:cNvPicPr>
            <a:picLocks noChangeAspect="1"/>
          </p:cNvPicPr>
          <p:nvPr/>
        </p:nvPicPr>
        <p:blipFill>
          <a:blip r:embed="rId4"/>
          <a:stretch>
            <a:fillRect/>
          </a:stretch>
        </p:blipFill>
        <p:spPr>
          <a:xfrm rot="16200000">
            <a:off x="1564109" y="3016131"/>
            <a:ext cx="2066770" cy="2736955"/>
          </a:xfrm>
          <a:prstGeom prst="rect">
            <a:avLst/>
          </a:prstGeom>
        </p:spPr>
      </p:pic>
      <p:sp>
        <p:nvSpPr>
          <p:cNvPr id="15" name="TextBox 14">
            <a:extLst>
              <a:ext uri="{FF2B5EF4-FFF2-40B4-BE49-F238E27FC236}">
                <a16:creationId xmlns:a16="http://schemas.microsoft.com/office/drawing/2014/main" id="{D7689039-F293-02BF-9741-94A07F3DD90C}"/>
              </a:ext>
            </a:extLst>
          </p:cNvPr>
          <p:cNvSpPr txBox="1"/>
          <p:nvPr/>
        </p:nvSpPr>
        <p:spPr>
          <a:xfrm>
            <a:off x="215900" y="5854700"/>
            <a:ext cx="11652250" cy="707886"/>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dirty="0">
                <a:cs typeface="Calibri"/>
              </a:rPr>
              <a:t>Išvada:</a:t>
            </a:r>
            <a:r>
              <a:rPr lang="lt-LT" sz="2000" dirty="0">
                <a:cs typeface="Calibri"/>
              </a:rPr>
              <a:t> hipotezė pasiteisino, geriausiai traukė strypinio magneto poliai, o polių sandūra visiškai netraukė, o pasagiškajam magnetui netraukė išlenkimas.</a:t>
            </a:r>
            <a:endParaRPr lang="lt-LT" sz="2000" dirty="0"/>
          </a:p>
        </p:txBody>
      </p:sp>
      <p:sp>
        <p:nvSpPr>
          <p:cNvPr id="7" name="Stačiakampis 6">
            <a:extLst>
              <a:ext uri="{FF2B5EF4-FFF2-40B4-BE49-F238E27FC236}">
                <a16:creationId xmlns:a16="http://schemas.microsoft.com/office/drawing/2014/main" id="{4F425FC3-99AD-997F-67AD-F9B1D244364B}"/>
              </a:ext>
            </a:extLst>
          </p:cNvPr>
          <p:cNvSpPr/>
          <p:nvPr/>
        </p:nvSpPr>
        <p:spPr>
          <a:xfrm rot="5400000">
            <a:off x="5885180" y="632459"/>
            <a:ext cx="350943" cy="121310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29146ADB-1BFD-A168-8EA3-D3C291B8D20E}"/>
              </a:ext>
            </a:extLst>
          </p:cNvPr>
          <p:cNvSpPr/>
          <p:nvPr/>
        </p:nvSpPr>
        <p:spPr>
          <a:xfrm>
            <a:off x="11800417" y="-1"/>
            <a:ext cx="391583" cy="68681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045304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icrosoftTeams-video (2)">
            <a:hlinkClick r:id="" action="ppaction://media"/>
            <a:extLst>
              <a:ext uri="{FF2B5EF4-FFF2-40B4-BE49-F238E27FC236}">
                <a16:creationId xmlns:a16="http://schemas.microsoft.com/office/drawing/2014/main" id="{FB6B6687-2169-F470-F032-914B05AD8D2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378987" y="485931"/>
            <a:ext cx="3245735" cy="5780041"/>
          </a:xfrm>
          <a:prstGeom prst="rect">
            <a:avLst/>
          </a:prstGeom>
        </p:spPr>
      </p:pic>
      <p:pic>
        <p:nvPicPr>
          <p:cNvPr id="5" name="MicrosoftTeams-video (3)">
            <a:hlinkClick r:id="" action="ppaction://media"/>
            <a:extLst>
              <a:ext uri="{FF2B5EF4-FFF2-40B4-BE49-F238E27FC236}">
                <a16:creationId xmlns:a16="http://schemas.microsoft.com/office/drawing/2014/main" id="{BF62BA3D-5FB1-3533-9D74-7755B6192E2A}"/>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483772" y="485931"/>
            <a:ext cx="3220205" cy="5780041"/>
          </a:xfrm>
          <a:prstGeom prst="rect">
            <a:avLst/>
          </a:prstGeom>
        </p:spPr>
      </p:pic>
      <p:pic>
        <p:nvPicPr>
          <p:cNvPr id="6" name="MicrosoftTeams-video (4)">
            <a:hlinkClick r:id="" action="ppaction://media"/>
            <a:extLst>
              <a:ext uri="{FF2B5EF4-FFF2-40B4-BE49-F238E27FC236}">
                <a16:creationId xmlns:a16="http://schemas.microsoft.com/office/drawing/2014/main" id="{3D98C1AB-AA31-7022-9A6D-FF1CBC28EC8F}"/>
              </a:ext>
            </a:extLst>
          </p:cNvPr>
          <p:cNvPicPr>
            <a:picLocks noChangeAspect="1"/>
          </p:cNvPicPr>
          <p:nvPr>
            <a:videoFile r:link="rId6"/>
            <p:extLst>
              <p:ext uri="{DAA4B4D4-6D71-4841-9C94-3DE7FCFB9230}">
                <p14:media xmlns:p14="http://schemas.microsoft.com/office/powerpoint/2010/main" r:embed="rId5"/>
              </p:ext>
            </p:extLst>
          </p:nvPr>
        </p:nvPicPr>
        <p:blipFill>
          <a:blip r:embed="rId9"/>
          <a:stretch>
            <a:fillRect/>
          </a:stretch>
        </p:blipFill>
        <p:spPr>
          <a:xfrm>
            <a:off x="601985" y="483599"/>
            <a:ext cx="3232696" cy="5780041"/>
          </a:xfrm>
          <a:prstGeom prst="rect">
            <a:avLst/>
          </a:prstGeom>
        </p:spPr>
      </p:pic>
      <p:sp>
        <p:nvSpPr>
          <p:cNvPr id="10" name="Stačiakampis 9">
            <a:extLst>
              <a:ext uri="{FF2B5EF4-FFF2-40B4-BE49-F238E27FC236}">
                <a16:creationId xmlns:a16="http://schemas.microsoft.com/office/drawing/2014/main" id="{6D2EDC47-F7E3-549B-6A6A-9BEBDEB4A958}"/>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A5D73405-98E5-392E-4FEC-20C4333E6CDE}"/>
              </a:ext>
            </a:extLst>
          </p:cNvPr>
          <p:cNvSpPr/>
          <p:nvPr/>
        </p:nvSpPr>
        <p:spPr>
          <a:xfrm>
            <a:off x="0" y="0"/>
            <a:ext cx="47286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TextBox 8">
            <a:extLst>
              <a:ext uri="{FF2B5EF4-FFF2-40B4-BE49-F238E27FC236}">
                <a16:creationId xmlns:a16="http://schemas.microsoft.com/office/drawing/2014/main" id="{720FEBA1-EB03-437C-B921-1D4791D1E6E6}"/>
              </a:ext>
            </a:extLst>
          </p:cNvPr>
          <p:cNvSpPr txBox="1"/>
          <p:nvPr/>
        </p:nvSpPr>
        <p:spPr>
          <a:xfrm>
            <a:off x="717452" y="25258"/>
            <a:ext cx="728084" cy="369332"/>
          </a:xfrm>
          <a:prstGeom prst="rect">
            <a:avLst/>
          </a:prstGeom>
          <a:noFill/>
        </p:spPr>
        <p:txBody>
          <a:bodyPr wrap="none" rtlCol="0">
            <a:spAutoFit/>
          </a:bodyPr>
          <a:lstStyle/>
          <a:p>
            <a:r>
              <a:rPr lang="lt-LT" dirty="0"/>
              <a:t>Video</a:t>
            </a:r>
          </a:p>
        </p:txBody>
      </p:sp>
    </p:spTree>
    <p:extLst>
      <p:ext uri="{BB962C8B-B14F-4D97-AF65-F5344CB8AC3E}">
        <p14:creationId xmlns:p14="http://schemas.microsoft.com/office/powerpoint/2010/main" val="4253957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8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750"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77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p:cTn id="21" fill="hold" display="0">
                  <p:stCondLst>
                    <p:cond delay="indefinite"/>
                  </p:stCondLst>
                </p:cTn>
                <p:tgtEl>
                  <p:spTgt spid="5"/>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p:cTn id="27" fill="hold" display="0">
                  <p:stCondLst>
                    <p:cond delay="indefinite"/>
                  </p:stCondLst>
                </p:cTn>
                <p:tgtEl>
                  <p:spTgt spid="6"/>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09E1C43-960A-84FD-A66B-980B2021724A}"/>
              </a:ext>
            </a:extLst>
          </p:cNvPr>
          <p:cNvSpPr>
            <a:spLocks noGrp="1"/>
          </p:cNvSpPr>
          <p:nvPr>
            <p:ph type="title"/>
          </p:nvPr>
        </p:nvSpPr>
        <p:spPr>
          <a:xfrm>
            <a:off x="626223" y="239153"/>
            <a:ext cx="8574047" cy="782409"/>
          </a:xfrm>
        </p:spPr>
        <p:txBody>
          <a:bodyPr/>
          <a:lstStyle/>
          <a:p>
            <a:r>
              <a:rPr lang="lt-LT" b="1" dirty="0">
                <a:cs typeface="Calibri Light"/>
              </a:rPr>
              <a:t>4.   Bandymas "Pelenės istorija"</a:t>
            </a:r>
            <a:endParaRPr lang="lt-LT" b="1" dirty="0"/>
          </a:p>
        </p:txBody>
      </p:sp>
      <p:sp>
        <p:nvSpPr>
          <p:cNvPr id="3" name="Turinio vietos rezervavimo ženklas 2">
            <a:extLst>
              <a:ext uri="{FF2B5EF4-FFF2-40B4-BE49-F238E27FC236}">
                <a16:creationId xmlns:a16="http://schemas.microsoft.com/office/drawing/2014/main" id="{B469E823-893F-C51C-21B1-666A88504A87}"/>
              </a:ext>
            </a:extLst>
          </p:cNvPr>
          <p:cNvSpPr>
            <a:spLocks noGrp="1"/>
          </p:cNvSpPr>
          <p:nvPr>
            <p:ph idx="1"/>
          </p:nvPr>
        </p:nvSpPr>
        <p:spPr>
          <a:xfrm>
            <a:off x="504678" y="3205296"/>
            <a:ext cx="10515600" cy="1595438"/>
          </a:xfrm>
        </p:spPr>
        <p:txBody>
          <a:bodyPr vert="horz" lIns="91440" tIns="45720" rIns="91440" bIns="45720" rtlCol="0" anchor="t">
            <a:normAutofit/>
          </a:bodyPr>
          <a:lstStyle/>
          <a:p>
            <a:pPr marL="342900" indent="-342900"/>
            <a:r>
              <a:rPr lang="lt-LT" sz="2400" dirty="0">
                <a:latin typeface="Calibri"/>
                <a:cs typeface="Times New Roman"/>
              </a:rPr>
              <a:t>Į lėkštę pabėrėme sauja kruopų, popieriaus skiaučių, druskos ir sumaišėme su sąvaržėlėmis ir metalo drožlėmis. Magnetą priartinome prie mišinio. Stebėjome, kaip magnetas pritraukia drožles ir sąvaržėles. Bandėme pritraukti </a:t>
            </a:r>
            <a:r>
              <a:rPr lang="lt-LT" sz="2400" i="1" dirty="0">
                <a:latin typeface="Calibri"/>
                <a:cs typeface="Times New Roman"/>
              </a:rPr>
              <a:t>N</a:t>
            </a:r>
            <a:r>
              <a:rPr lang="lt-LT" sz="2400" dirty="0">
                <a:latin typeface="Calibri"/>
                <a:cs typeface="Times New Roman"/>
              </a:rPr>
              <a:t> arba </a:t>
            </a:r>
            <a:r>
              <a:rPr lang="lt-LT" sz="2400" i="1" dirty="0">
                <a:latin typeface="Calibri"/>
                <a:cs typeface="Times New Roman"/>
              </a:rPr>
              <a:t>S</a:t>
            </a:r>
            <a:r>
              <a:rPr lang="lt-LT" sz="2400" dirty="0">
                <a:latin typeface="Calibri"/>
                <a:cs typeface="Times New Roman"/>
              </a:rPr>
              <a:t> poliais. </a:t>
            </a:r>
            <a:endParaRPr lang="en-US" sz="2400" dirty="0">
              <a:latin typeface="Calibri"/>
              <a:cs typeface="Times New Roman"/>
            </a:endParaRPr>
          </a:p>
          <a:p>
            <a:endParaRPr lang="lt-LT" dirty="0">
              <a:cs typeface="Calibri"/>
            </a:endParaRPr>
          </a:p>
        </p:txBody>
      </p:sp>
      <p:sp>
        <p:nvSpPr>
          <p:cNvPr id="4" name="TextBox 3">
            <a:extLst>
              <a:ext uri="{FF2B5EF4-FFF2-40B4-BE49-F238E27FC236}">
                <a16:creationId xmlns:a16="http://schemas.microsoft.com/office/drawing/2014/main" id="{F9BFA16C-2EB2-4BBC-D332-D28066521D39}"/>
              </a:ext>
            </a:extLst>
          </p:cNvPr>
          <p:cNvSpPr txBox="1"/>
          <p:nvPr/>
        </p:nvSpPr>
        <p:spPr>
          <a:xfrm>
            <a:off x="381000" y="1143933"/>
            <a:ext cx="10762957" cy="1938992"/>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400" b="1" dirty="0">
                <a:cs typeface="Segoe UI"/>
              </a:rPr>
              <a:t>Darbo tikslas</a:t>
            </a:r>
            <a:r>
              <a:rPr lang="lt-LT" sz="2400" dirty="0">
                <a:cs typeface="Segoe UI"/>
              </a:rPr>
              <a:t>: išsiaiškinti ar galima iš mišinio įvairių medžiagų ištraukti metalo drožles.​</a:t>
            </a:r>
          </a:p>
          <a:p>
            <a:pPr algn="just"/>
            <a:r>
              <a:rPr lang="lt-LT" sz="2400" b="1" dirty="0">
                <a:cs typeface="Segoe UI"/>
              </a:rPr>
              <a:t>Hipotezė</a:t>
            </a:r>
            <a:r>
              <a:rPr lang="lt-LT" sz="2400" dirty="0">
                <a:cs typeface="Segoe UI"/>
              </a:rPr>
              <a:t>: ​​kadangi magnetas traukia metalą, todėl nebus sunku iš mišinio ištraukti metalines drožles.</a:t>
            </a:r>
          </a:p>
          <a:p>
            <a:pPr algn="just"/>
            <a:r>
              <a:rPr lang="lt-LT" sz="2400" b="1" dirty="0">
                <a:cs typeface="Segoe UI"/>
              </a:rPr>
              <a:t>Priemonės</a:t>
            </a:r>
            <a:r>
              <a:rPr lang="lt-LT" sz="2400" dirty="0">
                <a:cs typeface="Segoe UI"/>
              </a:rPr>
              <a:t>: lėkštė, druska, magnetas, ryžiai, lęšiai, popieriaus skiautės, geležies drožlės, sąvaržėles.</a:t>
            </a:r>
          </a:p>
        </p:txBody>
      </p:sp>
      <p:sp>
        <p:nvSpPr>
          <p:cNvPr id="5" name="TextBox 4">
            <a:extLst>
              <a:ext uri="{FF2B5EF4-FFF2-40B4-BE49-F238E27FC236}">
                <a16:creationId xmlns:a16="http://schemas.microsoft.com/office/drawing/2014/main" id="{A12B0D82-6A4E-5236-50EB-7A443B9EA676}"/>
              </a:ext>
            </a:extLst>
          </p:cNvPr>
          <p:cNvSpPr txBox="1"/>
          <p:nvPr/>
        </p:nvSpPr>
        <p:spPr>
          <a:xfrm>
            <a:off x="504678" y="5119568"/>
            <a:ext cx="10506075" cy="369332"/>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b="1" dirty="0">
                <a:cs typeface="Calibri"/>
              </a:rPr>
              <a:t>Išvada</a:t>
            </a:r>
            <a:r>
              <a:rPr lang="lt-LT" dirty="0">
                <a:cs typeface="Calibri"/>
              </a:rPr>
              <a:t>: hipotezė pasiteisino, nes išsiaiškinome, kad iš mišinio lengva ištraukti: sąvaržėles, metalo drožles.</a:t>
            </a:r>
            <a:endParaRPr lang="lt-LT" dirty="0"/>
          </a:p>
        </p:txBody>
      </p:sp>
      <p:sp>
        <p:nvSpPr>
          <p:cNvPr id="7" name="Stačiakampis 6">
            <a:extLst>
              <a:ext uri="{FF2B5EF4-FFF2-40B4-BE49-F238E27FC236}">
                <a16:creationId xmlns:a16="http://schemas.microsoft.com/office/drawing/2014/main" id="{55CACC79-B03E-0921-3FCA-0EFB1C1D5E74}"/>
              </a:ext>
            </a:extLst>
          </p:cNvPr>
          <p:cNvSpPr/>
          <p:nvPr/>
        </p:nvSpPr>
        <p:spPr>
          <a:xfrm rot="5400000">
            <a:off x="5722620" y="419099"/>
            <a:ext cx="716703" cy="12232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F0CBBBEF-F099-9B30-092C-08910068D72F}"/>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79637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Image">
            <a:extLst>
              <a:ext uri="{FF2B5EF4-FFF2-40B4-BE49-F238E27FC236}">
                <a16:creationId xmlns:a16="http://schemas.microsoft.com/office/drawing/2014/main" id="{6EFCA61E-F337-C907-4771-EA09610CB1B3}"/>
              </a:ext>
            </a:extLst>
          </p:cNvPr>
          <p:cNvPicPr>
            <a:picLocks noChangeAspect="1"/>
          </p:cNvPicPr>
          <p:nvPr/>
        </p:nvPicPr>
        <p:blipFill rotWithShape="1">
          <a:blip r:embed="rId2"/>
          <a:srcRect r="-2" b="20096"/>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icture 4" descr="Image">
            <a:extLst>
              <a:ext uri="{FF2B5EF4-FFF2-40B4-BE49-F238E27FC236}">
                <a16:creationId xmlns:a16="http://schemas.microsoft.com/office/drawing/2014/main" id="{F617BB19-B59A-A85C-C9C1-F784AF40495C}"/>
              </a:ext>
            </a:extLst>
          </p:cNvPr>
          <p:cNvPicPr>
            <a:picLocks noChangeAspect="1"/>
          </p:cNvPicPr>
          <p:nvPr/>
        </p:nvPicPr>
        <p:blipFill rotWithShape="1">
          <a:blip r:embed="rId3"/>
          <a:srcRect r="-2" b="22322"/>
          <a:stretch/>
        </p:blipFill>
        <p:spPr>
          <a:xfrm>
            <a:off x="3140527"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35" name="Freeform: Shape 34">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7" name="Freeform: Shape 36">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9F0BA35-D7E5-1437-5889-3C8DAB7D7A48}"/>
              </a:ext>
            </a:extLst>
          </p:cNvPr>
          <p:cNvSpPr>
            <a:spLocks noGrp="1"/>
          </p:cNvSpPr>
          <p:nvPr>
            <p:ph type="title"/>
          </p:nvPr>
        </p:nvSpPr>
        <p:spPr>
          <a:xfrm>
            <a:off x="448056" y="1087438"/>
            <a:ext cx="2804504" cy="1437323"/>
          </a:xfrm>
        </p:spPr>
        <p:txBody>
          <a:bodyPr vert="horz" lIns="91440" tIns="45720" rIns="91440" bIns="45720" rtlCol="0" anchor="ctr">
            <a:normAutofit/>
          </a:bodyPr>
          <a:lstStyle/>
          <a:p>
            <a:r>
              <a:rPr lang="en-US" b="1" kern="1200" err="1">
                <a:latin typeface="Calibri"/>
                <a:cs typeface="Calibri"/>
              </a:rPr>
              <a:t>Priemonės</a:t>
            </a:r>
            <a:endParaRPr lang="en-US" b="1" kern="1200">
              <a:latin typeface="Calibri"/>
              <a:cs typeface="Calibri"/>
            </a:endParaRPr>
          </a:p>
        </p:txBody>
      </p:sp>
      <p:sp>
        <p:nvSpPr>
          <p:cNvPr id="41" name="Rectangle 40">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Content Placeholder 29">
            <a:extLst>
              <a:ext uri="{FF2B5EF4-FFF2-40B4-BE49-F238E27FC236}">
                <a16:creationId xmlns:a16="http://schemas.microsoft.com/office/drawing/2014/main" id="{3230F0EF-47A0-3EEF-2A9E-F2D99D9A6F2B}"/>
              </a:ext>
            </a:extLst>
          </p:cNvPr>
          <p:cNvSpPr>
            <a:spLocks noGrp="1"/>
          </p:cNvSpPr>
          <p:nvPr>
            <p:ph idx="1"/>
          </p:nvPr>
        </p:nvSpPr>
        <p:spPr>
          <a:xfrm>
            <a:off x="437896" y="2532491"/>
            <a:ext cx="2804504" cy="3918792"/>
          </a:xfrm>
        </p:spPr>
        <p:txBody>
          <a:bodyPr vert="horz" lIns="91440" tIns="45720" rIns="91440" bIns="45720" rtlCol="0" anchor="t">
            <a:normAutofit/>
          </a:bodyPr>
          <a:lstStyle/>
          <a:p>
            <a:r>
              <a:rPr lang="en-US" sz="2400" err="1">
                <a:ea typeface="Calibri"/>
                <a:cs typeface="Calibri"/>
              </a:rPr>
              <a:t>Sąvaržėlės</a:t>
            </a:r>
            <a:r>
              <a:rPr lang="en-US" sz="2400">
                <a:ea typeface="Calibri"/>
                <a:cs typeface="Calibri"/>
              </a:rPr>
              <a:t>, </a:t>
            </a:r>
            <a:r>
              <a:rPr lang="lt-LT" sz="2400">
                <a:ea typeface="Calibri"/>
                <a:cs typeface="Calibri"/>
              </a:rPr>
              <a:t>sauja kruopų, popieriaus skiautės, druska ir metalo drožlės.</a:t>
            </a:r>
            <a:endParaRPr lang="en-US" sz="2400" err="1"/>
          </a:p>
        </p:txBody>
      </p:sp>
      <p:sp>
        <p:nvSpPr>
          <p:cNvPr id="6" name="Stačiakampis 5">
            <a:extLst>
              <a:ext uri="{FF2B5EF4-FFF2-40B4-BE49-F238E27FC236}">
                <a16:creationId xmlns:a16="http://schemas.microsoft.com/office/drawing/2014/main" id="{2AFAB585-9911-9562-DFA0-2E829FCB785D}"/>
              </a:ext>
            </a:extLst>
          </p:cNvPr>
          <p:cNvSpPr/>
          <p:nvPr/>
        </p:nvSpPr>
        <p:spPr>
          <a:xfrm>
            <a:off x="0" y="0"/>
            <a:ext cx="47286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152675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avadinimas 1">
            <a:extLst>
              <a:ext uri="{FF2B5EF4-FFF2-40B4-BE49-F238E27FC236}">
                <a16:creationId xmlns:a16="http://schemas.microsoft.com/office/drawing/2014/main" id="{EDE21CDD-D66A-E47E-843C-F80D7F5C42FC}"/>
              </a:ext>
            </a:extLst>
          </p:cNvPr>
          <p:cNvSpPr>
            <a:spLocks noGrp="1"/>
          </p:cNvSpPr>
          <p:nvPr>
            <p:ph type="title"/>
          </p:nvPr>
        </p:nvSpPr>
        <p:spPr>
          <a:xfrm>
            <a:off x="838200" y="609600"/>
            <a:ext cx="3739341" cy="1330839"/>
          </a:xfrm>
        </p:spPr>
        <p:txBody>
          <a:bodyPr>
            <a:normAutofit/>
          </a:bodyPr>
          <a:lstStyle/>
          <a:p>
            <a:r>
              <a:rPr lang="lt-LT">
                <a:ea typeface="Calibri Light"/>
                <a:cs typeface="Calibri Light"/>
              </a:rPr>
              <a:t>Eksperimento darymas</a:t>
            </a:r>
            <a:endParaRPr lang="lt-LT"/>
          </a:p>
        </p:txBody>
      </p:sp>
      <p:sp>
        <p:nvSpPr>
          <p:cNvPr id="3" name="Turinio vietos rezervavimo ženklas 2">
            <a:extLst>
              <a:ext uri="{FF2B5EF4-FFF2-40B4-BE49-F238E27FC236}">
                <a16:creationId xmlns:a16="http://schemas.microsoft.com/office/drawing/2014/main" id="{ACD1F91C-E8E3-ECD6-57D6-C4BE282A7DE5}"/>
              </a:ext>
            </a:extLst>
          </p:cNvPr>
          <p:cNvSpPr>
            <a:spLocks noGrp="1"/>
          </p:cNvSpPr>
          <p:nvPr>
            <p:ph idx="1"/>
          </p:nvPr>
        </p:nvSpPr>
        <p:spPr>
          <a:xfrm>
            <a:off x="862366" y="2194102"/>
            <a:ext cx="3427001" cy="3908586"/>
          </a:xfrm>
        </p:spPr>
        <p:txBody>
          <a:bodyPr vert="horz" lIns="91440" tIns="45720" rIns="91440" bIns="45720" rtlCol="0">
            <a:normAutofit/>
          </a:bodyPr>
          <a:lstStyle/>
          <a:p>
            <a:endParaRPr lang="lt-LT" sz="2000">
              <a:cs typeface="Calibri"/>
            </a:endParaRPr>
          </a:p>
          <a:p>
            <a:endParaRPr lang="lt-LT" sz="2000"/>
          </a:p>
          <a:p>
            <a:endParaRPr lang="lt-LT" sz="2000">
              <a:cs typeface="Calibri"/>
            </a:endParaRPr>
          </a:p>
        </p:txBody>
      </p:sp>
      <p:pic>
        <p:nvPicPr>
          <p:cNvPr id="5" name="MicrosoftTeams-video(1)">
            <a:hlinkClick r:id="" action="ppaction://media"/>
            <a:extLst>
              <a:ext uri="{FF2B5EF4-FFF2-40B4-BE49-F238E27FC236}">
                <a16:creationId xmlns:a16="http://schemas.microsoft.com/office/drawing/2014/main" id="{14ACC7E1-341A-4204-4096-38DDE2B51EC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5400000">
            <a:off x="6484978" y="278633"/>
            <a:ext cx="3684516" cy="6546724"/>
          </a:xfrm>
          <a:prstGeom prst="rect">
            <a:avLst/>
          </a:prstGeom>
        </p:spPr>
      </p:pic>
      <p:sp>
        <p:nvSpPr>
          <p:cNvPr id="6" name="Stačiakampis 5">
            <a:extLst>
              <a:ext uri="{FF2B5EF4-FFF2-40B4-BE49-F238E27FC236}">
                <a16:creationId xmlns:a16="http://schemas.microsoft.com/office/drawing/2014/main" id="{9641CE46-AD16-F77B-BFA2-B1C61EB4C3A6}"/>
              </a:ext>
            </a:extLst>
          </p:cNvPr>
          <p:cNvSpPr/>
          <p:nvPr/>
        </p:nvSpPr>
        <p:spPr>
          <a:xfrm rot="5400000">
            <a:off x="5864860" y="520699"/>
            <a:ext cx="483023" cy="12181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879FD8EF-C71A-4009-AD56-8DF320634BDB}"/>
              </a:ext>
            </a:extLst>
          </p:cNvPr>
          <p:cNvSpPr/>
          <p:nvPr/>
        </p:nvSpPr>
        <p:spPr>
          <a:xfrm>
            <a:off x="0" y="0"/>
            <a:ext cx="47286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76BED586-E452-044C-887F-276A74DD9048}"/>
              </a:ext>
            </a:extLst>
          </p:cNvPr>
          <p:cNvSpPr/>
          <p:nvPr/>
        </p:nvSpPr>
        <p:spPr>
          <a:xfrm rot="5400000">
            <a:off x="5808980" y="-5953762"/>
            <a:ext cx="462703" cy="122529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554F6F58-A904-7D42-C57A-21637602B129}"/>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5" name="Stačiakampis 14">
            <a:extLst>
              <a:ext uri="{FF2B5EF4-FFF2-40B4-BE49-F238E27FC236}">
                <a16:creationId xmlns:a16="http://schemas.microsoft.com/office/drawing/2014/main" id="{85AEA06C-5333-B243-C046-975CBD4BDF0F}"/>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04675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091BDB-3512-37BC-AE72-DE63BEB41909}"/>
              </a:ext>
            </a:extLst>
          </p:cNvPr>
          <p:cNvSpPr txBox="1"/>
          <p:nvPr/>
        </p:nvSpPr>
        <p:spPr>
          <a:xfrm>
            <a:off x="382552" y="301273"/>
            <a:ext cx="1181297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dirty="0">
                <a:ea typeface="Calibri"/>
                <a:cs typeface="Calibri"/>
              </a:rPr>
              <a:t>5) Geležies drožlės </a:t>
            </a:r>
            <a:endParaRPr lang="lt-LT" dirty="0"/>
          </a:p>
          <a:p>
            <a:r>
              <a:rPr lang="lt-LT" b="1" dirty="0">
                <a:ea typeface="Calibri"/>
                <a:cs typeface="Calibri"/>
              </a:rPr>
              <a:t>Hipotezė</a:t>
            </a:r>
            <a:r>
              <a:rPr lang="lt-LT" dirty="0">
                <a:ea typeface="Calibri"/>
                <a:cs typeface="Calibri"/>
              </a:rPr>
              <a:t>: mūsų hipotezė yra, kad magnetas traukia geležies drožles.</a:t>
            </a:r>
          </a:p>
          <a:p>
            <a:r>
              <a:rPr lang="lt-LT" b="1" dirty="0">
                <a:ea typeface="Calibri"/>
                <a:cs typeface="Calibri"/>
              </a:rPr>
              <a:t>Eksperimento tikslas</a:t>
            </a:r>
            <a:r>
              <a:rPr lang="lt-LT" dirty="0">
                <a:ea typeface="Calibri"/>
                <a:cs typeface="Calibri"/>
              </a:rPr>
              <a:t>: ištirti magnetą, kaip jis veikia geležies drožles.</a:t>
            </a:r>
          </a:p>
          <a:p>
            <a:r>
              <a:rPr lang="lt-LT" b="1" dirty="0">
                <a:ea typeface="Calibri"/>
                <a:cs typeface="Calibri"/>
              </a:rPr>
              <a:t>Priemones</a:t>
            </a:r>
            <a:r>
              <a:rPr lang="lt-LT" dirty="0">
                <a:ea typeface="Calibri"/>
                <a:cs typeface="Calibri"/>
              </a:rPr>
              <a:t>: stačiakampio formos magnetas turintis šiaurinį, pietinį polius, indelis su geležies drožlėmis.</a:t>
            </a:r>
            <a:endParaRPr lang="lt-LT" dirty="0"/>
          </a:p>
          <a:p>
            <a:r>
              <a:rPr lang="lt-LT" b="1" dirty="0">
                <a:ea typeface="Calibri"/>
                <a:cs typeface="Calibri"/>
              </a:rPr>
              <a:t>Darbo eiga</a:t>
            </a:r>
            <a:r>
              <a:rPr lang="lt-LT" dirty="0">
                <a:ea typeface="Calibri"/>
                <a:cs typeface="Calibri"/>
              </a:rPr>
              <a:t>:</a:t>
            </a:r>
          </a:p>
          <a:p>
            <a:r>
              <a:rPr lang="lt-LT" dirty="0">
                <a:ea typeface="Calibri"/>
                <a:cs typeface="Calibri"/>
              </a:rPr>
              <a:t>Pridėjome magnetą ir stebėjome kaip į tai reaguoja geležies drožlės.</a:t>
            </a:r>
          </a:p>
          <a:p>
            <a:r>
              <a:rPr lang="lt-LT" dirty="0">
                <a:ea typeface="Calibri"/>
                <a:cs typeface="Calibri"/>
              </a:rPr>
              <a:t>Štai video medžiaga, kurią nufilmavome.</a:t>
            </a:r>
          </a:p>
        </p:txBody>
      </p:sp>
      <p:sp>
        <p:nvSpPr>
          <p:cNvPr id="5" name="TextBox 4">
            <a:extLst>
              <a:ext uri="{FF2B5EF4-FFF2-40B4-BE49-F238E27FC236}">
                <a16:creationId xmlns:a16="http://schemas.microsoft.com/office/drawing/2014/main" id="{F563A29F-123A-D55D-B368-A6338FFF2026}"/>
              </a:ext>
            </a:extLst>
          </p:cNvPr>
          <p:cNvSpPr txBox="1"/>
          <p:nvPr/>
        </p:nvSpPr>
        <p:spPr>
          <a:xfrm>
            <a:off x="381447" y="5619954"/>
            <a:ext cx="9791502" cy="400110"/>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b="1" dirty="0" err="1">
                <a:ea typeface="Calibri"/>
                <a:cs typeface="Calibri"/>
              </a:rPr>
              <a:t>Išvada</a:t>
            </a:r>
            <a:r>
              <a:rPr lang="en-US" dirty="0">
                <a:ea typeface="Calibri"/>
                <a:cs typeface="Calibri"/>
              </a:rPr>
              <a:t>: </a:t>
            </a:r>
            <a:r>
              <a:rPr lang="en-US" dirty="0" err="1">
                <a:ea typeface="Calibri"/>
                <a:cs typeface="Calibri"/>
              </a:rPr>
              <a:t>hipotezė</a:t>
            </a:r>
            <a:r>
              <a:rPr lang="en-US" dirty="0">
                <a:ea typeface="Calibri"/>
                <a:cs typeface="Calibri"/>
              </a:rPr>
              <a:t> </a:t>
            </a:r>
            <a:r>
              <a:rPr lang="en-US" dirty="0" err="1">
                <a:ea typeface="Calibri"/>
                <a:cs typeface="Calibri"/>
              </a:rPr>
              <a:t>pasiteisino</a:t>
            </a:r>
            <a:r>
              <a:rPr lang="en-US" dirty="0">
                <a:ea typeface="Calibri"/>
                <a:cs typeface="Calibri"/>
              </a:rPr>
              <a:t>, </a:t>
            </a:r>
            <a:r>
              <a:rPr lang="en-US" dirty="0" err="1">
                <a:ea typeface="Calibri"/>
                <a:cs typeface="Calibri"/>
              </a:rPr>
              <a:t>magnetas</a:t>
            </a:r>
            <a:r>
              <a:rPr lang="en-US" dirty="0">
                <a:ea typeface="Calibri"/>
                <a:cs typeface="Calibri"/>
              </a:rPr>
              <a:t> </a:t>
            </a:r>
            <a:r>
              <a:rPr lang="en-US" sz="2000" dirty="0" err="1">
                <a:ea typeface="Calibri"/>
                <a:cs typeface="Calibri"/>
              </a:rPr>
              <a:t>traukia</a:t>
            </a:r>
            <a:r>
              <a:rPr lang="en-US" dirty="0">
                <a:ea typeface="Calibri"/>
                <a:cs typeface="Calibri"/>
              </a:rPr>
              <a:t> </a:t>
            </a:r>
            <a:r>
              <a:rPr lang="en-US" dirty="0" err="1">
                <a:ea typeface="Calibri"/>
                <a:cs typeface="Calibri"/>
              </a:rPr>
              <a:t>geležies</a:t>
            </a:r>
            <a:r>
              <a:rPr lang="en-US" dirty="0">
                <a:ea typeface="Calibri"/>
                <a:cs typeface="Calibri"/>
              </a:rPr>
              <a:t> </a:t>
            </a:r>
            <a:r>
              <a:rPr lang="en-US" dirty="0" err="1">
                <a:ea typeface="Calibri"/>
                <a:cs typeface="Calibri"/>
              </a:rPr>
              <a:t>drožles</a:t>
            </a:r>
            <a:r>
              <a:rPr lang="en-US" dirty="0">
                <a:ea typeface="Calibri"/>
                <a:cs typeface="Calibri"/>
              </a:rPr>
              <a:t>.</a:t>
            </a:r>
          </a:p>
        </p:txBody>
      </p:sp>
      <p:pic>
        <p:nvPicPr>
          <p:cNvPr id="2" name="MicrosoftTeams-video (3)">
            <a:hlinkClick r:id="" action="ppaction://media"/>
            <a:extLst>
              <a:ext uri="{FF2B5EF4-FFF2-40B4-BE49-F238E27FC236}">
                <a16:creationId xmlns:a16="http://schemas.microsoft.com/office/drawing/2014/main" id="{EA34D571-2AE0-9192-4F76-5E246CA8A2C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85128" y="2545080"/>
            <a:ext cx="1656397" cy="2875280"/>
          </a:xfrm>
          <a:prstGeom prst="rect">
            <a:avLst/>
          </a:prstGeom>
        </p:spPr>
      </p:pic>
      <p:pic>
        <p:nvPicPr>
          <p:cNvPr id="3" name="MicrosoftTeams-video (2)">
            <a:hlinkClick r:id="" action="ppaction://media"/>
            <a:extLst>
              <a:ext uri="{FF2B5EF4-FFF2-40B4-BE49-F238E27FC236}">
                <a16:creationId xmlns:a16="http://schemas.microsoft.com/office/drawing/2014/main" id="{1F77FB6B-6032-A1C2-7CE4-3DBCF3DCB5B0}"/>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2530158" y="2524760"/>
            <a:ext cx="1655445" cy="2875280"/>
          </a:xfrm>
          <a:prstGeom prst="rect">
            <a:avLst/>
          </a:prstGeom>
        </p:spPr>
      </p:pic>
      <p:pic>
        <p:nvPicPr>
          <p:cNvPr id="6" name="MicrosoftTeams-video (1)">
            <a:hlinkClick r:id="" action="ppaction://media"/>
            <a:extLst>
              <a:ext uri="{FF2B5EF4-FFF2-40B4-BE49-F238E27FC236}">
                <a16:creationId xmlns:a16="http://schemas.microsoft.com/office/drawing/2014/main" id="{FE1F4F2B-3B1E-E37C-5C0E-F2D5C363D654}"/>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4957128" y="2534920"/>
            <a:ext cx="1656397" cy="2976880"/>
          </a:xfrm>
          <a:prstGeom prst="rect">
            <a:avLst/>
          </a:prstGeom>
        </p:spPr>
      </p:pic>
      <p:sp>
        <p:nvSpPr>
          <p:cNvPr id="8" name="Stačiakampis 7">
            <a:extLst>
              <a:ext uri="{FF2B5EF4-FFF2-40B4-BE49-F238E27FC236}">
                <a16:creationId xmlns:a16="http://schemas.microsoft.com/office/drawing/2014/main" id="{7201EFD5-F688-3773-9D6E-7420AFC65898}"/>
              </a:ext>
            </a:extLst>
          </p:cNvPr>
          <p:cNvSpPr/>
          <p:nvPr/>
        </p:nvSpPr>
        <p:spPr>
          <a:xfrm rot="5400000">
            <a:off x="5849620" y="556259"/>
            <a:ext cx="493183" cy="122021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430CC685-FE7F-B3F4-E5D7-328295B351DB}"/>
              </a:ext>
            </a:extLst>
          </p:cNvPr>
          <p:cNvSpPr/>
          <p:nvPr/>
        </p:nvSpPr>
        <p:spPr>
          <a:xfrm>
            <a:off x="11623040" y="0"/>
            <a:ext cx="57446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44C044D8-07AA-57A2-A4FE-B31E092C7709}"/>
              </a:ext>
            </a:extLst>
          </p:cNvPr>
          <p:cNvSpPr/>
          <p:nvPr/>
        </p:nvSpPr>
        <p:spPr>
          <a:xfrm rot="5400000">
            <a:off x="5864860" y="520699"/>
            <a:ext cx="483023" cy="12181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696397207"/>
      </p:ext>
    </p:extLst>
  </p:cSld>
  <p:clrMapOvr>
    <a:masterClrMapping/>
  </p:clrMapOvr>
  <p:timing>
    <p:tnLst>
      <p:par>
        <p:cTn id="1" dur="indefinite" restart="never" nodeType="tmRoot">
          <p:childTnLst>
            <p:video>
              <p:cMediaNode>
                <p:cTn id="2" fill="hold" display="0">
                  <p:stCondLst>
                    <p:cond delay="indefinite"/>
                  </p:stCondLst>
                </p:cTn>
                <p:tgtEl>
                  <p:spTgt spid="2"/>
                </p:tgtEl>
              </p:cMediaNode>
            </p:video>
            <p:video>
              <p:cMediaNode>
                <p:cTn id="3" fill="hold" display="0">
                  <p:stCondLst>
                    <p:cond delay="indefinite"/>
                  </p:stCondLst>
                </p:cTn>
                <p:tgtEl>
                  <p:spTgt spid="3"/>
                </p:tgtEl>
              </p:cMediaNode>
            </p:video>
            <p:video>
              <p:cMediaNode>
                <p:cTn id="4" fill="hold" display="0">
                  <p:stCondLst>
                    <p:cond delay="indefinite"/>
                  </p:stCondLst>
                </p:cTn>
                <p:tgtEl>
                  <p:spTgt spid="6"/>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74A71B-B3B5-8056-E851-E5009F5A1C62}"/>
              </a:ext>
            </a:extLst>
          </p:cNvPr>
          <p:cNvSpPr txBox="1"/>
          <p:nvPr/>
        </p:nvSpPr>
        <p:spPr>
          <a:xfrm>
            <a:off x="-30480" y="325119"/>
            <a:ext cx="12192000"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28600">
              <a:lnSpc>
                <a:spcPct val="90000"/>
              </a:lnSpc>
              <a:spcAft>
                <a:spcPts val="600"/>
              </a:spcAft>
              <a:buFont typeface="Arial,Sans-Serif"/>
              <a:buChar char="•"/>
            </a:pPr>
            <a:r>
              <a:rPr lang="lt-LT" sz="2000">
                <a:ea typeface="Calibri"/>
                <a:cs typeface="Calibri"/>
              </a:rPr>
              <a:t>6) </a:t>
            </a:r>
            <a:r>
              <a:rPr lang="lt-LT" sz="2000" b="1">
                <a:ea typeface="Calibri"/>
                <a:cs typeface="Calibri"/>
              </a:rPr>
              <a:t>Magnetas ir kompasas</a:t>
            </a:r>
          </a:p>
          <a:p>
            <a:pPr marL="285750" indent="-228600">
              <a:lnSpc>
                <a:spcPct val="90000"/>
              </a:lnSpc>
              <a:spcAft>
                <a:spcPts val="600"/>
              </a:spcAft>
              <a:buFont typeface="Arial,Sans-Serif"/>
              <a:buChar char="•"/>
            </a:pPr>
            <a:r>
              <a:rPr lang="lt-LT" sz="2000" b="1">
                <a:ea typeface="Calibri"/>
                <a:cs typeface="Calibri"/>
              </a:rPr>
              <a:t>Hipotezė</a:t>
            </a:r>
            <a:r>
              <a:rPr lang="lt-LT" sz="2000">
                <a:ea typeface="Calibri"/>
                <a:cs typeface="Calibri"/>
              </a:rPr>
              <a:t>: mūsų hipotezė yra, kad magnetas trauks kompaso adatėlę ir ją trauks į tą pačią pusę kur bus judinamas magnetas.</a:t>
            </a:r>
          </a:p>
          <a:p>
            <a:pPr marL="285750" indent="-228600">
              <a:lnSpc>
                <a:spcPct val="90000"/>
              </a:lnSpc>
              <a:spcAft>
                <a:spcPts val="600"/>
              </a:spcAft>
              <a:buFont typeface="Arial,Sans-Serif"/>
              <a:buChar char="•"/>
            </a:pPr>
            <a:r>
              <a:rPr lang="lt-LT" sz="2000" b="1">
                <a:ea typeface="Calibri"/>
                <a:cs typeface="Calibri"/>
              </a:rPr>
              <a:t>Eksperimento tikslas:</a:t>
            </a:r>
            <a:r>
              <a:rPr lang="lt-LT" sz="2000">
                <a:ea typeface="Calibri"/>
                <a:cs typeface="Calibri"/>
              </a:rPr>
              <a:t> ištirti kaip magnetas veikia kompasą.</a:t>
            </a:r>
          </a:p>
          <a:p>
            <a:pPr marL="285750" indent="-228600">
              <a:lnSpc>
                <a:spcPct val="90000"/>
              </a:lnSpc>
              <a:spcAft>
                <a:spcPts val="600"/>
              </a:spcAft>
              <a:buFont typeface="Arial,Sans-Serif"/>
              <a:buChar char="•"/>
            </a:pPr>
            <a:r>
              <a:rPr lang="lt-LT" sz="2000" b="1">
                <a:ea typeface="Calibri"/>
                <a:cs typeface="Calibri"/>
              </a:rPr>
              <a:t>Priemonės:</a:t>
            </a:r>
            <a:r>
              <a:rPr lang="lt-LT" sz="2000">
                <a:ea typeface="Calibri"/>
                <a:cs typeface="Calibri"/>
              </a:rPr>
              <a:t> stačiakampio formos magnetas turintis šiaurinį, pietinį polius, kompasas.</a:t>
            </a:r>
          </a:p>
          <a:p>
            <a:pPr marL="285750" indent="-228600">
              <a:lnSpc>
                <a:spcPct val="90000"/>
              </a:lnSpc>
              <a:spcAft>
                <a:spcPts val="600"/>
              </a:spcAft>
              <a:buFont typeface="Arial,Sans-Serif"/>
              <a:buChar char="•"/>
            </a:pPr>
            <a:r>
              <a:rPr lang="lt-LT" sz="2000" b="1">
                <a:ea typeface="Calibri"/>
                <a:cs typeface="Calibri"/>
              </a:rPr>
              <a:t>Darbo eiga:</a:t>
            </a:r>
          </a:p>
          <a:p>
            <a:pPr marL="285750" indent="-228600">
              <a:lnSpc>
                <a:spcPct val="90000"/>
              </a:lnSpc>
              <a:spcAft>
                <a:spcPts val="600"/>
              </a:spcAft>
              <a:buFont typeface="Arial,Sans-Serif"/>
              <a:buChar char="•"/>
            </a:pPr>
            <a:r>
              <a:rPr lang="lt-LT" sz="2000">
                <a:ea typeface="Calibri"/>
                <a:cs typeface="Calibri"/>
              </a:rPr>
              <a:t>Pridėti magnetą prie kompaso ir stebėti kas vyksta.</a:t>
            </a:r>
          </a:p>
          <a:p>
            <a:pPr marL="285750" indent="-228600">
              <a:lnSpc>
                <a:spcPct val="90000"/>
              </a:lnSpc>
              <a:spcAft>
                <a:spcPts val="600"/>
              </a:spcAft>
              <a:buFont typeface="Arial,Sans-Serif"/>
              <a:buChar char="•"/>
            </a:pPr>
            <a:endParaRPr lang="lt-LT" sz="2000">
              <a:ea typeface="Calibri"/>
              <a:cs typeface="Calibri"/>
            </a:endParaRPr>
          </a:p>
        </p:txBody>
      </p:sp>
      <p:pic>
        <p:nvPicPr>
          <p:cNvPr id="6" name="MicrosoftTeams-video (4)">
            <a:hlinkClick r:id="" action="ppaction://media"/>
            <a:extLst>
              <a:ext uri="{FF2B5EF4-FFF2-40B4-BE49-F238E27FC236}">
                <a16:creationId xmlns:a16="http://schemas.microsoft.com/office/drawing/2014/main" id="{26E10399-F8E1-83E8-FAC5-0F1670B4B7D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3608" y="2941320"/>
            <a:ext cx="1615757" cy="2773680"/>
          </a:xfrm>
          <a:prstGeom prst="rect">
            <a:avLst/>
          </a:prstGeom>
        </p:spPr>
      </p:pic>
      <p:sp>
        <p:nvSpPr>
          <p:cNvPr id="8" name="TextBox 7">
            <a:extLst>
              <a:ext uri="{FF2B5EF4-FFF2-40B4-BE49-F238E27FC236}">
                <a16:creationId xmlns:a16="http://schemas.microsoft.com/office/drawing/2014/main" id="{EDC65F75-BE57-44CF-A3E9-D2C3A2D3BF21}"/>
              </a:ext>
            </a:extLst>
          </p:cNvPr>
          <p:cNvSpPr txBox="1"/>
          <p:nvPr/>
        </p:nvSpPr>
        <p:spPr>
          <a:xfrm>
            <a:off x="375920" y="5882640"/>
            <a:ext cx="1136904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b="1"/>
              <a:t>Išvada</a:t>
            </a:r>
            <a:r>
              <a:rPr lang="lt-LT" sz="2000"/>
              <a:t>: hipotezė pasiteisino, magnetas traukia kompaso adatėlę į tą pačią pusę, į kurią pats yra nešamas</a:t>
            </a:r>
            <a:endParaRPr lang="lt-LT"/>
          </a:p>
        </p:txBody>
      </p:sp>
      <p:pic>
        <p:nvPicPr>
          <p:cNvPr id="11" name="Paveikslėlis 10" descr="Paveikslėlis, kuriame yra tekstas, laikrodis, stalas, vidaus&#10;&#10;Automatiškai sugeneruotas aprašymas">
            <a:extLst>
              <a:ext uri="{FF2B5EF4-FFF2-40B4-BE49-F238E27FC236}">
                <a16:creationId xmlns:a16="http://schemas.microsoft.com/office/drawing/2014/main" id="{E4DD5513-6C26-29B2-49F4-705D28B918B8}"/>
              </a:ext>
            </a:extLst>
          </p:cNvPr>
          <p:cNvPicPr>
            <a:picLocks noChangeAspect="1"/>
          </p:cNvPicPr>
          <p:nvPr/>
        </p:nvPicPr>
        <p:blipFill>
          <a:blip r:embed="rId5"/>
          <a:stretch>
            <a:fillRect/>
          </a:stretch>
        </p:blipFill>
        <p:spPr>
          <a:xfrm>
            <a:off x="2876868" y="2946400"/>
            <a:ext cx="1541145" cy="2773680"/>
          </a:xfrm>
          <a:prstGeom prst="rect">
            <a:avLst/>
          </a:prstGeom>
        </p:spPr>
      </p:pic>
      <p:pic>
        <p:nvPicPr>
          <p:cNvPr id="12" name="Paveikslėlis 11" descr="Paveikslėlis, kuriame yra tekstas, asmuo, stalas, vidaus&#10;&#10;Automatiškai sugeneruotas aprašymas">
            <a:extLst>
              <a:ext uri="{FF2B5EF4-FFF2-40B4-BE49-F238E27FC236}">
                <a16:creationId xmlns:a16="http://schemas.microsoft.com/office/drawing/2014/main" id="{D15923DB-9F82-71D8-F1B2-C0C90374A1A7}"/>
              </a:ext>
            </a:extLst>
          </p:cNvPr>
          <p:cNvPicPr>
            <a:picLocks noChangeAspect="1"/>
          </p:cNvPicPr>
          <p:nvPr/>
        </p:nvPicPr>
        <p:blipFill>
          <a:blip r:embed="rId6"/>
          <a:stretch>
            <a:fillRect/>
          </a:stretch>
        </p:blipFill>
        <p:spPr>
          <a:xfrm>
            <a:off x="4786948" y="2946400"/>
            <a:ext cx="1541145" cy="2773680"/>
          </a:xfrm>
          <a:prstGeom prst="rect">
            <a:avLst/>
          </a:prstGeom>
        </p:spPr>
      </p:pic>
      <p:sp>
        <p:nvSpPr>
          <p:cNvPr id="3" name="Stačiakampis 2">
            <a:extLst>
              <a:ext uri="{FF2B5EF4-FFF2-40B4-BE49-F238E27FC236}">
                <a16:creationId xmlns:a16="http://schemas.microsoft.com/office/drawing/2014/main" id="{A94D2AE6-EF60-2BF3-CFDF-96C7D3EDEEB8}"/>
              </a:ext>
            </a:extLst>
          </p:cNvPr>
          <p:cNvSpPr/>
          <p:nvPr/>
        </p:nvSpPr>
        <p:spPr>
          <a:xfrm rot="5400000">
            <a:off x="5869940" y="525779"/>
            <a:ext cx="401743" cy="122529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34F53A87-3EEC-98B8-6C87-8F8FF04EB61E}"/>
              </a:ext>
            </a:extLst>
          </p:cNvPr>
          <p:cNvSpPr/>
          <p:nvPr/>
        </p:nvSpPr>
        <p:spPr>
          <a:xfrm>
            <a:off x="11744960" y="0"/>
            <a:ext cx="45254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628409396"/>
      </p:ext>
    </p:extLst>
  </p:cSld>
  <p:clrMapOvr>
    <a:masterClrMapping/>
  </p:clrMapOvr>
  <p:timing>
    <p:tnLst>
      <p:par>
        <p:cTn id="1" dur="indefinite" restart="never" nodeType="tmRoot">
          <p:childTnLst>
            <p:video>
              <p:cMediaNode>
                <p:cTn id="2" fill="hold" display="0">
                  <p:stCondLst>
                    <p:cond delay="indefinite"/>
                  </p:stCondLst>
                </p:cTn>
                <p:tgtEl>
                  <p:spTgt spid="6"/>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30CF85-1E57-6198-6643-73106C90F560}"/>
              </a:ext>
            </a:extLst>
          </p:cNvPr>
          <p:cNvSpPr txBox="1"/>
          <p:nvPr/>
        </p:nvSpPr>
        <p:spPr>
          <a:xfrm>
            <a:off x="284479" y="274320"/>
            <a:ext cx="1178560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dirty="0">
                <a:ea typeface="Calibri"/>
                <a:cs typeface="Calibri"/>
              </a:rPr>
              <a:t>7)</a:t>
            </a:r>
            <a:r>
              <a:rPr lang="lt-LT" b="1" dirty="0">
                <a:ea typeface="Calibri"/>
                <a:cs typeface="Calibri"/>
              </a:rPr>
              <a:t>Magnetas po popieriaus lapu</a:t>
            </a:r>
          </a:p>
          <a:p>
            <a:r>
              <a:rPr lang="lt-LT" b="1" dirty="0">
                <a:ea typeface="Calibri"/>
                <a:cs typeface="Calibri"/>
              </a:rPr>
              <a:t>Hipotezė</a:t>
            </a:r>
            <a:r>
              <a:rPr lang="lt-LT" dirty="0">
                <a:ea typeface="Calibri"/>
                <a:cs typeface="Calibri"/>
              </a:rPr>
              <a:t>: mūsų hipotezė yra stebėti ar braukiant žirkles metaliniu galu bus įmanoma nustatyti kurioje lapo pusėje yra magnetas.</a:t>
            </a:r>
          </a:p>
          <a:p>
            <a:r>
              <a:rPr lang="lt-LT" b="1" dirty="0">
                <a:ea typeface="Calibri"/>
                <a:cs typeface="Calibri"/>
              </a:rPr>
              <a:t>Eksperimento tikslas</a:t>
            </a:r>
            <a:r>
              <a:rPr lang="lt-LT" dirty="0">
                <a:ea typeface="Calibri"/>
                <a:cs typeface="Calibri"/>
              </a:rPr>
              <a:t>: stebėti ar pavyks atpažinti kur yra magnetas po popieriaus lapu.</a:t>
            </a:r>
          </a:p>
          <a:p>
            <a:r>
              <a:rPr lang="lt-LT" b="1" dirty="0">
                <a:ea typeface="Calibri"/>
                <a:cs typeface="Calibri"/>
              </a:rPr>
              <a:t>Priemonės</a:t>
            </a:r>
            <a:r>
              <a:rPr lang="lt-LT" dirty="0">
                <a:ea typeface="Calibri"/>
                <a:cs typeface="Calibri"/>
              </a:rPr>
              <a:t>: a4 popieriaus lapas, magnetas,  smulkus mažas daiktas, maža žirklės metaliniu galu.</a:t>
            </a:r>
          </a:p>
          <a:p>
            <a:r>
              <a:rPr lang="lt-LT" b="1" dirty="0">
                <a:ea typeface="Calibri"/>
                <a:cs typeface="Calibri"/>
              </a:rPr>
              <a:t>Darbo eiga</a:t>
            </a:r>
            <a:r>
              <a:rPr lang="lt-LT" dirty="0">
                <a:ea typeface="Calibri"/>
                <a:cs typeface="Calibri"/>
              </a:rPr>
              <a:t>:</a:t>
            </a:r>
          </a:p>
          <a:p>
            <a:r>
              <a:rPr lang="lt-LT" dirty="0">
                <a:ea typeface="Calibri"/>
                <a:cs typeface="Calibri"/>
              </a:rPr>
              <a:t>Perlenkiame popieriaus lapą ir po juo padedame magnetą, ir smulkų mažą daiktą, juos uždengiame. Tada žirklių galą braukiame pro popieriaus lapą ir stebime kurioje pusėje prikibs magnetas(taip nustatysime kuris iš dviejų daiktų yra magnetas ir kurioje pusėje jis yra).</a:t>
            </a:r>
          </a:p>
          <a:p>
            <a:endParaRPr lang="lt-LT" dirty="0">
              <a:ea typeface="Calibri"/>
              <a:cs typeface="Calibri"/>
            </a:endParaRPr>
          </a:p>
          <a:p>
            <a:endParaRPr lang="lt-LT" dirty="0">
              <a:ea typeface="Calibri"/>
              <a:cs typeface="Calibri"/>
            </a:endParaRPr>
          </a:p>
        </p:txBody>
      </p:sp>
      <p:pic>
        <p:nvPicPr>
          <p:cNvPr id="3" name="MicrosoftTeams-video (7)">
            <a:hlinkClick r:id="" action="ppaction://media"/>
            <a:extLst>
              <a:ext uri="{FF2B5EF4-FFF2-40B4-BE49-F238E27FC236}">
                <a16:creationId xmlns:a16="http://schemas.microsoft.com/office/drawing/2014/main" id="{79A32CA0-D8FF-B7B8-1B86-D491381FD4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920808" y="2514600"/>
            <a:ext cx="1879917" cy="3139440"/>
          </a:xfrm>
          <a:prstGeom prst="rect">
            <a:avLst/>
          </a:prstGeom>
        </p:spPr>
      </p:pic>
      <p:sp>
        <p:nvSpPr>
          <p:cNvPr id="7" name="TextBox 6">
            <a:extLst>
              <a:ext uri="{FF2B5EF4-FFF2-40B4-BE49-F238E27FC236}">
                <a16:creationId xmlns:a16="http://schemas.microsoft.com/office/drawing/2014/main" id="{C6A685C2-E4D9-A3DD-61CE-3EE2F01DB48C}"/>
              </a:ext>
            </a:extLst>
          </p:cNvPr>
          <p:cNvSpPr txBox="1"/>
          <p:nvPr/>
        </p:nvSpPr>
        <p:spPr>
          <a:xfrm>
            <a:off x="396240" y="5740400"/>
            <a:ext cx="7988105" cy="369332"/>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b="1" dirty="0">
                <a:cs typeface="Calibri"/>
              </a:rPr>
              <a:t>Išvada</a:t>
            </a:r>
            <a:r>
              <a:rPr lang="lt-LT" dirty="0">
                <a:cs typeface="Calibri"/>
              </a:rPr>
              <a:t>: hipotezė pasiteisino ir pavyko nustatyti kurioje pusėje yra magnetas.</a:t>
            </a:r>
            <a:endParaRPr lang="lt-LT" dirty="0"/>
          </a:p>
        </p:txBody>
      </p:sp>
      <p:sp>
        <p:nvSpPr>
          <p:cNvPr id="5" name="Stačiakampis 4">
            <a:extLst>
              <a:ext uri="{FF2B5EF4-FFF2-40B4-BE49-F238E27FC236}">
                <a16:creationId xmlns:a16="http://schemas.microsoft.com/office/drawing/2014/main" id="{5895F543-8367-DEF3-53BF-141B7238C5FE}"/>
              </a:ext>
            </a:extLst>
          </p:cNvPr>
          <p:cNvSpPr/>
          <p:nvPr/>
        </p:nvSpPr>
        <p:spPr>
          <a:xfrm rot="5400000">
            <a:off x="5880100" y="586739"/>
            <a:ext cx="432223" cy="122021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F1744C94-E683-7505-6101-615612965450}"/>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778176433"/>
      </p:ext>
    </p:extLst>
  </p:cSld>
  <p:clrMapOvr>
    <a:masterClrMapping/>
  </p:clrMapOvr>
  <p:timing>
    <p:tnLst>
      <p:par>
        <p:cTn id="1" dur="indefinite" restart="never" nodeType="tmRoot">
          <p:childTnLst>
            <p:video>
              <p:cMediaNode>
                <p:cTn id="2"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9601F0-0F5E-1A67-6384-8845C521ADC6}"/>
              </a:ext>
            </a:extLst>
          </p:cNvPr>
          <p:cNvSpPr txBox="1"/>
          <p:nvPr/>
        </p:nvSpPr>
        <p:spPr>
          <a:xfrm>
            <a:off x="349249" y="285750"/>
            <a:ext cx="1156758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a:cs typeface="Calibri"/>
              </a:rPr>
              <a:t>8)Nustatome kurioje pusėje po popieriaus lapu yra magnetas naudojantis kompasu</a:t>
            </a:r>
          </a:p>
          <a:p>
            <a:r>
              <a:rPr lang="lt-LT" b="1">
                <a:cs typeface="Calibri"/>
              </a:rPr>
              <a:t>Hipotezė</a:t>
            </a:r>
            <a:r>
              <a:rPr lang="lt-LT">
                <a:cs typeface="Calibri"/>
              </a:rPr>
              <a:t>: mūsų hipotezė yra, kad kompaso rodyklėlė padės nustatyti kurioje lapo pusėje yra magnetas</a:t>
            </a:r>
          </a:p>
          <a:p>
            <a:r>
              <a:rPr lang="lt-LT" b="1">
                <a:cs typeface="Calibri"/>
              </a:rPr>
              <a:t>Tyrimo tikslas: </a:t>
            </a:r>
            <a:r>
              <a:rPr lang="lt-LT">
                <a:cs typeface="Calibri"/>
              </a:rPr>
              <a:t>stebėti ar pavyks naudojantis kompasu nustatyti kurioje pusėje yra magnetas</a:t>
            </a:r>
          </a:p>
          <a:p>
            <a:r>
              <a:rPr lang="lt-LT" b="1">
                <a:cs typeface="Calibri"/>
              </a:rPr>
              <a:t>Priemonės</a:t>
            </a:r>
            <a:r>
              <a:rPr lang="lt-LT">
                <a:cs typeface="Calibri"/>
              </a:rPr>
              <a:t>:a4 popieriaus lapas, magnetas,  smulkus mažas daiktas, kompasas.</a:t>
            </a:r>
          </a:p>
          <a:p>
            <a:r>
              <a:rPr lang="lt-LT" b="1">
                <a:cs typeface="Calibri"/>
              </a:rPr>
              <a:t>Darbo eiga: </a:t>
            </a:r>
            <a:r>
              <a:rPr lang="lt-LT">
                <a:cs typeface="Calibri"/>
              </a:rPr>
              <a:t>Perlenkiame popieriaus lapą ir po juo padedame magnetą, ir smulkų mažą daiktą, juos uždengiame. Tada pridedame kompasą prie kiekvienos popieriaus lapo pusės ir stebime kas vyksta.</a:t>
            </a:r>
          </a:p>
          <a:p>
            <a:endParaRPr lang="lt-LT">
              <a:cs typeface="Calibri"/>
            </a:endParaRPr>
          </a:p>
          <a:p>
            <a:endParaRPr lang="lt-LT">
              <a:cs typeface="Calibri"/>
            </a:endParaRPr>
          </a:p>
        </p:txBody>
      </p:sp>
      <p:pic>
        <p:nvPicPr>
          <p:cNvPr id="4" name="Paveikslėlis 3" descr="Paveikslėlis, kuriame yra tekstas, asmuo, stalas, vidaus&#10;&#10;Automatiškai sugeneruotas aprašymas">
            <a:extLst>
              <a:ext uri="{FF2B5EF4-FFF2-40B4-BE49-F238E27FC236}">
                <a16:creationId xmlns:a16="http://schemas.microsoft.com/office/drawing/2014/main" id="{56C6D8BC-DA82-7672-93C2-1816225F8DC7}"/>
              </a:ext>
            </a:extLst>
          </p:cNvPr>
          <p:cNvPicPr>
            <a:picLocks noChangeAspect="1"/>
          </p:cNvPicPr>
          <p:nvPr/>
        </p:nvPicPr>
        <p:blipFill>
          <a:blip r:embed="rId4"/>
          <a:stretch>
            <a:fillRect/>
          </a:stretch>
        </p:blipFill>
        <p:spPr>
          <a:xfrm>
            <a:off x="4643438" y="2254250"/>
            <a:ext cx="1889125" cy="3291416"/>
          </a:xfrm>
          <a:prstGeom prst="rect">
            <a:avLst/>
          </a:prstGeom>
        </p:spPr>
      </p:pic>
      <p:pic>
        <p:nvPicPr>
          <p:cNvPr id="5" name="Paveikslėlis 4" descr="Paveikslėlis, kuriame yra tekstas, laikrodis, stalas, vidaus&#10;&#10;Automatiškai sugeneruotas aprašymas">
            <a:extLst>
              <a:ext uri="{FF2B5EF4-FFF2-40B4-BE49-F238E27FC236}">
                <a16:creationId xmlns:a16="http://schemas.microsoft.com/office/drawing/2014/main" id="{D633C2CF-8A05-1D6C-2C13-751ACC9E0FBF}"/>
              </a:ext>
            </a:extLst>
          </p:cNvPr>
          <p:cNvPicPr>
            <a:picLocks noChangeAspect="1"/>
          </p:cNvPicPr>
          <p:nvPr/>
        </p:nvPicPr>
        <p:blipFill>
          <a:blip r:embed="rId5"/>
          <a:stretch>
            <a:fillRect/>
          </a:stretch>
        </p:blipFill>
        <p:spPr>
          <a:xfrm>
            <a:off x="7310437" y="2254249"/>
            <a:ext cx="1762126" cy="3291417"/>
          </a:xfrm>
          <a:prstGeom prst="rect">
            <a:avLst/>
          </a:prstGeom>
        </p:spPr>
      </p:pic>
      <p:pic>
        <p:nvPicPr>
          <p:cNvPr id="6" name="MicrosoftTeams-video">
            <a:hlinkClick r:id="" action="ppaction://media"/>
            <a:extLst>
              <a:ext uri="{FF2B5EF4-FFF2-40B4-BE49-F238E27FC236}">
                <a16:creationId xmlns:a16="http://schemas.microsoft.com/office/drawing/2014/main" id="{C5B53E69-4F4F-7EC3-1589-4BA73491D93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63171" y="2252133"/>
            <a:ext cx="1879071" cy="3295650"/>
          </a:xfrm>
          <a:prstGeom prst="rect">
            <a:avLst/>
          </a:prstGeom>
        </p:spPr>
      </p:pic>
      <p:sp>
        <p:nvSpPr>
          <p:cNvPr id="7" name="TextBox 6">
            <a:extLst>
              <a:ext uri="{FF2B5EF4-FFF2-40B4-BE49-F238E27FC236}">
                <a16:creationId xmlns:a16="http://schemas.microsoft.com/office/drawing/2014/main" id="{9265E0B0-75E3-C438-0F4F-5B85EA12BE01}"/>
              </a:ext>
            </a:extLst>
          </p:cNvPr>
          <p:cNvSpPr txBox="1"/>
          <p:nvPr/>
        </p:nvSpPr>
        <p:spPr>
          <a:xfrm>
            <a:off x="698500" y="5672667"/>
            <a:ext cx="10541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b="1">
                <a:cs typeface="Calibri"/>
              </a:rPr>
              <a:t>Išvada: </a:t>
            </a:r>
            <a:r>
              <a:rPr lang="lt-LT">
                <a:cs typeface="Calibri"/>
              </a:rPr>
              <a:t>hipotezė pasiteisino naudojantis kompasu pavyko nustatyti kurioje pusėje yra magnetas.</a:t>
            </a:r>
            <a:endParaRPr lang="lt-LT" b="1"/>
          </a:p>
        </p:txBody>
      </p:sp>
      <p:sp>
        <p:nvSpPr>
          <p:cNvPr id="8" name="Stačiakampis 7">
            <a:extLst>
              <a:ext uri="{FF2B5EF4-FFF2-40B4-BE49-F238E27FC236}">
                <a16:creationId xmlns:a16="http://schemas.microsoft.com/office/drawing/2014/main" id="{1A516714-C32B-3B6E-5F8C-E2E88248DBD3}"/>
              </a:ext>
            </a:extLst>
          </p:cNvPr>
          <p:cNvSpPr/>
          <p:nvPr/>
        </p:nvSpPr>
        <p:spPr>
          <a:xfrm rot="5400000">
            <a:off x="5875020" y="571499"/>
            <a:ext cx="442383" cy="122021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A0907D56-B6FC-4B88-1E06-3D8C202882C9}"/>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6869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2C40C74-BD2C-4049-B899-53C3B8C0F192}"/>
              </a:ext>
            </a:extLst>
          </p:cNvPr>
          <p:cNvSpPr txBox="1"/>
          <p:nvPr/>
        </p:nvSpPr>
        <p:spPr>
          <a:xfrm>
            <a:off x="0" y="0"/>
            <a:ext cx="121920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a:cs typeface="Calibri"/>
              </a:rPr>
              <a:t>9)</a:t>
            </a:r>
            <a:r>
              <a:rPr lang="lt-LT" b="1">
                <a:cs typeface="Calibri"/>
              </a:rPr>
              <a:t>Dviejų magnetų sąveika</a:t>
            </a:r>
          </a:p>
          <a:p>
            <a:r>
              <a:rPr lang="lt-LT" b="1">
                <a:cs typeface="Calibri"/>
              </a:rPr>
              <a:t>Hipotezė: </a:t>
            </a:r>
            <a:r>
              <a:rPr lang="lt-LT">
                <a:cs typeface="Calibri"/>
              </a:rPr>
              <a:t>mūsų hipotezė yra, kad skirtingi magnetų poliai traukia vienas kitą, vienodi stumia.</a:t>
            </a:r>
            <a:endParaRPr lang="lt-LT">
              <a:ea typeface="Calibri"/>
              <a:cs typeface="Calibri"/>
            </a:endParaRPr>
          </a:p>
          <a:p>
            <a:r>
              <a:rPr lang="lt-LT" b="1">
                <a:cs typeface="Calibri"/>
              </a:rPr>
              <a:t>Tyrimo tikslas</a:t>
            </a:r>
            <a:r>
              <a:rPr lang="lt-LT">
                <a:cs typeface="Calibri"/>
              </a:rPr>
              <a:t>: stebėti ir išsiaiškinti kas vyksta kai traukiame magnetus šalia vienas kito.</a:t>
            </a:r>
            <a:endParaRPr lang="lt-LT">
              <a:ea typeface="Calibri"/>
              <a:cs typeface="Calibri"/>
            </a:endParaRPr>
          </a:p>
          <a:p>
            <a:r>
              <a:rPr lang="lt-LT" b="1">
                <a:cs typeface="Calibri"/>
              </a:rPr>
              <a:t>Priemonės: </a:t>
            </a:r>
            <a:r>
              <a:rPr lang="lt-LT">
                <a:cs typeface="Calibri"/>
              </a:rPr>
              <a:t>du magnetai.</a:t>
            </a:r>
            <a:endParaRPr lang="lt-LT">
              <a:ea typeface="Calibri"/>
              <a:cs typeface="Calibri"/>
            </a:endParaRPr>
          </a:p>
          <a:p>
            <a:r>
              <a:rPr lang="lt-LT" b="1">
                <a:cs typeface="Calibri"/>
              </a:rPr>
              <a:t>Darbo eiga: </a:t>
            </a:r>
            <a:r>
              <a:rPr lang="lt-LT">
                <a:cs typeface="Calibri"/>
              </a:rPr>
              <a:t>pasiimame du magnetus ir juo stumiame vieną šalia kito, stebime kas vyksta</a:t>
            </a:r>
            <a:endParaRPr lang="lt-LT">
              <a:ea typeface="Calibri"/>
              <a:cs typeface="Calibri"/>
            </a:endParaRPr>
          </a:p>
          <a:p>
            <a:endParaRPr lang="lt-LT">
              <a:cs typeface="Calibri"/>
            </a:endParaRPr>
          </a:p>
          <a:p>
            <a:endParaRPr lang="lt-LT">
              <a:cs typeface="Calibri"/>
            </a:endParaRPr>
          </a:p>
          <a:p>
            <a:endParaRPr lang="lt-LT">
              <a:cs typeface="Calibri"/>
            </a:endParaRPr>
          </a:p>
          <a:p>
            <a:endParaRPr lang="lt-LT">
              <a:cs typeface="Calibri"/>
            </a:endParaRPr>
          </a:p>
        </p:txBody>
      </p:sp>
      <p:pic>
        <p:nvPicPr>
          <p:cNvPr id="3" name="MicrosoftTeams-video (1)">
            <a:hlinkClick r:id="" action="ppaction://media"/>
            <a:extLst>
              <a:ext uri="{FF2B5EF4-FFF2-40B4-BE49-F238E27FC236}">
                <a16:creationId xmlns:a16="http://schemas.microsoft.com/office/drawing/2014/main" id="{3FCC3297-1715-BC4F-1E07-EFF051912DF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5228" y="1644462"/>
            <a:ext cx="1780679" cy="3089444"/>
          </a:xfrm>
          <a:prstGeom prst="rect">
            <a:avLst/>
          </a:prstGeom>
        </p:spPr>
      </p:pic>
      <p:sp>
        <p:nvSpPr>
          <p:cNvPr id="5" name="TextBox 4">
            <a:extLst>
              <a:ext uri="{FF2B5EF4-FFF2-40B4-BE49-F238E27FC236}">
                <a16:creationId xmlns:a16="http://schemas.microsoft.com/office/drawing/2014/main" id="{8FF9B699-0A0C-8F5C-286A-7F5742302D08}"/>
              </a:ext>
            </a:extLst>
          </p:cNvPr>
          <p:cNvSpPr txBox="1"/>
          <p:nvPr/>
        </p:nvSpPr>
        <p:spPr>
          <a:xfrm>
            <a:off x="180103" y="5601233"/>
            <a:ext cx="11348771" cy="369332"/>
          </a:xfrm>
          <a:prstGeom prst="rect">
            <a:avLst/>
          </a:prstGeom>
          <a:solidFill>
            <a:schemeClr val="accent1">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b="1" dirty="0">
                <a:ea typeface="Calibri"/>
                <a:cs typeface="Calibri"/>
              </a:rPr>
              <a:t>Išvada</a:t>
            </a:r>
            <a:r>
              <a:rPr lang="lt-LT" dirty="0">
                <a:ea typeface="Calibri"/>
                <a:cs typeface="Calibri"/>
              </a:rPr>
              <a:t>: mūsų hipotezė pasiteisino, skirtingi poliai traukia vienas kitą vienodi stumia.</a:t>
            </a:r>
          </a:p>
        </p:txBody>
      </p:sp>
      <p:pic>
        <p:nvPicPr>
          <p:cNvPr id="4" name="IMG_6770">
            <a:hlinkClick r:id="" action="ppaction://media"/>
            <a:extLst>
              <a:ext uri="{FF2B5EF4-FFF2-40B4-BE49-F238E27FC236}">
                <a16:creationId xmlns:a16="http://schemas.microsoft.com/office/drawing/2014/main" id="{8F2A94D7-ED10-BEA2-C7CA-37310DE30809}"/>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3527424" y="1459006"/>
            <a:ext cx="2571005" cy="3693459"/>
          </a:xfrm>
          <a:prstGeom prst="rect">
            <a:avLst/>
          </a:prstGeom>
        </p:spPr>
      </p:pic>
      <p:sp>
        <p:nvSpPr>
          <p:cNvPr id="7" name="Stačiakampis 6">
            <a:extLst>
              <a:ext uri="{FF2B5EF4-FFF2-40B4-BE49-F238E27FC236}">
                <a16:creationId xmlns:a16="http://schemas.microsoft.com/office/drawing/2014/main" id="{42B182E8-11F5-1B7C-4E36-ADC7AC5C68AA}"/>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BB5324D6-4254-68A2-D217-6BEA65003D31}"/>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73265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FE2BCA-7CF0-4743-4C95-5630395F360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b="1" kern="1200">
                <a:solidFill>
                  <a:srgbClr val="FFFFFF"/>
                </a:solidFill>
                <a:latin typeface="+mj-lt"/>
                <a:ea typeface="+mj-ea"/>
                <a:cs typeface="+mj-cs"/>
              </a:rPr>
              <a:t>Testas pasitikrinti žinias</a:t>
            </a:r>
          </a:p>
        </p:txBody>
      </p:sp>
      <p:pic>
        <p:nvPicPr>
          <p:cNvPr id="6" name="Picture 5" descr="A blue arrows pointing towards the earth&#10;&#10;Description generated with high confidence">
            <a:extLst>
              <a:ext uri="{FF2B5EF4-FFF2-40B4-BE49-F238E27FC236}">
                <a16:creationId xmlns:a16="http://schemas.microsoft.com/office/drawing/2014/main" id="{3609B3DD-49E6-4103-8346-441396EEC9AE}"/>
              </a:ext>
            </a:extLst>
          </p:cNvPr>
          <p:cNvPicPr>
            <a:picLocks noChangeAspect="1"/>
          </p:cNvPicPr>
          <p:nvPr/>
        </p:nvPicPr>
        <p:blipFill>
          <a:blip r:embed="rId2"/>
          <a:stretch>
            <a:fillRect/>
          </a:stretch>
        </p:blipFill>
        <p:spPr>
          <a:xfrm>
            <a:off x="4777316" y="1054590"/>
            <a:ext cx="6780700" cy="4746490"/>
          </a:xfrm>
          <a:prstGeom prst="rect">
            <a:avLst/>
          </a:prstGeom>
        </p:spPr>
      </p:pic>
      <p:sp>
        <p:nvSpPr>
          <p:cNvPr id="4" name="Stačiakampis 3">
            <a:extLst>
              <a:ext uri="{FF2B5EF4-FFF2-40B4-BE49-F238E27FC236}">
                <a16:creationId xmlns:a16="http://schemas.microsoft.com/office/drawing/2014/main" id="{601C78B9-CBAF-8E40-5020-946A9B4F432E}"/>
              </a:ext>
            </a:extLst>
          </p:cNvPr>
          <p:cNvSpPr/>
          <p:nvPr/>
        </p:nvSpPr>
        <p:spPr>
          <a:xfrm>
            <a:off x="314960" y="477520"/>
            <a:ext cx="924560" cy="3556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736252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AA34-7D1F-166B-A607-E721C6C37399}"/>
              </a:ext>
            </a:extLst>
          </p:cNvPr>
          <p:cNvSpPr>
            <a:spLocks noGrp="1"/>
          </p:cNvSpPr>
          <p:nvPr>
            <p:ph type="title"/>
          </p:nvPr>
        </p:nvSpPr>
        <p:spPr>
          <a:xfrm>
            <a:off x="-1555" y="229053"/>
            <a:ext cx="12195109" cy="1337226"/>
          </a:xfrm>
        </p:spPr>
        <p:txBody>
          <a:bodyPr/>
          <a:lstStyle/>
          <a:p>
            <a:r>
              <a:rPr lang="en-US" b="1">
                <a:ea typeface="Calibri Light"/>
                <a:cs typeface="Calibri Light"/>
              </a:rPr>
              <a:t>1)Kur </a:t>
            </a:r>
            <a:r>
              <a:rPr lang="en-US" b="1" err="1">
                <a:ea typeface="Calibri Light"/>
                <a:cs typeface="Calibri Light"/>
              </a:rPr>
              <a:t>yra</a:t>
            </a:r>
            <a:r>
              <a:rPr lang="en-US" b="1">
                <a:ea typeface="Calibri Light"/>
                <a:cs typeface="Calibri Light"/>
              </a:rPr>
              <a:t> </a:t>
            </a:r>
            <a:r>
              <a:rPr lang="en-US" b="1" err="1">
                <a:ea typeface="Calibri Light"/>
                <a:cs typeface="Calibri Light"/>
              </a:rPr>
              <a:t>panaudojamas</a:t>
            </a:r>
            <a:r>
              <a:rPr lang="en-US" b="1">
                <a:ea typeface="Calibri Light"/>
                <a:cs typeface="Calibri Light"/>
              </a:rPr>
              <a:t> </a:t>
            </a:r>
            <a:r>
              <a:rPr lang="en-US" b="1" err="1">
                <a:ea typeface="Calibri Light"/>
                <a:cs typeface="Calibri Light"/>
              </a:rPr>
              <a:t>Žemės</a:t>
            </a:r>
            <a:r>
              <a:rPr lang="en-US" b="1">
                <a:ea typeface="Calibri Light"/>
                <a:cs typeface="Calibri Light"/>
              </a:rPr>
              <a:t> </a:t>
            </a:r>
            <a:r>
              <a:rPr lang="en-US" b="1" err="1">
                <a:ea typeface="Calibri Light"/>
                <a:cs typeface="Calibri Light"/>
              </a:rPr>
              <a:t>magnetinis</a:t>
            </a:r>
            <a:r>
              <a:rPr lang="en-US" b="1">
                <a:ea typeface="Calibri Light"/>
                <a:cs typeface="Calibri Light"/>
              </a:rPr>
              <a:t> </a:t>
            </a:r>
            <a:r>
              <a:rPr lang="en-US" b="1" err="1">
                <a:ea typeface="Calibri Light"/>
                <a:cs typeface="Calibri Light"/>
              </a:rPr>
              <a:t>laukas</a:t>
            </a:r>
            <a:r>
              <a:rPr lang="en-US" b="1">
                <a:ea typeface="Calibri Light"/>
                <a:cs typeface="Calibri Light"/>
              </a:rPr>
              <a:t>?</a:t>
            </a:r>
          </a:p>
        </p:txBody>
      </p:sp>
      <p:graphicFrame>
        <p:nvGraphicFramePr>
          <p:cNvPr id="5" name="Content Placeholder 2">
            <a:extLst>
              <a:ext uri="{FF2B5EF4-FFF2-40B4-BE49-F238E27FC236}">
                <a16:creationId xmlns:a16="http://schemas.microsoft.com/office/drawing/2014/main" id="{543C8698-CA06-002A-685D-855C2CC20F9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Stačiakampis 23">
            <a:extLst>
              <a:ext uri="{FF2B5EF4-FFF2-40B4-BE49-F238E27FC236}">
                <a16:creationId xmlns:a16="http://schemas.microsoft.com/office/drawing/2014/main" id="{7C039624-A262-52CC-53D3-4223937B859A}"/>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858257111"/>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8E0007B-1658-F9E4-1CC2-40FCC79F0A7B}"/>
              </a:ext>
            </a:extLst>
          </p:cNvPr>
          <p:cNvSpPr>
            <a:spLocks noGrp="1"/>
          </p:cNvSpPr>
          <p:nvPr>
            <p:ph type="title"/>
          </p:nvPr>
        </p:nvSpPr>
        <p:spPr>
          <a:xfrm>
            <a:off x="838200" y="557188"/>
            <a:ext cx="10515600" cy="1133499"/>
          </a:xfrm>
        </p:spPr>
        <p:txBody>
          <a:bodyPr>
            <a:normAutofit/>
          </a:bodyPr>
          <a:lstStyle/>
          <a:p>
            <a:pPr algn="ctr"/>
            <a:r>
              <a:rPr lang="en-US" b="1">
                <a:ea typeface="Calibri Light"/>
                <a:cs typeface="Calibri Light"/>
              </a:rPr>
              <a:t>2)</a:t>
            </a:r>
            <a:r>
              <a:rPr lang="en-US" b="1" err="1">
                <a:ea typeface="Calibri Light"/>
                <a:cs typeface="Calibri Light"/>
              </a:rPr>
              <a:t>Kieno</a:t>
            </a:r>
            <a:r>
              <a:rPr lang="en-US" b="1">
                <a:ea typeface="Calibri Light"/>
                <a:cs typeface="Calibri Light"/>
              </a:rPr>
              <a:t> </a:t>
            </a:r>
            <a:r>
              <a:rPr lang="en-US" b="1" err="1">
                <a:ea typeface="Calibri Light"/>
                <a:cs typeface="Calibri Light"/>
              </a:rPr>
              <a:t>magnetinis</a:t>
            </a:r>
            <a:r>
              <a:rPr lang="en-US" b="1">
                <a:ea typeface="Calibri Light"/>
                <a:cs typeface="Calibri Light"/>
              </a:rPr>
              <a:t> </a:t>
            </a:r>
            <a:r>
              <a:rPr lang="en-US" b="1" err="1">
                <a:ea typeface="Calibri Light"/>
                <a:cs typeface="Calibri Light"/>
              </a:rPr>
              <a:t>laukas</a:t>
            </a:r>
            <a:r>
              <a:rPr lang="en-US" b="1">
                <a:ea typeface="Calibri Light"/>
                <a:cs typeface="Calibri Light"/>
              </a:rPr>
              <a:t> </a:t>
            </a:r>
            <a:r>
              <a:rPr lang="en-US" b="1" err="1">
                <a:ea typeface="Calibri Light"/>
                <a:cs typeface="Calibri Light"/>
              </a:rPr>
              <a:t>yra</a:t>
            </a:r>
            <a:r>
              <a:rPr lang="en-US" b="1">
                <a:ea typeface="Calibri Light"/>
                <a:cs typeface="Calibri Light"/>
              </a:rPr>
              <a:t> </a:t>
            </a:r>
            <a:r>
              <a:rPr lang="en-US" b="1" err="1">
                <a:ea typeface="Calibri Light"/>
                <a:cs typeface="Calibri Light"/>
              </a:rPr>
              <a:t>stipriausias</a:t>
            </a:r>
            <a:r>
              <a:rPr lang="en-US" b="1">
                <a:ea typeface="Calibri Light"/>
                <a:cs typeface="Calibri Light"/>
              </a:rPr>
              <a:t>?</a:t>
            </a:r>
            <a:endParaRPr lang="en-US" b="1"/>
          </a:p>
        </p:txBody>
      </p:sp>
      <p:graphicFrame>
        <p:nvGraphicFramePr>
          <p:cNvPr id="5" name="Content Placeholder 2">
            <a:extLst>
              <a:ext uri="{FF2B5EF4-FFF2-40B4-BE49-F238E27FC236}">
                <a16:creationId xmlns:a16="http://schemas.microsoft.com/office/drawing/2014/main" id="{B251B79C-6D0D-56DE-B932-BAE4FAAA8BE6}"/>
              </a:ext>
            </a:extLst>
          </p:cNvPr>
          <p:cNvGraphicFramePr>
            <a:graphicFrameLocks noGrp="1"/>
          </p:cNvGraphicFramePr>
          <p:nvPr>
            <p:ph idx="1"/>
            <p:extLst>
              <p:ext uri="{D42A27DB-BD31-4B8C-83A1-F6EECF244321}">
                <p14:modId xmlns:p14="http://schemas.microsoft.com/office/powerpoint/2010/main" val="2489774999"/>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BA9F3708-CEFD-A24B-708D-03B740DF9494}"/>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2953481"/>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D0542F-A864-2DC2-81AF-895E91320B46}"/>
              </a:ext>
            </a:extLst>
          </p:cNvPr>
          <p:cNvSpPr>
            <a:spLocks noGrp="1"/>
          </p:cNvSpPr>
          <p:nvPr>
            <p:ph type="title"/>
          </p:nvPr>
        </p:nvSpPr>
        <p:spPr>
          <a:xfrm>
            <a:off x="838200" y="557188"/>
            <a:ext cx="10515600" cy="1133499"/>
          </a:xfrm>
        </p:spPr>
        <p:txBody>
          <a:bodyPr>
            <a:normAutofit/>
          </a:bodyPr>
          <a:lstStyle/>
          <a:p>
            <a:r>
              <a:rPr lang="en-US" sz="5200" b="1">
                <a:ea typeface="Calibri Light"/>
                <a:cs typeface="Calibri Light"/>
              </a:rPr>
              <a:t>3)Koks </a:t>
            </a:r>
            <a:r>
              <a:rPr lang="en-US" sz="5200" b="1" err="1">
                <a:ea typeface="Calibri Light"/>
                <a:cs typeface="Calibri Light"/>
              </a:rPr>
              <a:t>yra</a:t>
            </a:r>
            <a:r>
              <a:rPr lang="en-US" sz="5200" b="1">
                <a:ea typeface="Calibri Light"/>
                <a:cs typeface="Calibri Light"/>
              </a:rPr>
              <a:t> </a:t>
            </a:r>
            <a:r>
              <a:rPr lang="en-US" sz="5200" b="1" err="1">
                <a:ea typeface="Calibri Light"/>
                <a:cs typeface="Calibri Light"/>
              </a:rPr>
              <a:t>magnetinio</a:t>
            </a:r>
            <a:r>
              <a:rPr lang="en-US" sz="5200" b="1">
                <a:ea typeface="Calibri Light"/>
                <a:cs typeface="Calibri Light"/>
              </a:rPr>
              <a:t> </a:t>
            </a:r>
            <a:r>
              <a:rPr lang="en-US" sz="5200" b="1" err="1">
                <a:ea typeface="Calibri Light"/>
                <a:cs typeface="Calibri Light"/>
              </a:rPr>
              <a:t>lauko</a:t>
            </a:r>
            <a:r>
              <a:rPr lang="en-US" sz="5200" b="1">
                <a:ea typeface="Calibri Light"/>
                <a:cs typeface="Calibri Light"/>
              </a:rPr>
              <a:t> </a:t>
            </a:r>
            <a:r>
              <a:rPr lang="en-US" sz="5200" b="1" err="1">
                <a:ea typeface="Calibri Light"/>
                <a:cs typeface="Calibri Light"/>
              </a:rPr>
              <a:t>poveikis</a:t>
            </a:r>
            <a:r>
              <a:rPr lang="en-US" sz="5200" b="1">
                <a:ea typeface="Calibri Light"/>
                <a:cs typeface="Calibri Light"/>
              </a:rPr>
              <a:t>?</a:t>
            </a:r>
            <a:endParaRPr lang="en-US" sz="5200" b="1"/>
          </a:p>
        </p:txBody>
      </p:sp>
      <p:graphicFrame>
        <p:nvGraphicFramePr>
          <p:cNvPr id="5" name="Content Placeholder 2">
            <a:extLst>
              <a:ext uri="{FF2B5EF4-FFF2-40B4-BE49-F238E27FC236}">
                <a16:creationId xmlns:a16="http://schemas.microsoft.com/office/drawing/2014/main" id="{9A29EE64-B23D-4A91-3940-0243A5BEC09B}"/>
              </a:ext>
            </a:extLst>
          </p:cNvPr>
          <p:cNvGraphicFramePr>
            <a:graphicFrameLocks noGrp="1"/>
          </p:cNvGraphicFramePr>
          <p:nvPr>
            <p:ph idx="1"/>
            <p:extLst>
              <p:ext uri="{D42A27DB-BD31-4B8C-83A1-F6EECF244321}">
                <p14:modId xmlns:p14="http://schemas.microsoft.com/office/powerpoint/2010/main" val="4667820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1F4D9293-0755-E16A-5B80-CAEA548F6E16}"/>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02219009"/>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11D57-879F-CB4D-1237-856037ACA317}"/>
              </a:ext>
            </a:extLst>
          </p:cNvPr>
          <p:cNvSpPr>
            <a:spLocks noGrp="1"/>
          </p:cNvSpPr>
          <p:nvPr>
            <p:ph type="title"/>
          </p:nvPr>
        </p:nvSpPr>
        <p:spPr/>
        <p:txBody>
          <a:bodyPr/>
          <a:lstStyle/>
          <a:p>
            <a:r>
              <a:rPr lang="en-US" b="1">
                <a:ea typeface="Calibri Light"/>
                <a:cs typeface="Calibri Light"/>
              </a:rPr>
              <a:t>4)</a:t>
            </a:r>
            <a:r>
              <a:rPr lang="en-US" b="1" err="1">
                <a:ea typeface="Calibri Light"/>
                <a:cs typeface="Calibri Light"/>
              </a:rPr>
              <a:t>Kokia</a:t>
            </a:r>
            <a:r>
              <a:rPr lang="en-US" b="1">
                <a:ea typeface="Calibri Light"/>
                <a:cs typeface="Calibri Light"/>
              </a:rPr>
              <a:t> </a:t>
            </a:r>
            <a:r>
              <a:rPr lang="en-US" b="1" err="1">
                <a:ea typeface="Calibri Light"/>
                <a:cs typeface="Calibri Light"/>
              </a:rPr>
              <a:t>yra</a:t>
            </a:r>
            <a:r>
              <a:rPr lang="en-US" b="1">
                <a:ea typeface="Calibri Light"/>
                <a:cs typeface="Calibri Light"/>
              </a:rPr>
              <a:t> magneto </a:t>
            </a:r>
            <a:r>
              <a:rPr lang="en-US" b="1" err="1">
                <a:ea typeface="Calibri Light"/>
                <a:cs typeface="Calibri Light"/>
              </a:rPr>
              <a:t>savybė</a:t>
            </a:r>
            <a:r>
              <a:rPr lang="en-US" b="1">
                <a:ea typeface="Calibri Light"/>
                <a:cs typeface="Calibri Light"/>
              </a:rPr>
              <a:t>?</a:t>
            </a:r>
          </a:p>
        </p:txBody>
      </p:sp>
      <p:graphicFrame>
        <p:nvGraphicFramePr>
          <p:cNvPr id="5" name="Content Placeholder 2">
            <a:extLst>
              <a:ext uri="{FF2B5EF4-FFF2-40B4-BE49-F238E27FC236}">
                <a16:creationId xmlns:a16="http://schemas.microsoft.com/office/drawing/2014/main" id="{684DB2F1-B3BC-A052-066F-AF0A5406DE39}"/>
              </a:ext>
            </a:extLst>
          </p:cNvPr>
          <p:cNvGraphicFramePr>
            <a:graphicFrameLocks noGrp="1"/>
          </p:cNvGraphicFramePr>
          <p:nvPr>
            <p:ph idx="1"/>
            <p:extLst>
              <p:ext uri="{D42A27DB-BD31-4B8C-83A1-F6EECF244321}">
                <p14:modId xmlns:p14="http://schemas.microsoft.com/office/powerpoint/2010/main" val="3018691699"/>
              </p:ext>
            </p:extLst>
          </p:nvPr>
        </p:nvGraphicFramePr>
        <p:xfrm>
          <a:off x="664480" y="1795937"/>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3F7527A9-9ACE-70C5-7F2B-3A1E47AE843C}"/>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900419566"/>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B000-D988-18F4-6610-A6DE77957845}"/>
              </a:ext>
            </a:extLst>
          </p:cNvPr>
          <p:cNvSpPr>
            <a:spLocks noGrp="1"/>
          </p:cNvSpPr>
          <p:nvPr>
            <p:ph type="title"/>
          </p:nvPr>
        </p:nvSpPr>
        <p:spPr/>
        <p:txBody>
          <a:bodyPr/>
          <a:lstStyle/>
          <a:p>
            <a:r>
              <a:rPr lang="en-US" b="1">
                <a:ea typeface="Calibri Light"/>
                <a:cs typeface="Calibri Light"/>
              </a:rPr>
              <a:t>5) Kas </a:t>
            </a:r>
            <a:r>
              <a:rPr lang="en-US" b="1" err="1">
                <a:ea typeface="Calibri Light"/>
                <a:cs typeface="Calibri Light"/>
              </a:rPr>
              <a:t>yra</a:t>
            </a:r>
            <a:r>
              <a:rPr lang="en-US" b="1">
                <a:ea typeface="Calibri Light"/>
                <a:cs typeface="Calibri Light"/>
              </a:rPr>
              <a:t> </a:t>
            </a:r>
            <a:r>
              <a:rPr lang="en-US" b="1" err="1">
                <a:ea typeface="Calibri Light"/>
                <a:cs typeface="Calibri Light"/>
              </a:rPr>
              <a:t>kompasas</a:t>
            </a:r>
            <a:r>
              <a:rPr lang="en-US" b="1">
                <a:ea typeface="Calibri Light"/>
                <a:cs typeface="Calibri Light"/>
              </a:rPr>
              <a:t>?</a:t>
            </a:r>
            <a:endParaRPr lang="en-US" b="1"/>
          </a:p>
        </p:txBody>
      </p:sp>
      <p:graphicFrame>
        <p:nvGraphicFramePr>
          <p:cNvPr id="5" name="Content Placeholder 2">
            <a:extLst>
              <a:ext uri="{FF2B5EF4-FFF2-40B4-BE49-F238E27FC236}">
                <a16:creationId xmlns:a16="http://schemas.microsoft.com/office/drawing/2014/main" id="{CBE379C1-3480-5D4E-A979-7055CABC346D}"/>
              </a:ext>
            </a:extLst>
          </p:cNvPr>
          <p:cNvGraphicFramePr>
            <a:graphicFrameLocks/>
          </p:cNvGraphicFramePr>
          <p:nvPr>
            <p:extLst>
              <p:ext uri="{D42A27DB-BD31-4B8C-83A1-F6EECF244321}">
                <p14:modId xmlns:p14="http://schemas.microsoft.com/office/powerpoint/2010/main" val="2473419415"/>
              </p:ext>
            </p:extLst>
          </p:nvPr>
        </p:nvGraphicFramePr>
        <p:xfrm>
          <a:off x="664480" y="1795937"/>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tačiakampis 11">
            <a:extLst>
              <a:ext uri="{FF2B5EF4-FFF2-40B4-BE49-F238E27FC236}">
                <a16:creationId xmlns:a16="http://schemas.microsoft.com/office/drawing/2014/main" id="{B34F2CE7-A917-F9CA-E246-CCFF2DA2ACC7}"/>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885338440"/>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B000-D988-18F4-6610-A6DE77957845}"/>
              </a:ext>
            </a:extLst>
          </p:cNvPr>
          <p:cNvSpPr>
            <a:spLocks noGrp="1"/>
          </p:cNvSpPr>
          <p:nvPr>
            <p:ph type="title"/>
          </p:nvPr>
        </p:nvSpPr>
        <p:spPr/>
        <p:txBody>
          <a:bodyPr/>
          <a:lstStyle/>
          <a:p>
            <a:r>
              <a:rPr lang="en-US" b="1">
                <a:ea typeface="Calibri Light"/>
                <a:cs typeface="Calibri Light"/>
              </a:rPr>
              <a:t>6) </a:t>
            </a:r>
            <a:r>
              <a:rPr lang="en-US" b="1" err="1">
                <a:ea typeface="Calibri Light"/>
                <a:cs typeface="Calibri Light"/>
              </a:rPr>
              <a:t>Pagal</a:t>
            </a:r>
            <a:r>
              <a:rPr lang="en-US" b="1">
                <a:ea typeface="Calibri Light"/>
                <a:cs typeface="Calibri Light"/>
              </a:rPr>
              <a:t> </a:t>
            </a:r>
            <a:r>
              <a:rPr lang="en-US" b="1" err="1">
                <a:ea typeface="Calibri Light"/>
                <a:cs typeface="Calibri Light"/>
              </a:rPr>
              <a:t>ką</a:t>
            </a:r>
            <a:r>
              <a:rPr lang="en-US" b="1">
                <a:ea typeface="Calibri Light"/>
                <a:cs typeface="Calibri Light"/>
              </a:rPr>
              <a:t> </a:t>
            </a:r>
            <a:r>
              <a:rPr lang="en-US" b="1" err="1">
                <a:ea typeface="Calibri Light"/>
                <a:cs typeface="Calibri Light"/>
              </a:rPr>
              <a:t>galime</a:t>
            </a:r>
            <a:r>
              <a:rPr lang="en-US" b="1">
                <a:ea typeface="Calibri Light"/>
                <a:cs typeface="Calibri Light"/>
              </a:rPr>
              <a:t> </a:t>
            </a:r>
            <a:r>
              <a:rPr lang="en-US" b="1" err="1">
                <a:ea typeface="Calibri Light"/>
                <a:cs typeface="Calibri Light"/>
              </a:rPr>
              <a:t>orentuotis</a:t>
            </a:r>
            <a:r>
              <a:rPr lang="en-US" b="1">
                <a:ea typeface="Calibri Light"/>
                <a:cs typeface="Calibri Light"/>
              </a:rPr>
              <a:t> be </a:t>
            </a:r>
            <a:r>
              <a:rPr lang="en-US" b="1" err="1">
                <a:ea typeface="Calibri Light"/>
                <a:cs typeface="Calibri Light"/>
              </a:rPr>
              <a:t>kompaso</a:t>
            </a:r>
            <a:r>
              <a:rPr lang="en-US" b="1">
                <a:ea typeface="Calibri Light"/>
                <a:cs typeface="Calibri Light"/>
              </a:rPr>
              <a:t>?</a:t>
            </a:r>
            <a:endParaRPr lang="en-US" b="1" err="1"/>
          </a:p>
        </p:txBody>
      </p:sp>
      <p:graphicFrame>
        <p:nvGraphicFramePr>
          <p:cNvPr id="5" name="Content Placeholder 2">
            <a:extLst>
              <a:ext uri="{FF2B5EF4-FFF2-40B4-BE49-F238E27FC236}">
                <a16:creationId xmlns:a16="http://schemas.microsoft.com/office/drawing/2014/main" id="{CBE379C1-3480-5D4E-A979-7055CABC346D}"/>
              </a:ext>
            </a:extLst>
          </p:cNvPr>
          <p:cNvGraphicFramePr>
            <a:graphicFrameLocks/>
          </p:cNvGraphicFramePr>
          <p:nvPr>
            <p:extLst>
              <p:ext uri="{D42A27DB-BD31-4B8C-83A1-F6EECF244321}">
                <p14:modId xmlns:p14="http://schemas.microsoft.com/office/powerpoint/2010/main" val="3988658008"/>
              </p:ext>
            </p:extLst>
          </p:nvPr>
        </p:nvGraphicFramePr>
        <p:xfrm>
          <a:off x="664480" y="1795937"/>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tačiakampis 11">
            <a:extLst>
              <a:ext uri="{FF2B5EF4-FFF2-40B4-BE49-F238E27FC236}">
                <a16:creationId xmlns:a16="http://schemas.microsoft.com/office/drawing/2014/main" id="{DDB8C038-8192-1BCA-0A08-E09CF4F4E91F}"/>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566735800"/>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29A4FB-EBFD-B3FC-FE24-0E18C6E933E9}"/>
              </a:ext>
            </a:extLst>
          </p:cNvPr>
          <p:cNvSpPr>
            <a:spLocks noGrp="1"/>
          </p:cNvSpPr>
          <p:nvPr>
            <p:ph type="title"/>
          </p:nvPr>
        </p:nvSpPr>
        <p:spPr/>
        <p:txBody>
          <a:bodyPr/>
          <a:lstStyle/>
          <a:p>
            <a:r>
              <a:rPr lang="lt-LT" b="1">
                <a:cs typeface="Calibri Light"/>
              </a:rPr>
              <a:t>7)Kuriame iš šių variantu yra pasakyta kompaso savybė</a:t>
            </a:r>
            <a:endParaRPr lang="lt-LT" b="1"/>
          </a:p>
        </p:txBody>
      </p:sp>
      <p:graphicFrame>
        <p:nvGraphicFramePr>
          <p:cNvPr id="5" name="Content Placeholder 2">
            <a:extLst>
              <a:ext uri="{FF2B5EF4-FFF2-40B4-BE49-F238E27FC236}">
                <a16:creationId xmlns:a16="http://schemas.microsoft.com/office/drawing/2014/main" id="{D9B6B6F8-63CE-3C22-DE87-087159A3DC46}"/>
              </a:ext>
            </a:extLst>
          </p:cNvPr>
          <p:cNvGraphicFramePr>
            <a:graphicFrameLocks/>
          </p:cNvGraphicFramePr>
          <p:nvPr>
            <p:extLst>
              <p:ext uri="{D42A27DB-BD31-4B8C-83A1-F6EECF244321}">
                <p14:modId xmlns:p14="http://schemas.microsoft.com/office/powerpoint/2010/main" val="1416372690"/>
              </p:ext>
            </p:extLst>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tačiakampis 11">
            <a:extLst>
              <a:ext uri="{FF2B5EF4-FFF2-40B4-BE49-F238E27FC236}">
                <a16:creationId xmlns:a16="http://schemas.microsoft.com/office/drawing/2014/main" id="{3002F297-6148-C8EA-5091-EAD89B8E2CF3}"/>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507294763"/>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D7A4D35-A883-8ED3-B05C-EB488D6B111F}"/>
              </a:ext>
            </a:extLst>
          </p:cNvPr>
          <p:cNvSpPr>
            <a:spLocks noGrp="1"/>
          </p:cNvSpPr>
          <p:nvPr>
            <p:ph type="title"/>
          </p:nvPr>
        </p:nvSpPr>
        <p:spPr/>
        <p:txBody>
          <a:bodyPr/>
          <a:lstStyle/>
          <a:p>
            <a:r>
              <a:rPr lang="lt-LT" b="1">
                <a:cs typeface="Calibri Light"/>
              </a:rPr>
              <a:t>8)Kiek kompasas turi dalių?</a:t>
            </a:r>
            <a:endParaRPr lang="lt-LT" b="1"/>
          </a:p>
        </p:txBody>
      </p:sp>
      <p:graphicFrame>
        <p:nvGraphicFramePr>
          <p:cNvPr id="5" name="Content Placeholder 2">
            <a:extLst>
              <a:ext uri="{FF2B5EF4-FFF2-40B4-BE49-F238E27FC236}">
                <a16:creationId xmlns:a16="http://schemas.microsoft.com/office/drawing/2014/main" id="{F7B211D4-22D8-7118-8156-DBD6BC78E87E}"/>
              </a:ext>
            </a:extLst>
          </p:cNvPr>
          <p:cNvGraphicFramePr>
            <a:graphicFrameLocks/>
          </p:cNvGraphicFramePr>
          <p:nvPr>
            <p:extLst>
              <p:ext uri="{D42A27DB-BD31-4B8C-83A1-F6EECF244321}">
                <p14:modId xmlns:p14="http://schemas.microsoft.com/office/powerpoint/2010/main" val="1579769725"/>
              </p:ext>
            </p:extLst>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tačiakampis 11">
            <a:extLst>
              <a:ext uri="{FF2B5EF4-FFF2-40B4-BE49-F238E27FC236}">
                <a16:creationId xmlns:a16="http://schemas.microsoft.com/office/drawing/2014/main" id="{F9719F20-9AE1-0DEF-2096-F729A19589E7}"/>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31629710"/>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4DD27D4-5AE1-2691-6BC3-08AF3E857816}"/>
              </a:ext>
            </a:extLst>
          </p:cNvPr>
          <p:cNvSpPr>
            <a:spLocks noGrp="1"/>
          </p:cNvSpPr>
          <p:nvPr>
            <p:ph type="title"/>
          </p:nvPr>
        </p:nvSpPr>
        <p:spPr/>
        <p:txBody>
          <a:bodyPr/>
          <a:lstStyle/>
          <a:p>
            <a:r>
              <a:rPr lang="lt-LT" b="1">
                <a:cs typeface="Calibri Light"/>
              </a:rPr>
              <a:t>9) Kokias dalis turi kompasas?</a:t>
            </a:r>
            <a:endParaRPr lang="lt-LT" b="1"/>
          </a:p>
        </p:txBody>
      </p:sp>
      <p:graphicFrame>
        <p:nvGraphicFramePr>
          <p:cNvPr id="5" name="Content Placeholder 2">
            <a:extLst>
              <a:ext uri="{FF2B5EF4-FFF2-40B4-BE49-F238E27FC236}">
                <a16:creationId xmlns:a16="http://schemas.microsoft.com/office/drawing/2014/main" id="{3917AE85-1951-931D-302D-313BBE6934D8}"/>
              </a:ext>
            </a:extLst>
          </p:cNvPr>
          <p:cNvGraphicFramePr>
            <a:graphicFrameLocks/>
          </p:cNvGraphicFramePr>
          <p:nvPr>
            <p:extLst>
              <p:ext uri="{D42A27DB-BD31-4B8C-83A1-F6EECF244321}">
                <p14:modId xmlns:p14="http://schemas.microsoft.com/office/powerpoint/2010/main" val="2194573484"/>
              </p:ext>
            </p:extLst>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tačiakampis 11">
            <a:extLst>
              <a:ext uri="{FF2B5EF4-FFF2-40B4-BE49-F238E27FC236}">
                <a16:creationId xmlns:a16="http://schemas.microsoft.com/office/drawing/2014/main" id="{83C63B52-7478-D4AC-2D27-6F69BD3E780F}"/>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208295670"/>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A8EB0B8-827C-1741-6346-E2F4FA4FA32A}"/>
              </a:ext>
            </a:extLst>
          </p:cNvPr>
          <p:cNvSpPr>
            <a:spLocks noGrp="1"/>
          </p:cNvSpPr>
          <p:nvPr>
            <p:ph type="title"/>
          </p:nvPr>
        </p:nvSpPr>
        <p:spPr/>
        <p:txBody>
          <a:bodyPr/>
          <a:lstStyle/>
          <a:p>
            <a:r>
              <a:rPr lang="lt-LT" b="1">
                <a:cs typeface="Calibri Light"/>
              </a:rPr>
              <a:t>10)Kaip gyvūnai orientuojasi</a:t>
            </a:r>
            <a:r>
              <a:rPr lang="en-US" b="1">
                <a:cs typeface="Calibri Light"/>
              </a:rPr>
              <a:t> </a:t>
            </a:r>
            <a:r>
              <a:rPr lang="lt-LT" b="1">
                <a:cs typeface="Calibri Light"/>
              </a:rPr>
              <a:t>gamtoje</a:t>
            </a:r>
            <a:endParaRPr lang="lt-LT" b="1"/>
          </a:p>
        </p:txBody>
      </p:sp>
      <p:graphicFrame>
        <p:nvGraphicFramePr>
          <p:cNvPr id="5" name="Content Placeholder 2">
            <a:extLst>
              <a:ext uri="{FF2B5EF4-FFF2-40B4-BE49-F238E27FC236}">
                <a16:creationId xmlns:a16="http://schemas.microsoft.com/office/drawing/2014/main" id="{FA221B15-5E9D-5763-6CE0-D9A31714074F}"/>
              </a:ext>
            </a:extLst>
          </p:cNvPr>
          <p:cNvGraphicFramePr>
            <a:graphicFrameLocks/>
          </p:cNvGraphicFramePr>
          <p:nvPr>
            <p:extLst>
              <p:ext uri="{D42A27DB-BD31-4B8C-83A1-F6EECF244321}">
                <p14:modId xmlns:p14="http://schemas.microsoft.com/office/powerpoint/2010/main" val="454515629"/>
              </p:ext>
            </p:extLst>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Stačiakampis 11">
            <a:extLst>
              <a:ext uri="{FF2B5EF4-FFF2-40B4-BE49-F238E27FC236}">
                <a16:creationId xmlns:a16="http://schemas.microsoft.com/office/drawing/2014/main" id="{BF58692F-200D-F721-ADDD-4A3339F48CF7}"/>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23376900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2BDA96DA-C2E3-C26F-C06C-6F3C9C4E198F}"/>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kern="1200">
                <a:latin typeface="+mj-lt"/>
                <a:ea typeface="+mj-ea"/>
                <a:cs typeface="+mj-cs"/>
              </a:rPr>
              <a:t>Atsakymai</a:t>
            </a:r>
          </a:p>
        </p:txBody>
      </p:sp>
      <p:sp>
        <p:nvSpPr>
          <p:cNvPr id="4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D0524452-0040-49BC-F76B-E926D456DD5F}"/>
              </a:ext>
            </a:extLst>
          </p:cNvPr>
          <p:cNvSpPr>
            <a:spLocks noGrp="1"/>
          </p:cNvSpPr>
          <p:nvPr>
            <p:ph idx="1"/>
          </p:nvPr>
        </p:nvSpPr>
        <p:spPr>
          <a:xfrm>
            <a:off x="640080" y="4271007"/>
            <a:ext cx="4243589" cy="1922560"/>
          </a:xfrm>
        </p:spPr>
        <p:txBody>
          <a:bodyPr vert="horz" lIns="91440" tIns="45720" rIns="91440" bIns="45720" rtlCol="0">
            <a:normAutofit/>
          </a:bodyPr>
          <a:lstStyle/>
          <a:p>
            <a:pPr marL="0" indent="0">
              <a:buNone/>
            </a:pPr>
            <a:r>
              <a:rPr lang="en-US" sz="2400" kern="1200" dirty="0" err="1">
                <a:latin typeface="+mn-lt"/>
                <a:ea typeface="+mn-ea"/>
                <a:cs typeface="+mn-cs"/>
              </a:rPr>
              <a:t>Teisingi</a:t>
            </a:r>
            <a:r>
              <a:rPr lang="en-US" sz="2400" kern="1200" dirty="0">
                <a:latin typeface="+mn-lt"/>
                <a:ea typeface="+mn-ea"/>
                <a:cs typeface="+mn-cs"/>
              </a:rPr>
              <a:t> </a:t>
            </a:r>
            <a:r>
              <a:rPr lang="en-US" sz="2400" kern="1200" dirty="0" err="1">
                <a:latin typeface="+mn-lt"/>
                <a:ea typeface="+mn-ea"/>
                <a:cs typeface="+mn-cs"/>
              </a:rPr>
              <a:t>atsakymai</a:t>
            </a:r>
            <a:r>
              <a:rPr lang="en-US" sz="2400" kern="1200" dirty="0">
                <a:latin typeface="+mn-lt"/>
                <a:ea typeface="+mn-ea"/>
                <a:cs typeface="+mn-cs"/>
              </a:rPr>
              <a:t> bus </a:t>
            </a:r>
            <a:r>
              <a:rPr lang="en-US" sz="2400" kern="1200" dirty="0" err="1">
                <a:latin typeface="+mn-lt"/>
                <a:ea typeface="+mn-ea"/>
                <a:cs typeface="+mn-cs"/>
              </a:rPr>
              <a:t>nuspalvinti</a:t>
            </a:r>
            <a:r>
              <a:rPr lang="en-US" sz="2400" kern="1200" dirty="0">
                <a:latin typeface="+mn-lt"/>
                <a:ea typeface="+mn-ea"/>
                <a:cs typeface="+mn-cs"/>
              </a:rPr>
              <a:t> </a:t>
            </a:r>
            <a:r>
              <a:rPr lang="en-US" sz="2400" kern="1200" dirty="0" err="1">
                <a:latin typeface="+mn-lt"/>
                <a:ea typeface="+mn-ea"/>
                <a:cs typeface="+mn-cs"/>
              </a:rPr>
              <a:t>žalia</a:t>
            </a:r>
            <a:r>
              <a:rPr lang="en-US" sz="2400" kern="1200" dirty="0">
                <a:latin typeface="+mn-lt"/>
                <a:ea typeface="+mn-ea"/>
                <a:cs typeface="+mn-cs"/>
              </a:rPr>
              <a:t> </a:t>
            </a:r>
            <a:r>
              <a:rPr lang="en-US" sz="2400" kern="1200" dirty="0" err="1">
                <a:latin typeface="+mn-lt"/>
                <a:ea typeface="+mn-ea"/>
                <a:cs typeface="+mn-cs"/>
              </a:rPr>
              <a:t>spalva</a:t>
            </a:r>
            <a:endParaRPr lang="en-US" sz="2400" kern="1200" dirty="0">
              <a:latin typeface="+mn-lt"/>
              <a:ea typeface="+mn-ea"/>
              <a:cs typeface="+mn-cs"/>
            </a:endParaRPr>
          </a:p>
        </p:txBody>
      </p:sp>
      <p:pic>
        <p:nvPicPr>
          <p:cNvPr id="10" name="Picture 9" descr="A diagram of a globe with arrows&#10;&#10;Description generated with high confidence">
            <a:extLst>
              <a:ext uri="{FF2B5EF4-FFF2-40B4-BE49-F238E27FC236}">
                <a16:creationId xmlns:a16="http://schemas.microsoft.com/office/drawing/2014/main" id="{E50EFF34-016E-4296-929F-B45FB29C12A1}"/>
              </a:ext>
            </a:extLst>
          </p:cNvPr>
          <p:cNvPicPr>
            <a:picLocks noChangeAspect="1"/>
          </p:cNvPicPr>
          <p:nvPr/>
        </p:nvPicPr>
        <p:blipFill rotWithShape="1">
          <a:blip r:embed="rId2"/>
          <a:srcRect r="3805"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16050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AA34-7D1F-166B-A607-E721C6C37399}"/>
              </a:ext>
            </a:extLst>
          </p:cNvPr>
          <p:cNvSpPr>
            <a:spLocks noGrp="1"/>
          </p:cNvSpPr>
          <p:nvPr>
            <p:ph type="title"/>
          </p:nvPr>
        </p:nvSpPr>
        <p:spPr>
          <a:xfrm>
            <a:off x="-1555" y="229053"/>
            <a:ext cx="12195109" cy="1337226"/>
          </a:xfrm>
        </p:spPr>
        <p:txBody>
          <a:bodyPr/>
          <a:lstStyle/>
          <a:p>
            <a:r>
              <a:rPr lang="en-US" b="1">
                <a:ea typeface="Calibri Light"/>
                <a:cs typeface="Calibri Light"/>
              </a:rPr>
              <a:t>1)Kur </a:t>
            </a:r>
            <a:r>
              <a:rPr lang="en-US" b="1" err="1">
                <a:ea typeface="Calibri Light"/>
                <a:cs typeface="Calibri Light"/>
              </a:rPr>
              <a:t>yra</a:t>
            </a:r>
            <a:r>
              <a:rPr lang="en-US" b="1">
                <a:ea typeface="Calibri Light"/>
                <a:cs typeface="Calibri Light"/>
              </a:rPr>
              <a:t> </a:t>
            </a:r>
            <a:r>
              <a:rPr lang="en-US" b="1" err="1">
                <a:ea typeface="Calibri Light"/>
                <a:cs typeface="Calibri Light"/>
              </a:rPr>
              <a:t>panaudojamas</a:t>
            </a:r>
            <a:r>
              <a:rPr lang="en-US" b="1">
                <a:ea typeface="Calibri Light"/>
                <a:cs typeface="Calibri Light"/>
              </a:rPr>
              <a:t> </a:t>
            </a:r>
            <a:r>
              <a:rPr lang="en-US" b="1" err="1">
                <a:ea typeface="Calibri Light"/>
                <a:cs typeface="Calibri Light"/>
              </a:rPr>
              <a:t>Žemės</a:t>
            </a:r>
            <a:r>
              <a:rPr lang="en-US" b="1">
                <a:ea typeface="Calibri Light"/>
                <a:cs typeface="Calibri Light"/>
              </a:rPr>
              <a:t> </a:t>
            </a:r>
            <a:r>
              <a:rPr lang="en-US" b="1" err="1">
                <a:ea typeface="Calibri Light"/>
                <a:cs typeface="Calibri Light"/>
              </a:rPr>
              <a:t>magnetinis</a:t>
            </a:r>
            <a:r>
              <a:rPr lang="en-US" b="1">
                <a:ea typeface="Calibri Light"/>
                <a:cs typeface="Calibri Light"/>
              </a:rPr>
              <a:t> </a:t>
            </a:r>
            <a:r>
              <a:rPr lang="en-US" b="1" err="1">
                <a:ea typeface="Calibri Light"/>
                <a:cs typeface="Calibri Light"/>
              </a:rPr>
              <a:t>laukas</a:t>
            </a:r>
            <a:r>
              <a:rPr lang="en-US" b="1">
                <a:ea typeface="Calibri Light"/>
                <a:cs typeface="Calibri Light"/>
              </a:rPr>
              <a:t>?</a:t>
            </a:r>
          </a:p>
        </p:txBody>
      </p:sp>
      <p:graphicFrame>
        <p:nvGraphicFramePr>
          <p:cNvPr id="5" name="Content Placeholder 2">
            <a:extLst>
              <a:ext uri="{FF2B5EF4-FFF2-40B4-BE49-F238E27FC236}">
                <a16:creationId xmlns:a16="http://schemas.microsoft.com/office/drawing/2014/main" id="{543C8698-CA06-002A-685D-855C2CC20F9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6953480E-A7CD-5980-57FC-1B476ED29447}"/>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403323368"/>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18E0007B-1658-F9E4-1CC2-40FCC79F0A7B}"/>
              </a:ext>
            </a:extLst>
          </p:cNvPr>
          <p:cNvSpPr>
            <a:spLocks noGrp="1"/>
          </p:cNvSpPr>
          <p:nvPr>
            <p:ph type="title"/>
          </p:nvPr>
        </p:nvSpPr>
        <p:spPr>
          <a:xfrm>
            <a:off x="838200" y="557188"/>
            <a:ext cx="10515600" cy="1133499"/>
          </a:xfrm>
        </p:spPr>
        <p:txBody>
          <a:bodyPr>
            <a:normAutofit/>
          </a:bodyPr>
          <a:lstStyle/>
          <a:p>
            <a:pPr algn="ctr"/>
            <a:r>
              <a:rPr lang="en-US" b="1">
                <a:ea typeface="Calibri Light"/>
                <a:cs typeface="Calibri Light"/>
              </a:rPr>
              <a:t>2)</a:t>
            </a:r>
            <a:r>
              <a:rPr lang="en-US" b="1" err="1">
                <a:ea typeface="Calibri Light"/>
                <a:cs typeface="Calibri Light"/>
              </a:rPr>
              <a:t>Kieno</a:t>
            </a:r>
            <a:r>
              <a:rPr lang="en-US" b="1">
                <a:ea typeface="Calibri Light"/>
                <a:cs typeface="Calibri Light"/>
              </a:rPr>
              <a:t> </a:t>
            </a:r>
            <a:r>
              <a:rPr lang="en-US" b="1" err="1">
                <a:ea typeface="Calibri Light"/>
                <a:cs typeface="Calibri Light"/>
              </a:rPr>
              <a:t>magnetinis</a:t>
            </a:r>
            <a:r>
              <a:rPr lang="en-US" b="1">
                <a:ea typeface="Calibri Light"/>
                <a:cs typeface="Calibri Light"/>
              </a:rPr>
              <a:t> </a:t>
            </a:r>
            <a:r>
              <a:rPr lang="en-US" b="1" err="1">
                <a:ea typeface="Calibri Light"/>
                <a:cs typeface="Calibri Light"/>
              </a:rPr>
              <a:t>laukas</a:t>
            </a:r>
            <a:r>
              <a:rPr lang="en-US" b="1">
                <a:ea typeface="Calibri Light"/>
                <a:cs typeface="Calibri Light"/>
              </a:rPr>
              <a:t> </a:t>
            </a:r>
            <a:r>
              <a:rPr lang="en-US" b="1" err="1">
                <a:ea typeface="Calibri Light"/>
                <a:cs typeface="Calibri Light"/>
              </a:rPr>
              <a:t>yra</a:t>
            </a:r>
            <a:r>
              <a:rPr lang="en-US" b="1">
                <a:ea typeface="Calibri Light"/>
                <a:cs typeface="Calibri Light"/>
              </a:rPr>
              <a:t> </a:t>
            </a:r>
            <a:r>
              <a:rPr lang="en-US" b="1" err="1">
                <a:ea typeface="Calibri Light"/>
                <a:cs typeface="Calibri Light"/>
              </a:rPr>
              <a:t>stipriausias</a:t>
            </a:r>
            <a:r>
              <a:rPr lang="en-US" b="1">
                <a:ea typeface="Calibri Light"/>
                <a:cs typeface="Calibri Light"/>
              </a:rPr>
              <a:t>?</a:t>
            </a:r>
            <a:endParaRPr lang="en-US" b="1"/>
          </a:p>
        </p:txBody>
      </p:sp>
      <p:graphicFrame>
        <p:nvGraphicFramePr>
          <p:cNvPr id="5" name="Content Placeholder 2">
            <a:extLst>
              <a:ext uri="{FF2B5EF4-FFF2-40B4-BE49-F238E27FC236}">
                <a16:creationId xmlns:a16="http://schemas.microsoft.com/office/drawing/2014/main" id="{B251B79C-6D0D-56DE-B932-BAE4FAAA8BE6}"/>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05320618-6A53-E18B-933D-4B9D538E2BD8}"/>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802113489"/>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D0542F-A864-2DC2-81AF-895E91320B46}"/>
              </a:ext>
            </a:extLst>
          </p:cNvPr>
          <p:cNvSpPr>
            <a:spLocks noGrp="1"/>
          </p:cNvSpPr>
          <p:nvPr>
            <p:ph type="title"/>
          </p:nvPr>
        </p:nvSpPr>
        <p:spPr>
          <a:xfrm>
            <a:off x="838200" y="557188"/>
            <a:ext cx="10515600" cy="1133499"/>
          </a:xfrm>
        </p:spPr>
        <p:txBody>
          <a:bodyPr>
            <a:normAutofit/>
          </a:bodyPr>
          <a:lstStyle/>
          <a:p>
            <a:r>
              <a:rPr lang="en-US" sz="5200" b="1">
                <a:ea typeface="Calibri Light"/>
                <a:cs typeface="Calibri Light"/>
              </a:rPr>
              <a:t>3)Koks </a:t>
            </a:r>
            <a:r>
              <a:rPr lang="en-US" sz="5200" b="1" err="1">
                <a:ea typeface="Calibri Light"/>
                <a:cs typeface="Calibri Light"/>
              </a:rPr>
              <a:t>yra</a:t>
            </a:r>
            <a:r>
              <a:rPr lang="en-US" sz="5200" b="1">
                <a:ea typeface="Calibri Light"/>
                <a:cs typeface="Calibri Light"/>
              </a:rPr>
              <a:t> </a:t>
            </a:r>
            <a:r>
              <a:rPr lang="en-US" sz="5200" b="1" err="1">
                <a:ea typeface="Calibri Light"/>
                <a:cs typeface="Calibri Light"/>
              </a:rPr>
              <a:t>magnetinio</a:t>
            </a:r>
            <a:r>
              <a:rPr lang="en-US" sz="5200" b="1">
                <a:ea typeface="Calibri Light"/>
                <a:cs typeface="Calibri Light"/>
              </a:rPr>
              <a:t> </a:t>
            </a:r>
            <a:r>
              <a:rPr lang="en-US" sz="5200" b="1" err="1">
                <a:ea typeface="Calibri Light"/>
                <a:cs typeface="Calibri Light"/>
              </a:rPr>
              <a:t>lauko</a:t>
            </a:r>
            <a:r>
              <a:rPr lang="en-US" sz="5200" b="1">
                <a:ea typeface="Calibri Light"/>
                <a:cs typeface="Calibri Light"/>
              </a:rPr>
              <a:t> </a:t>
            </a:r>
            <a:r>
              <a:rPr lang="en-US" sz="5200" b="1" err="1">
                <a:ea typeface="Calibri Light"/>
                <a:cs typeface="Calibri Light"/>
              </a:rPr>
              <a:t>poveikis</a:t>
            </a:r>
            <a:r>
              <a:rPr lang="en-US" sz="5200" b="1">
                <a:ea typeface="Calibri Light"/>
                <a:cs typeface="Calibri Light"/>
              </a:rPr>
              <a:t>?</a:t>
            </a:r>
            <a:endParaRPr lang="en-US" sz="5200" b="1"/>
          </a:p>
        </p:txBody>
      </p:sp>
      <p:graphicFrame>
        <p:nvGraphicFramePr>
          <p:cNvPr id="5" name="Content Placeholder 2">
            <a:extLst>
              <a:ext uri="{FF2B5EF4-FFF2-40B4-BE49-F238E27FC236}">
                <a16:creationId xmlns:a16="http://schemas.microsoft.com/office/drawing/2014/main" id="{9A29EE64-B23D-4A91-3940-0243A5BEC09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95661C2A-8C29-38FF-6088-7E88050A2E7F}"/>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869554090"/>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11D57-879F-CB4D-1237-856037ACA317}"/>
              </a:ext>
            </a:extLst>
          </p:cNvPr>
          <p:cNvSpPr>
            <a:spLocks noGrp="1"/>
          </p:cNvSpPr>
          <p:nvPr>
            <p:ph type="title"/>
          </p:nvPr>
        </p:nvSpPr>
        <p:spPr/>
        <p:txBody>
          <a:bodyPr/>
          <a:lstStyle/>
          <a:p>
            <a:r>
              <a:rPr lang="en-US" b="1">
                <a:ea typeface="Calibri Light"/>
                <a:cs typeface="Calibri Light"/>
              </a:rPr>
              <a:t>4)</a:t>
            </a:r>
            <a:r>
              <a:rPr lang="en-US" b="1" err="1">
                <a:ea typeface="Calibri Light"/>
                <a:cs typeface="Calibri Light"/>
              </a:rPr>
              <a:t>Kokia</a:t>
            </a:r>
            <a:r>
              <a:rPr lang="en-US" b="1">
                <a:ea typeface="Calibri Light"/>
                <a:cs typeface="Calibri Light"/>
              </a:rPr>
              <a:t> </a:t>
            </a:r>
            <a:r>
              <a:rPr lang="en-US" b="1" err="1">
                <a:ea typeface="Calibri Light"/>
                <a:cs typeface="Calibri Light"/>
              </a:rPr>
              <a:t>yra</a:t>
            </a:r>
            <a:r>
              <a:rPr lang="en-US" b="1">
                <a:ea typeface="Calibri Light"/>
                <a:cs typeface="Calibri Light"/>
              </a:rPr>
              <a:t> magneto </a:t>
            </a:r>
            <a:r>
              <a:rPr lang="en-US" b="1" err="1">
                <a:ea typeface="Calibri Light"/>
                <a:cs typeface="Calibri Light"/>
              </a:rPr>
              <a:t>savybė</a:t>
            </a:r>
            <a:r>
              <a:rPr lang="en-US" b="1">
                <a:ea typeface="Calibri Light"/>
                <a:cs typeface="Calibri Light"/>
              </a:rPr>
              <a:t>?</a:t>
            </a:r>
          </a:p>
        </p:txBody>
      </p:sp>
      <p:graphicFrame>
        <p:nvGraphicFramePr>
          <p:cNvPr id="5" name="Content Placeholder 2">
            <a:extLst>
              <a:ext uri="{FF2B5EF4-FFF2-40B4-BE49-F238E27FC236}">
                <a16:creationId xmlns:a16="http://schemas.microsoft.com/office/drawing/2014/main" id="{684DB2F1-B3BC-A052-066F-AF0A5406DE39}"/>
              </a:ext>
            </a:extLst>
          </p:cNvPr>
          <p:cNvGraphicFramePr>
            <a:graphicFrameLocks noGrp="1"/>
          </p:cNvGraphicFramePr>
          <p:nvPr>
            <p:ph idx="1"/>
          </p:nvPr>
        </p:nvGraphicFramePr>
        <p:xfrm>
          <a:off x="664480" y="1795937"/>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3D5C6671-8408-9EFD-F605-F1F3F31B5066}"/>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24639494"/>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B000-D988-18F4-6610-A6DE77957845}"/>
              </a:ext>
            </a:extLst>
          </p:cNvPr>
          <p:cNvSpPr>
            <a:spLocks noGrp="1"/>
          </p:cNvSpPr>
          <p:nvPr>
            <p:ph type="title"/>
          </p:nvPr>
        </p:nvSpPr>
        <p:spPr/>
        <p:txBody>
          <a:bodyPr/>
          <a:lstStyle/>
          <a:p>
            <a:r>
              <a:rPr lang="en-US" b="1">
                <a:ea typeface="Calibri Light"/>
                <a:cs typeface="Calibri Light"/>
              </a:rPr>
              <a:t>5) Kas </a:t>
            </a:r>
            <a:r>
              <a:rPr lang="en-US" b="1" err="1">
                <a:ea typeface="Calibri Light"/>
                <a:cs typeface="Calibri Light"/>
              </a:rPr>
              <a:t>yra</a:t>
            </a:r>
            <a:r>
              <a:rPr lang="en-US" b="1">
                <a:ea typeface="Calibri Light"/>
                <a:cs typeface="Calibri Light"/>
              </a:rPr>
              <a:t> </a:t>
            </a:r>
            <a:r>
              <a:rPr lang="en-US" b="1" err="1">
                <a:ea typeface="Calibri Light"/>
                <a:cs typeface="Calibri Light"/>
              </a:rPr>
              <a:t>kompasas</a:t>
            </a:r>
            <a:r>
              <a:rPr lang="en-US" b="1">
                <a:ea typeface="Calibri Light"/>
                <a:cs typeface="Calibri Light"/>
              </a:rPr>
              <a:t>?</a:t>
            </a:r>
            <a:endParaRPr lang="en-US" b="1"/>
          </a:p>
        </p:txBody>
      </p:sp>
      <p:graphicFrame>
        <p:nvGraphicFramePr>
          <p:cNvPr id="5" name="Content Placeholder 2">
            <a:extLst>
              <a:ext uri="{FF2B5EF4-FFF2-40B4-BE49-F238E27FC236}">
                <a16:creationId xmlns:a16="http://schemas.microsoft.com/office/drawing/2014/main" id="{CBE379C1-3480-5D4E-A979-7055CABC346D}"/>
              </a:ext>
            </a:extLst>
          </p:cNvPr>
          <p:cNvGraphicFramePr>
            <a:graphicFrameLocks/>
          </p:cNvGraphicFramePr>
          <p:nvPr/>
        </p:nvGraphicFramePr>
        <p:xfrm>
          <a:off x="664480" y="1795937"/>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BA6ADFA8-BA00-5FD7-C1A5-FC83939691E1}"/>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120602906"/>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7B000-D988-18F4-6610-A6DE77957845}"/>
              </a:ext>
            </a:extLst>
          </p:cNvPr>
          <p:cNvSpPr>
            <a:spLocks noGrp="1"/>
          </p:cNvSpPr>
          <p:nvPr>
            <p:ph type="title"/>
          </p:nvPr>
        </p:nvSpPr>
        <p:spPr/>
        <p:txBody>
          <a:bodyPr/>
          <a:lstStyle/>
          <a:p>
            <a:r>
              <a:rPr lang="en-US" b="1">
                <a:ea typeface="Calibri Light"/>
                <a:cs typeface="Calibri Light"/>
              </a:rPr>
              <a:t>6) </a:t>
            </a:r>
            <a:r>
              <a:rPr lang="en-US" b="1" err="1">
                <a:ea typeface="Calibri Light"/>
                <a:cs typeface="Calibri Light"/>
              </a:rPr>
              <a:t>Pagal</a:t>
            </a:r>
            <a:r>
              <a:rPr lang="en-US" b="1">
                <a:ea typeface="Calibri Light"/>
                <a:cs typeface="Calibri Light"/>
              </a:rPr>
              <a:t> </a:t>
            </a:r>
            <a:r>
              <a:rPr lang="en-US" b="1" err="1">
                <a:ea typeface="Calibri Light"/>
                <a:cs typeface="Calibri Light"/>
              </a:rPr>
              <a:t>ką</a:t>
            </a:r>
            <a:r>
              <a:rPr lang="en-US" b="1">
                <a:ea typeface="Calibri Light"/>
                <a:cs typeface="Calibri Light"/>
              </a:rPr>
              <a:t> </a:t>
            </a:r>
            <a:r>
              <a:rPr lang="en-US" b="1" err="1">
                <a:ea typeface="Calibri Light"/>
                <a:cs typeface="Calibri Light"/>
              </a:rPr>
              <a:t>galime</a:t>
            </a:r>
            <a:r>
              <a:rPr lang="en-US" b="1">
                <a:ea typeface="Calibri Light"/>
                <a:cs typeface="Calibri Light"/>
              </a:rPr>
              <a:t> </a:t>
            </a:r>
            <a:r>
              <a:rPr lang="en-US" b="1" err="1">
                <a:ea typeface="Calibri Light"/>
                <a:cs typeface="Calibri Light"/>
              </a:rPr>
              <a:t>orentuotis</a:t>
            </a:r>
            <a:r>
              <a:rPr lang="en-US" b="1">
                <a:ea typeface="Calibri Light"/>
                <a:cs typeface="Calibri Light"/>
              </a:rPr>
              <a:t> be </a:t>
            </a:r>
            <a:r>
              <a:rPr lang="en-US" b="1" err="1">
                <a:ea typeface="Calibri Light"/>
                <a:cs typeface="Calibri Light"/>
              </a:rPr>
              <a:t>kompaso</a:t>
            </a:r>
            <a:r>
              <a:rPr lang="en-US" b="1">
                <a:ea typeface="Calibri Light"/>
                <a:cs typeface="Calibri Light"/>
              </a:rPr>
              <a:t>?</a:t>
            </a:r>
            <a:endParaRPr lang="en-US" b="1" err="1"/>
          </a:p>
        </p:txBody>
      </p:sp>
      <p:graphicFrame>
        <p:nvGraphicFramePr>
          <p:cNvPr id="5" name="Content Placeholder 2">
            <a:extLst>
              <a:ext uri="{FF2B5EF4-FFF2-40B4-BE49-F238E27FC236}">
                <a16:creationId xmlns:a16="http://schemas.microsoft.com/office/drawing/2014/main" id="{CBE379C1-3480-5D4E-A979-7055CABC346D}"/>
              </a:ext>
            </a:extLst>
          </p:cNvPr>
          <p:cNvGraphicFramePr>
            <a:graphicFrameLocks/>
          </p:cNvGraphicFramePr>
          <p:nvPr>
            <p:extLst>
              <p:ext uri="{D42A27DB-BD31-4B8C-83A1-F6EECF244321}">
                <p14:modId xmlns:p14="http://schemas.microsoft.com/office/powerpoint/2010/main" val="1559815856"/>
              </p:ext>
            </p:extLst>
          </p:nvPr>
        </p:nvGraphicFramePr>
        <p:xfrm>
          <a:off x="664480" y="1850366"/>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tačiakampis 10">
            <a:extLst>
              <a:ext uri="{FF2B5EF4-FFF2-40B4-BE49-F238E27FC236}">
                <a16:creationId xmlns:a16="http://schemas.microsoft.com/office/drawing/2014/main" id="{0811C59C-0DBB-0FF2-4A65-6F6B12176288}"/>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029103112"/>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29A4FB-EBFD-B3FC-FE24-0E18C6E933E9}"/>
              </a:ext>
            </a:extLst>
          </p:cNvPr>
          <p:cNvSpPr>
            <a:spLocks noGrp="1"/>
          </p:cNvSpPr>
          <p:nvPr>
            <p:ph type="title"/>
          </p:nvPr>
        </p:nvSpPr>
        <p:spPr/>
        <p:txBody>
          <a:bodyPr/>
          <a:lstStyle/>
          <a:p>
            <a:r>
              <a:rPr lang="lt-LT" b="1">
                <a:cs typeface="Calibri Light"/>
              </a:rPr>
              <a:t>7)Kuriame iš šių variantu yra pasakyta kompaso savybė</a:t>
            </a:r>
            <a:endParaRPr lang="lt-LT" b="1"/>
          </a:p>
        </p:txBody>
      </p:sp>
      <p:graphicFrame>
        <p:nvGraphicFramePr>
          <p:cNvPr id="5" name="Content Placeholder 2">
            <a:extLst>
              <a:ext uri="{FF2B5EF4-FFF2-40B4-BE49-F238E27FC236}">
                <a16:creationId xmlns:a16="http://schemas.microsoft.com/office/drawing/2014/main" id="{D9B6B6F8-63CE-3C22-DE87-087159A3DC46}"/>
              </a:ext>
            </a:extLst>
          </p:cNvPr>
          <p:cNvGraphicFramePr>
            <a:graphicFrameLocks/>
          </p:cNvGraphicFramePr>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Stačiakampis 17">
            <a:extLst>
              <a:ext uri="{FF2B5EF4-FFF2-40B4-BE49-F238E27FC236}">
                <a16:creationId xmlns:a16="http://schemas.microsoft.com/office/drawing/2014/main" id="{FFCEAA39-A3EB-14E1-5BED-36CF512B493F}"/>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461170979"/>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D7A4D35-A883-8ED3-B05C-EB488D6B111F}"/>
              </a:ext>
            </a:extLst>
          </p:cNvPr>
          <p:cNvSpPr>
            <a:spLocks noGrp="1"/>
          </p:cNvSpPr>
          <p:nvPr>
            <p:ph type="title"/>
          </p:nvPr>
        </p:nvSpPr>
        <p:spPr/>
        <p:txBody>
          <a:bodyPr/>
          <a:lstStyle/>
          <a:p>
            <a:r>
              <a:rPr lang="lt-LT" b="1">
                <a:cs typeface="Calibri Light"/>
              </a:rPr>
              <a:t>8)Kiek kompasas turi dalių?</a:t>
            </a:r>
            <a:endParaRPr lang="lt-LT" b="1"/>
          </a:p>
        </p:txBody>
      </p:sp>
      <p:graphicFrame>
        <p:nvGraphicFramePr>
          <p:cNvPr id="5" name="Content Placeholder 2">
            <a:extLst>
              <a:ext uri="{FF2B5EF4-FFF2-40B4-BE49-F238E27FC236}">
                <a16:creationId xmlns:a16="http://schemas.microsoft.com/office/drawing/2014/main" id="{F7B211D4-22D8-7118-8156-DBD6BC78E87E}"/>
              </a:ext>
            </a:extLst>
          </p:cNvPr>
          <p:cNvGraphicFramePr>
            <a:graphicFrameLocks/>
          </p:cNvGraphicFramePr>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Stačiakampis 17">
            <a:extLst>
              <a:ext uri="{FF2B5EF4-FFF2-40B4-BE49-F238E27FC236}">
                <a16:creationId xmlns:a16="http://schemas.microsoft.com/office/drawing/2014/main" id="{A756AD3C-2689-8F9C-4D4D-0A177B7DA79F}"/>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294286177"/>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4DD27D4-5AE1-2691-6BC3-08AF3E857816}"/>
              </a:ext>
            </a:extLst>
          </p:cNvPr>
          <p:cNvSpPr>
            <a:spLocks noGrp="1"/>
          </p:cNvSpPr>
          <p:nvPr>
            <p:ph type="title"/>
          </p:nvPr>
        </p:nvSpPr>
        <p:spPr/>
        <p:txBody>
          <a:bodyPr/>
          <a:lstStyle/>
          <a:p>
            <a:r>
              <a:rPr lang="lt-LT" b="1">
                <a:cs typeface="Calibri Light"/>
              </a:rPr>
              <a:t>9) Kokias dalis turi kompasas?</a:t>
            </a:r>
            <a:endParaRPr lang="lt-LT" b="1"/>
          </a:p>
        </p:txBody>
      </p:sp>
      <p:graphicFrame>
        <p:nvGraphicFramePr>
          <p:cNvPr id="5" name="Content Placeholder 2">
            <a:extLst>
              <a:ext uri="{FF2B5EF4-FFF2-40B4-BE49-F238E27FC236}">
                <a16:creationId xmlns:a16="http://schemas.microsoft.com/office/drawing/2014/main" id="{3917AE85-1951-931D-302D-313BBE6934D8}"/>
              </a:ext>
            </a:extLst>
          </p:cNvPr>
          <p:cNvGraphicFramePr>
            <a:graphicFrameLocks/>
          </p:cNvGraphicFramePr>
          <p:nvPr>
            <p:extLst>
              <p:ext uri="{D42A27DB-BD31-4B8C-83A1-F6EECF244321}">
                <p14:modId xmlns:p14="http://schemas.microsoft.com/office/powerpoint/2010/main" val="3348586003"/>
              </p:ext>
            </p:extLst>
          </p:nvPr>
        </p:nvGraphicFramePr>
        <p:xfrm>
          <a:off x="403223" y="1959222"/>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Stačiakampis 17">
            <a:extLst>
              <a:ext uri="{FF2B5EF4-FFF2-40B4-BE49-F238E27FC236}">
                <a16:creationId xmlns:a16="http://schemas.microsoft.com/office/drawing/2014/main" id="{E62BB6F1-FB90-F07F-8993-7A28CB909487}"/>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933616619"/>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A8EB0B8-827C-1741-6346-E2F4FA4FA32A}"/>
              </a:ext>
            </a:extLst>
          </p:cNvPr>
          <p:cNvSpPr>
            <a:spLocks noGrp="1"/>
          </p:cNvSpPr>
          <p:nvPr>
            <p:ph type="title"/>
          </p:nvPr>
        </p:nvSpPr>
        <p:spPr/>
        <p:txBody>
          <a:bodyPr/>
          <a:lstStyle/>
          <a:p>
            <a:r>
              <a:rPr lang="lt-LT" b="1">
                <a:cs typeface="Calibri Light"/>
              </a:rPr>
              <a:t>10)Kaip gyvūnai orientuojasi</a:t>
            </a:r>
            <a:r>
              <a:rPr lang="en-US" b="1">
                <a:cs typeface="Calibri Light"/>
              </a:rPr>
              <a:t> </a:t>
            </a:r>
            <a:r>
              <a:rPr lang="lt-LT" b="1">
                <a:cs typeface="Calibri Light"/>
              </a:rPr>
              <a:t>gamtoje</a:t>
            </a:r>
            <a:endParaRPr lang="lt-LT" b="1"/>
          </a:p>
        </p:txBody>
      </p:sp>
      <p:graphicFrame>
        <p:nvGraphicFramePr>
          <p:cNvPr id="5" name="Content Placeholder 2">
            <a:extLst>
              <a:ext uri="{FF2B5EF4-FFF2-40B4-BE49-F238E27FC236}">
                <a16:creationId xmlns:a16="http://schemas.microsoft.com/office/drawing/2014/main" id="{FA221B15-5E9D-5763-6CE0-D9A31714074F}"/>
              </a:ext>
            </a:extLst>
          </p:cNvPr>
          <p:cNvGraphicFramePr>
            <a:graphicFrameLocks/>
          </p:cNvGraphicFramePr>
          <p:nvPr/>
        </p:nvGraphicFramePr>
        <p:xfrm>
          <a:off x="435880" y="1817708"/>
          <a:ext cx="106893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Stačiakampis 17">
            <a:extLst>
              <a:ext uri="{FF2B5EF4-FFF2-40B4-BE49-F238E27FC236}">
                <a16:creationId xmlns:a16="http://schemas.microsoft.com/office/drawing/2014/main" id="{94587E3D-61B2-FC93-DF89-BC38EC808F52}"/>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561466583"/>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urinio vietos rezervavimo ženklas 5">
            <a:extLst>
              <a:ext uri="{FF2B5EF4-FFF2-40B4-BE49-F238E27FC236}">
                <a16:creationId xmlns:a16="http://schemas.microsoft.com/office/drawing/2014/main" id="{99C04057-C467-028B-1774-9BDF120BBB70}"/>
              </a:ext>
            </a:extLst>
          </p:cNvPr>
          <p:cNvSpPr>
            <a:spLocks noGrp="1"/>
          </p:cNvSpPr>
          <p:nvPr>
            <p:ph idx="1"/>
          </p:nvPr>
        </p:nvSpPr>
        <p:spPr>
          <a:xfrm>
            <a:off x="390676" y="1257149"/>
            <a:ext cx="10515600" cy="4351338"/>
          </a:xfrm>
        </p:spPr>
        <p:txBody>
          <a:bodyPr vert="horz" lIns="91440" tIns="45720" rIns="91440" bIns="45720" rtlCol="0" anchor="t">
            <a:normAutofit lnSpcReduction="10000"/>
          </a:bodyPr>
          <a:lstStyle/>
          <a:p>
            <a:pPr marL="0" indent="0">
              <a:buNone/>
            </a:pPr>
            <a:r>
              <a:rPr lang="lt-LT" dirty="0">
                <a:cs typeface="Calibri"/>
              </a:rPr>
              <a:t>Atlikite užduotis.</a:t>
            </a:r>
          </a:p>
          <a:p>
            <a:pPr marL="0" indent="0">
              <a:buNone/>
            </a:pPr>
            <a:r>
              <a:rPr lang="lt-LT" dirty="0">
                <a:cs typeface="Calibri"/>
              </a:rPr>
              <a:t>1. Paveiksle nupieškite ar pažymėkite:</a:t>
            </a:r>
          </a:p>
          <a:p>
            <a:r>
              <a:rPr lang="lt-LT" dirty="0">
                <a:cs typeface="Calibri"/>
              </a:rPr>
              <a:t>Žemės sukimosi ašį;</a:t>
            </a:r>
          </a:p>
          <a:p>
            <a:r>
              <a:rPr lang="lt-LT" dirty="0">
                <a:cs typeface="Calibri"/>
              </a:rPr>
              <a:t>Šiaurės geografinį ašigalį;</a:t>
            </a:r>
          </a:p>
          <a:p>
            <a:r>
              <a:rPr lang="lt-LT" dirty="0">
                <a:cs typeface="Calibri"/>
              </a:rPr>
              <a:t>Pietų geografinį ašigalį;</a:t>
            </a:r>
          </a:p>
          <a:p>
            <a:r>
              <a:rPr lang="lt-LT" dirty="0">
                <a:cs typeface="Calibri"/>
              </a:rPr>
              <a:t>Žemės magnetinę ašį;</a:t>
            </a:r>
          </a:p>
          <a:p>
            <a:r>
              <a:rPr lang="lt-LT" dirty="0">
                <a:cs typeface="Calibri"/>
              </a:rPr>
              <a:t>Pietų magnetinį polių;</a:t>
            </a:r>
          </a:p>
          <a:p>
            <a:r>
              <a:rPr lang="lt-LT" dirty="0">
                <a:cs typeface="Calibri"/>
              </a:rPr>
              <a:t>Šiaurės magnetinį polių;</a:t>
            </a:r>
          </a:p>
          <a:p>
            <a:r>
              <a:rPr lang="lt-LT" dirty="0">
                <a:cs typeface="Calibri"/>
              </a:rPr>
              <a:t>Magnetinės indukcijos linijas.</a:t>
            </a:r>
          </a:p>
          <a:p>
            <a:endParaRPr lang="lt-LT" dirty="0">
              <a:cs typeface="Calibri"/>
            </a:endParaRPr>
          </a:p>
          <a:p>
            <a:pPr marL="0" indent="0">
              <a:buNone/>
            </a:pPr>
            <a:endParaRPr lang="lt-LT" dirty="0">
              <a:cs typeface="Calibri"/>
            </a:endParaRPr>
          </a:p>
          <a:p>
            <a:endParaRPr lang="lt-LT" dirty="0">
              <a:cs typeface="Calibri"/>
            </a:endParaRPr>
          </a:p>
        </p:txBody>
      </p:sp>
      <p:sp>
        <p:nvSpPr>
          <p:cNvPr id="2" name="Pavadinimas 1">
            <a:extLst>
              <a:ext uri="{FF2B5EF4-FFF2-40B4-BE49-F238E27FC236}">
                <a16:creationId xmlns:a16="http://schemas.microsoft.com/office/drawing/2014/main" id="{20BA5B37-D4B5-3CD9-B2BE-E3DD0B43DA80}"/>
              </a:ext>
            </a:extLst>
          </p:cNvPr>
          <p:cNvSpPr>
            <a:spLocks noGrp="1"/>
          </p:cNvSpPr>
          <p:nvPr>
            <p:ph type="title"/>
          </p:nvPr>
        </p:nvSpPr>
        <p:spPr>
          <a:xfrm>
            <a:off x="390676" y="2268"/>
            <a:ext cx="10515600" cy="1325563"/>
          </a:xfrm>
        </p:spPr>
        <p:txBody>
          <a:bodyPr/>
          <a:lstStyle/>
          <a:p>
            <a:r>
              <a:rPr lang="lt-LT" b="1">
                <a:cs typeface="Calibri Light"/>
              </a:rPr>
              <a:t>Uždavinys</a:t>
            </a:r>
            <a:r>
              <a:rPr lang="lt-LT">
                <a:cs typeface="Calibri Light"/>
              </a:rPr>
              <a:t>:</a:t>
            </a:r>
            <a:endParaRPr lang="lt-LT"/>
          </a:p>
        </p:txBody>
      </p:sp>
      <p:pic>
        <p:nvPicPr>
          <p:cNvPr id="4" name="Grafinis elementas 3" descr="Earth globe: Africa and Europe with solid fill">
            <a:extLst>
              <a:ext uri="{FF2B5EF4-FFF2-40B4-BE49-F238E27FC236}">
                <a16:creationId xmlns:a16="http://schemas.microsoft.com/office/drawing/2014/main" id="{7AD433B2-253C-AEBE-218B-1233F40F0E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00610" y="-3630"/>
            <a:ext cx="4288971" cy="4288971"/>
          </a:xfrm>
          <a:prstGeom prst="rect">
            <a:avLst/>
          </a:prstGeom>
        </p:spPr>
      </p:pic>
      <p:sp>
        <p:nvSpPr>
          <p:cNvPr id="5" name="Stačiakampis 4">
            <a:extLst>
              <a:ext uri="{FF2B5EF4-FFF2-40B4-BE49-F238E27FC236}">
                <a16:creationId xmlns:a16="http://schemas.microsoft.com/office/drawing/2014/main" id="{06AE46B2-C2AF-05ED-3CA4-715769FA9530}"/>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17459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CFCB27-BAC4-4BC6-B043-4B4141E2539A}"/>
              </a:ext>
            </a:extLst>
          </p:cNvPr>
          <p:cNvSpPr>
            <a:spLocks noGrp="1"/>
          </p:cNvSpPr>
          <p:nvPr>
            <p:ph type="title"/>
          </p:nvPr>
        </p:nvSpPr>
        <p:spPr>
          <a:xfrm>
            <a:off x="354391" y="365125"/>
            <a:ext cx="10999409" cy="1337658"/>
          </a:xfrm>
        </p:spPr>
        <p:txBody>
          <a:bodyPr>
            <a:normAutofit/>
          </a:bodyPr>
          <a:lstStyle/>
          <a:p>
            <a:r>
              <a:rPr lang="lt-LT" sz="3600" b="1">
                <a:cs typeface="Calibri Light"/>
              </a:rPr>
              <a:t>2. Kas deformuoja Žemės magnetinį lauką? Koks reiškinys būdingas rodyklėmis pažymėtose zonose?</a:t>
            </a:r>
            <a:endParaRPr lang="lt-LT" sz="3600" b="1"/>
          </a:p>
        </p:txBody>
      </p:sp>
      <p:pic>
        <p:nvPicPr>
          <p:cNvPr id="14" name="Turinio vietos rezervavimo ženklas 13" descr="Paveikslėlis, kuriame yra piešimas, eskizas, Vaikų piešiniai, tekstas&#10;&#10;Automatiškai sugeneruotas aprašymas">
            <a:extLst>
              <a:ext uri="{FF2B5EF4-FFF2-40B4-BE49-F238E27FC236}">
                <a16:creationId xmlns:a16="http://schemas.microsoft.com/office/drawing/2014/main" id="{A3255C78-447A-11DD-3318-C8A9A3F70260}"/>
              </a:ext>
            </a:extLst>
          </p:cNvPr>
          <p:cNvPicPr>
            <a:picLocks noGrp="1" noChangeAspect="1"/>
          </p:cNvPicPr>
          <p:nvPr>
            <p:ph idx="1"/>
          </p:nvPr>
        </p:nvPicPr>
        <p:blipFill rotWithShape="1">
          <a:blip r:embed="rId2"/>
          <a:srcRect l="-2410" t="21008" r="17470" b="19939"/>
          <a:stretch/>
        </p:blipFill>
        <p:spPr>
          <a:xfrm rot="16200000">
            <a:off x="2201434" y="1141484"/>
            <a:ext cx="3783030" cy="5656711"/>
          </a:xfrm>
        </p:spPr>
      </p:pic>
      <p:sp>
        <p:nvSpPr>
          <p:cNvPr id="4" name="Stačiakampis 3">
            <a:extLst>
              <a:ext uri="{FF2B5EF4-FFF2-40B4-BE49-F238E27FC236}">
                <a16:creationId xmlns:a16="http://schemas.microsoft.com/office/drawing/2014/main" id="{143D2FC8-DE8E-CF36-6A4C-88AEC3C3CA09}"/>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29A42F5F-62EA-DD64-CDE3-CB2D1CB44406}"/>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3633741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Paveikslėlis, kuriame yra tekstas, piešimas, rašalas, rankraštis">
            <a:extLst>
              <a:ext uri="{FF2B5EF4-FFF2-40B4-BE49-F238E27FC236}">
                <a16:creationId xmlns:a16="http://schemas.microsoft.com/office/drawing/2014/main" id="{353A9420-0C02-28C1-0433-E6BEBE894E2E}"/>
              </a:ext>
            </a:extLst>
          </p:cNvPr>
          <p:cNvPicPr>
            <a:picLocks noGrp="1" noChangeAspect="1"/>
          </p:cNvPicPr>
          <p:nvPr>
            <p:ph idx="1"/>
          </p:nvPr>
        </p:nvPicPr>
        <p:blipFill rotWithShape="1">
          <a:blip r:embed="rId2"/>
          <a:srcRect l="-813" t="24554" r="989" b="5894"/>
          <a:stretch/>
        </p:blipFill>
        <p:spPr>
          <a:xfrm rot="5400000">
            <a:off x="7564672" y="46658"/>
            <a:ext cx="3850897" cy="4749625"/>
          </a:xfrm>
        </p:spPr>
      </p:pic>
      <p:sp>
        <p:nvSpPr>
          <p:cNvPr id="7" name="TextBox 6">
            <a:extLst>
              <a:ext uri="{FF2B5EF4-FFF2-40B4-BE49-F238E27FC236}">
                <a16:creationId xmlns:a16="http://schemas.microsoft.com/office/drawing/2014/main" id="{3CA67A4F-D2BE-FF45-D779-ABCC5EAEF19B}"/>
              </a:ext>
            </a:extLst>
          </p:cNvPr>
          <p:cNvSpPr txBox="1"/>
          <p:nvPr/>
        </p:nvSpPr>
        <p:spPr>
          <a:xfrm>
            <a:off x="317500" y="892023"/>
            <a:ext cx="7242023"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800" dirty="0">
                <a:cs typeface="Calibri"/>
              </a:rPr>
              <a:t>3. Užrašykite polius ant kompaso rodyklės. Ką rodo jos šiaurės polius?</a:t>
            </a:r>
            <a:endParaRPr lang="lt-LT" dirty="0"/>
          </a:p>
          <a:p>
            <a:pPr marL="285750" indent="-285750">
              <a:buFont typeface="Arial"/>
              <a:buChar char="•"/>
            </a:pPr>
            <a:endParaRPr lang="lt-LT" sz="2800" dirty="0">
              <a:cs typeface="Calibri"/>
            </a:endParaRPr>
          </a:p>
          <a:p>
            <a:r>
              <a:rPr lang="lt-LT" sz="2800" dirty="0">
                <a:cs typeface="Calibri"/>
              </a:rPr>
              <a:t>4. Kurioje Žemės vietoje abu magnetinės rodyklės poliai rodo pietus?</a:t>
            </a:r>
          </a:p>
          <a:p>
            <a:endParaRPr lang="lt-LT" sz="2800" dirty="0">
              <a:cs typeface="Calibri"/>
            </a:endParaRPr>
          </a:p>
          <a:p>
            <a:r>
              <a:rPr lang="lt-LT" sz="2800" dirty="0">
                <a:cs typeface="Calibri"/>
              </a:rPr>
              <a:t>5. Kokia Žemės magnetinio lauko reikšmė gyvybei?</a:t>
            </a:r>
          </a:p>
          <a:p>
            <a:pPr marL="285750" indent="-285750">
              <a:buFont typeface="Arial"/>
              <a:buChar char="•"/>
            </a:pPr>
            <a:endParaRPr lang="lt-LT" sz="2800" dirty="0">
              <a:cs typeface="Calibri"/>
            </a:endParaRPr>
          </a:p>
          <a:p>
            <a:endParaRPr lang="lt-LT" sz="2800" dirty="0">
              <a:cs typeface="Calibri"/>
            </a:endParaRPr>
          </a:p>
        </p:txBody>
      </p:sp>
      <p:sp>
        <p:nvSpPr>
          <p:cNvPr id="3" name="Stačiakampis 2">
            <a:extLst>
              <a:ext uri="{FF2B5EF4-FFF2-40B4-BE49-F238E27FC236}">
                <a16:creationId xmlns:a16="http://schemas.microsoft.com/office/drawing/2014/main" id="{65FB80EC-5D4E-8B7B-2BF0-549080B53B11}"/>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616093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34C46CE-2AF9-15C0-D07B-6F7DDE2E71A4}"/>
              </a:ext>
            </a:extLst>
          </p:cNvPr>
          <p:cNvSpPr>
            <a:spLocks noGrp="1"/>
          </p:cNvSpPr>
          <p:nvPr>
            <p:ph type="title"/>
          </p:nvPr>
        </p:nvSpPr>
        <p:spPr>
          <a:xfrm>
            <a:off x="340360" y="365125"/>
            <a:ext cx="11013440" cy="829659"/>
          </a:xfrm>
        </p:spPr>
        <p:txBody>
          <a:bodyPr/>
          <a:lstStyle/>
          <a:p>
            <a:r>
              <a:rPr lang="lt-LT">
                <a:ea typeface="Calibri Light"/>
                <a:cs typeface="Calibri Light"/>
              </a:rPr>
              <a:t>1)</a:t>
            </a:r>
          </a:p>
        </p:txBody>
      </p:sp>
      <p:pic>
        <p:nvPicPr>
          <p:cNvPr id="4" name="Turinio vietos rezervavimo ženklas 3" descr="Paveikslėlis, kuriame yra tekstas, piešimas, rašalas, knyga">
            <a:extLst>
              <a:ext uri="{FF2B5EF4-FFF2-40B4-BE49-F238E27FC236}">
                <a16:creationId xmlns:a16="http://schemas.microsoft.com/office/drawing/2014/main" id="{10A44A60-E19D-3C0B-067D-F1BA1AFB2A2D}"/>
              </a:ext>
            </a:extLst>
          </p:cNvPr>
          <p:cNvPicPr>
            <a:picLocks noGrp="1" noChangeAspect="1"/>
          </p:cNvPicPr>
          <p:nvPr>
            <p:ph idx="1"/>
          </p:nvPr>
        </p:nvPicPr>
        <p:blipFill rotWithShape="1">
          <a:blip r:embed="rId2"/>
          <a:srcRect l="1406" t="9826" r="27188" b="14174"/>
          <a:stretch/>
        </p:blipFill>
        <p:spPr>
          <a:xfrm rot="16200000">
            <a:off x="3487181" y="-1736876"/>
            <a:ext cx="5532333" cy="10565993"/>
          </a:xfrm>
        </p:spPr>
      </p:pic>
      <p:sp>
        <p:nvSpPr>
          <p:cNvPr id="5" name="Stačiakampis 4">
            <a:extLst>
              <a:ext uri="{FF2B5EF4-FFF2-40B4-BE49-F238E27FC236}">
                <a16:creationId xmlns:a16="http://schemas.microsoft.com/office/drawing/2014/main" id="{239121EF-2654-D233-7A45-9596C03BDA44}"/>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extBox 2">
            <a:extLst>
              <a:ext uri="{FF2B5EF4-FFF2-40B4-BE49-F238E27FC236}">
                <a16:creationId xmlns:a16="http://schemas.microsoft.com/office/drawing/2014/main" id="{A8A26C3E-895A-4A15-9A5E-EAA168EE142E}"/>
              </a:ext>
            </a:extLst>
          </p:cNvPr>
          <p:cNvSpPr txBox="1"/>
          <p:nvPr/>
        </p:nvSpPr>
        <p:spPr>
          <a:xfrm>
            <a:off x="1336431" y="173103"/>
            <a:ext cx="1403076" cy="400110"/>
          </a:xfrm>
          <a:prstGeom prst="rect">
            <a:avLst/>
          </a:prstGeom>
          <a:noFill/>
        </p:spPr>
        <p:txBody>
          <a:bodyPr wrap="none" rtlCol="0">
            <a:spAutoFit/>
          </a:bodyPr>
          <a:lstStyle/>
          <a:p>
            <a:r>
              <a:rPr lang="lt-LT" sz="2000" b="1" dirty="0"/>
              <a:t>Atsakymas:</a:t>
            </a:r>
          </a:p>
        </p:txBody>
      </p:sp>
    </p:spTree>
    <p:extLst>
      <p:ext uri="{BB962C8B-B14F-4D97-AF65-F5344CB8AC3E}">
        <p14:creationId xmlns:p14="http://schemas.microsoft.com/office/powerpoint/2010/main" val="2862690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09769D67-09C3-5B9D-8FE7-329D5693C56A}"/>
              </a:ext>
            </a:extLst>
          </p:cNvPr>
          <p:cNvSpPr>
            <a:spLocks noGrp="1"/>
          </p:cNvSpPr>
          <p:nvPr>
            <p:ph idx="1"/>
          </p:nvPr>
        </p:nvSpPr>
        <p:spPr>
          <a:xfrm>
            <a:off x="838200" y="1328208"/>
            <a:ext cx="10515600" cy="4351338"/>
          </a:xfrm>
        </p:spPr>
        <p:txBody>
          <a:bodyPr vert="horz" lIns="91440" tIns="45720" rIns="91440" bIns="45720" rtlCol="0" anchor="t">
            <a:normAutofit/>
          </a:bodyPr>
          <a:lstStyle/>
          <a:p>
            <a:pPr marL="0" indent="0">
              <a:buNone/>
            </a:pPr>
            <a:r>
              <a:rPr lang="lt-LT" dirty="0">
                <a:ea typeface="Calibri"/>
                <a:cs typeface="Calibri"/>
              </a:rPr>
              <a:t>2) Saulės vėjas. Pašvaistės ( atmosferos švytėjimas ).</a:t>
            </a:r>
          </a:p>
          <a:p>
            <a:pPr marL="0" indent="0">
              <a:buNone/>
            </a:pPr>
            <a:endParaRPr lang="lt-LT" dirty="0">
              <a:ea typeface="Calibri"/>
              <a:cs typeface="Calibri"/>
            </a:endParaRPr>
          </a:p>
          <a:p>
            <a:pPr marL="0" indent="0">
              <a:buNone/>
            </a:pPr>
            <a:r>
              <a:rPr lang="lt-LT" dirty="0">
                <a:ea typeface="Calibri"/>
                <a:cs typeface="Calibri"/>
              </a:rPr>
              <a:t>3) Kompaso magnetinės rodyklės šiaurės polius rodo pietų magnetinį ir šiaurės geografinį ašigalius.</a:t>
            </a:r>
          </a:p>
          <a:p>
            <a:pPr marL="0" indent="0">
              <a:buNone/>
            </a:pPr>
            <a:endParaRPr lang="lt-LT" dirty="0">
              <a:ea typeface="Calibri"/>
              <a:cs typeface="Calibri"/>
            </a:endParaRPr>
          </a:p>
          <a:p>
            <a:pPr marL="0" indent="0">
              <a:buNone/>
            </a:pPr>
            <a:r>
              <a:rPr lang="lt-LT" dirty="0">
                <a:ea typeface="Calibri"/>
                <a:cs typeface="Calibri"/>
              </a:rPr>
              <a:t>4) Šiaurės magnetiniame poliuje.</a:t>
            </a:r>
          </a:p>
          <a:p>
            <a:pPr marL="0" indent="0">
              <a:buNone/>
            </a:pPr>
            <a:endParaRPr lang="lt-LT" dirty="0">
              <a:ea typeface="Calibri"/>
              <a:cs typeface="Calibri"/>
            </a:endParaRPr>
          </a:p>
          <a:p>
            <a:pPr marL="0" indent="0">
              <a:buNone/>
            </a:pPr>
            <a:r>
              <a:rPr lang="lt-LT" dirty="0">
                <a:ea typeface="Calibri"/>
                <a:cs typeface="Calibri"/>
              </a:rPr>
              <a:t>5) Sulaiko gyvybei žalingą kosminę spinduliuotę.</a:t>
            </a:r>
          </a:p>
        </p:txBody>
      </p:sp>
      <p:sp>
        <p:nvSpPr>
          <p:cNvPr id="5" name="Stačiakampis 4">
            <a:extLst>
              <a:ext uri="{FF2B5EF4-FFF2-40B4-BE49-F238E27FC236}">
                <a16:creationId xmlns:a16="http://schemas.microsoft.com/office/drawing/2014/main" id="{F349492F-0BEC-68CB-1700-2BF766FA3F51}"/>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99B47E0B-4213-AA65-C1BC-CF79596EC36D}"/>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588766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0144243-DC4A-6B6E-E4BC-3EB68A1546F0}"/>
              </a:ext>
            </a:extLst>
          </p:cNvPr>
          <p:cNvSpPr>
            <a:spLocks noGrp="1"/>
          </p:cNvSpPr>
          <p:nvPr>
            <p:ph type="title"/>
          </p:nvPr>
        </p:nvSpPr>
        <p:spPr/>
        <p:txBody>
          <a:bodyPr/>
          <a:lstStyle/>
          <a:p>
            <a:r>
              <a:rPr lang="lt-LT" b="1">
                <a:cs typeface="Calibri Light"/>
              </a:rPr>
              <a:t>Apibendrinimas</a:t>
            </a:r>
            <a:endParaRPr lang="lt-LT">
              <a:cs typeface="Calibri Light" panose="020F0302020204030204"/>
            </a:endParaRPr>
          </a:p>
        </p:txBody>
      </p:sp>
      <p:sp>
        <p:nvSpPr>
          <p:cNvPr id="4" name="Turinio vietos rezervavimo ženklas 3">
            <a:extLst>
              <a:ext uri="{FF2B5EF4-FFF2-40B4-BE49-F238E27FC236}">
                <a16:creationId xmlns:a16="http://schemas.microsoft.com/office/drawing/2014/main" id="{8223FC97-174F-265D-DBE6-E9DEAAC1F97C}"/>
              </a:ext>
            </a:extLst>
          </p:cNvPr>
          <p:cNvSpPr>
            <a:spLocks noGrp="1"/>
          </p:cNvSpPr>
          <p:nvPr>
            <p:ph idx="1"/>
          </p:nvPr>
        </p:nvSpPr>
        <p:spPr>
          <a:xfrm>
            <a:off x="596085" y="2743741"/>
            <a:ext cx="10515600" cy="2057058"/>
          </a:xfrm>
          <a:solidFill>
            <a:schemeClr val="accent1">
              <a:lumMod val="20000"/>
              <a:lumOff val="80000"/>
            </a:schemeClr>
          </a:solidFill>
        </p:spPr>
        <p:txBody>
          <a:bodyPr vert="horz" lIns="91440" tIns="45720" rIns="91440" bIns="45720" rtlCol="0" anchor="t">
            <a:normAutofit/>
          </a:bodyPr>
          <a:lstStyle/>
          <a:p>
            <a:pPr marL="0" indent="0">
              <a:buNone/>
            </a:pPr>
            <a:r>
              <a:rPr lang="lt-LT" dirty="0">
                <a:ea typeface="Calibri"/>
                <a:cs typeface="Calibri"/>
              </a:rPr>
              <a:t>Sužinojome daug apie Žemės magnetinį lauką, ištyrėme jo savybės, atlikome bandymų su magnetais reprezentuojančius skirtingus žemės polius, išbandėme orientuotis gamtoje be kompaso naudojantis tik gamtos požymiais. Apibendrinus viską mums labai patiko dirbti, atlikti eksperimentus ir bandymus.</a:t>
            </a:r>
          </a:p>
          <a:p>
            <a:pPr marL="0" indent="0">
              <a:buNone/>
            </a:pPr>
            <a:endParaRPr lang="lt-LT" dirty="0">
              <a:ea typeface="Calibri"/>
              <a:cs typeface="Calibri"/>
            </a:endParaRPr>
          </a:p>
        </p:txBody>
      </p:sp>
      <p:sp>
        <p:nvSpPr>
          <p:cNvPr id="5" name="Stačiakampis 4">
            <a:extLst>
              <a:ext uri="{FF2B5EF4-FFF2-40B4-BE49-F238E27FC236}">
                <a16:creationId xmlns:a16="http://schemas.microsoft.com/office/drawing/2014/main" id="{0826432E-9723-605F-5549-FB34B21C09AE}"/>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DE4A70FD-8C9B-0DAC-2C20-01B201DF5291}"/>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 name="Picture 2">
            <a:extLst>
              <a:ext uri="{FF2B5EF4-FFF2-40B4-BE49-F238E27FC236}">
                <a16:creationId xmlns:a16="http://schemas.microsoft.com/office/drawing/2014/main" id="{4F3FCF1D-440C-44B9-9BB1-71E56825CFCD}"/>
              </a:ext>
            </a:extLst>
          </p:cNvPr>
          <p:cNvPicPr>
            <a:picLocks noChangeAspect="1"/>
          </p:cNvPicPr>
          <p:nvPr/>
        </p:nvPicPr>
        <p:blipFill>
          <a:blip r:embed="rId2"/>
          <a:stretch>
            <a:fillRect/>
          </a:stretch>
        </p:blipFill>
        <p:spPr>
          <a:xfrm>
            <a:off x="6662746" y="179456"/>
            <a:ext cx="3379868" cy="2183915"/>
          </a:xfrm>
          <a:prstGeom prst="rect">
            <a:avLst/>
          </a:prstGeom>
        </p:spPr>
      </p:pic>
    </p:spTree>
    <p:extLst>
      <p:ext uri="{BB962C8B-B14F-4D97-AF65-F5344CB8AC3E}">
        <p14:creationId xmlns:p14="http://schemas.microsoft.com/office/powerpoint/2010/main" val="20001396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C92DA64-DD8E-CAA5-DF88-71FFA8862C8E}"/>
              </a:ext>
            </a:extLst>
          </p:cNvPr>
          <p:cNvSpPr>
            <a:spLocks noGrp="1"/>
          </p:cNvSpPr>
          <p:nvPr>
            <p:ph type="title"/>
          </p:nvPr>
        </p:nvSpPr>
        <p:spPr>
          <a:xfrm>
            <a:off x="838200" y="365125"/>
            <a:ext cx="4451252" cy="954088"/>
          </a:xfrm>
        </p:spPr>
        <p:txBody>
          <a:bodyPr/>
          <a:lstStyle/>
          <a:p>
            <a:r>
              <a:rPr lang="lt-LT" b="1" dirty="0">
                <a:cs typeface="Calibri Light"/>
              </a:rPr>
              <a:t>Naudoti šaltiniai:</a:t>
            </a:r>
            <a:endParaRPr lang="lt-LT" b="1" dirty="0"/>
          </a:p>
        </p:txBody>
      </p:sp>
      <p:sp>
        <p:nvSpPr>
          <p:cNvPr id="3" name="Turinio vietos rezervavimo ženklas 2">
            <a:extLst>
              <a:ext uri="{FF2B5EF4-FFF2-40B4-BE49-F238E27FC236}">
                <a16:creationId xmlns:a16="http://schemas.microsoft.com/office/drawing/2014/main" id="{7B91614F-748A-C425-C57D-527F8759EC9B}"/>
              </a:ext>
            </a:extLst>
          </p:cNvPr>
          <p:cNvSpPr>
            <a:spLocks noGrp="1"/>
          </p:cNvSpPr>
          <p:nvPr>
            <p:ph idx="1"/>
          </p:nvPr>
        </p:nvSpPr>
        <p:spPr>
          <a:xfrm>
            <a:off x="838200" y="1339850"/>
            <a:ext cx="10515600" cy="4837113"/>
          </a:xfrm>
        </p:spPr>
        <p:txBody>
          <a:bodyPr vert="horz" lIns="91440" tIns="45720" rIns="91440" bIns="45720" rtlCol="0" anchor="t">
            <a:normAutofit fontScale="92500" lnSpcReduction="10000"/>
          </a:bodyPr>
          <a:lstStyle/>
          <a:p>
            <a:r>
              <a:rPr lang="lt-LT" sz="2000" dirty="0">
                <a:ea typeface="+mn-lt"/>
                <a:cs typeface="+mn-lt"/>
                <a:hlinkClick r:id="rId2"/>
              </a:rPr>
              <a:t>https://www.storyboardthat.com/lt/lesson-plans/%c5%beem%c4%97s-strukt%c5%abra/etiket%c4%97s-diagrama</a:t>
            </a:r>
          </a:p>
          <a:p>
            <a:r>
              <a:rPr lang="lt-LT" sz="2000" dirty="0">
                <a:ea typeface="+mn-lt"/>
                <a:cs typeface="+mn-lt"/>
                <a:hlinkClick r:id="rId2"/>
              </a:rPr>
              <a:t>https://www.vedlys.smm.lt/</a:t>
            </a:r>
            <a:endParaRPr lang="lt-LT" sz="2000" dirty="0">
              <a:ea typeface="+mn-lt"/>
              <a:cs typeface="+mn-lt"/>
            </a:endParaRPr>
          </a:p>
          <a:p>
            <a:r>
              <a:rPr lang="lt-LT" sz="2000" dirty="0">
                <a:ea typeface="+mn-lt"/>
                <a:cs typeface="+mn-lt"/>
                <a:hlinkClick r:id="rId3"/>
              </a:rPr>
              <a:t>https://lt.wikipedia.org/wiki/Magnetinis_laukas</a:t>
            </a:r>
            <a:endParaRPr lang="lt-LT" sz="2000" dirty="0">
              <a:ea typeface="+mn-lt"/>
              <a:cs typeface="+mn-lt"/>
            </a:endParaRPr>
          </a:p>
          <a:p>
            <a:r>
              <a:rPr lang="lt-LT" sz="2000" dirty="0">
                <a:ea typeface="Calibri"/>
                <a:cs typeface="Calibri"/>
                <a:hlinkClick r:id="rId4"/>
              </a:rPr>
              <a:t>https://www.olimpas.lt/konspektai/magnet.pdf</a:t>
            </a:r>
            <a:endParaRPr lang="lt-LT" sz="2000" dirty="0">
              <a:ea typeface="Calibri"/>
              <a:cs typeface="Calibri"/>
            </a:endParaRPr>
          </a:p>
          <a:p>
            <a:r>
              <a:rPr lang="lt-LT" sz="2000" dirty="0">
                <a:ea typeface="+mn-lt"/>
                <a:cs typeface="+mn-lt"/>
                <a:hlinkClick r:id="rId5"/>
              </a:rPr>
              <a:t>https://nvsc.lrv.lt/lt/veiklos-sritys/5g-lietuvoje/elektromagnetinio-lauko-eml-poveikio-sveikatai-duomenys-tarptautiniu-organizaciju-ir-instituciju-pozicija/</a:t>
            </a:r>
            <a:endParaRPr lang="lt-LT" sz="2000" dirty="0">
              <a:ea typeface="+mn-lt"/>
              <a:cs typeface="+mn-lt"/>
            </a:endParaRPr>
          </a:p>
          <a:p>
            <a:r>
              <a:rPr lang="lt-LT" sz="2000" dirty="0">
                <a:ea typeface="+mn-lt"/>
                <a:cs typeface="+mn-lt"/>
                <a:hlinkClick r:id="rId5"/>
              </a:rPr>
              <a:t>https://nvsc.lrv.lt/lt/veiklos-sritys/5g-lietuvoje/elektromagnetinio-lauko-eml-poveikio-sveikatai-duomenys-tarptautiniu-organizaciju-ir-instituciju-pozicija/</a:t>
            </a:r>
          </a:p>
          <a:p>
            <a:r>
              <a:rPr lang="lt-LT" sz="2000" dirty="0">
                <a:ea typeface="+mn-lt"/>
                <a:cs typeface="+mn-lt"/>
                <a:hlinkClick r:id="rId6"/>
              </a:rPr>
              <a:t>https://www.lrt.lt/naujienos/mokslas-ir-it/11/1956471/astronomai-daro-pazanga-ieskodami-i-zeme-panasiu-planetu-bet-tai-ko-jie-iesko-yra-nematoma</a:t>
            </a:r>
            <a:endParaRPr lang="lt-LT" sz="2000" dirty="0">
              <a:ea typeface="+mn-lt"/>
              <a:cs typeface="+mn-lt"/>
            </a:endParaRPr>
          </a:p>
          <a:p>
            <a:r>
              <a:rPr lang="lt-LT" sz="2000" dirty="0">
                <a:ea typeface="Calibri" panose="020F0502020204030204"/>
                <a:cs typeface="Calibri"/>
                <a:hlinkClick r:id="rId7"/>
              </a:rPr>
              <a:t>https://www.15min.lt/verslas/naujiena/mokslas-it/kas-nutiktu-jeigu-zemes-magnetinis-laukas-isnyktu-1290-1209922</a:t>
            </a:r>
            <a:endParaRPr lang="lt-LT" sz="2000" dirty="0">
              <a:ea typeface="Calibri" panose="020F0502020204030204"/>
              <a:cs typeface="Calibri"/>
            </a:endParaRPr>
          </a:p>
          <a:p>
            <a:r>
              <a:rPr lang="lt-LT" sz="2000" dirty="0">
                <a:ea typeface="Calibri" panose="020F0502020204030204"/>
                <a:cs typeface="Calibri"/>
                <a:hlinkClick r:id="rId8"/>
              </a:rPr>
              <a:t>https://alkas.lt/zemes-magnetinis-aktyvumas-siandien/</a:t>
            </a:r>
            <a:endParaRPr lang="lt-LT" sz="2000" dirty="0">
              <a:ea typeface="Calibri" panose="020F0502020204030204"/>
              <a:cs typeface="Calibri"/>
            </a:endParaRPr>
          </a:p>
          <a:p>
            <a:r>
              <a:rPr lang="lt-LT" sz="2000" dirty="0" err="1">
                <a:ea typeface="Calibri" panose="020F0502020204030204"/>
                <a:cs typeface="Calibri"/>
              </a:rPr>
              <a:t>Rigonda</a:t>
            </a:r>
            <a:r>
              <a:rPr lang="lt-LT" sz="2000" dirty="0">
                <a:ea typeface="Calibri" panose="020F0502020204030204"/>
                <a:cs typeface="Calibri"/>
              </a:rPr>
              <a:t> </a:t>
            </a:r>
            <a:r>
              <a:rPr lang="lt-LT" sz="2000" dirty="0" err="1">
                <a:ea typeface="Calibri" panose="020F0502020204030204"/>
                <a:cs typeface="Calibri"/>
              </a:rPr>
              <a:t>Skorulskienė</a:t>
            </a:r>
            <a:r>
              <a:rPr lang="lt-LT" sz="2000" dirty="0">
                <a:ea typeface="Calibri" panose="020F0502020204030204"/>
                <a:cs typeface="Calibri"/>
              </a:rPr>
              <a:t> Fizikos pasitikrinamieji testai 9 klasei.</a:t>
            </a:r>
          </a:p>
          <a:p>
            <a:endParaRPr lang="lt-LT" sz="2000" dirty="0">
              <a:ea typeface="Calibri" panose="020F0502020204030204"/>
              <a:cs typeface="Calibri"/>
            </a:endParaRPr>
          </a:p>
          <a:p>
            <a:endParaRPr lang="lt-LT" sz="2000" dirty="0">
              <a:ea typeface="Calibri" panose="020F0502020204030204"/>
              <a:cs typeface="Calibri"/>
            </a:endParaRPr>
          </a:p>
          <a:p>
            <a:endParaRPr lang="lt-LT" sz="2000" dirty="0">
              <a:ea typeface="+mn-lt"/>
              <a:cs typeface="+mn-lt"/>
            </a:endParaRPr>
          </a:p>
          <a:p>
            <a:endParaRPr lang="lt-LT" sz="2000" dirty="0">
              <a:ea typeface="Calibri" panose="020F0502020204030204"/>
              <a:cs typeface="Calibri"/>
            </a:endParaRPr>
          </a:p>
          <a:p>
            <a:endParaRPr lang="lt-LT" dirty="0">
              <a:ea typeface="Calibri" panose="020F0502020204030204"/>
              <a:cs typeface="Calibri"/>
            </a:endParaRPr>
          </a:p>
        </p:txBody>
      </p:sp>
      <p:sp>
        <p:nvSpPr>
          <p:cNvPr id="5" name="Stačiakampis 4">
            <a:extLst>
              <a:ext uri="{FF2B5EF4-FFF2-40B4-BE49-F238E27FC236}">
                <a16:creationId xmlns:a16="http://schemas.microsoft.com/office/drawing/2014/main" id="{53751857-7A70-D9C4-46E1-21A543ED4F0E}"/>
              </a:ext>
            </a:extLst>
          </p:cNvPr>
          <p:cNvSpPr/>
          <p:nvPr/>
        </p:nvSpPr>
        <p:spPr>
          <a:xfrm>
            <a:off x="11708977" y="-1"/>
            <a:ext cx="48302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8BAB13DB-FC27-B59D-5155-CF0469A40764}"/>
              </a:ext>
            </a:extLst>
          </p:cNvPr>
          <p:cNvSpPr/>
          <p:nvPr/>
        </p:nvSpPr>
        <p:spPr>
          <a:xfrm rot="5400000">
            <a:off x="5778500" y="495299"/>
            <a:ext cx="543983" cy="1229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6341561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E5DBECA-5D93-4382-9592-476650A644BC}"/>
              </a:ext>
            </a:extLst>
          </p:cNvPr>
          <p:cNvPicPr>
            <a:picLocks noChangeAspect="1"/>
          </p:cNvPicPr>
          <p:nvPr/>
        </p:nvPicPr>
        <p:blipFill rotWithShape="1">
          <a:blip r:embed="rId2"/>
          <a:srcRect r="12614"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Pavadinimas 5">
            <a:extLst>
              <a:ext uri="{FF2B5EF4-FFF2-40B4-BE49-F238E27FC236}">
                <a16:creationId xmlns:a16="http://schemas.microsoft.com/office/drawing/2014/main" id="{D06D16AA-148B-EF43-8B69-180D2C39C4E5}"/>
              </a:ext>
            </a:extLst>
          </p:cNvPr>
          <p:cNvSpPr>
            <a:spLocks noGrp="1"/>
          </p:cNvSpPr>
          <p:nvPr>
            <p:ph type="title"/>
          </p:nvPr>
        </p:nvSpPr>
        <p:spPr>
          <a:xfrm>
            <a:off x="857655" y="3254240"/>
            <a:ext cx="4074268" cy="1325563"/>
          </a:xfrm>
        </p:spPr>
        <p:txBody>
          <a:bodyPr/>
          <a:lstStyle/>
          <a:p>
            <a:r>
              <a:rPr lang="lt-LT" dirty="0"/>
              <a:t>Ačiū už dėmesį!</a:t>
            </a:r>
          </a:p>
        </p:txBody>
      </p:sp>
    </p:spTree>
    <p:extLst>
      <p:ext uri="{BB962C8B-B14F-4D97-AF65-F5344CB8AC3E}">
        <p14:creationId xmlns:p14="http://schemas.microsoft.com/office/powerpoint/2010/main" val="4163281040"/>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3339</Words>
  <Application>Microsoft Office PowerPoint</Application>
  <PresentationFormat>Plačiaekranė</PresentationFormat>
  <Paragraphs>306</Paragraphs>
  <Slides>67</Slides>
  <Notes>1</Notes>
  <HiddenSlides>0</HiddenSlides>
  <MMClips>15</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67</vt:i4>
      </vt:variant>
    </vt:vector>
  </HeadingPairs>
  <TitlesOfParts>
    <vt:vector size="75" baseType="lpstr">
      <vt:lpstr>Arial</vt:lpstr>
      <vt:lpstr>Arial,Sans-Serif</vt:lpstr>
      <vt:lpstr>Calibri</vt:lpstr>
      <vt:lpstr>Calibri Light</vt:lpstr>
      <vt:lpstr>Calibri Light (Headings)</vt:lpstr>
      <vt:lpstr>Segoe UI</vt:lpstr>
      <vt:lpstr>Times New Roman</vt:lpstr>
      <vt:lpstr>Office Theme</vt:lpstr>
      <vt:lpstr>„PowerPoint“ pateiktis</vt:lpstr>
      <vt:lpstr> Kas nutiktų, jeigu Žemės magnetinis laukas išnyktų? </vt:lpstr>
      <vt:lpstr>„PowerPoint“ pateiktis</vt:lpstr>
      <vt:lpstr>„PowerPoint“ pateiktis</vt:lpstr>
      <vt:lpstr>„PowerPoint“ pateiktis</vt:lpstr>
      <vt:lpstr>„PowerPoint“ pateiktis</vt:lpstr>
      <vt:lpstr>„PowerPoint“ pateiktis</vt:lpstr>
      <vt:lpstr>„PowerPoint“ pateiktis</vt:lpstr>
      <vt:lpstr>„PowerPoint“ pateiktis</vt:lpstr>
      <vt:lpstr>Magnetinio lauko svarba:</vt:lpstr>
      <vt:lpstr>„PowerPoint“ pateiktis</vt:lpstr>
      <vt:lpstr>„PowerPoint“ pateiktis</vt:lpstr>
      <vt:lpstr>Žemės magnetinis aktyvumas šiandien </vt:lpstr>
      <vt:lpstr> Planetų magnetiniai laukai </vt:lpstr>
      <vt:lpstr>Kaip susiformuoja šiaurės pašvaistė?</vt:lpstr>
      <vt:lpstr>Kaip gyvūnai orientuojasi</vt:lpstr>
      <vt:lpstr>„PowerPoint“ pateiktis</vt:lpstr>
      <vt:lpstr>Kaip orientuotis be kompaso gamtoje pagal gyvūnus ir augalus</vt:lpstr>
      <vt:lpstr>„PowerPoint“ pateiktis</vt:lpstr>
      <vt:lpstr>„PowerPoint“ pateiktis</vt:lpstr>
      <vt:lpstr>„PowerPoint“ pateiktis</vt:lpstr>
      <vt:lpstr>Eksperimentai </vt:lpstr>
      <vt:lpstr>Magneto tyrimas</vt:lpstr>
      <vt:lpstr>1.   Bandymas</vt:lpstr>
      <vt:lpstr>„PowerPoint“ pateiktis</vt:lpstr>
      <vt:lpstr>2.   Bandymas</vt:lpstr>
      <vt:lpstr>„PowerPoint“ pateiktis</vt:lpstr>
      <vt:lpstr>3.   Bandymas</vt:lpstr>
      <vt:lpstr>„PowerPoint“ pateiktis</vt:lpstr>
      <vt:lpstr>4.   Bandymas "Pelenės istorija"</vt:lpstr>
      <vt:lpstr>Priemonės</vt:lpstr>
      <vt:lpstr>Eksperimento darymas</vt:lpstr>
      <vt:lpstr>„PowerPoint“ pateiktis</vt:lpstr>
      <vt:lpstr>„PowerPoint“ pateiktis</vt:lpstr>
      <vt:lpstr>„PowerPoint“ pateiktis</vt:lpstr>
      <vt:lpstr>„PowerPoint“ pateiktis</vt:lpstr>
      <vt:lpstr>„PowerPoint“ pateiktis</vt:lpstr>
      <vt:lpstr>Testas pasitikrinti žinias</vt:lpstr>
      <vt:lpstr>1)Kur yra panaudojamas Žemės magnetinis laukas?</vt:lpstr>
      <vt:lpstr>2)Kieno magnetinis laukas yra stipriausias?</vt:lpstr>
      <vt:lpstr>3)Koks yra magnetinio lauko poveikis?</vt:lpstr>
      <vt:lpstr>4)Kokia yra magneto savybė?</vt:lpstr>
      <vt:lpstr>5) Kas yra kompasas?</vt:lpstr>
      <vt:lpstr>6) Pagal ką galime orentuotis be kompaso?</vt:lpstr>
      <vt:lpstr>7)Kuriame iš šių variantu yra pasakyta kompaso savybė</vt:lpstr>
      <vt:lpstr>8)Kiek kompasas turi dalių?</vt:lpstr>
      <vt:lpstr>9) Kokias dalis turi kompasas?</vt:lpstr>
      <vt:lpstr>10)Kaip gyvūnai orientuojasi gamtoje</vt:lpstr>
      <vt:lpstr>Atsakymai</vt:lpstr>
      <vt:lpstr>1)Kur yra panaudojamas Žemės magnetinis laukas?</vt:lpstr>
      <vt:lpstr>2)Kieno magnetinis laukas yra stipriausias?</vt:lpstr>
      <vt:lpstr>3)Koks yra magnetinio lauko poveikis?</vt:lpstr>
      <vt:lpstr>4)Kokia yra magneto savybė?</vt:lpstr>
      <vt:lpstr>5) Kas yra kompasas?</vt:lpstr>
      <vt:lpstr>6) Pagal ką galime orentuotis be kompaso?</vt:lpstr>
      <vt:lpstr>7)Kuriame iš šių variantu yra pasakyta kompaso savybė</vt:lpstr>
      <vt:lpstr>8)Kiek kompasas turi dalių?</vt:lpstr>
      <vt:lpstr>9) Kokias dalis turi kompasas?</vt:lpstr>
      <vt:lpstr>10)Kaip gyvūnai orientuojasi gamtoje</vt:lpstr>
      <vt:lpstr>Uždavinys:</vt:lpstr>
      <vt:lpstr>2. Kas deformuoja Žemės magnetinį lauką? Koks reiškinys būdingas rodyklėmis pažymėtose zonose?</vt:lpstr>
      <vt:lpstr>„PowerPoint“ pateiktis</vt:lpstr>
      <vt:lpstr>1)</vt:lpstr>
      <vt:lpstr>„PowerPoint“ pateiktis</vt:lpstr>
      <vt:lpstr>Apibendrinimas</vt:lpstr>
      <vt:lpstr>Naudoti šaltiniai:</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Gabija Paulikaite</dc:creator>
  <cp:lastModifiedBy>SAULĖ PAULIKIENĖ</cp:lastModifiedBy>
  <cp:revision>4</cp:revision>
  <dcterms:created xsi:type="dcterms:W3CDTF">2024-05-30T21:03:11Z</dcterms:created>
  <dcterms:modified xsi:type="dcterms:W3CDTF">2024-05-31T08:14:15Z</dcterms:modified>
</cp:coreProperties>
</file>