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5"/>
    <p:sldMasterId id="214748369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y="5143500" cx="9144000"/>
  <p:notesSz cx="6858000" cy="9144000"/>
  <p:embeddedFontLst>
    <p:embeddedFont>
      <p:font typeface="EB Garamond Medium"/>
      <p:regular r:id="rId58"/>
      <p:bold r:id="rId59"/>
      <p:italic r:id="rId60"/>
      <p:boldItalic r:id="rId61"/>
    </p:embeddedFont>
    <p:embeddedFont>
      <p:font typeface="Bebas Neue"/>
      <p:regular r:id="rId62"/>
    </p:embeddedFont>
    <p:embeddedFont>
      <p:font typeface="EB Garamond SemiBold"/>
      <p:regular r:id="rId63"/>
      <p:bold r:id="rId64"/>
      <p:italic r:id="rId65"/>
      <p:boldItalic r:id="rId66"/>
    </p:embeddedFont>
    <p:embeddedFont>
      <p:font typeface="EB Garamond"/>
      <p:regular r:id="rId67"/>
      <p:bold r:id="rId68"/>
      <p:italic r:id="rId69"/>
      <p:boldItalic r:id="rId70"/>
    </p:embeddedFont>
    <p:embeddedFont>
      <p:font typeface="Righteous"/>
      <p:regular r:id="rId71"/>
    </p:embeddedFont>
    <p:embeddedFont>
      <p:font typeface="MuseoModerno Black"/>
      <p:bold r:id="rId72"/>
      <p:boldItalic r:id="rId73"/>
    </p:embeddedFont>
    <p:embeddedFont>
      <p:font typeface="Jura"/>
      <p:regular r:id="rId74"/>
      <p:bold r:id="rId75"/>
    </p:embeddedFont>
    <p:embeddedFont>
      <p:font typeface="EB Garamond ExtraBold"/>
      <p:bold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6924A9-523E-42DC-8F97-7E3697A8ACF1}">
  <a:tblStyle styleId="{F26924A9-523E-42DC-8F97-7E3697A8AC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MuseoModernoBlack-boldItalic.fntdata"/><Relationship Id="rId72" Type="http://schemas.openxmlformats.org/officeDocument/2006/relationships/font" Target="fonts/MuseoModernoBlack-bold.fntdata"/><Relationship Id="rId31" Type="http://schemas.openxmlformats.org/officeDocument/2006/relationships/slide" Target="slides/slide24.xml"/><Relationship Id="rId75" Type="http://schemas.openxmlformats.org/officeDocument/2006/relationships/font" Target="fonts/Jura-bold.fntdata"/><Relationship Id="rId30" Type="http://schemas.openxmlformats.org/officeDocument/2006/relationships/slide" Target="slides/slide23.xml"/><Relationship Id="rId74" Type="http://schemas.openxmlformats.org/officeDocument/2006/relationships/font" Target="fonts/Jura-regular.fntdata"/><Relationship Id="rId33" Type="http://schemas.openxmlformats.org/officeDocument/2006/relationships/slide" Target="slides/slide26.xml"/><Relationship Id="rId77" Type="http://schemas.openxmlformats.org/officeDocument/2006/relationships/font" Target="fonts/EBGaramondExtraBold-boldItalic.fntdata"/><Relationship Id="rId32" Type="http://schemas.openxmlformats.org/officeDocument/2006/relationships/slide" Target="slides/slide25.xml"/><Relationship Id="rId76" Type="http://schemas.openxmlformats.org/officeDocument/2006/relationships/font" Target="fonts/EBGaramondExtraBold-bold.fntdata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Righteous-regular.fntdata"/><Relationship Id="rId70" Type="http://schemas.openxmlformats.org/officeDocument/2006/relationships/font" Target="fonts/EBGaramond-bold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BebasNeue-regular.fntdata"/><Relationship Id="rId61" Type="http://schemas.openxmlformats.org/officeDocument/2006/relationships/font" Target="fonts/EBGaramondMedium-boldItalic.fntdata"/><Relationship Id="rId20" Type="http://schemas.openxmlformats.org/officeDocument/2006/relationships/slide" Target="slides/slide13.xml"/><Relationship Id="rId64" Type="http://schemas.openxmlformats.org/officeDocument/2006/relationships/font" Target="fonts/EBGaramondSemiBold-bold.fntdata"/><Relationship Id="rId63" Type="http://schemas.openxmlformats.org/officeDocument/2006/relationships/font" Target="fonts/EBGaramondSemiBold-regular.fntdata"/><Relationship Id="rId22" Type="http://schemas.openxmlformats.org/officeDocument/2006/relationships/slide" Target="slides/slide15.xml"/><Relationship Id="rId66" Type="http://schemas.openxmlformats.org/officeDocument/2006/relationships/font" Target="fonts/EBGaramondSemiBold-boldItalic.fntdata"/><Relationship Id="rId21" Type="http://schemas.openxmlformats.org/officeDocument/2006/relationships/slide" Target="slides/slide14.xml"/><Relationship Id="rId65" Type="http://schemas.openxmlformats.org/officeDocument/2006/relationships/font" Target="fonts/EBGaramondSemiBold-italic.fntdata"/><Relationship Id="rId24" Type="http://schemas.openxmlformats.org/officeDocument/2006/relationships/slide" Target="slides/slide17.xml"/><Relationship Id="rId68" Type="http://schemas.openxmlformats.org/officeDocument/2006/relationships/font" Target="fonts/EBGaramond-bold.fntdata"/><Relationship Id="rId23" Type="http://schemas.openxmlformats.org/officeDocument/2006/relationships/slide" Target="slides/slide16.xml"/><Relationship Id="rId67" Type="http://schemas.openxmlformats.org/officeDocument/2006/relationships/font" Target="fonts/EBGaramond-regular.fntdata"/><Relationship Id="rId60" Type="http://schemas.openxmlformats.org/officeDocument/2006/relationships/font" Target="fonts/EBGaramondMedium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EBGaramond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font" Target="fonts/EBGaramondMedium-bold.fntdata"/><Relationship Id="rId14" Type="http://schemas.openxmlformats.org/officeDocument/2006/relationships/slide" Target="slides/slide7.xml"/><Relationship Id="rId58" Type="http://schemas.openxmlformats.org/officeDocument/2006/relationships/font" Target="fonts/EBGaramondMedium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dff61cd9cf_0_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dff61cd9cf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dff61cd9cf_0_8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dff61cd9cf_0_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dff61cd9cf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dff61cd9cf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dff61cd9cf_0_9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2dff61cd9cf_0_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dff61cd9cf_0_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dff61cd9cf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dff61cd9cf_0_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dff61cd9cf_0_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dff61cd9cf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dff61cd9cf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2dff61cd9cf_0_9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2dff61cd9cf_0_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dff61cd9cf_0_9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dff61cd9cf_0_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dff61cd9cf_0_9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dff61cd9cf_0_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dff61cd9cf_0_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2dff61cd9cf_0_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dff61cd9cf_0_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dff61cd9cf_0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2dff61cd9cf_0_9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2dff61cd9cf_0_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dff61cd9cf_0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2dff61cd9cf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dff61cd9cf_0_9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2dff61cd9cf_0_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dff61cd9cf_0_10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2dff61cd9cf_0_1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2dff61cd9cf_0_1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2dff61cd9cf_0_1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2dff61cd9cf_0_1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2dff61cd9cf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2dff61cd9cf_0_10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2dff61cd9cf_0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dff61cd9cf_0_10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2dff61cd9cf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2dff61cd9cf_0_10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2dff61cd9cf_0_1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2dff61cd9cf_0_10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2dff61cd9cf_0_1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2dff61cd9cf_0_10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2dff61cd9cf_0_1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2dff61cd9cf_0_10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2dff61cd9cf_0_1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dff61cd9cf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dff61cd9cf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dff61cd9cf_0_1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dff61cd9cf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dff61cd9cf_0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dff61cd9cf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dff61cd9cf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dff61cd9cf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dff61cd9cf_0_1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dff61cd9cf_0_1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dff61cd9cf_0_10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dff61cd9cf_0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2dff61cd9cf_0_1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2dff61cd9cf_0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2dff61cd9cf_0_1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2dff61cd9cf_0_1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dff61cd9cf_0_1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2dff61cd9cf_0_1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dff61cd9cf_0_1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dff61cd9cf_0_1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2dff61cd9cf_0_1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dff61cd9cf_0_1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2dff61cd9cf_0_1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2dff61cd9cf_0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dff61cd9cf_0_1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2dff61cd9cf_0_1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dff61cd9cf_0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dff61cd9cf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2dff61cd9cf_0_1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dff61cd9cf_0_1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2dff61cd9cf_0_1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2dff61cd9cf_0_1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dff61cd9cf_0_1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dff61cd9cf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dff61cd9cf_0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dff61cd9cf_0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dff61cd9cf_0_1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dff61cd9cf_0_1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dff61cd9cf_0_1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dff61cd9cf_0_1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dff61cd9cf_0_1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dff61cd9cf_0_1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dff61cd9cf_0_1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dff61cd9cf_0_1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2dff61cd9cf_0_1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dff61cd9cf_0_1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2dff61cd9cf_0_1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dff61cd9cf_0_1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2dff61cd9cf_0_1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2dff61cd9cf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2dff61cd9cf_0_1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2dff61cd9cf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867500" y="849175"/>
            <a:ext cx="52185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867500" y="3823950"/>
            <a:ext cx="48072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6" name="Google Shape;56;p14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57" name="Google Shape;57;p14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58" name="Google Shape;58;p14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59" name="Google Shape;59;p14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14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4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" name="Google Shape;62;p14"/>
          <p:cNvGrpSpPr/>
          <p:nvPr/>
        </p:nvGrpSpPr>
        <p:grpSpPr>
          <a:xfrm flipH="1" rot="-5400000">
            <a:off x="-3506483" y="2005869"/>
            <a:ext cx="7610763" cy="832396"/>
            <a:chOff x="-71925" y="-884100"/>
            <a:chExt cx="9144255" cy="1188797"/>
          </a:xfrm>
        </p:grpSpPr>
        <p:sp>
          <p:nvSpPr>
            <p:cNvPr id="63" name="Google Shape;63;p14"/>
            <p:cNvSpPr/>
            <p:nvPr/>
          </p:nvSpPr>
          <p:spPr>
            <a:xfrm>
              <a:off x="-71925" y="-884100"/>
              <a:ext cx="3175016" cy="741739"/>
            </a:xfrm>
            <a:custGeom>
              <a:rect b="b" l="l" r="r" t="t"/>
              <a:pathLst>
                <a:path extrusionOk="0" h="44764" w="99196">
                  <a:moveTo>
                    <a:pt x="96826" y="0"/>
                  </a:moveTo>
                  <a:cubicBezTo>
                    <a:pt x="87993" y="14934"/>
                    <a:pt x="80556" y="32035"/>
                    <a:pt x="64567" y="38354"/>
                  </a:cubicBezTo>
                  <a:cubicBezTo>
                    <a:pt x="60625" y="39913"/>
                    <a:pt x="56746" y="40615"/>
                    <a:pt x="52946" y="40615"/>
                  </a:cubicBezTo>
                  <a:cubicBezTo>
                    <a:pt x="32157" y="40615"/>
                    <a:pt x="13718" y="19608"/>
                    <a:pt x="0" y="2967"/>
                  </a:cubicBezTo>
                  <a:lnTo>
                    <a:pt x="0" y="7107"/>
                  </a:lnTo>
                  <a:cubicBezTo>
                    <a:pt x="13714" y="23750"/>
                    <a:pt x="32154" y="44764"/>
                    <a:pt x="52946" y="44764"/>
                  </a:cubicBezTo>
                  <a:cubicBezTo>
                    <a:pt x="56744" y="44764"/>
                    <a:pt x="60620" y="44063"/>
                    <a:pt x="64560" y="42506"/>
                  </a:cubicBezTo>
                  <a:cubicBezTo>
                    <a:pt x="82058" y="35592"/>
                    <a:pt x="89185" y="15722"/>
                    <a:pt x="9919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-20108" y="-884100"/>
              <a:ext cx="2963286" cy="591317"/>
            </a:xfrm>
            <a:custGeom>
              <a:rect b="b" l="l" r="r" t="t"/>
              <a:pathLst>
                <a:path extrusionOk="0" h="35686" w="92581">
                  <a:moveTo>
                    <a:pt x="0" y="0"/>
                  </a:moveTo>
                  <a:cubicBezTo>
                    <a:pt x="13539" y="16291"/>
                    <a:pt x="31336" y="35685"/>
                    <a:pt x="51325" y="35685"/>
                  </a:cubicBezTo>
                  <a:cubicBezTo>
                    <a:pt x="55137" y="35685"/>
                    <a:pt x="59029" y="34980"/>
                    <a:pt x="62986" y="33413"/>
                  </a:cubicBezTo>
                  <a:cubicBezTo>
                    <a:pt x="77218" y="27771"/>
                    <a:pt x="84802" y="13613"/>
                    <a:pt x="92580" y="0"/>
                  </a:cubicBezTo>
                  <a:lnTo>
                    <a:pt x="90408" y="0"/>
                  </a:lnTo>
                  <a:cubicBezTo>
                    <a:pt x="83313" y="12253"/>
                    <a:pt x="75803" y="24165"/>
                    <a:pt x="63023" y="29236"/>
                  </a:cubicBezTo>
                  <a:cubicBezTo>
                    <a:pt x="59050" y="30812"/>
                    <a:pt x="55143" y="31522"/>
                    <a:pt x="51318" y="31522"/>
                  </a:cubicBezTo>
                  <a:cubicBezTo>
                    <a:pt x="33004" y="31522"/>
                    <a:pt x="16543" y="15259"/>
                    <a:pt x="3495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-71925" y="-884100"/>
              <a:ext cx="3386650" cy="891400"/>
            </a:xfrm>
            <a:custGeom>
              <a:rect b="b" l="l" r="r" t="t"/>
              <a:pathLst>
                <a:path extrusionOk="0" h="53796" w="105808">
                  <a:moveTo>
                    <a:pt x="102436" y="0"/>
                  </a:moveTo>
                  <a:cubicBezTo>
                    <a:pt x="90488" y="16145"/>
                    <a:pt x="83963" y="39750"/>
                    <a:pt x="64567" y="47422"/>
                  </a:cubicBezTo>
                  <a:cubicBezTo>
                    <a:pt x="60625" y="48981"/>
                    <a:pt x="56747" y="49682"/>
                    <a:pt x="52947" y="49682"/>
                  </a:cubicBezTo>
                  <a:cubicBezTo>
                    <a:pt x="32156" y="49682"/>
                    <a:pt x="13712" y="28671"/>
                    <a:pt x="0" y="12029"/>
                  </a:cubicBezTo>
                  <a:lnTo>
                    <a:pt x="0" y="16175"/>
                  </a:lnTo>
                  <a:cubicBezTo>
                    <a:pt x="13707" y="32812"/>
                    <a:pt x="32119" y="53795"/>
                    <a:pt x="52888" y="53795"/>
                  </a:cubicBezTo>
                  <a:cubicBezTo>
                    <a:pt x="56714" y="53795"/>
                    <a:pt x="60620" y="53083"/>
                    <a:pt x="64591" y="51501"/>
                  </a:cubicBezTo>
                  <a:cubicBezTo>
                    <a:pt x="85653" y="43115"/>
                    <a:pt x="91549" y="15871"/>
                    <a:pt x="10580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5229039" y="-884100"/>
              <a:ext cx="3843012" cy="684043"/>
            </a:xfrm>
            <a:custGeom>
              <a:rect b="b" l="l" r="r" t="t"/>
              <a:pathLst>
                <a:path extrusionOk="0" h="41282" w="120066">
                  <a:moveTo>
                    <a:pt x="0" y="0"/>
                  </a:moveTo>
                  <a:cubicBezTo>
                    <a:pt x="19721" y="13196"/>
                    <a:pt x="36784" y="33544"/>
                    <a:pt x="59558" y="39608"/>
                  </a:cubicBezTo>
                  <a:cubicBezTo>
                    <a:pt x="63838" y="40749"/>
                    <a:pt x="67923" y="41282"/>
                    <a:pt x="71837" y="41282"/>
                  </a:cubicBezTo>
                  <a:cubicBezTo>
                    <a:pt x="89348" y="41282"/>
                    <a:pt x="103431" y="30623"/>
                    <a:pt x="116149" y="16058"/>
                  </a:cubicBezTo>
                  <a:cubicBezTo>
                    <a:pt x="117476" y="14531"/>
                    <a:pt x="118780" y="13017"/>
                    <a:pt x="120065" y="11508"/>
                  </a:cubicBezTo>
                  <a:lnTo>
                    <a:pt x="120065" y="7362"/>
                  </a:lnTo>
                  <a:cubicBezTo>
                    <a:pt x="118780" y="8876"/>
                    <a:pt x="117484" y="10397"/>
                    <a:pt x="116155" y="11924"/>
                  </a:cubicBezTo>
                  <a:cubicBezTo>
                    <a:pt x="103450" y="26559"/>
                    <a:pt x="89345" y="37178"/>
                    <a:pt x="71798" y="37178"/>
                  </a:cubicBezTo>
                  <a:cubicBezTo>
                    <a:pt x="67888" y="37178"/>
                    <a:pt x="63808" y="36651"/>
                    <a:pt x="59534" y="35524"/>
                  </a:cubicBezTo>
                  <a:cubicBezTo>
                    <a:pt x="38968" y="30104"/>
                    <a:pt x="23197" y="13023"/>
                    <a:pt x="591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229826" y="-884100"/>
              <a:ext cx="2557367" cy="440530"/>
            </a:xfrm>
            <a:custGeom>
              <a:rect b="b" l="l" r="r" t="t"/>
              <a:pathLst>
                <a:path extrusionOk="0" h="26586" w="79899">
                  <a:moveTo>
                    <a:pt x="0" y="0"/>
                  </a:moveTo>
                  <a:cubicBezTo>
                    <a:pt x="12284" y="13640"/>
                    <a:pt x="27148" y="26585"/>
                    <a:pt x="43505" y="26585"/>
                  </a:cubicBezTo>
                  <a:cubicBezTo>
                    <a:pt x="47349" y="26585"/>
                    <a:pt x="51275" y="25871"/>
                    <a:pt x="55269" y="24282"/>
                  </a:cubicBezTo>
                  <a:cubicBezTo>
                    <a:pt x="66312" y="19888"/>
                    <a:pt x="73506" y="10416"/>
                    <a:pt x="79898" y="0"/>
                  </a:cubicBezTo>
                  <a:lnTo>
                    <a:pt x="77403" y="0"/>
                  </a:lnTo>
                  <a:cubicBezTo>
                    <a:pt x="71581" y="8715"/>
                    <a:pt x="64860" y="16300"/>
                    <a:pt x="55318" y="20099"/>
                  </a:cubicBezTo>
                  <a:cubicBezTo>
                    <a:pt x="51302" y="21702"/>
                    <a:pt x="47357" y="22423"/>
                    <a:pt x="43495" y="22423"/>
                  </a:cubicBezTo>
                  <a:cubicBezTo>
                    <a:pt x="28811" y="22423"/>
                    <a:pt x="15339" y="12001"/>
                    <a:pt x="38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-71925" y="-884100"/>
              <a:ext cx="9144255" cy="1039121"/>
            </a:xfrm>
            <a:custGeom>
              <a:rect b="b" l="l" r="r" t="t"/>
              <a:pathLst>
                <a:path extrusionOk="0" h="62711" w="285691">
                  <a:moveTo>
                    <a:pt x="112709" y="0"/>
                  </a:moveTo>
                  <a:cubicBezTo>
                    <a:pt x="93219" y="13413"/>
                    <a:pt x="88240" y="46765"/>
                    <a:pt x="64591" y="56268"/>
                  </a:cubicBezTo>
                  <a:cubicBezTo>
                    <a:pt x="60565" y="57886"/>
                    <a:pt x="56610" y="58613"/>
                    <a:pt x="52740" y="58613"/>
                  </a:cubicBezTo>
                  <a:cubicBezTo>
                    <a:pt x="32008" y="58613"/>
                    <a:pt x="13710" y="37742"/>
                    <a:pt x="0" y="21099"/>
                  </a:cubicBezTo>
                  <a:lnTo>
                    <a:pt x="0" y="25245"/>
                  </a:lnTo>
                  <a:cubicBezTo>
                    <a:pt x="13779" y="41962"/>
                    <a:pt x="31983" y="62711"/>
                    <a:pt x="52783" y="62711"/>
                  </a:cubicBezTo>
                  <a:cubicBezTo>
                    <a:pt x="56634" y="62711"/>
                    <a:pt x="60574" y="61999"/>
                    <a:pt x="64591" y="60420"/>
                  </a:cubicBezTo>
                  <a:cubicBezTo>
                    <a:pt x="93927" y="48882"/>
                    <a:pt x="95267" y="1223"/>
                    <a:pt x="131046" y="708"/>
                  </a:cubicBezTo>
                  <a:cubicBezTo>
                    <a:pt x="131287" y="704"/>
                    <a:pt x="131528" y="702"/>
                    <a:pt x="131768" y="702"/>
                  </a:cubicBezTo>
                  <a:cubicBezTo>
                    <a:pt x="168136" y="702"/>
                    <a:pt x="191428" y="39679"/>
                    <a:pt x="225177" y="48527"/>
                  </a:cubicBezTo>
                  <a:cubicBezTo>
                    <a:pt x="229412" y="49637"/>
                    <a:pt x="233468" y="50153"/>
                    <a:pt x="237367" y="50153"/>
                  </a:cubicBezTo>
                  <a:cubicBezTo>
                    <a:pt x="254891" y="50153"/>
                    <a:pt x="269258" y="39735"/>
                    <a:pt x="282611" y="25970"/>
                  </a:cubicBezTo>
                  <a:cubicBezTo>
                    <a:pt x="283648" y="24897"/>
                    <a:pt x="284673" y="23829"/>
                    <a:pt x="285690" y="22767"/>
                  </a:cubicBezTo>
                  <a:lnTo>
                    <a:pt x="285690" y="17181"/>
                  </a:lnTo>
                  <a:cubicBezTo>
                    <a:pt x="284487" y="18529"/>
                    <a:pt x="283264" y="19876"/>
                    <a:pt x="282029" y="21234"/>
                  </a:cubicBezTo>
                  <a:cubicBezTo>
                    <a:pt x="269068" y="35407"/>
                    <a:pt x="254906" y="46062"/>
                    <a:pt x="237442" y="46062"/>
                  </a:cubicBezTo>
                  <a:cubicBezTo>
                    <a:pt x="233527" y="46062"/>
                    <a:pt x="229447" y="45527"/>
                    <a:pt x="225177" y="44375"/>
                  </a:cubicBezTo>
                  <a:cubicBezTo>
                    <a:pt x="198970" y="37311"/>
                    <a:pt x="179617" y="11539"/>
                    <a:pt x="155291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5630552" y="-884100"/>
              <a:ext cx="3441478" cy="534747"/>
            </a:xfrm>
            <a:custGeom>
              <a:rect b="b" l="l" r="r" t="t"/>
              <a:pathLst>
                <a:path extrusionOk="0" h="32272" w="107521">
                  <a:moveTo>
                    <a:pt x="0" y="0"/>
                  </a:moveTo>
                  <a:cubicBezTo>
                    <a:pt x="14780" y="12129"/>
                    <a:pt x="29000" y="25858"/>
                    <a:pt x="46975" y="30614"/>
                  </a:cubicBezTo>
                  <a:cubicBezTo>
                    <a:pt x="51247" y="31743"/>
                    <a:pt x="55326" y="32271"/>
                    <a:pt x="59235" y="32271"/>
                  </a:cubicBezTo>
                  <a:cubicBezTo>
                    <a:pt x="76787" y="32271"/>
                    <a:pt x="90909" y="21627"/>
                    <a:pt x="103610" y="7002"/>
                  </a:cubicBezTo>
                  <a:cubicBezTo>
                    <a:pt x="104939" y="5475"/>
                    <a:pt x="106235" y="3954"/>
                    <a:pt x="107520" y="2446"/>
                  </a:cubicBezTo>
                  <a:lnTo>
                    <a:pt x="107520" y="0"/>
                  </a:lnTo>
                  <a:lnTo>
                    <a:pt x="106068" y="0"/>
                  </a:lnTo>
                  <a:cubicBezTo>
                    <a:pt x="105255" y="950"/>
                    <a:pt x="104441" y="1899"/>
                    <a:pt x="103610" y="2856"/>
                  </a:cubicBezTo>
                  <a:cubicBezTo>
                    <a:pt x="90929" y="17458"/>
                    <a:pt x="76798" y="28134"/>
                    <a:pt x="59264" y="28134"/>
                  </a:cubicBezTo>
                  <a:cubicBezTo>
                    <a:pt x="55349" y="28134"/>
                    <a:pt x="51265" y="27601"/>
                    <a:pt x="46989" y="26462"/>
                  </a:cubicBezTo>
                  <a:cubicBezTo>
                    <a:pt x="31147" y="22240"/>
                    <a:pt x="18312" y="10975"/>
                    <a:pt x="542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6395812" y="-884100"/>
              <a:ext cx="2200164" cy="234548"/>
            </a:xfrm>
            <a:custGeom>
              <a:rect b="b" l="l" r="r" t="t"/>
              <a:pathLst>
                <a:path extrusionOk="0" h="14155" w="68739">
                  <a:moveTo>
                    <a:pt x="0" y="0"/>
                  </a:moveTo>
                  <a:cubicBezTo>
                    <a:pt x="7125" y="5463"/>
                    <a:pt x="14686" y="10000"/>
                    <a:pt x="23202" y="12384"/>
                  </a:cubicBezTo>
                  <a:cubicBezTo>
                    <a:pt x="27518" y="13593"/>
                    <a:pt x="31646" y="14155"/>
                    <a:pt x="35605" y="14155"/>
                  </a:cubicBezTo>
                  <a:cubicBezTo>
                    <a:pt x="48131" y="14155"/>
                    <a:pt x="58970" y="8533"/>
                    <a:pt x="68739" y="0"/>
                  </a:cubicBezTo>
                  <a:lnTo>
                    <a:pt x="63580" y="0"/>
                  </a:lnTo>
                  <a:cubicBezTo>
                    <a:pt x="55205" y="6153"/>
                    <a:pt x="46017" y="10012"/>
                    <a:pt x="35699" y="10012"/>
                  </a:cubicBezTo>
                  <a:cubicBezTo>
                    <a:pt x="31726" y="10012"/>
                    <a:pt x="27585" y="9440"/>
                    <a:pt x="23258" y="8205"/>
                  </a:cubicBezTo>
                  <a:cubicBezTo>
                    <a:pt x="17107" y="6455"/>
                    <a:pt x="11483" y="3563"/>
                    <a:pt x="61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511125" y="-884100"/>
              <a:ext cx="2087945" cy="289743"/>
            </a:xfrm>
            <a:custGeom>
              <a:rect b="b" l="l" r="r" t="t"/>
              <a:pathLst>
                <a:path extrusionOk="0" h="17486" w="65233">
                  <a:moveTo>
                    <a:pt x="1" y="0"/>
                  </a:moveTo>
                  <a:cubicBezTo>
                    <a:pt x="10344" y="9788"/>
                    <a:pt x="22072" y="17486"/>
                    <a:pt x="34705" y="17486"/>
                  </a:cubicBezTo>
                  <a:cubicBezTo>
                    <a:pt x="38585" y="17486"/>
                    <a:pt x="42549" y="16760"/>
                    <a:pt x="46586" y="15146"/>
                  </a:cubicBezTo>
                  <a:cubicBezTo>
                    <a:pt x="54258" y="12073"/>
                    <a:pt x="60148" y="6574"/>
                    <a:pt x="65233" y="0"/>
                  </a:cubicBezTo>
                  <a:lnTo>
                    <a:pt x="61893" y="0"/>
                  </a:lnTo>
                  <a:cubicBezTo>
                    <a:pt x="57578" y="4718"/>
                    <a:pt x="52644" y="8591"/>
                    <a:pt x="46629" y="10969"/>
                  </a:cubicBezTo>
                  <a:cubicBezTo>
                    <a:pt x="42577" y="12574"/>
                    <a:pt x="38602" y="13297"/>
                    <a:pt x="34717" y="13297"/>
                  </a:cubicBezTo>
                  <a:cubicBezTo>
                    <a:pt x="23914" y="13297"/>
                    <a:pt x="13802" y="7711"/>
                    <a:pt x="464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6008029" y="-884100"/>
              <a:ext cx="2880227" cy="384673"/>
            </a:xfrm>
            <a:custGeom>
              <a:rect b="b" l="l" r="r" t="t"/>
              <a:pathLst>
                <a:path extrusionOk="0" h="23215" w="89986">
                  <a:moveTo>
                    <a:pt x="0" y="0"/>
                  </a:moveTo>
                  <a:cubicBezTo>
                    <a:pt x="10801" y="9267"/>
                    <a:pt x="21917" y="17920"/>
                    <a:pt x="35225" y="21514"/>
                  </a:cubicBezTo>
                  <a:cubicBezTo>
                    <a:pt x="39512" y="22674"/>
                    <a:pt x="43610" y="23215"/>
                    <a:pt x="47538" y="23215"/>
                  </a:cubicBezTo>
                  <a:cubicBezTo>
                    <a:pt x="64196" y="23215"/>
                    <a:pt x="77810" y="13491"/>
                    <a:pt x="89985" y="0"/>
                  </a:cubicBezTo>
                  <a:lnTo>
                    <a:pt x="86075" y="0"/>
                  </a:lnTo>
                  <a:cubicBezTo>
                    <a:pt x="74929" y="11268"/>
                    <a:pt x="62474" y="19074"/>
                    <a:pt x="47617" y="19074"/>
                  </a:cubicBezTo>
                  <a:cubicBezTo>
                    <a:pt x="43675" y="19074"/>
                    <a:pt x="39563" y="18524"/>
                    <a:pt x="35262" y="17343"/>
                  </a:cubicBezTo>
                  <a:cubicBezTo>
                    <a:pt x="24114" y="14283"/>
                    <a:pt x="14543" y="7609"/>
                    <a:pt x="541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865974" y="-884100"/>
              <a:ext cx="1461847" cy="138608"/>
            </a:xfrm>
            <a:custGeom>
              <a:rect b="b" l="l" r="r" t="t"/>
              <a:pathLst>
                <a:path extrusionOk="0" h="8365" w="45672">
                  <a:moveTo>
                    <a:pt x="0" y="0"/>
                  </a:moveTo>
                  <a:cubicBezTo>
                    <a:pt x="7388" y="5050"/>
                    <a:pt x="15304" y="8365"/>
                    <a:pt x="23633" y="8365"/>
                  </a:cubicBezTo>
                  <a:cubicBezTo>
                    <a:pt x="27529" y="8365"/>
                    <a:pt x="31515" y="7640"/>
                    <a:pt x="35579" y="6027"/>
                  </a:cubicBezTo>
                  <a:cubicBezTo>
                    <a:pt x="39315" y="4544"/>
                    <a:pt x="42643" y="2477"/>
                    <a:pt x="45672" y="0"/>
                  </a:cubicBezTo>
                  <a:lnTo>
                    <a:pt x="39552" y="0"/>
                  </a:lnTo>
                  <a:cubicBezTo>
                    <a:pt x="38286" y="696"/>
                    <a:pt x="36969" y="1323"/>
                    <a:pt x="35591" y="1868"/>
                  </a:cubicBezTo>
                  <a:cubicBezTo>
                    <a:pt x="31522" y="3487"/>
                    <a:pt x="27532" y="4215"/>
                    <a:pt x="23631" y="4215"/>
                  </a:cubicBezTo>
                  <a:cubicBezTo>
                    <a:pt x="17886" y="4215"/>
                    <a:pt x="12336" y="2636"/>
                    <a:pt x="702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6875163" y="-884100"/>
              <a:ext cx="1305138" cy="84457"/>
            </a:xfrm>
            <a:custGeom>
              <a:rect b="b" l="l" r="r" t="t"/>
              <a:pathLst>
                <a:path extrusionOk="0" h="5097" w="40776">
                  <a:moveTo>
                    <a:pt x="1" y="0"/>
                  </a:moveTo>
                  <a:cubicBezTo>
                    <a:pt x="2676" y="1303"/>
                    <a:pt x="5444" y="2409"/>
                    <a:pt x="8337" y="3246"/>
                  </a:cubicBezTo>
                  <a:cubicBezTo>
                    <a:pt x="12678" y="4511"/>
                    <a:pt x="16835" y="5096"/>
                    <a:pt x="20825" y="5096"/>
                  </a:cubicBezTo>
                  <a:cubicBezTo>
                    <a:pt x="27978" y="5096"/>
                    <a:pt x="34595" y="3216"/>
                    <a:pt x="40776" y="0"/>
                  </a:cubicBezTo>
                  <a:lnTo>
                    <a:pt x="29560" y="0"/>
                  </a:lnTo>
                  <a:cubicBezTo>
                    <a:pt x="26762" y="617"/>
                    <a:pt x="23881" y="946"/>
                    <a:pt x="20908" y="946"/>
                  </a:cubicBezTo>
                  <a:cubicBezTo>
                    <a:pt x="18049" y="946"/>
                    <a:pt x="15104" y="642"/>
                    <a:pt x="120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-71925" y="-728525"/>
              <a:ext cx="9144255" cy="1033222"/>
            </a:xfrm>
            <a:custGeom>
              <a:rect b="b" l="l" r="r" t="t"/>
              <a:pathLst>
                <a:path extrusionOk="0" h="62355" w="285691">
                  <a:moveTo>
                    <a:pt x="131902" y="1"/>
                  </a:moveTo>
                  <a:cubicBezTo>
                    <a:pt x="131656" y="1"/>
                    <a:pt x="131410" y="3"/>
                    <a:pt x="131164" y="6"/>
                  </a:cubicBezTo>
                  <a:cubicBezTo>
                    <a:pt x="96261" y="496"/>
                    <a:pt x="93566" y="45319"/>
                    <a:pt x="64591" y="56088"/>
                  </a:cubicBezTo>
                  <a:cubicBezTo>
                    <a:pt x="60641" y="57556"/>
                    <a:pt x="56776" y="58220"/>
                    <a:pt x="53005" y="58220"/>
                  </a:cubicBezTo>
                  <a:cubicBezTo>
                    <a:pt x="32016" y="58220"/>
                    <a:pt x="13923" y="37656"/>
                    <a:pt x="0" y="20776"/>
                  </a:cubicBezTo>
                  <a:lnTo>
                    <a:pt x="0" y="24984"/>
                  </a:lnTo>
                  <a:cubicBezTo>
                    <a:pt x="14162" y="42293"/>
                    <a:pt x="31943" y="62355"/>
                    <a:pt x="53175" y="62355"/>
                  </a:cubicBezTo>
                  <a:cubicBezTo>
                    <a:pt x="56278" y="62355"/>
                    <a:pt x="59455" y="61926"/>
                    <a:pt x="62705" y="60998"/>
                  </a:cubicBezTo>
                  <a:cubicBezTo>
                    <a:pt x="93219" y="52283"/>
                    <a:pt x="96118" y="9013"/>
                    <a:pt x="131336" y="8305"/>
                  </a:cubicBezTo>
                  <a:cubicBezTo>
                    <a:pt x="131715" y="8298"/>
                    <a:pt x="132092" y="8294"/>
                    <a:pt x="132468" y="8294"/>
                  </a:cubicBezTo>
                  <a:cubicBezTo>
                    <a:pt x="168229" y="8294"/>
                    <a:pt x="193184" y="42463"/>
                    <a:pt x="227362" y="48980"/>
                  </a:cubicBezTo>
                  <a:cubicBezTo>
                    <a:pt x="230748" y="49625"/>
                    <a:pt x="234021" y="49926"/>
                    <a:pt x="237197" y="49926"/>
                  </a:cubicBezTo>
                  <a:cubicBezTo>
                    <a:pt x="255723" y="49926"/>
                    <a:pt x="270917" y="39675"/>
                    <a:pt x="285690" y="27646"/>
                  </a:cubicBezTo>
                  <a:lnTo>
                    <a:pt x="285690" y="21254"/>
                  </a:lnTo>
                  <a:cubicBezTo>
                    <a:pt x="271048" y="34312"/>
                    <a:pt x="256046" y="45677"/>
                    <a:pt x="237183" y="45677"/>
                  </a:cubicBezTo>
                  <a:cubicBezTo>
                    <a:pt x="233352" y="45677"/>
                    <a:pt x="229361" y="45208"/>
                    <a:pt x="225183" y="44189"/>
                  </a:cubicBezTo>
                  <a:cubicBezTo>
                    <a:pt x="191758" y="36045"/>
                    <a:pt x="167602" y="1"/>
                    <a:pt x="13190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D0E0E3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None/>
              <a:defRPr>
                <a:solidFill>
                  <a:srgbClr val="666666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rabicPeriod"/>
              <a:defRPr sz="1250">
                <a:solidFill>
                  <a:srgbClr val="666666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lphaLcPeriod"/>
              <a:defRPr>
                <a:solidFill>
                  <a:srgbClr val="666666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romanLcPeriod"/>
              <a:defRPr>
                <a:solidFill>
                  <a:srgbClr val="666666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rabicPeriod"/>
              <a:defRPr>
                <a:solidFill>
                  <a:srgbClr val="666666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lphaLcPeriod"/>
              <a:defRPr>
                <a:solidFill>
                  <a:srgbClr val="666666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romanLcPeriod"/>
              <a:defRPr>
                <a:solidFill>
                  <a:srgbClr val="666666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rabicPeriod"/>
              <a:defRPr>
                <a:solidFill>
                  <a:srgbClr val="666666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alphaLcPeriod"/>
              <a:defRPr>
                <a:solidFill>
                  <a:srgbClr val="666666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AutoNum type="romanLcPeriod"/>
              <a:defRPr>
                <a:solidFill>
                  <a:srgbClr val="666666"/>
                </a:solidFill>
              </a:defRPr>
            </a:lvl9pPr>
          </a:lstStyle>
          <a:p/>
        </p:txBody>
      </p:sp>
      <p:grpSp>
        <p:nvGrpSpPr>
          <p:cNvPr id="79" name="Google Shape;79;p15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80" name="Google Shape;80;p15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81" name="Google Shape;81;p15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82" name="Google Shape;82;p15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D0E0E3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399763" y="1171600"/>
            <a:ext cx="48177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600"/>
              <a:buNone/>
              <a:defRPr sz="5500">
                <a:solidFill>
                  <a:srgbClr val="66666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4196638" y="2390600"/>
            <a:ext cx="4020900" cy="15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 sz="1800">
                <a:solidFill>
                  <a:srgbClr val="66666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cxnSp>
        <p:nvCxnSpPr>
          <p:cNvPr id="88" name="Google Shape;88;p16"/>
          <p:cNvCxnSpPr/>
          <p:nvPr/>
        </p:nvCxnSpPr>
        <p:spPr>
          <a:xfrm>
            <a:off x="3148200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9" name="Google Shape;89;p16"/>
          <p:cNvGrpSpPr/>
          <p:nvPr/>
        </p:nvGrpSpPr>
        <p:grpSpPr>
          <a:xfrm>
            <a:off x="2865822" y="262887"/>
            <a:ext cx="6278178" cy="382099"/>
            <a:chOff x="2865822" y="262887"/>
            <a:chExt cx="6278178" cy="382099"/>
          </a:xfrm>
        </p:grpSpPr>
        <p:cxnSp>
          <p:nvCxnSpPr>
            <p:cNvPr id="90" name="Google Shape;90;p16"/>
            <p:cNvCxnSpPr/>
            <p:nvPr/>
          </p:nvCxnSpPr>
          <p:spPr>
            <a:xfrm>
              <a:off x="3148200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91" name="Google Shape;91;p16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92" name="Google Shape;92;p16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6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6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" name="Google Shape;95;p16"/>
          <p:cNvGrpSpPr/>
          <p:nvPr/>
        </p:nvGrpSpPr>
        <p:grpSpPr>
          <a:xfrm flipH="1" rot="5400000">
            <a:off x="-3516520" y="1822737"/>
            <a:ext cx="7589731" cy="1273935"/>
            <a:chOff x="-125" y="4147844"/>
            <a:chExt cx="9144255" cy="1584299"/>
          </a:xfrm>
        </p:grpSpPr>
        <p:sp>
          <p:nvSpPr>
            <p:cNvPr id="96" name="Google Shape;96;p16"/>
            <p:cNvSpPr/>
            <p:nvPr/>
          </p:nvSpPr>
          <p:spPr>
            <a:xfrm>
              <a:off x="-125" y="4147844"/>
              <a:ext cx="9144255" cy="691052"/>
            </a:xfrm>
            <a:custGeom>
              <a:rect b="b" l="l" r="r" t="t"/>
              <a:pathLst>
                <a:path extrusionOk="0" h="41705" w="285691">
                  <a:moveTo>
                    <a:pt x="0" y="1"/>
                  </a:moveTo>
                  <a:lnTo>
                    <a:pt x="0" y="4644"/>
                  </a:lnTo>
                  <a:cubicBezTo>
                    <a:pt x="16421" y="23354"/>
                    <a:pt x="33844" y="41704"/>
                    <a:pt x="57958" y="41704"/>
                  </a:cubicBezTo>
                  <a:cubicBezTo>
                    <a:pt x="60004" y="41704"/>
                    <a:pt x="62098" y="41572"/>
                    <a:pt x="64244" y="41297"/>
                  </a:cubicBezTo>
                  <a:cubicBezTo>
                    <a:pt x="76434" y="39727"/>
                    <a:pt x="85541" y="34227"/>
                    <a:pt x="96204" y="28125"/>
                  </a:cubicBezTo>
                  <a:cubicBezTo>
                    <a:pt x="108340" y="21186"/>
                    <a:pt x="119736" y="19087"/>
                    <a:pt x="133430" y="18863"/>
                  </a:cubicBezTo>
                  <a:cubicBezTo>
                    <a:pt x="134228" y="18850"/>
                    <a:pt x="135026" y="18844"/>
                    <a:pt x="135823" y="18844"/>
                  </a:cubicBezTo>
                  <a:cubicBezTo>
                    <a:pt x="166130" y="18844"/>
                    <a:pt x="195196" y="28031"/>
                    <a:pt x="225375" y="29385"/>
                  </a:cubicBezTo>
                  <a:cubicBezTo>
                    <a:pt x="227107" y="29462"/>
                    <a:pt x="228831" y="29500"/>
                    <a:pt x="230547" y="29500"/>
                  </a:cubicBezTo>
                  <a:cubicBezTo>
                    <a:pt x="249667" y="29500"/>
                    <a:pt x="267799" y="24862"/>
                    <a:pt x="285690" y="18994"/>
                  </a:cubicBezTo>
                  <a:lnTo>
                    <a:pt x="285690" y="14500"/>
                  </a:lnTo>
                  <a:cubicBezTo>
                    <a:pt x="267817" y="20521"/>
                    <a:pt x="249676" y="25280"/>
                    <a:pt x="230459" y="25280"/>
                  </a:cubicBezTo>
                  <a:cubicBezTo>
                    <a:pt x="228793" y="25280"/>
                    <a:pt x="227120" y="25244"/>
                    <a:pt x="225437" y="25171"/>
                  </a:cubicBezTo>
                  <a:cubicBezTo>
                    <a:pt x="195032" y="23828"/>
                    <a:pt x="165388" y="15731"/>
                    <a:pt x="134884" y="15731"/>
                  </a:cubicBezTo>
                  <a:cubicBezTo>
                    <a:pt x="134083" y="15731"/>
                    <a:pt x="133281" y="15737"/>
                    <a:pt x="132479" y="15748"/>
                  </a:cubicBezTo>
                  <a:cubicBezTo>
                    <a:pt x="119078" y="15940"/>
                    <a:pt x="107546" y="18001"/>
                    <a:pt x="95603" y="24636"/>
                  </a:cubicBezTo>
                  <a:cubicBezTo>
                    <a:pt x="85125" y="30453"/>
                    <a:pt x="76193" y="35542"/>
                    <a:pt x="64307" y="37082"/>
                  </a:cubicBezTo>
                  <a:cubicBezTo>
                    <a:pt x="62091" y="37369"/>
                    <a:pt x="59933" y="37506"/>
                    <a:pt x="57830" y="37506"/>
                  </a:cubicBezTo>
                  <a:cubicBezTo>
                    <a:pt x="33530" y="37506"/>
                    <a:pt x="16418" y="19166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-125" y="4329030"/>
              <a:ext cx="9144255" cy="659155"/>
            </a:xfrm>
            <a:custGeom>
              <a:rect b="b" l="l" r="r" t="t"/>
              <a:pathLst>
                <a:path extrusionOk="0" h="39780" w="285691">
                  <a:moveTo>
                    <a:pt x="0" y="1"/>
                  </a:moveTo>
                  <a:lnTo>
                    <a:pt x="0" y="5743"/>
                  </a:lnTo>
                  <a:cubicBezTo>
                    <a:pt x="16269" y="22788"/>
                    <a:pt x="33767" y="39779"/>
                    <a:pt x="56809" y="39779"/>
                  </a:cubicBezTo>
                  <a:cubicBezTo>
                    <a:pt x="58663" y="39779"/>
                    <a:pt x="60553" y="39669"/>
                    <a:pt x="62482" y="39441"/>
                  </a:cubicBezTo>
                  <a:cubicBezTo>
                    <a:pt x="76342" y="37796"/>
                    <a:pt x="86503" y="30969"/>
                    <a:pt x="98359" y="23738"/>
                  </a:cubicBezTo>
                  <a:cubicBezTo>
                    <a:pt x="111257" y="15866"/>
                    <a:pt x="123125" y="12384"/>
                    <a:pt x="137979" y="12161"/>
                  </a:cubicBezTo>
                  <a:cubicBezTo>
                    <a:pt x="138485" y="12153"/>
                    <a:pt x="138991" y="12150"/>
                    <a:pt x="139495" y="12150"/>
                  </a:cubicBezTo>
                  <a:cubicBezTo>
                    <a:pt x="171147" y="12150"/>
                    <a:pt x="200062" y="26865"/>
                    <a:pt x="231557" y="27666"/>
                  </a:cubicBezTo>
                  <a:cubicBezTo>
                    <a:pt x="232551" y="27691"/>
                    <a:pt x="233542" y="27703"/>
                    <a:pt x="234532" y="27703"/>
                  </a:cubicBezTo>
                  <a:cubicBezTo>
                    <a:pt x="252057" y="27703"/>
                    <a:pt x="268951" y="23824"/>
                    <a:pt x="285690" y="18865"/>
                  </a:cubicBezTo>
                  <a:lnTo>
                    <a:pt x="285690" y="13694"/>
                  </a:lnTo>
                  <a:cubicBezTo>
                    <a:pt x="268116" y="19184"/>
                    <a:pt x="250352" y="23518"/>
                    <a:pt x="231768" y="23518"/>
                  </a:cubicBezTo>
                  <a:cubicBezTo>
                    <a:pt x="229656" y="23518"/>
                    <a:pt x="227534" y="23462"/>
                    <a:pt x="225400" y="23346"/>
                  </a:cubicBezTo>
                  <a:cubicBezTo>
                    <a:pt x="195613" y="21713"/>
                    <a:pt x="167565" y="10597"/>
                    <a:pt x="137565" y="10597"/>
                  </a:cubicBezTo>
                  <a:cubicBezTo>
                    <a:pt x="136877" y="10597"/>
                    <a:pt x="136187" y="10603"/>
                    <a:pt x="135496" y="10615"/>
                  </a:cubicBezTo>
                  <a:cubicBezTo>
                    <a:pt x="121326" y="10858"/>
                    <a:pt x="109873" y="13341"/>
                    <a:pt x="97453" y="20770"/>
                  </a:cubicBezTo>
                  <a:cubicBezTo>
                    <a:pt x="86447" y="27350"/>
                    <a:pt x="76975" y="33519"/>
                    <a:pt x="64269" y="35257"/>
                  </a:cubicBezTo>
                  <a:cubicBezTo>
                    <a:pt x="62020" y="35564"/>
                    <a:pt x="59823" y="35711"/>
                    <a:pt x="57676" y="35711"/>
                  </a:cubicBezTo>
                  <a:cubicBezTo>
                    <a:pt x="34206" y="35711"/>
                    <a:pt x="16641" y="18163"/>
                    <a:pt x="286" y="312"/>
                  </a:cubicBezTo>
                  <a:cubicBezTo>
                    <a:pt x="192" y="212"/>
                    <a:pt x="92" y="106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-125" y="4577353"/>
              <a:ext cx="9144255" cy="713653"/>
            </a:xfrm>
            <a:custGeom>
              <a:rect b="b" l="l" r="r" t="t"/>
              <a:pathLst>
                <a:path extrusionOk="0" h="43069" w="285691">
                  <a:moveTo>
                    <a:pt x="149034" y="1"/>
                  </a:moveTo>
                  <a:cubicBezTo>
                    <a:pt x="148784" y="1"/>
                    <a:pt x="148533" y="2"/>
                    <a:pt x="148282" y="5"/>
                  </a:cubicBezTo>
                  <a:cubicBezTo>
                    <a:pt x="114361" y="439"/>
                    <a:pt x="95087" y="32425"/>
                    <a:pt x="63139" y="38036"/>
                  </a:cubicBezTo>
                  <a:cubicBezTo>
                    <a:pt x="59783" y="38625"/>
                    <a:pt x="56512" y="38903"/>
                    <a:pt x="53315" y="38903"/>
                  </a:cubicBezTo>
                  <a:cubicBezTo>
                    <a:pt x="33410" y="38903"/>
                    <a:pt x="16403" y="28137"/>
                    <a:pt x="0" y="14771"/>
                  </a:cubicBezTo>
                  <a:lnTo>
                    <a:pt x="0" y="21240"/>
                  </a:lnTo>
                  <a:cubicBezTo>
                    <a:pt x="16311" y="33281"/>
                    <a:pt x="33094" y="43069"/>
                    <a:pt x="52342" y="43069"/>
                  </a:cubicBezTo>
                  <a:cubicBezTo>
                    <a:pt x="55904" y="43069"/>
                    <a:pt x="59550" y="42733"/>
                    <a:pt x="63294" y="42015"/>
                  </a:cubicBezTo>
                  <a:cubicBezTo>
                    <a:pt x="96403" y="35659"/>
                    <a:pt x="116261" y="1035"/>
                    <a:pt x="151510" y="651"/>
                  </a:cubicBezTo>
                  <a:cubicBezTo>
                    <a:pt x="151699" y="648"/>
                    <a:pt x="151888" y="647"/>
                    <a:pt x="152076" y="647"/>
                  </a:cubicBezTo>
                  <a:cubicBezTo>
                    <a:pt x="181623" y="647"/>
                    <a:pt x="199893" y="25724"/>
                    <a:pt x="227952" y="29998"/>
                  </a:cubicBezTo>
                  <a:cubicBezTo>
                    <a:pt x="233835" y="30892"/>
                    <a:pt x="239732" y="31279"/>
                    <a:pt x="245639" y="31279"/>
                  </a:cubicBezTo>
                  <a:cubicBezTo>
                    <a:pt x="258953" y="31279"/>
                    <a:pt x="272319" y="29313"/>
                    <a:pt x="285690" y="26764"/>
                  </a:cubicBezTo>
                  <a:lnTo>
                    <a:pt x="285690" y="21377"/>
                  </a:lnTo>
                  <a:cubicBezTo>
                    <a:pt x="271332" y="24496"/>
                    <a:pt x="256956" y="26915"/>
                    <a:pt x="242516" y="26915"/>
                  </a:cubicBezTo>
                  <a:cubicBezTo>
                    <a:pt x="237617" y="26915"/>
                    <a:pt x="232711" y="26637"/>
                    <a:pt x="227796" y="26013"/>
                  </a:cubicBezTo>
                  <a:cubicBezTo>
                    <a:pt x="199390" y="22406"/>
                    <a:pt x="178541" y="1"/>
                    <a:pt x="149034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3184870" y="5270304"/>
              <a:ext cx="3269438" cy="461839"/>
            </a:xfrm>
            <a:custGeom>
              <a:rect b="b" l="l" r="r" t="t"/>
              <a:pathLst>
                <a:path extrusionOk="0" h="27872" w="102146">
                  <a:moveTo>
                    <a:pt x="39808" y="0"/>
                  </a:moveTo>
                  <a:cubicBezTo>
                    <a:pt x="39515" y="0"/>
                    <a:pt x="39220" y="3"/>
                    <a:pt x="38925" y="8"/>
                  </a:cubicBezTo>
                  <a:cubicBezTo>
                    <a:pt x="21309" y="294"/>
                    <a:pt x="10397" y="10678"/>
                    <a:pt x="0" y="22043"/>
                  </a:cubicBezTo>
                  <a:cubicBezTo>
                    <a:pt x="577" y="21608"/>
                    <a:pt x="1173" y="21187"/>
                    <a:pt x="1776" y="20803"/>
                  </a:cubicBezTo>
                  <a:cubicBezTo>
                    <a:pt x="9715" y="12155"/>
                    <a:pt x="18851" y="5235"/>
                    <a:pt x="32941" y="4955"/>
                  </a:cubicBezTo>
                  <a:cubicBezTo>
                    <a:pt x="33336" y="4947"/>
                    <a:pt x="33730" y="4943"/>
                    <a:pt x="34123" y="4943"/>
                  </a:cubicBezTo>
                  <a:cubicBezTo>
                    <a:pt x="55986" y="4943"/>
                    <a:pt x="73893" y="17201"/>
                    <a:pt x="92394" y="27871"/>
                  </a:cubicBezTo>
                  <a:lnTo>
                    <a:pt x="102146" y="27871"/>
                  </a:lnTo>
                  <a:cubicBezTo>
                    <a:pt x="82129" y="16288"/>
                    <a:pt x="63971" y="0"/>
                    <a:pt x="3980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2414202" y="4922635"/>
              <a:ext cx="6729801" cy="809362"/>
            </a:xfrm>
            <a:custGeom>
              <a:rect b="b" l="l" r="r" t="t"/>
              <a:pathLst>
                <a:path extrusionOk="0" h="48845" w="210257">
                  <a:moveTo>
                    <a:pt x="84413" y="1"/>
                  </a:moveTo>
                  <a:cubicBezTo>
                    <a:pt x="84359" y="1"/>
                    <a:pt x="84306" y="1"/>
                    <a:pt x="84252" y="1"/>
                  </a:cubicBezTo>
                  <a:cubicBezTo>
                    <a:pt x="49230" y="138"/>
                    <a:pt x="29597" y="35201"/>
                    <a:pt x="1" y="48844"/>
                  </a:cubicBezTo>
                  <a:lnTo>
                    <a:pt x="7220" y="48844"/>
                  </a:lnTo>
                  <a:cubicBezTo>
                    <a:pt x="31695" y="33463"/>
                    <a:pt x="49442" y="4786"/>
                    <a:pt x="80700" y="4625"/>
                  </a:cubicBezTo>
                  <a:cubicBezTo>
                    <a:pt x="80774" y="4625"/>
                    <a:pt x="80847" y="4625"/>
                    <a:pt x="80921" y="4625"/>
                  </a:cubicBezTo>
                  <a:cubicBezTo>
                    <a:pt x="113794" y="4625"/>
                    <a:pt x="125796" y="41834"/>
                    <a:pt x="156838" y="45841"/>
                  </a:cubicBezTo>
                  <a:cubicBezTo>
                    <a:pt x="165613" y="46974"/>
                    <a:pt x="174539" y="47411"/>
                    <a:pt x="183546" y="47411"/>
                  </a:cubicBezTo>
                  <a:cubicBezTo>
                    <a:pt x="192391" y="47411"/>
                    <a:pt x="201316" y="46990"/>
                    <a:pt x="210256" y="46394"/>
                  </a:cubicBezTo>
                  <a:lnTo>
                    <a:pt x="210256" y="42427"/>
                  </a:lnTo>
                  <a:cubicBezTo>
                    <a:pt x="201522" y="43029"/>
                    <a:pt x="192807" y="43452"/>
                    <a:pt x="184184" y="43452"/>
                  </a:cubicBezTo>
                  <a:cubicBezTo>
                    <a:pt x="174937" y="43452"/>
                    <a:pt x="165795" y="42966"/>
                    <a:pt x="156850" y="41694"/>
                  </a:cubicBezTo>
                  <a:cubicBezTo>
                    <a:pt x="126386" y="37363"/>
                    <a:pt x="116982" y="1"/>
                    <a:pt x="8441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-125" y="4549753"/>
              <a:ext cx="9144255" cy="591184"/>
            </a:xfrm>
            <a:custGeom>
              <a:rect b="b" l="l" r="r" t="t"/>
              <a:pathLst>
                <a:path extrusionOk="0" h="35678" w="285691">
                  <a:moveTo>
                    <a:pt x="0" y="1"/>
                  </a:moveTo>
                  <a:lnTo>
                    <a:pt x="0" y="9076"/>
                  </a:lnTo>
                  <a:cubicBezTo>
                    <a:pt x="16395" y="23897"/>
                    <a:pt x="33568" y="35678"/>
                    <a:pt x="54128" y="35678"/>
                  </a:cubicBezTo>
                  <a:cubicBezTo>
                    <a:pt x="56360" y="35678"/>
                    <a:pt x="58632" y="35539"/>
                    <a:pt x="60947" y="35250"/>
                  </a:cubicBezTo>
                  <a:cubicBezTo>
                    <a:pt x="92139" y="31359"/>
                    <a:pt x="111803" y="1180"/>
                    <a:pt x="144397" y="863"/>
                  </a:cubicBezTo>
                  <a:cubicBezTo>
                    <a:pt x="144616" y="861"/>
                    <a:pt x="144835" y="860"/>
                    <a:pt x="145054" y="860"/>
                  </a:cubicBezTo>
                  <a:cubicBezTo>
                    <a:pt x="175436" y="860"/>
                    <a:pt x="199855" y="20848"/>
                    <a:pt x="229658" y="23128"/>
                  </a:cubicBezTo>
                  <a:cubicBezTo>
                    <a:pt x="232703" y="23362"/>
                    <a:pt x="235736" y="23471"/>
                    <a:pt x="238759" y="23471"/>
                  </a:cubicBezTo>
                  <a:cubicBezTo>
                    <a:pt x="254613" y="23471"/>
                    <a:pt x="270186" y="20467"/>
                    <a:pt x="285690" y="16636"/>
                  </a:cubicBezTo>
                  <a:lnTo>
                    <a:pt x="285690" y="11459"/>
                  </a:lnTo>
                  <a:cubicBezTo>
                    <a:pt x="269468" y="15848"/>
                    <a:pt x="253146" y="19296"/>
                    <a:pt x="236383" y="19296"/>
                  </a:cubicBezTo>
                  <a:cubicBezTo>
                    <a:pt x="234115" y="19296"/>
                    <a:pt x="231839" y="19233"/>
                    <a:pt x="229553" y="19100"/>
                  </a:cubicBezTo>
                  <a:cubicBezTo>
                    <a:pt x="199220" y="17340"/>
                    <a:pt x="172790" y="126"/>
                    <a:pt x="142067" y="126"/>
                  </a:cubicBezTo>
                  <a:cubicBezTo>
                    <a:pt x="141795" y="126"/>
                    <a:pt x="141523" y="127"/>
                    <a:pt x="141251" y="130"/>
                  </a:cubicBezTo>
                  <a:cubicBezTo>
                    <a:pt x="110065" y="441"/>
                    <a:pt x="90755" y="27933"/>
                    <a:pt x="60843" y="31216"/>
                  </a:cubicBezTo>
                  <a:cubicBezTo>
                    <a:pt x="59130" y="31404"/>
                    <a:pt x="57441" y="31495"/>
                    <a:pt x="55775" y="31495"/>
                  </a:cubicBezTo>
                  <a:cubicBezTo>
                    <a:pt x="33877" y="31495"/>
                    <a:pt x="15950" y="15817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-125" y="4601506"/>
              <a:ext cx="9144255" cy="841839"/>
            </a:xfrm>
            <a:custGeom>
              <a:rect b="b" l="l" r="r" t="t"/>
              <a:pathLst>
                <a:path extrusionOk="0" h="50805" w="285691">
                  <a:moveTo>
                    <a:pt x="155442" y="0"/>
                  </a:moveTo>
                  <a:cubicBezTo>
                    <a:pt x="155369" y="0"/>
                    <a:pt x="155296" y="1"/>
                    <a:pt x="155223" y="1"/>
                  </a:cubicBezTo>
                  <a:cubicBezTo>
                    <a:pt x="119413" y="168"/>
                    <a:pt x="98688" y="36672"/>
                    <a:pt x="65603" y="44816"/>
                  </a:cubicBezTo>
                  <a:cubicBezTo>
                    <a:pt x="60681" y="46027"/>
                    <a:pt x="55903" y="46579"/>
                    <a:pt x="51244" y="46579"/>
                  </a:cubicBezTo>
                  <a:cubicBezTo>
                    <a:pt x="32822" y="46579"/>
                    <a:pt x="16255" y="37962"/>
                    <a:pt x="0" y="27480"/>
                  </a:cubicBezTo>
                  <a:lnTo>
                    <a:pt x="0" y="33916"/>
                  </a:lnTo>
                  <a:cubicBezTo>
                    <a:pt x="16127" y="43157"/>
                    <a:pt x="32475" y="50804"/>
                    <a:pt x="50246" y="50804"/>
                  </a:cubicBezTo>
                  <a:cubicBezTo>
                    <a:pt x="55287" y="50804"/>
                    <a:pt x="60442" y="50189"/>
                    <a:pt x="65740" y="48820"/>
                  </a:cubicBezTo>
                  <a:cubicBezTo>
                    <a:pt x="99693" y="40043"/>
                    <a:pt x="121108" y="1285"/>
                    <a:pt x="157959" y="1179"/>
                  </a:cubicBezTo>
                  <a:cubicBezTo>
                    <a:pt x="157999" y="1179"/>
                    <a:pt x="158040" y="1179"/>
                    <a:pt x="158080" y="1179"/>
                  </a:cubicBezTo>
                  <a:cubicBezTo>
                    <a:pt x="187440" y="1179"/>
                    <a:pt x="199813" y="30523"/>
                    <a:pt x="226325" y="36920"/>
                  </a:cubicBezTo>
                  <a:cubicBezTo>
                    <a:pt x="235065" y="39030"/>
                    <a:pt x="244086" y="39853"/>
                    <a:pt x="253270" y="39853"/>
                  </a:cubicBezTo>
                  <a:cubicBezTo>
                    <a:pt x="263920" y="39853"/>
                    <a:pt x="274788" y="38746"/>
                    <a:pt x="285690" y="37256"/>
                  </a:cubicBezTo>
                  <a:lnTo>
                    <a:pt x="285690" y="31918"/>
                  </a:lnTo>
                  <a:cubicBezTo>
                    <a:pt x="273729" y="33846"/>
                    <a:pt x="261797" y="35303"/>
                    <a:pt x="250055" y="35303"/>
                  </a:cubicBezTo>
                  <a:cubicBezTo>
                    <a:pt x="241992" y="35303"/>
                    <a:pt x="234019" y="34616"/>
                    <a:pt x="226188" y="32924"/>
                  </a:cubicBezTo>
                  <a:cubicBezTo>
                    <a:pt x="199454" y="27140"/>
                    <a:pt x="184483" y="0"/>
                    <a:pt x="155442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-125" y="4765717"/>
              <a:ext cx="9144255" cy="966213"/>
            </a:xfrm>
            <a:custGeom>
              <a:rect b="b" l="l" r="r" t="t"/>
              <a:pathLst>
                <a:path extrusionOk="0" h="58311" w="285691">
                  <a:moveTo>
                    <a:pt x="163145" y="1"/>
                  </a:moveTo>
                  <a:cubicBezTo>
                    <a:pt x="163066" y="1"/>
                    <a:pt x="162986" y="1"/>
                    <a:pt x="162907" y="2"/>
                  </a:cubicBezTo>
                  <a:cubicBezTo>
                    <a:pt x="122945" y="237"/>
                    <a:pt x="100829" y="44860"/>
                    <a:pt x="63505" y="53276"/>
                  </a:cubicBezTo>
                  <a:cubicBezTo>
                    <a:pt x="58366" y="54436"/>
                    <a:pt x="53267" y="54953"/>
                    <a:pt x="48202" y="54953"/>
                  </a:cubicBezTo>
                  <a:cubicBezTo>
                    <a:pt x="31888" y="54953"/>
                    <a:pt x="15915" y="49588"/>
                    <a:pt x="0" y="43023"/>
                  </a:cubicBezTo>
                  <a:lnTo>
                    <a:pt x="0" y="47219"/>
                  </a:lnTo>
                  <a:cubicBezTo>
                    <a:pt x="12371" y="52277"/>
                    <a:pt x="24773" y="56604"/>
                    <a:pt x="37317" y="58310"/>
                  </a:cubicBezTo>
                  <a:lnTo>
                    <a:pt x="58887" y="58310"/>
                  </a:lnTo>
                  <a:cubicBezTo>
                    <a:pt x="60471" y="58075"/>
                    <a:pt x="62053" y="57783"/>
                    <a:pt x="63642" y="57430"/>
                  </a:cubicBezTo>
                  <a:cubicBezTo>
                    <a:pt x="100885" y="49093"/>
                    <a:pt x="122380" y="4371"/>
                    <a:pt x="162323" y="4197"/>
                  </a:cubicBezTo>
                  <a:cubicBezTo>
                    <a:pt x="162384" y="4196"/>
                    <a:pt x="162445" y="4196"/>
                    <a:pt x="162505" y="4196"/>
                  </a:cubicBezTo>
                  <a:cubicBezTo>
                    <a:pt x="195055" y="4196"/>
                    <a:pt x="201982" y="41914"/>
                    <a:pt x="232204" y="46251"/>
                  </a:cubicBezTo>
                  <a:cubicBezTo>
                    <a:pt x="241165" y="47537"/>
                    <a:pt x="250329" y="48028"/>
                    <a:pt x="259602" y="48028"/>
                  </a:cubicBezTo>
                  <a:cubicBezTo>
                    <a:pt x="268230" y="48028"/>
                    <a:pt x="276951" y="47603"/>
                    <a:pt x="285690" y="46996"/>
                  </a:cubicBezTo>
                  <a:lnTo>
                    <a:pt x="285690" y="42650"/>
                  </a:lnTo>
                  <a:cubicBezTo>
                    <a:pt x="276677" y="43265"/>
                    <a:pt x="267681" y="43703"/>
                    <a:pt x="258766" y="43703"/>
                  </a:cubicBezTo>
                  <a:cubicBezTo>
                    <a:pt x="249772" y="43703"/>
                    <a:pt x="240860" y="43257"/>
                    <a:pt x="232098" y="42098"/>
                  </a:cubicBezTo>
                  <a:cubicBezTo>
                    <a:pt x="201793" y="38097"/>
                    <a:pt x="195821" y="1"/>
                    <a:pt x="163145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-125" y="4659542"/>
              <a:ext cx="9144255" cy="934415"/>
            </a:xfrm>
            <a:custGeom>
              <a:rect b="b" l="l" r="r" t="t"/>
              <a:pathLst>
                <a:path extrusionOk="0" h="56392" w="285691">
                  <a:moveTo>
                    <a:pt x="160663" y="0"/>
                  </a:moveTo>
                  <a:cubicBezTo>
                    <a:pt x="160594" y="0"/>
                    <a:pt x="160524" y="0"/>
                    <a:pt x="160454" y="1"/>
                  </a:cubicBezTo>
                  <a:cubicBezTo>
                    <a:pt x="121759" y="181"/>
                    <a:pt x="99737" y="42197"/>
                    <a:pt x="63599" y="50514"/>
                  </a:cubicBezTo>
                  <a:cubicBezTo>
                    <a:pt x="58612" y="51660"/>
                    <a:pt x="53729" y="52176"/>
                    <a:pt x="48931" y="52176"/>
                  </a:cubicBezTo>
                  <a:cubicBezTo>
                    <a:pt x="31859" y="52176"/>
                    <a:pt x="15854" y="45645"/>
                    <a:pt x="0" y="37751"/>
                  </a:cubicBezTo>
                  <a:lnTo>
                    <a:pt x="0" y="43444"/>
                  </a:lnTo>
                  <a:cubicBezTo>
                    <a:pt x="15801" y="50536"/>
                    <a:pt x="31700" y="56392"/>
                    <a:pt x="48318" y="56392"/>
                  </a:cubicBezTo>
                  <a:cubicBezTo>
                    <a:pt x="53340" y="56392"/>
                    <a:pt x="58428" y="55857"/>
                    <a:pt x="63599" y="54660"/>
                  </a:cubicBezTo>
                  <a:cubicBezTo>
                    <a:pt x="100364" y="46144"/>
                    <a:pt x="122622" y="2626"/>
                    <a:pt x="162013" y="2453"/>
                  </a:cubicBezTo>
                  <a:cubicBezTo>
                    <a:pt x="162075" y="2453"/>
                    <a:pt x="162137" y="2452"/>
                    <a:pt x="162200" y="2452"/>
                  </a:cubicBezTo>
                  <a:cubicBezTo>
                    <a:pt x="194345" y="2452"/>
                    <a:pt x="202244" y="39281"/>
                    <a:pt x="232178" y="43500"/>
                  </a:cubicBezTo>
                  <a:cubicBezTo>
                    <a:pt x="240416" y="44662"/>
                    <a:pt x="248768" y="45116"/>
                    <a:pt x="257187" y="45116"/>
                  </a:cubicBezTo>
                  <a:cubicBezTo>
                    <a:pt x="266626" y="45116"/>
                    <a:pt x="276150" y="44545"/>
                    <a:pt x="285690" y="43761"/>
                  </a:cubicBezTo>
                  <a:lnTo>
                    <a:pt x="285690" y="38963"/>
                  </a:lnTo>
                  <a:cubicBezTo>
                    <a:pt x="275292" y="40006"/>
                    <a:pt x="264910" y="40784"/>
                    <a:pt x="254613" y="40784"/>
                  </a:cubicBezTo>
                  <a:cubicBezTo>
                    <a:pt x="247084" y="40784"/>
                    <a:pt x="239602" y="40368"/>
                    <a:pt x="232190" y="39335"/>
                  </a:cubicBezTo>
                  <a:cubicBezTo>
                    <a:pt x="202480" y="35198"/>
                    <a:pt x="192336" y="0"/>
                    <a:pt x="1606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2832230" y="5092913"/>
              <a:ext cx="4322229" cy="639155"/>
            </a:xfrm>
            <a:custGeom>
              <a:rect b="b" l="l" r="r" t="t"/>
              <a:pathLst>
                <a:path extrusionOk="0" h="38573" w="135038">
                  <a:moveTo>
                    <a:pt x="62560" y="1"/>
                  </a:moveTo>
                  <a:cubicBezTo>
                    <a:pt x="62435" y="1"/>
                    <a:pt x="62309" y="1"/>
                    <a:pt x="62184" y="2"/>
                  </a:cubicBezTo>
                  <a:cubicBezTo>
                    <a:pt x="34922" y="226"/>
                    <a:pt x="19504" y="22956"/>
                    <a:pt x="0" y="38572"/>
                  </a:cubicBezTo>
                  <a:lnTo>
                    <a:pt x="3315" y="38572"/>
                  </a:lnTo>
                  <a:cubicBezTo>
                    <a:pt x="19192" y="23657"/>
                    <a:pt x="32705" y="5148"/>
                    <a:pt x="56839" y="4862"/>
                  </a:cubicBezTo>
                  <a:cubicBezTo>
                    <a:pt x="57029" y="4859"/>
                    <a:pt x="57218" y="4858"/>
                    <a:pt x="57406" y="4858"/>
                  </a:cubicBezTo>
                  <a:cubicBezTo>
                    <a:pt x="84480" y="4858"/>
                    <a:pt x="101892" y="27237"/>
                    <a:pt x="124274" y="38572"/>
                  </a:cubicBezTo>
                  <a:lnTo>
                    <a:pt x="135037" y="38572"/>
                  </a:lnTo>
                  <a:cubicBezTo>
                    <a:pt x="108586" y="29987"/>
                    <a:pt x="92913" y="1"/>
                    <a:pt x="6256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16"/>
          <p:cNvSpPr/>
          <p:nvPr/>
        </p:nvSpPr>
        <p:spPr>
          <a:xfrm>
            <a:off x="243383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212748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182113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274018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1453950" y="16062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" name="Google Shape;112;p17"/>
          <p:cNvSpPr txBox="1"/>
          <p:nvPr>
            <p:ph idx="2" type="title"/>
          </p:nvPr>
        </p:nvSpPr>
        <p:spPr>
          <a:xfrm>
            <a:off x="1984500" y="1135950"/>
            <a:ext cx="1275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3" name="Google Shape;113;p17"/>
          <p:cNvSpPr txBox="1"/>
          <p:nvPr>
            <p:ph idx="1" type="subTitle"/>
          </p:nvPr>
        </p:nvSpPr>
        <p:spPr>
          <a:xfrm>
            <a:off x="1453950" y="216325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3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4" type="title"/>
          </p:nvPr>
        </p:nvSpPr>
        <p:spPr>
          <a:xfrm>
            <a:off x="5353650" y="16062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6" name="Google Shape;116;p17"/>
          <p:cNvSpPr txBox="1"/>
          <p:nvPr>
            <p:ph idx="5" type="title"/>
          </p:nvPr>
        </p:nvSpPr>
        <p:spPr>
          <a:xfrm>
            <a:off x="5884200" y="1135950"/>
            <a:ext cx="1275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7" name="Google Shape;117;p17"/>
          <p:cNvSpPr txBox="1"/>
          <p:nvPr>
            <p:ph idx="6" type="subTitle"/>
          </p:nvPr>
        </p:nvSpPr>
        <p:spPr>
          <a:xfrm>
            <a:off x="5353650" y="216325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7"/>
          <p:cNvSpPr txBox="1"/>
          <p:nvPr>
            <p:ph idx="7" type="title"/>
          </p:nvPr>
        </p:nvSpPr>
        <p:spPr>
          <a:xfrm>
            <a:off x="1453950" y="33835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9" name="Google Shape;119;p17"/>
          <p:cNvSpPr txBox="1"/>
          <p:nvPr>
            <p:ph idx="8" type="title"/>
          </p:nvPr>
        </p:nvSpPr>
        <p:spPr>
          <a:xfrm>
            <a:off x="1984500" y="2913200"/>
            <a:ext cx="1275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0" name="Google Shape;120;p17"/>
          <p:cNvSpPr txBox="1"/>
          <p:nvPr>
            <p:ph idx="9" type="subTitle"/>
          </p:nvPr>
        </p:nvSpPr>
        <p:spPr>
          <a:xfrm>
            <a:off x="1453950" y="394050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3" type="title"/>
          </p:nvPr>
        </p:nvSpPr>
        <p:spPr>
          <a:xfrm>
            <a:off x="5353650" y="33835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2" name="Google Shape;122;p17"/>
          <p:cNvSpPr txBox="1"/>
          <p:nvPr>
            <p:ph idx="14" type="title"/>
          </p:nvPr>
        </p:nvSpPr>
        <p:spPr>
          <a:xfrm>
            <a:off x="5884200" y="2913200"/>
            <a:ext cx="1275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3" name="Google Shape;123;p17"/>
          <p:cNvSpPr txBox="1"/>
          <p:nvPr>
            <p:ph idx="15" type="subTitle"/>
          </p:nvPr>
        </p:nvSpPr>
        <p:spPr>
          <a:xfrm>
            <a:off x="5353650" y="394050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24" name="Google Shape;124;p17"/>
          <p:cNvCxnSpPr>
            <a:stCxn id="125" idx="4"/>
          </p:cNvCxnSpPr>
          <p:nvPr/>
        </p:nvCxnSpPr>
        <p:spPr>
          <a:xfrm rot="5400000">
            <a:off x="-1318243" y="2652375"/>
            <a:ext cx="741900" cy="33276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6" name="Google Shape;126;p17"/>
          <p:cNvGrpSpPr/>
          <p:nvPr/>
        </p:nvGrpSpPr>
        <p:grpSpPr>
          <a:xfrm flipH="1" rot="2699229">
            <a:off x="577696" y="3688522"/>
            <a:ext cx="274531" cy="265837"/>
            <a:chOff x="6021400" y="1654100"/>
            <a:chExt cx="435350" cy="421375"/>
          </a:xfrm>
        </p:grpSpPr>
        <p:sp>
          <p:nvSpPr>
            <p:cNvPr id="127" name="Google Shape;127;p17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17"/>
          <p:cNvSpPr/>
          <p:nvPr/>
        </p:nvSpPr>
        <p:spPr>
          <a:xfrm>
            <a:off x="668207" y="3857625"/>
            <a:ext cx="96600" cy="876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" name="Google Shape;130;p17"/>
          <p:cNvCxnSpPr>
            <a:stCxn id="131" idx="4"/>
          </p:cNvCxnSpPr>
          <p:nvPr/>
        </p:nvCxnSpPr>
        <p:spPr>
          <a:xfrm flipH="1" rot="-5400000">
            <a:off x="9694000" y="2652038"/>
            <a:ext cx="770100" cy="33003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2" name="Google Shape;132;p17"/>
          <p:cNvGrpSpPr/>
          <p:nvPr/>
        </p:nvGrpSpPr>
        <p:grpSpPr>
          <a:xfrm rot="-2699229">
            <a:off x="8292956" y="3659947"/>
            <a:ext cx="274531" cy="265837"/>
            <a:chOff x="6021400" y="1654100"/>
            <a:chExt cx="435350" cy="421375"/>
          </a:xfrm>
        </p:grpSpPr>
        <p:sp>
          <p:nvSpPr>
            <p:cNvPr id="133" name="Google Shape;133;p17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" name="Google Shape;136;p17"/>
          <p:cNvGrpSpPr/>
          <p:nvPr/>
        </p:nvGrpSpPr>
        <p:grpSpPr>
          <a:xfrm>
            <a:off x="4137879" y="4390554"/>
            <a:ext cx="868242" cy="435892"/>
            <a:chOff x="4036209" y="4390554"/>
            <a:chExt cx="868242" cy="435892"/>
          </a:xfrm>
        </p:grpSpPr>
        <p:sp>
          <p:nvSpPr>
            <p:cNvPr id="137" name="Google Shape;137;p17"/>
            <p:cNvSpPr/>
            <p:nvPr/>
          </p:nvSpPr>
          <p:spPr>
            <a:xfrm>
              <a:off x="46489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434255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40362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17"/>
          <p:cNvSpPr/>
          <p:nvPr/>
        </p:nvSpPr>
        <p:spPr>
          <a:xfrm>
            <a:off x="8333200" y="3725738"/>
            <a:ext cx="191400" cy="191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idx="1" type="subTitle"/>
          </p:nvPr>
        </p:nvSpPr>
        <p:spPr>
          <a:xfrm>
            <a:off x="720000" y="1785075"/>
            <a:ext cx="45078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⌁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2" name="Google Shape;142;p18"/>
          <p:cNvSpPr txBox="1"/>
          <p:nvPr>
            <p:ph type="title"/>
          </p:nvPr>
        </p:nvSpPr>
        <p:spPr>
          <a:xfrm>
            <a:off x="720000" y="792350"/>
            <a:ext cx="49632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43" name="Google Shape;143;p18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144" name="Google Shape;144;p18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45" name="Google Shape;145;p18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146" name="Google Shape;146;p18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8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8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49" name="Google Shape;149;p18"/>
          <p:cNvCxnSpPr/>
          <p:nvPr/>
        </p:nvCxnSpPr>
        <p:spPr>
          <a:xfrm>
            <a:off x="-233825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type="title"/>
          </p:nvPr>
        </p:nvSpPr>
        <p:spPr>
          <a:xfrm>
            <a:off x="4325150" y="1551600"/>
            <a:ext cx="34926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2" name="Google Shape;152;p19"/>
          <p:cNvSpPr txBox="1"/>
          <p:nvPr>
            <p:ph idx="2" type="title"/>
          </p:nvPr>
        </p:nvSpPr>
        <p:spPr>
          <a:xfrm>
            <a:off x="1142050" y="1751400"/>
            <a:ext cx="2381400" cy="17157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12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53" name="Google Shape;153;p19"/>
          <p:cNvSpPr txBox="1"/>
          <p:nvPr>
            <p:ph idx="1" type="subTitle"/>
          </p:nvPr>
        </p:nvSpPr>
        <p:spPr>
          <a:xfrm>
            <a:off x="4325150" y="2878500"/>
            <a:ext cx="31599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4" name="Google Shape;154;p19"/>
          <p:cNvGrpSpPr/>
          <p:nvPr/>
        </p:nvGrpSpPr>
        <p:grpSpPr>
          <a:xfrm rot="5400000">
            <a:off x="4951717" y="2005869"/>
            <a:ext cx="7610763" cy="832396"/>
            <a:chOff x="-71925" y="-884100"/>
            <a:chExt cx="9144255" cy="1188797"/>
          </a:xfrm>
        </p:grpSpPr>
        <p:sp>
          <p:nvSpPr>
            <p:cNvPr id="155" name="Google Shape;155;p19"/>
            <p:cNvSpPr/>
            <p:nvPr/>
          </p:nvSpPr>
          <p:spPr>
            <a:xfrm>
              <a:off x="-71925" y="-884100"/>
              <a:ext cx="3175016" cy="741739"/>
            </a:xfrm>
            <a:custGeom>
              <a:rect b="b" l="l" r="r" t="t"/>
              <a:pathLst>
                <a:path extrusionOk="0" h="44764" w="99196">
                  <a:moveTo>
                    <a:pt x="96826" y="0"/>
                  </a:moveTo>
                  <a:cubicBezTo>
                    <a:pt x="87993" y="14934"/>
                    <a:pt x="80556" y="32035"/>
                    <a:pt x="64567" y="38354"/>
                  </a:cubicBezTo>
                  <a:cubicBezTo>
                    <a:pt x="60625" y="39913"/>
                    <a:pt x="56746" y="40615"/>
                    <a:pt x="52946" y="40615"/>
                  </a:cubicBezTo>
                  <a:cubicBezTo>
                    <a:pt x="32157" y="40615"/>
                    <a:pt x="13718" y="19608"/>
                    <a:pt x="0" y="2967"/>
                  </a:cubicBezTo>
                  <a:lnTo>
                    <a:pt x="0" y="7107"/>
                  </a:lnTo>
                  <a:cubicBezTo>
                    <a:pt x="13714" y="23750"/>
                    <a:pt x="32154" y="44764"/>
                    <a:pt x="52946" y="44764"/>
                  </a:cubicBezTo>
                  <a:cubicBezTo>
                    <a:pt x="56744" y="44764"/>
                    <a:pt x="60620" y="44063"/>
                    <a:pt x="64560" y="42506"/>
                  </a:cubicBezTo>
                  <a:cubicBezTo>
                    <a:pt x="82058" y="35592"/>
                    <a:pt x="89185" y="15722"/>
                    <a:pt x="9919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9"/>
            <p:cNvSpPr/>
            <p:nvPr/>
          </p:nvSpPr>
          <p:spPr>
            <a:xfrm>
              <a:off x="-20108" y="-884100"/>
              <a:ext cx="2963286" cy="591317"/>
            </a:xfrm>
            <a:custGeom>
              <a:rect b="b" l="l" r="r" t="t"/>
              <a:pathLst>
                <a:path extrusionOk="0" h="35686" w="92581">
                  <a:moveTo>
                    <a:pt x="0" y="0"/>
                  </a:moveTo>
                  <a:cubicBezTo>
                    <a:pt x="13539" y="16291"/>
                    <a:pt x="31336" y="35685"/>
                    <a:pt x="51325" y="35685"/>
                  </a:cubicBezTo>
                  <a:cubicBezTo>
                    <a:pt x="55137" y="35685"/>
                    <a:pt x="59029" y="34980"/>
                    <a:pt x="62986" y="33413"/>
                  </a:cubicBezTo>
                  <a:cubicBezTo>
                    <a:pt x="77218" y="27771"/>
                    <a:pt x="84802" y="13613"/>
                    <a:pt x="92580" y="0"/>
                  </a:cubicBezTo>
                  <a:lnTo>
                    <a:pt x="90408" y="0"/>
                  </a:lnTo>
                  <a:cubicBezTo>
                    <a:pt x="83313" y="12253"/>
                    <a:pt x="75803" y="24165"/>
                    <a:pt x="63023" y="29236"/>
                  </a:cubicBezTo>
                  <a:cubicBezTo>
                    <a:pt x="59050" y="30812"/>
                    <a:pt x="55143" y="31522"/>
                    <a:pt x="51318" y="31522"/>
                  </a:cubicBezTo>
                  <a:cubicBezTo>
                    <a:pt x="33004" y="31522"/>
                    <a:pt x="16543" y="15259"/>
                    <a:pt x="3495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9"/>
            <p:cNvSpPr/>
            <p:nvPr/>
          </p:nvSpPr>
          <p:spPr>
            <a:xfrm>
              <a:off x="-71925" y="-884100"/>
              <a:ext cx="3386650" cy="891400"/>
            </a:xfrm>
            <a:custGeom>
              <a:rect b="b" l="l" r="r" t="t"/>
              <a:pathLst>
                <a:path extrusionOk="0" h="53796" w="105808">
                  <a:moveTo>
                    <a:pt x="102436" y="0"/>
                  </a:moveTo>
                  <a:cubicBezTo>
                    <a:pt x="90488" y="16145"/>
                    <a:pt x="83963" y="39750"/>
                    <a:pt x="64567" y="47422"/>
                  </a:cubicBezTo>
                  <a:cubicBezTo>
                    <a:pt x="60625" y="48981"/>
                    <a:pt x="56747" y="49682"/>
                    <a:pt x="52947" y="49682"/>
                  </a:cubicBezTo>
                  <a:cubicBezTo>
                    <a:pt x="32156" y="49682"/>
                    <a:pt x="13712" y="28671"/>
                    <a:pt x="0" y="12029"/>
                  </a:cubicBezTo>
                  <a:lnTo>
                    <a:pt x="0" y="16175"/>
                  </a:lnTo>
                  <a:cubicBezTo>
                    <a:pt x="13707" y="32812"/>
                    <a:pt x="32119" y="53795"/>
                    <a:pt x="52888" y="53795"/>
                  </a:cubicBezTo>
                  <a:cubicBezTo>
                    <a:pt x="56714" y="53795"/>
                    <a:pt x="60620" y="53083"/>
                    <a:pt x="64591" y="51501"/>
                  </a:cubicBezTo>
                  <a:cubicBezTo>
                    <a:pt x="85653" y="43115"/>
                    <a:pt x="91549" y="15871"/>
                    <a:pt x="10580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9"/>
            <p:cNvSpPr/>
            <p:nvPr/>
          </p:nvSpPr>
          <p:spPr>
            <a:xfrm>
              <a:off x="5229039" y="-884100"/>
              <a:ext cx="3843012" cy="684043"/>
            </a:xfrm>
            <a:custGeom>
              <a:rect b="b" l="l" r="r" t="t"/>
              <a:pathLst>
                <a:path extrusionOk="0" h="41282" w="120066">
                  <a:moveTo>
                    <a:pt x="0" y="0"/>
                  </a:moveTo>
                  <a:cubicBezTo>
                    <a:pt x="19721" y="13196"/>
                    <a:pt x="36784" y="33544"/>
                    <a:pt x="59558" y="39608"/>
                  </a:cubicBezTo>
                  <a:cubicBezTo>
                    <a:pt x="63838" y="40749"/>
                    <a:pt x="67923" y="41282"/>
                    <a:pt x="71837" y="41282"/>
                  </a:cubicBezTo>
                  <a:cubicBezTo>
                    <a:pt x="89348" y="41282"/>
                    <a:pt x="103431" y="30623"/>
                    <a:pt x="116149" y="16058"/>
                  </a:cubicBezTo>
                  <a:cubicBezTo>
                    <a:pt x="117476" y="14531"/>
                    <a:pt x="118780" y="13017"/>
                    <a:pt x="120065" y="11508"/>
                  </a:cubicBezTo>
                  <a:lnTo>
                    <a:pt x="120065" y="7362"/>
                  </a:lnTo>
                  <a:cubicBezTo>
                    <a:pt x="118780" y="8876"/>
                    <a:pt x="117484" y="10397"/>
                    <a:pt x="116155" y="11924"/>
                  </a:cubicBezTo>
                  <a:cubicBezTo>
                    <a:pt x="103450" y="26559"/>
                    <a:pt x="89345" y="37178"/>
                    <a:pt x="71798" y="37178"/>
                  </a:cubicBezTo>
                  <a:cubicBezTo>
                    <a:pt x="67888" y="37178"/>
                    <a:pt x="63808" y="36651"/>
                    <a:pt x="59534" y="35524"/>
                  </a:cubicBezTo>
                  <a:cubicBezTo>
                    <a:pt x="38968" y="30104"/>
                    <a:pt x="23197" y="13023"/>
                    <a:pt x="591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9"/>
            <p:cNvSpPr/>
            <p:nvPr/>
          </p:nvSpPr>
          <p:spPr>
            <a:xfrm>
              <a:off x="229826" y="-884100"/>
              <a:ext cx="2557367" cy="440530"/>
            </a:xfrm>
            <a:custGeom>
              <a:rect b="b" l="l" r="r" t="t"/>
              <a:pathLst>
                <a:path extrusionOk="0" h="26586" w="79899">
                  <a:moveTo>
                    <a:pt x="0" y="0"/>
                  </a:moveTo>
                  <a:cubicBezTo>
                    <a:pt x="12284" y="13640"/>
                    <a:pt x="27148" y="26585"/>
                    <a:pt x="43505" y="26585"/>
                  </a:cubicBezTo>
                  <a:cubicBezTo>
                    <a:pt x="47349" y="26585"/>
                    <a:pt x="51275" y="25871"/>
                    <a:pt x="55269" y="24282"/>
                  </a:cubicBezTo>
                  <a:cubicBezTo>
                    <a:pt x="66312" y="19888"/>
                    <a:pt x="73506" y="10416"/>
                    <a:pt x="79898" y="0"/>
                  </a:cubicBezTo>
                  <a:lnTo>
                    <a:pt x="77403" y="0"/>
                  </a:lnTo>
                  <a:cubicBezTo>
                    <a:pt x="71581" y="8715"/>
                    <a:pt x="64860" y="16300"/>
                    <a:pt x="55318" y="20099"/>
                  </a:cubicBezTo>
                  <a:cubicBezTo>
                    <a:pt x="51302" y="21702"/>
                    <a:pt x="47357" y="22423"/>
                    <a:pt x="43495" y="22423"/>
                  </a:cubicBezTo>
                  <a:cubicBezTo>
                    <a:pt x="28811" y="22423"/>
                    <a:pt x="15339" y="12001"/>
                    <a:pt x="38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9"/>
            <p:cNvSpPr/>
            <p:nvPr/>
          </p:nvSpPr>
          <p:spPr>
            <a:xfrm>
              <a:off x="-71925" y="-884100"/>
              <a:ext cx="9144255" cy="1039121"/>
            </a:xfrm>
            <a:custGeom>
              <a:rect b="b" l="l" r="r" t="t"/>
              <a:pathLst>
                <a:path extrusionOk="0" h="62711" w="285691">
                  <a:moveTo>
                    <a:pt x="112709" y="0"/>
                  </a:moveTo>
                  <a:cubicBezTo>
                    <a:pt x="93219" y="13413"/>
                    <a:pt x="88240" y="46765"/>
                    <a:pt x="64591" y="56268"/>
                  </a:cubicBezTo>
                  <a:cubicBezTo>
                    <a:pt x="60565" y="57886"/>
                    <a:pt x="56610" y="58613"/>
                    <a:pt x="52740" y="58613"/>
                  </a:cubicBezTo>
                  <a:cubicBezTo>
                    <a:pt x="32008" y="58613"/>
                    <a:pt x="13710" y="37742"/>
                    <a:pt x="0" y="21099"/>
                  </a:cubicBezTo>
                  <a:lnTo>
                    <a:pt x="0" y="25245"/>
                  </a:lnTo>
                  <a:cubicBezTo>
                    <a:pt x="13779" y="41962"/>
                    <a:pt x="31983" y="62711"/>
                    <a:pt x="52783" y="62711"/>
                  </a:cubicBezTo>
                  <a:cubicBezTo>
                    <a:pt x="56634" y="62711"/>
                    <a:pt x="60574" y="61999"/>
                    <a:pt x="64591" y="60420"/>
                  </a:cubicBezTo>
                  <a:cubicBezTo>
                    <a:pt x="93927" y="48882"/>
                    <a:pt x="95267" y="1223"/>
                    <a:pt x="131046" y="708"/>
                  </a:cubicBezTo>
                  <a:cubicBezTo>
                    <a:pt x="131287" y="704"/>
                    <a:pt x="131528" y="702"/>
                    <a:pt x="131768" y="702"/>
                  </a:cubicBezTo>
                  <a:cubicBezTo>
                    <a:pt x="168136" y="702"/>
                    <a:pt x="191428" y="39679"/>
                    <a:pt x="225177" y="48527"/>
                  </a:cubicBezTo>
                  <a:cubicBezTo>
                    <a:pt x="229412" y="49637"/>
                    <a:pt x="233468" y="50153"/>
                    <a:pt x="237367" y="50153"/>
                  </a:cubicBezTo>
                  <a:cubicBezTo>
                    <a:pt x="254891" y="50153"/>
                    <a:pt x="269258" y="39735"/>
                    <a:pt x="282611" y="25970"/>
                  </a:cubicBezTo>
                  <a:cubicBezTo>
                    <a:pt x="283648" y="24897"/>
                    <a:pt x="284673" y="23829"/>
                    <a:pt x="285690" y="22767"/>
                  </a:cubicBezTo>
                  <a:lnTo>
                    <a:pt x="285690" y="17181"/>
                  </a:lnTo>
                  <a:cubicBezTo>
                    <a:pt x="284487" y="18529"/>
                    <a:pt x="283264" y="19876"/>
                    <a:pt x="282029" y="21234"/>
                  </a:cubicBezTo>
                  <a:cubicBezTo>
                    <a:pt x="269068" y="35407"/>
                    <a:pt x="254906" y="46062"/>
                    <a:pt x="237442" y="46062"/>
                  </a:cubicBezTo>
                  <a:cubicBezTo>
                    <a:pt x="233527" y="46062"/>
                    <a:pt x="229447" y="45527"/>
                    <a:pt x="225177" y="44375"/>
                  </a:cubicBezTo>
                  <a:cubicBezTo>
                    <a:pt x="198970" y="37311"/>
                    <a:pt x="179617" y="11539"/>
                    <a:pt x="155291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9"/>
            <p:cNvSpPr/>
            <p:nvPr/>
          </p:nvSpPr>
          <p:spPr>
            <a:xfrm>
              <a:off x="5630552" y="-884100"/>
              <a:ext cx="3441478" cy="534747"/>
            </a:xfrm>
            <a:custGeom>
              <a:rect b="b" l="l" r="r" t="t"/>
              <a:pathLst>
                <a:path extrusionOk="0" h="32272" w="107521">
                  <a:moveTo>
                    <a:pt x="0" y="0"/>
                  </a:moveTo>
                  <a:cubicBezTo>
                    <a:pt x="14780" y="12129"/>
                    <a:pt x="29000" y="25858"/>
                    <a:pt x="46975" y="30614"/>
                  </a:cubicBezTo>
                  <a:cubicBezTo>
                    <a:pt x="51247" y="31743"/>
                    <a:pt x="55326" y="32271"/>
                    <a:pt x="59235" y="32271"/>
                  </a:cubicBezTo>
                  <a:cubicBezTo>
                    <a:pt x="76787" y="32271"/>
                    <a:pt x="90909" y="21627"/>
                    <a:pt x="103610" y="7002"/>
                  </a:cubicBezTo>
                  <a:cubicBezTo>
                    <a:pt x="104939" y="5475"/>
                    <a:pt x="106235" y="3954"/>
                    <a:pt x="107520" y="2446"/>
                  </a:cubicBezTo>
                  <a:lnTo>
                    <a:pt x="107520" y="0"/>
                  </a:lnTo>
                  <a:lnTo>
                    <a:pt x="106068" y="0"/>
                  </a:lnTo>
                  <a:cubicBezTo>
                    <a:pt x="105255" y="950"/>
                    <a:pt x="104441" y="1899"/>
                    <a:pt x="103610" y="2856"/>
                  </a:cubicBezTo>
                  <a:cubicBezTo>
                    <a:pt x="90929" y="17458"/>
                    <a:pt x="76798" y="28134"/>
                    <a:pt x="59264" y="28134"/>
                  </a:cubicBezTo>
                  <a:cubicBezTo>
                    <a:pt x="55349" y="28134"/>
                    <a:pt x="51265" y="27601"/>
                    <a:pt x="46989" y="26462"/>
                  </a:cubicBezTo>
                  <a:cubicBezTo>
                    <a:pt x="31147" y="22240"/>
                    <a:pt x="18312" y="10975"/>
                    <a:pt x="542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6395812" y="-884100"/>
              <a:ext cx="2200164" cy="234548"/>
            </a:xfrm>
            <a:custGeom>
              <a:rect b="b" l="l" r="r" t="t"/>
              <a:pathLst>
                <a:path extrusionOk="0" h="14155" w="68739">
                  <a:moveTo>
                    <a:pt x="0" y="0"/>
                  </a:moveTo>
                  <a:cubicBezTo>
                    <a:pt x="7125" y="5463"/>
                    <a:pt x="14686" y="10000"/>
                    <a:pt x="23202" y="12384"/>
                  </a:cubicBezTo>
                  <a:cubicBezTo>
                    <a:pt x="27518" y="13593"/>
                    <a:pt x="31646" y="14155"/>
                    <a:pt x="35605" y="14155"/>
                  </a:cubicBezTo>
                  <a:cubicBezTo>
                    <a:pt x="48131" y="14155"/>
                    <a:pt x="58970" y="8533"/>
                    <a:pt x="68739" y="0"/>
                  </a:cubicBezTo>
                  <a:lnTo>
                    <a:pt x="63580" y="0"/>
                  </a:lnTo>
                  <a:cubicBezTo>
                    <a:pt x="55205" y="6153"/>
                    <a:pt x="46017" y="10012"/>
                    <a:pt x="35699" y="10012"/>
                  </a:cubicBezTo>
                  <a:cubicBezTo>
                    <a:pt x="31726" y="10012"/>
                    <a:pt x="27585" y="9440"/>
                    <a:pt x="23258" y="8205"/>
                  </a:cubicBezTo>
                  <a:cubicBezTo>
                    <a:pt x="17107" y="6455"/>
                    <a:pt x="11483" y="3563"/>
                    <a:pt x="61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511125" y="-884100"/>
              <a:ext cx="2087945" cy="289743"/>
            </a:xfrm>
            <a:custGeom>
              <a:rect b="b" l="l" r="r" t="t"/>
              <a:pathLst>
                <a:path extrusionOk="0" h="17486" w="65233">
                  <a:moveTo>
                    <a:pt x="1" y="0"/>
                  </a:moveTo>
                  <a:cubicBezTo>
                    <a:pt x="10344" y="9788"/>
                    <a:pt x="22072" y="17486"/>
                    <a:pt x="34705" y="17486"/>
                  </a:cubicBezTo>
                  <a:cubicBezTo>
                    <a:pt x="38585" y="17486"/>
                    <a:pt x="42549" y="16760"/>
                    <a:pt x="46586" y="15146"/>
                  </a:cubicBezTo>
                  <a:cubicBezTo>
                    <a:pt x="54258" y="12073"/>
                    <a:pt x="60148" y="6574"/>
                    <a:pt x="65233" y="0"/>
                  </a:cubicBezTo>
                  <a:lnTo>
                    <a:pt x="61893" y="0"/>
                  </a:lnTo>
                  <a:cubicBezTo>
                    <a:pt x="57578" y="4718"/>
                    <a:pt x="52644" y="8591"/>
                    <a:pt x="46629" y="10969"/>
                  </a:cubicBezTo>
                  <a:cubicBezTo>
                    <a:pt x="42577" y="12574"/>
                    <a:pt x="38602" y="13297"/>
                    <a:pt x="34717" y="13297"/>
                  </a:cubicBezTo>
                  <a:cubicBezTo>
                    <a:pt x="23914" y="13297"/>
                    <a:pt x="13802" y="7711"/>
                    <a:pt x="464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9"/>
            <p:cNvSpPr/>
            <p:nvPr/>
          </p:nvSpPr>
          <p:spPr>
            <a:xfrm>
              <a:off x="6008029" y="-884100"/>
              <a:ext cx="2880227" cy="384673"/>
            </a:xfrm>
            <a:custGeom>
              <a:rect b="b" l="l" r="r" t="t"/>
              <a:pathLst>
                <a:path extrusionOk="0" h="23215" w="89986">
                  <a:moveTo>
                    <a:pt x="0" y="0"/>
                  </a:moveTo>
                  <a:cubicBezTo>
                    <a:pt x="10801" y="9267"/>
                    <a:pt x="21917" y="17920"/>
                    <a:pt x="35225" y="21514"/>
                  </a:cubicBezTo>
                  <a:cubicBezTo>
                    <a:pt x="39512" y="22674"/>
                    <a:pt x="43610" y="23215"/>
                    <a:pt x="47538" y="23215"/>
                  </a:cubicBezTo>
                  <a:cubicBezTo>
                    <a:pt x="64196" y="23215"/>
                    <a:pt x="77810" y="13491"/>
                    <a:pt x="89985" y="0"/>
                  </a:cubicBezTo>
                  <a:lnTo>
                    <a:pt x="86075" y="0"/>
                  </a:lnTo>
                  <a:cubicBezTo>
                    <a:pt x="74929" y="11268"/>
                    <a:pt x="62474" y="19074"/>
                    <a:pt x="47617" y="19074"/>
                  </a:cubicBezTo>
                  <a:cubicBezTo>
                    <a:pt x="43675" y="19074"/>
                    <a:pt x="39563" y="18524"/>
                    <a:pt x="35262" y="17343"/>
                  </a:cubicBezTo>
                  <a:cubicBezTo>
                    <a:pt x="24114" y="14283"/>
                    <a:pt x="14543" y="7609"/>
                    <a:pt x="541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9"/>
            <p:cNvSpPr/>
            <p:nvPr/>
          </p:nvSpPr>
          <p:spPr>
            <a:xfrm>
              <a:off x="865974" y="-884100"/>
              <a:ext cx="1461847" cy="138608"/>
            </a:xfrm>
            <a:custGeom>
              <a:rect b="b" l="l" r="r" t="t"/>
              <a:pathLst>
                <a:path extrusionOk="0" h="8365" w="45672">
                  <a:moveTo>
                    <a:pt x="0" y="0"/>
                  </a:moveTo>
                  <a:cubicBezTo>
                    <a:pt x="7388" y="5050"/>
                    <a:pt x="15304" y="8365"/>
                    <a:pt x="23633" y="8365"/>
                  </a:cubicBezTo>
                  <a:cubicBezTo>
                    <a:pt x="27529" y="8365"/>
                    <a:pt x="31515" y="7640"/>
                    <a:pt x="35579" y="6027"/>
                  </a:cubicBezTo>
                  <a:cubicBezTo>
                    <a:pt x="39315" y="4544"/>
                    <a:pt x="42643" y="2477"/>
                    <a:pt x="45672" y="0"/>
                  </a:cubicBezTo>
                  <a:lnTo>
                    <a:pt x="39552" y="0"/>
                  </a:lnTo>
                  <a:cubicBezTo>
                    <a:pt x="38286" y="696"/>
                    <a:pt x="36969" y="1323"/>
                    <a:pt x="35591" y="1868"/>
                  </a:cubicBezTo>
                  <a:cubicBezTo>
                    <a:pt x="31522" y="3487"/>
                    <a:pt x="27532" y="4215"/>
                    <a:pt x="23631" y="4215"/>
                  </a:cubicBezTo>
                  <a:cubicBezTo>
                    <a:pt x="17886" y="4215"/>
                    <a:pt x="12336" y="2636"/>
                    <a:pt x="702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6875163" y="-884100"/>
              <a:ext cx="1305138" cy="84457"/>
            </a:xfrm>
            <a:custGeom>
              <a:rect b="b" l="l" r="r" t="t"/>
              <a:pathLst>
                <a:path extrusionOk="0" h="5097" w="40776">
                  <a:moveTo>
                    <a:pt x="1" y="0"/>
                  </a:moveTo>
                  <a:cubicBezTo>
                    <a:pt x="2676" y="1303"/>
                    <a:pt x="5444" y="2409"/>
                    <a:pt x="8337" y="3246"/>
                  </a:cubicBezTo>
                  <a:cubicBezTo>
                    <a:pt x="12678" y="4511"/>
                    <a:pt x="16835" y="5096"/>
                    <a:pt x="20825" y="5096"/>
                  </a:cubicBezTo>
                  <a:cubicBezTo>
                    <a:pt x="27978" y="5096"/>
                    <a:pt x="34595" y="3216"/>
                    <a:pt x="40776" y="0"/>
                  </a:cubicBezTo>
                  <a:lnTo>
                    <a:pt x="29560" y="0"/>
                  </a:lnTo>
                  <a:cubicBezTo>
                    <a:pt x="26762" y="617"/>
                    <a:pt x="23881" y="946"/>
                    <a:pt x="20908" y="946"/>
                  </a:cubicBezTo>
                  <a:cubicBezTo>
                    <a:pt x="18049" y="946"/>
                    <a:pt x="15104" y="642"/>
                    <a:pt x="120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9"/>
            <p:cNvSpPr/>
            <p:nvPr/>
          </p:nvSpPr>
          <p:spPr>
            <a:xfrm>
              <a:off x="-71925" y="-728525"/>
              <a:ext cx="9144255" cy="1033222"/>
            </a:xfrm>
            <a:custGeom>
              <a:rect b="b" l="l" r="r" t="t"/>
              <a:pathLst>
                <a:path extrusionOk="0" h="62355" w="285691">
                  <a:moveTo>
                    <a:pt x="131902" y="1"/>
                  </a:moveTo>
                  <a:cubicBezTo>
                    <a:pt x="131656" y="1"/>
                    <a:pt x="131410" y="3"/>
                    <a:pt x="131164" y="6"/>
                  </a:cubicBezTo>
                  <a:cubicBezTo>
                    <a:pt x="96261" y="496"/>
                    <a:pt x="93566" y="45319"/>
                    <a:pt x="64591" y="56088"/>
                  </a:cubicBezTo>
                  <a:cubicBezTo>
                    <a:pt x="60641" y="57556"/>
                    <a:pt x="56776" y="58220"/>
                    <a:pt x="53005" y="58220"/>
                  </a:cubicBezTo>
                  <a:cubicBezTo>
                    <a:pt x="32016" y="58220"/>
                    <a:pt x="13923" y="37656"/>
                    <a:pt x="0" y="20776"/>
                  </a:cubicBezTo>
                  <a:lnTo>
                    <a:pt x="0" y="24984"/>
                  </a:lnTo>
                  <a:cubicBezTo>
                    <a:pt x="14162" y="42293"/>
                    <a:pt x="31943" y="62355"/>
                    <a:pt x="53175" y="62355"/>
                  </a:cubicBezTo>
                  <a:cubicBezTo>
                    <a:pt x="56278" y="62355"/>
                    <a:pt x="59455" y="61926"/>
                    <a:pt x="62705" y="60998"/>
                  </a:cubicBezTo>
                  <a:cubicBezTo>
                    <a:pt x="93219" y="52283"/>
                    <a:pt x="96118" y="9013"/>
                    <a:pt x="131336" y="8305"/>
                  </a:cubicBezTo>
                  <a:cubicBezTo>
                    <a:pt x="131715" y="8298"/>
                    <a:pt x="132092" y="8294"/>
                    <a:pt x="132468" y="8294"/>
                  </a:cubicBezTo>
                  <a:cubicBezTo>
                    <a:pt x="168229" y="8294"/>
                    <a:pt x="193184" y="42463"/>
                    <a:pt x="227362" y="48980"/>
                  </a:cubicBezTo>
                  <a:cubicBezTo>
                    <a:pt x="230748" y="49625"/>
                    <a:pt x="234021" y="49926"/>
                    <a:pt x="237197" y="49926"/>
                  </a:cubicBezTo>
                  <a:cubicBezTo>
                    <a:pt x="255723" y="49926"/>
                    <a:pt x="270917" y="39675"/>
                    <a:pt x="285690" y="27646"/>
                  </a:cubicBezTo>
                  <a:lnTo>
                    <a:pt x="285690" y="21254"/>
                  </a:lnTo>
                  <a:cubicBezTo>
                    <a:pt x="271048" y="34312"/>
                    <a:pt x="256046" y="45677"/>
                    <a:pt x="237183" y="45677"/>
                  </a:cubicBezTo>
                  <a:cubicBezTo>
                    <a:pt x="233352" y="45677"/>
                    <a:pt x="229361" y="45208"/>
                    <a:pt x="225183" y="44189"/>
                  </a:cubicBezTo>
                  <a:cubicBezTo>
                    <a:pt x="191758" y="36045"/>
                    <a:pt x="167602" y="1"/>
                    <a:pt x="13190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19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169" name="Google Shape;169;p19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70" name="Google Shape;170;p19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171" name="Google Shape;171;p19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9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9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/>
          <p:nvPr>
            <p:ph hasCustomPrompt="1" type="title"/>
          </p:nvPr>
        </p:nvSpPr>
        <p:spPr>
          <a:xfrm>
            <a:off x="3314700" y="1396700"/>
            <a:ext cx="51141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0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76" name="Google Shape;176;p20"/>
          <p:cNvSpPr txBox="1"/>
          <p:nvPr>
            <p:ph idx="1" type="subTitle"/>
          </p:nvPr>
        </p:nvSpPr>
        <p:spPr>
          <a:xfrm>
            <a:off x="3314700" y="3184075"/>
            <a:ext cx="51141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77" name="Google Shape;177;p20"/>
          <p:cNvGrpSpPr/>
          <p:nvPr/>
        </p:nvGrpSpPr>
        <p:grpSpPr>
          <a:xfrm>
            <a:off x="2865822" y="262887"/>
            <a:ext cx="6278178" cy="382099"/>
            <a:chOff x="2865822" y="262887"/>
            <a:chExt cx="6278178" cy="382099"/>
          </a:xfrm>
        </p:grpSpPr>
        <p:cxnSp>
          <p:nvCxnSpPr>
            <p:cNvPr id="178" name="Google Shape;178;p20"/>
            <p:cNvCxnSpPr/>
            <p:nvPr/>
          </p:nvCxnSpPr>
          <p:spPr>
            <a:xfrm>
              <a:off x="3148200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79" name="Google Shape;179;p20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180" name="Google Shape;180;p20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0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0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3" name="Google Shape;183;p20"/>
          <p:cNvGrpSpPr/>
          <p:nvPr/>
        </p:nvGrpSpPr>
        <p:grpSpPr>
          <a:xfrm flipH="1" rot="-5400000">
            <a:off x="-3506483" y="2005869"/>
            <a:ext cx="7610763" cy="832396"/>
            <a:chOff x="-71925" y="-884100"/>
            <a:chExt cx="9144255" cy="1188797"/>
          </a:xfrm>
        </p:grpSpPr>
        <p:sp>
          <p:nvSpPr>
            <p:cNvPr id="184" name="Google Shape;184;p20"/>
            <p:cNvSpPr/>
            <p:nvPr/>
          </p:nvSpPr>
          <p:spPr>
            <a:xfrm>
              <a:off x="-71925" y="-884100"/>
              <a:ext cx="3175016" cy="741739"/>
            </a:xfrm>
            <a:custGeom>
              <a:rect b="b" l="l" r="r" t="t"/>
              <a:pathLst>
                <a:path extrusionOk="0" h="44764" w="99196">
                  <a:moveTo>
                    <a:pt x="96826" y="0"/>
                  </a:moveTo>
                  <a:cubicBezTo>
                    <a:pt x="87993" y="14934"/>
                    <a:pt x="80556" y="32035"/>
                    <a:pt x="64567" y="38354"/>
                  </a:cubicBezTo>
                  <a:cubicBezTo>
                    <a:pt x="60625" y="39913"/>
                    <a:pt x="56746" y="40615"/>
                    <a:pt x="52946" y="40615"/>
                  </a:cubicBezTo>
                  <a:cubicBezTo>
                    <a:pt x="32157" y="40615"/>
                    <a:pt x="13718" y="19608"/>
                    <a:pt x="0" y="2967"/>
                  </a:cubicBezTo>
                  <a:lnTo>
                    <a:pt x="0" y="7107"/>
                  </a:lnTo>
                  <a:cubicBezTo>
                    <a:pt x="13714" y="23750"/>
                    <a:pt x="32154" y="44764"/>
                    <a:pt x="52946" y="44764"/>
                  </a:cubicBezTo>
                  <a:cubicBezTo>
                    <a:pt x="56744" y="44764"/>
                    <a:pt x="60620" y="44063"/>
                    <a:pt x="64560" y="42506"/>
                  </a:cubicBezTo>
                  <a:cubicBezTo>
                    <a:pt x="82058" y="35592"/>
                    <a:pt x="89185" y="15722"/>
                    <a:pt x="9919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0"/>
            <p:cNvSpPr/>
            <p:nvPr/>
          </p:nvSpPr>
          <p:spPr>
            <a:xfrm>
              <a:off x="-20108" y="-884100"/>
              <a:ext cx="2963286" cy="591317"/>
            </a:xfrm>
            <a:custGeom>
              <a:rect b="b" l="l" r="r" t="t"/>
              <a:pathLst>
                <a:path extrusionOk="0" h="35686" w="92581">
                  <a:moveTo>
                    <a:pt x="0" y="0"/>
                  </a:moveTo>
                  <a:cubicBezTo>
                    <a:pt x="13539" y="16291"/>
                    <a:pt x="31336" y="35685"/>
                    <a:pt x="51325" y="35685"/>
                  </a:cubicBezTo>
                  <a:cubicBezTo>
                    <a:pt x="55137" y="35685"/>
                    <a:pt x="59029" y="34980"/>
                    <a:pt x="62986" y="33413"/>
                  </a:cubicBezTo>
                  <a:cubicBezTo>
                    <a:pt x="77218" y="27771"/>
                    <a:pt x="84802" y="13613"/>
                    <a:pt x="92580" y="0"/>
                  </a:cubicBezTo>
                  <a:lnTo>
                    <a:pt x="90408" y="0"/>
                  </a:lnTo>
                  <a:cubicBezTo>
                    <a:pt x="83313" y="12253"/>
                    <a:pt x="75803" y="24165"/>
                    <a:pt x="63023" y="29236"/>
                  </a:cubicBezTo>
                  <a:cubicBezTo>
                    <a:pt x="59050" y="30812"/>
                    <a:pt x="55143" y="31522"/>
                    <a:pt x="51318" y="31522"/>
                  </a:cubicBezTo>
                  <a:cubicBezTo>
                    <a:pt x="33004" y="31522"/>
                    <a:pt x="16543" y="15259"/>
                    <a:pt x="3495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-71925" y="-884100"/>
              <a:ext cx="3386650" cy="891400"/>
            </a:xfrm>
            <a:custGeom>
              <a:rect b="b" l="l" r="r" t="t"/>
              <a:pathLst>
                <a:path extrusionOk="0" h="53796" w="105808">
                  <a:moveTo>
                    <a:pt x="102436" y="0"/>
                  </a:moveTo>
                  <a:cubicBezTo>
                    <a:pt x="90488" y="16145"/>
                    <a:pt x="83963" y="39750"/>
                    <a:pt x="64567" y="47422"/>
                  </a:cubicBezTo>
                  <a:cubicBezTo>
                    <a:pt x="60625" y="48981"/>
                    <a:pt x="56747" y="49682"/>
                    <a:pt x="52947" y="49682"/>
                  </a:cubicBezTo>
                  <a:cubicBezTo>
                    <a:pt x="32156" y="49682"/>
                    <a:pt x="13712" y="28671"/>
                    <a:pt x="0" y="12029"/>
                  </a:cubicBezTo>
                  <a:lnTo>
                    <a:pt x="0" y="16175"/>
                  </a:lnTo>
                  <a:cubicBezTo>
                    <a:pt x="13707" y="32812"/>
                    <a:pt x="32119" y="53795"/>
                    <a:pt x="52888" y="53795"/>
                  </a:cubicBezTo>
                  <a:cubicBezTo>
                    <a:pt x="56714" y="53795"/>
                    <a:pt x="60620" y="53083"/>
                    <a:pt x="64591" y="51501"/>
                  </a:cubicBezTo>
                  <a:cubicBezTo>
                    <a:pt x="85653" y="43115"/>
                    <a:pt x="91549" y="15871"/>
                    <a:pt x="10580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5229039" y="-884100"/>
              <a:ext cx="3843012" cy="684043"/>
            </a:xfrm>
            <a:custGeom>
              <a:rect b="b" l="l" r="r" t="t"/>
              <a:pathLst>
                <a:path extrusionOk="0" h="41282" w="120066">
                  <a:moveTo>
                    <a:pt x="0" y="0"/>
                  </a:moveTo>
                  <a:cubicBezTo>
                    <a:pt x="19721" y="13196"/>
                    <a:pt x="36784" y="33544"/>
                    <a:pt x="59558" y="39608"/>
                  </a:cubicBezTo>
                  <a:cubicBezTo>
                    <a:pt x="63838" y="40749"/>
                    <a:pt x="67923" y="41282"/>
                    <a:pt x="71837" y="41282"/>
                  </a:cubicBezTo>
                  <a:cubicBezTo>
                    <a:pt x="89348" y="41282"/>
                    <a:pt x="103431" y="30623"/>
                    <a:pt x="116149" y="16058"/>
                  </a:cubicBezTo>
                  <a:cubicBezTo>
                    <a:pt x="117476" y="14531"/>
                    <a:pt x="118780" y="13017"/>
                    <a:pt x="120065" y="11508"/>
                  </a:cubicBezTo>
                  <a:lnTo>
                    <a:pt x="120065" y="7362"/>
                  </a:lnTo>
                  <a:cubicBezTo>
                    <a:pt x="118780" y="8876"/>
                    <a:pt x="117484" y="10397"/>
                    <a:pt x="116155" y="11924"/>
                  </a:cubicBezTo>
                  <a:cubicBezTo>
                    <a:pt x="103450" y="26559"/>
                    <a:pt x="89345" y="37178"/>
                    <a:pt x="71798" y="37178"/>
                  </a:cubicBezTo>
                  <a:cubicBezTo>
                    <a:pt x="67888" y="37178"/>
                    <a:pt x="63808" y="36651"/>
                    <a:pt x="59534" y="35524"/>
                  </a:cubicBezTo>
                  <a:cubicBezTo>
                    <a:pt x="38968" y="30104"/>
                    <a:pt x="23197" y="13023"/>
                    <a:pt x="591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0"/>
            <p:cNvSpPr/>
            <p:nvPr/>
          </p:nvSpPr>
          <p:spPr>
            <a:xfrm>
              <a:off x="229826" y="-884100"/>
              <a:ext cx="2557367" cy="440530"/>
            </a:xfrm>
            <a:custGeom>
              <a:rect b="b" l="l" r="r" t="t"/>
              <a:pathLst>
                <a:path extrusionOk="0" h="26586" w="79899">
                  <a:moveTo>
                    <a:pt x="0" y="0"/>
                  </a:moveTo>
                  <a:cubicBezTo>
                    <a:pt x="12284" y="13640"/>
                    <a:pt x="27148" y="26585"/>
                    <a:pt x="43505" y="26585"/>
                  </a:cubicBezTo>
                  <a:cubicBezTo>
                    <a:pt x="47349" y="26585"/>
                    <a:pt x="51275" y="25871"/>
                    <a:pt x="55269" y="24282"/>
                  </a:cubicBezTo>
                  <a:cubicBezTo>
                    <a:pt x="66312" y="19888"/>
                    <a:pt x="73506" y="10416"/>
                    <a:pt x="79898" y="0"/>
                  </a:cubicBezTo>
                  <a:lnTo>
                    <a:pt x="77403" y="0"/>
                  </a:lnTo>
                  <a:cubicBezTo>
                    <a:pt x="71581" y="8715"/>
                    <a:pt x="64860" y="16300"/>
                    <a:pt x="55318" y="20099"/>
                  </a:cubicBezTo>
                  <a:cubicBezTo>
                    <a:pt x="51302" y="21702"/>
                    <a:pt x="47357" y="22423"/>
                    <a:pt x="43495" y="22423"/>
                  </a:cubicBezTo>
                  <a:cubicBezTo>
                    <a:pt x="28811" y="22423"/>
                    <a:pt x="15339" y="12001"/>
                    <a:pt x="38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-71925" y="-884100"/>
              <a:ext cx="9144255" cy="1039121"/>
            </a:xfrm>
            <a:custGeom>
              <a:rect b="b" l="l" r="r" t="t"/>
              <a:pathLst>
                <a:path extrusionOk="0" h="62711" w="285691">
                  <a:moveTo>
                    <a:pt x="112709" y="0"/>
                  </a:moveTo>
                  <a:cubicBezTo>
                    <a:pt x="93219" y="13413"/>
                    <a:pt x="88240" y="46765"/>
                    <a:pt x="64591" y="56268"/>
                  </a:cubicBezTo>
                  <a:cubicBezTo>
                    <a:pt x="60565" y="57886"/>
                    <a:pt x="56610" y="58613"/>
                    <a:pt x="52740" y="58613"/>
                  </a:cubicBezTo>
                  <a:cubicBezTo>
                    <a:pt x="32008" y="58613"/>
                    <a:pt x="13710" y="37742"/>
                    <a:pt x="0" y="21099"/>
                  </a:cubicBezTo>
                  <a:lnTo>
                    <a:pt x="0" y="25245"/>
                  </a:lnTo>
                  <a:cubicBezTo>
                    <a:pt x="13779" y="41962"/>
                    <a:pt x="31983" y="62711"/>
                    <a:pt x="52783" y="62711"/>
                  </a:cubicBezTo>
                  <a:cubicBezTo>
                    <a:pt x="56634" y="62711"/>
                    <a:pt x="60574" y="61999"/>
                    <a:pt x="64591" y="60420"/>
                  </a:cubicBezTo>
                  <a:cubicBezTo>
                    <a:pt x="93927" y="48882"/>
                    <a:pt x="95267" y="1223"/>
                    <a:pt x="131046" y="708"/>
                  </a:cubicBezTo>
                  <a:cubicBezTo>
                    <a:pt x="131287" y="704"/>
                    <a:pt x="131528" y="702"/>
                    <a:pt x="131768" y="702"/>
                  </a:cubicBezTo>
                  <a:cubicBezTo>
                    <a:pt x="168136" y="702"/>
                    <a:pt x="191428" y="39679"/>
                    <a:pt x="225177" y="48527"/>
                  </a:cubicBezTo>
                  <a:cubicBezTo>
                    <a:pt x="229412" y="49637"/>
                    <a:pt x="233468" y="50153"/>
                    <a:pt x="237367" y="50153"/>
                  </a:cubicBezTo>
                  <a:cubicBezTo>
                    <a:pt x="254891" y="50153"/>
                    <a:pt x="269258" y="39735"/>
                    <a:pt x="282611" y="25970"/>
                  </a:cubicBezTo>
                  <a:cubicBezTo>
                    <a:pt x="283648" y="24897"/>
                    <a:pt x="284673" y="23829"/>
                    <a:pt x="285690" y="22767"/>
                  </a:cubicBezTo>
                  <a:lnTo>
                    <a:pt x="285690" y="17181"/>
                  </a:lnTo>
                  <a:cubicBezTo>
                    <a:pt x="284487" y="18529"/>
                    <a:pt x="283264" y="19876"/>
                    <a:pt x="282029" y="21234"/>
                  </a:cubicBezTo>
                  <a:cubicBezTo>
                    <a:pt x="269068" y="35407"/>
                    <a:pt x="254906" y="46062"/>
                    <a:pt x="237442" y="46062"/>
                  </a:cubicBezTo>
                  <a:cubicBezTo>
                    <a:pt x="233527" y="46062"/>
                    <a:pt x="229447" y="45527"/>
                    <a:pt x="225177" y="44375"/>
                  </a:cubicBezTo>
                  <a:cubicBezTo>
                    <a:pt x="198970" y="37311"/>
                    <a:pt x="179617" y="11539"/>
                    <a:pt x="155291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5630552" y="-884100"/>
              <a:ext cx="3441478" cy="534747"/>
            </a:xfrm>
            <a:custGeom>
              <a:rect b="b" l="l" r="r" t="t"/>
              <a:pathLst>
                <a:path extrusionOk="0" h="32272" w="107521">
                  <a:moveTo>
                    <a:pt x="0" y="0"/>
                  </a:moveTo>
                  <a:cubicBezTo>
                    <a:pt x="14780" y="12129"/>
                    <a:pt x="29000" y="25858"/>
                    <a:pt x="46975" y="30614"/>
                  </a:cubicBezTo>
                  <a:cubicBezTo>
                    <a:pt x="51247" y="31743"/>
                    <a:pt x="55326" y="32271"/>
                    <a:pt x="59235" y="32271"/>
                  </a:cubicBezTo>
                  <a:cubicBezTo>
                    <a:pt x="76787" y="32271"/>
                    <a:pt x="90909" y="21627"/>
                    <a:pt x="103610" y="7002"/>
                  </a:cubicBezTo>
                  <a:cubicBezTo>
                    <a:pt x="104939" y="5475"/>
                    <a:pt x="106235" y="3954"/>
                    <a:pt x="107520" y="2446"/>
                  </a:cubicBezTo>
                  <a:lnTo>
                    <a:pt x="107520" y="0"/>
                  </a:lnTo>
                  <a:lnTo>
                    <a:pt x="106068" y="0"/>
                  </a:lnTo>
                  <a:cubicBezTo>
                    <a:pt x="105255" y="950"/>
                    <a:pt x="104441" y="1899"/>
                    <a:pt x="103610" y="2856"/>
                  </a:cubicBezTo>
                  <a:cubicBezTo>
                    <a:pt x="90929" y="17458"/>
                    <a:pt x="76798" y="28134"/>
                    <a:pt x="59264" y="28134"/>
                  </a:cubicBezTo>
                  <a:cubicBezTo>
                    <a:pt x="55349" y="28134"/>
                    <a:pt x="51265" y="27601"/>
                    <a:pt x="46989" y="26462"/>
                  </a:cubicBezTo>
                  <a:cubicBezTo>
                    <a:pt x="31147" y="22240"/>
                    <a:pt x="18312" y="10975"/>
                    <a:pt x="542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6395812" y="-884100"/>
              <a:ext cx="2200164" cy="234548"/>
            </a:xfrm>
            <a:custGeom>
              <a:rect b="b" l="l" r="r" t="t"/>
              <a:pathLst>
                <a:path extrusionOk="0" h="14155" w="68739">
                  <a:moveTo>
                    <a:pt x="0" y="0"/>
                  </a:moveTo>
                  <a:cubicBezTo>
                    <a:pt x="7125" y="5463"/>
                    <a:pt x="14686" y="10000"/>
                    <a:pt x="23202" y="12384"/>
                  </a:cubicBezTo>
                  <a:cubicBezTo>
                    <a:pt x="27518" y="13593"/>
                    <a:pt x="31646" y="14155"/>
                    <a:pt x="35605" y="14155"/>
                  </a:cubicBezTo>
                  <a:cubicBezTo>
                    <a:pt x="48131" y="14155"/>
                    <a:pt x="58970" y="8533"/>
                    <a:pt x="68739" y="0"/>
                  </a:cubicBezTo>
                  <a:lnTo>
                    <a:pt x="63580" y="0"/>
                  </a:lnTo>
                  <a:cubicBezTo>
                    <a:pt x="55205" y="6153"/>
                    <a:pt x="46017" y="10012"/>
                    <a:pt x="35699" y="10012"/>
                  </a:cubicBezTo>
                  <a:cubicBezTo>
                    <a:pt x="31726" y="10012"/>
                    <a:pt x="27585" y="9440"/>
                    <a:pt x="23258" y="8205"/>
                  </a:cubicBezTo>
                  <a:cubicBezTo>
                    <a:pt x="17107" y="6455"/>
                    <a:pt x="11483" y="3563"/>
                    <a:pt x="61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0"/>
            <p:cNvSpPr/>
            <p:nvPr/>
          </p:nvSpPr>
          <p:spPr>
            <a:xfrm>
              <a:off x="511125" y="-884100"/>
              <a:ext cx="2087945" cy="289743"/>
            </a:xfrm>
            <a:custGeom>
              <a:rect b="b" l="l" r="r" t="t"/>
              <a:pathLst>
                <a:path extrusionOk="0" h="17486" w="65233">
                  <a:moveTo>
                    <a:pt x="1" y="0"/>
                  </a:moveTo>
                  <a:cubicBezTo>
                    <a:pt x="10344" y="9788"/>
                    <a:pt x="22072" y="17486"/>
                    <a:pt x="34705" y="17486"/>
                  </a:cubicBezTo>
                  <a:cubicBezTo>
                    <a:pt x="38585" y="17486"/>
                    <a:pt x="42549" y="16760"/>
                    <a:pt x="46586" y="15146"/>
                  </a:cubicBezTo>
                  <a:cubicBezTo>
                    <a:pt x="54258" y="12073"/>
                    <a:pt x="60148" y="6574"/>
                    <a:pt x="65233" y="0"/>
                  </a:cubicBezTo>
                  <a:lnTo>
                    <a:pt x="61893" y="0"/>
                  </a:lnTo>
                  <a:cubicBezTo>
                    <a:pt x="57578" y="4718"/>
                    <a:pt x="52644" y="8591"/>
                    <a:pt x="46629" y="10969"/>
                  </a:cubicBezTo>
                  <a:cubicBezTo>
                    <a:pt x="42577" y="12574"/>
                    <a:pt x="38602" y="13297"/>
                    <a:pt x="34717" y="13297"/>
                  </a:cubicBezTo>
                  <a:cubicBezTo>
                    <a:pt x="23914" y="13297"/>
                    <a:pt x="13802" y="7711"/>
                    <a:pt x="464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0"/>
            <p:cNvSpPr/>
            <p:nvPr/>
          </p:nvSpPr>
          <p:spPr>
            <a:xfrm>
              <a:off x="6008029" y="-884100"/>
              <a:ext cx="2880227" cy="384673"/>
            </a:xfrm>
            <a:custGeom>
              <a:rect b="b" l="l" r="r" t="t"/>
              <a:pathLst>
                <a:path extrusionOk="0" h="23215" w="89986">
                  <a:moveTo>
                    <a:pt x="0" y="0"/>
                  </a:moveTo>
                  <a:cubicBezTo>
                    <a:pt x="10801" y="9267"/>
                    <a:pt x="21917" y="17920"/>
                    <a:pt x="35225" y="21514"/>
                  </a:cubicBezTo>
                  <a:cubicBezTo>
                    <a:pt x="39512" y="22674"/>
                    <a:pt x="43610" y="23215"/>
                    <a:pt x="47538" y="23215"/>
                  </a:cubicBezTo>
                  <a:cubicBezTo>
                    <a:pt x="64196" y="23215"/>
                    <a:pt x="77810" y="13491"/>
                    <a:pt x="89985" y="0"/>
                  </a:cubicBezTo>
                  <a:lnTo>
                    <a:pt x="86075" y="0"/>
                  </a:lnTo>
                  <a:cubicBezTo>
                    <a:pt x="74929" y="11268"/>
                    <a:pt x="62474" y="19074"/>
                    <a:pt x="47617" y="19074"/>
                  </a:cubicBezTo>
                  <a:cubicBezTo>
                    <a:pt x="43675" y="19074"/>
                    <a:pt x="39563" y="18524"/>
                    <a:pt x="35262" y="17343"/>
                  </a:cubicBezTo>
                  <a:cubicBezTo>
                    <a:pt x="24114" y="14283"/>
                    <a:pt x="14543" y="7609"/>
                    <a:pt x="541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0"/>
            <p:cNvSpPr/>
            <p:nvPr/>
          </p:nvSpPr>
          <p:spPr>
            <a:xfrm>
              <a:off x="865974" y="-884100"/>
              <a:ext cx="1461847" cy="138608"/>
            </a:xfrm>
            <a:custGeom>
              <a:rect b="b" l="l" r="r" t="t"/>
              <a:pathLst>
                <a:path extrusionOk="0" h="8365" w="45672">
                  <a:moveTo>
                    <a:pt x="0" y="0"/>
                  </a:moveTo>
                  <a:cubicBezTo>
                    <a:pt x="7388" y="5050"/>
                    <a:pt x="15304" y="8365"/>
                    <a:pt x="23633" y="8365"/>
                  </a:cubicBezTo>
                  <a:cubicBezTo>
                    <a:pt x="27529" y="8365"/>
                    <a:pt x="31515" y="7640"/>
                    <a:pt x="35579" y="6027"/>
                  </a:cubicBezTo>
                  <a:cubicBezTo>
                    <a:pt x="39315" y="4544"/>
                    <a:pt x="42643" y="2477"/>
                    <a:pt x="45672" y="0"/>
                  </a:cubicBezTo>
                  <a:lnTo>
                    <a:pt x="39552" y="0"/>
                  </a:lnTo>
                  <a:cubicBezTo>
                    <a:pt x="38286" y="696"/>
                    <a:pt x="36969" y="1323"/>
                    <a:pt x="35591" y="1868"/>
                  </a:cubicBezTo>
                  <a:cubicBezTo>
                    <a:pt x="31522" y="3487"/>
                    <a:pt x="27532" y="4215"/>
                    <a:pt x="23631" y="4215"/>
                  </a:cubicBezTo>
                  <a:cubicBezTo>
                    <a:pt x="17886" y="4215"/>
                    <a:pt x="12336" y="2636"/>
                    <a:pt x="702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0"/>
            <p:cNvSpPr/>
            <p:nvPr/>
          </p:nvSpPr>
          <p:spPr>
            <a:xfrm>
              <a:off x="6875163" y="-884100"/>
              <a:ext cx="1305138" cy="84457"/>
            </a:xfrm>
            <a:custGeom>
              <a:rect b="b" l="l" r="r" t="t"/>
              <a:pathLst>
                <a:path extrusionOk="0" h="5097" w="40776">
                  <a:moveTo>
                    <a:pt x="1" y="0"/>
                  </a:moveTo>
                  <a:cubicBezTo>
                    <a:pt x="2676" y="1303"/>
                    <a:pt x="5444" y="2409"/>
                    <a:pt x="8337" y="3246"/>
                  </a:cubicBezTo>
                  <a:cubicBezTo>
                    <a:pt x="12678" y="4511"/>
                    <a:pt x="16835" y="5096"/>
                    <a:pt x="20825" y="5096"/>
                  </a:cubicBezTo>
                  <a:cubicBezTo>
                    <a:pt x="27978" y="5096"/>
                    <a:pt x="34595" y="3216"/>
                    <a:pt x="40776" y="0"/>
                  </a:cubicBezTo>
                  <a:lnTo>
                    <a:pt x="29560" y="0"/>
                  </a:lnTo>
                  <a:cubicBezTo>
                    <a:pt x="26762" y="617"/>
                    <a:pt x="23881" y="946"/>
                    <a:pt x="20908" y="946"/>
                  </a:cubicBezTo>
                  <a:cubicBezTo>
                    <a:pt x="18049" y="946"/>
                    <a:pt x="15104" y="642"/>
                    <a:pt x="120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-71925" y="-728525"/>
              <a:ext cx="9144255" cy="1033222"/>
            </a:xfrm>
            <a:custGeom>
              <a:rect b="b" l="l" r="r" t="t"/>
              <a:pathLst>
                <a:path extrusionOk="0" h="62355" w="285691">
                  <a:moveTo>
                    <a:pt x="131902" y="1"/>
                  </a:moveTo>
                  <a:cubicBezTo>
                    <a:pt x="131656" y="1"/>
                    <a:pt x="131410" y="3"/>
                    <a:pt x="131164" y="6"/>
                  </a:cubicBezTo>
                  <a:cubicBezTo>
                    <a:pt x="96261" y="496"/>
                    <a:pt x="93566" y="45319"/>
                    <a:pt x="64591" y="56088"/>
                  </a:cubicBezTo>
                  <a:cubicBezTo>
                    <a:pt x="60641" y="57556"/>
                    <a:pt x="56776" y="58220"/>
                    <a:pt x="53005" y="58220"/>
                  </a:cubicBezTo>
                  <a:cubicBezTo>
                    <a:pt x="32016" y="58220"/>
                    <a:pt x="13923" y="37656"/>
                    <a:pt x="0" y="20776"/>
                  </a:cubicBezTo>
                  <a:lnTo>
                    <a:pt x="0" y="24984"/>
                  </a:lnTo>
                  <a:cubicBezTo>
                    <a:pt x="14162" y="42293"/>
                    <a:pt x="31943" y="62355"/>
                    <a:pt x="53175" y="62355"/>
                  </a:cubicBezTo>
                  <a:cubicBezTo>
                    <a:pt x="56278" y="62355"/>
                    <a:pt x="59455" y="61926"/>
                    <a:pt x="62705" y="60998"/>
                  </a:cubicBezTo>
                  <a:cubicBezTo>
                    <a:pt x="93219" y="52283"/>
                    <a:pt x="96118" y="9013"/>
                    <a:pt x="131336" y="8305"/>
                  </a:cubicBezTo>
                  <a:cubicBezTo>
                    <a:pt x="131715" y="8298"/>
                    <a:pt x="132092" y="8294"/>
                    <a:pt x="132468" y="8294"/>
                  </a:cubicBezTo>
                  <a:cubicBezTo>
                    <a:pt x="168229" y="8294"/>
                    <a:pt x="193184" y="42463"/>
                    <a:pt x="227362" y="48980"/>
                  </a:cubicBezTo>
                  <a:cubicBezTo>
                    <a:pt x="230748" y="49625"/>
                    <a:pt x="234021" y="49926"/>
                    <a:pt x="237197" y="49926"/>
                  </a:cubicBezTo>
                  <a:cubicBezTo>
                    <a:pt x="255723" y="49926"/>
                    <a:pt x="270917" y="39675"/>
                    <a:pt x="285690" y="27646"/>
                  </a:cubicBezTo>
                  <a:lnTo>
                    <a:pt x="285690" y="21254"/>
                  </a:lnTo>
                  <a:cubicBezTo>
                    <a:pt x="271048" y="34312"/>
                    <a:pt x="256046" y="45677"/>
                    <a:pt x="237183" y="45677"/>
                  </a:cubicBezTo>
                  <a:cubicBezTo>
                    <a:pt x="233352" y="45677"/>
                    <a:pt x="229361" y="45208"/>
                    <a:pt x="225183" y="44189"/>
                  </a:cubicBezTo>
                  <a:cubicBezTo>
                    <a:pt x="191758" y="36045"/>
                    <a:pt x="167602" y="1"/>
                    <a:pt x="13190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/>
          <p:nvPr>
            <p:ph type="title"/>
          </p:nvPr>
        </p:nvSpPr>
        <p:spPr>
          <a:xfrm>
            <a:off x="1086575" y="3539750"/>
            <a:ext cx="29625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3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99" name="Google Shape;199;p21"/>
          <p:cNvSpPr txBox="1"/>
          <p:nvPr>
            <p:ph idx="1" type="subTitle"/>
          </p:nvPr>
        </p:nvSpPr>
        <p:spPr>
          <a:xfrm>
            <a:off x="1086575" y="1071850"/>
            <a:ext cx="6227700" cy="23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00" name="Google Shape;200;p21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201" name="Google Shape;201;p21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02" name="Google Shape;202;p21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203" name="Google Shape;203;p21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21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21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6" name="Google Shape;206;p21"/>
          <p:cNvGrpSpPr/>
          <p:nvPr/>
        </p:nvGrpSpPr>
        <p:grpSpPr>
          <a:xfrm rot="-5400000">
            <a:off x="5055985" y="1794162"/>
            <a:ext cx="7589731" cy="1273935"/>
            <a:chOff x="-125" y="4147844"/>
            <a:chExt cx="9144255" cy="1584299"/>
          </a:xfrm>
        </p:grpSpPr>
        <p:sp>
          <p:nvSpPr>
            <p:cNvPr id="207" name="Google Shape;207;p21"/>
            <p:cNvSpPr/>
            <p:nvPr/>
          </p:nvSpPr>
          <p:spPr>
            <a:xfrm>
              <a:off x="-125" y="4147844"/>
              <a:ext cx="9144255" cy="691052"/>
            </a:xfrm>
            <a:custGeom>
              <a:rect b="b" l="l" r="r" t="t"/>
              <a:pathLst>
                <a:path extrusionOk="0" h="41705" w="285691">
                  <a:moveTo>
                    <a:pt x="0" y="1"/>
                  </a:moveTo>
                  <a:lnTo>
                    <a:pt x="0" y="4644"/>
                  </a:lnTo>
                  <a:cubicBezTo>
                    <a:pt x="16421" y="23354"/>
                    <a:pt x="33844" y="41704"/>
                    <a:pt x="57958" y="41704"/>
                  </a:cubicBezTo>
                  <a:cubicBezTo>
                    <a:pt x="60004" y="41704"/>
                    <a:pt x="62098" y="41572"/>
                    <a:pt x="64244" y="41297"/>
                  </a:cubicBezTo>
                  <a:cubicBezTo>
                    <a:pt x="76434" y="39727"/>
                    <a:pt x="85541" y="34227"/>
                    <a:pt x="96204" y="28125"/>
                  </a:cubicBezTo>
                  <a:cubicBezTo>
                    <a:pt x="108340" y="21186"/>
                    <a:pt x="119736" y="19087"/>
                    <a:pt x="133430" y="18863"/>
                  </a:cubicBezTo>
                  <a:cubicBezTo>
                    <a:pt x="134228" y="18850"/>
                    <a:pt x="135026" y="18844"/>
                    <a:pt x="135823" y="18844"/>
                  </a:cubicBezTo>
                  <a:cubicBezTo>
                    <a:pt x="166130" y="18844"/>
                    <a:pt x="195196" y="28031"/>
                    <a:pt x="225375" y="29385"/>
                  </a:cubicBezTo>
                  <a:cubicBezTo>
                    <a:pt x="227107" y="29462"/>
                    <a:pt x="228831" y="29500"/>
                    <a:pt x="230547" y="29500"/>
                  </a:cubicBezTo>
                  <a:cubicBezTo>
                    <a:pt x="249667" y="29500"/>
                    <a:pt x="267799" y="24862"/>
                    <a:pt x="285690" y="18994"/>
                  </a:cubicBezTo>
                  <a:lnTo>
                    <a:pt x="285690" y="14500"/>
                  </a:lnTo>
                  <a:cubicBezTo>
                    <a:pt x="267817" y="20521"/>
                    <a:pt x="249676" y="25280"/>
                    <a:pt x="230459" y="25280"/>
                  </a:cubicBezTo>
                  <a:cubicBezTo>
                    <a:pt x="228793" y="25280"/>
                    <a:pt x="227120" y="25244"/>
                    <a:pt x="225437" y="25171"/>
                  </a:cubicBezTo>
                  <a:cubicBezTo>
                    <a:pt x="195032" y="23828"/>
                    <a:pt x="165388" y="15731"/>
                    <a:pt x="134884" y="15731"/>
                  </a:cubicBezTo>
                  <a:cubicBezTo>
                    <a:pt x="134083" y="15731"/>
                    <a:pt x="133281" y="15737"/>
                    <a:pt x="132479" y="15748"/>
                  </a:cubicBezTo>
                  <a:cubicBezTo>
                    <a:pt x="119078" y="15940"/>
                    <a:pt x="107546" y="18001"/>
                    <a:pt x="95603" y="24636"/>
                  </a:cubicBezTo>
                  <a:cubicBezTo>
                    <a:pt x="85125" y="30453"/>
                    <a:pt x="76193" y="35542"/>
                    <a:pt x="64307" y="37082"/>
                  </a:cubicBezTo>
                  <a:cubicBezTo>
                    <a:pt x="62091" y="37369"/>
                    <a:pt x="59933" y="37506"/>
                    <a:pt x="57830" y="37506"/>
                  </a:cubicBezTo>
                  <a:cubicBezTo>
                    <a:pt x="33530" y="37506"/>
                    <a:pt x="16418" y="19166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1"/>
            <p:cNvSpPr/>
            <p:nvPr/>
          </p:nvSpPr>
          <p:spPr>
            <a:xfrm>
              <a:off x="-125" y="4329030"/>
              <a:ext cx="9144255" cy="659155"/>
            </a:xfrm>
            <a:custGeom>
              <a:rect b="b" l="l" r="r" t="t"/>
              <a:pathLst>
                <a:path extrusionOk="0" h="39780" w="285691">
                  <a:moveTo>
                    <a:pt x="0" y="1"/>
                  </a:moveTo>
                  <a:lnTo>
                    <a:pt x="0" y="5743"/>
                  </a:lnTo>
                  <a:cubicBezTo>
                    <a:pt x="16269" y="22788"/>
                    <a:pt x="33767" y="39779"/>
                    <a:pt x="56809" y="39779"/>
                  </a:cubicBezTo>
                  <a:cubicBezTo>
                    <a:pt x="58663" y="39779"/>
                    <a:pt x="60553" y="39669"/>
                    <a:pt x="62482" y="39441"/>
                  </a:cubicBezTo>
                  <a:cubicBezTo>
                    <a:pt x="76342" y="37796"/>
                    <a:pt x="86503" y="30969"/>
                    <a:pt x="98359" y="23738"/>
                  </a:cubicBezTo>
                  <a:cubicBezTo>
                    <a:pt x="111257" y="15866"/>
                    <a:pt x="123125" y="12384"/>
                    <a:pt x="137979" y="12161"/>
                  </a:cubicBezTo>
                  <a:cubicBezTo>
                    <a:pt x="138485" y="12153"/>
                    <a:pt x="138991" y="12150"/>
                    <a:pt x="139495" y="12150"/>
                  </a:cubicBezTo>
                  <a:cubicBezTo>
                    <a:pt x="171147" y="12150"/>
                    <a:pt x="200062" y="26865"/>
                    <a:pt x="231557" y="27666"/>
                  </a:cubicBezTo>
                  <a:cubicBezTo>
                    <a:pt x="232551" y="27691"/>
                    <a:pt x="233542" y="27703"/>
                    <a:pt x="234532" y="27703"/>
                  </a:cubicBezTo>
                  <a:cubicBezTo>
                    <a:pt x="252057" y="27703"/>
                    <a:pt x="268951" y="23824"/>
                    <a:pt x="285690" y="18865"/>
                  </a:cubicBezTo>
                  <a:lnTo>
                    <a:pt x="285690" y="13694"/>
                  </a:lnTo>
                  <a:cubicBezTo>
                    <a:pt x="268116" y="19184"/>
                    <a:pt x="250352" y="23518"/>
                    <a:pt x="231768" y="23518"/>
                  </a:cubicBezTo>
                  <a:cubicBezTo>
                    <a:pt x="229656" y="23518"/>
                    <a:pt x="227534" y="23462"/>
                    <a:pt x="225400" y="23346"/>
                  </a:cubicBezTo>
                  <a:cubicBezTo>
                    <a:pt x="195613" y="21713"/>
                    <a:pt x="167565" y="10597"/>
                    <a:pt x="137565" y="10597"/>
                  </a:cubicBezTo>
                  <a:cubicBezTo>
                    <a:pt x="136877" y="10597"/>
                    <a:pt x="136187" y="10603"/>
                    <a:pt x="135496" y="10615"/>
                  </a:cubicBezTo>
                  <a:cubicBezTo>
                    <a:pt x="121326" y="10858"/>
                    <a:pt x="109873" y="13341"/>
                    <a:pt x="97453" y="20770"/>
                  </a:cubicBezTo>
                  <a:cubicBezTo>
                    <a:pt x="86447" y="27350"/>
                    <a:pt x="76975" y="33519"/>
                    <a:pt x="64269" y="35257"/>
                  </a:cubicBezTo>
                  <a:cubicBezTo>
                    <a:pt x="62020" y="35564"/>
                    <a:pt x="59823" y="35711"/>
                    <a:pt x="57676" y="35711"/>
                  </a:cubicBezTo>
                  <a:cubicBezTo>
                    <a:pt x="34206" y="35711"/>
                    <a:pt x="16641" y="18163"/>
                    <a:pt x="286" y="312"/>
                  </a:cubicBezTo>
                  <a:cubicBezTo>
                    <a:pt x="192" y="212"/>
                    <a:pt x="92" y="106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1"/>
            <p:cNvSpPr/>
            <p:nvPr/>
          </p:nvSpPr>
          <p:spPr>
            <a:xfrm>
              <a:off x="-125" y="4577353"/>
              <a:ext cx="9144255" cy="713653"/>
            </a:xfrm>
            <a:custGeom>
              <a:rect b="b" l="l" r="r" t="t"/>
              <a:pathLst>
                <a:path extrusionOk="0" h="43069" w="285691">
                  <a:moveTo>
                    <a:pt x="149034" y="1"/>
                  </a:moveTo>
                  <a:cubicBezTo>
                    <a:pt x="148784" y="1"/>
                    <a:pt x="148533" y="2"/>
                    <a:pt x="148282" y="5"/>
                  </a:cubicBezTo>
                  <a:cubicBezTo>
                    <a:pt x="114361" y="439"/>
                    <a:pt x="95087" y="32425"/>
                    <a:pt x="63139" y="38036"/>
                  </a:cubicBezTo>
                  <a:cubicBezTo>
                    <a:pt x="59783" y="38625"/>
                    <a:pt x="56512" y="38903"/>
                    <a:pt x="53315" y="38903"/>
                  </a:cubicBezTo>
                  <a:cubicBezTo>
                    <a:pt x="33410" y="38903"/>
                    <a:pt x="16403" y="28137"/>
                    <a:pt x="0" y="14771"/>
                  </a:cubicBezTo>
                  <a:lnTo>
                    <a:pt x="0" y="21240"/>
                  </a:lnTo>
                  <a:cubicBezTo>
                    <a:pt x="16311" y="33281"/>
                    <a:pt x="33094" y="43069"/>
                    <a:pt x="52342" y="43069"/>
                  </a:cubicBezTo>
                  <a:cubicBezTo>
                    <a:pt x="55904" y="43069"/>
                    <a:pt x="59550" y="42733"/>
                    <a:pt x="63294" y="42015"/>
                  </a:cubicBezTo>
                  <a:cubicBezTo>
                    <a:pt x="96403" y="35659"/>
                    <a:pt x="116261" y="1035"/>
                    <a:pt x="151510" y="651"/>
                  </a:cubicBezTo>
                  <a:cubicBezTo>
                    <a:pt x="151699" y="648"/>
                    <a:pt x="151888" y="647"/>
                    <a:pt x="152076" y="647"/>
                  </a:cubicBezTo>
                  <a:cubicBezTo>
                    <a:pt x="181623" y="647"/>
                    <a:pt x="199893" y="25724"/>
                    <a:pt x="227952" y="29998"/>
                  </a:cubicBezTo>
                  <a:cubicBezTo>
                    <a:pt x="233835" y="30892"/>
                    <a:pt x="239732" y="31279"/>
                    <a:pt x="245639" y="31279"/>
                  </a:cubicBezTo>
                  <a:cubicBezTo>
                    <a:pt x="258953" y="31279"/>
                    <a:pt x="272319" y="29313"/>
                    <a:pt x="285690" y="26764"/>
                  </a:cubicBezTo>
                  <a:lnTo>
                    <a:pt x="285690" y="21377"/>
                  </a:lnTo>
                  <a:cubicBezTo>
                    <a:pt x="271332" y="24496"/>
                    <a:pt x="256956" y="26915"/>
                    <a:pt x="242516" y="26915"/>
                  </a:cubicBezTo>
                  <a:cubicBezTo>
                    <a:pt x="237617" y="26915"/>
                    <a:pt x="232711" y="26637"/>
                    <a:pt x="227796" y="26013"/>
                  </a:cubicBezTo>
                  <a:cubicBezTo>
                    <a:pt x="199390" y="22406"/>
                    <a:pt x="178541" y="1"/>
                    <a:pt x="149034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1"/>
            <p:cNvSpPr/>
            <p:nvPr/>
          </p:nvSpPr>
          <p:spPr>
            <a:xfrm>
              <a:off x="3184870" y="5270304"/>
              <a:ext cx="3269438" cy="461839"/>
            </a:xfrm>
            <a:custGeom>
              <a:rect b="b" l="l" r="r" t="t"/>
              <a:pathLst>
                <a:path extrusionOk="0" h="27872" w="102146">
                  <a:moveTo>
                    <a:pt x="39808" y="0"/>
                  </a:moveTo>
                  <a:cubicBezTo>
                    <a:pt x="39515" y="0"/>
                    <a:pt x="39220" y="3"/>
                    <a:pt x="38925" y="8"/>
                  </a:cubicBezTo>
                  <a:cubicBezTo>
                    <a:pt x="21309" y="294"/>
                    <a:pt x="10397" y="10678"/>
                    <a:pt x="0" y="22043"/>
                  </a:cubicBezTo>
                  <a:cubicBezTo>
                    <a:pt x="577" y="21608"/>
                    <a:pt x="1173" y="21187"/>
                    <a:pt x="1776" y="20803"/>
                  </a:cubicBezTo>
                  <a:cubicBezTo>
                    <a:pt x="9715" y="12155"/>
                    <a:pt x="18851" y="5235"/>
                    <a:pt x="32941" y="4955"/>
                  </a:cubicBezTo>
                  <a:cubicBezTo>
                    <a:pt x="33336" y="4947"/>
                    <a:pt x="33730" y="4943"/>
                    <a:pt x="34123" y="4943"/>
                  </a:cubicBezTo>
                  <a:cubicBezTo>
                    <a:pt x="55986" y="4943"/>
                    <a:pt x="73893" y="17201"/>
                    <a:pt x="92394" y="27871"/>
                  </a:cubicBezTo>
                  <a:lnTo>
                    <a:pt x="102146" y="27871"/>
                  </a:lnTo>
                  <a:cubicBezTo>
                    <a:pt x="82129" y="16288"/>
                    <a:pt x="63971" y="0"/>
                    <a:pt x="3980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1"/>
            <p:cNvSpPr/>
            <p:nvPr/>
          </p:nvSpPr>
          <p:spPr>
            <a:xfrm>
              <a:off x="2414202" y="4922635"/>
              <a:ext cx="6729801" cy="809362"/>
            </a:xfrm>
            <a:custGeom>
              <a:rect b="b" l="l" r="r" t="t"/>
              <a:pathLst>
                <a:path extrusionOk="0" h="48845" w="210257">
                  <a:moveTo>
                    <a:pt x="84413" y="1"/>
                  </a:moveTo>
                  <a:cubicBezTo>
                    <a:pt x="84359" y="1"/>
                    <a:pt x="84306" y="1"/>
                    <a:pt x="84252" y="1"/>
                  </a:cubicBezTo>
                  <a:cubicBezTo>
                    <a:pt x="49230" y="138"/>
                    <a:pt x="29597" y="35201"/>
                    <a:pt x="1" y="48844"/>
                  </a:cubicBezTo>
                  <a:lnTo>
                    <a:pt x="7220" y="48844"/>
                  </a:lnTo>
                  <a:cubicBezTo>
                    <a:pt x="31695" y="33463"/>
                    <a:pt x="49442" y="4786"/>
                    <a:pt x="80700" y="4625"/>
                  </a:cubicBezTo>
                  <a:cubicBezTo>
                    <a:pt x="80774" y="4625"/>
                    <a:pt x="80847" y="4625"/>
                    <a:pt x="80921" y="4625"/>
                  </a:cubicBezTo>
                  <a:cubicBezTo>
                    <a:pt x="113794" y="4625"/>
                    <a:pt x="125796" y="41834"/>
                    <a:pt x="156838" y="45841"/>
                  </a:cubicBezTo>
                  <a:cubicBezTo>
                    <a:pt x="165613" y="46974"/>
                    <a:pt x="174539" y="47411"/>
                    <a:pt x="183546" y="47411"/>
                  </a:cubicBezTo>
                  <a:cubicBezTo>
                    <a:pt x="192391" y="47411"/>
                    <a:pt x="201316" y="46990"/>
                    <a:pt x="210256" y="46394"/>
                  </a:cubicBezTo>
                  <a:lnTo>
                    <a:pt x="210256" y="42427"/>
                  </a:lnTo>
                  <a:cubicBezTo>
                    <a:pt x="201522" y="43029"/>
                    <a:pt x="192807" y="43452"/>
                    <a:pt x="184184" y="43452"/>
                  </a:cubicBezTo>
                  <a:cubicBezTo>
                    <a:pt x="174937" y="43452"/>
                    <a:pt x="165795" y="42966"/>
                    <a:pt x="156850" y="41694"/>
                  </a:cubicBezTo>
                  <a:cubicBezTo>
                    <a:pt x="126386" y="37363"/>
                    <a:pt x="116982" y="1"/>
                    <a:pt x="8441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1"/>
            <p:cNvSpPr/>
            <p:nvPr/>
          </p:nvSpPr>
          <p:spPr>
            <a:xfrm>
              <a:off x="-125" y="4549753"/>
              <a:ext cx="9144255" cy="591184"/>
            </a:xfrm>
            <a:custGeom>
              <a:rect b="b" l="l" r="r" t="t"/>
              <a:pathLst>
                <a:path extrusionOk="0" h="35678" w="285691">
                  <a:moveTo>
                    <a:pt x="0" y="1"/>
                  </a:moveTo>
                  <a:lnTo>
                    <a:pt x="0" y="9076"/>
                  </a:lnTo>
                  <a:cubicBezTo>
                    <a:pt x="16395" y="23897"/>
                    <a:pt x="33568" y="35678"/>
                    <a:pt x="54128" y="35678"/>
                  </a:cubicBezTo>
                  <a:cubicBezTo>
                    <a:pt x="56360" y="35678"/>
                    <a:pt x="58632" y="35539"/>
                    <a:pt x="60947" y="35250"/>
                  </a:cubicBezTo>
                  <a:cubicBezTo>
                    <a:pt x="92139" y="31359"/>
                    <a:pt x="111803" y="1180"/>
                    <a:pt x="144397" y="863"/>
                  </a:cubicBezTo>
                  <a:cubicBezTo>
                    <a:pt x="144616" y="861"/>
                    <a:pt x="144835" y="860"/>
                    <a:pt x="145054" y="860"/>
                  </a:cubicBezTo>
                  <a:cubicBezTo>
                    <a:pt x="175436" y="860"/>
                    <a:pt x="199855" y="20848"/>
                    <a:pt x="229658" y="23128"/>
                  </a:cubicBezTo>
                  <a:cubicBezTo>
                    <a:pt x="232703" y="23362"/>
                    <a:pt x="235736" y="23471"/>
                    <a:pt x="238759" y="23471"/>
                  </a:cubicBezTo>
                  <a:cubicBezTo>
                    <a:pt x="254613" y="23471"/>
                    <a:pt x="270186" y="20467"/>
                    <a:pt x="285690" y="16636"/>
                  </a:cubicBezTo>
                  <a:lnTo>
                    <a:pt x="285690" y="11459"/>
                  </a:lnTo>
                  <a:cubicBezTo>
                    <a:pt x="269468" y="15848"/>
                    <a:pt x="253146" y="19296"/>
                    <a:pt x="236383" y="19296"/>
                  </a:cubicBezTo>
                  <a:cubicBezTo>
                    <a:pt x="234115" y="19296"/>
                    <a:pt x="231839" y="19233"/>
                    <a:pt x="229553" y="19100"/>
                  </a:cubicBezTo>
                  <a:cubicBezTo>
                    <a:pt x="199220" y="17340"/>
                    <a:pt x="172790" y="126"/>
                    <a:pt x="142067" y="126"/>
                  </a:cubicBezTo>
                  <a:cubicBezTo>
                    <a:pt x="141795" y="126"/>
                    <a:pt x="141523" y="127"/>
                    <a:pt x="141251" y="130"/>
                  </a:cubicBezTo>
                  <a:cubicBezTo>
                    <a:pt x="110065" y="441"/>
                    <a:pt x="90755" y="27933"/>
                    <a:pt x="60843" y="31216"/>
                  </a:cubicBezTo>
                  <a:cubicBezTo>
                    <a:pt x="59130" y="31404"/>
                    <a:pt x="57441" y="31495"/>
                    <a:pt x="55775" y="31495"/>
                  </a:cubicBezTo>
                  <a:cubicBezTo>
                    <a:pt x="33877" y="31495"/>
                    <a:pt x="15950" y="15817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1"/>
            <p:cNvSpPr/>
            <p:nvPr/>
          </p:nvSpPr>
          <p:spPr>
            <a:xfrm>
              <a:off x="-125" y="4601506"/>
              <a:ext cx="9144255" cy="841839"/>
            </a:xfrm>
            <a:custGeom>
              <a:rect b="b" l="l" r="r" t="t"/>
              <a:pathLst>
                <a:path extrusionOk="0" h="50805" w="285691">
                  <a:moveTo>
                    <a:pt x="155442" y="0"/>
                  </a:moveTo>
                  <a:cubicBezTo>
                    <a:pt x="155369" y="0"/>
                    <a:pt x="155296" y="1"/>
                    <a:pt x="155223" y="1"/>
                  </a:cubicBezTo>
                  <a:cubicBezTo>
                    <a:pt x="119413" y="168"/>
                    <a:pt x="98688" y="36672"/>
                    <a:pt x="65603" y="44816"/>
                  </a:cubicBezTo>
                  <a:cubicBezTo>
                    <a:pt x="60681" y="46027"/>
                    <a:pt x="55903" y="46579"/>
                    <a:pt x="51244" y="46579"/>
                  </a:cubicBezTo>
                  <a:cubicBezTo>
                    <a:pt x="32822" y="46579"/>
                    <a:pt x="16255" y="37962"/>
                    <a:pt x="0" y="27480"/>
                  </a:cubicBezTo>
                  <a:lnTo>
                    <a:pt x="0" y="33916"/>
                  </a:lnTo>
                  <a:cubicBezTo>
                    <a:pt x="16127" y="43157"/>
                    <a:pt x="32475" y="50804"/>
                    <a:pt x="50246" y="50804"/>
                  </a:cubicBezTo>
                  <a:cubicBezTo>
                    <a:pt x="55287" y="50804"/>
                    <a:pt x="60442" y="50189"/>
                    <a:pt x="65740" y="48820"/>
                  </a:cubicBezTo>
                  <a:cubicBezTo>
                    <a:pt x="99693" y="40043"/>
                    <a:pt x="121108" y="1285"/>
                    <a:pt x="157959" y="1179"/>
                  </a:cubicBezTo>
                  <a:cubicBezTo>
                    <a:pt x="157999" y="1179"/>
                    <a:pt x="158040" y="1179"/>
                    <a:pt x="158080" y="1179"/>
                  </a:cubicBezTo>
                  <a:cubicBezTo>
                    <a:pt x="187440" y="1179"/>
                    <a:pt x="199813" y="30523"/>
                    <a:pt x="226325" y="36920"/>
                  </a:cubicBezTo>
                  <a:cubicBezTo>
                    <a:pt x="235065" y="39030"/>
                    <a:pt x="244086" y="39853"/>
                    <a:pt x="253270" y="39853"/>
                  </a:cubicBezTo>
                  <a:cubicBezTo>
                    <a:pt x="263920" y="39853"/>
                    <a:pt x="274788" y="38746"/>
                    <a:pt x="285690" y="37256"/>
                  </a:cubicBezTo>
                  <a:lnTo>
                    <a:pt x="285690" y="31918"/>
                  </a:lnTo>
                  <a:cubicBezTo>
                    <a:pt x="273729" y="33846"/>
                    <a:pt x="261797" y="35303"/>
                    <a:pt x="250055" y="35303"/>
                  </a:cubicBezTo>
                  <a:cubicBezTo>
                    <a:pt x="241992" y="35303"/>
                    <a:pt x="234019" y="34616"/>
                    <a:pt x="226188" y="32924"/>
                  </a:cubicBezTo>
                  <a:cubicBezTo>
                    <a:pt x="199454" y="27140"/>
                    <a:pt x="184483" y="0"/>
                    <a:pt x="155442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1"/>
            <p:cNvSpPr/>
            <p:nvPr/>
          </p:nvSpPr>
          <p:spPr>
            <a:xfrm>
              <a:off x="-125" y="4765717"/>
              <a:ext cx="9144255" cy="966213"/>
            </a:xfrm>
            <a:custGeom>
              <a:rect b="b" l="l" r="r" t="t"/>
              <a:pathLst>
                <a:path extrusionOk="0" h="58311" w="285691">
                  <a:moveTo>
                    <a:pt x="163145" y="1"/>
                  </a:moveTo>
                  <a:cubicBezTo>
                    <a:pt x="163066" y="1"/>
                    <a:pt x="162986" y="1"/>
                    <a:pt x="162907" y="2"/>
                  </a:cubicBezTo>
                  <a:cubicBezTo>
                    <a:pt x="122945" y="237"/>
                    <a:pt x="100829" y="44860"/>
                    <a:pt x="63505" y="53276"/>
                  </a:cubicBezTo>
                  <a:cubicBezTo>
                    <a:pt x="58366" y="54436"/>
                    <a:pt x="53267" y="54953"/>
                    <a:pt x="48202" y="54953"/>
                  </a:cubicBezTo>
                  <a:cubicBezTo>
                    <a:pt x="31888" y="54953"/>
                    <a:pt x="15915" y="49588"/>
                    <a:pt x="0" y="43023"/>
                  </a:cubicBezTo>
                  <a:lnTo>
                    <a:pt x="0" y="47219"/>
                  </a:lnTo>
                  <a:cubicBezTo>
                    <a:pt x="12371" y="52277"/>
                    <a:pt x="24773" y="56604"/>
                    <a:pt x="37317" y="58310"/>
                  </a:cubicBezTo>
                  <a:lnTo>
                    <a:pt x="58887" y="58310"/>
                  </a:lnTo>
                  <a:cubicBezTo>
                    <a:pt x="60471" y="58075"/>
                    <a:pt x="62053" y="57783"/>
                    <a:pt x="63642" y="57430"/>
                  </a:cubicBezTo>
                  <a:cubicBezTo>
                    <a:pt x="100885" y="49093"/>
                    <a:pt x="122380" y="4371"/>
                    <a:pt x="162323" y="4197"/>
                  </a:cubicBezTo>
                  <a:cubicBezTo>
                    <a:pt x="162384" y="4196"/>
                    <a:pt x="162445" y="4196"/>
                    <a:pt x="162505" y="4196"/>
                  </a:cubicBezTo>
                  <a:cubicBezTo>
                    <a:pt x="195055" y="4196"/>
                    <a:pt x="201982" y="41914"/>
                    <a:pt x="232204" y="46251"/>
                  </a:cubicBezTo>
                  <a:cubicBezTo>
                    <a:pt x="241165" y="47537"/>
                    <a:pt x="250329" y="48028"/>
                    <a:pt x="259602" y="48028"/>
                  </a:cubicBezTo>
                  <a:cubicBezTo>
                    <a:pt x="268230" y="48028"/>
                    <a:pt x="276951" y="47603"/>
                    <a:pt x="285690" y="46996"/>
                  </a:cubicBezTo>
                  <a:lnTo>
                    <a:pt x="285690" y="42650"/>
                  </a:lnTo>
                  <a:cubicBezTo>
                    <a:pt x="276677" y="43265"/>
                    <a:pt x="267681" y="43703"/>
                    <a:pt x="258766" y="43703"/>
                  </a:cubicBezTo>
                  <a:cubicBezTo>
                    <a:pt x="249772" y="43703"/>
                    <a:pt x="240860" y="43257"/>
                    <a:pt x="232098" y="42098"/>
                  </a:cubicBezTo>
                  <a:cubicBezTo>
                    <a:pt x="201793" y="38097"/>
                    <a:pt x="195821" y="1"/>
                    <a:pt x="163145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1"/>
            <p:cNvSpPr/>
            <p:nvPr/>
          </p:nvSpPr>
          <p:spPr>
            <a:xfrm>
              <a:off x="-125" y="4659542"/>
              <a:ext cx="9144255" cy="934415"/>
            </a:xfrm>
            <a:custGeom>
              <a:rect b="b" l="l" r="r" t="t"/>
              <a:pathLst>
                <a:path extrusionOk="0" h="56392" w="285691">
                  <a:moveTo>
                    <a:pt x="160663" y="0"/>
                  </a:moveTo>
                  <a:cubicBezTo>
                    <a:pt x="160594" y="0"/>
                    <a:pt x="160524" y="0"/>
                    <a:pt x="160454" y="1"/>
                  </a:cubicBezTo>
                  <a:cubicBezTo>
                    <a:pt x="121759" y="181"/>
                    <a:pt x="99737" y="42197"/>
                    <a:pt x="63599" y="50514"/>
                  </a:cubicBezTo>
                  <a:cubicBezTo>
                    <a:pt x="58612" y="51660"/>
                    <a:pt x="53729" y="52176"/>
                    <a:pt x="48931" y="52176"/>
                  </a:cubicBezTo>
                  <a:cubicBezTo>
                    <a:pt x="31859" y="52176"/>
                    <a:pt x="15854" y="45645"/>
                    <a:pt x="0" y="37751"/>
                  </a:cubicBezTo>
                  <a:lnTo>
                    <a:pt x="0" y="43444"/>
                  </a:lnTo>
                  <a:cubicBezTo>
                    <a:pt x="15801" y="50536"/>
                    <a:pt x="31700" y="56392"/>
                    <a:pt x="48318" y="56392"/>
                  </a:cubicBezTo>
                  <a:cubicBezTo>
                    <a:pt x="53340" y="56392"/>
                    <a:pt x="58428" y="55857"/>
                    <a:pt x="63599" y="54660"/>
                  </a:cubicBezTo>
                  <a:cubicBezTo>
                    <a:pt x="100364" y="46144"/>
                    <a:pt x="122622" y="2626"/>
                    <a:pt x="162013" y="2453"/>
                  </a:cubicBezTo>
                  <a:cubicBezTo>
                    <a:pt x="162075" y="2453"/>
                    <a:pt x="162137" y="2452"/>
                    <a:pt x="162200" y="2452"/>
                  </a:cubicBezTo>
                  <a:cubicBezTo>
                    <a:pt x="194345" y="2452"/>
                    <a:pt x="202244" y="39281"/>
                    <a:pt x="232178" y="43500"/>
                  </a:cubicBezTo>
                  <a:cubicBezTo>
                    <a:pt x="240416" y="44662"/>
                    <a:pt x="248768" y="45116"/>
                    <a:pt x="257187" y="45116"/>
                  </a:cubicBezTo>
                  <a:cubicBezTo>
                    <a:pt x="266626" y="45116"/>
                    <a:pt x="276150" y="44545"/>
                    <a:pt x="285690" y="43761"/>
                  </a:cubicBezTo>
                  <a:lnTo>
                    <a:pt x="285690" y="38963"/>
                  </a:lnTo>
                  <a:cubicBezTo>
                    <a:pt x="275292" y="40006"/>
                    <a:pt x="264910" y="40784"/>
                    <a:pt x="254613" y="40784"/>
                  </a:cubicBezTo>
                  <a:cubicBezTo>
                    <a:pt x="247084" y="40784"/>
                    <a:pt x="239602" y="40368"/>
                    <a:pt x="232190" y="39335"/>
                  </a:cubicBezTo>
                  <a:cubicBezTo>
                    <a:pt x="202480" y="35198"/>
                    <a:pt x="192336" y="0"/>
                    <a:pt x="1606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1"/>
            <p:cNvSpPr/>
            <p:nvPr/>
          </p:nvSpPr>
          <p:spPr>
            <a:xfrm>
              <a:off x="2832230" y="5092913"/>
              <a:ext cx="4322229" cy="639155"/>
            </a:xfrm>
            <a:custGeom>
              <a:rect b="b" l="l" r="r" t="t"/>
              <a:pathLst>
                <a:path extrusionOk="0" h="38573" w="135038">
                  <a:moveTo>
                    <a:pt x="62560" y="1"/>
                  </a:moveTo>
                  <a:cubicBezTo>
                    <a:pt x="62435" y="1"/>
                    <a:pt x="62309" y="1"/>
                    <a:pt x="62184" y="2"/>
                  </a:cubicBezTo>
                  <a:cubicBezTo>
                    <a:pt x="34922" y="226"/>
                    <a:pt x="19504" y="22956"/>
                    <a:pt x="0" y="38572"/>
                  </a:cubicBezTo>
                  <a:lnTo>
                    <a:pt x="3315" y="38572"/>
                  </a:lnTo>
                  <a:cubicBezTo>
                    <a:pt x="19192" y="23657"/>
                    <a:pt x="32705" y="5148"/>
                    <a:pt x="56839" y="4862"/>
                  </a:cubicBezTo>
                  <a:cubicBezTo>
                    <a:pt x="57029" y="4859"/>
                    <a:pt x="57218" y="4858"/>
                    <a:pt x="57406" y="4858"/>
                  </a:cubicBezTo>
                  <a:cubicBezTo>
                    <a:pt x="84480" y="4858"/>
                    <a:pt x="101892" y="27237"/>
                    <a:pt x="124274" y="38572"/>
                  </a:cubicBezTo>
                  <a:lnTo>
                    <a:pt x="135037" y="38572"/>
                  </a:lnTo>
                  <a:cubicBezTo>
                    <a:pt x="108586" y="29987"/>
                    <a:pt x="92913" y="1"/>
                    <a:pt x="6256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type="title"/>
          </p:nvPr>
        </p:nvSpPr>
        <p:spPr>
          <a:xfrm>
            <a:off x="720000" y="3109113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9" name="Google Shape;219;p22"/>
          <p:cNvSpPr txBox="1"/>
          <p:nvPr>
            <p:ph idx="1" type="subTitle"/>
          </p:nvPr>
        </p:nvSpPr>
        <p:spPr>
          <a:xfrm>
            <a:off x="720000" y="346703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2"/>
          <p:cNvSpPr txBox="1"/>
          <p:nvPr>
            <p:ph idx="2" type="title"/>
          </p:nvPr>
        </p:nvSpPr>
        <p:spPr>
          <a:xfrm>
            <a:off x="3403800" y="3109113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1" name="Google Shape;221;p22"/>
          <p:cNvSpPr txBox="1"/>
          <p:nvPr>
            <p:ph idx="3" type="subTitle"/>
          </p:nvPr>
        </p:nvSpPr>
        <p:spPr>
          <a:xfrm>
            <a:off x="3403800" y="346703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22"/>
          <p:cNvSpPr txBox="1"/>
          <p:nvPr>
            <p:ph idx="4" type="title"/>
          </p:nvPr>
        </p:nvSpPr>
        <p:spPr>
          <a:xfrm>
            <a:off x="6087600" y="3109113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3" name="Google Shape;223;p22"/>
          <p:cNvSpPr txBox="1"/>
          <p:nvPr>
            <p:ph idx="5" type="subTitle"/>
          </p:nvPr>
        </p:nvSpPr>
        <p:spPr>
          <a:xfrm>
            <a:off x="6087600" y="3467038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2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25" name="Google Shape;225;p22"/>
          <p:cNvGrpSpPr/>
          <p:nvPr/>
        </p:nvGrpSpPr>
        <p:grpSpPr>
          <a:xfrm rot="5400000">
            <a:off x="4014849" y="4086929"/>
            <a:ext cx="1113378" cy="1662000"/>
            <a:chOff x="2865822" y="-376600"/>
            <a:chExt cx="1113378" cy="1662000"/>
          </a:xfrm>
        </p:grpSpPr>
        <p:cxnSp>
          <p:nvCxnSpPr>
            <p:cNvPr id="226" name="Google Shape;226;p22"/>
            <p:cNvCxnSpPr/>
            <p:nvPr/>
          </p:nvCxnSpPr>
          <p:spPr>
            <a:xfrm rot="10800000">
              <a:off x="3979200" y="-376600"/>
              <a:ext cx="0" cy="166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27" name="Google Shape;227;p22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228" name="Google Shape;228;p22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22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22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/>
          <p:nvPr>
            <p:ph type="title"/>
          </p:nvPr>
        </p:nvSpPr>
        <p:spPr>
          <a:xfrm>
            <a:off x="4530000" y="804225"/>
            <a:ext cx="3852000" cy="7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" name="Google Shape;233;p23"/>
          <p:cNvSpPr txBox="1"/>
          <p:nvPr>
            <p:ph idx="1" type="body"/>
          </p:nvPr>
        </p:nvSpPr>
        <p:spPr>
          <a:xfrm>
            <a:off x="5059800" y="1981200"/>
            <a:ext cx="3322200" cy="25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234" name="Google Shape;234;p23"/>
          <p:cNvCxnSpPr/>
          <p:nvPr/>
        </p:nvCxnSpPr>
        <p:spPr>
          <a:xfrm>
            <a:off x="3148200" y="4686492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23"/>
          <p:cNvSpPr/>
          <p:nvPr/>
        </p:nvSpPr>
        <p:spPr>
          <a:xfrm>
            <a:off x="280638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3"/>
          <p:cNvSpPr/>
          <p:nvPr/>
        </p:nvSpPr>
        <p:spPr>
          <a:xfrm>
            <a:off x="250003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2193684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23"/>
          <p:cNvGrpSpPr/>
          <p:nvPr/>
        </p:nvGrpSpPr>
        <p:grpSpPr>
          <a:xfrm>
            <a:off x="2865822" y="262887"/>
            <a:ext cx="6278178" cy="382099"/>
            <a:chOff x="2865822" y="262887"/>
            <a:chExt cx="6278178" cy="382099"/>
          </a:xfrm>
        </p:grpSpPr>
        <p:cxnSp>
          <p:nvCxnSpPr>
            <p:cNvPr id="239" name="Google Shape;239;p23"/>
            <p:cNvCxnSpPr/>
            <p:nvPr/>
          </p:nvCxnSpPr>
          <p:spPr>
            <a:xfrm>
              <a:off x="3148200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40" name="Google Shape;240;p23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241" name="Google Shape;241;p23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23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23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/>
          <p:nvPr/>
        </p:nvSpPr>
        <p:spPr>
          <a:xfrm>
            <a:off x="0" y="0"/>
            <a:ext cx="4572000" cy="516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4"/>
          <p:cNvSpPr txBox="1"/>
          <p:nvPr>
            <p:ph idx="1" type="subTitle"/>
          </p:nvPr>
        </p:nvSpPr>
        <p:spPr>
          <a:xfrm>
            <a:off x="1175100" y="2594472"/>
            <a:ext cx="2907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7" name="Google Shape;247;p24"/>
          <p:cNvSpPr txBox="1"/>
          <p:nvPr>
            <p:ph idx="2" type="subTitle"/>
          </p:nvPr>
        </p:nvSpPr>
        <p:spPr>
          <a:xfrm>
            <a:off x="5061300" y="2594472"/>
            <a:ext cx="2907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8" name="Google Shape;248;p24"/>
          <p:cNvSpPr txBox="1"/>
          <p:nvPr>
            <p:ph idx="3" type="subTitle"/>
          </p:nvPr>
        </p:nvSpPr>
        <p:spPr>
          <a:xfrm>
            <a:off x="1175100" y="2904722"/>
            <a:ext cx="2907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4"/>
          <p:cNvSpPr txBox="1"/>
          <p:nvPr>
            <p:ph idx="4" type="subTitle"/>
          </p:nvPr>
        </p:nvSpPr>
        <p:spPr>
          <a:xfrm>
            <a:off x="5061300" y="2904722"/>
            <a:ext cx="2907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50" name="Google Shape;250;p24"/>
          <p:cNvCxnSpPr>
            <a:stCxn id="251" idx="4"/>
          </p:cNvCxnSpPr>
          <p:nvPr/>
        </p:nvCxnSpPr>
        <p:spPr>
          <a:xfrm flipH="1" rot="-5400000">
            <a:off x="9707625" y="2643600"/>
            <a:ext cx="765900" cy="33207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52" name="Google Shape;252;p24"/>
          <p:cNvGrpSpPr/>
          <p:nvPr/>
        </p:nvGrpSpPr>
        <p:grpSpPr>
          <a:xfrm rot="-2699229">
            <a:off x="8292956" y="3659947"/>
            <a:ext cx="274531" cy="265837"/>
            <a:chOff x="6021400" y="1654100"/>
            <a:chExt cx="435350" cy="421375"/>
          </a:xfrm>
        </p:grpSpPr>
        <p:sp>
          <p:nvSpPr>
            <p:cNvPr id="253" name="Google Shape;253;p24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4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56" name="Google Shape;256;p24"/>
          <p:cNvCxnSpPr>
            <a:stCxn id="257" idx="4"/>
          </p:cNvCxnSpPr>
          <p:nvPr/>
        </p:nvCxnSpPr>
        <p:spPr>
          <a:xfrm rot="5400000">
            <a:off x="-1323550" y="2648550"/>
            <a:ext cx="766200" cy="33111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58" name="Google Shape;258;p24"/>
          <p:cNvGrpSpPr/>
          <p:nvPr/>
        </p:nvGrpSpPr>
        <p:grpSpPr>
          <a:xfrm flipH="1" rot="2699229">
            <a:off x="577696" y="3664336"/>
            <a:ext cx="274531" cy="265837"/>
            <a:chOff x="6021400" y="1654100"/>
            <a:chExt cx="435350" cy="421375"/>
          </a:xfrm>
        </p:grpSpPr>
        <p:sp>
          <p:nvSpPr>
            <p:cNvPr id="259" name="Google Shape;259;p24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62" name="Google Shape;262;p24"/>
          <p:cNvCxnSpPr/>
          <p:nvPr/>
        </p:nvCxnSpPr>
        <p:spPr>
          <a:xfrm>
            <a:off x="-81425" y="454400"/>
            <a:ext cx="46533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3" name="Google Shape;263;p24"/>
          <p:cNvCxnSpPr/>
          <p:nvPr/>
        </p:nvCxnSpPr>
        <p:spPr>
          <a:xfrm>
            <a:off x="4581525" y="454400"/>
            <a:ext cx="45930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7" name="Google Shape;257;p24"/>
          <p:cNvSpPr/>
          <p:nvPr/>
        </p:nvSpPr>
        <p:spPr>
          <a:xfrm>
            <a:off x="648800" y="3788400"/>
            <a:ext cx="132600" cy="132600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4"/>
          <p:cNvSpPr/>
          <p:nvPr/>
        </p:nvSpPr>
        <p:spPr>
          <a:xfrm>
            <a:off x="801200" y="3940800"/>
            <a:ext cx="132600" cy="1326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4"/>
          <p:cNvSpPr/>
          <p:nvPr/>
        </p:nvSpPr>
        <p:spPr>
          <a:xfrm>
            <a:off x="8363925" y="3788400"/>
            <a:ext cx="132600" cy="132600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"/>
          <p:cNvSpPr txBox="1"/>
          <p:nvPr>
            <p:ph type="title"/>
          </p:nvPr>
        </p:nvSpPr>
        <p:spPr>
          <a:xfrm>
            <a:off x="720000" y="804225"/>
            <a:ext cx="3852000" cy="7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7" name="Google Shape;267;p25"/>
          <p:cNvSpPr txBox="1"/>
          <p:nvPr>
            <p:ph idx="1" type="body"/>
          </p:nvPr>
        </p:nvSpPr>
        <p:spPr>
          <a:xfrm>
            <a:off x="720000" y="1981200"/>
            <a:ext cx="3322200" cy="25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268" name="Google Shape;268;p25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269" name="Google Shape;269;p25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70" name="Google Shape;270;p25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271" name="Google Shape;271;p25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25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25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4" name="Google Shape;274;p25"/>
          <p:cNvGrpSpPr/>
          <p:nvPr/>
        </p:nvGrpSpPr>
        <p:grpSpPr>
          <a:xfrm>
            <a:off x="5888625" y="4390554"/>
            <a:ext cx="868242" cy="435892"/>
            <a:chOff x="5888625" y="4390554"/>
            <a:chExt cx="868242" cy="435892"/>
          </a:xfrm>
        </p:grpSpPr>
        <p:sp>
          <p:nvSpPr>
            <p:cNvPr id="275" name="Google Shape;275;p25"/>
            <p:cNvSpPr/>
            <p:nvPr/>
          </p:nvSpPr>
          <p:spPr>
            <a:xfrm>
              <a:off x="65013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619497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58886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78" name="Google Shape;278;p25"/>
          <p:cNvCxnSpPr/>
          <p:nvPr/>
        </p:nvCxnSpPr>
        <p:spPr>
          <a:xfrm>
            <a:off x="-233825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281" name="Google Shape;281;p26"/>
          <p:cNvCxnSpPr/>
          <p:nvPr/>
        </p:nvCxnSpPr>
        <p:spPr>
          <a:xfrm>
            <a:off x="-233825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82" name="Google Shape;282;p26"/>
          <p:cNvGrpSpPr/>
          <p:nvPr/>
        </p:nvGrpSpPr>
        <p:grpSpPr>
          <a:xfrm>
            <a:off x="5888625" y="4390554"/>
            <a:ext cx="868242" cy="435892"/>
            <a:chOff x="5888625" y="4390554"/>
            <a:chExt cx="868242" cy="435892"/>
          </a:xfrm>
        </p:grpSpPr>
        <p:sp>
          <p:nvSpPr>
            <p:cNvPr id="283" name="Google Shape;283;p26"/>
            <p:cNvSpPr/>
            <p:nvPr/>
          </p:nvSpPr>
          <p:spPr>
            <a:xfrm>
              <a:off x="65013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619497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58886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26"/>
          <p:cNvGrpSpPr/>
          <p:nvPr/>
        </p:nvGrpSpPr>
        <p:grpSpPr>
          <a:xfrm>
            <a:off x="2865822" y="262887"/>
            <a:ext cx="6278178" cy="382099"/>
            <a:chOff x="2865822" y="262887"/>
            <a:chExt cx="6278178" cy="382099"/>
          </a:xfrm>
        </p:grpSpPr>
        <p:cxnSp>
          <p:nvCxnSpPr>
            <p:cNvPr id="287" name="Google Shape;287;p26"/>
            <p:cNvCxnSpPr/>
            <p:nvPr/>
          </p:nvCxnSpPr>
          <p:spPr>
            <a:xfrm>
              <a:off x="3148200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88" name="Google Shape;288;p26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289" name="Google Shape;289;p26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6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6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294" name="Google Shape;294;p27"/>
          <p:cNvCxnSpPr/>
          <p:nvPr/>
        </p:nvCxnSpPr>
        <p:spPr>
          <a:xfrm>
            <a:off x="-233825" y="454400"/>
            <a:ext cx="94083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95" name="Google Shape;295;p27"/>
          <p:cNvGrpSpPr/>
          <p:nvPr/>
        </p:nvGrpSpPr>
        <p:grpSpPr>
          <a:xfrm rot="5400000">
            <a:off x="4014849" y="4086929"/>
            <a:ext cx="1113378" cy="1662000"/>
            <a:chOff x="2865822" y="-376600"/>
            <a:chExt cx="1113378" cy="1662000"/>
          </a:xfrm>
        </p:grpSpPr>
        <p:cxnSp>
          <p:nvCxnSpPr>
            <p:cNvPr id="296" name="Google Shape;296;p27"/>
            <p:cNvCxnSpPr/>
            <p:nvPr/>
          </p:nvCxnSpPr>
          <p:spPr>
            <a:xfrm rot="10800000">
              <a:off x="3979200" y="-376600"/>
              <a:ext cx="0" cy="166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97" name="Google Shape;297;p27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298" name="Google Shape;298;p27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7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7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 txBox="1"/>
          <p:nvPr>
            <p:ph type="title"/>
          </p:nvPr>
        </p:nvSpPr>
        <p:spPr>
          <a:xfrm>
            <a:off x="720000" y="3578930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3" name="Google Shape;303;p28"/>
          <p:cNvSpPr txBox="1"/>
          <p:nvPr>
            <p:ph idx="1" type="subTitle"/>
          </p:nvPr>
        </p:nvSpPr>
        <p:spPr>
          <a:xfrm>
            <a:off x="720000" y="2815590"/>
            <a:ext cx="2336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28"/>
          <p:cNvSpPr txBox="1"/>
          <p:nvPr>
            <p:ph idx="2" type="title"/>
          </p:nvPr>
        </p:nvSpPr>
        <p:spPr>
          <a:xfrm>
            <a:off x="3403800" y="3578930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5" name="Google Shape;305;p28"/>
          <p:cNvSpPr txBox="1"/>
          <p:nvPr>
            <p:ph idx="3" type="subTitle"/>
          </p:nvPr>
        </p:nvSpPr>
        <p:spPr>
          <a:xfrm>
            <a:off x="3403800" y="2815590"/>
            <a:ext cx="2336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28"/>
          <p:cNvSpPr txBox="1"/>
          <p:nvPr>
            <p:ph idx="4" type="title"/>
          </p:nvPr>
        </p:nvSpPr>
        <p:spPr>
          <a:xfrm>
            <a:off x="6087600" y="3578930"/>
            <a:ext cx="2336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7" name="Google Shape;307;p28"/>
          <p:cNvSpPr txBox="1"/>
          <p:nvPr>
            <p:ph idx="5" type="subTitle"/>
          </p:nvPr>
        </p:nvSpPr>
        <p:spPr>
          <a:xfrm>
            <a:off x="6087600" y="2815590"/>
            <a:ext cx="2336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28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9" name="Google Shape;309;p28"/>
          <p:cNvGrpSpPr/>
          <p:nvPr/>
        </p:nvGrpSpPr>
        <p:grpSpPr>
          <a:xfrm>
            <a:off x="4137879" y="4390554"/>
            <a:ext cx="868242" cy="435892"/>
            <a:chOff x="4036209" y="4390554"/>
            <a:chExt cx="868242" cy="435892"/>
          </a:xfrm>
        </p:grpSpPr>
        <p:sp>
          <p:nvSpPr>
            <p:cNvPr id="310" name="Google Shape;310;p28"/>
            <p:cNvSpPr/>
            <p:nvPr/>
          </p:nvSpPr>
          <p:spPr>
            <a:xfrm>
              <a:off x="46489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434255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40362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" name="Google Shape;313;p28"/>
          <p:cNvGrpSpPr/>
          <p:nvPr/>
        </p:nvGrpSpPr>
        <p:grpSpPr>
          <a:xfrm>
            <a:off x="-3410922" y="4496687"/>
            <a:ext cx="6301136" cy="382099"/>
            <a:chOff x="-233825" y="262887"/>
            <a:chExt cx="6301136" cy="382099"/>
          </a:xfrm>
        </p:grpSpPr>
        <p:cxnSp>
          <p:nvCxnSpPr>
            <p:cNvPr id="314" name="Google Shape;314;p28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315" name="Google Shape;315;p28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316" name="Google Shape;316;p28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8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8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19" name="Google Shape;319;p28"/>
          <p:cNvGrpSpPr/>
          <p:nvPr/>
        </p:nvGrpSpPr>
        <p:grpSpPr>
          <a:xfrm flipH="1">
            <a:off x="6253786" y="4496687"/>
            <a:ext cx="6301136" cy="382099"/>
            <a:chOff x="-233825" y="262887"/>
            <a:chExt cx="6301136" cy="382099"/>
          </a:xfrm>
        </p:grpSpPr>
        <p:cxnSp>
          <p:nvCxnSpPr>
            <p:cNvPr id="320" name="Google Shape;320;p28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321" name="Google Shape;321;p28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322" name="Google Shape;322;p28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8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8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325" name="Google Shape;325;p28"/>
          <p:cNvCxnSpPr/>
          <p:nvPr/>
        </p:nvCxnSpPr>
        <p:spPr>
          <a:xfrm>
            <a:off x="-233825" y="454400"/>
            <a:ext cx="94083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6" name="Google Shape;326;p28"/>
          <p:cNvSpPr txBox="1"/>
          <p:nvPr>
            <p:ph idx="7" type="title"/>
          </p:nvPr>
        </p:nvSpPr>
        <p:spPr>
          <a:xfrm>
            <a:off x="1074450" y="2428775"/>
            <a:ext cx="162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7" name="Google Shape;327;p28"/>
          <p:cNvSpPr txBox="1"/>
          <p:nvPr>
            <p:ph idx="8" type="title"/>
          </p:nvPr>
        </p:nvSpPr>
        <p:spPr>
          <a:xfrm>
            <a:off x="3758250" y="2428775"/>
            <a:ext cx="162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8" name="Google Shape;328;p28"/>
          <p:cNvSpPr txBox="1"/>
          <p:nvPr>
            <p:ph idx="9" type="title"/>
          </p:nvPr>
        </p:nvSpPr>
        <p:spPr>
          <a:xfrm>
            <a:off x="6442050" y="2428775"/>
            <a:ext cx="162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0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 txBox="1"/>
          <p:nvPr>
            <p:ph idx="1" type="subTitle"/>
          </p:nvPr>
        </p:nvSpPr>
        <p:spPr>
          <a:xfrm>
            <a:off x="720000" y="2716875"/>
            <a:ext cx="2972400" cy="19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⌁"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1" name="Google Shape;331;p29"/>
          <p:cNvSpPr txBox="1"/>
          <p:nvPr>
            <p:ph type="title"/>
          </p:nvPr>
        </p:nvSpPr>
        <p:spPr>
          <a:xfrm>
            <a:off x="720000" y="792350"/>
            <a:ext cx="3891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32" name="Google Shape;332;p29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333" name="Google Shape;333;p29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334" name="Google Shape;334;p29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335" name="Google Shape;335;p29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9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9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8" name="Google Shape;338;p29"/>
          <p:cNvSpPr/>
          <p:nvPr/>
        </p:nvSpPr>
        <p:spPr>
          <a:xfrm>
            <a:off x="6194975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9"/>
          <p:cNvSpPr/>
          <p:nvPr/>
        </p:nvSpPr>
        <p:spPr>
          <a:xfrm>
            <a:off x="5888625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6501325" y="4390554"/>
            <a:ext cx="255542" cy="435892"/>
          </a:xfrm>
          <a:custGeom>
            <a:rect b="b" l="l" r="r" t="t"/>
            <a:pathLst>
              <a:path extrusionOk="0" h="22342" w="13098">
                <a:moveTo>
                  <a:pt x="13098" y="0"/>
                </a:moveTo>
                <a:lnTo>
                  <a:pt x="7704" y="577"/>
                </a:lnTo>
                <a:lnTo>
                  <a:pt x="768" y="10400"/>
                </a:lnTo>
                <a:lnTo>
                  <a:pt x="5203" y="11168"/>
                </a:lnTo>
                <a:lnTo>
                  <a:pt x="0" y="22341"/>
                </a:lnTo>
                <a:lnTo>
                  <a:pt x="11752" y="7317"/>
                </a:lnTo>
                <a:lnTo>
                  <a:pt x="7514" y="6739"/>
                </a:lnTo>
                <a:lnTo>
                  <a:pt x="13098" y="0"/>
                </a:ln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1" name="Google Shape;341;p29"/>
          <p:cNvCxnSpPr/>
          <p:nvPr/>
        </p:nvCxnSpPr>
        <p:spPr>
          <a:xfrm>
            <a:off x="-233825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"/>
          <p:cNvSpPr txBox="1"/>
          <p:nvPr>
            <p:ph type="title"/>
          </p:nvPr>
        </p:nvSpPr>
        <p:spPr>
          <a:xfrm>
            <a:off x="3562350" y="3458454"/>
            <a:ext cx="4866600" cy="1229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1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44" name="Google Shape;344;p30"/>
          <p:cNvCxnSpPr>
            <a:stCxn id="345" idx="4"/>
          </p:cNvCxnSpPr>
          <p:nvPr/>
        </p:nvCxnSpPr>
        <p:spPr>
          <a:xfrm flipH="1" rot="-5400000">
            <a:off x="6174399" y="1618801"/>
            <a:ext cx="818700" cy="53199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46" name="Google Shape;346;p30"/>
          <p:cNvGrpSpPr/>
          <p:nvPr/>
        </p:nvGrpSpPr>
        <p:grpSpPr>
          <a:xfrm>
            <a:off x="3733316" y="3563747"/>
            <a:ext cx="382099" cy="382097"/>
            <a:chOff x="3733316" y="3676718"/>
            <a:chExt cx="382099" cy="382097"/>
          </a:xfrm>
        </p:grpSpPr>
        <p:grpSp>
          <p:nvGrpSpPr>
            <p:cNvPr id="347" name="Google Shape;347;p30"/>
            <p:cNvGrpSpPr/>
            <p:nvPr/>
          </p:nvGrpSpPr>
          <p:grpSpPr>
            <a:xfrm rot="-2699229">
              <a:off x="3787100" y="3734847"/>
              <a:ext cx="274531" cy="265837"/>
              <a:chOff x="6021400" y="1654100"/>
              <a:chExt cx="435350" cy="421375"/>
            </a:xfrm>
          </p:grpSpPr>
          <p:sp>
            <p:nvSpPr>
              <p:cNvPr id="348" name="Google Shape;348;p30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30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30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5" name="Google Shape;345;p30"/>
            <p:cNvSpPr/>
            <p:nvPr/>
          </p:nvSpPr>
          <p:spPr>
            <a:xfrm>
              <a:off x="3809199" y="3753172"/>
              <a:ext cx="229200" cy="2292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1"/>
          <p:cNvSpPr txBox="1"/>
          <p:nvPr>
            <p:ph type="title"/>
          </p:nvPr>
        </p:nvSpPr>
        <p:spPr>
          <a:xfrm>
            <a:off x="719977" y="1759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3" name="Google Shape;353;p31"/>
          <p:cNvSpPr txBox="1"/>
          <p:nvPr>
            <p:ph idx="1" type="subTitle"/>
          </p:nvPr>
        </p:nvSpPr>
        <p:spPr>
          <a:xfrm>
            <a:off x="719977" y="2040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31"/>
          <p:cNvSpPr txBox="1"/>
          <p:nvPr>
            <p:ph idx="2" type="title"/>
          </p:nvPr>
        </p:nvSpPr>
        <p:spPr>
          <a:xfrm>
            <a:off x="3419247" y="1759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5" name="Google Shape;355;p31"/>
          <p:cNvSpPr txBox="1"/>
          <p:nvPr>
            <p:ph idx="3" type="subTitle"/>
          </p:nvPr>
        </p:nvSpPr>
        <p:spPr>
          <a:xfrm>
            <a:off x="3419247" y="2040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31"/>
          <p:cNvSpPr txBox="1"/>
          <p:nvPr>
            <p:ph idx="4" type="title"/>
          </p:nvPr>
        </p:nvSpPr>
        <p:spPr>
          <a:xfrm>
            <a:off x="719977" y="3421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7" name="Google Shape;357;p31"/>
          <p:cNvSpPr txBox="1"/>
          <p:nvPr>
            <p:ph idx="5" type="subTitle"/>
          </p:nvPr>
        </p:nvSpPr>
        <p:spPr>
          <a:xfrm>
            <a:off x="719977" y="3702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31"/>
          <p:cNvSpPr txBox="1"/>
          <p:nvPr>
            <p:ph idx="6" type="title"/>
          </p:nvPr>
        </p:nvSpPr>
        <p:spPr>
          <a:xfrm>
            <a:off x="3419247" y="3421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9" name="Google Shape;359;p31"/>
          <p:cNvSpPr txBox="1"/>
          <p:nvPr>
            <p:ph idx="7" type="subTitle"/>
          </p:nvPr>
        </p:nvSpPr>
        <p:spPr>
          <a:xfrm>
            <a:off x="3419247" y="3702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>
            <p:ph idx="8" type="title"/>
          </p:nvPr>
        </p:nvSpPr>
        <p:spPr>
          <a:xfrm>
            <a:off x="6118523" y="1759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1" name="Google Shape;361;p31"/>
          <p:cNvSpPr txBox="1"/>
          <p:nvPr>
            <p:ph idx="9" type="subTitle"/>
          </p:nvPr>
        </p:nvSpPr>
        <p:spPr>
          <a:xfrm>
            <a:off x="6118523" y="2040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31"/>
          <p:cNvSpPr txBox="1"/>
          <p:nvPr>
            <p:ph idx="13" type="title"/>
          </p:nvPr>
        </p:nvSpPr>
        <p:spPr>
          <a:xfrm>
            <a:off x="6118523" y="3421050"/>
            <a:ext cx="2305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3" name="Google Shape;363;p31"/>
          <p:cNvSpPr txBox="1"/>
          <p:nvPr>
            <p:ph idx="14" type="subTitle"/>
          </p:nvPr>
        </p:nvSpPr>
        <p:spPr>
          <a:xfrm>
            <a:off x="6118523" y="3702775"/>
            <a:ext cx="2305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5" name="Google Shape;365;p31"/>
          <p:cNvGrpSpPr/>
          <p:nvPr/>
        </p:nvGrpSpPr>
        <p:grpSpPr>
          <a:xfrm>
            <a:off x="4137879" y="4390554"/>
            <a:ext cx="868242" cy="435892"/>
            <a:chOff x="4036209" y="4390554"/>
            <a:chExt cx="868242" cy="435892"/>
          </a:xfrm>
        </p:grpSpPr>
        <p:sp>
          <p:nvSpPr>
            <p:cNvPr id="366" name="Google Shape;366;p31"/>
            <p:cNvSpPr/>
            <p:nvPr/>
          </p:nvSpPr>
          <p:spPr>
            <a:xfrm>
              <a:off x="46489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1"/>
            <p:cNvSpPr/>
            <p:nvPr/>
          </p:nvSpPr>
          <p:spPr>
            <a:xfrm>
              <a:off x="434255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40362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-3410922" y="4496687"/>
            <a:ext cx="6301136" cy="382099"/>
            <a:chOff x="-233825" y="262887"/>
            <a:chExt cx="6301136" cy="382099"/>
          </a:xfrm>
        </p:grpSpPr>
        <p:cxnSp>
          <p:nvCxnSpPr>
            <p:cNvPr id="370" name="Google Shape;370;p31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371" name="Google Shape;371;p31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372" name="Google Shape;372;p31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31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31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75" name="Google Shape;375;p31"/>
          <p:cNvGrpSpPr/>
          <p:nvPr/>
        </p:nvGrpSpPr>
        <p:grpSpPr>
          <a:xfrm flipH="1">
            <a:off x="6253786" y="4496687"/>
            <a:ext cx="6301136" cy="382099"/>
            <a:chOff x="-233825" y="262887"/>
            <a:chExt cx="6301136" cy="382099"/>
          </a:xfrm>
        </p:grpSpPr>
        <p:cxnSp>
          <p:nvCxnSpPr>
            <p:cNvPr id="376" name="Google Shape;376;p31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377" name="Google Shape;377;p31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378" name="Google Shape;378;p31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31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31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83" name="Google Shape;383;p32"/>
          <p:cNvCxnSpPr>
            <a:stCxn id="384" idx="4"/>
          </p:cNvCxnSpPr>
          <p:nvPr/>
        </p:nvCxnSpPr>
        <p:spPr>
          <a:xfrm rot="5400000">
            <a:off x="-1318243" y="2652375"/>
            <a:ext cx="741900" cy="33276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85" name="Google Shape;385;p32"/>
          <p:cNvGrpSpPr/>
          <p:nvPr/>
        </p:nvGrpSpPr>
        <p:grpSpPr>
          <a:xfrm flipH="1" rot="2699229">
            <a:off x="577696" y="3688522"/>
            <a:ext cx="274531" cy="265837"/>
            <a:chOff x="6021400" y="1654100"/>
            <a:chExt cx="435350" cy="421375"/>
          </a:xfrm>
        </p:grpSpPr>
        <p:sp>
          <p:nvSpPr>
            <p:cNvPr id="386" name="Google Shape;386;p32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2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4" name="Google Shape;384;p32"/>
          <p:cNvSpPr/>
          <p:nvPr/>
        </p:nvSpPr>
        <p:spPr>
          <a:xfrm>
            <a:off x="668207" y="3857625"/>
            <a:ext cx="96600" cy="876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9" name="Google Shape;389;p32"/>
          <p:cNvCxnSpPr>
            <a:stCxn id="390" idx="4"/>
          </p:cNvCxnSpPr>
          <p:nvPr/>
        </p:nvCxnSpPr>
        <p:spPr>
          <a:xfrm flipH="1" rot="-5400000">
            <a:off x="9694000" y="2652038"/>
            <a:ext cx="770100" cy="3300300"/>
          </a:xfrm>
          <a:prstGeom prst="bentConnector2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91" name="Google Shape;391;p32"/>
          <p:cNvGrpSpPr/>
          <p:nvPr/>
        </p:nvGrpSpPr>
        <p:grpSpPr>
          <a:xfrm rot="-2699229">
            <a:off x="8292956" y="3659947"/>
            <a:ext cx="274531" cy="265837"/>
            <a:chOff x="6021400" y="1654100"/>
            <a:chExt cx="435350" cy="421375"/>
          </a:xfrm>
        </p:grpSpPr>
        <p:sp>
          <p:nvSpPr>
            <p:cNvPr id="392" name="Google Shape;392;p32"/>
            <p:cNvSpPr/>
            <p:nvPr/>
          </p:nvSpPr>
          <p:spPr>
            <a:xfrm>
              <a:off x="6021400" y="1731075"/>
              <a:ext cx="355825" cy="344400"/>
            </a:xfrm>
            <a:custGeom>
              <a:rect b="b" l="l" r="r" t="t"/>
              <a:pathLst>
                <a:path extrusionOk="0" h="13776" w="14233">
                  <a:moveTo>
                    <a:pt x="5024" y="0"/>
                  </a:moveTo>
                  <a:cubicBezTo>
                    <a:pt x="4837" y="135"/>
                    <a:pt x="4656" y="283"/>
                    <a:pt x="4489" y="458"/>
                  </a:cubicBezTo>
                  <a:lnTo>
                    <a:pt x="1829" y="3110"/>
                  </a:lnTo>
                  <a:cubicBezTo>
                    <a:pt x="0" y="4940"/>
                    <a:pt x="0" y="7915"/>
                    <a:pt x="1829" y="9750"/>
                  </a:cubicBezTo>
                  <a:lnTo>
                    <a:pt x="4489" y="12404"/>
                  </a:lnTo>
                  <a:cubicBezTo>
                    <a:pt x="5402" y="13318"/>
                    <a:pt x="6600" y="13775"/>
                    <a:pt x="7806" y="13775"/>
                  </a:cubicBezTo>
                  <a:cubicBezTo>
                    <a:pt x="9004" y="13775"/>
                    <a:pt x="10208" y="13318"/>
                    <a:pt x="11121" y="12404"/>
                  </a:cubicBezTo>
                  <a:lnTo>
                    <a:pt x="13782" y="9750"/>
                  </a:lnTo>
                  <a:cubicBezTo>
                    <a:pt x="13950" y="9577"/>
                    <a:pt x="14097" y="9396"/>
                    <a:pt x="14233" y="9209"/>
                  </a:cubicBezTo>
                  <a:lnTo>
                    <a:pt x="502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32"/>
            <p:cNvSpPr/>
            <p:nvPr/>
          </p:nvSpPr>
          <p:spPr>
            <a:xfrm>
              <a:off x="6196400" y="1654100"/>
              <a:ext cx="127050" cy="124475"/>
            </a:xfrm>
            <a:custGeom>
              <a:rect b="b" l="l" r="r" t="t"/>
              <a:pathLst>
                <a:path extrusionOk="0" h="4979" w="5082">
                  <a:moveTo>
                    <a:pt x="3903" y="0"/>
                  </a:moveTo>
                  <a:cubicBezTo>
                    <a:pt x="3627" y="0"/>
                    <a:pt x="3349" y="110"/>
                    <a:pt x="3143" y="315"/>
                  </a:cubicBezTo>
                  <a:lnTo>
                    <a:pt x="1" y="3459"/>
                  </a:lnTo>
                  <a:lnTo>
                    <a:pt x="1520" y="4979"/>
                  </a:lnTo>
                  <a:lnTo>
                    <a:pt x="4662" y="1836"/>
                  </a:lnTo>
                  <a:cubicBezTo>
                    <a:pt x="5081" y="1417"/>
                    <a:pt x="5081" y="734"/>
                    <a:pt x="4662" y="315"/>
                  </a:cubicBezTo>
                  <a:cubicBezTo>
                    <a:pt x="4451" y="110"/>
                    <a:pt x="4174" y="0"/>
                    <a:pt x="390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2"/>
            <p:cNvSpPr/>
            <p:nvPr/>
          </p:nvSpPr>
          <p:spPr>
            <a:xfrm>
              <a:off x="6329725" y="1787550"/>
              <a:ext cx="127025" cy="124350"/>
            </a:xfrm>
            <a:custGeom>
              <a:rect b="b" l="l" r="r" t="t"/>
              <a:pathLst>
                <a:path extrusionOk="0" h="4974" w="5081">
                  <a:moveTo>
                    <a:pt x="3903" y="1"/>
                  </a:moveTo>
                  <a:cubicBezTo>
                    <a:pt x="3626" y="1"/>
                    <a:pt x="3356" y="104"/>
                    <a:pt x="3143" y="316"/>
                  </a:cubicBezTo>
                  <a:lnTo>
                    <a:pt x="0" y="3454"/>
                  </a:lnTo>
                  <a:lnTo>
                    <a:pt x="1520" y="4973"/>
                  </a:lnTo>
                  <a:lnTo>
                    <a:pt x="4662" y="1831"/>
                  </a:lnTo>
                  <a:cubicBezTo>
                    <a:pt x="5081" y="1412"/>
                    <a:pt x="5081" y="735"/>
                    <a:pt x="4662" y="316"/>
                  </a:cubicBezTo>
                  <a:cubicBezTo>
                    <a:pt x="4450" y="104"/>
                    <a:pt x="4180" y="1"/>
                    <a:pt x="3903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32"/>
          <p:cNvSpPr/>
          <p:nvPr/>
        </p:nvSpPr>
        <p:spPr>
          <a:xfrm>
            <a:off x="8333200" y="3725738"/>
            <a:ext cx="191400" cy="1914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 txBox="1"/>
          <p:nvPr>
            <p:ph idx="1" type="subTitle"/>
          </p:nvPr>
        </p:nvSpPr>
        <p:spPr>
          <a:xfrm>
            <a:off x="1290763" y="1769725"/>
            <a:ext cx="2907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7" name="Google Shape;397;p33"/>
          <p:cNvSpPr txBox="1"/>
          <p:nvPr>
            <p:ph idx="2" type="subTitle"/>
          </p:nvPr>
        </p:nvSpPr>
        <p:spPr>
          <a:xfrm>
            <a:off x="4945638" y="1769725"/>
            <a:ext cx="2907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8" name="Google Shape;398;p33"/>
          <p:cNvSpPr txBox="1"/>
          <p:nvPr>
            <p:ph idx="3" type="subTitle"/>
          </p:nvPr>
        </p:nvSpPr>
        <p:spPr>
          <a:xfrm>
            <a:off x="1290763" y="2078950"/>
            <a:ext cx="29076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33"/>
          <p:cNvSpPr txBox="1"/>
          <p:nvPr>
            <p:ph idx="4" type="subTitle"/>
          </p:nvPr>
        </p:nvSpPr>
        <p:spPr>
          <a:xfrm>
            <a:off x="4945638" y="2078950"/>
            <a:ext cx="29076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401" name="Google Shape;401;p33"/>
          <p:cNvCxnSpPr/>
          <p:nvPr/>
        </p:nvCxnSpPr>
        <p:spPr>
          <a:xfrm>
            <a:off x="-233825" y="454400"/>
            <a:ext cx="94083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02" name="Google Shape;402;p33"/>
          <p:cNvGrpSpPr/>
          <p:nvPr/>
        </p:nvGrpSpPr>
        <p:grpSpPr>
          <a:xfrm rot="5400000">
            <a:off x="4014849" y="4086929"/>
            <a:ext cx="1113378" cy="1662000"/>
            <a:chOff x="2865822" y="-376600"/>
            <a:chExt cx="1113378" cy="1662000"/>
          </a:xfrm>
        </p:grpSpPr>
        <p:cxnSp>
          <p:nvCxnSpPr>
            <p:cNvPr id="403" name="Google Shape;403;p33"/>
            <p:cNvCxnSpPr/>
            <p:nvPr/>
          </p:nvCxnSpPr>
          <p:spPr>
            <a:xfrm rot="10800000">
              <a:off x="3979200" y="-376600"/>
              <a:ext cx="0" cy="16620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04" name="Google Shape;404;p33"/>
            <p:cNvGrpSpPr/>
            <p:nvPr/>
          </p:nvGrpSpPr>
          <p:grpSpPr>
            <a:xfrm flipH="1" rot="-2700771">
              <a:off x="2919604" y="321018"/>
              <a:ext cx="274531" cy="265837"/>
              <a:chOff x="6021400" y="1654100"/>
              <a:chExt cx="435350" cy="421375"/>
            </a:xfrm>
          </p:grpSpPr>
          <p:sp>
            <p:nvSpPr>
              <p:cNvPr id="405" name="Google Shape;405;p33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33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33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4"/>
          <p:cNvSpPr txBox="1"/>
          <p:nvPr>
            <p:ph type="title"/>
          </p:nvPr>
        </p:nvSpPr>
        <p:spPr>
          <a:xfrm>
            <a:off x="2030898" y="1530450"/>
            <a:ext cx="21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34"/>
          <p:cNvSpPr txBox="1"/>
          <p:nvPr>
            <p:ph idx="1" type="subTitle"/>
          </p:nvPr>
        </p:nvSpPr>
        <p:spPr>
          <a:xfrm>
            <a:off x="2030898" y="1812175"/>
            <a:ext cx="2110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34"/>
          <p:cNvSpPr txBox="1"/>
          <p:nvPr>
            <p:ph idx="2" type="title"/>
          </p:nvPr>
        </p:nvSpPr>
        <p:spPr>
          <a:xfrm>
            <a:off x="5611273" y="1530450"/>
            <a:ext cx="21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34"/>
          <p:cNvSpPr txBox="1"/>
          <p:nvPr>
            <p:ph idx="3" type="subTitle"/>
          </p:nvPr>
        </p:nvSpPr>
        <p:spPr>
          <a:xfrm>
            <a:off x="5611273" y="1812175"/>
            <a:ext cx="2110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34"/>
          <p:cNvSpPr txBox="1"/>
          <p:nvPr>
            <p:ph idx="4" type="title"/>
          </p:nvPr>
        </p:nvSpPr>
        <p:spPr>
          <a:xfrm>
            <a:off x="2030898" y="2963850"/>
            <a:ext cx="21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34"/>
          <p:cNvSpPr txBox="1"/>
          <p:nvPr>
            <p:ph idx="5" type="subTitle"/>
          </p:nvPr>
        </p:nvSpPr>
        <p:spPr>
          <a:xfrm>
            <a:off x="2030898" y="3245575"/>
            <a:ext cx="2110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34"/>
          <p:cNvSpPr txBox="1"/>
          <p:nvPr>
            <p:ph idx="6" type="title"/>
          </p:nvPr>
        </p:nvSpPr>
        <p:spPr>
          <a:xfrm>
            <a:off x="5611273" y="2963850"/>
            <a:ext cx="21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6" name="Google Shape;416;p34"/>
          <p:cNvSpPr txBox="1"/>
          <p:nvPr>
            <p:ph idx="7" type="subTitle"/>
          </p:nvPr>
        </p:nvSpPr>
        <p:spPr>
          <a:xfrm>
            <a:off x="5611273" y="3245575"/>
            <a:ext cx="2110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34"/>
          <p:cNvSpPr txBox="1"/>
          <p:nvPr>
            <p:ph idx="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18" name="Google Shape;418;p34"/>
          <p:cNvGrpSpPr/>
          <p:nvPr/>
        </p:nvGrpSpPr>
        <p:grpSpPr>
          <a:xfrm>
            <a:off x="4137879" y="4390554"/>
            <a:ext cx="868242" cy="435892"/>
            <a:chOff x="4036209" y="4390554"/>
            <a:chExt cx="868242" cy="435892"/>
          </a:xfrm>
        </p:grpSpPr>
        <p:sp>
          <p:nvSpPr>
            <p:cNvPr id="419" name="Google Shape;419;p34"/>
            <p:cNvSpPr/>
            <p:nvPr/>
          </p:nvSpPr>
          <p:spPr>
            <a:xfrm>
              <a:off x="46489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434255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4"/>
            <p:cNvSpPr/>
            <p:nvPr/>
          </p:nvSpPr>
          <p:spPr>
            <a:xfrm>
              <a:off x="40362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34"/>
          <p:cNvGrpSpPr/>
          <p:nvPr/>
        </p:nvGrpSpPr>
        <p:grpSpPr>
          <a:xfrm>
            <a:off x="-3410922" y="4496687"/>
            <a:ext cx="6301136" cy="382099"/>
            <a:chOff x="-233825" y="262887"/>
            <a:chExt cx="6301136" cy="382099"/>
          </a:xfrm>
        </p:grpSpPr>
        <p:cxnSp>
          <p:nvCxnSpPr>
            <p:cNvPr id="423" name="Google Shape;423;p34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24" name="Google Shape;424;p34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425" name="Google Shape;425;p34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34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34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8" name="Google Shape;428;p34"/>
          <p:cNvGrpSpPr/>
          <p:nvPr/>
        </p:nvGrpSpPr>
        <p:grpSpPr>
          <a:xfrm flipH="1">
            <a:off x="6253786" y="4496687"/>
            <a:ext cx="6301136" cy="382099"/>
            <a:chOff x="-233825" y="262887"/>
            <a:chExt cx="6301136" cy="382099"/>
          </a:xfrm>
        </p:grpSpPr>
        <p:cxnSp>
          <p:nvCxnSpPr>
            <p:cNvPr id="429" name="Google Shape;429;p34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30" name="Google Shape;430;p34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431" name="Google Shape;431;p34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34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34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5"/>
          <p:cNvSpPr txBox="1"/>
          <p:nvPr>
            <p:ph type="title"/>
          </p:nvPr>
        </p:nvSpPr>
        <p:spPr>
          <a:xfrm>
            <a:off x="715100" y="1307100"/>
            <a:ext cx="40092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436" name="Google Shape;436;p35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437" name="Google Shape;437;p35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38" name="Google Shape;438;p35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439" name="Google Shape;439;p35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35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35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442" name="Google Shape;442;p35"/>
          <p:cNvCxnSpPr/>
          <p:nvPr/>
        </p:nvCxnSpPr>
        <p:spPr>
          <a:xfrm>
            <a:off x="-233825" y="4686785"/>
            <a:ext cx="5995800" cy="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43" name="Google Shape;443;p35"/>
          <p:cNvGrpSpPr/>
          <p:nvPr/>
        </p:nvGrpSpPr>
        <p:grpSpPr>
          <a:xfrm>
            <a:off x="5888625" y="4390554"/>
            <a:ext cx="868242" cy="435892"/>
            <a:chOff x="5888625" y="4390554"/>
            <a:chExt cx="868242" cy="435892"/>
          </a:xfrm>
        </p:grpSpPr>
        <p:sp>
          <p:nvSpPr>
            <p:cNvPr id="444" name="Google Shape;444;p35"/>
            <p:cNvSpPr/>
            <p:nvPr/>
          </p:nvSpPr>
          <p:spPr>
            <a:xfrm>
              <a:off x="65013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619497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5888625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 flipH="1" rot="-5400000">
            <a:off x="5203266" y="1282426"/>
            <a:ext cx="7589731" cy="1138446"/>
            <a:chOff x="-125" y="1906547"/>
            <a:chExt cx="9144255" cy="1330426"/>
          </a:xfrm>
        </p:grpSpPr>
        <p:sp>
          <p:nvSpPr>
            <p:cNvPr id="448" name="Google Shape;448;p35"/>
            <p:cNvSpPr/>
            <p:nvPr/>
          </p:nvSpPr>
          <p:spPr>
            <a:xfrm>
              <a:off x="-125" y="2395469"/>
              <a:ext cx="9144255" cy="693786"/>
            </a:xfrm>
            <a:custGeom>
              <a:rect b="b" l="l" r="r" t="t"/>
              <a:pathLst>
                <a:path extrusionOk="0" h="41870" w="285691">
                  <a:moveTo>
                    <a:pt x="0" y="1"/>
                  </a:moveTo>
                  <a:lnTo>
                    <a:pt x="0" y="4197"/>
                  </a:lnTo>
                  <a:cubicBezTo>
                    <a:pt x="16070" y="23121"/>
                    <a:pt x="33277" y="41869"/>
                    <a:pt x="57254" y="41869"/>
                  </a:cubicBezTo>
                  <a:cubicBezTo>
                    <a:pt x="59569" y="41869"/>
                    <a:pt x="61947" y="41695"/>
                    <a:pt x="64393" y="41328"/>
                  </a:cubicBezTo>
                  <a:cubicBezTo>
                    <a:pt x="76844" y="39466"/>
                    <a:pt x="85063" y="33327"/>
                    <a:pt x="95379" y="26122"/>
                  </a:cubicBezTo>
                  <a:cubicBezTo>
                    <a:pt x="107203" y="17860"/>
                    <a:pt x="118184" y="15799"/>
                    <a:pt x="132169" y="15551"/>
                  </a:cubicBezTo>
                  <a:cubicBezTo>
                    <a:pt x="132866" y="15538"/>
                    <a:pt x="133561" y="15532"/>
                    <a:pt x="134255" y="15532"/>
                  </a:cubicBezTo>
                  <a:cubicBezTo>
                    <a:pt x="165460" y="15532"/>
                    <a:pt x="194539" y="27693"/>
                    <a:pt x="225524" y="29417"/>
                  </a:cubicBezTo>
                  <a:cubicBezTo>
                    <a:pt x="227375" y="29520"/>
                    <a:pt x="229211" y="29569"/>
                    <a:pt x="231033" y="29569"/>
                  </a:cubicBezTo>
                  <a:cubicBezTo>
                    <a:pt x="250422" y="29569"/>
                    <a:pt x="268237" y="23946"/>
                    <a:pt x="285690" y="16984"/>
                  </a:cubicBezTo>
                  <a:lnTo>
                    <a:pt x="285690" y="12471"/>
                  </a:lnTo>
                  <a:cubicBezTo>
                    <a:pt x="269303" y="19700"/>
                    <a:pt x="252524" y="25473"/>
                    <a:pt x="234134" y="25473"/>
                  </a:cubicBezTo>
                  <a:cubicBezTo>
                    <a:pt x="233306" y="25473"/>
                    <a:pt x="232474" y="25462"/>
                    <a:pt x="231639" y="25438"/>
                  </a:cubicBezTo>
                  <a:cubicBezTo>
                    <a:pt x="198088" y="24478"/>
                    <a:pt x="167357" y="7953"/>
                    <a:pt x="133635" y="7953"/>
                  </a:cubicBezTo>
                  <a:cubicBezTo>
                    <a:pt x="133124" y="7953"/>
                    <a:pt x="132613" y="7957"/>
                    <a:pt x="132101" y="7965"/>
                  </a:cubicBezTo>
                  <a:cubicBezTo>
                    <a:pt x="117639" y="8182"/>
                    <a:pt x="106719" y="11293"/>
                    <a:pt x="94901" y="20335"/>
                  </a:cubicBezTo>
                  <a:cubicBezTo>
                    <a:pt x="84238" y="28505"/>
                    <a:pt x="75944" y="35426"/>
                    <a:pt x="62519" y="37195"/>
                  </a:cubicBezTo>
                  <a:cubicBezTo>
                    <a:pt x="60468" y="37465"/>
                    <a:pt x="58464" y="37594"/>
                    <a:pt x="56503" y="37594"/>
                  </a:cubicBezTo>
                  <a:cubicBezTo>
                    <a:pt x="32833" y="37594"/>
                    <a:pt x="15535" y="18695"/>
                    <a:pt x="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-125" y="2546634"/>
              <a:ext cx="9144255" cy="690339"/>
            </a:xfrm>
            <a:custGeom>
              <a:rect b="b" l="l" r="r" t="t"/>
              <a:pathLst>
                <a:path extrusionOk="0" h="41662" w="285691">
                  <a:moveTo>
                    <a:pt x="0" y="0"/>
                  </a:moveTo>
                  <a:lnTo>
                    <a:pt x="0" y="4148"/>
                  </a:lnTo>
                  <a:cubicBezTo>
                    <a:pt x="16432" y="23499"/>
                    <a:pt x="33389" y="41662"/>
                    <a:pt x="57740" y="41662"/>
                  </a:cubicBezTo>
                  <a:cubicBezTo>
                    <a:pt x="59898" y="41662"/>
                    <a:pt x="62114" y="41519"/>
                    <a:pt x="64393" y="41222"/>
                  </a:cubicBezTo>
                  <a:cubicBezTo>
                    <a:pt x="76274" y="39677"/>
                    <a:pt x="85038" y="34624"/>
                    <a:pt x="95466" y="28709"/>
                  </a:cubicBezTo>
                  <a:cubicBezTo>
                    <a:pt x="107383" y="21942"/>
                    <a:pt x="118885" y="20006"/>
                    <a:pt x="132305" y="19814"/>
                  </a:cubicBezTo>
                  <a:cubicBezTo>
                    <a:pt x="133110" y="19802"/>
                    <a:pt x="133914" y="19796"/>
                    <a:pt x="134718" y="19796"/>
                  </a:cubicBezTo>
                  <a:cubicBezTo>
                    <a:pt x="165317" y="19796"/>
                    <a:pt x="195023" y="27998"/>
                    <a:pt x="225524" y="29310"/>
                  </a:cubicBezTo>
                  <a:cubicBezTo>
                    <a:pt x="227149" y="29381"/>
                    <a:pt x="228764" y="29415"/>
                    <a:pt x="230372" y="29415"/>
                  </a:cubicBezTo>
                  <a:cubicBezTo>
                    <a:pt x="249709" y="29415"/>
                    <a:pt x="267845" y="24496"/>
                    <a:pt x="285690" y="18324"/>
                  </a:cubicBezTo>
                  <a:lnTo>
                    <a:pt x="285690" y="13663"/>
                  </a:lnTo>
                  <a:cubicBezTo>
                    <a:pt x="267876" y="20144"/>
                    <a:pt x="249745" y="25360"/>
                    <a:pt x="230243" y="25360"/>
                  </a:cubicBezTo>
                  <a:cubicBezTo>
                    <a:pt x="228679" y="25360"/>
                    <a:pt x="227106" y="25326"/>
                    <a:pt x="225524" y="25257"/>
                  </a:cubicBezTo>
                  <a:cubicBezTo>
                    <a:pt x="194875" y="23921"/>
                    <a:pt x="165429" y="14288"/>
                    <a:pt x="134644" y="14288"/>
                  </a:cubicBezTo>
                  <a:cubicBezTo>
                    <a:pt x="133851" y="14288"/>
                    <a:pt x="133057" y="14295"/>
                    <a:pt x="132262" y="14308"/>
                  </a:cubicBezTo>
                  <a:cubicBezTo>
                    <a:pt x="118593" y="14531"/>
                    <a:pt x="107377" y="16338"/>
                    <a:pt x="95434" y="23700"/>
                  </a:cubicBezTo>
                  <a:cubicBezTo>
                    <a:pt x="85032" y="30112"/>
                    <a:pt x="76509" y="35549"/>
                    <a:pt x="64393" y="37169"/>
                  </a:cubicBezTo>
                  <a:cubicBezTo>
                    <a:pt x="62104" y="37475"/>
                    <a:pt x="59878" y="37621"/>
                    <a:pt x="57709" y="37621"/>
                  </a:cubicBezTo>
                  <a:cubicBezTo>
                    <a:pt x="33421" y="37621"/>
                    <a:pt x="16337" y="19233"/>
                    <a:pt x="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-125" y="2223483"/>
              <a:ext cx="9144255" cy="712543"/>
            </a:xfrm>
            <a:custGeom>
              <a:rect b="b" l="l" r="r" t="t"/>
              <a:pathLst>
                <a:path extrusionOk="0" h="43002" w="285691">
                  <a:moveTo>
                    <a:pt x="132567" y="0"/>
                  </a:moveTo>
                  <a:cubicBezTo>
                    <a:pt x="132302" y="0"/>
                    <a:pt x="132037" y="2"/>
                    <a:pt x="131771" y="5"/>
                  </a:cubicBezTo>
                  <a:cubicBezTo>
                    <a:pt x="116341" y="171"/>
                    <a:pt x="105490" y="5324"/>
                    <a:pt x="94280" y="16752"/>
                  </a:cubicBezTo>
                  <a:cubicBezTo>
                    <a:pt x="84038" y="27186"/>
                    <a:pt x="75491" y="36291"/>
                    <a:pt x="60812" y="38502"/>
                  </a:cubicBezTo>
                  <a:cubicBezTo>
                    <a:pt x="58810" y="38803"/>
                    <a:pt x="56844" y="38947"/>
                    <a:pt x="54913" y="38947"/>
                  </a:cubicBezTo>
                  <a:cubicBezTo>
                    <a:pt x="32552" y="38947"/>
                    <a:pt x="14799" y="19662"/>
                    <a:pt x="0" y="1543"/>
                  </a:cubicBezTo>
                  <a:lnTo>
                    <a:pt x="0" y="5460"/>
                  </a:lnTo>
                  <a:cubicBezTo>
                    <a:pt x="15209" y="23794"/>
                    <a:pt x="32545" y="43001"/>
                    <a:pt x="55670" y="43001"/>
                  </a:cubicBezTo>
                  <a:cubicBezTo>
                    <a:pt x="57895" y="43001"/>
                    <a:pt x="60175" y="42823"/>
                    <a:pt x="62512" y="42449"/>
                  </a:cubicBezTo>
                  <a:cubicBezTo>
                    <a:pt x="76397" y="40227"/>
                    <a:pt x="84349" y="32220"/>
                    <a:pt x="94815" y="23021"/>
                  </a:cubicBezTo>
                  <a:cubicBezTo>
                    <a:pt x="106335" y="12891"/>
                    <a:pt x="117055" y="8886"/>
                    <a:pt x="131952" y="8651"/>
                  </a:cubicBezTo>
                  <a:cubicBezTo>
                    <a:pt x="132403" y="8644"/>
                    <a:pt x="132853" y="8640"/>
                    <a:pt x="133302" y="8640"/>
                  </a:cubicBezTo>
                  <a:cubicBezTo>
                    <a:pt x="167649" y="8640"/>
                    <a:pt x="197567" y="29223"/>
                    <a:pt x="231639" y="30792"/>
                  </a:cubicBezTo>
                  <a:cubicBezTo>
                    <a:pt x="232828" y="30847"/>
                    <a:pt x="234010" y="30873"/>
                    <a:pt x="235183" y="30873"/>
                  </a:cubicBezTo>
                  <a:cubicBezTo>
                    <a:pt x="253416" y="30873"/>
                    <a:pt x="269770" y="24461"/>
                    <a:pt x="285690" y="16478"/>
                  </a:cubicBezTo>
                  <a:lnTo>
                    <a:pt x="285690" y="10644"/>
                  </a:lnTo>
                  <a:cubicBezTo>
                    <a:pt x="269952" y="19464"/>
                    <a:pt x="253785" y="26634"/>
                    <a:pt x="235448" y="26634"/>
                  </a:cubicBezTo>
                  <a:cubicBezTo>
                    <a:pt x="233498" y="26634"/>
                    <a:pt x="231523" y="26553"/>
                    <a:pt x="229522" y="26384"/>
                  </a:cubicBezTo>
                  <a:cubicBezTo>
                    <a:pt x="195611" y="23521"/>
                    <a:pt x="167057" y="0"/>
                    <a:pt x="1325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-125" y="1906547"/>
              <a:ext cx="9144255" cy="879966"/>
            </a:xfrm>
            <a:custGeom>
              <a:rect b="b" l="l" r="r" t="t"/>
              <a:pathLst>
                <a:path extrusionOk="0" h="53106" w="285691">
                  <a:moveTo>
                    <a:pt x="132665" y="1"/>
                  </a:moveTo>
                  <a:cubicBezTo>
                    <a:pt x="132277" y="1"/>
                    <a:pt x="131889" y="5"/>
                    <a:pt x="131499" y="12"/>
                  </a:cubicBezTo>
                  <a:cubicBezTo>
                    <a:pt x="97477" y="663"/>
                    <a:pt x="92598" y="40178"/>
                    <a:pt x="62711" y="47769"/>
                  </a:cubicBezTo>
                  <a:cubicBezTo>
                    <a:pt x="59643" y="48549"/>
                    <a:pt x="56647" y="48912"/>
                    <a:pt x="53723" y="48912"/>
                  </a:cubicBezTo>
                  <a:cubicBezTo>
                    <a:pt x="32101" y="48912"/>
                    <a:pt x="14392" y="29077"/>
                    <a:pt x="0" y="11520"/>
                  </a:cubicBezTo>
                  <a:lnTo>
                    <a:pt x="0" y="15766"/>
                  </a:lnTo>
                  <a:cubicBezTo>
                    <a:pt x="14529" y="33607"/>
                    <a:pt x="32295" y="53106"/>
                    <a:pt x="54128" y="53106"/>
                  </a:cubicBezTo>
                  <a:cubicBezTo>
                    <a:pt x="56313" y="53106"/>
                    <a:pt x="58539" y="52911"/>
                    <a:pt x="60806" y="52499"/>
                  </a:cubicBezTo>
                  <a:cubicBezTo>
                    <a:pt x="90779" y="47068"/>
                    <a:pt x="98749" y="9006"/>
                    <a:pt x="131597" y="8633"/>
                  </a:cubicBezTo>
                  <a:cubicBezTo>
                    <a:pt x="131849" y="8630"/>
                    <a:pt x="132101" y="8629"/>
                    <a:pt x="132353" y="8629"/>
                  </a:cubicBezTo>
                  <a:cubicBezTo>
                    <a:pt x="167594" y="8629"/>
                    <a:pt x="195095" y="36524"/>
                    <a:pt x="229516" y="40383"/>
                  </a:cubicBezTo>
                  <a:cubicBezTo>
                    <a:pt x="231868" y="40647"/>
                    <a:pt x="234176" y="40772"/>
                    <a:pt x="236446" y="40772"/>
                  </a:cubicBezTo>
                  <a:cubicBezTo>
                    <a:pt x="254675" y="40772"/>
                    <a:pt x="270405" y="32678"/>
                    <a:pt x="285690" y="22842"/>
                  </a:cubicBezTo>
                  <a:lnTo>
                    <a:pt x="285690" y="16603"/>
                  </a:lnTo>
                  <a:cubicBezTo>
                    <a:pt x="270596" y="27441"/>
                    <a:pt x="255072" y="36514"/>
                    <a:pt x="236659" y="36514"/>
                  </a:cubicBezTo>
                  <a:cubicBezTo>
                    <a:pt x="233643" y="36514"/>
                    <a:pt x="230550" y="36271"/>
                    <a:pt x="227368" y="35752"/>
                  </a:cubicBezTo>
                  <a:cubicBezTo>
                    <a:pt x="193608" y="30252"/>
                    <a:pt x="167682" y="1"/>
                    <a:pt x="132665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2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7"/>
          <p:cNvSpPr txBox="1"/>
          <p:nvPr>
            <p:ph idx="1" type="subTitle"/>
          </p:nvPr>
        </p:nvSpPr>
        <p:spPr>
          <a:xfrm>
            <a:off x="771987" y="3446771"/>
            <a:ext cx="2132700" cy="9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56" name="Google Shape;456;p37"/>
          <p:cNvSpPr txBox="1"/>
          <p:nvPr>
            <p:ph idx="2" type="subTitle"/>
          </p:nvPr>
        </p:nvSpPr>
        <p:spPr>
          <a:xfrm>
            <a:off x="771987" y="3120675"/>
            <a:ext cx="2132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Hanuman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57" name="Google Shape;457;p37"/>
          <p:cNvSpPr txBox="1"/>
          <p:nvPr>
            <p:ph idx="3" type="subTitle"/>
          </p:nvPr>
        </p:nvSpPr>
        <p:spPr>
          <a:xfrm>
            <a:off x="3515290" y="3448999"/>
            <a:ext cx="2113500" cy="9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58" name="Google Shape;458;p37"/>
          <p:cNvSpPr txBox="1"/>
          <p:nvPr>
            <p:ph idx="4" type="subTitle"/>
          </p:nvPr>
        </p:nvSpPr>
        <p:spPr>
          <a:xfrm>
            <a:off x="3515290" y="3120675"/>
            <a:ext cx="21135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Hanuman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59" name="Google Shape;459;p37"/>
          <p:cNvSpPr txBox="1"/>
          <p:nvPr>
            <p:ph idx="5" type="subTitle"/>
          </p:nvPr>
        </p:nvSpPr>
        <p:spPr>
          <a:xfrm>
            <a:off x="6258513" y="3120675"/>
            <a:ext cx="21135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Hanuman"/>
              <a:buNone/>
              <a:defRPr sz="2000"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0" name="Google Shape;460;p37"/>
          <p:cNvSpPr txBox="1"/>
          <p:nvPr>
            <p:ph idx="6" type="subTitle"/>
          </p:nvPr>
        </p:nvSpPr>
        <p:spPr>
          <a:xfrm>
            <a:off x="6258513" y="3449003"/>
            <a:ext cx="21135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1" name="Google Shape;461;p37"/>
          <p:cNvSpPr txBox="1"/>
          <p:nvPr>
            <p:ph type="title"/>
          </p:nvPr>
        </p:nvSpPr>
        <p:spPr>
          <a:xfrm>
            <a:off x="771987" y="2166750"/>
            <a:ext cx="1318500" cy="8046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0" sz="4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2" name="Google Shape;462;p37"/>
          <p:cNvSpPr txBox="1"/>
          <p:nvPr>
            <p:ph idx="7" type="title"/>
          </p:nvPr>
        </p:nvSpPr>
        <p:spPr>
          <a:xfrm>
            <a:off x="3515290" y="2166750"/>
            <a:ext cx="1318500" cy="8046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0" sz="4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3" name="Google Shape;463;p37"/>
          <p:cNvSpPr txBox="1"/>
          <p:nvPr>
            <p:ph idx="8" type="title"/>
          </p:nvPr>
        </p:nvSpPr>
        <p:spPr>
          <a:xfrm>
            <a:off x="6258513" y="2166750"/>
            <a:ext cx="1318500" cy="8046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b="0" sz="40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4" name="Google Shape;464;p37"/>
          <p:cNvSpPr txBox="1"/>
          <p:nvPr>
            <p:ph idx="9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65" name="Google Shape;465;p37"/>
          <p:cNvGrpSpPr/>
          <p:nvPr/>
        </p:nvGrpSpPr>
        <p:grpSpPr>
          <a:xfrm>
            <a:off x="-233825" y="262887"/>
            <a:ext cx="6301136" cy="382099"/>
            <a:chOff x="-233825" y="262887"/>
            <a:chExt cx="6301136" cy="382099"/>
          </a:xfrm>
        </p:grpSpPr>
        <p:cxnSp>
          <p:nvCxnSpPr>
            <p:cNvPr id="466" name="Google Shape;466;p37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67" name="Google Shape;467;p37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468" name="Google Shape;468;p37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37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37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71" name="Google Shape;471;p37"/>
          <p:cNvGrpSpPr/>
          <p:nvPr/>
        </p:nvGrpSpPr>
        <p:grpSpPr>
          <a:xfrm flipH="1">
            <a:off x="3205786" y="4496687"/>
            <a:ext cx="6301136" cy="382099"/>
            <a:chOff x="-233825" y="262887"/>
            <a:chExt cx="6301136" cy="382099"/>
          </a:xfrm>
        </p:grpSpPr>
        <p:cxnSp>
          <p:nvCxnSpPr>
            <p:cNvPr id="472" name="Google Shape;472;p37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473" name="Google Shape;473;p37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474" name="Google Shape;474;p37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37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37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8"/>
          <p:cNvSpPr txBox="1"/>
          <p:nvPr>
            <p:ph type="ctrTitle"/>
          </p:nvPr>
        </p:nvSpPr>
        <p:spPr>
          <a:xfrm>
            <a:off x="2698500" y="669825"/>
            <a:ext cx="3747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9" name="Google Shape;479;p38"/>
          <p:cNvSpPr txBox="1"/>
          <p:nvPr>
            <p:ph idx="1" type="subTitle"/>
          </p:nvPr>
        </p:nvSpPr>
        <p:spPr>
          <a:xfrm>
            <a:off x="2698488" y="2143525"/>
            <a:ext cx="3747000" cy="113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0" name="Google Shape;480;p38"/>
          <p:cNvSpPr txBox="1"/>
          <p:nvPr/>
        </p:nvSpPr>
        <p:spPr>
          <a:xfrm>
            <a:off x="2429988" y="3488500"/>
            <a:ext cx="42840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rgbClr val="666666"/>
                </a:solidFill>
                <a:latin typeface="Jura"/>
                <a:ea typeface="Jura"/>
                <a:cs typeface="Jura"/>
                <a:sym typeface="Jura"/>
              </a:rPr>
              <a:t>Matas Kasparavičius ir Smiltė Bazevičiūtė Ib.</a:t>
            </a:r>
            <a:endParaRPr>
              <a:solidFill>
                <a:srgbClr val="666666"/>
              </a:solidFill>
              <a:latin typeface="Jura"/>
              <a:ea typeface="Jura"/>
              <a:cs typeface="Jura"/>
              <a:sym typeface="Jur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>
                <a:solidFill>
                  <a:srgbClr val="666666"/>
                </a:solidFill>
                <a:latin typeface="Jura"/>
                <a:ea typeface="Jura"/>
                <a:cs typeface="Jura"/>
                <a:sym typeface="Jura"/>
              </a:rPr>
              <a:t>Temos šaltinis: Freepik</a:t>
            </a:r>
            <a:endParaRPr b="1" i="0" sz="1400" u="none" cap="none" strike="noStrike">
              <a:solidFill>
                <a:srgbClr val="666666"/>
              </a:solidFill>
              <a:latin typeface="Jura"/>
              <a:ea typeface="Jura"/>
              <a:cs typeface="Jura"/>
              <a:sym typeface="Jura"/>
            </a:endParaRPr>
          </a:p>
        </p:txBody>
      </p:sp>
      <p:grpSp>
        <p:nvGrpSpPr>
          <p:cNvPr id="481" name="Google Shape;481;p38"/>
          <p:cNvGrpSpPr/>
          <p:nvPr/>
        </p:nvGrpSpPr>
        <p:grpSpPr>
          <a:xfrm flipH="1" rot="-5400000">
            <a:off x="-3617782" y="2005869"/>
            <a:ext cx="7610763" cy="832396"/>
            <a:chOff x="-71925" y="-884100"/>
            <a:chExt cx="9144255" cy="1188797"/>
          </a:xfrm>
        </p:grpSpPr>
        <p:sp>
          <p:nvSpPr>
            <p:cNvPr id="482" name="Google Shape;482;p38"/>
            <p:cNvSpPr/>
            <p:nvPr/>
          </p:nvSpPr>
          <p:spPr>
            <a:xfrm>
              <a:off x="-71925" y="-884100"/>
              <a:ext cx="3175016" cy="741739"/>
            </a:xfrm>
            <a:custGeom>
              <a:rect b="b" l="l" r="r" t="t"/>
              <a:pathLst>
                <a:path extrusionOk="0" h="44764" w="99196">
                  <a:moveTo>
                    <a:pt x="96826" y="0"/>
                  </a:moveTo>
                  <a:cubicBezTo>
                    <a:pt x="87993" y="14934"/>
                    <a:pt x="80556" y="32035"/>
                    <a:pt x="64567" y="38354"/>
                  </a:cubicBezTo>
                  <a:cubicBezTo>
                    <a:pt x="60625" y="39913"/>
                    <a:pt x="56746" y="40615"/>
                    <a:pt x="52946" y="40615"/>
                  </a:cubicBezTo>
                  <a:cubicBezTo>
                    <a:pt x="32157" y="40615"/>
                    <a:pt x="13718" y="19608"/>
                    <a:pt x="0" y="2967"/>
                  </a:cubicBezTo>
                  <a:lnTo>
                    <a:pt x="0" y="7107"/>
                  </a:lnTo>
                  <a:cubicBezTo>
                    <a:pt x="13714" y="23750"/>
                    <a:pt x="32154" y="44764"/>
                    <a:pt x="52946" y="44764"/>
                  </a:cubicBezTo>
                  <a:cubicBezTo>
                    <a:pt x="56744" y="44764"/>
                    <a:pt x="60620" y="44063"/>
                    <a:pt x="64560" y="42506"/>
                  </a:cubicBezTo>
                  <a:cubicBezTo>
                    <a:pt x="82058" y="35592"/>
                    <a:pt x="89185" y="15722"/>
                    <a:pt x="9919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-20108" y="-884100"/>
              <a:ext cx="2963286" cy="591317"/>
            </a:xfrm>
            <a:custGeom>
              <a:rect b="b" l="l" r="r" t="t"/>
              <a:pathLst>
                <a:path extrusionOk="0" h="35686" w="92581">
                  <a:moveTo>
                    <a:pt x="0" y="0"/>
                  </a:moveTo>
                  <a:cubicBezTo>
                    <a:pt x="13539" y="16291"/>
                    <a:pt x="31336" y="35685"/>
                    <a:pt x="51325" y="35685"/>
                  </a:cubicBezTo>
                  <a:cubicBezTo>
                    <a:pt x="55137" y="35685"/>
                    <a:pt x="59029" y="34980"/>
                    <a:pt x="62986" y="33413"/>
                  </a:cubicBezTo>
                  <a:cubicBezTo>
                    <a:pt x="77218" y="27771"/>
                    <a:pt x="84802" y="13613"/>
                    <a:pt x="92580" y="0"/>
                  </a:cubicBezTo>
                  <a:lnTo>
                    <a:pt x="90408" y="0"/>
                  </a:lnTo>
                  <a:cubicBezTo>
                    <a:pt x="83313" y="12253"/>
                    <a:pt x="75803" y="24165"/>
                    <a:pt x="63023" y="29236"/>
                  </a:cubicBezTo>
                  <a:cubicBezTo>
                    <a:pt x="59050" y="30812"/>
                    <a:pt x="55143" y="31522"/>
                    <a:pt x="51318" y="31522"/>
                  </a:cubicBezTo>
                  <a:cubicBezTo>
                    <a:pt x="33004" y="31522"/>
                    <a:pt x="16543" y="15259"/>
                    <a:pt x="3495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-71925" y="-884100"/>
              <a:ext cx="3386650" cy="891400"/>
            </a:xfrm>
            <a:custGeom>
              <a:rect b="b" l="l" r="r" t="t"/>
              <a:pathLst>
                <a:path extrusionOk="0" h="53796" w="105808">
                  <a:moveTo>
                    <a:pt x="102436" y="0"/>
                  </a:moveTo>
                  <a:cubicBezTo>
                    <a:pt x="90488" y="16145"/>
                    <a:pt x="83963" y="39750"/>
                    <a:pt x="64567" y="47422"/>
                  </a:cubicBezTo>
                  <a:cubicBezTo>
                    <a:pt x="60625" y="48981"/>
                    <a:pt x="56747" y="49682"/>
                    <a:pt x="52947" y="49682"/>
                  </a:cubicBezTo>
                  <a:cubicBezTo>
                    <a:pt x="32156" y="49682"/>
                    <a:pt x="13712" y="28671"/>
                    <a:pt x="0" y="12029"/>
                  </a:cubicBezTo>
                  <a:lnTo>
                    <a:pt x="0" y="16175"/>
                  </a:lnTo>
                  <a:cubicBezTo>
                    <a:pt x="13707" y="32812"/>
                    <a:pt x="32119" y="53795"/>
                    <a:pt x="52888" y="53795"/>
                  </a:cubicBezTo>
                  <a:cubicBezTo>
                    <a:pt x="56714" y="53795"/>
                    <a:pt x="60620" y="53083"/>
                    <a:pt x="64591" y="51501"/>
                  </a:cubicBezTo>
                  <a:cubicBezTo>
                    <a:pt x="85653" y="43115"/>
                    <a:pt x="91549" y="15871"/>
                    <a:pt x="10580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5229039" y="-884100"/>
              <a:ext cx="3843012" cy="684043"/>
            </a:xfrm>
            <a:custGeom>
              <a:rect b="b" l="l" r="r" t="t"/>
              <a:pathLst>
                <a:path extrusionOk="0" h="41282" w="120066">
                  <a:moveTo>
                    <a:pt x="0" y="0"/>
                  </a:moveTo>
                  <a:cubicBezTo>
                    <a:pt x="19721" y="13196"/>
                    <a:pt x="36784" y="33544"/>
                    <a:pt x="59558" y="39608"/>
                  </a:cubicBezTo>
                  <a:cubicBezTo>
                    <a:pt x="63838" y="40749"/>
                    <a:pt x="67923" y="41282"/>
                    <a:pt x="71837" y="41282"/>
                  </a:cubicBezTo>
                  <a:cubicBezTo>
                    <a:pt x="89348" y="41282"/>
                    <a:pt x="103431" y="30623"/>
                    <a:pt x="116149" y="16058"/>
                  </a:cubicBezTo>
                  <a:cubicBezTo>
                    <a:pt x="117476" y="14531"/>
                    <a:pt x="118780" y="13017"/>
                    <a:pt x="120065" y="11508"/>
                  </a:cubicBezTo>
                  <a:lnTo>
                    <a:pt x="120065" y="7362"/>
                  </a:lnTo>
                  <a:cubicBezTo>
                    <a:pt x="118780" y="8876"/>
                    <a:pt x="117484" y="10397"/>
                    <a:pt x="116155" y="11924"/>
                  </a:cubicBezTo>
                  <a:cubicBezTo>
                    <a:pt x="103450" y="26559"/>
                    <a:pt x="89345" y="37178"/>
                    <a:pt x="71798" y="37178"/>
                  </a:cubicBezTo>
                  <a:cubicBezTo>
                    <a:pt x="67888" y="37178"/>
                    <a:pt x="63808" y="36651"/>
                    <a:pt x="59534" y="35524"/>
                  </a:cubicBezTo>
                  <a:cubicBezTo>
                    <a:pt x="38968" y="30104"/>
                    <a:pt x="23197" y="13023"/>
                    <a:pt x="591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38"/>
            <p:cNvSpPr/>
            <p:nvPr/>
          </p:nvSpPr>
          <p:spPr>
            <a:xfrm>
              <a:off x="229826" y="-884100"/>
              <a:ext cx="2557367" cy="440530"/>
            </a:xfrm>
            <a:custGeom>
              <a:rect b="b" l="l" r="r" t="t"/>
              <a:pathLst>
                <a:path extrusionOk="0" h="26586" w="79899">
                  <a:moveTo>
                    <a:pt x="0" y="0"/>
                  </a:moveTo>
                  <a:cubicBezTo>
                    <a:pt x="12284" y="13640"/>
                    <a:pt x="27148" y="26585"/>
                    <a:pt x="43505" y="26585"/>
                  </a:cubicBezTo>
                  <a:cubicBezTo>
                    <a:pt x="47349" y="26585"/>
                    <a:pt x="51275" y="25871"/>
                    <a:pt x="55269" y="24282"/>
                  </a:cubicBezTo>
                  <a:cubicBezTo>
                    <a:pt x="66312" y="19888"/>
                    <a:pt x="73506" y="10416"/>
                    <a:pt x="79898" y="0"/>
                  </a:cubicBezTo>
                  <a:lnTo>
                    <a:pt x="77403" y="0"/>
                  </a:lnTo>
                  <a:cubicBezTo>
                    <a:pt x="71581" y="8715"/>
                    <a:pt x="64860" y="16300"/>
                    <a:pt x="55318" y="20099"/>
                  </a:cubicBezTo>
                  <a:cubicBezTo>
                    <a:pt x="51302" y="21702"/>
                    <a:pt x="47357" y="22423"/>
                    <a:pt x="43495" y="22423"/>
                  </a:cubicBezTo>
                  <a:cubicBezTo>
                    <a:pt x="28811" y="22423"/>
                    <a:pt x="15339" y="12001"/>
                    <a:pt x="38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-71925" y="-884100"/>
              <a:ext cx="9144255" cy="1039121"/>
            </a:xfrm>
            <a:custGeom>
              <a:rect b="b" l="l" r="r" t="t"/>
              <a:pathLst>
                <a:path extrusionOk="0" h="62711" w="285691">
                  <a:moveTo>
                    <a:pt x="112709" y="0"/>
                  </a:moveTo>
                  <a:cubicBezTo>
                    <a:pt x="93219" y="13413"/>
                    <a:pt x="88240" y="46765"/>
                    <a:pt x="64591" y="56268"/>
                  </a:cubicBezTo>
                  <a:cubicBezTo>
                    <a:pt x="60565" y="57886"/>
                    <a:pt x="56610" y="58613"/>
                    <a:pt x="52740" y="58613"/>
                  </a:cubicBezTo>
                  <a:cubicBezTo>
                    <a:pt x="32008" y="58613"/>
                    <a:pt x="13710" y="37742"/>
                    <a:pt x="0" y="21099"/>
                  </a:cubicBezTo>
                  <a:lnTo>
                    <a:pt x="0" y="25245"/>
                  </a:lnTo>
                  <a:cubicBezTo>
                    <a:pt x="13779" y="41962"/>
                    <a:pt x="31983" y="62711"/>
                    <a:pt x="52783" y="62711"/>
                  </a:cubicBezTo>
                  <a:cubicBezTo>
                    <a:pt x="56634" y="62711"/>
                    <a:pt x="60574" y="61999"/>
                    <a:pt x="64591" y="60420"/>
                  </a:cubicBezTo>
                  <a:cubicBezTo>
                    <a:pt x="93927" y="48882"/>
                    <a:pt x="95267" y="1223"/>
                    <a:pt x="131046" y="708"/>
                  </a:cubicBezTo>
                  <a:cubicBezTo>
                    <a:pt x="131287" y="704"/>
                    <a:pt x="131528" y="702"/>
                    <a:pt x="131768" y="702"/>
                  </a:cubicBezTo>
                  <a:cubicBezTo>
                    <a:pt x="168136" y="702"/>
                    <a:pt x="191428" y="39679"/>
                    <a:pt x="225177" y="48527"/>
                  </a:cubicBezTo>
                  <a:cubicBezTo>
                    <a:pt x="229412" y="49637"/>
                    <a:pt x="233468" y="50153"/>
                    <a:pt x="237367" y="50153"/>
                  </a:cubicBezTo>
                  <a:cubicBezTo>
                    <a:pt x="254891" y="50153"/>
                    <a:pt x="269258" y="39735"/>
                    <a:pt x="282611" y="25970"/>
                  </a:cubicBezTo>
                  <a:cubicBezTo>
                    <a:pt x="283648" y="24897"/>
                    <a:pt x="284673" y="23829"/>
                    <a:pt x="285690" y="22767"/>
                  </a:cubicBezTo>
                  <a:lnTo>
                    <a:pt x="285690" y="17181"/>
                  </a:lnTo>
                  <a:cubicBezTo>
                    <a:pt x="284487" y="18529"/>
                    <a:pt x="283264" y="19876"/>
                    <a:pt x="282029" y="21234"/>
                  </a:cubicBezTo>
                  <a:cubicBezTo>
                    <a:pt x="269068" y="35407"/>
                    <a:pt x="254906" y="46062"/>
                    <a:pt x="237442" y="46062"/>
                  </a:cubicBezTo>
                  <a:cubicBezTo>
                    <a:pt x="233527" y="46062"/>
                    <a:pt x="229447" y="45527"/>
                    <a:pt x="225177" y="44375"/>
                  </a:cubicBezTo>
                  <a:cubicBezTo>
                    <a:pt x="198970" y="37311"/>
                    <a:pt x="179617" y="11539"/>
                    <a:pt x="155291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38"/>
            <p:cNvSpPr/>
            <p:nvPr/>
          </p:nvSpPr>
          <p:spPr>
            <a:xfrm>
              <a:off x="5630552" y="-884100"/>
              <a:ext cx="3441478" cy="534747"/>
            </a:xfrm>
            <a:custGeom>
              <a:rect b="b" l="l" r="r" t="t"/>
              <a:pathLst>
                <a:path extrusionOk="0" h="32272" w="107521">
                  <a:moveTo>
                    <a:pt x="0" y="0"/>
                  </a:moveTo>
                  <a:cubicBezTo>
                    <a:pt x="14780" y="12129"/>
                    <a:pt x="29000" y="25858"/>
                    <a:pt x="46975" y="30614"/>
                  </a:cubicBezTo>
                  <a:cubicBezTo>
                    <a:pt x="51247" y="31743"/>
                    <a:pt x="55326" y="32271"/>
                    <a:pt x="59235" y="32271"/>
                  </a:cubicBezTo>
                  <a:cubicBezTo>
                    <a:pt x="76787" y="32271"/>
                    <a:pt x="90909" y="21627"/>
                    <a:pt x="103610" y="7002"/>
                  </a:cubicBezTo>
                  <a:cubicBezTo>
                    <a:pt x="104939" y="5475"/>
                    <a:pt x="106235" y="3954"/>
                    <a:pt x="107520" y="2446"/>
                  </a:cubicBezTo>
                  <a:lnTo>
                    <a:pt x="107520" y="0"/>
                  </a:lnTo>
                  <a:lnTo>
                    <a:pt x="106068" y="0"/>
                  </a:lnTo>
                  <a:cubicBezTo>
                    <a:pt x="105255" y="950"/>
                    <a:pt x="104441" y="1899"/>
                    <a:pt x="103610" y="2856"/>
                  </a:cubicBezTo>
                  <a:cubicBezTo>
                    <a:pt x="90929" y="17458"/>
                    <a:pt x="76798" y="28134"/>
                    <a:pt x="59264" y="28134"/>
                  </a:cubicBezTo>
                  <a:cubicBezTo>
                    <a:pt x="55349" y="28134"/>
                    <a:pt x="51265" y="27601"/>
                    <a:pt x="46989" y="26462"/>
                  </a:cubicBezTo>
                  <a:cubicBezTo>
                    <a:pt x="31147" y="22240"/>
                    <a:pt x="18312" y="10975"/>
                    <a:pt x="542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6395812" y="-884100"/>
              <a:ext cx="2200164" cy="234548"/>
            </a:xfrm>
            <a:custGeom>
              <a:rect b="b" l="l" r="r" t="t"/>
              <a:pathLst>
                <a:path extrusionOk="0" h="14155" w="68739">
                  <a:moveTo>
                    <a:pt x="0" y="0"/>
                  </a:moveTo>
                  <a:cubicBezTo>
                    <a:pt x="7125" y="5463"/>
                    <a:pt x="14686" y="10000"/>
                    <a:pt x="23202" y="12384"/>
                  </a:cubicBezTo>
                  <a:cubicBezTo>
                    <a:pt x="27518" y="13593"/>
                    <a:pt x="31646" y="14155"/>
                    <a:pt x="35605" y="14155"/>
                  </a:cubicBezTo>
                  <a:cubicBezTo>
                    <a:pt x="48131" y="14155"/>
                    <a:pt x="58970" y="8533"/>
                    <a:pt x="68739" y="0"/>
                  </a:cubicBezTo>
                  <a:lnTo>
                    <a:pt x="63580" y="0"/>
                  </a:lnTo>
                  <a:cubicBezTo>
                    <a:pt x="55205" y="6153"/>
                    <a:pt x="46017" y="10012"/>
                    <a:pt x="35699" y="10012"/>
                  </a:cubicBezTo>
                  <a:cubicBezTo>
                    <a:pt x="31726" y="10012"/>
                    <a:pt x="27585" y="9440"/>
                    <a:pt x="23258" y="8205"/>
                  </a:cubicBezTo>
                  <a:cubicBezTo>
                    <a:pt x="17107" y="6455"/>
                    <a:pt x="11483" y="3563"/>
                    <a:pt x="61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8"/>
            <p:cNvSpPr/>
            <p:nvPr/>
          </p:nvSpPr>
          <p:spPr>
            <a:xfrm>
              <a:off x="511125" y="-884100"/>
              <a:ext cx="2087945" cy="289743"/>
            </a:xfrm>
            <a:custGeom>
              <a:rect b="b" l="l" r="r" t="t"/>
              <a:pathLst>
                <a:path extrusionOk="0" h="17486" w="65233">
                  <a:moveTo>
                    <a:pt x="1" y="0"/>
                  </a:moveTo>
                  <a:cubicBezTo>
                    <a:pt x="10344" y="9788"/>
                    <a:pt x="22072" y="17486"/>
                    <a:pt x="34705" y="17486"/>
                  </a:cubicBezTo>
                  <a:cubicBezTo>
                    <a:pt x="38585" y="17486"/>
                    <a:pt x="42549" y="16760"/>
                    <a:pt x="46586" y="15146"/>
                  </a:cubicBezTo>
                  <a:cubicBezTo>
                    <a:pt x="54258" y="12073"/>
                    <a:pt x="60148" y="6574"/>
                    <a:pt x="65233" y="0"/>
                  </a:cubicBezTo>
                  <a:lnTo>
                    <a:pt x="61893" y="0"/>
                  </a:lnTo>
                  <a:cubicBezTo>
                    <a:pt x="57578" y="4718"/>
                    <a:pt x="52644" y="8591"/>
                    <a:pt x="46629" y="10969"/>
                  </a:cubicBezTo>
                  <a:cubicBezTo>
                    <a:pt x="42577" y="12574"/>
                    <a:pt x="38602" y="13297"/>
                    <a:pt x="34717" y="13297"/>
                  </a:cubicBezTo>
                  <a:cubicBezTo>
                    <a:pt x="23914" y="13297"/>
                    <a:pt x="13802" y="7711"/>
                    <a:pt x="464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8"/>
            <p:cNvSpPr/>
            <p:nvPr/>
          </p:nvSpPr>
          <p:spPr>
            <a:xfrm>
              <a:off x="6008029" y="-884100"/>
              <a:ext cx="2880227" cy="384673"/>
            </a:xfrm>
            <a:custGeom>
              <a:rect b="b" l="l" r="r" t="t"/>
              <a:pathLst>
                <a:path extrusionOk="0" h="23215" w="89986">
                  <a:moveTo>
                    <a:pt x="0" y="0"/>
                  </a:moveTo>
                  <a:cubicBezTo>
                    <a:pt x="10801" y="9267"/>
                    <a:pt x="21917" y="17920"/>
                    <a:pt x="35225" y="21514"/>
                  </a:cubicBezTo>
                  <a:cubicBezTo>
                    <a:pt x="39512" y="22674"/>
                    <a:pt x="43610" y="23215"/>
                    <a:pt x="47538" y="23215"/>
                  </a:cubicBezTo>
                  <a:cubicBezTo>
                    <a:pt x="64196" y="23215"/>
                    <a:pt x="77810" y="13491"/>
                    <a:pt x="89985" y="0"/>
                  </a:cubicBezTo>
                  <a:lnTo>
                    <a:pt x="86075" y="0"/>
                  </a:lnTo>
                  <a:cubicBezTo>
                    <a:pt x="74929" y="11268"/>
                    <a:pt x="62474" y="19074"/>
                    <a:pt x="47617" y="19074"/>
                  </a:cubicBezTo>
                  <a:cubicBezTo>
                    <a:pt x="43675" y="19074"/>
                    <a:pt x="39563" y="18524"/>
                    <a:pt x="35262" y="17343"/>
                  </a:cubicBezTo>
                  <a:cubicBezTo>
                    <a:pt x="24114" y="14283"/>
                    <a:pt x="14543" y="7609"/>
                    <a:pt x="541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865974" y="-884100"/>
              <a:ext cx="1461847" cy="138608"/>
            </a:xfrm>
            <a:custGeom>
              <a:rect b="b" l="l" r="r" t="t"/>
              <a:pathLst>
                <a:path extrusionOk="0" h="8365" w="45672">
                  <a:moveTo>
                    <a:pt x="0" y="0"/>
                  </a:moveTo>
                  <a:cubicBezTo>
                    <a:pt x="7388" y="5050"/>
                    <a:pt x="15304" y="8365"/>
                    <a:pt x="23633" y="8365"/>
                  </a:cubicBezTo>
                  <a:cubicBezTo>
                    <a:pt x="27529" y="8365"/>
                    <a:pt x="31515" y="7640"/>
                    <a:pt x="35579" y="6027"/>
                  </a:cubicBezTo>
                  <a:cubicBezTo>
                    <a:pt x="39315" y="4544"/>
                    <a:pt x="42643" y="2477"/>
                    <a:pt x="45672" y="0"/>
                  </a:cubicBezTo>
                  <a:lnTo>
                    <a:pt x="39552" y="0"/>
                  </a:lnTo>
                  <a:cubicBezTo>
                    <a:pt x="38286" y="696"/>
                    <a:pt x="36969" y="1323"/>
                    <a:pt x="35591" y="1868"/>
                  </a:cubicBezTo>
                  <a:cubicBezTo>
                    <a:pt x="31522" y="3487"/>
                    <a:pt x="27532" y="4215"/>
                    <a:pt x="23631" y="4215"/>
                  </a:cubicBezTo>
                  <a:cubicBezTo>
                    <a:pt x="17886" y="4215"/>
                    <a:pt x="12336" y="2636"/>
                    <a:pt x="702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8"/>
            <p:cNvSpPr/>
            <p:nvPr/>
          </p:nvSpPr>
          <p:spPr>
            <a:xfrm>
              <a:off x="6875163" y="-884100"/>
              <a:ext cx="1305138" cy="84457"/>
            </a:xfrm>
            <a:custGeom>
              <a:rect b="b" l="l" r="r" t="t"/>
              <a:pathLst>
                <a:path extrusionOk="0" h="5097" w="40776">
                  <a:moveTo>
                    <a:pt x="1" y="0"/>
                  </a:moveTo>
                  <a:cubicBezTo>
                    <a:pt x="2676" y="1303"/>
                    <a:pt x="5444" y="2409"/>
                    <a:pt x="8337" y="3246"/>
                  </a:cubicBezTo>
                  <a:cubicBezTo>
                    <a:pt x="12678" y="4511"/>
                    <a:pt x="16835" y="5096"/>
                    <a:pt x="20825" y="5096"/>
                  </a:cubicBezTo>
                  <a:cubicBezTo>
                    <a:pt x="27978" y="5096"/>
                    <a:pt x="34595" y="3216"/>
                    <a:pt x="40776" y="0"/>
                  </a:cubicBezTo>
                  <a:lnTo>
                    <a:pt x="29560" y="0"/>
                  </a:lnTo>
                  <a:cubicBezTo>
                    <a:pt x="26762" y="617"/>
                    <a:pt x="23881" y="946"/>
                    <a:pt x="20908" y="946"/>
                  </a:cubicBezTo>
                  <a:cubicBezTo>
                    <a:pt x="18049" y="946"/>
                    <a:pt x="15104" y="642"/>
                    <a:pt x="120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8"/>
            <p:cNvSpPr/>
            <p:nvPr/>
          </p:nvSpPr>
          <p:spPr>
            <a:xfrm>
              <a:off x="-71925" y="-728525"/>
              <a:ext cx="9144255" cy="1033222"/>
            </a:xfrm>
            <a:custGeom>
              <a:rect b="b" l="l" r="r" t="t"/>
              <a:pathLst>
                <a:path extrusionOk="0" h="62355" w="285691">
                  <a:moveTo>
                    <a:pt x="131902" y="1"/>
                  </a:moveTo>
                  <a:cubicBezTo>
                    <a:pt x="131656" y="1"/>
                    <a:pt x="131410" y="3"/>
                    <a:pt x="131164" y="6"/>
                  </a:cubicBezTo>
                  <a:cubicBezTo>
                    <a:pt x="96261" y="496"/>
                    <a:pt x="93566" y="45319"/>
                    <a:pt x="64591" y="56088"/>
                  </a:cubicBezTo>
                  <a:cubicBezTo>
                    <a:pt x="60641" y="57556"/>
                    <a:pt x="56776" y="58220"/>
                    <a:pt x="53005" y="58220"/>
                  </a:cubicBezTo>
                  <a:cubicBezTo>
                    <a:pt x="32016" y="58220"/>
                    <a:pt x="13923" y="37656"/>
                    <a:pt x="0" y="20776"/>
                  </a:cubicBezTo>
                  <a:lnTo>
                    <a:pt x="0" y="24984"/>
                  </a:lnTo>
                  <a:cubicBezTo>
                    <a:pt x="14162" y="42293"/>
                    <a:pt x="31943" y="62355"/>
                    <a:pt x="53175" y="62355"/>
                  </a:cubicBezTo>
                  <a:cubicBezTo>
                    <a:pt x="56278" y="62355"/>
                    <a:pt x="59455" y="61926"/>
                    <a:pt x="62705" y="60998"/>
                  </a:cubicBezTo>
                  <a:cubicBezTo>
                    <a:pt x="93219" y="52283"/>
                    <a:pt x="96118" y="9013"/>
                    <a:pt x="131336" y="8305"/>
                  </a:cubicBezTo>
                  <a:cubicBezTo>
                    <a:pt x="131715" y="8298"/>
                    <a:pt x="132092" y="8294"/>
                    <a:pt x="132468" y="8294"/>
                  </a:cubicBezTo>
                  <a:cubicBezTo>
                    <a:pt x="168229" y="8294"/>
                    <a:pt x="193184" y="42463"/>
                    <a:pt x="227362" y="48980"/>
                  </a:cubicBezTo>
                  <a:cubicBezTo>
                    <a:pt x="230748" y="49625"/>
                    <a:pt x="234021" y="49926"/>
                    <a:pt x="237197" y="49926"/>
                  </a:cubicBezTo>
                  <a:cubicBezTo>
                    <a:pt x="255723" y="49926"/>
                    <a:pt x="270917" y="39675"/>
                    <a:pt x="285690" y="27646"/>
                  </a:cubicBezTo>
                  <a:lnTo>
                    <a:pt x="285690" y="21254"/>
                  </a:lnTo>
                  <a:cubicBezTo>
                    <a:pt x="271048" y="34312"/>
                    <a:pt x="256046" y="45677"/>
                    <a:pt x="237183" y="45677"/>
                  </a:cubicBezTo>
                  <a:cubicBezTo>
                    <a:pt x="233352" y="45677"/>
                    <a:pt x="229361" y="45208"/>
                    <a:pt x="225183" y="44189"/>
                  </a:cubicBezTo>
                  <a:cubicBezTo>
                    <a:pt x="191758" y="36045"/>
                    <a:pt x="167602" y="1"/>
                    <a:pt x="13190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5" name="Google Shape;495;p38"/>
          <p:cNvGrpSpPr/>
          <p:nvPr/>
        </p:nvGrpSpPr>
        <p:grpSpPr>
          <a:xfrm rot="5400000">
            <a:off x="5151018" y="2158269"/>
            <a:ext cx="7610763" cy="832396"/>
            <a:chOff x="-71925" y="-884100"/>
            <a:chExt cx="9144255" cy="1188797"/>
          </a:xfrm>
        </p:grpSpPr>
        <p:sp>
          <p:nvSpPr>
            <p:cNvPr id="496" name="Google Shape;496;p38"/>
            <p:cNvSpPr/>
            <p:nvPr/>
          </p:nvSpPr>
          <p:spPr>
            <a:xfrm>
              <a:off x="-71925" y="-884100"/>
              <a:ext cx="3175016" cy="741739"/>
            </a:xfrm>
            <a:custGeom>
              <a:rect b="b" l="l" r="r" t="t"/>
              <a:pathLst>
                <a:path extrusionOk="0" h="44764" w="99196">
                  <a:moveTo>
                    <a:pt x="96826" y="0"/>
                  </a:moveTo>
                  <a:cubicBezTo>
                    <a:pt x="87993" y="14934"/>
                    <a:pt x="80556" y="32035"/>
                    <a:pt x="64567" y="38354"/>
                  </a:cubicBezTo>
                  <a:cubicBezTo>
                    <a:pt x="60625" y="39913"/>
                    <a:pt x="56746" y="40615"/>
                    <a:pt x="52946" y="40615"/>
                  </a:cubicBezTo>
                  <a:cubicBezTo>
                    <a:pt x="32157" y="40615"/>
                    <a:pt x="13718" y="19608"/>
                    <a:pt x="0" y="2967"/>
                  </a:cubicBezTo>
                  <a:lnTo>
                    <a:pt x="0" y="7107"/>
                  </a:lnTo>
                  <a:cubicBezTo>
                    <a:pt x="13714" y="23750"/>
                    <a:pt x="32154" y="44764"/>
                    <a:pt x="52946" y="44764"/>
                  </a:cubicBezTo>
                  <a:cubicBezTo>
                    <a:pt x="56744" y="44764"/>
                    <a:pt x="60620" y="44063"/>
                    <a:pt x="64560" y="42506"/>
                  </a:cubicBezTo>
                  <a:cubicBezTo>
                    <a:pt x="82058" y="35592"/>
                    <a:pt x="89185" y="15722"/>
                    <a:pt x="9919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8"/>
            <p:cNvSpPr/>
            <p:nvPr/>
          </p:nvSpPr>
          <p:spPr>
            <a:xfrm>
              <a:off x="-20108" y="-884100"/>
              <a:ext cx="2963286" cy="591317"/>
            </a:xfrm>
            <a:custGeom>
              <a:rect b="b" l="l" r="r" t="t"/>
              <a:pathLst>
                <a:path extrusionOk="0" h="35686" w="92581">
                  <a:moveTo>
                    <a:pt x="0" y="0"/>
                  </a:moveTo>
                  <a:cubicBezTo>
                    <a:pt x="13539" y="16291"/>
                    <a:pt x="31336" y="35685"/>
                    <a:pt x="51325" y="35685"/>
                  </a:cubicBezTo>
                  <a:cubicBezTo>
                    <a:pt x="55137" y="35685"/>
                    <a:pt x="59029" y="34980"/>
                    <a:pt x="62986" y="33413"/>
                  </a:cubicBezTo>
                  <a:cubicBezTo>
                    <a:pt x="77218" y="27771"/>
                    <a:pt x="84802" y="13613"/>
                    <a:pt x="92580" y="0"/>
                  </a:cubicBezTo>
                  <a:lnTo>
                    <a:pt x="90408" y="0"/>
                  </a:lnTo>
                  <a:cubicBezTo>
                    <a:pt x="83313" y="12253"/>
                    <a:pt x="75803" y="24165"/>
                    <a:pt x="63023" y="29236"/>
                  </a:cubicBezTo>
                  <a:cubicBezTo>
                    <a:pt x="59050" y="30812"/>
                    <a:pt x="55143" y="31522"/>
                    <a:pt x="51318" y="31522"/>
                  </a:cubicBezTo>
                  <a:cubicBezTo>
                    <a:pt x="33004" y="31522"/>
                    <a:pt x="16543" y="15259"/>
                    <a:pt x="3495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38"/>
            <p:cNvSpPr/>
            <p:nvPr/>
          </p:nvSpPr>
          <p:spPr>
            <a:xfrm>
              <a:off x="-71925" y="-884100"/>
              <a:ext cx="3386650" cy="891400"/>
            </a:xfrm>
            <a:custGeom>
              <a:rect b="b" l="l" r="r" t="t"/>
              <a:pathLst>
                <a:path extrusionOk="0" h="53796" w="105808">
                  <a:moveTo>
                    <a:pt x="102436" y="0"/>
                  </a:moveTo>
                  <a:cubicBezTo>
                    <a:pt x="90488" y="16145"/>
                    <a:pt x="83963" y="39750"/>
                    <a:pt x="64567" y="47422"/>
                  </a:cubicBezTo>
                  <a:cubicBezTo>
                    <a:pt x="60625" y="48981"/>
                    <a:pt x="56747" y="49682"/>
                    <a:pt x="52947" y="49682"/>
                  </a:cubicBezTo>
                  <a:cubicBezTo>
                    <a:pt x="32156" y="49682"/>
                    <a:pt x="13712" y="28671"/>
                    <a:pt x="0" y="12029"/>
                  </a:cubicBezTo>
                  <a:lnTo>
                    <a:pt x="0" y="16175"/>
                  </a:lnTo>
                  <a:cubicBezTo>
                    <a:pt x="13707" y="32812"/>
                    <a:pt x="32119" y="53795"/>
                    <a:pt x="52888" y="53795"/>
                  </a:cubicBezTo>
                  <a:cubicBezTo>
                    <a:pt x="56714" y="53795"/>
                    <a:pt x="60620" y="53083"/>
                    <a:pt x="64591" y="51501"/>
                  </a:cubicBezTo>
                  <a:cubicBezTo>
                    <a:pt x="85653" y="43115"/>
                    <a:pt x="91549" y="15871"/>
                    <a:pt x="10580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8"/>
            <p:cNvSpPr/>
            <p:nvPr/>
          </p:nvSpPr>
          <p:spPr>
            <a:xfrm>
              <a:off x="5229039" y="-884100"/>
              <a:ext cx="3843012" cy="684043"/>
            </a:xfrm>
            <a:custGeom>
              <a:rect b="b" l="l" r="r" t="t"/>
              <a:pathLst>
                <a:path extrusionOk="0" h="41282" w="120066">
                  <a:moveTo>
                    <a:pt x="0" y="0"/>
                  </a:moveTo>
                  <a:cubicBezTo>
                    <a:pt x="19721" y="13196"/>
                    <a:pt x="36784" y="33544"/>
                    <a:pt x="59558" y="39608"/>
                  </a:cubicBezTo>
                  <a:cubicBezTo>
                    <a:pt x="63838" y="40749"/>
                    <a:pt x="67923" y="41282"/>
                    <a:pt x="71837" y="41282"/>
                  </a:cubicBezTo>
                  <a:cubicBezTo>
                    <a:pt x="89348" y="41282"/>
                    <a:pt x="103431" y="30623"/>
                    <a:pt x="116149" y="16058"/>
                  </a:cubicBezTo>
                  <a:cubicBezTo>
                    <a:pt x="117476" y="14531"/>
                    <a:pt x="118780" y="13017"/>
                    <a:pt x="120065" y="11508"/>
                  </a:cubicBezTo>
                  <a:lnTo>
                    <a:pt x="120065" y="7362"/>
                  </a:lnTo>
                  <a:cubicBezTo>
                    <a:pt x="118780" y="8876"/>
                    <a:pt x="117484" y="10397"/>
                    <a:pt x="116155" y="11924"/>
                  </a:cubicBezTo>
                  <a:cubicBezTo>
                    <a:pt x="103450" y="26559"/>
                    <a:pt x="89345" y="37178"/>
                    <a:pt x="71798" y="37178"/>
                  </a:cubicBezTo>
                  <a:cubicBezTo>
                    <a:pt x="67888" y="37178"/>
                    <a:pt x="63808" y="36651"/>
                    <a:pt x="59534" y="35524"/>
                  </a:cubicBezTo>
                  <a:cubicBezTo>
                    <a:pt x="38968" y="30104"/>
                    <a:pt x="23197" y="13023"/>
                    <a:pt x="591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8"/>
            <p:cNvSpPr/>
            <p:nvPr/>
          </p:nvSpPr>
          <p:spPr>
            <a:xfrm>
              <a:off x="229826" y="-884100"/>
              <a:ext cx="2557367" cy="440530"/>
            </a:xfrm>
            <a:custGeom>
              <a:rect b="b" l="l" r="r" t="t"/>
              <a:pathLst>
                <a:path extrusionOk="0" h="26586" w="79899">
                  <a:moveTo>
                    <a:pt x="0" y="0"/>
                  </a:moveTo>
                  <a:cubicBezTo>
                    <a:pt x="12284" y="13640"/>
                    <a:pt x="27148" y="26585"/>
                    <a:pt x="43505" y="26585"/>
                  </a:cubicBezTo>
                  <a:cubicBezTo>
                    <a:pt x="47349" y="26585"/>
                    <a:pt x="51275" y="25871"/>
                    <a:pt x="55269" y="24282"/>
                  </a:cubicBezTo>
                  <a:cubicBezTo>
                    <a:pt x="66312" y="19888"/>
                    <a:pt x="73506" y="10416"/>
                    <a:pt x="79898" y="0"/>
                  </a:cubicBezTo>
                  <a:lnTo>
                    <a:pt x="77403" y="0"/>
                  </a:lnTo>
                  <a:cubicBezTo>
                    <a:pt x="71581" y="8715"/>
                    <a:pt x="64860" y="16300"/>
                    <a:pt x="55318" y="20099"/>
                  </a:cubicBezTo>
                  <a:cubicBezTo>
                    <a:pt x="51302" y="21702"/>
                    <a:pt x="47357" y="22423"/>
                    <a:pt x="43495" y="22423"/>
                  </a:cubicBezTo>
                  <a:cubicBezTo>
                    <a:pt x="28811" y="22423"/>
                    <a:pt x="15339" y="12001"/>
                    <a:pt x="38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-71925" y="-884100"/>
              <a:ext cx="9144255" cy="1039121"/>
            </a:xfrm>
            <a:custGeom>
              <a:rect b="b" l="l" r="r" t="t"/>
              <a:pathLst>
                <a:path extrusionOk="0" h="62711" w="285691">
                  <a:moveTo>
                    <a:pt x="112709" y="0"/>
                  </a:moveTo>
                  <a:cubicBezTo>
                    <a:pt x="93219" y="13413"/>
                    <a:pt x="88240" y="46765"/>
                    <a:pt x="64591" y="56268"/>
                  </a:cubicBezTo>
                  <a:cubicBezTo>
                    <a:pt x="60565" y="57886"/>
                    <a:pt x="56610" y="58613"/>
                    <a:pt x="52740" y="58613"/>
                  </a:cubicBezTo>
                  <a:cubicBezTo>
                    <a:pt x="32008" y="58613"/>
                    <a:pt x="13710" y="37742"/>
                    <a:pt x="0" y="21099"/>
                  </a:cubicBezTo>
                  <a:lnTo>
                    <a:pt x="0" y="25245"/>
                  </a:lnTo>
                  <a:cubicBezTo>
                    <a:pt x="13779" y="41962"/>
                    <a:pt x="31983" y="62711"/>
                    <a:pt x="52783" y="62711"/>
                  </a:cubicBezTo>
                  <a:cubicBezTo>
                    <a:pt x="56634" y="62711"/>
                    <a:pt x="60574" y="61999"/>
                    <a:pt x="64591" y="60420"/>
                  </a:cubicBezTo>
                  <a:cubicBezTo>
                    <a:pt x="93927" y="48882"/>
                    <a:pt x="95267" y="1223"/>
                    <a:pt x="131046" y="708"/>
                  </a:cubicBezTo>
                  <a:cubicBezTo>
                    <a:pt x="131287" y="704"/>
                    <a:pt x="131528" y="702"/>
                    <a:pt x="131768" y="702"/>
                  </a:cubicBezTo>
                  <a:cubicBezTo>
                    <a:pt x="168136" y="702"/>
                    <a:pt x="191428" y="39679"/>
                    <a:pt x="225177" y="48527"/>
                  </a:cubicBezTo>
                  <a:cubicBezTo>
                    <a:pt x="229412" y="49637"/>
                    <a:pt x="233468" y="50153"/>
                    <a:pt x="237367" y="50153"/>
                  </a:cubicBezTo>
                  <a:cubicBezTo>
                    <a:pt x="254891" y="50153"/>
                    <a:pt x="269258" y="39735"/>
                    <a:pt x="282611" y="25970"/>
                  </a:cubicBezTo>
                  <a:cubicBezTo>
                    <a:pt x="283648" y="24897"/>
                    <a:pt x="284673" y="23829"/>
                    <a:pt x="285690" y="22767"/>
                  </a:cubicBezTo>
                  <a:lnTo>
                    <a:pt x="285690" y="17181"/>
                  </a:lnTo>
                  <a:cubicBezTo>
                    <a:pt x="284487" y="18529"/>
                    <a:pt x="283264" y="19876"/>
                    <a:pt x="282029" y="21234"/>
                  </a:cubicBezTo>
                  <a:cubicBezTo>
                    <a:pt x="269068" y="35407"/>
                    <a:pt x="254906" y="46062"/>
                    <a:pt x="237442" y="46062"/>
                  </a:cubicBezTo>
                  <a:cubicBezTo>
                    <a:pt x="233527" y="46062"/>
                    <a:pt x="229447" y="45527"/>
                    <a:pt x="225177" y="44375"/>
                  </a:cubicBezTo>
                  <a:cubicBezTo>
                    <a:pt x="198970" y="37311"/>
                    <a:pt x="179617" y="11539"/>
                    <a:pt x="155291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5630552" y="-884100"/>
              <a:ext cx="3441478" cy="534747"/>
            </a:xfrm>
            <a:custGeom>
              <a:rect b="b" l="l" r="r" t="t"/>
              <a:pathLst>
                <a:path extrusionOk="0" h="32272" w="107521">
                  <a:moveTo>
                    <a:pt x="0" y="0"/>
                  </a:moveTo>
                  <a:cubicBezTo>
                    <a:pt x="14780" y="12129"/>
                    <a:pt x="29000" y="25858"/>
                    <a:pt x="46975" y="30614"/>
                  </a:cubicBezTo>
                  <a:cubicBezTo>
                    <a:pt x="51247" y="31743"/>
                    <a:pt x="55326" y="32271"/>
                    <a:pt x="59235" y="32271"/>
                  </a:cubicBezTo>
                  <a:cubicBezTo>
                    <a:pt x="76787" y="32271"/>
                    <a:pt x="90909" y="21627"/>
                    <a:pt x="103610" y="7002"/>
                  </a:cubicBezTo>
                  <a:cubicBezTo>
                    <a:pt x="104939" y="5475"/>
                    <a:pt x="106235" y="3954"/>
                    <a:pt x="107520" y="2446"/>
                  </a:cubicBezTo>
                  <a:lnTo>
                    <a:pt x="107520" y="0"/>
                  </a:lnTo>
                  <a:lnTo>
                    <a:pt x="106068" y="0"/>
                  </a:lnTo>
                  <a:cubicBezTo>
                    <a:pt x="105255" y="950"/>
                    <a:pt x="104441" y="1899"/>
                    <a:pt x="103610" y="2856"/>
                  </a:cubicBezTo>
                  <a:cubicBezTo>
                    <a:pt x="90929" y="17458"/>
                    <a:pt x="76798" y="28134"/>
                    <a:pt x="59264" y="28134"/>
                  </a:cubicBezTo>
                  <a:cubicBezTo>
                    <a:pt x="55349" y="28134"/>
                    <a:pt x="51265" y="27601"/>
                    <a:pt x="46989" y="26462"/>
                  </a:cubicBezTo>
                  <a:cubicBezTo>
                    <a:pt x="31147" y="22240"/>
                    <a:pt x="18312" y="10975"/>
                    <a:pt x="542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8"/>
            <p:cNvSpPr/>
            <p:nvPr/>
          </p:nvSpPr>
          <p:spPr>
            <a:xfrm>
              <a:off x="6395812" y="-884100"/>
              <a:ext cx="2200164" cy="234548"/>
            </a:xfrm>
            <a:custGeom>
              <a:rect b="b" l="l" r="r" t="t"/>
              <a:pathLst>
                <a:path extrusionOk="0" h="14155" w="68739">
                  <a:moveTo>
                    <a:pt x="0" y="0"/>
                  </a:moveTo>
                  <a:cubicBezTo>
                    <a:pt x="7125" y="5463"/>
                    <a:pt x="14686" y="10000"/>
                    <a:pt x="23202" y="12384"/>
                  </a:cubicBezTo>
                  <a:cubicBezTo>
                    <a:pt x="27518" y="13593"/>
                    <a:pt x="31646" y="14155"/>
                    <a:pt x="35605" y="14155"/>
                  </a:cubicBezTo>
                  <a:cubicBezTo>
                    <a:pt x="48131" y="14155"/>
                    <a:pt x="58970" y="8533"/>
                    <a:pt x="68739" y="0"/>
                  </a:cubicBezTo>
                  <a:lnTo>
                    <a:pt x="63580" y="0"/>
                  </a:lnTo>
                  <a:cubicBezTo>
                    <a:pt x="55205" y="6153"/>
                    <a:pt x="46017" y="10012"/>
                    <a:pt x="35699" y="10012"/>
                  </a:cubicBezTo>
                  <a:cubicBezTo>
                    <a:pt x="31726" y="10012"/>
                    <a:pt x="27585" y="9440"/>
                    <a:pt x="23258" y="8205"/>
                  </a:cubicBezTo>
                  <a:cubicBezTo>
                    <a:pt x="17107" y="6455"/>
                    <a:pt x="11483" y="3563"/>
                    <a:pt x="6163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511125" y="-884100"/>
              <a:ext cx="2087945" cy="289743"/>
            </a:xfrm>
            <a:custGeom>
              <a:rect b="b" l="l" r="r" t="t"/>
              <a:pathLst>
                <a:path extrusionOk="0" h="17486" w="65233">
                  <a:moveTo>
                    <a:pt x="1" y="0"/>
                  </a:moveTo>
                  <a:cubicBezTo>
                    <a:pt x="10344" y="9788"/>
                    <a:pt x="22072" y="17486"/>
                    <a:pt x="34705" y="17486"/>
                  </a:cubicBezTo>
                  <a:cubicBezTo>
                    <a:pt x="38585" y="17486"/>
                    <a:pt x="42549" y="16760"/>
                    <a:pt x="46586" y="15146"/>
                  </a:cubicBezTo>
                  <a:cubicBezTo>
                    <a:pt x="54258" y="12073"/>
                    <a:pt x="60148" y="6574"/>
                    <a:pt x="65233" y="0"/>
                  </a:cubicBezTo>
                  <a:lnTo>
                    <a:pt x="61893" y="0"/>
                  </a:lnTo>
                  <a:cubicBezTo>
                    <a:pt x="57578" y="4718"/>
                    <a:pt x="52644" y="8591"/>
                    <a:pt x="46629" y="10969"/>
                  </a:cubicBezTo>
                  <a:cubicBezTo>
                    <a:pt x="42577" y="12574"/>
                    <a:pt x="38602" y="13297"/>
                    <a:pt x="34717" y="13297"/>
                  </a:cubicBezTo>
                  <a:cubicBezTo>
                    <a:pt x="23914" y="13297"/>
                    <a:pt x="13802" y="7711"/>
                    <a:pt x="464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8"/>
            <p:cNvSpPr/>
            <p:nvPr/>
          </p:nvSpPr>
          <p:spPr>
            <a:xfrm>
              <a:off x="6008029" y="-884100"/>
              <a:ext cx="2880227" cy="384673"/>
            </a:xfrm>
            <a:custGeom>
              <a:rect b="b" l="l" r="r" t="t"/>
              <a:pathLst>
                <a:path extrusionOk="0" h="23215" w="89986">
                  <a:moveTo>
                    <a:pt x="0" y="0"/>
                  </a:moveTo>
                  <a:cubicBezTo>
                    <a:pt x="10801" y="9267"/>
                    <a:pt x="21917" y="17920"/>
                    <a:pt x="35225" y="21514"/>
                  </a:cubicBezTo>
                  <a:cubicBezTo>
                    <a:pt x="39512" y="22674"/>
                    <a:pt x="43610" y="23215"/>
                    <a:pt x="47538" y="23215"/>
                  </a:cubicBezTo>
                  <a:cubicBezTo>
                    <a:pt x="64196" y="23215"/>
                    <a:pt x="77810" y="13491"/>
                    <a:pt x="89985" y="0"/>
                  </a:cubicBezTo>
                  <a:lnTo>
                    <a:pt x="86075" y="0"/>
                  </a:lnTo>
                  <a:cubicBezTo>
                    <a:pt x="74929" y="11268"/>
                    <a:pt x="62474" y="19074"/>
                    <a:pt x="47617" y="19074"/>
                  </a:cubicBezTo>
                  <a:cubicBezTo>
                    <a:pt x="43675" y="19074"/>
                    <a:pt x="39563" y="18524"/>
                    <a:pt x="35262" y="17343"/>
                  </a:cubicBezTo>
                  <a:cubicBezTo>
                    <a:pt x="24114" y="14283"/>
                    <a:pt x="14543" y="7609"/>
                    <a:pt x="541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8"/>
            <p:cNvSpPr/>
            <p:nvPr/>
          </p:nvSpPr>
          <p:spPr>
            <a:xfrm>
              <a:off x="865974" y="-884100"/>
              <a:ext cx="1461847" cy="138608"/>
            </a:xfrm>
            <a:custGeom>
              <a:rect b="b" l="l" r="r" t="t"/>
              <a:pathLst>
                <a:path extrusionOk="0" h="8365" w="45672">
                  <a:moveTo>
                    <a:pt x="0" y="0"/>
                  </a:moveTo>
                  <a:cubicBezTo>
                    <a:pt x="7388" y="5050"/>
                    <a:pt x="15304" y="8365"/>
                    <a:pt x="23633" y="8365"/>
                  </a:cubicBezTo>
                  <a:cubicBezTo>
                    <a:pt x="27529" y="8365"/>
                    <a:pt x="31515" y="7640"/>
                    <a:pt x="35579" y="6027"/>
                  </a:cubicBezTo>
                  <a:cubicBezTo>
                    <a:pt x="39315" y="4544"/>
                    <a:pt x="42643" y="2477"/>
                    <a:pt x="45672" y="0"/>
                  </a:cubicBezTo>
                  <a:lnTo>
                    <a:pt x="39552" y="0"/>
                  </a:lnTo>
                  <a:cubicBezTo>
                    <a:pt x="38286" y="696"/>
                    <a:pt x="36969" y="1323"/>
                    <a:pt x="35591" y="1868"/>
                  </a:cubicBezTo>
                  <a:cubicBezTo>
                    <a:pt x="31522" y="3487"/>
                    <a:pt x="27532" y="4215"/>
                    <a:pt x="23631" y="4215"/>
                  </a:cubicBezTo>
                  <a:cubicBezTo>
                    <a:pt x="17886" y="4215"/>
                    <a:pt x="12336" y="2636"/>
                    <a:pt x="702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8"/>
            <p:cNvSpPr/>
            <p:nvPr/>
          </p:nvSpPr>
          <p:spPr>
            <a:xfrm>
              <a:off x="6875163" y="-884100"/>
              <a:ext cx="1305138" cy="84457"/>
            </a:xfrm>
            <a:custGeom>
              <a:rect b="b" l="l" r="r" t="t"/>
              <a:pathLst>
                <a:path extrusionOk="0" h="5097" w="40776">
                  <a:moveTo>
                    <a:pt x="1" y="0"/>
                  </a:moveTo>
                  <a:cubicBezTo>
                    <a:pt x="2676" y="1303"/>
                    <a:pt x="5444" y="2409"/>
                    <a:pt x="8337" y="3246"/>
                  </a:cubicBezTo>
                  <a:cubicBezTo>
                    <a:pt x="12678" y="4511"/>
                    <a:pt x="16835" y="5096"/>
                    <a:pt x="20825" y="5096"/>
                  </a:cubicBezTo>
                  <a:cubicBezTo>
                    <a:pt x="27978" y="5096"/>
                    <a:pt x="34595" y="3216"/>
                    <a:pt x="40776" y="0"/>
                  </a:cubicBezTo>
                  <a:lnTo>
                    <a:pt x="29560" y="0"/>
                  </a:lnTo>
                  <a:cubicBezTo>
                    <a:pt x="26762" y="617"/>
                    <a:pt x="23881" y="946"/>
                    <a:pt x="20908" y="946"/>
                  </a:cubicBezTo>
                  <a:cubicBezTo>
                    <a:pt x="18049" y="946"/>
                    <a:pt x="15104" y="642"/>
                    <a:pt x="1206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38"/>
            <p:cNvSpPr/>
            <p:nvPr/>
          </p:nvSpPr>
          <p:spPr>
            <a:xfrm>
              <a:off x="-71925" y="-728525"/>
              <a:ext cx="9144255" cy="1033222"/>
            </a:xfrm>
            <a:custGeom>
              <a:rect b="b" l="l" r="r" t="t"/>
              <a:pathLst>
                <a:path extrusionOk="0" h="62355" w="285691">
                  <a:moveTo>
                    <a:pt x="131902" y="1"/>
                  </a:moveTo>
                  <a:cubicBezTo>
                    <a:pt x="131656" y="1"/>
                    <a:pt x="131410" y="3"/>
                    <a:pt x="131164" y="6"/>
                  </a:cubicBezTo>
                  <a:cubicBezTo>
                    <a:pt x="96261" y="496"/>
                    <a:pt x="93566" y="45319"/>
                    <a:pt x="64591" y="56088"/>
                  </a:cubicBezTo>
                  <a:cubicBezTo>
                    <a:pt x="60641" y="57556"/>
                    <a:pt x="56776" y="58220"/>
                    <a:pt x="53005" y="58220"/>
                  </a:cubicBezTo>
                  <a:cubicBezTo>
                    <a:pt x="32016" y="58220"/>
                    <a:pt x="13923" y="37656"/>
                    <a:pt x="0" y="20776"/>
                  </a:cubicBezTo>
                  <a:lnTo>
                    <a:pt x="0" y="24984"/>
                  </a:lnTo>
                  <a:cubicBezTo>
                    <a:pt x="14162" y="42293"/>
                    <a:pt x="31943" y="62355"/>
                    <a:pt x="53175" y="62355"/>
                  </a:cubicBezTo>
                  <a:cubicBezTo>
                    <a:pt x="56278" y="62355"/>
                    <a:pt x="59455" y="61926"/>
                    <a:pt x="62705" y="60998"/>
                  </a:cubicBezTo>
                  <a:cubicBezTo>
                    <a:pt x="93219" y="52283"/>
                    <a:pt x="96118" y="9013"/>
                    <a:pt x="131336" y="8305"/>
                  </a:cubicBezTo>
                  <a:cubicBezTo>
                    <a:pt x="131715" y="8298"/>
                    <a:pt x="132092" y="8294"/>
                    <a:pt x="132468" y="8294"/>
                  </a:cubicBezTo>
                  <a:cubicBezTo>
                    <a:pt x="168229" y="8294"/>
                    <a:pt x="193184" y="42463"/>
                    <a:pt x="227362" y="48980"/>
                  </a:cubicBezTo>
                  <a:cubicBezTo>
                    <a:pt x="230748" y="49625"/>
                    <a:pt x="234021" y="49926"/>
                    <a:pt x="237197" y="49926"/>
                  </a:cubicBezTo>
                  <a:cubicBezTo>
                    <a:pt x="255723" y="49926"/>
                    <a:pt x="270917" y="39675"/>
                    <a:pt x="285690" y="27646"/>
                  </a:cubicBezTo>
                  <a:lnTo>
                    <a:pt x="285690" y="21254"/>
                  </a:lnTo>
                  <a:cubicBezTo>
                    <a:pt x="271048" y="34312"/>
                    <a:pt x="256046" y="45677"/>
                    <a:pt x="237183" y="45677"/>
                  </a:cubicBezTo>
                  <a:cubicBezTo>
                    <a:pt x="233352" y="45677"/>
                    <a:pt x="229361" y="45208"/>
                    <a:pt x="225183" y="44189"/>
                  </a:cubicBezTo>
                  <a:cubicBezTo>
                    <a:pt x="191758" y="36045"/>
                    <a:pt x="167602" y="1"/>
                    <a:pt x="13190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" name="Google Shape;512;p41"/>
          <p:cNvGrpSpPr/>
          <p:nvPr/>
        </p:nvGrpSpPr>
        <p:grpSpPr>
          <a:xfrm>
            <a:off x="4137879" y="4390554"/>
            <a:ext cx="868242" cy="435892"/>
            <a:chOff x="4036209" y="4390554"/>
            <a:chExt cx="868242" cy="435892"/>
          </a:xfrm>
        </p:grpSpPr>
        <p:sp>
          <p:nvSpPr>
            <p:cNvPr id="513" name="Google Shape;513;p41"/>
            <p:cNvSpPr/>
            <p:nvPr/>
          </p:nvSpPr>
          <p:spPr>
            <a:xfrm>
              <a:off x="46489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41"/>
            <p:cNvSpPr/>
            <p:nvPr/>
          </p:nvSpPr>
          <p:spPr>
            <a:xfrm>
              <a:off x="434255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41"/>
            <p:cNvSpPr/>
            <p:nvPr/>
          </p:nvSpPr>
          <p:spPr>
            <a:xfrm>
              <a:off x="4036209" y="4390554"/>
              <a:ext cx="255542" cy="435892"/>
            </a:xfrm>
            <a:custGeom>
              <a:rect b="b" l="l" r="r" t="t"/>
              <a:pathLst>
                <a:path extrusionOk="0" h="22342" w="13098">
                  <a:moveTo>
                    <a:pt x="13098" y="0"/>
                  </a:moveTo>
                  <a:lnTo>
                    <a:pt x="7704" y="577"/>
                  </a:lnTo>
                  <a:lnTo>
                    <a:pt x="768" y="10400"/>
                  </a:lnTo>
                  <a:lnTo>
                    <a:pt x="5203" y="11168"/>
                  </a:lnTo>
                  <a:lnTo>
                    <a:pt x="0" y="22341"/>
                  </a:lnTo>
                  <a:lnTo>
                    <a:pt x="11752" y="7317"/>
                  </a:lnTo>
                  <a:lnTo>
                    <a:pt x="7514" y="6739"/>
                  </a:lnTo>
                  <a:lnTo>
                    <a:pt x="1309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6" name="Google Shape;516;p41"/>
          <p:cNvGrpSpPr/>
          <p:nvPr/>
        </p:nvGrpSpPr>
        <p:grpSpPr>
          <a:xfrm>
            <a:off x="-3410922" y="4496687"/>
            <a:ext cx="6301136" cy="382099"/>
            <a:chOff x="-233825" y="262887"/>
            <a:chExt cx="6301136" cy="382099"/>
          </a:xfrm>
        </p:grpSpPr>
        <p:cxnSp>
          <p:nvCxnSpPr>
            <p:cNvPr id="517" name="Google Shape;517;p41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518" name="Google Shape;518;p41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519" name="Google Shape;519;p41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41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41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22" name="Google Shape;522;p41"/>
          <p:cNvGrpSpPr/>
          <p:nvPr/>
        </p:nvGrpSpPr>
        <p:grpSpPr>
          <a:xfrm flipH="1">
            <a:off x="6253786" y="4496687"/>
            <a:ext cx="6301136" cy="382099"/>
            <a:chOff x="-233825" y="262887"/>
            <a:chExt cx="6301136" cy="382099"/>
          </a:xfrm>
        </p:grpSpPr>
        <p:cxnSp>
          <p:nvCxnSpPr>
            <p:cNvPr id="523" name="Google Shape;523;p41"/>
            <p:cNvCxnSpPr/>
            <p:nvPr/>
          </p:nvCxnSpPr>
          <p:spPr>
            <a:xfrm>
              <a:off x="-233825" y="454400"/>
              <a:ext cx="5995800" cy="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524" name="Google Shape;524;p41"/>
            <p:cNvGrpSpPr/>
            <p:nvPr/>
          </p:nvGrpSpPr>
          <p:grpSpPr>
            <a:xfrm rot="2700771">
              <a:off x="5738998" y="321018"/>
              <a:ext cx="274531" cy="265837"/>
              <a:chOff x="6021400" y="1654100"/>
              <a:chExt cx="435350" cy="421375"/>
            </a:xfrm>
          </p:grpSpPr>
          <p:sp>
            <p:nvSpPr>
              <p:cNvPr id="525" name="Google Shape;525;p41"/>
              <p:cNvSpPr/>
              <p:nvPr/>
            </p:nvSpPr>
            <p:spPr>
              <a:xfrm>
                <a:off x="6021400" y="1731075"/>
                <a:ext cx="355825" cy="344400"/>
              </a:xfrm>
              <a:custGeom>
                <a:rect b="b" l="l" r="r" t="t"/>
                <a:pathLst>
                  <a:path extrusionOk="0" h="13776" w="14233">
                    <a:moveTo>
                      <a:pt x="5024" y="0"/>
                    </a:moveTo>
                    <a:cubicBezTo>
                      <a:pt x="4837" y="135"/>
                      <a:pt x="4656" y="283"/>
                      <a:pt x="4489" y="458"/>
                    </a:cubicBezTo>
                    <a:lnTo>
                      <a:pt x="1829" y="3110"/>
                    </a:lnTo>
                    <a:cubicBezTo>
                      <a:pt x="0" y="4940"/>
                      <a:pt x="0" y="7915"/>
                      <a:pt x="1829" y="9750"/>
                    </a:cubicBezTo>
                    <a:lnTo>
                      <a:pt x="4489" y="12404"/>
                    </a:lnTo>
                    <a:cubicBezTo>
                      <a:pt x="5402" y="13318"/>
                      <a:pt x="6600" y="13775"/>
                      <a:pt x="7806" y="13775"/>
                    </a:cubicBezTo>
                    <a:cubicBezTo>
                      <a:pt x="9004" y="13775"/>
                      <a:pt x="10208" y="13318"/>
                      <a:pt x="11121" y="12404"/>
                    </a:cubicBezTo>
                    <a:lnTo>
                      <a:pt x="13782" y="9750"/>
                    </a:lnTo>
                    <a:cubicBezTo>
                      <a:pt x="13950" y="9577"/>
                      <a:pt x="14097" y="9396"/>
                      <a:pt x="14233" y="9209"/>
                    </a:cubicBezTo>
                    <a:lnTo>
                      <a:pt x="5024" y="0"/>
                    </a:ln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41"/>
              <p:cNvSpPr/>
              <p:nvPr/>
            </p:nvSpPr>
            <p:spPr>
              <a:xfrm>
                <a:off x="6196400" y="1654100"/>
                <a:ext cx="127050" cy="124475"/>
              </a:xfrm>
              <a:custGeom>
                <a:rect b="b" l="l" r="r" t="t"/>
                <a:pathLst>
                  <a:path extrusionOk="0" h="4979" w="5082">
                    <a:moveTo>
                      <a:pt x="3903" y="0"/>
                    </a:moveTo>
                    <a:cubicBezTo>
                      <a:pt x="3627" y="0"/>
                      <a:pt x="3349" y="110"/>
                      <a:pt x="3143" y="315"/>
                    </a:cubicBezTo>
                    <a:lnTo>
                      <a:pt x="1" y="3459"/>
                    </a:lnTo>
                    <a:lnTo>
                      <a:pt x="1520" y="4979"/>
                    </a:lnTo>
                    <a:lnTo>
                      <a:pt x="4662" y="1836"/>
                    </a:lnTo>
                    <a:cubicBezTo>
                      <a:pt x="5081" y="1417"/>
                      <a:pt x="5081" y="734"/>
                      <a:pt x="4662" y="315"/>
                    </a:cubicBezTo>
                    <a:cubicBezTo>
                      <a:pt x="4451" y="110"/>
                      <a:pt x="4174" y="0"/>
                      <a:pt x="3903" y="0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41"/>
              <p:cNvSpPr/>
              <p:nvPr/>
            </p:nvSpPr>
            <p:spPr>
              <a:xfrm>
                <a:off x="6329725" y="1787550"/>
                <a:ext cx="127025" cy="124350"/>
              </a:xfrm>
              <a:custGeom>
                <a:rect b="b" l="l" r="r" t="t"/>
                <a:pathLst>
                  <a:path extrusionOk="0" h="4974" w="5081">
                    <a:moveTo>
                      <a:pt x="3903" y="1"/>
                    </a:moveTo>
                    <a:cubicBezTo>
                      <a:pt x="3626" y="1"/>
                      <a:pt x="3356" y="104"/>
                      <a:pt x="3143" y="316"/>
                    </a:cubicBezTo>
                    <a:lnTo>
                      <a:pt x="0" y="3454"/>
                    </a:lnTo>
                    <a:lnTo>
                      <a:pt x="1520" y="4973"/>
                    </a:lnTo>
                    <a:lnTo>
                      <a:pt x="4662" y="1831"/>
                    </a:lnTo>
                    <a:cubicBezTo>
                      <a:pt x="5081" y="1412"/>
                      <a:pt x="5081" y="735"/>
                      <a:pt x="4662" y="316"/>
                    </a:cubicBezTo>
                    <a:cubicBezTo>
                      <a:pt x="4450" y="104"/>
                      <a:pt x="4180" y="1"/>
                      <a:pt x="3903" y="1"/>
                    </a:cubicBezTo>
                    <a:close/>
                  </a:path>
                </a:pathLst>
              </a:custGeom>
              <a:solidFill>
                <a:srgbClr val="666666"/>
              </a:solidFill>
              <a:ln cap="flat" cmpd="sng" w="952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vadinimo skaidrė 1">
  <p:cSld name="TITLE_1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EB Garamond"/>
              <a:buNone/>
              <a:defRPr sz="5200">
                <a:latin typeface="EB Garamond"/>
                <a:ea typeface="EB Garamond"/>
                <a:cs typeface="EB Garamond"/>
                <a:sym typeface="EB Garamon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0" name="Google Shape;530;p4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B Garamond"/>
              <a:buNone/>
              <a:defRPr sz="2800"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1" name="Google Shape;53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vadinimas ir turinys 1">
  <p:cSld name="TITLE_AND_BODY_1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4" name="Google Shape;534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●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○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■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●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○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■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●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EB Garamond"/>
              <a:buChar char="○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EB Garamond"/>
              <a:buChar char="■"/>
              <a:defRPr>
                <a:solidFill>
                  <a:srgbClr val="434343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535" name="Google Shape;53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0E0E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EB Garamond"/>
              <a:buNone/>
              <a:defRPr b="1" i="0" sz="28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seoModerno Black"/>
              <a:buNone/>
              <a:defRPr b="0" i="0" sz="2800" u="none" cap="none" strike="noStrike">
                <a:solidFill>
                  <a:schemeClr val="lt1"/>
                </a:solidFill>
                <a:latin typeface="MuseoModerno Black"/>
                <a:ea typeface="MuseoModerno Black"/>
                <a:cs typeface="MuseoModerno Black"/>
                <a:sym typeface="MuseoModerno Black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●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○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■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●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○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■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●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EB Garamond"/>
              <a:buChar char="○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400"/>
              <a:buFont typeface="EB Garamond"/>
              <a:buChar char="■"/>
              <a:defRPr i="0" sz="1400" u="none" cap="none" strike="noStrike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slide" Target="/ppt/slides/slide39.xml"/><Relationship Id="rId20" Type="http://schemas.openxmlformats.org/officeDocument/2006/relationships/slide" Target="/ppt/slides/slide9.xml"/><Relationship Id="rId41" Type="http://schemas.openxmlformats.org/officeDocument/2006/relationships/slide" Target="/ppt/slides/slide50.xml"/><Relationship Id="rId22" Type="http://schemas.openxmlformats.org/officeDocument/2006/relationships/slide" Target="/ppt/slides/slide12.xml"/><Relationship Id="rId21" Type="http://schemas.openxmlformats.org/officeDocument/2006/relationships/slide" Target="/ppt/slides/slide10.xml"/><Relationship Id="rId24" Type="http://schemas.openxmlformats.org/officeDocument/2006/relationships/slide" Target="/ppt/slides/slide16.xml"/><Relationship Id="rId23" Type="http://schemas.openxmlformats.org/officeDocument/2006/relationships/slide" Target="/ppt/slides/slide13.xml"/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9" Type="http://schemas.openxmlformats.org/officeDocument/2006/relationships/slide" Target="/ppt/slides/slide12.xml"/><Relationship Id="rId26" Type="http://schemas.openxmlformats.org/officeDocument/2006/relationships/slide" Target="/ppt/slides/slide36.xml"/><Relationship Id="rId25" Type="http://schemas.openxmlformats.org/officeDocument/2006/relationships/slide" Target="/ppt/slides/slide35.xml"/><Relationship Id="rId28" Type="http://schemas.openxmlformats.org/officeDocument/2006/relationships/slide" Target="/ppt/slides/slide50.xml"/><Relationship Id="rId27" Type="http://schemas.openxmlformats.org/officeDocument/2006/relationships/slide" Target="/ppt/slides/slide39.xml"/><Relationship Id="rId5" Type="http://schemas.openxmlformats.org/officeDocument/2006/relationships/slide" Target="/ppt/slides/slide5.xml"/><Relationship Id="rId6" Type="http://schemas.openxmlformats.org/officeDocument/2006/relationships/slide" Target="/ppt/slides/slide8.xml"/><Relationship Id="rId29" Type="http://schemas.openxmlformats.org/officeDocument/2006/relationships/slide" Target="/ppt/slides/slide3.xml"/><Relationship Id="rId7" Type="http://schemas.openxmlformats.org/officeDocument/2006/relationships/slide" Target="/ppt/slides/slide9.xml"/><Relationship Id="rId8" Type="http://schemas.openxmlformats.org/officeDocument/2006/relationships/slide" Target="/ppt/slides/slide10.xml"/><Relationship Id="rId31" Type="http://schemas.openxmlformats.org/officeDocument/2006/relationships/slide" Target="/ppt/slides/slide5.xml"/><Relationship Id="rId30" Type="http://schemas.openxmlformats.org/officeDocument/2006/relationships/slide" Target="/ppt/slides/slide4.xml"/><Relationship Id="rId11" Type="http://schemas.openxmlformats.org/officeDocument/2006/relationships/slide" Target="/ppt/slides/slide16.xml"/><Relationship Id="rId33" Type="http://schemas.openxmlformats.org/officeDocument/2006/relationships/slide" Target="/ppt/slides/slide9.xml"/><Relationship Id="rId10" Type="http://schemas.openxmlformats.org/officeDocument/2006/relationships/slide" Target="/ppt/slides/slide13.xml"/><Relationship Id="rId32" Type="http://schemas.openxmlformats.org/officeDocument/2006/relationships/slide" Target="/ppt/slides/slide8.xml"/><Relationship Id="rId13" Type="http://schemas.openxmlformats.org/officeDocument/2006/relationships/slide" Target="/ppt/slides/slide36.xml"/><Relationship Id="rId35" Type="http://schemas.openxmlformats.org/officeDocument/2006/relationships/slide" Target="/ppt/slides/slide12.xml"/><Relationship Id="rId12" Type="http://schemas.openxmlformats.org/officeDocument/2006/relationships/slide" Target="/ppt/slides/slide35.xml"/><Relationship Id="rId34" Type="http://schemas.openxmlformats.org/officeDocument/2006/relationships/slide" Target="/ppt/slides/slide10.xml"/><Relationship Id="rId15" Type="http://schemas.openxmlformats.org/officeDocument/2006/relationships/slide" Target="/ppt/slides/slide50.xml"/><Relationship Id="rId37" Type="http://schemas.openxmlformats.org/officeDocument/2006/relationships/slide" Target="/ppt/slides/slide16.xml"/><Relationship Id="rId14" Type="http://schemas.openxmlformats.org/officeDocument/2006/relationships/slide" Target="/ppt/slides/slide39.xml"/><Relationship Id="rId36" Type="http://schemas.openxmlformats.org/officeDocument/2006/relationships/slide" Target="/ppt/slides/slide13.xml"/><Relationship Id="rId17" Type="http://schemas.openxmlformats.org/officeDocument/2006/relationships/slide" Target="/ppt/slides/slide4.xml"/><Relationship Id="rId39" Type="http://schemas.openxmlformats.org/officeDocument/2006/relationships/slide" Target="/ppt/slides/slide36.xml"/><Relationship Id="rId16" Type="http://schemas.openxmlformats.org/officeDocument/2006/relationships/slide" Target="/ppt/slides/slide3.xml"/><Relationship Id="rId38" Type="http://schemas.openxmlformats.org/officeDocument/2006/relationships/slide" Target="/ppt/slides/slide35.xml"/><Relationship Id="rId19" Type="http://schemas.openxmlformats.org/officeDocument/2006/relationships/slide" Target="/ppt/slides/slide8.xml"/><Relationship Id="rId18" Type="http://schemas.openxmlformats.org/officeDocument/2006/relationships/slide" Target="/ppt/slides/slide5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jpg"/><Relationship Id="rId5" Type="http://schemas.openxmlformats.org/officeDocument/2006/relationships/image" Target="../media/image34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1.gif"/><Relationship Id="rId5" Type="http://schemas.openxmlformats.org/officeDocument/2006/relationships/image" Target="../media/image14.gif"/><Relationship Id="rId6" Type="http://schemas.openxmlformats.org/officeDocument/2006/relationships/image" Target="../media/image39.gif"/><Relationship Id="rId7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gif"/><Relationship Id="rId4" Type="http://schemas.openxmlformats.org/officeDocument/2006/relationships/image" Target="../media/image15.jp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gif"/><Relationship Id="rId4" Type="http://schemas.openxmlformats.org/officeDocument/2006/relationships/image" Target="../media/image21.gif"/><Relationship Id="rId5" Type="http://schemas.openxmlformats.org/officeDocument/2006/relationships/image" Target="../media/image54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gif"/><Relationship Id="rId4" Type="http://schemas.openxmlformats.org/officeDocument/2006/relationships/image" Target="../media/image29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7.jpg"/><Relationship Id="rId5" Type="http://schemas.openxmlformats.org/officeDocument/2006/relationships/image" Target="../media/image5.jpg"/><Relationship Id="rId6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20.jpg"/><Relationship Id="rId5" Type="http://schemas.openxmlformats.org/officeDocument/2006/relationships/image" Target="../media/image24.jpg"/><Relationship Id="rId6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13.jpg"/><Relationship Id="rId5" Type="http://schemas.openxmlformats.org/officeDocument/2006/relationships/image" Target="../media/image28.gif"/><Relationship Id="rId6" Type="http://schemas.openxmlformats.org/officeDocument/2006/relationships/image" Target="../media/image35.jpg"/><Relationship Id="rId7" Type="http://schemas.openxmlformats.org/officeDocument/2006/relationships/image" Target="../media/image40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36.png"/><Relationship Id="rId5" Type="http://schemas.openxmlformats.org/officeDocument/2006/relationships/image" Target="../media/image45.png"/><Relationship Id="rId6" Type="http://schemas.openxmlformats.org/officeDocument/2006/relationships/image" Target="../media/image30.png"/><Relationship Id="rId7" Type="http://schemas.openxmlformats.org/officeDocument/2006/relationships/image" Target="../media/image3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Relationship Id="rId4" Type="http://schemas.openxmlformats.org/officeDocument/2006/relationships/image" Target="../media/image41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jpg"/><Relationship Id="rId4" Type="http://schemas.openxmlformats.org/officeDocument/2006/relationships/image" Target="../media/image31.png"/><Relationship Id="rId5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2.png"/><Relationship Id="rId4" Type="http://schemas.openxmlformats.org/officeDocument/2006/relationships/image" Target="../media/image7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5.png"/><Relationship Id="rId4" Type="http://schemas.openxmlformats.org/officeDocument/2006/relationships/image" Target="../media/image5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8.png"/><Relationship Id="rId4" Type="http://schemas.openxmlformats.org/officeDocument/2006/relationships/image" Target="../media/image5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6.png"/><Relationship Id="rId4" Type="http://schemas.openxmlformats.org/officeDocument/2006/relationships/image" Target="../media/image6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Relationship Id="rId4" Type="http://schemas.openxmlformats.org/officeDocument/2006/relationships/image" Target="../media/image6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1.png"/><Relationship Id="rId4" Type="http://schemas.openxmlformats.org/officeDocument/2006/relationships/image" Target="../media/image7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7.png"/><Relationship Id="rId4" Type="http://schemas.openxmlformats.org/officeDocument/2006/relationships/image" Target="../media/image63.png"/><Relationship Id="rId5" Type="http://schemas.openxmlformats.org/officeDocument/2006/relationships/image" Target="../media/image66.png"/><Relationship Id="rId6" Type="http://schemas.openxmlformats.org/officeDocument/2006/relationships/hyperlink" Target="http://drive.google.com/file/d/1vnGmwy8da9ImKcN7GpaR9MOTEAERaoHz/view" TargetMode="External"/><Relationship Id="rId7" Type="http://schemas.openxmlformats.org/officeDocument/2006/relationships/image" Target="../media/image68.jpg"/><Relationship Id="rId8" Type="http://schemas.openxmlformats.org/officeDocument/2006/relationships/hyperlink" Target="https://drive.google.com/file/d/1vnGmwy8da9ImKcN7GpaR9MOTEAERaoHz/view?usp=share_link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0.png"/><Relationship Id="rId4" Type="http://schemas.openxmlformats.org/officeDocument/2006/relationships/image" Target="../media/image72.png"/><Relationship Id="rId5" Type="http://schemas.openxmlformats.org/officeDocument/2006/relationships/image" Target="../media/image7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4.png"/><Relationship Id="rId4" Type="http://schemas.openxmlformats.org/officeDocument/2006/relationships/image" Target="../media/image69.png"/><Relationship Id="rId5" Type="http://schemas.openxmlformats.org/officeDocument/2006/relationships/image" Target="../media/image71.png"/><Relationship Id="rId6" Type="http://schemas.openxmlformats.org/officeDocument/2006/relationships/image" Target="../media/image83.png"/><Relationship Id="rId7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4"/>
          <p:cNvSpPr txBox="1"/>
          <p:nvPr>
            <p:ph type="title"/>
          </p:nvPr>
        </p:nvSpPr>
        <p:spPr>
          <a:xfrm>
            <a:off x="3399775" y="882325"/>
            <a:ext cx="4817700" cy="14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latin typeface="EB Garamond ExtraBold"/>
                <a:ea typeface="EB Garamond ExtraBold"/>
                <a:cs typeface="EB Garamond ExtraBold"/>
                <a:sym typeface="EB Garamond ExtraBold"/>
              </a:rPr>
              <a:t>Elektros srovė įvairiose terpėse</a:t>
            </a:r>
            <a:endParaRPr sz="4200"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541" name="Google Shape;541;p44"/>
          <p:cNvSpPr txBox="1"/>
          <p:nvPr>
            <p:ph idx="1" type="subTitle"/>
          </p:nvPr>
        </p:nvSpPr>
        <p:spPr>
          <a:xfrm>
            <a:off x="3517800" y="2390600"/>
            <a:ext cx="4699800" cy="158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Vilniaus sav. Grigiškių </a:t>
            </a:r>
            <a:r>
              <a:rPr lang="en-GB" sz="18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„</a:t>
            </a:r>
            <a:r>
              <a:rPr lang="en-GB" sz="1800">
                <a:solidFill>
                  <a:srgbClr val="666666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Šviesos” gimnazija</a:t>
            </a:r>
            <a:endParaRPr sz="1800">
              <a:solidFill>
                <a:srgbClr val="666666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Matas Kasparavičius</a:t>
            </a:r>
            <a:r>
              <a:rPr lang="en-GB" sz="1800">
                <a:solidFill>
                  <a:srgbClr val="666666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ir </a:t>
            </a:r>
            <a:r>
              <a:rPr b="1" lang="en-GB" sz="18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Smiltė Bazevičiūtė</a:t>
            </a:r>
            <a:r>
              <a:rPr lang="en-GB" sz="1800">
                <a:solidFill>
                  <a:srgbClr val="666666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Ib kl.</a:t>
            </a:r>
            <a:endParaRPr sz="1800">
              <a:solidFill>
                <a:srgbClr val="666666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Fizikos mokytoja </a:t>
            </a:r>
            <a:r>
              <a:rPr b="1" lang="en-GB" sz="18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Alicija Vdovenko</a:t>
            </a:r>
            <a:endParaRPr b="1" sz="18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6" name="Google Shape;546;p45"/>
          <p:cNvGraphicFramePr/>
          <p:nvPr/>
        </p:nvGraphicFramePr>
        <p:xfrm>
          <a:off x="719988" y="1254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3020100"/>
                <a:gridCol w="4683900"/>
                <a:gridCol w="186550"/>
              </a:tblGrid>
              <a:tr h="2935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srovės poveikis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Nuolatinė ir kintama elektros srovės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 metaluose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 skysčiuose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 dujose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 vakuume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Elektros srovė puslaidininkiuose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Bandymas - elektros srovė įvairiose terpėse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Diskusijos filmukas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Uždaviniai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Testo klausimai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Pabaiga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0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………………………………………………………………………………………………….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0000" marB="914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2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8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9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10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12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13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16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35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3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36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4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39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uFill>
                            <a:noFill/>
                          </a:uFill>
                          <a:latin typeface="EB Garamond"/>
                          <a:ea typeface="EB Garamond"/>
                          <a:cs typeface="EB Garamond"/>
                          <a:sym typeface="EB Garamond"/>
                          <a:hlinkClick action="ppaction://hlinksldjump" r:id="rId4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50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0" marL="0">
                    <a:lnL cap="flat" cmpd="sng" w="9525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47" name="Google Shape;547;p45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Turinys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48" name="Google Shape;548;p45"/>
          <p:cNvSpPr txBox="1"/>
          <p:nvPr/>
        </p:nvSpPr>
        <p:spPr>
          <a:xfrm>
            <a:off x="0" y="4739675"/>
            <a:ext cx="40005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!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Rekomenduojama žiūrėti kaip skaidrių demonstraciją.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 SemiBold"/>
                <a:ea typeface="EB Garamond SemiBold"/>
                <a:cs typeface="EB Garamond SemiBold"/>
                <a:sym typeface="EB Garamond SemiBold"/>
              </a:rPr>
              <a:t>Elektros srovė</a:t>
            </a:r>
            <a:endParaRPr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554" name="Google Shape;554;p46"/>
          <p:cNvSpPr txBox="1"/>
          <p:nvPr>
            <p:ph idx="1" type="body"/>
          </p:nvPr>
        </p:nvSpPr>
        <p:spPr>
          <a:xfrm>
            <a:off x="720000" y="1000075"/>
            <a:ext cx="7704000" cy="18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/>
              <a:t>Elektros srovė</a:t>
            </a:r>
            <a:r>
              <a:rPr lang="en-GB" sz="1600"/>
              <a:t> - kryptingas </a:t>
            </a:r>
            <a:r>
              <a:rPr b="1" lang="en-GB" sz="1600"/>
              <a:t>elektringųjų dalelių-krūvininkų</a:t>
            </a:r>
            <a:r>
              <a:rPr lang="en-GB" sz="1600"/>
              <a:t>  judėjimas (priklausomai nuo terpės). </a:t>
            </a:r>
            <a:r>
              <a:rPr b="1" lang="en-GB" sz="1600"/>
              <a:t>Elektros srovės stipris</a:t>
            </a:r>
            <a:r>
              <a:rPr lang="en-GB" sz="1600"/>
              <a:t> žymimas raide </a:t>
            </a:r>
            <a:r>
              <a:rPr b="1" i="1" lang="en-GB" sz="1600"/>
              <a:t>I</a:t>
            </a:r>
            <a:r>
              <a:rPr lang="en-GB" sz="1600"/>
              <a:t>.</a:t>
            </a:r>
            <a:endParaRPr sz="1600"/>
          </a:p>
          <a:p>
            <a:pPr indent="0" lvl="0" marL="0" marR="381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/>
              <a:t>Matuojama</a:t>
            </a:r>
            <a:r>
              <a:rPr lang="en-GB" sz="1600"/>
              <a:t> amperais (A).</a:t>
            </a:r>
            <a:endParaRPr sz="1600"/>
          </a:p>
          <a:p>
            <a:pPr indent="0" lvl="0" marL="0" marR="3810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600"/>
              <a:t>Pavyzdžiai:</a:t>
            </a:r>
            <a:r>
              <a:rPr lang="en-GB" sz="1600"/>
              <a:t> žaibas, kibirkštis.</a:t>
            </a:r>
            <a:endParaRPr sz="1600"/>
          </a:p>
          <a:p>
            <a:pPr indent="0" lvl="0" marL="0" marR="381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/>
              <a:t>Elektringosios dalelės-krūvininkai</a:t>
            </a:r>
            <a:r>
              <a:rPr lang="en-GB" sz="1600"/>
              <a:t> juda labai lėtai (pvz.: elektronai juda kelių milimetrų per valandą greičiu).</a:t>
            </a:r>
            <a:endParaRPr sz="1600"/>
          </a:p>
          <a:p>
            <a:pPr indent="0" lvl="0" marL="0" marR="381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555" name="Google Shape;55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" y="3034775"/>
            <a:ext cx="2689224" cy="19495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10000"/>
              </a:schemeClr>
            </a:outerShdw>
          </a:effectLst>
        </p:spPr>
      </p:pic>
      <p:pic>
        <p:nvPicPr>
          <p:cNvPr id="556" name="Google Shape;55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7425" y="3034775"/>
            <a:ext cx="3051950" cy="1949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descr="Dribbble - electric-current_1.gif by Krisha Mutta" id="557" name="Google Shape;55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3225" y="3034775"/>
            <a:ext cx="2811650" cy="19495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srovės poveikis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3" name="Google Shape;563;p47"/>
          <p:cNvSpPr txBox="1"/>
          <p:nvPr>
            <p:ph idx="1" type="body"/>
          </p:nvPr>
        </p:nvSpPr>
        <p:spPr>
          <a:xfrm>
            <a:off x="720000" y="1000075"/>
            <a:ext cx="7704000" cy="20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srovė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pasireiškia 5 būdais: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šiluminis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magnetinis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cheminis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mechaninis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šviesos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64" name="Google Shape;5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1547" y="3000576"/>
            <a:ext cx="2595098" cy="19843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65" name="Google Shape;56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50" y="3000579"/>
            <a:ext cx="1984350" cy="1984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66" name="Google Shape;566;p47"/>
          <p:cNvPicPr preferRelativeResize="0"/>
          <p:nvPr/>
        </p:nvPicPr>
        <p:blipFill rotWithShape="1">
          <a:blip r:embed="rId5">
            <a:alphaModFix/>
          </a:blip>
          <a:srcRect b="15469" l="0" r="0" t="0"/>
          <a:stretch/>
        </p:blipFill>
        <p:spPr>
          <a:xfrm>
            <a:off x="6424475" y="1434325"/>
            <a:ext cx="2442174" cy="1400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67" name="Google Shape;567;p47"/>
          <p:cNvPicPr preferRelativeResize="0"/>
          <p:nvPr/>
        </p:nvPicPr>
        <p:blipFill rotWithShape="1">
          <a:blip r:embed="rId6">
            <a:alphaModFix/>
          </a:blip>
          <a:srcRect b="0" l="18276" r="26291" t="0"/>
          <a:stretch/>
        </p:blipFill>
        <p:spPr>
          <a:xfrm>
            <a:off x="3939405" y="3000574"/>
            <a:ext cx="2038646" cy="19843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68" name="Google Shape;568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2238" y="1434326"/>
            <a:ext cx="2979513" cy="1400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Nuolatinė elektros srovė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4" name="Google Shape;574;p48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Nuolatinė srovė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elektros srovės tipas, kurio kryptis ir stiprumas laikui bėgant išlieka pastovūs.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Ji teka viena kryptimi nuo teigiamo poliaus link neigiamo.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Tokią srovę generuoja: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baterijos, akumuliatoriai ir kiti cheminiai šaltiniai, kurie generuoja elektros energiją. 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Naudojama: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elektronikos įrenginiuose, pvz.: mobilieji telefonai, nešiojami kompiuteriai ir LED lemputės.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75" name="Google Shape;5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944026" y="2946975"/>
            <a:ext cx="2918124" cy="1966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76" name="Google Shape;57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4366" y="2946974"/>
            <a:ext cx="2161121" cy="1966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77" name="Google Shape;577;p48"/>
          <p:cNvPicPr preferRelativeResize="0"/>
          <p:nvPr/>
        </p:nvPicPr>
        <p:blipFill rotWithShape="1">
          <a:blip r:embed="rId5">
            <a:alphaModFix/>
          </a:blip>
          <a:srcRect b="0" l="16093" r="0" t="0"/>
          <a:stretch/>
        </p:blipFill>
        <p:spPr>
          <a:xfrm>
            <a:off x="414425" y="2946975"/>
            <a:ext cx="2871400" cy="1966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Kintama elektros srovė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83" name="Google Shape;583;p49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Kintama srovė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elektros srovės tipas, kurio kryptis ir stiprumas laikui bėgant keičiasi.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Ji tekėdama keičia savo kryptį.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Tokią srovę naudoja: 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šaldytuvai, skalbimo mašinos, televizoriai ir kiti namų elektros tinklai, įvairūs bu</a:t>
            </a:r>
            <a:r>
              <a:rPr lang="en-GB" sz="1600"/>
              <a:t>itiniai elektros prietaisai. </a:t>
            </a:r>
            <a:r>
              <a:rPr b="1" lang="en-GB" sz="1600"/>
              <a:t>Tokią srovę generuoja</a:t>
            </a:r>
            <a:r>
              <a:rPr lang="en-GB" sz="1600"/>
              <a:t> kintamos srovės generatoriai.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Naudojama: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elektros energijos perdavimui per ilgus atstumus, mažinant energijos nuostolius.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84" name="Google Shape;58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250" y="2663825"/>
            <a:ext cx="1609300" cy="2238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85" name="Google Shape;585;p49"/>
          <p:cNvPicPr preferRelativeResize="0"/>
          <p:nvPr/>
        </p:nvPicPr>
        <p:blipFill rotWithShape="1">
          <a:blip r:embed="rId4">
            <a:alphaModFix/>
          </a:blip>
          <a:srcRect b="0" l="8045" r="5254" t="0"/>
          <a:stretch/>
        </p:blipFill>
        <p:spPr>
          <a:xfrm>
            <a:off x="4019725" y="2663825"/>
            <a:ext cx="2072175" cy="2238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86" name="Google Shape;586;p49"/>
          <p:cNvPicPr preferRelativeResize="0"/>
          <p:nvPr/>
        </p:nvPicPr>
        <p:blipFill rotWithShape="1">
          <a:blip r:embed="rId5">
            <a:alphaModFix/>
          </a:blip>
          <a:srcRect b="0" l="0" r="12922" t="0"/>
          <a:stretch/>
        </p:blipFill>
        <p:spPr>
          <a:xfrm>
            <a:off x="720000" y="2663825"/>
            <a:ext cx="2931375" cy="22383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Kintamos srovės grafikai</a:t>
            </a:r>
            <a:endParaRPr/>
          </a:p>
        </p:txBody>
      </p:sp>
      <p:pic>
        <p:nvPicPr>
          <p:cNvPr id="592" name="Google Shape;592;p50"/>
          <p:cNvPicPr preferRelativeResize="0"/>
          <p:nvPr/>
        </p:nvPicPr>
        <p:blipFill rotWithShape="1">
          <a:blip r:embed="rId3">
            <a:alphaModFix/>
          </a:blip>
          <a:srcRect b="0" l="28907" r="25931" t="0"/>
          <a:stretch/>
        </p:blipFill>
        <p:spPr>
          <a:xfrm>
            <a:off x="765175" y="1347750"/>
            <a:ext cx="2263551" cy="34131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593" name="Google Shape;59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7574" y="1347747"/>
            <a:ext cx="4906425" cy="341316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 metaluose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9" name="Google Shape;599;p51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srovę metaluose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sudaro kryptingas elektronų judėjimas.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Sukurimui reikia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elektrinio lauko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ir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dalelių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Metalai visada turi daug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laisvųjų elektronų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, bet ir tiek pat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teigiamų jonų</a:t>
            </a:r>
            <a:r>
              <a:rPr lang="en-GB" sz="1600"/>
              <a:t>, dėl to jie yra labai geri laidininkai.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Laisvieji elektronai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juda chaotiškai.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Naudojama:</a:t>
            </a:r>
            <a:r>
              <a:rPr lang="en-GB" sz="1600"/>
              <a:t> jungiamuosiuose laiduose, ritėse, elektrinėse grandinėse, generatoriuose ir kitur.</a:t>
            </a:r>
            <a:endParaRPr sz="1600"/>
          </a:p>
        </p:txBody>
      </p:sp>
      <p:pic>
        <p:nvPicPr>
          <p:cNvPr id="600" name="Google Shape;600;p51"/>
          <p:cNvPicPr preferRelativeResize="0"/>
          <p:nvPr/>
        </p:nvPicPr>
        <p:blipFill rotWithShape="1">
          <a:blip r:embed="rId3">
            <a:alphaModFix/>
          </a:blip>
          <a:srcRect b="0" l="54520" r="0" t="18791"/>
          <a:stretch/>
        </p:blipFill>
        <p:spPr>
          <a:xfrm>
            <a:off x="7029690" y="3440025"/>
            <a:ext cx="1947284" cy="1516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01" name="Google Shape;601;p51"/>
          <p:cNvPicPr preferRelativeResize="0"/>
          <p:nvPr/>
        </p:nvPicPr>
        <p:blipFill rotWithShape="1">
          <a:blip r:embed="rId4">
            <a:alphaModFix/>
          </a:blip>
          <a:srcRect b="0" l="6752" r="3569" t="0"/>
          <a:stretch/>
        </p:blipFill>
        <p:spPr>
          <a:xfrm>
            <a:off x="217100" y="3440037"/>
            <a:ext cx="2591217" cy="1516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02" name="Google Shape;602;p51"/>
          <p:cNvPicPr preferRelativeResize="0"/>
          <p:nvPr/>
        </p:nvPicPr>
        <p:blipFill rotWithShape="1">
          <a:blip r:embed="rId5">
            <a:alphaModFix/>
          </a:blip>
          <a:srcRect b="0" l="3771" r="12978" t="0"/>
          <a:stretch/>
        </p:blipFill>
        <p:spPr>
          <a:xfrm>
            <a:off x="3016300" y="3440025"/>
            <a:ext cx="2244975" cy="1516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03" name="Google Shape;60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7262" y="3440025"/>
            <a:ext cx="1376453" cy="15168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 skysčiuose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9" name="Google Shape;609;p52"/>
          <p:cNvSpPr txBox="1"/>
          <p:nvPr>
            <p:ph idx="1" type="body"/>
          </p:nvPr>
        </p:nvSpPr>
        <p:spPr>
          <a:xfrm>
            <a:off x="720000" y="1000075"/>
            <a:ext cx="777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Elektros srovė skysčiuose</a:t>
            </a:r>
            <a:r>
              <a:rPr lang="en-GB" sz="1600"/>
              <a:t> - kryptingas teigiamų ir neigiamų jonų (krūvininkų) judėjimas. 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Tekant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srovei </a:t>
            </a:r>
            <a:r>
              <a:rPr b="1" lang="en-GB" sz="1600"/>
              <a:t>skysčiai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įšyla ir</a:t>
            </a:r>
            <a:r>
              <a:rPr lang="en-GB" sz="1600"/>
              <a:t> molekulės skyla į sudėtines dalis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Skysčiai, kurie praleidžia elektros srovę, vadinami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elektrolitais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Reiškinys, kai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srovė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yra leidžiama per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elektrolitus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, bei kurio metu atskiriami cheminiai elementai, vadinamas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elektrolize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r>
              <a:rPr lang="en-GB" sz="1600"/>
              <a:t> 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Skysčių laidininkai:</a:t>
            </a:r>
            <a:r>
              <a:rPr lang="en-GB" sz="1600"/>
              <a:t> druskų, rūgščių ir šarmų tirpalai.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Naudojama:</a:t>
            </a:r>
            <a:r>
              <a:rPr lang="en-GB" sz="1600"/>
              <a:t> metalų gryninime, juvelyrikos dirbininių padengime metalu (</a:t>
            </a:r>
            <a:r>
              <a:rPr i="1" lang="en-GB" sz="1600"/>
              <a:t>galvanoplastika</a:t>
            </a:r>
            <a:r>
              <a:rPr lang="en-GB" sz="1600"/>
              <a:t> - auksavimas ir pan.) ir kt.</a:t>
            </a:r>
            <a:endParaRPr sz="1600"/>
          </a:p>
        </p:txBody>
      </p:sp>
      <p:pic>
        <p:nvPicPr>
          <p:cNvPr id="610" name="Google Shape;61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4325" y="3171575"/>
            <a:ext cx="2647950" cy="1809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11" name="Google Shape;61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8913" y="3171575"/>
            <a:ext cx="1809750" cy="1809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12" name="Google Shape;612;p52"/>
          <p:cNvPicPr preferRelativeResize="0"/>
          <p:nvPr/>
        </p:nvPicPr>
        <p:blipFill rotWithShape="1">
          <a:blip r:embed="rId5">
            <a:alphaModFix/>
          </a:blip>
          <a:srcRect b="0" l="25727" r="24585" t="0"/>
          <a:stretch/>
        </p:blipFill>
        <p:spPr>
          <a:xfrm>
            <a:off x="4405712" y="3171575"/>
            <a:ext cx="1598623" cy="1809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13" name="Google Shape;613;p52"/>
          <p:cNvPicPr preferRelativeResize="0"/>
          <p:nvPr/>
        </p:nvPicPr>
        <p:blipFill rotWithShape="1">
          <a:blip r:embed="rId6">
            <a:alphaModFix/>
          </a:blip>
          <a:srcRect b="0" l="50000" r="0" t="0"/>
          <a:stretch/>
        </p:blipFill>
        <p:spPr>
          <a:xfrm>
            <a:off x="412125" y="3171575"/>
            <a:ext cx="1809750" cy="1809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 dujose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9" name="Google Shape;619;p53"/>
          <p:cNvSpPr txBox="1"/>
          <p:nvPr>
            <p:ph idx="1" type="body"/>
          </p:nvPr>
        </p:nvSpPr>
        <p:spPr>
          <a:xfrm>
            <a:off x="720000" y="1000075"/>
            <a:ext cx="7704000" cy="26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srovė dujose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 sz="1600"/>
              <a:t>-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kryptingas teigiamų ir neigiamų jonų (krūvininkų</a:t>
            </a:r>
            <a:r>
              <a:rPr lang="en-GB" sz="1600"/>
              <a:t>)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bei elektronų judėjimas.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srovės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tekėjimas dujomis vadinamas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išlydžiu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Elektros išlydis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skirstomas į: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savaiminį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nesavaiminį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Savaiminis elektros išlydis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išlydis dujose, vykstantis be jonizatoriaus (oro valytuvo).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Nesavaiminis elektros išlydis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išlydis dujose, kuris vyksta tik jonizatoriaus (oro valytuvo) dėka.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Naudojama: </a:t>
            </a:r>
            <a:r>
              <a:rPr lang="en-GB" sz="1600"/>
              <a:t>dienos šviesos lempose, (neoniniuose) reklaminiuose užrašuose, ksenoniniuose automobilių žibintuose ir kt.</a:t>
            </a:r>
            <a:endParaRPr sz="1600"/>
          </a:p>
        </p:txBody>
      </p:sp>
      <p:pic>
        <p:nvPicPr>
          <p:cNvPr id="620" name="Google Shape;62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199" y="3592449"/>
            <a:ext cx="2101950" cy="1483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21" name="Google Shape;621;p53"/>
          <p:cNvPicPr preferRelativeResize="0"/>
          <p:nvPr/>
        </p:nvPicPr>
        <p:blipFill rotWithShape="1">
          <a:blip r:embed="rId4">
            <a:alphaModFix/>
          </a:blip>
          <a:srcRect b="12602" l="693" r="80453" t="3102"/>
          <a:stretch/>
        </p:blipFill>
        <p:spPr>
          <a:xfrm>
            <a:off x="628125" y="3592450"/>
            <a:ext cx="1313799" cy="1483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22" name="Google Shape;622;p53"/>
          <p:cNvPicPr preferRelativeResize="0"/>
          <p:nvPr/>
        </p:nvPicPr>
        <p:blipFill rotWithShape="1">
          <a:blip r:embed="rId5">
            <a:alphaModFix/>
          </a:blip>
          <a:srcRect b="0" l="7740" r="0" t="0"/>
          <a:stretch/>
        </p:blipFill>
        <p:spPr>
          <a:xfrm>
            <a:off x="2227350" y="3592450"/>
            <a:ext cx="1313800" cy="14833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23" name="Google Shape;623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6575" y="3592449"/>
            <a:ext cx="2472198" cy="1483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Srovės dujose pavyzdžiai</a:t>
            </a:r>
            <a:endParaRPr/>
          </a:p>
        </p:txBody>
      </p:sp>
      <p:pic>
        <p:nvPicPr>
          <p:cNvPr id="629" name="Google Shape;629;p54"/>
          <p:cNvPicPr preferRelativeResize="0"/>
          <p:nvPr/>
        </p:nvPicPr>
        <p:blipFill rotWithShape="1">
          <a:blip r:embed="rId3">
            <a:alphaModFix/>
          </a:blip>
          <a:srcRect b="8003" l="0" r="0" t="0"/>
          <a:stretch/>
        </p:blipFill>
        <p:spPr>
          <a:xfrm>
            <a:off x="3582050" y="1383225"/>
            <a:ext cx="2702575" cy="1649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30" name="Google Shape;630;p54"/>
          <p:cNvPicPr preferRelativeResize="0"/>
          <p:nvPr/>
        </p:nvPicPr>
        <p:blipFill rotWithShape="1">
          <a:blip r:embed="rId4">
            <a:alphaModFix/>
          </a:blip>
          <a:srcRect b="4144" l="6561" r="6300" t="4154"/>
          <a:stretch/>
        </p:blipFill>
        <p:spPr>
          <a:xfrm>
            <a:off x="6295300" y="3228313"/>
            <a:ext cx="2561125" cy="175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31" name="Google Shape;631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9042" y="1383213"/>
            <a:ext cx="2227382" cy="1649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sp>
        <p:nvSpPr>
          <p:cNvPr id="632" name="Google Shape;632;p54"/>
          <p:cNvSpPr txBox="1"/>
          <p:nvPr>
            <p:ph idx="1" type="body"/>
          </p:nvPr>
        </p:nvSpPr>
        <p:spPr>
          <a:xfrm>
            <a:off x="720000" y="1000075"/>
            <a:ext cx="77040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96850" lvl="0" marL="269999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Šv. Elmo ugnis</a:t>
            </a:r>
            <a:endParaRPr sz="1600"/>
          </a:p>
          <a:p>
            <a:pPr indent="-196850" lvl="0" marL="269999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Žaibas</a:t>
            </a:r>
            <a:endParaRPr sz="1600"/>
          </a:p>
          <a:p>
            <a:pPr indent="-196850" lvl="0" marL="269999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 sz="1600"/>
              <a:t>Kibirkštis</a:t>
            </a:r>
            <a:endParaRPr sz="1400"/>
          </a:p>
        </p:txBody>
      </p:sp>
      <p:pic>
        <p:nvPicPr>
          <p:cNvPr id="633" name="Google Shape;633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775" y="2029775"/>
            <a:ext cx="2819850" cy="29561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34" name="Google Shape;634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4721" y="3228325"/>
            <a:ext cx="2343494" cy="1757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 vakuume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0" name="Google Shape;640;p55"/>
          <p:cNvSpPr txBox="1"/>
          <p:nvPr>
            <p:ph idx="1" type="body"/>
          </p:nvPr>
        </p:nvSpPr>
        <p:spPr>
          <a:xfrm>
            <a:off x="720000" y="101772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Elektros srovę vakuume </a:t>
            </a:r>
            <a:r>
              <a:rPr lang="en-GB" sz="1600"/>
              <a:t>sudaro </a:t>
            </a:r>
            <a:r>
              <a:rPr b="1" lang="en-GB" sz="1600"/>
              <a:t>elektronai nešėjai</a:t>
            </a:r>
            <a:r>
              <a:rPr lang="en-GB" sz="1600"/>
              <a:t>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Vakuumas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erdvės dalis, kurioje nėra jokios medžiagos.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Tam, kad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vakuumu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tekėtų elektros srovė, reikalinga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termoelektroninė emisija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Termoelektroninė emisija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elektronų spinduliavimas iš karštų elektros kūnų.</a:t>
            </a:r>
            <a:endParaRPr sz="1600"/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Prietaisai: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Diodas (elektros s</a:t>
            </a:r>
            <a:r>
              <a:rPr lang="en-GB" sz="1600"/>
              <a:t>rovės stiprinimui ir išlyginimui)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Triodas </a:t>
            </a:r>
            <a:r>
              <a:rPr lang="en-GB" sz="1600"/>
              <a:t>(elektros srovės stiprinimui ir išlyginimui)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-191599" lvl="0" marL="269999" rtl="0" algn="just">
              <a:spcBef>
                <a:spcPts val="0"/>
              </a:spcBef>
              <a:spcAft>
                <a:spcPts val="0"/>
              </a:spcAft>
              <a:buSzPts val="1600"/>
              <a:buFont typeface="EB Garamond"/>
              <a:buAutoNum type="arabicPeriod"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Elektroninis vamzdis</a:t>
            </a:r>
            <a:r>
              <a:rPr lang="en-GB" sz="1600"/>
              <a:t> (senoviniai kompiuterių monitoriai, televizoriai)</a:t>
            </a:r>
            <a:endParaRPr sz="1600"/>
          </a:p>
        </p:txBody>
      </p:sp>
      <p:pic>
        <p:nvPicPr>
          <p:cNvPr id="641" name="Google Shape;64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8548" y="3355423"/>
            <a:ext cx="1630750" cy="1630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42" name="Google Shape;64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920" y="3355427"/>
            <a:ext cx="1220330" cy="1630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43" name="Google Shape;64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8025" y="3355415"/>
            <a:ext cx="1630749" cy="1630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44" name="Google Shape;644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9475" y="3356210"/>
            <a:ext cx="1220325" cy="16291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45" name="Google Shape;645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9087" y="3356198"/>
            <a:ext cx="600613" cy="162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Elektros srovė puslaidininkiuose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1" name="Google Shape;651;p56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Elektros srovę puslaidininkiuose </a:t>
            </a:r>
            <a:r>
              <a:rPr lang="en-GB" sz="1600"/>
              <a:t>sudaro</a:t>
            </a:r>
            <a:r>
              <a:rPr b="1" lang="en-GB" sz="1600"/>
              <a:t> skylės </a:t>
            </a:r>
            <a:r>
              <a:rPr lang="en-GB" sz="1600"/>
              <a:t>ir</a:t>
            </a:r>
            <a:r>
              <a:rPr b="1" lang="en-GB" sz="1600"/>
              <a:t> elektronai</a:t>
            </a:r>
            <a:r>
              <a:rPr lang="en-GB" sz="1600"/>
              <a:t>.</a:t>
            </a:r>
            <a:endParaRPr sz="1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Puslaidininkiai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- medžiagos, esančios tarp laidininkų ir izoliatorių, t. y. jie pusiau praleidžia elektros srovę, kurių elektros laidumas priklauso nuo temperatūros</a:t>
            </a:r>
            <a:r>
              <a:rPr lang="en-GB" sz="1600"/>
              <a:t>. Sudarytos iš pusmetalių.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Puslaidininkių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varža nuo temperatūros pokyčio kinta priešingai, nei metalų.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Kylant temperatūrai, kai kurie elektronai tampa laisvaisiais ir “ištrūksta”, tuomet tose vietose atsiranda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skylės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, kurios netvarkingai juda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puslaidininkiu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Įjungus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puslaidininkį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į elektros šaltinį,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krūvininkai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pradeda judėti kryptingai.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Jeigu į </a:t>
            </a:r>
            <a:r>
              <a:rPr b="1" lang="en-GB" sz="1600">
                <a:latin typeface="EB Garamond"/>
                <a:ea typeface="EB Garamond"/>
                <a:cs typeface="EB Garamond"/>
                <a:sym typeface="EB Garamond"/>
              </a:rPr>
              <a:t>puslaidininkius</a:t>
            </a:r>
            <a:r>
              <a:rPr lang="en-GB" sz="1600">
                <a:latin typeface="EB Garamond"/>
                <a:ea typeface="EB Garamond"/>
                <a:cs typeface="EB Garamond"/>
                <a:sym typeface="EB Garamond"/>
              </a:rPr>
              <a:t> pridedama priemaišų, jų laidumas padidėja.</a:t>
            </a:r>
            <a:endParaRPr sz="1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52" name="Google Shape;65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1744" y="3397950"/>
            <a:ext cx="1516431" cy="1596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53" name="Google Shape;65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6398" y="3397950"/>
            <a:ext cx="2378576" cy="1596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54" name="Google Shape;654;p56"/>
          <p:cNvPicPr preferRelativeResize="0"/>
          <p:nvPr/>
        </p:nvPicPr>
        <p:blipFill rotWithShape="1">
          <a:blip r:embed="rId5">
            <a:alphaModFix/>
          </a:blip>
          <a:srcRect b="0" l="7152" r="6155" t="0"/>
          <a:stretch/>
        </p:blipFill>
        <p:spPr>
          <a:xfrm>
            <a:off x="2697625" y="3403225"/>
            <a:ext cx="2062000" cy="158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55" name="Google Shape;65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175" y="3402813"/>
            <a:ext cx="2378575" cy="15865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7"/>
          <p:cNvSpPr txBox="1"/>
          <p:nvPr>
            <p:ph type="title"/>
          </p:nvPr>
        </p:nvSpPr>
        <p:spPr>
          <a:xfrm>
            <a:off x="720000" y="4273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Savasis puslaidininkių laidumas</a:t>
            </a:r>
            <a:endParaRPr/>
          </a:p>
        </p:txBody>
      </p:sp>
      <p:sp>
        <p:nvSpPr>
          <p:cNvPr id="661" name="Google Shape;661;p57"/>
          <p:cNvSpPr txBox="1"/>
          <p:nvPr>
            <p:ph idx="1" type="body"/>
          </p:nvPr>
        </p:nvSpPr>
        <p:spPr>
          <a:xfrm>
            <a:off x="720000" y="10000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/>
              <a:t>Savasis laidumas: </a:t>
            </a:r>
            <a:r>
              <a:rPr lang="en-GB" sz="1800"/>
              <a:t>puslaidininkiai yra gryni, be priemaišų.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Esant šiam laidumui, puslaidininkiai labai stipriai reaguoja į temperatūrą, tuomet elektronai pabėga ir lieka skylės.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/>
              <a:t>Skylės</a:t>
            </a:r>
            <a:r>
              <a:rPr lang="en-GB" sz="1800"/>
              <a:t> juda į neigiamą polį (-). Skylių ir elektronų koncentracija yra vienoda. Kiek elektronų išsilaisvina, tiek lieka skylių.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Puslaidininkiuose </a:t>
            </a:r>
            <a:r>
              <a:rPr b="1" lang="en-GB" sz="1800"/>
              <a:t>elektronas</a:t>
            </a:r>
            <a:r>
              <a:rPr lang="en-GB" sz="1800"/>
              <a:t> labai dažnai atkeliauja į skylę, ir tuomet ta skylė išnyksta.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Yra puslaidininkių, jautrių temperatūrai, šviesai. </a:t>
            </a:r>
            <a:endParaRPr sz="1800"/>
          </a:p>
        </p:txBody>
      </p:sp>
      <p:pic>
        <p:nvPicPr>
          <p:cNvPr id="662" name="Google Shape;662;p57"/>
          <p:cNvPicPr preferRelativeResize="0"/>
          <p:nvPr/>
        </p:nvPicPr>
        <p:blipFill rotWithShape="1">
          <a:blip r:embed="rId3">
            <a:alphaModFix/>
          </a:blip>
          <a:srcRect b="0" l="0" r="0" t="7364"/>
          <a:stretch/>
        </p:blipFill>
        <p:spPr>
          <a:xfrm>
            <a:off x="6427125" y="3087776"/>
            <a:ext cx="2004651" cy="2005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63" name="Google Shape;663;p57"/>
          <p:cNvPicPr preferRelativeResize="0"/>
          <p:nvPr/>
        </p:nvPicPr>
        <p:blipFill rotWithShape="1">
          <a:blip r:embed="rId4">
            <a:alphaModFix/>
          </a:blip>
          <a:srcRect b="0" l="0" r="0" t="10241"/>
          <a:stretch/>
        </p:blipFill>
        <p:spPr>
          <a:xfrm>
            <a:off x="3202945" y="3087775"/>
            <a:ext cx="2738117" cy="200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64" name="Google Shape;664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424" y="3087775"/>
            <a:ext cx="1891451" cy="2005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8"/>
          <p:cNvSpPr txBox="1"/>
          <p:nvPr>
            <p:ph type="title"/>
          </p:nvPr>
        </p:nvSpPr>
        <p:spPr>
          <a:xfrm>
            <a:off x="720000" y="4273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Priemaišinis puslaidininkių laidumas</a:t>
            </a:r>
            <a:endParaRPr/>
          </a:p>
        </p:txBody>
      </p:sp>
      <p:sp>
        <p:nvSpPr>
          <p:cNvPr id="670" name="Google Shape;670;p58"/>
          <p:cNvSpPr txBox="1"/>
          <p:nvPr>
            <p:ph idx="1" type="body"/>
          </p:nvPr>
        </p:nvSpPr>
        <p:spPr>
          <a:xfrm>
            <a:off x="720000" y="963150"/>
            <a:ext cx="7824300" cy="32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Priemaišinis laidumas: </a:t>
            </a:r>
            <a:r>
              <a:rPr lang="en-GB" sz="1600"/>
              <a:t>puslaidininkiai kartu su įmaišytomis priemaišomis.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Priemaišos būna donorinės ir akceptorinės.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Donorinė priemaiša </a:t>
            </a:r>
            <a:r>
              <a:rPr lang="en-GB" sz="1600"/>
              <a:t>- didesnio valentingumo medžiaga, įlydoma į mažesnio valentingumo medžiagą, dėl kurios atsiranda laisvieji elektronai.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Akceptorinė priemaiša</a:t>
            </a:r>
            <a:r>
              <a:rPr lang="en-GB" sz="1600"/>
              <a:t> - mažesnio valentingumo medžiaga, įlydoma į didesnio valentingumo medžiagą, dėl kurios atsiranda skylės, išnyksta laisvieji elektronai.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Yra dviejų tipų </a:t>
            </a:r>
            <a:r>
              <a:rPr b="1" lang="en-GB" sz="1600"/>
              <a:t>laidumai</a:t>
            </a:r>
            <a:r>
              <a:rPr lang="en-GB" sz="1600"/>
              <a:t>: </a:t>
            </a:r>
            <a:r>
              <a:rPr b="1" lang="en-GB" sz="1600"/>
              <a:t>p</a:t>
            </a:r>
            <a:r>
              <a:rPr lang="en-GB" sz="1600"/>
              <a:t> (positive) tipo (teigiamas) ir </a:t>
            </a:r>
            <a:r>
              <a:rPr b="1" lang="en-GB" sz="1600"/>
              <a:t>n</a:t>
            </a:r>
            <a:r>
              <a:rPr lang="en-GB" sz="1600"/>
              <a:t> (negative) tipo (neigiamas).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p tipo laidumas </a:t>
            </a:r>
            <a:r>
              <a:rPr lang="en-GB" sz="1600"/>
              <a:t>-</a:t>
            </a:r>
            <a:r>
              <a:rPr b="1" lang="en-GB" sz="1600"/>
              <a:t> </a:t>
            </a:r>
            <a:r>
              <a:rPr lang="en-GB" sz="1600"/>
              <a:t>puslaidininkių elektronų laidumas, kai vyrauja skylės ir nėra laisvų elektronų.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n tipo laidumas </a:t>
            </a:r>
            <a:r>
              <a:rPr lang="en-GB" sz="1600"/>
              <a:t>- puslaidininkių elektronų laidumas, kai vyrauja laisvieji elektronai ir nėra skylių.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Sujungus abu laidumus kartu, puslaidininkiai praleidžia elektros srovė tik viena kryptimi.</a:t>
            </a:r>
            <a:endParaRPr sz="1600"/>
          </a:p>
        </p:txBody>
      </p:sp>
      <p:pic>
        <p:nvPicPr>
          <p:cNvPr id="671" name="Google Shape;67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4096" y="3616840"/>
            <a:ext cx="3273550" cy="131565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72" name="Google Shape;67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309" y="3616846"/>
            <a:ext cx="3273536" cy="1315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673" name="Google Shape;673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250" y="3616834"/>
            <a:ext cx="1409800" cy="131567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/>
          </a:p>
        </p:txBody>
      </p:sp>
      <p:sp>
        <p:nvSpPr>
          <p:cNvPr id="679" name="Google Shape;679;p59"/>
          <p:cNvSpPr txBox="1"/>
          <p:nvPr>
            <p:ph idx="1" type="body"/>
          </p:nvPr>
        </p:nvSpPr>
        <p:spPr>
          <a:xfrm>
            <a:off x="720000" y="122322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50"/>
              <a:t>Darbo tikslas: </a:t>
            </a:r>
            <a:r>
              <a:rPr lang="en-GB" sz="1750"/>
              <a:t>ištirti, kokiomis terpėmis virtuvėje teka elektros srovė.</a:t>
            </a:r>
            <a:endParaRPr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50"/>
              <a:t>Priemonės:</a:t>
            </a:r>
            <a:endParaRPr b="1" sz="1750"/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Elektrolitinė vonelė</a:t>
            </a:r>
            <a:endParaRPr sz="1400"/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Jungiamieji laidai</a:t>
            </a:r>
            <a:endParaRPr sz="1400"/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Žemos įtampos lemputė</a:t>
            </a:r>
            <a:endParaRPr sz="1400"/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Elektros srovės šaltinis (baterija)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50"/>
              <a:t>Medžiagos:</a:t>
            </a:r>
            <a:endParaRPr b="1" sz="1750"/>
          </a:p>
        </p:txBody>
      </p:sp>
      <p:graphicFrame>
        <p:nvGraphicFramePr>
          <p:cNvPr id="680" name="Google Shape;680;p59"/>
          <p:cNvGraphicFramePr/>
          <p:nvPr/>
        </p:nvGraphicFramePr>
        <p:xfrm>
          <a:off x="720000" y="286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2673725"/>
                <a:gridCol w="2673725"/>
              </a:tblGrid>
              <a:tr h="381000">
                <a:tc>
                  <a:txBody>
                    <a:bodyPr/>
                    <a:lstStyle/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Stalo įrankiai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Medinė lazdelė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Kramtomas saldainis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Duona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Obuolys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Kava/arbata</a:t>
                      </a:r>
                      <a:r>
                        <a:rPr b="1"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Pienas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Marinuotas agurkėlis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270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8415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Agurkėlių marinatas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Kolos gėrimas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Pieniška dešrelė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Makaronai</a:t>
                      </a:r>
                      <a:r>
                        <a:rPr b="1"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Indų ploviklis vandenyje</a:t>
                      </a:r>
                      <a:r>
                        <a:rPr b="1"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Druskingas vanduo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Pomidorų padažas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841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400"/>
                        <a:buFont typeface="EB Garamond"/>
                        <a:buChar char="●"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Traškučiai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81" name="Google Shape;681;p59"/>
          <p:cNvSpPr txBox="1"/>
          <p:nvPr/>
        </p:nvSpPr>
        <p:spPr>
          <a:xfrm>
            <a:off x="720000" y="829025"/>
            <a:ext cx="30288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Medžiaga būsimai diskusijai.</a:t>
            </a:r>
            <a:endParaRPr sz="15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687" name="Google Shape;687;p60"/>
          <p:cNvSpPr txBox="1"/>
          <p:nvPr>
            <p:ph idx="1" type="body"/>
          </p:nvPr>
        </p:nvSpPr>
        <p:spPr>
          <a:xfrm>
            <a:off x="720000" y="101772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50"/>
              <a:t>Darbo eiga:</a:t>
            </a:r>
            <a:endParaRPr b="1"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Naudodami elektrolitinę vonelę, žemos įtampos lemputę, srovės šaltinį (bateriją) ir jungiamuosius laidus ištyrėme įvairių terpių virtuvėje elektros laidumą. </a:t>
            </a:r>
            <a:endParaRPr sz="1750"/>
          </a:p>
        </p:txBody>
      </p:sp>
      <p:sp>
        <p:nvSpPr>
          <p:cNvPr id="688" name="Google Shape;688;p60"/>
          <p:cNvSpPr txBox="1"/>
          <p:nvPr/>
        </p:nvSpPr>
        <p:spPr>
          <a:xfrm>
            <a:off x="5498325" y="3021700"/>
            <a:ext cx="22569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1) Ištyrėme elektros laidumą stalo įrankiuose (šakutėje).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89" name="Google Shape;68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196275" y="1653113"/>
            <a:ext cx="2857724" cy="38102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695" name="Google Shape;695;p61"/>
          <p:cNvSpPr txBox="1"/>
          <p:nvPr/>
        </p:nvSpPr>
        <p:spPr>
          <a:xfrm>
            <a:off x="5487700" y="2575938"/>
            <a:ext cx="22569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2) Ištyrėme elektros laidumą medinėje lazdelėje.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96" name="Google Shape;69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310750" y="1202000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02" name="Google Shape;702;p62"/>
          <p:cNvSpPr txBox="1"/>
          <p:nvPr/>
        </p:nvSpPr>
        <p:spPr>
          <a:xfrm>
            <a:off x="5487700" y="2575938"/>
            <a:ext cx="22569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3) Ištyrėme elektros laidumą kramtomame saldainyje.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03" name="Google Shape;70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10751" y="1202012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09" name="Google Shape;709;p63"/>
          <p:cNvSpPr txBox="1"/>
          <p:nvPr/>
        </p:nvSpPr>
        <p:spPr>
          <a:xfrm>
            <a:off x="5487700" y="2575938"/>
            <a:ext cx="22569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4) Ištyrėme elektros laidumą duonos riekelėje.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10" name="Google Shape;71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21376" y="1202012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16" name="Google Shape;716;p64"/>
          <p:cNvSpPr txBox="1"/>
          <p:nvPr/>
        </p:nvSpPr>
        <p:spPr>
          <a:xfrm>
            <a:off x="5487700" y="2716047"/>
            <a:ext cx="22569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5) Ištyrėme elektros laidumą obuolyje.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17" name="Google Shape;71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42625" y="1202013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23" name="Google Shape;723;p65"/>
          <p:cNvSpPr txBox="1"/>
          <p:nvPr/>
        </p:nvSpPr>
        <p:spPr>
          <a:xfrm>
            <a:off x="6083775" y="2606222"/>
            <a:ext cx="2256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6) Ištyrėme elektros laidumą kavoje.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24" name="Google Shape;72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4051" y="1645127"/>
            <a:ext cx="2175890" cy="29012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25" name="Google Shape;72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775" y="1646088"/>
            <a:ext cx="2174458" cy="289927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31" name="Google Shape;731;p66"/>
          <p:cNvSpPr txBox="1"/>
          <p:nvPr/>
        </p:nvSpPr>
        <p:spPr>
          <a:xfrm>
            <a:off x="6083775" y="2606222"/>
            <a:ext cx="2256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7) Ištyrėme elektros laidumą arbatoje.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32" name="Google Shape;73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75" y="1646100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33" name="Google Shape;73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775" y="1646100"/>
            <a:ext cx="2174450" cy="2899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6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39" name="Google Shape;739;p67"/>
          <p:cNvSpPr txBox="1"/>
          <p:nvPr/>
        </p:nvSpPr>
        <p:spPr>
          <a:xfrm>
            <a:off x="6083775" y="2606222"/>
            <a:ext cx="2256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8) Ištyrėme elektros laidumą piene.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40" name="Google Shape;74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75" y="1646100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41" name="Google Shape;741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775" y="1646100"/>
            <a:ext cx="2174450" cy="28992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47" name="Google Shape;747;p68"/>
          <p:cNvSpPr txBox="1"/>
          <p:nvPr/>
        </p:nvSpPr>
        <p:spPr>
          <a:xfrm>
            <a:off x="6083775" y="2581676"/>
            <a:ext cx="22569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9) Ištyrėme elektros laidumą marinuotame akurgėlyje.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48" name="Google Shape;74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75" y="1646109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49" name="Google Shape;749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775" y="1646100"/>
            <a:ext cx="2174450" cy="28992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55" name="Google Shape;755;p69"/>
          <p:cNvSpPr txBox="1"/>
          <p:nvPr/>
        </p:nvSpPr>
        <p:spPr>
          <a:xfrm>
            <a:off x="6083775" y="2571025"/>
            <a:ext cx="2256900" cy="10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10) Ištyrėme elektros laidumą agurkėlių marinate.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56" name="Google Shape;75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75" y="1646099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57" name="Google Shape;757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776" y="1646100"/>
            <a:ext cx="2174450" cy="28992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63" name="Google Shape;763;p70"/>
          <p:cNvSpPr txBox="1"/>
          <p:nvPr/>
        </p:nvSpPr>
        <p:spPr>
          <a:xfrm>
            <a:off x="6083775" y="2606222"/>
            <a:ext cx="2256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11) Ištyrėme elektros laidumą kolos gėrime.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64" name="Google Shape;76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775" y="1646100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65" name="Google Shape;765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776" y="1646100"/>
            <a:ext cx="2174450" cy="2899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71" name="Google Shape;771;p71"/>
          <p:cNvSpPr txBox="1"/>
          <p:nvPr/>
        </p:nvSpPr>
        <p:spPr>
          <a:xfrm>
            <a:off x="5487700" y="2605501"/>
            <a:ext cx="2256900" cy="10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12) Ištyrėme elektros laidumą pieniškoje dešrelėje.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72" name="Google Shape;77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42625" y="1202013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pic>
        <p:nvPicPr>
          <p:cNvPr id="778" name="Google Shape;77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42625" y="1202025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sp>
        <p:nvSpPr>
          <p:cNvPr id="779" name="Google Shape;779;p72"/>
          <p:cNvSpPr txBox="1"/>
          <p:nvPr/>
        </p:nvSpPr>
        <p:spPr>
          <a:xfrm>
            <a:off x="5487700" y="2721613"/>
            <a:ext cx="22569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13) Ištyrėme elektros laidumą makarone.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7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85" name="Google Shape;785;p73"/>
          <p:cNvSpPr txBox="1"/>
          <p:nvPr/>
        </p:nvSpPr>
        <p:spPr>
          <a:xfrm>
            <a:off x="5487700" y="2586179"/>
            <a:ext cx="22569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14) Ištyrėme elektros laidumą indų ploviklio vandenyje.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86" name="Google Shape;78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2625" y="1185238"/>
            <a:ext cx="2865732" cy="38209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792" name="Google Shape;792;p74"/>
          <p:cNvSpPr txBox="1"/>
          <p:nvPr/>
        </p:nvSpPr>
        <p:spPr>
          <a:xfrm>
            <a:off x="6083775" y="2581676"/>
            <a:ext cx="22569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15) Ištyrėme elektros laidumą druskingame vandenyje.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93" name="Google Shape;79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675" y="1646100"/>
            <a:ext cx="2174450" cy="289926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794" name="Google Shape;79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3726" y="1646100"/>
            <a:ext cx="2174450" cy="28992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7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pic>
        <p:nvPicPr>
          <p:cNvPr id="800" name="Google Shape;80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342625" y="1185238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sp>
        <p:nvSpPr>
          <p:cNvPr id="801" name="Google Shape;801;p75"/>
          <p:cNvSpPr txBox="1"/>
          <p:nvPr/>
        </p:nvSpPr>
        <p:spPr>
          <a:xfrm>
            <a:off x="5487700" y="2586179"/>
            <a:ext cx="22569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16) Ištyrėme elektros laidumą pomidorų padaže.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7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807" name="Google Shape;807;p76"/>
          <p:cNvSpPr txBox="1"/>
          <p:nvPr/>
        </p:nvSpPr>
        <p:spPr>
          <a:xfrm>
            <a:off x="5487700" y="2715025"/>
            <a:ext cx="22569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17) Ištyrėme elektros laidumą traškutyje.</a:t>
            </a:r>
            <a:endParaRPr sz="19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808" name="Google Shape;80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342625" y="1185238"/>
            <a:ext cx="2865731" cy="38209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7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Bandymas - elektros srovė įvairiose terpėse</a:t>
            </a:r>
            <a:endParaRPr b="0"/>
          </a:p>
        </p:txBody>
      </p:sp>
      <p:sp>
        <p:nvSpPr>
          <p:cNvPr id="814" name="Google Shape;814;p77"/>
          <p:cNvSpPr txBox="1"/>
          <p:nvPr>
            <p:ph idx="1" type="body"/>
          </p:nvPr>
        </p:nvSpPr>
        <p:spPr>
          <a:xfrm>
            <a:off x="671925" y="101772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50"/>
              <a:t>Darbo išvada:</a:t>
            </a:r>
            <a:endParaRPr b="1"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Ištyrėme įvairių terpių virtuvėje elektros laidumą. Gautus rezultatus sudėjome į lentelę:</a:t>
            </a:r>
            <a:endParaRPr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50"/>
              <a:t>Laidi terpė (</a:t>
            </a:r>
            <a:r>
              <a:rPr lang="en-GB" sz="1750">
                <a:solidFill>
                  <a:srgbClr val="FF0000"/>
                </a:solidFill>
              </a:rPr>
              <a:t>+</a:t>
            </a:r>
            <a:r>
              <a:rPr lang="en-GB" sz="1750"/>
              <a:t>), nelaidi terpė (</a:t>
            </a:r>
            <a:r>
              <a:rPr lang="en-GB" sz="1750">
                <a:solidFill>
                  <a:srgbClr val="FF0000"/>
                </a:solidFill>
              </a:rPr>
              <a:t>-</a:t>
            </a:r>
            <a:r>
              <a:rPr lang="en-GB" sz="1750"/>
              <a:t>)</a:t>
            </a:r>
            <a:endParaRPr sz="1750"/>
          </a:p>
        </p:txBody>
      </p:sp>
      <p:graphicFrame>
        <p:nvGraphicFramePr>
          <p:cNvPr id="815" name="Google Shape;815;p77"/>
          <p:cNvGraphicFramePr/>
          <p:nvPr/>
        </p:nvGraphicFramePr>
        <p:xfrm>
          <a:off x="771100" y="1896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3802425"/>
                <a:gridCol w="3802425"/>
              </a:tblGrid>
              <a:tr h="2622250">
                <a:tc>
                  <a:txBody>
                    <a:bodyPr/>
                    <a:lstStyle/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Stalo įrankiai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+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Medinė lazdelė</a:t>
                      </a:r>
                      <a:r>
                        <a:rPr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Kramtomas saldainis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Duona</a:t>
                      </a:r>
                      <a:r>
                        <a:rPr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Obuolys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Kava/arbata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Pienas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Marinuotas agurkėlis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+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270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9685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Agurkėlių marinatas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+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Kolos gėrimas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Pieniška dešrelė</a:t>
                      </a:r>
                      <a:r>
                        <a:rPr b="1" lang="en-GB" sz="1600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Makaronai</a:t>
                      </a:r>
                      <a:r>
                        <a:rPr b="1"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Indų ploviklis vandenyje</a:t>
                      </a:r>
                      <a:r>
                        <a:rPr b="1" lang="en-GB" sz="1600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+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Druskingas vanduo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+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Pomidorų padažas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-19685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6666"/>
                        </a:buClr>
                        <a:buSzPts val="1600"/>
                        <a:buFont typeface="EB Garamond"/>
                        <a:buChar char="●"/>
                      </a:pPr>
                      <a:r>
                        <a:rPr lang="en-GB" sz="1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Traškučiai</a:t>
                      </a:r>
                      <a:r>
                        <a:rPr b="1" lang="en-GB" sz="1600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b="1" lang="en-GB" sz="1600">
                          <a:solidFill>
                            <a:srgbClr val="FF0000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7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Diskusijos filmukas</a:t>
            </a:r>
            <a:endParaRPr/>
          </a:p>
        </p:txBody>
      </p:sp>
      <p:pic>
        <p:nvPicPr>
          <p:cNvPr id="821" name="Google Shape;82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3807" y="4172361"/>
            <a:ext cx="2076373" cy="527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8" title="File:Botón Me gusta.svg - Wikipedi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646" y="4057939"/>
            <a:ext cx="644529" cy="64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8"/>
          <p:cNvPicPr preferRelativeResize="0"/>
          <p:nvPr/>
        </p:nvPicPr>
        <p:blipFill rotWithShape="1">
          <a:blip r:embed="rId5">
            <a:alphaModFix/>
          </a:blip>
          <a:srcRect b="11979" l="0" r="0" t="0"/>
          <a:stretch/>
        </p:blipFill>
        <p:spPr>
          <a:xfrm>
            <a:off x="5557025" y="4057950"/>
            <a:ext cx="931702" cy="68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8" title="diskusija.mov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40500" y="1170125"/>
            <a:ext cx="4862975" cy="2735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78"/>
          <p:cNvSpPr txBox="1"/>
          <p:nvPr/>
        </p:nvSpPr>
        <p:spPr>
          <a:xfrm>
            <a:off x="0" y="4741575"/>
            <a:ext cx="90561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!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Jei įrašas neatsidaro, jį galima rasti paspaudus </a:t>
            </a:r>
            <a:r>
              <a:rPr lang="en-GB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8"/>
              </a:rPr>
              <a:t>šią nuorodą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Uždaviniai</a:t>
            </a:r>
            <a:endParaRPr/>
          </a:p>
        </p:txBody>
      </p:sp>
      <p:sp>
        <p:nvSpPr>
          <p:cNvPr id="831" name="Google Shape;831;p79"/>
          <p:cNvSpPr txBox="1"/>
          <p:nvPr>
            <p:ph idx="1" type="body"/>
          </p:nvPr>
        </p:nvSpPr>
        <p:spPr>
          <a:xfrm>
            <a:off x="720000" y="101772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1. </a:t>
            </a:r>
            <a:r>
              <a:rPr lang="en-GB" sz="1400"/>
              <a:t>Elektriniu būdu gaunant aliuminį, naudojamos vonios, kurioms reikalinga 5 V įtampa ir 40 kA srovės stiprumas. Per kiek laiko gaunama 1 t aliuminio ir kiek energijos tam suvartojama?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32" name="Google Shape;832;p79"/>
          <p:cNvGraphicFramePr/>
          <p:nvPr/>
        </p:nvGraphicFramePr>
        <p:xfrm>
          <a:off x="720000" y="2101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637750"/>
                <a:gridCol w="1776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Rasti: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t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E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Duota:</a:t>
                      </a:r>
                      <a:endParaRPr b="1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U = 5 V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I = 40 kA = 4 × 10⁴ A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 = 1 t = 1 × 10³ kg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</a:t>
                      </a:r>
                      <a:r>
                        <a:rPr lang="en-GB" sz="10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al.</a:t>
                      </a:r>
                      <a:r>
                        <a:rPr lang="en-GB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= 0,093 × 10⁻⁶ </a:t>
                      </a:r>
                      <a:endParaRPr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3" name="Google Shape;833;p79"/>
          <p:cNvGraphicFramePr/>
          <p:nvPr/>
        </p:nvGraphicFramePr>
        <p:xfrm>
          <a:off x="2694075" y="301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200000"/>
              </a:tblGrid>
              <a:tr h="14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kg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C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4" name="Google Shape;834;p79"/>
          <p:cNvSpPr txBox="1"/>
          <p:nvPr/>
        </p:nvSpPr>
        <p:spPr>
          <a:xfrm>
            <a:off x="3454350" y="2101125"/>
            <a:ext cx="53817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Sprendimas:</a:t>
            </a:r>
            <a:endParaRPr b="1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m = k</a:t>
            </a:r>
            <a:r>
              <a:rPr lang="en-GB" sz="9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al.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× I × t        t =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 =                                   = 2,688 ×</a:t>
            </a:r>
            <a:r>
              <a:rPr lang="en-GB" sz="10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10⁵s = 74,67 h = 3,1 paros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E = A = U ×</a:t>
            </a:r>
            <a:r>
              <a:rPr lang="en-GB" sz="10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I × t = 5V  × 4 ×</a:t>
            </a:r>
            <a:r>
              <a:rPr lang="en-GB" sz="10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10⁴ A × 74,67 h = 1493  ×</a:t>
            </a:r>
            <a:r>
              <a:rPr lang="en-GB" sz="10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10⁴ Wh ≈ 15 MWh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graphicFrame>
        <p:nvGraphicFramePr>
          <p:cNvPr id="835" name="Google Shape;835;p79"/>
          <p:cNvGraphicFramePr/>
          <p:nvPr/>
        </p:nvGraphicFramePr>
        <p:xfrm>
          <a:off x="5019325" y="2401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283000"/>
              </a:tblGrid>
              <a:tr h="127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m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</a:t>
                      </a:r>
                      <a:r>
                        <a:rPr lang="en-GB" sz="4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al.</a:t>
                      </a: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× I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6" name="Google Shape;836;p79"/>
          <p:cNvGraphicFramePr/>
          <p:nvPr/>
        </p:nvGraphicFramePr>
        <p:xfrm>
          <a:off x="3769225" y="272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1202850"/>
              </a:tblGrid>
              <a:tr h="14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1 ×</a:t>
                      </a:r>
                      <a:r>
                        <a:rPr lang="en-GB" sz="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10³ kg 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4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0,093 × 10⁻⁶          ×</a:t>
                      </a:r>
                      <a:r>
                        <a:rPr lang="en-GB" sz="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 </a:t>
                      </a:r>
                      <a:r>
                        <a:rPr lang="en-GB" sz="8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4 × 10⁴ A</a:t>
                      </a:r>
                      <a:endParaRPr sz="8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37" name="Google Shape;837;p79"/>
          <p:cNvGraphicFramePr/>
          <p:nvPr/>
        </p:nvGraphicFramePr>
        <p:xfrm>
          <a:off x="4287375" y="285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{F26924A9-523E-42DC-8F97-7E3697A8ACF1}</a:tableStyleId>
              </a:tblPr>
              <a:tblGrid>
                <a:gridCol w="200000"/>
              </a:tblGrid>
              <a:tr h="113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kg</a:t>
                      </a:r>
                      <a:endParaRPr sz="6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solidFill>
                            <a:srgbClr val="666666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C</a:t>
                      </a:r>
                      <a:endParaRPr sz="600">
                        <a:solidFill>
                          <a:srgbClr val="666666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8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Uždaviniai</a:t>
            </a:r>
            <a:endParaRPr/>
          </a:p>
        </p:txBody>
      </p:sp>
      <p:sp>
        <p:nvSpPr>
          <p:cNvPr id="843" name="Google Shape;843;p80"/>
          <p:cNvSpPr txBox="1"/>
          <p:nvPr>
            <p:ph idx="1" type="body"/>
          </p:nvPr>
        </p:nvSpPr>
        <p:spPr>
          <a:xfrm>
            <a:off x="720000" y="1017725"/>
            <a:ext cx="5953800" cy="12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2.</a:t>
            </a:r>
            <a:r>
              <a:rPr lang="en-GB" sz="1400"/>
              <a:t> Į germanį įmaišyta: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a)</a:t>
            </a:r>
            <a:r>
              <a:rPr lang="en-GB" sz="1400"/>
              <a:t> fosforo;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b)</a:t>
            </a:r>
            <a:r>
              <a:rPr lang="en-GB" sz="1400"/>
              <a:t> galio.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Koks yra germanio laidumas? Kodėl?</a:t>
            </a:r>
            <a:endParaRPr sz="1400"/>
          </a:p>
        </p:txBody>
      </p:sp>
      <p:pic>
        <p:nvPicPr>
          <p:cNvPr id="844" name="Google Shape;84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9116" y="863549"/>
            <a:ext cx="1737033" cy="34164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sp>
        <p:nvSpPr>
          <p:cNvPr id="845" name="Google Shape;845;p80"/>
          <p:cNvSpPr txBox="1"/>
          <p:nvPr/>
        </p:nvSpPr>
        <p:spPr>
          <a:xfrm>
            <a:off x="720000" y="2438750"/>
            <a:ext cx="6060000" cy="19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Sprendimas/atsakymas:</a:t>
            </a:r>
            <a:endParaRPr b="1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a)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Kadangi fosforo valentingumas - 5, o germanio - 4, tai nuo kiekvieno priemaišinio fosforo atomo atsiskirs elektronas ir nesusidarys skylė. Toks priemaišinis laidumas vadinamas n (negative) tipo laidumu.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b)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Kadangi germanio valentingumas - 4, o galio - 3, tai nuo kiekvieno priemaišinio galio atomo susidarys skylė, bet neišsilaisvins elektronai. Toks priemaišinis laidumas vadinamas p (positive) tipo laidumu.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8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Uždaviniai</a:t>
            </a:r>
            <a:endParaRPr/>
          </a:p>
        </p:txBody>
      </p:sp>
      <p:sp>
        <p:nvSpPr>
          <p:cNvPr id="851" name="Google Shape;851;p81"/>
          <p:cNvSpPr txBox="1"/>
          <p:nvPr>
            <p:ph idx="1" type="body"/>
          </p:nvPr>
        </p:nvSpPr>
        <p:spPr>
          <a:xfrm>
            <a:off x="720000" y="1017725"/>
            <a:ext cx="6060000" cy="10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3.</a:t>
            </a:r>
            <a:r>
              <a:rPr lang="en-GB" sz="1400"/>
              <a:t> Kokio tipo laidumą gausime, jei: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a)</a:t>
            </a:r>
            <a:r>
              <a:rPr lang="en-GB" sz="1400"/>
              <a:t> indį naudosime kaip priemaišą siliciui;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b)</a:t>
            </a:r>
            <a:r>
              <a:rPr lang="en-GB" sz="1400"/>
              <a:t> arseną naudosime kaip priemaišą siliciui.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Kodėl?</a:t>
            </a:r>
            <a:endParaRPr sz="1400"/>
          </a:p>
        </p:txBody>
      </p:sp>
      <p:sp>
        <p:nvSpPr>
          <p:cNvPr id="852" name="Google Shape;852;p81"/>
          <p:cNvSpPr txBox="1"/>
          <p:nvPr/>
        </p:nvSpPr>
        <p:spPr>
          <a:xfrm>
            <a:off x="720000" y="2438750"/>
            <a:ext cx="5156700" cy="19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Sprendimas/atsakymas:</a:t>
            </a:r>
            <a:endParaRPr b="1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a)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Kadangi silicis keturvalentis, o indis - trivalentis, tai nuo kiekvieno priemaišinio indžio atomo susidarys skylė, bet neišsilaisvins elektronai. Toks priemaišinis laidumas vadinamas n (positive) tipo laidumu.</a:t>
            </a:r>
            <a:endParaRPr b="1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b)</a:t>
            </a: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Kadangi arsenas penkiavalentis, o silicis - keturvalentis, tai nuo kiekvieno priemaišinio arseno atomo atsiskirs elektronas ir nesusidarys skylė. Toks priemaišinis laidumas vadinamas n (negative) tipo laidumu.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853" name="Google Shape;85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637" y="2658637"/>
            <a:ext cx="1193821" cy="136538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854" name="Google Shape;854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0628" y="1177228"/>
            <a:ext cx="1193824" cy="132189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855" name="Google Shape;855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9650" y="1177225"/>
            <a:ext cx="1418075" cy="2789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82"/>
          <p:cNvSpPr txBox="1"/>
          <p:nvPr>
            <p:ph type="title"/>
          </p:nvPr>
        </p:nvSpPr>
        <p:spPr>
          <a:xfrm>
            <a:off x="715100" y="1307100"/>
            <a:ext cx="4009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Testo klausimai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83"/>
          <p:cNvSpPr txBox="1"/>
          <p:nvPr>
            <p:ph type="title"/>
          </p:nvPr>
        </p:nvSpPr>
        <p:spPr>
          <a:xfrm>
            <a:off x="715100" y="1307100"/>
            <a:ext cx="4009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1. Ką vadiname elektros srove?</a:t>
            </a:r>
            <a:endParaRPr b="0" sz="24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866" name="Google Shape;866;p83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7" name="Google Shape;867;p83"/>
          <p:cNvSpPr txBox="1"/>
          <p:nvPr/>
        </p:nvSpPr>
        <p:spPr>
          <a:xfrm>
            <a:off x="715100" y="2741825"/>
            <a:ext cx="46014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Kryptingą elektringųjų dalelių-krūvininkų judėjimą. </a:t>
            </a:r>
            <a:endParaRPr sz="1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4"/>
          <p:cNvSpPr txBox="1"/>
          <p:nvPr>
            <p:ph type="title"/>
          </p:nvPr>
        </p:nvSpPr>
        <p:spPr>
          <a:xfrm>
            <a:off x="715100" y="1307100"/>
            <a:ext cx="49809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2. Kas sudaro elektros srovę metaluose?</a:t>
            </a:r>
            <a:endParaRPr b="0" sz="24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873" name="Google Shape;873;p84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74" name="Google Shape;874;p84"/>
          <p:cNvSpPr txBox="1"/>
          <p:nvPr/>
        </p:nvSpPr>
        <p:spPr>
          <a:xfrm>
            <a:off x="715100" y="2741825"/>
            <a:ext cx="46014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Kryptingas elektronų judėjimas. 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85"/>
          <p:cNvSpPr txBox="1"/>
          <p:nvPr>
            <p:ph type="title"/>
          </p:nvPr>
        </p:nvSpPr>
        <p:spPr>
          <a:xfrm>
            <a:off x="715100" y="1307100"/>
            <a:ext cx="49809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3. Kas sudaro elektros srovę skysčiuose?</a:t>
            </a:r>
            <a:endParaRPr b="0" sz="24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880" name="Google Shape;880;p85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1" name="Google Shape;881;p85"/>
          <p:cNvSpPr txBox="1"/>
          <p:nvPr/>
        </p:nvSpPr>
        <p:spPr>
          <a:xfrm>
            <a:off x="715100" y="2741825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Kryptingas teigiamų ir neigiamų jonų (krūvininkų) judėjimas.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86"/>
          <p:cNvSpPr txBox="1"/>
          <p:nvPr>
            <p:ph type="title"/>
          </p:nvPr>
        </p:nvSpPr>
        <p:spPr>
          <a:xfrm>
            <a:off x="715100" y="1307100"/>
            <a:ext cx="49809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4. Kas sudaro elektros srovę dujose?</a:t>
            </a:r>
            <a:endParaRPr b="0" sz="24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887" name="Google Shape;887;p86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8" name="Google Shape;888;p86"/>
          <p:cNvSpPr txBox="1"/>
          <p:nvPr/>
        </p:nvSpPr>
        <p:spPr>
          <a:xfrm>
            <a:off x="715100" y="2741825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Kryptingas teigiamų ir neigiamų jonų bei elektronų judėjimas.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7"/>
          <p:cNvSpPr txBox="1"/>
          <p:nvPr>
            <p:ph type="title"/>
          </p:nvPr>
        </p:nvSpPr>
        <p:spPr>
          <a:xfrm>
            <a:off x="715100" y="1307100"/>
            <a:ext cx="51084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5. Ar gali elektros srovė tekėti vakuumu?</a:t>
            </a:r>
            <a:endParaRPr b="0" sz="16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894" name="Google Shape;894;p87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5" name="Google Shape;895;p87"/>
          <p:cNvSpPr txBox="1"/>
          <p:nvPr/>
        </p:nvSpPr>
        <p:spPr>
          <a:xfrm>
            <a:off x="715100" y="2741825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Taip, jeigu yra termoelektroninė emisija.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88"/>
          <p:cNvSpPr txBox="1"/>
          <p:nvPr>
            <p:ph type="title"/>
          </p:nvPr>
        </p:nvSpPr>
        <p:spPr>
          <a:xfrm>
            <a:off x="715100" y="1307100"/>
            <a:ext cx="75420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6. Pagal kokią formulę  galima apskaičiuoti ant katodo elektrolizės metu nusėdusios medžiagos masę?</a:t>
            </a:r>
            <a:endParaRPr b="0" sz="16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901" name="Google Shape;901;p88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2" name="Google Shape;902;p88"/>
          <p:cNvSpPr txBox="1"/>
          <p:nvPr/>
        </p:nvSpPr>
        <p:spPr>
          <a:xfrm>
            <a:off x="715100" y="2922500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m = k × I × t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89"/>
          <p:cNvSpPr txBox="1"/>
          <p:nvPr>
            <p:ph type="title"/>
          </p:nvPr>
        </p:nvSpPr>
        <p:spPr>
          <a:xfrm>
            <a:off x="715100" y="1307100"/>
            <a:ext cx="75633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7. Ar priklauso elektrolizės metu ant katodo nusėdusios medžiagos masė nuo srovės stiprio?</a:t>
            </a:r>
            <a:endParaRPr b="0" sz="16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908" name="Google Shape;908;p89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9" name="Google Shape;909;p89"/>
          <p:cNvSpPr txBox="1"/>
          <p:nvPr/>
        </p:nvSpPr>
        <p:spPr>
          <a:xfrm>
            <a:off x="715100" y="2922500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Taip, nes kuo srovės stipris didesnis, tuo masė irgi didesnė.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0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15" name="Google Shape;915;p90"/>
          <p:cNvSpPr txBox="1"/>
          <p:nvPr>
            <p:ph type="title"/>
          </p:nvPr>
        </p:nvSpPr>
        <p:spPr>
          <a:xfrm>
            <a:off x="715100" y="1307100"/>
            <a:ext cx="75633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8. Kokiam laidumui esant skyliu ir elektronų koncentracija puslaidininkiuose yra vienoda?</a:t>
            </a:r>
            <a:endParaRPr b="0" sz="160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916" name="Google Shape;916;p90"/>
          <p:cNvSpPr txBox="1"/>
          <p:nvPr/>
        </p:nvSpPr>
        <p:spPr>
          <a:xfrm>
            <a:off x="715100" y="2922500"/>
            <a:ext cx="5204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Esant savajam laidumui.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91"/>
          <p:cNvSpPr txBox="1"/>
          <p:nvPr>
            <p:ph type="title"/>
          </p:nvPr>
        </p:nvSpPr>
        <p:spPr>
          <a:xfrm>
            <a:off x="715100" y="1537825"/>
            <a:ext cx="67983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9. Kas yra p tipo ir n tipo laidumai puslaidininkiuose?</a:t>
            </a:r>
            <a:endParaRPr b="0" sz="2400"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</p:txBody>
      </p:sp>
      <p:sp>
        <p:nvSpPr>
          <p:cNvPr id="922" name="Google Shape;922;p91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23" name="Google Shape;923;p91"/>
          <p:cNvSpPr txBox="1"/>
          <p:nvPr/>
        </p:nvSpPr>
        <p:spPr>
          <a:xfrm>
            <a:off x="715100" y="2741825"/>
            <a:ext cx="52041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p tipo laidumas - puslaidininkių elektronų laidumas, kai vyrauja skylės ir nėra laisvų elektronų. n tipo laidumas</a:t>
            </a:r>
            <a:r>
              <a:rPr b="1"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- puslaidininkių elektronų laidumas, kai vyrauja laisvieji elektronai ir nėra skylių.</a:t>
            </a:r>
            <a:endParaRPr sz="1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92"/>
          <p:cNvSpPr txBox="1"/>
          <p:nvPr>
            <p:ph type="title"/>
          </p:nvPr>
        </p:nvSpPr>
        <p:spPr>
          <a:xfrm>
            <a:off x="715100" y="1307100"/>
            <a:ext cx="7690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>
                <a:latin typeface="EB Garamond Medium"/>
                <a:ea typeface="EB Garamond Medium"/>
                <a:cs typeface="EB Garamond Medium"/>
                <a:sym typeface="EB Garamond Medium"/>
              </a:rPr>
              <a:t>10. Kokie yra elektros srovės dujose praktinio pritaikymo pavyzdžiai?</a:t>
            </a:r>
            <a:endParaRPr b="0" sz="1600"/>
          </a:p>
        </p:txBody>
      </p:sp>
      <p:sp>
        <p:nvSpPr>
          <p:cNvPr id="929" name="Google Shape;929;p92"/>
          <p:cNvSpPr txBox="1"/>
          <p:nvPr/>
        </p:nvSpPr>
        <p:spPr>
          <a:xfrm>
            <a:off x="715100" y="1636575"/>
            <a:ext cx="2419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Testo klausimai</a:t>
            </a:r>
            <a:endParaRPr b="1" sz="2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30" name="Google Shape;930;p92"/>
          <p:cNvSpPr txBox="1"/>
          <p:nvPr/>
        </p:nvSpPr>
        <p:spPr>
          <a:xfrm>
            <a:off x="715100" y="2922500"/>
            <a:ext cx="69513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Dienos šviesos lempos, (neoniniai) reklaminiai užrašai, ksenoniniai automobilių žibintai.</a:t>
            </a:r>
            <a:endParaRPr sz="1600"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93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Naudoti š</a:t>
            </a: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altiniai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36" name="Google Shape;93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453" y="1790076"/>
            <a:ext cx="1152999" cy="13236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937" name="Google Shape;937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313" y="1790075"/>
            <a:ext cx="1323651" cy="13236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pic>
        <p:nvPicPr>
          <p:cNvPr id="938" name="Google Shape;938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0825" y="2054837"/>
            <a:ext cx="3183975" cy="794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</p:pic>
      <p:pic>
        <p:nvPicPr>
          <p:cNvPr id="939" name="Google Shape;939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1500" y="1585401"/>
            <a:ext cx="1380774" cy="19727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  <p:sp>
        <p:nvSpPr>
          <p:cNvPr id="940" name="Google Shape;940;p93"/>
          <p:cNvSpPr txBox="1"/>
          <p:nvPr/>
        </p:nvSpPr>
        <p:spPr>
          <a:xfrm>
            <a:off x="0" y="4761000"/>
            <a:ext cx="14985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66666"/>
                </a:solidFill>
                <a:latin typeface="EB Garamond"/>
                <a:ea typeface="EB Garamond"/>
                <a:cs typeface="EB Garamond"/>
                <a:sym typeface="EB Garamond"/>
              </a:rPr>
              <a:t>Skaidrių šablonas:</a:t>
            </a:r>
            <a:endParaRPr>
              <a:solidFill>
                <a:srgbClr val="66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41" name="Google Shape;941;p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6775" y="4893700"/>
            <a:ext cx="770524" cy="154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1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lektros srovė įvairiose terpėse">
  <a:themeElements>
    <a:clrScheme name="Simple Light">
      <a:dk1>
        <a:srgbClr val="191919"/>
      </a:dk1>
      <a:lt1>
        <a:srgbClr val="FFFFFF"/>
      </a:lt1>
      <a:dk2>
        <a:srgbClr val="EFEFEF"/>
      </a:dk2>
      <a:lt2>
        <a:srgbClr val="7B7B7B"/>
      </a:lt2>
      <a:accent1>
        <a:srgbClr val="7BD159"/>
      </a:accent1>
      <a:accent2>
        <a:srgbClr val="63AC47"/>
      </a:accent2>
      <a:accent3>
        <a:srgbClr val="4F8B37"/>
      </a:accent3>
      <a:accent4>
        <a:srgbClr val="F8E67C"/>
      </a:accent4>
      <a:accent5>
        <a:srgbClr val="FFFFFF"/>
      </a:accent5>
      <a:accent6>
        <a:srgbClr val="FFFFFF"/>
      </a:accent6>
      <a:hlink>
        <a:srgbClr val="BF9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