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92"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18288000" cy="10287000"/>
  <p:notesSz cx="18288000" cy="10287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4" d="100"/>
          <a:sy n="54" d="100"/>
        </p:scale>
        <p:origin x="754" y="72"/>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4897650" y="3315318"/>
            <a:ext cx="8492699" cy="2265679"/>
          </a:xfrm>
          <a:prstGeom prst="rect">
            <a:avLst/>
          </a:prstGeom>
        </p:spPr>
        <p:txBody>
          <a:bodyPr wrap="square" lIns="0" tIns="0" rIns="0" bIns="0">
            <a:spAutoFit/>
          </a:bodyPr>
          <a:lstStyle>
            <a:lvl1pPr>
              <a:defRPr sz="7700" b="1" i="0">
                <a:solidFill>
                  <a:schemeClr val="tx1"/>
                </a:solidFill>
                <a:latin typeface="Tahoma"/>
                <a:cs typeface="Tahoma"/>
              </a:defRPr>
            </a:lvl1pPr>
          </a:lstStyle>
          <a:p>
            <a:endParaRPr/>
          </a:p>
        </p:txBody>
      </p:sp>
      <p:sp>
        <p:nvSpPr>
          <p:cNvPr id="3" name="Holder 3"/>
          <p:cNvSpPr>
            <a:spLocks noGrp="1"/>
          </p:cNvSpPr>
          <p:nvPr>
            <p:ph type="subTitle" idx="4"/>
          </p:nvPr>
        </p:nvSpPr>
        <p:spPr>
          <a:xfrm>
            <a:off x="5930899" y="7352322"/>
            <a:ext cx="6426200" cy="1235075"/>
          </a:xfrm>
          <a:prstGeom prst="rect">
            <a:avLst/>
          </a:prstGeom>
        </p:spPr>
        <p:txBody>
          <a:bodyPr wrap="square" lIns="0" tIns="0" rIns="0" bIns="0">
            <a:spAutoFit/>
          </a:bodyPr>
          <a:lstStyle>
            <a:lvl1pPr>
              <a:defRPr sz="4000" b="0" i="0">
                <a:solidFill>
                  <a:schemeClr val="tx1"/>
                </a:solidFill>
                <a:latin typeface="Microsoft Sans Serif"/>
                <a:cs typeface="Microsoft Sans Serif"/>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5/28/2024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7200" b="1" i="0">
                <a:solidFill>
                  <a:schemeClr val="tx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5/28/2024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7200" b="1" i="0">
                <a:solidFill>
                  <a:schemeClr val="tx1"/>
                </a:solidFill>
                <a:latin typeface="Arial"/>
                <a:cs typeface="Arial"/>
              </a:defRPr>
            </a:lvl1pPr>
          </a:lstStyle>
          <a:p>
            <a:endParaRPr/>
          </a:p>
        </p:txBody>
      </p:sp>
      <p:sp>
        <p:nvSpPr>
          <p:cNvPr id="3" name="Holder 3"/>
          <p:cNvSpPr>
            <a:spLocks noGrp="1"/>
          </p:cNvSpPr>
          <p:nvPr>
            <p:ph sz="half" idx="2"/>
          </p:nvPr>
        </p:nvSpPr>
        <p:spPr>
          <a:xfrm>
            <a:off x="914400" y="2366010"/>
            <a:ext cx="7955280" cy="678942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9418320" y="2366010"/>
            <a:ext cx="7955280" cy="678942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5/28/2024</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7200" b="1" i="0">
                <a:solidFill>
                  <a:schemeClr val="tx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5/28/2024</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8288000" cy="10287000"/>
          </a:xfrm>
          <a:custGeom>
            <a:avLst/>
            <a:gdLst/>
            <a:ahLst/>
            <a:cxnLst/>
            <a:rect l="l" t="t" r="r" b="b"/>
            <a:pathLst>
              <a:path w="18288000" h="10287000">
                <a:moveTo>
                  <a:pt x="18287998" y="10286999"/>
                </a:moveTo>
                <a:lnTo>
                  <a:pt x="0" y="10286999"/>
                </a:lnTo>
                <a:lnTo>
                  <a:pt x="0" y="0"/>
                </a:lnTo>
                <a:lnTo>
                  <a:pt x="18287998" y="0"/>
                </a:lnTo>
                <a:lnTo>
                  <a:pt x="18287998" y="10286999"/>
                </a:lnTo>
                <a:close/>
              </a:path>
            </a:pathLst>
          </a:custGeom>
          <a:solidFill>
            <a:srgbClr val="8BAED3"/>
          </a:solidFill>
        </p:spPr>
        <p:txBody>
          <a:bodyPr wrap="square" lIns="0" tIns="0" rIns="0" bIns="0" rtlCol="0"/>
          <a:lstStyle/>
          <a:p>
            <a:endParaRPr/>
          </a:p>
        </p:txBody>
      </p:sp>
      <p:sp>
        <p:nvSpPr>
          <p:cNvPr id="17" name="bg object 17"/>
          <p:cNvSpPr/>
          <p:nvPr/>
        </p:nvSpPr>
        <p:spPr>
          <a:xfrm>
            <a:off x="1028700" y="1524000"/>
            <a:ext cx="16002000" cy="7239000"/>
          </a:xfrm>
          <a:custGeom>
            <a:avLst/>
            <a:gdLst/>
            <a:ahLst/>
            <a:cxnLst/>
            <a:rect l="l" t="t" r="r" b="b"/>
            <a:pathLst>
              <a:path w="16002000" h="7239000">
                <a:moveTo>
                  <a:pt x="15763875" y="7238999"/>
                </a:moveTo>
                <a:lnTo>
                  <a:pt x="238125" y="7238999"/>
                </a:lnTo>
                <a:lnTo>
                  <a:pt x="191452" y="7234381"/>
                </a:lnTo>
                <a:lnTo>
                  <a:pt x="146998" y="7220873"/>
                </a:lnTo>
                <a:lnTo>
                  <a:pt x="106013" y="7198991"/>
                </a:lnTo>
                <a:lnTo>
                  <a:pt x="69745" y="7169254"/>
                </a:lnTo>
                <a:lnTo>
                  <a:pt x="40007" y="7132986"/>
                </a:lnTo>
                <a:lnTo>
                  <a:pt x="18126" y="7092001"/>
                </a:lnTo>
                <a:lnTo>
                  <a:pt x="4617" y="7047547"/>
                </a:lnTo>
                <a:lnTo>
                  <a:pt x="0" y="7000874"/>
                </a:lnTo>
                <a:lnTo>
                  <a:pt x="0" y="238124"/>
                </a:lnTo>
                <a:lnTo>
                  <a:pt x="4617" y="191451"/>
                </a:lnTo>
                <a:lnTo>
                  <a:pt x="18126" y="146997"/>
                </a:lnTo>
                <a:lnTo>
                  <a:pt x="40007" y="106012"/>
                </a:lnTo>
                <a:lnTo>
                  <a:pt x="69745" y="69744"/>
                </a:lnTo>
                <a:lnTo>
                  <a:pt x="106013" y="40007"/>
                </a:lnTo>
                <a:lnTo>
                  <a:pt x="146998" y="18125"/>
                </a:lnTo>
                <a:lnTo>
                  <a:pt x="191452" y="4617"/>
                </a:lnTo>
                <a:lnTo>
                  <a:pt x="238119" y="0"/>
                </a:lnTo>
                <a:lnTo>
                  <a:pt x="15763880" y="0"/>
                </a:lnTo>
                <a:lnTo>
                  <a:pt x="15810548" y="4617"/>
                </a:lnTo>
                <a:lnTo>
                  <a:pt x="15855001" y="18125"/>
                </a:lnTo>
                <a:lnTo>
                  <a:pt x="15895987" y="40007"/>
                </a:lnTo>
                <a:lnTo>
                  <a:pt x="15932255" y="69744"/>
                </a:lnTo>
                <a:lnTo>
                  <a:pt x="15961992" y="106012"/>
                </a:lnTo>
                <a:lnTo>
                  <a:pt x="15983874" y="146997"/>
                </a:lnTo>
                <a:lnTo>
                  <a:pt x="15997382" y="191451"/>
                </a:lnTo>
                <a:lnTo>
                  <a:pt x="16002000" y="238124"/>
                </a:lnTo>
                <a:lnTo>
                  <a:pt x="16002000" y="7000874"/>
                </a:lnTo>
                <a:lnTo>
                  <a:pt x="15997382" y="7047547"/>
                </a:lnTo>
                <a:lnTo>
                  <a:pt x="15983874" y="7092001"/>
                </a:lnTo>
                <a:lnTo>
                  <a:pt x="15961992" y="7132986"/>
                </a:lnTo>
                <a:lnTo>
                  <a:pt x="15932255" y="7169254"/>
                </a:lnTo>
                <a:lnTo>
                  <a:pt x="15895987" y="7198991"/>
                </a:lnTo>
                <a:lnTo>
                  <a:pt x="15855001" y="7220873"/>
                </a:lnTo>
                <a:lnTo>
                  <a:pt x="15810548" y="7234381"/>
                </a:lnTo>
                <a:lnTo>
                  <a:pt x="15763875" y="7238999"/>
                </a:lnTo>
                <a:close/>
              </a:path>
            </a:pathLst>
          </a:custGeom>
          <a:solidFill>
            <a:srgbClr val="374666"/>
          </a:solidFill>
        </p:spPr>
        <p:txBody>
          <a:bodyPr wrap="square" lIns="0" tIns="0" rIns="0" bIns="0" rtlCol="0"/>
          <a:lstStyle/>
          <a:p>
            <a:endParaRPr/>
          </a:p>
        </p:txBody>
      </p:sp>
      <p:sp>
        <p:nvSpPr>
          <p:cNvPr id="18" name="bg object 18"/>
          <p:cNvSpPr/>
          <p:nvPr/>
        </p:nvSpPr>
        <p:spPr>
          <a:xfrm>
            <a:off x="6667487" y="2000262"/>
            <a:ext cx="9713595" cy="6286500"/>
          </a:xfrm>
          <a:custGeom>
            <a:avLst/>
            <a:gdLst/>
            <a:ahLst/>
            <a:cxnLst/>
            <a:rect l="l" t="t" r="r" b="b"/>
            <a:pathLst>
              <a:path w="9713594" h="6286500">
                <a:moveTo>
                  <a:pt x="9525000" y="238112"/>
                </a:moveTo>
                <a:lnTo>
                  <a:pt x="9520161" y="190131"/>
                </a:lnTo>
                <a:lnTo>
                  <a:pt x="9506293" y="145427"/>
                </a:lnTo>
                <a:lnTo>
                  <a:pt x="9484335" y="104978"/>
                </a:lnTo>
                <a:lnTo>
                  <a:pt x="9455264" y="69735"/>
                </a:lnTo>
                <a:lnTo>
                  <a:pt x="9420022" y="40665"/>
                </a:lnTo>
                <a:lnTo>
                  <a:pt x="9379572" y="18707"/>
                </a:lnTo>
                <a:lnTo>
                  <a:pt x="9334868" y="4826"/>
                </a:lnTo>
                <a:lnTo>
                  <a:pt x="9286888" y="0"/>
                </a:lnTo>
                <a:lnTo>
                  <a:pt x="238125" y="0"/>
                </a:lnTo>
                <a:lnTo>
                  <a:pt x="190144" y="4826"/>
                </a:lnTo>
                <a:lnTo>
                  <a:pt x="145440" y="18707"/>
                </a:lnTo>
                <a:lnTo>
                  <a:pt x="104990" y="40665"/>
                </a:lnTo>
                <a:lnTo>
                  <a:pt x="69748" y="69735"/>
                </a:lnTo>
                <a:lnTo>
                  <a:pt x="40678" y="104978"/>
                </a:lnTo>
                <a:lnTo>
                  <a:pt x="18719" y="145427"/>
                </a:lnTo>
                <a:lnTo>
                  <a:pt x="4838" y="190131"/>
                </a:lnTo>
                <a:lnTo>
                  <a:pt x="0" y="238112"/>
                </a:lnTo>
                <a:lnTo>
                  <a:pt x="0" y="3102406"/>
                </a:lnTo>
                <a:lnTo>
                  <a:pt x="4838" y="3150400"/>
                </a:lnTo>
                <a:lnTo>
                  <a:pt x="18719" y="3195091"/>
                </a:lnTo>
                <a:lnTo>
                  <a:pt x="40678" y="3235541"/>
                </a:lnTo>
                <a:lnTo>
                  <a:pt x="69748" y="3270783"/>
                </a:lnTo>
                <a:lnTo>
                  <a:pt x="104990" y="3299866"/>
                </a:lnTo>
                <a:lnTo>
                  <a:pt x="145440" y="3321812"/>
                </a:lnTo>
                <a:lnTo>
                  <a:pt x="190144" y="3335693"/>
                </a:lnTo>
                <a:lnTo>
                  <a:pt x="238125" y="3340531"/>
                </a:lnTo>
                <a:lnTo>
                  <a:pt x="9286875" y="3340531"/>
                </a:lnTo>
                <a:lnTo>
                  <a:pt x="9334868" y="3335693"/>
                </a:lnTo>
                <a:lnTo>
                  <a:pt x="9379572" y="3321812"/>
                </a:lnTo>
                <a:lnTo>
                  <a:pt x="9420022" y="3299866"/>
                </a:lnTo>
                <a:lnTo>
                  <a:pt x="9455264" y="3270783"/>
                </a:lnTo>
                <a:lnTo>
                  <a:pt x="9484335" y="3235541"/>
                </a:lnTo>
                <a:lnTo>
                  <a:pt x="9506293" y="3195091"/>
                </a:lnTo>
                <a:lnTo>
                  <a:pt x="9520161" y="3150400"/>
                </a:lnTo>
                <a:lnTo>
                  <a:pt x="9525000" y="3102406"/>
                </a:lnTo>
                <a:lnTo>
                  <a:pt x="9525000" y="238112"/>
                </a:lnTo>
                <a:close/>
              </a:path>
              <a:path w="9713594" h="6286500">
                <a:moveTo>
                  <a:pt x="9713595" y="3931348"/>
                </a:moveTo>
                <a:lnTo>
                  <a:pt x="9696793" y="3857574"/>
                </a:lnTo>
                <a:lnTo>
                  <a:pt x="9674835" y="3817124"/>
                </a:lnTo>
                <a:lnTo>
                  <a:pt x="9645764" y="3781882"/>
                </a:lnTo>
                <a:lnTo>
                  <a:pt x="9610522" y="3752812"/>
                </a:lnTo>
                <a:lnTo>
                  <a:pt x="9570072" y="3730853"/>
                </a:lnTo>
                <a:lnTo>
                  <a:pt x="9525368" y="3716985"/>
                </a:lnTo>
                <a:lnTo>
                  <a:pt x="9477375" y="3712146"/>
                </a:lnTo>
                <a:lnTo>
                  <a:pt x="428625" y="3712146"/>
                </a:lnTo>
                <a:lnTo>
                  <a:pt x="380644" y="3716985"/>
                </a:lnTo>
                <a:lnTo>
                  <a:pt x="335940" y="3730853"/>
                </a:lnTo>
                <a:lnTo>
                  <a:pt x="295490" y="3752812"/>
                </a:lnTo>
                <a:lnTo>
                  <a:pt x="260248" y="3781882"/>
                </a:lnTo>
                <a:lnTo>
                  <a:pt x="231178" y="3817124"/>
                </a:lnTo>
                <a:lnTo>
                  <a:pt x="209219" y="3857574"/>
                </a:lnTo>
                <a:lnTo>
                  <a:pt x="195338" y="3902278"/>
                </a:lnTo>
                <a:lnTo>
                  <a:pt x="190500" y="3950271"/>
                </a:lnTo>
                <a:lnTo>
                  <a:pt x="190500" y="6048375"/>
                </a:lnTo>
                <a:lnTo>
                  <a:pt x="195338" y="6096355"/>
                </a:lnTo>
                <a:lnTo>
                  <a:pt x="209219" y="6141059"/>
                </a:lnTo>
                <a:lnTo>
                  <a:pt x="231178" y="6181509"/>
                </a:lnTo>
                <a:lnTo>
                  <a:pt x="260248" y="6216751"/>
                </a:lnTo>
                <a:lnTo>
                  <a:pt x="295490" y="6245822"/>
                </a:lnTo>
                <a:lnTo>
                  <a:pt x="335940" y="6267780"/>
                </a:lnTo>
                <a:lnTo>
                  <a:pt x="380644" y="6281661"/>
                </a:lnTo>
                <a:lnTo>
                  <a:pt x="428625" y="6286487"/>
                </a:lnTo>
                <a:lnTo>
                  <a:pt x="9477375" y="6286487"/>
                </a:lnTo>
                <a:lnTo>
                  <a:pt x="9525368" y="6281661"/>
                </a:lnTo>
                <a:lnTo>
                  <a:pt x="9570072" y="6267780"/>
                </a:lnTo>
                <a:lnTo>
                  <a:pt x="9610522" y="6245822"/>
                </a:lnTo>
                <a:lnTo>
                  <a:pt x="9645764" y="6216751"/>
                </a:lnTo>
                <a:lnTo>
                  <a:pt x="9674835" y="6181509"/>
                </a:lnTo>
                <a:lnTo>
                  <a:pt x="9696793" y="6141059"/>
                </a:lnTo>
                <a:lnTo>
                  <a:pt x="9710661" y="6096355"/>
                </a:lnTo>
                <a:lnTo>
                  <a:pt x="9713595" y="6067285"/>
                </a:lnTo>
                <a:lnTo>
                  <a:pt x="9713595" y="3931348"/>
                </a:lnTo>
                <a:close/>
              </a:path>
            </a:pathLst>
          </a:custGeom>
          <a:solidFill>
            <a:srgbClr val="FFFFFF"/>
          </a:solidFill>
        </p:spPr>
        <p:txBody>
          <a:bodyPr wrap="square" lIns="0" tIns="0" rIns="0" bIns="0" rtlCol="0"/>
          <a:lstStyle/>
          <a:p>
            <a:endParaRPr/>
          </a:p>
        </p:txBody>
      </p:sp>
      <p:sp>
        <p:nvSpPr>
          <p:cNvPr id="19" name="bg object 19"/>
          <p:cNvSpPr/>
          <p:nvPr/>
        </p:nvSpPr>
        <p:spPr>
          <a:xfrm>
            <a:off x="1418030" y="4351668"/>
            <a:ext cx="4754880" cy="2125980"/>
          </a:xfrm>
          <a:custGeom>
            <a:avLst/>
            <a:gdLst/>
            <a:ahLst/>
            <a:cxnLst/>
            <a:rect l="l" t="t" r="r" b="b"/>
            <a:pathLst>
              <a:path w="4754880" h="2125979">
                <a:moveTo>
                  <a:pt x="4516492" y="2125935"/>
                </a:moveTo>
                <a:lnTo>
                  <a:pt x="238120" y="2125935"/>
                </a:lnTo>
                <a:lnTo>
                  <a:pt x="191452" y="2121318"/>
                </a:lnTo>
                <a:lnTo>
                  <a:pt x="146998" y="2107809"/>
                </a:lnTo>
                <a:lnTo>
                  <a:pt x="106013" y="2085927"/>
                </a:lnTo>
                <a:lnTo>
                  <a:pt x="69745" y="2056190"/>
                </a:lnTo>
                <a:lnTo>
                  <a:pt x="40007" y="2019922"/>
                </a:lnTo>
                <a:lnTo>
                  <a:pt x="18126" y="1978937"/>
                </a:lnTo>
                <a:lnTo>
                  <a:pt x="4617" y="1934483"/>
                </a:lnTo>
                <a:lnTo>
                  <a:pt x="0" y="1887810"/>
                </a:lnTo>
                <a:lnTo>
                  <a:pt x="0" y="238124"/>
                </a:lnTo>
                <a:lnTo>
                  <a:pt x="4617" y="191452"/>
                </a:lnTo>
                <a:lnTo>
                  <a:pt x="18126" y="146998"/>
                </a:lnTo>
                <a:lnTo>
                  <a:pt x="40007" y="106013"/>
                </a:lnTo>
                <a:lnTo>
                  <a:pt x="69745" y="69745"/>
                </a:lnTo>
                <a:lnTo>
                  <a:pt x="106013" y="40007"/>
                </a:lnTo>
                <a:lnTo>
                  <a:pt x="146998" y="18126"/>
                </a:lnTo>
                <a:lnTo>
                  <a:pt x="191452" y="4617"/>
                </a:lnTo>
                <a:lnTo>
                  <a:pt x="238125" y="0"/>
                </a:lnTo>
                <a:lnTo>
                  <a:pt x="4516488" y="0"/>
                </a:lnTo>
                <a:lnTo>
                  <a:pt x="4563161" y="4617"/>
                </a:lnTo>
                <a:lnTo>
                  <a:pt x="4607615" y="18126"/>
                </a:lnTo>
                <a:lnTo>
                  <a:pt x="4648600" y="40007"/>
                </a:lnTo>
                <a:lnTo>
                  <a:pt x="4684868" y="69745"/>
                </a:lnTo>
                <a:lnTo>
                  <a:pt x="4714606" y="106013"/>
                </a:lnTo>
                <a:lnTo>
                  <a:pt x="4736487" y="146998"/>
                </a:lnTo>
                <a:lnTo>
                  <a:pt x="4749995" y="191452"/>
                </a:lnTo>
                <a:lnTo>
                  <a:pt x="4754613" y="238124"/>
                </a:lnTo>
                <a:lnTo>
                  <a:pt x="4754613" y="1887810"/>
                </a:lnTo>
                <a:lnTo>
                  <a:pt x="4749995" y="1934483"/>
                </a:lnTo>
                <a:lnTo>
                  <a:pt x="4736487" y="1978937"/>
                </a:lnTo>
                <a:lnTo>
                  <a:pt x="4714606" y="2019922"/>
                </a:lnTo>
                <a:lnTo>
                  <a:pt x="4684868" y="2056190"/>
                </a:lnTo>
                <a:lnTo>
                  <a:pt x="4648600" y="2085927"/>
                </a:lnTo>
                <a:lnTo>
                  <a:pt x="4607615" y="2107809"/>
                </a:lnTo>
                <a:lnTo>
                  <a:pt x="4563161" y="2121318"/>
                </a:lnTo>
                <a:lnTo>
                  <a:pt x="4516492" y="2125935"/>
                </a:lnTo>
                <a:close/>
              </a:path>
            </a:pathLst>
          </a:custGeom>
          <a:solidFill>
            <a:srgbClr val="F1C748"/>
          </a:solidFill>
        </p:spPr>
        <p:txBody>
          <a:bodyPr wrap="square" lIns="0" tIns="0" rIns="0" bIns="0" rtlCol="0"/>
          <a:lstStyle/>
          <a:p>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5/28/2024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8288000" cy="10287000"/>
          </a:xfrm>
          <a:custGeom>
            <a:avLst/>
            <a:gdLst/>
            <a:ahLst/>
            <a:cxnLst/>
            <a:rect l="l" t="t" r="r" b="b"/>
            <a:pathLst>
              <a:path w="18288000" h="10287000">
                <a:moveTo>
                  <a:pt x="18287998" y="10286999"/>
                </a:moveTo>
                <a:lnTo>
                  <a:pt x="0" y="10286999"/>
                </a:lnTo>
                <a:lnTo>
                  <a:pt x="0" y="0"/>
                </a:lnTo>
                <a:lnTo>
                  <a:pt x="18287998" y="0"/>
                </a:lnTo>
                <a:lnTo>
                  <a:pt x="18287998" y="10286999"/>
                </a:lnTo>
                <a:close/>
              </a:path>
            </a:pathLst>
          </a:custGeom>
          <a:solidFill>
            <a:srgbClr val="8BAED3"/>
          </a:solidFill>
        </p:spPr>
        <p:txBody>
          <a:bodyPr wrap="square" lIns="0" tIns="0" rIns="0" bIns="0" rtlCol="0"/>
          <a:lstStyle/>
          <a:p>
            <a:endParaRPr/>
          </a:p>
        </p:txBody>
      </p:sp>
      <p:sp>
        <p:nvSpPr>
          <p:cNvPr id="2" name="Holder 2"/>
          <p:cNvSpPr>
            <a:spLocks noGrp="1"/>
          </p:cNvSpPr>
          <p:nvPr>
            <p:ph type="title"/>
          </p:nvPr>
        </p:nvSpPr>
        <p:spPr>
          <a:xfrm>
            <a:off x="2091076" y="792015"/>
            <a:ext cx="14105847" cy="1122680"/>
          </a:xfrm>
          <a:prstGeom prst="rect">
            <a:avLst/>
          </a:prstGeom>
        </p:spPr>
        <p:txBody>
          <a:bodyPr wrap="square" lIns="0" tIns="0" rIns="0" bIns="0">
            <a:spAutoFit/>
          </a:bodyPr>
          <a:lstStyle>
            <a:lvl1pPr>
              <a:defRPr sz="7200" b="1" i="0">
                <a:solidFill>
                  <a:schemeClr val="tx1"/>
                </a:solidFill>
                <a:latin typeface="Arial"/>
                <a:cs typeface="Arial"/>
              </a:defRPr>
            </a:lvl1pPr>
          </a:lstStyle>
          <a:p>
            <a:endParaRPr/>
          </a:p>
        </p:txBody>
      </p:sp>
      <p:sp>
        <p:nvSpPr>
          <p:cNvPr id="3" name="Holder 3"/>
          <p:cNvSpPr>
            <a:spLocks noGrp="1"/>
          </p:cNvSpPr>
          <p:nvPr>
            <p:ph type="body" idx="1"/>
          </p:nvPr>
        </p:nvSpPr>
        <p:spPr>
          <a:xfrm>
            <a:off x="2915375" y="2941090"/>
            <a:ext cx="13315315" cy="5669915"/>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6217920" y="9566910"/>
            <a:ext cx="5852160" cy="51435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914400" y="9566910"/>
            <a:ext cx="4206240" cy="51435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5/28/2024</a:t>
            </a:fld>
            <a:endParaRPr lang="en-US"/>
          </a:p>
        </p:txBody>
      </p:sp>
      <p:sp>
        <p:nvSpPr>
          <p:cNvPr id="6" name="Holder 6"/>
          <p:cNvSpPr>
            <a:spLocks noGrp="1"/>
          </p:cNvSpPr>
          <p:nvPr>
            <p:ph type="sldNum" sz="quarter" idx="7"/>
          </p:nvPr>
        </p:nvSpPr>
        <p:spPr>
          <a:xfrm>
            <a:off x="13167361" y="9566910"/>
            <a:ext cx="4206240" cy="51435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9.png"/><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40.png"/></Relationships>
</file>

<file path=ppt/slides/_rels/slide1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24.png"/><Relationship Id="rId4" Type="http://schemas.openxmlformats.org/officeDocument/2006/relationships/image" Target="../media/image5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043486" y="1180506"/>
            <a:ext cx="10201275" cy="4797260"/>
          </a:xfrm>
          <a:custGeom>
            <a:avLst/>
            <a:gdLst/>
            <a:ahLst/>
            <a:cxnLst/>
            <a:rect l="l" t="t" r="r" b="b"/>
            <a:pathLst>
              <a:path w="10201275" h="4598034">
                <a:moveTo>
                  <a:pt x="9962898" y="4597880"/>
                </a:moveTo>
                <a:lnTo>
                  <a:pt x="238124" y="4597880"/>
                </a:lnTo>
                <a:lnTo>
                  <a:pt x="191452" y="4593262"/>
                </a:lnTo>
                <a:lnTo>
                  <a:pt x="146998" y="4579754"/>
                </a:lnTo>
                <a:lnTo>
                  <a:pt x="106013" y="4557872"/>
                </a:lnTo>
                <a:lnTo>
                  <a:pt x="69745" y="4528135"/>
                </a:lnTo>
                <a:lnTo>
                  <a:pt x="40007" y="4491867"/>
                </a:lnTo>
                <a:lnTo>
                  <a:pt x="18126" y="4450882"/>
                </a:lnTo>
                <a:lnTo>
                  <a:pt x="4617" y="4406428"/>
                </a:lnTo>
                <a:lnTo>
                  <a:pt x="0" y="4359755"/>
                </a:lnTo>
                <a:lnTo>
                  <a:pt x="0" y="238124"/>
                </a:lnTo>
                <a:lnTo>
                  <a:pt x="4617" y="191452"/>
                </a:lnTo>
                <a:lnTo>
                  <a:pt x="18126" y="146998"/>
                </a:lnTo>
                <a:lnTo>
                  <a:pt x="40007" y="106013"/>
                </a:lnTo>
                <a:lnTo>
                  <a:pt x="69745" y="69745"/>
                </a:lnTo>
                <a:lnTo>
                  <a:pt x="106013" y="40007"/>
                </a:lnTo>
                <a:lnTo>
                  <a:pt x="146998" y="18126"/>
                </a:lnTo>
                <a:lnTo>
                  <a:pt x="191452" y="4617"/>
                </a:lnTo>
                <a:lnTo>
                  <a:pt x="238124" y="0"/>
                </a:lnTo>
                <a:lnTo>
                  <a:pt x="9962897" y="0"/>
                </a:lnTo>
                <a:lnTo>
                  <a:pt x="10009571" y="4617"/>
                </a:lnTo>
                <a:lnTo>
                  <a:pt x="10054025" y="18126"/>
                </a:lnTo>
                <a:lnTo>
                  <a:pt x="10095011" y="40007"/>
                </a:lnTo>
                <a:lnTo>
                  <a:pt x="10131279" y="69745"/>
                </a:lnTo>
                <a:lnTo>
                  <a:pt x="10161016" y="106013"/>
                </a:lnTo>
                <a:lnTo>
                  <a:pt x="10182898" y="146998"/>
                </a:lnTo>
                <a:lnTo>
                  <a:pt x="10196406" y="191452"/>
                </a:lnTo>
                <a:lnTo>
                  <a:pt x="10201024" y="238124"/>
                </a:lnTo>
                <a:lnTo>
                  <a:pt x="10201024" y="4359755"/>
                </a:lnTo>
                <a:lnTo>
                  <a:pt x="10196406" y="4406428"/>
                </a:lnTo>
                <a:lnTo>
                  <a:pt x="10182898" y="4450882"/>
                </a:lnTo>
                <a:lnTo>
                  <a:pt x="10161016" y="4491867"/>
                </a:lnTo>
                <a:lnTo>
                  <a:pt x="10131279" y="4528135"/>
                </a:lnTo>
                <a:lnTo>
                  <a:pt x="10095011" y="4557872"/>
                </a:lnTo>
                <a:lnTo>
                  <a:pt x="10054025" y="4579754"/>
                </a:lnTo>
                <a:lnTo>
                  <a:pt x="10009571" y="4593262"/>
                </a:lnTo>
                <a:lnTo>
                  <a:pt x="9962898" y="4597880"/>
                </a:lnTo>
                <a:close/>
              </a:path>
            </a:pathLst>
          </a:custGeom>
          <a:solidFill>
            <a:srgbClr val="FFFFFF"/>
          </a:solidFill>
        </p:spPr>
        <p:txBody>
          <a:bodyPr wrap="square" lIns="0" tIns="0" rIns="0" bIns="0" rtlCol="0"/>
          <a:lstStyle/>
          <a:p>
            <a:endParaRPr dirty="0"/>
          </a:p>
        </p:txBody>
      </p:sp>
      <p:sp>
        <p:nvSpPr>
          <p:cNvPr id="3" name="object 3"/>
          <p:cNvSpPr txBox="1">
            <a:spLocks noGrp="1"/>
          </p:cNvSpPr>
          <p:nvPr>
            <p:ph type="ctrTitle"/>
          </p:nvPr>
        </p:nvSpPr>
        <p:spPr>
          <a:xfrm>
            <a:off x="4897651" y="2258583"/>
            <a:ext cx="9346864" cy="3365024"/>
          </a:xfrm>
          <a:prstGeom prst="rect">
            <a:avLst/>
          </a:prstGeom>
        </p:spPr>
        <p:txBody>
          <a:bodyPr vert="horz" wrap="square" lIns="0" tIns="132080" rIns="0" bIns="0" rtlCol="0">
            <a:spAutoFit/>
          </a:bodyPr>
          <a:lstStyle/>
          <a:p>
            <a:pPr marL="267335" marR="5080" indent="-255270">
              <a:lnSpc>
                <a:spcPts val="8400"/>
              </a:lnSpc>
              <a:spcBef>
                <a:spcPts val="1040"/>
              </a:spcBef>
            </a:pPr>
            <a:r>
              <a:rPr lang="lt-LT" spc="340" dirty="0"/>
              <a:t>„9-</a:t>
            </a:r>
            <a:r>
              <a:rPr spc="340" dirty="0" err="1"/>
              <a:t>SROVės</a:t>
            </a:r>
            <a:r>
              <a:rPr lang="lt-LT" spc="340"/>
              <a:t>-</a:t>
            </a:r>
            <a:r>
              <a:rPr spc="-375"/>
              <a:t> </a:t>
            </a:r>
            <a:r>
              <a:rPr spc="-85" dirty="0"/>
              <a:t>sTIPRIs, </a:t>
            </a:r>
            <a:r>
              <a:rPr spc="-2240" dirty="0"/>
              <a:t> </a:t>
            </a:r>
            <a:r>
              <a:rPr spc="185" dirty="0"/>
              <a:t>įTAMPA,</a:t>
            </a:r>
            <a:r>
              <a:rPr spc="-365" dirty="0"/>
              <a:t> </a:t>
            </a:r>
            <a:r>
              <a:rPr spc="260" dirty="0"/>
              <a:t>VARŽA</a:t>
            </a:r>
            <a:r>
              <a:rPr lang="lt-LT" spc="260" dirty="0"/>
              <a:t>-PPT“</a:t>
            </a:r>
            <a:endParaRPr spc="260" dirty="0"/>
          </a:p>
        </p:txBody>
      </p:sp>
      <p:sp>
        <p:nvSpPr>
          <p:cNvPr id="4" name="object 4"/>
          <p:cNvSpPr/>
          <p:nvPr/>
        </p:nvSpPr>
        <p:spPr>
          <a:xfrm>
            <a:off x="4381500" y="6741472"/>
            <a:ext cx="9525000" cy="2049730"/>
          </a:xfrm>
          <a:custGeom>
            <a:avLst/>
            <a:gdLst/>
            <a:ahLst/>
            <a:cxnLst/>
            <a:rect l="l" t="t" r="r" b="b"/>
            <a:pathLst>
              <a:path w="9525000" h="1480184">
                <a:moveTo>
                  <a:pt x="9286877" y="1480057"/>
                </a:moveTo>
                <a:lnTo>
                  <a:pt x="238122" y="1480057"/>
                </a:lnTo>
                <a:lnTo>
                  <a:pt x="191451" y="1475440"/>
                </a:lnTo>
                <a:lnTo>
                  <a:pt x="146998" y="1461931"/>
                </a:lnTo>
                <a:lnTo>
                  <a:pt x="106013" y="1440050"/>
                </a:lnTo>
                <a:lnTo>
                  <a:pt x="69745" y="1410312"/>
                </a:lnTo>
                <a:lnTo>
                  <a:pt x="40007" y="1374044"/>
                </a:lnTo>
                <a:lnTo>
                  <a:pt x="18126" y="1333059"/>
                </a:lnTo>
                <a:lnTo>
                  <a:pt x="4617" y="1288606"/>
                </a:lnTo>
                <a:lnTo>
                  <a:pt x="0" y="1241934"/>
                </a:lnTo>
                <a:lnTo>
                  <a:pt x="0" y="238123"/>
                </a:lnTo>
                <a:lnTo>
                  <a:pt x="4617" y="191452"/>
                </a:lnTo>
                <a:lnTo>
                  <a:pt x="18126" y="146998"/>
                </a:lnTo>
                <a:lnTo>
                  <a:pt x="40007" y="106013"/>
                </a:lnTo>
                <a:lnTo>
                  <a:pt x="69745" y="69745"/>
                </a:lnTo>
                <a:lnTo>
                  <a:pt x="106013" y="40007"/>
                </a:lnTo>
                <a:lnTo>
                  <a:pt x="146998" y="18126"/>
                </a:lnTo>
                <a:lnTo>
                  <a:pt x="191451" y="4617"/>
                </a:lnTo>
                <a:lnTo>
                  <a:pt x="238124" y="0"/>
                </a:lnTo>
                <a:lnTo>
                  <a:pt x="9286875" y="0"/>
                </a:lnTo>
                <a:lnTo>
                  <a:pt x="9333547" y="4617"/>
                </a:lnTo>
                <a:lnTo>
                  <a:pt x="9378001" y="18126"/>
                </a:lnTo>
                <a:lnTo>
                  <a:pt x="9418987" y="40007"/>
                </a:lnTo>
                <a:lnTo>
                  <a:pt x="9455256" y="69745"/>
                </a:lnTo>
                <a:lnTo>
                  <a:pt x="9484993" y="106013"/>
                </a:lnTo>
                <a:lnTo>
                  <a:pt x="9506874" y="146998"/>
                </a:lnTo>
                <a:lnTo>
                  <a:pt x="9520382" y="191452"/>
                </a:lnTo>
                <a:lnTo>
                  <a:pt x="9525000" y="238123"/>
                </a:lnTo>
                <a:lnTo>
                  <a:pt x="9525000" y="1241934"/>
                </a:lnTo>
                <a:lnTo>
                  <a:pt x="9520382" y="1288606"/>
                </a:lnTo>
                <a:lnTo>
                  <a:pt x="9506874" y="1333059"/>
                </a:lnTo>
                <a:lnTo>
                  <a:pt x="9484993" y="1374044"/>
                </a:lnTo>
                <a:lnTo>
                  <a:pt x="9455256" y="1410312"/>
                </a:lnTo>
                <a:lnTo>
                  <a:pt x="9418987" y="1440050"/>
                </a:lnTo>
                <a:lnTo>
                  <a:pt x="9378001" y="1461931"/>
                </a:lnTo>
                <a:lnTo>
                  <a:pt x="9333547" y="1475440"/>
                </a:lnTo>
                <a:lnTo>
                  <a:pt x="9286877" y="1480057"/>
                </a:lnTo>
                <a:close/>
              </a:path>
            </a:pathLst>
          </a:custGeom>
          <a:solidFill>
            <a:srgbClr val="F1C748"/>
          </a:solidFill>
        </p:spPr>
        <p:txBody>
          <a:bodyPr wrap="square" lIns="0" tIns="0" rIns="0" bIns="0" rtlCol="0"/>
          <a:lstStyle/>
          <a:p>
            <a:endParaRPr/>
          </a:p>
        </p:txBody>
      </p:sp>
      <p:sp>
        <p:nvSpPr>
          <p:cNvPr id="5" name="object 5"/>
          <p:cNvSpPr txBox="1">
            <a:spLocks noGrp="1"/>
          </p:cNvSpPr>
          <p:nvPr>
            <p:ph type="subTitle" idx="4"/>
          </p:nvPr>
        </p:nvSpPr>
        <p:spPr>
          <a:xfrm>
            <a:off x="4495801" y="6896100"/>
            <a:ext cx="9220200" cy="1883849"/>
          </a:xfrm>
          <a:prstGeom prst="rect">
            <a:avLst/>
          </a:prstGeom>
        </p:spPr>
        <p:txBody>
          <a:bodyPr vert="horz" wrap="square" lIns="0" tIns="33655" rIns="0" bIns="0" rtlCol="0">
            <a:spAutoFit/>
          </a:bodyPr>
          <a:lstStyle/>
          <a:p>
            <a:pPr marL="12700" marR="5080" indent="1059180">
              <a:lnSpc>
                <a:spcPts val="4730"/>
              </a:lnSpc>
              <a:spcBef>
                <a:spcPts val="265"/>
              </a:spcBef>
            </a:pPr>
            <a:r>
              <a:rPr lang="lt-LT" spc="50" dirty="0"/>
              <a:t>Darbą atliko: mokinė</a:t>
            </a:r>
          </a:p>
          <a:p>
            <a:pPr marL="12700" marR="5080" indent="1059180">
              <a:lnSpc>
                <a:spcPts val="4730"/>
              </a:lnSpc>
              <a:spcBef>
                <a:spcPts val="265"/>
              </a:spcBef>
            </a:pPr>
            <a:r>
              <a:rPr spc="50" dirty="0" err="1"/>
              <a:t>Dinara</a:t>
            </a:r>
            <a:r>
              <a:rPr spc="50" dirty="0"/>
              <a:t> </a:t>
            </a:r>
            <a:r>
              <a:rPr spc="-15" dirty="0"/>
              <a:t>Kaš</a:t>
            </a:r>
            <a:r>
              <a:rPr spc="-15" dirty="0">
                <a:latin typeface="Lucida Sans Unicode"/>
                <a:cs typeface="Lucida Sans Unicode"/>
              </a:rPr>
              <a:t>ė</a:t>
            </a:r>
            <a:r>
              <a:rPr spc="-15" dirty="0"/>
              <a:t>tait</a:t>
            </a:r>
            <a:r>
              <a:rPr spc="-15" dirty="0">
                <a:latin typeface="Lucida Sans Unicode"/>
                <a:cs typeface="Lucida Sans Unicode"/>
              </a:rPr>
              <a:t>ė </a:t>
            </a:r>
            <a:r>
              <a:rPr spc="-170" dirty="0"/>
              <a:t>Ig </a:t>
            </a:r>
            <a:r>
              <a:rPr spc="-165" dirty="0"/>
              <a:t> </a:t>
            </a:r>
            <a:r>
              <a:rPr spc="50" dirty="0"/>
              <a:t>mokytoja</a:t>
            </a:r>
            <a:r>
              <a:rPr spc="-95" dirty="0"/>
              <a:t> </a:t>
            </a:r>
            <a:r>
              <a:rPr spc="60" dirty="0"/>
              <a:t>Akvil</a:t>
            </a:r>
            <a:r>
              <a:rPr spc="60" dirty="0">
                <a:latin typeface="Lucida Sans Unicode"/>
                <a:cs typeface="Lucida Sans Unicode"/>
              </a:rPr>
              <a:t>ė</a:t>
            </a:r>
            <a:r>
              <a:rPr spc="-290" dirty="0">
                <a:latin typeface="Lucida Sans Unicode"/>
                <a:cs typeface="Lucida Sans Unicode"/>
              </a:rPr>
              <a:t> </a:t>
            </a:r>
            <a:r>
              <a:rPr spc="50" dirty="0"/>
              <a:t>Prakapien</a:t>
            </a:r>
            <a:r>
              <a:rPr spc="50" dirty="0">
                <a:latin typeface="Lucida Sans Unicode"/>
                <a:cs typeface="Lucida Sans Unicode"/>
              </a:rPr>
              <a:t>ė</a:t>
            </a:r>
          </a:p>
        </p:txBody>
      </p:sp>
      <p:grpSp>
        <p:nvGrpSpPr>
          <p:cNvPr id="6" name="object 6"/>
          <p:cNvGrpSpPr/>
          <p:nvPr/>
        </p:nvGrpSpPr>
        <p:grpSpPr>
          <a:xfrm>
            <a:off x="14244515" y="1180505"/>
            <a:ext cx="4044048" cy="9106535"/>
            <a:chOff x="12487837" y="1180505"/>
            <a:chExt cx="5800725" cy="9106535"/>
          </a:xfrm>
        </p:grpSpPr>
        <p:pic>
          <p:nvPicPr>
            <p:cNvPr id="7" name="object 7"/>
            <p:cNvPicPr/>
            <p:nvPr/>
          </p:nvPicPr>
          <p:blipFill>
            <a:blip r:embed="rId2" cstate="print"/>
            <a:stretch>
              <a:fillRect/>
            </a:stretch>
          </p:blipFill>
          <p:spPr>
            <a:xfrm>
              <a:off x="12487837" y="2258583"/>
              <a:ext cx="5437705" cy="5768913"/>
            </a:xfrm>
            <a:prstGeom prst="rect">
              <a:avLst/>
            </a:prstGeom>
          </p:spPr>
        </p:pic>
        <p:pic>
          <p:nvPicPr>
            <p:cNvPr id="8" name="object 8"/>
            <p:cNvPicPr/>
            <p:nvPr/>
          </p:nvPicPr>
          <p:blipFill>
            <a:blip r:embed="rId3" cstate="print"/>
            <a:stretch>
              <a:fillRect/>
            </a:stretch>
          </p:blipFill>
          <p:spPr>
            <a:xfrm>
              <a:off x="14765094" y="7801082"/>
              <a:ext cx="3522905" cy="2485917"/>
            </a:xfrm>
            <a:prstGeom prst="rect">
              <a:avLst/>
            </a:prstGeom>
          </p:spPr>
        </p:pic>
        <p:pic>
          <p:nvPicPr>
            <p:cNvPr id="9" name="object 9"/>
            <p:cNvPicPr/>
            <p:nvPr/>
          </p:nvPicPr>
          <p:blipFill>
            <a:blip r:embed="rId4" cstate="print"/>
            <a:stretch>
              <a:fillRect/>
            </a:stretch>
          </p:blipFill>
          <p:spPr>
            <a:xfrm>
              <a:off x="16424738" y="1180505"/>
              <a:ext cx="1863261" cy="1447799"/>
            </a:xfrm>
            <a:prstGeom prst="rect">
              <a:avLst/>
            </a:prstGeom>
          </p:spPr>
        </p:pic>
      </p:grpSp>
      <p:pic>
        <p:nvPicPr>
          <p:cNvPr id="10" name="object 10"/>
          <p:cNvPicPr/>
          <p:nvPr/>
        </p:nvPicPr>
        <p:blipFill>
          <a:blip r:embed="rId5" cstate="print"/>
          <a:stretch>
            <a:fillRect/>
          </a:stretch>
        </p:blipFill>
        <p:spPr>
          <a:xfrm>
            <a:off x="6992148" y="8512796"/>
            <a:ext cx="4303702" cy="1837244"/>
          </a:xfrm>
          <a:prstGeom prst="rect">
            <a:avLst/>
          </a:prstGeom>
        </p:spPr>
      </p:pic>
      <p:grpSp>
        <p:nvGrpSpPr>
          <p:cNvPr id="11" name="object 11"/>
          <p:cNvGrpSpPr/>
          <p:nvPr/>
        </p:nvGrpSpPr>
        <p:grpSpPr>
          <a:xfrm>
            <a:off x="0" y="0"/>
            <a:ext cx="12194540" cy="9921875"/>
            <a:chOff x="0" y="0"/>
            <a:chExt cx="12194540" cy="9921875"/>
          </a:xfrm>
        </p:grpSpPr>
        <p:pic>
          <p:nvPicPr>
            <p:cNvPr id="12" name="object 12"/>
            <p:cNvPicPr/>
            <p:nvPr/>
          </p:nvPicPr>
          <p:blipFill>
            <a:blip r:embed="rId6" cstate="print"/>
            <a:stretch>
              <a:fillRect/>
            </a:stretch>
          </p:blipFill>
          <p:spPr>
            <a:xfrm>
              <a:off x="2011021" y="4303039"/>
              <a:ext cx="2862456" cy="2862456"/>
            </a:xfrm>
            <a:prstGeom prst="rect">
              <a:avLst/>
            </a:prstGeom>
          </p:spPr>
        </p:pic>
        <p:pic>
          <p:nvPicPr>
            <p:cNvPr id="13" name="object 13"/>
            <p:cNvPicPr/>
            <p:nvPr/>
          </p:nvPicPr>
          <p:blipFill>
            <a:blip r:embed="rId7" cstate="print"/>
            <a:stretch>
              <a:fillRect/>
            </a:stretch>
          </p:blipFill>
          <p:spPr>
            <a:xfrm>
              <a:off x="7301458" y="0"/>
              <a:ext cx="4892647" cy="2626775"/>
            </a:xfrm>
            <a:prstGeom prst="rect">
              <a:avLst/>
            </a:prstGeom>
          </p:spPr>
        </p:pic>
        <p:pic>
          <p:nvPicPr>
            <p:cNvPr id="14" name="object 14"/>
            <p:cNvPicPr/>
            <p:nvPr/>
          </p:nvPicPr>
          <p:blipFill>
            <a:blip r:embed="rId8" cstate="print"/>
            <a:stretch>
              <a:fillRect/>
            </a:stretch>
          </p:blipFill>
          <p:spPr>
            <a:xfrm>
              <a:off x="1448926" y="0"/>
              <a:ext cx="1562099" cy="3747296"/>
            </a:xfrm>
            <a:prstGeom prst="rect">
              <a:avLst/>
            </a:prstGeom>
          </p:spPr>
        </p:pic>
        <p:pic>
          <p:nvPicPr>
            <p:cNvPr id="15" name="object 15"/>
            <p:cNvPicPr/>
            <p:nvPr/>
          </p:nvPicPr>
          <p:blipFill>
            <a:blip r:embed="rId9" cstate="print"/>
            <a:stretch>
              <a:fillRect/>
            </a:stretch>
          </p:blipFill>
          <p:spPr>
            <a:xfrm>
              <a:off x="0" y="5725707"/>
              <a:ext cx="3988894" cy="4195708"/>
            </a:xfrm>
            <a:prstGeom prst="rect">
              <a:avLst/>
            </a:prstGeom>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1427BFCE-8129-64FF-220F-CD4F576A7F24}"/>
              </a:ext>
            </a:extLst>
          </p:cNvPr>
          <p:cNvSpPr>
            <a:spLocks noGrp="1"/>
          </p:cNvSpPr>
          <p:nvPr>
            <p:ph type="ctrTitle"/>
          </p:nvPr>
        </p:nvSpPr>
        <p:spPr>
          <a:xfrm>
            <a:off x="381000" y="190500"/>
            <a:ext cx="13009349" cy="15142607"/>
          </a:xfrm>
        </p:spPr>
        <p:txBody>
          <a:bodyPr/>
          <a:lstStyle/>
          <a:p>
            <a:r>
              <a:rPr lang="lt-LT" sz="3600" dirty="0"/>
              <a:t>TURINYS</a:t>
            </a:r>
            <a:br>
              <a:rPr lang="lt-LT" sz="3600" dirty="0"/>
            </a:br>
            <a:r>
              <a:rPr lang="lt-LT" sz="2800" dirty="0"/>
              <a:t>Elektros srovė.</a:t>
            </a:r>
            <a:br>
              <a:rPr lang="lt-LT" sz="2800" dirty="0"/>
            </a:br>
            <a:r>
              <a:rPr lang="lt-LT" sz="2800" dirty="0"/>
              <a:t>Elektros srovės rūšys.</a:t>
            </a:r>
            <a:br>
              <a:rPr lang="lt-LT" sz="2800" dirty="0"/>
            </a:br>
            <a:r>
              <a:rPr lang="lt-LT" sz="2800" dirty="0"/>
              <a:t>Elektros grandinės.</a:t>
            </a:r>
            <a:br>
              <a:rPr lang="lt-LT" sz="2800" dirty="0"/>
            </a:br>
            <a:r>
              <a:rPr lang="lt-LT" sz="2800" dirty="0"/>
              <a:t>Kitos su grandine susijusios dalys.</a:t>
            </a:r>
            <a:br>
              <a:rPr lang="lt-LT" sz="2800" dirty="0"/>
            </a:br>
            <a:r>
              <a:rPr lang="lt-LT" sz="2800" dirty="0"/>
              <a:t>Laidininkai ir izoliatoriai.</a:t>
            </a:r>
            <a:br>
              <a:rPr lang="lt-LT" sz="2800" dirty="0"/>
            </a:br>
            <a:r>
              <a:rPr lang="lt-LT" sz="2800" dirty="0"/>
              <a:t>Srovės stipris.</a:t>
            </a:r>
            <a:br>
              <a:rPr lang="lt-LT" sz="2800" dirty="0"/>
            </a:br>
            <a:r>
              <a:rPr lang="lt-LT" sz="2800" dirty="0"/>
              <a:t>Uždavinys.</a:t>
            </a:r>
            <a:br>
              <a:rPr lang="lt-LT" sz="2800" dirty="0"/>
            </a:br>
            <a:r>
              <a:rPr lang="lt-LT" sz="2800" dirty="0"/>
              <a:t>Srovės stiprio matavimo prietaisas.</a:t>
            </a:r>
            <a:br>
              <a:rPr lang="lt-LT" sz="2800" dirty="0"/>
            </a:br>
            <a:r>
              <a:rPr lang="lt-LT" sz="2800" dirty="0"/>
              <a:t>Įtampa.</a:t>
            </a:r>
            <a:br>
              <a:rPr lang="lt-LT" sz="2800" dirty="0"/>
            </a:br>
            <a:r>
              <a:rPr lang="lt-LT" sz="2800" dirty="0"/>
              <a:t>Uždavinys.</a:t>
            </a:r>
            <a:br>
              <a:rPr lang="lt-LT" sz="2800" dirty="0"/>
            </a:br>
            <a:r>
              <a:rPr lang="lt-LT" sz="2800" dirty="0"/>
              <a:t>Įtampos matavimo prietaisas.</a:t>
            </a:r>
            <a:br>
              <a:rPr lang="lt-LT" sz="2800" dirty="0"/>
            </a:br>
            <a:r>
              <a:rPr lang="lt-LT" sz="2800" dirty="0"/>
              <a:t>Varža.</a:t>
            </a:r>
            <a:br>
              <a:rPr lang="lt-LT" sz="2800" dirty="0"/>
            </a:br>
            <a:r>
              <a:rPr lang="lt-LT" sz="2800" dirty="0"/>
              <a:t>Uždavinys.</a:t>
            </a:r>
            <a:br>
              <a:rPr lang="lt-LT" sz="2800" dirty="0"/>
            </a:br>
            <a:r>
              <a:rPr lang="lt-LT" sz="2800" dirty="0"/>
              <a:t>Varžos matavimo prietaisas.</a:t>
            </a:r>
            <a:br>
              <a:rPr lang="lt-LT" sz="2800" dirty="0"/>
            </a:br>
            <a:r>
              <a:rPr lang="lt-LT" sz="2800" dirty="0"/>
              <a:t>Varžas. </a:t>
            </a:r>
            <a:br>
              <a:rPr lang="lt-LT" sz="2800" dirty="0"/>
            </a:br>
            <a:r>
              <a:rPr lang="lt-LT" sz="2800" dirty="0"/>
              <a:t>Reostatas.</a:t>
            </a:r>
            <a:br>
              <a:rPr lang="lt-LT" sz="2800" dirty="0"/>
            </a:br>
            <a:r>
              <a:rPr lang="lt-LT" sz="2800" dirty="0"/>
              <a:t>Omo dėsnis.</a:t>
            </a:r>
            <a:br>
              <a:rPr lang="lt-LT" sz="2800" dirty="0"/>
            </a:br>
            <a:r>
              <a:rPr lang="lt-LT" sz="2800" dirty="0"/>
              <a:t>Uždavinys.</a:t>
            </a:r>
            <a:br>
              <a:rPr lang="lt-LT" sz="2800" dirty="0"/>
            </a:br>
            <a:r>
              <a:rPr lang="lt-LT" sz="2800" dirty="0"/>
              <a:t>Testas.</a:t>
            </a:r>
            <a:br>
              <a:rPr lang="lt-LT" sz="2800" dirty="0"/>
            </a:br>
            <a:r>
              <a:rPr lang="lt-LT" sz="2800" dirty="0"/>
              <a:t>Testo atsakymai</a:t>
            </a:r>
            <a:br>
              <a:rPr lang="lt-LT" sz="2800" dirty="0"/>
            </a:br>
            <a:r>
              <a:rPr lang="lt-LT" sz="2800" dirty="0"/>
              <a:t>Bandymas.</a:t>
            </a:r>
            <a:br>
              <a:rPr lang="lt-LT" sz="2800" dirty="0"/>
            </a:br>
            <a:br>
              <a:rPr lang="lt-LT" sz="3600" dirty="0"/>
            </a:br>
            <a:br>
              <a:rPr lang="lt-LT" sz="3600" dirty="0"/>
            </a:br>
            <a:br>
              <a:rPr lang="lt-LT" sz="3600" dirty="0"/>
            </a:br>
            <a:br>
              <a:rPr lang="lt-LT" sz="3600" dirty="0"/>
            </a:br>
            <a:br>
              <a:rPr lang="lt-LT" sz="3600" dirty="0"/>
            </a:br>
            <a:br>
              <a:rPr lang="lt-LT" sz="3600" dirty="0"/>
            </a:br>
            <a:br>
              <a:rPr lang="lt-LT" sz="3600" dirty="0"/>
            </a:br>
            <a:br>
              <a:rPr lang="lt-LT" sz="3600" dirty="0"/>
            </a:br>
            <a:br>
              <a:rPr lang="lt-LT" sz="3600" dirty="0"/>
            </a:br>
            <a:endParaRPr lang="lt-LT" sz="3600" dirty="0"/>
          </a:p>
        </p:txBody>
      </p:sp>
      <p:sp>
        <p:nvSpPr>
          <p:cNvPr id="3" name="Antrinis pavadinimas 2">
            <a:extLst>
              <a:ext uri="{FF2B5EF4-FFF2-40B4-BE49-F238E27FC236}">
                <a16:creationId xmlns:a16="http://schemas.microsoft.com/office/drawing/2014/main" id="{2B1EFC74-AA1C-10FA-A245-7D35B902C710}"/>
              </a:ext>
            </a:extLst>
          </p:cNvPr>
          <p:cNvSpPr>
            <a:spLocks noGrp="1"/>
          </p:cNvSpPr>
          <p:nvPr>
            <p:ph type="subTitle" idx="4"/>
          </p:nvPr>
        </p:nvSpPr>
        <p:spPr/>
        <p:txBody>
          <a:bodyPr/>
          <a:lstStyle/>
          <a:p>
            <a:endParaRPr lang="lt-LT" dirty="0"/>
          </a:p>
          <a:p>
            <a:endParaRPr lang="lt-LT" dirty="0"/>
          </a:p>
        </p:txBody>
      </p:sp>
    </p:spTree>
    <p:extLst>
      <p:ext uri="{BB962C8B-B14F-4D97-AF65-F5344CB8AC3E}">
        <p14:creationId xmlns:p14="http://schemas.microsoft.com/office/powerpoint/2010/main" val="40334963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762000"/>
            <a:ext cx="18288000" cy="9525000"/>
            <a:chOff x="0" y="762000"/>
            <a:chExt cx="18288000" cy="9525000"/>
          </a:xfrm>
        </p:grpSpPr>
        <p:sp>
          <p:nvSpPr>
            <p:cNvPr id="3" name="object 3"/>
            <p:cNvSpPr/>
            <p:nvPr/>
          </p:nvSpPr>
          <p:spPr>
            <a:xfrm>
              <a:off x="0" y="5143500"/>
              <a:ext cx="18288000" cy="5143500"/>
            </a:xfrm>
            <a:custGeom>
              <a:avLst/>
              <a:gdLst/>
              <a:ahLst/>
              <a:cxnLst/>
              <a:rect l="l" t="t" r="r" b="b"/>
              <a:pathLst>
                <a:path w="18288000" h="5143500">
                  <a:moveTo>
                    <a:pt x="0" y="5143499"/>
                  </a:moveTo>
                  <a:lnTo>
                    <a:pt x="0" y="0"/>
                  </a:lnTo>
                  <a:lnTo>
                    <a:pt x="18288000" y="0"/>
                  </a:lnTo>
                  <a:lnTo>
                    <a:pt x="18288000" y="5143499"/>
                  </a:lnTo>
                  <a:lnTo>
                    <a:pt x="0" y="5143499"/>
                  </a:lnTo>
                  <a:close/>
                </a:path>
              </a:pathLst>
            </a:custGeom>
            <a:solidFill>
              <a:srgbClr val="374666"/>
            </a:solidFill>
          </p:spPr>
          <p:txBody>
            <a:bodyPr wrap="square" lIns="0" tIns="0" rIns="0" bIns="0" rtlCol="0"/>
            <a:lstStyle/>
            <a:p>
              <a:endParaRPr/>
            </a:p>
          </p:txBody>
        </p:sp>
        <p:sp>
          <p:nvSpPr>
            <p:cNvPr id="4" name="object 4"/>
            <p:cNvSpPr/>
            <p:nvPr/>
          </p:nvSpPr>
          <p:spPr>
            <a:xfrm>
              <a:off x="1142999" y="1143000"/>
              <a:ext cx="16002000" cy="8382000"/>
            </a:xfrm>
            <a:custGeom>
              <a:avLst/>
              <a:gdLst/>
              <a:ahLst/>
              <a:cxnLst/>
              <a:rect l="l" t="t" r="r" b="b"/>
              <a:pathLst>
                <a:path w="16002000" h="8382000">
                  <a:moveTo>
                    <a:pt x="15763873" y="8381999"/>
                  </a:moveTo>
                  <a:lnTo>
                    <a:pt x="238124" y="8381999"/>
                  </a:lnTo>
                  <a:lnTo>
                    <a:pt x="191452" y="8377381"/>
                  </a:lnTo>
                  <a:lnTo>
                    <a:pt x="146998" y="8363873"/>
                  </a:lnTo>
                  <a:lnTo>
                    <a:pt x="106013" y="8341991"/>
                  </a:lnTo>
                  <a:lnTo>
                    <a:pt x="69745" y="8312254"/>
                  </a:lnTo>
                  <a:lnTo>
                    <a:pt x="40007" y="8275986"/>
                  </a:lnTo>
                  <a:lnTo>
                    <a:pt x="18126" y="8235000"/>
                  </a:lnTo>
                  <a:lnTo>
                    <a:pt x="4617" y="8190547"/>
                  </a:lnTo>
                  <a:lnTo>
                    <a:pt x="0" y="8143874"/>
                  </a:lnTo>
                  <a:lnTo>
                    <a:pt x="0" y="238124"/>
                  </a:lnTo>
                  <a:lnTo>
                    <a:pt x="4617" y="191452"/>
                  </a:lnTo>
                  <a:lnTo>
                    <a:pt x="18126" y="146998"/>
                  </a:lnTo>
                  <a:lnTo>
                    <a:pt x="40007" y="106013"/>
                  </a:lnTo>
                  <a:lnTo>
                    <a:pt x="69745" y="69745"/>
                  </a:lnTo>
                  <a:lnTo>
                    <a:pt x="106013" y="40007"/>
                  </a:lnTo>
                  <a:lnTo>
                    <a:pt x="146998" y="18126"/>
                  </a:lnTo>
                  <a:lnTo>
                    <a:pt x="191452" y="4617"/>
                  </a:lnTo>
                  <a:lnTo>
                    <a:pt x="238124" y="0"/>
                  </a:lnTo>
                  <a:lnTo>
                    <a:pt x="15763873" y="0"/>
                  </a:lnTo>
                  <a:lnTo>
                    <a:pt x="15810546" y="4617"/>
                  </a:lnTo>
                  <a:lnTo>
                    <a:pt x="15855000" y="18126"/>
                  </a:lnTo>
                  <a:lnTo>
                    <a:pt x="15895985" y="40007"/>
                  </a:lnTo>
                  <a:lnTo>
                    <a:pt x="15932253" y="69745"/>
                  </a:lnTo>
                  <a:lnTo>
                    <a:pt x="15961990" y="106013"/>
                  </a:lnTo>
                  <a:lnTo>
                    <a:pt x="15983872" y="146998"/>
                  </a:lnTo>
                  <a:lnTo>
                    <a:pt x="15997380" y="191452"/>
                  </a:lnTo>
                  <a:lnTo>
                    <a:pt x="16001998" y="238124"/>
                  </a:lnTo>
                  <a:lnTo>
                    <a:pt x="16001998" y="8143874"/>
                  </a:lnTo>
                  <a:lnTo>
                    <a:pt x="15997380" y="8190547"/>
                  </a:lnTo>
                  <a:lnTo>
                    <a:pt x="15983872" y="8235000"/>
                  </a:lnTo>
                  <a:lnTo>
                    <a:pt x="15961990" y="8275986"/>
                  </a:lnTo>
                  <a:lnTo>
                    <a:pt x="15932253" y="8312254"/>
                  </a:lnTo>
                  <a:lnTo>
                    <a:pt x="15895985" y="8341991"/>
                  </a:lnTo>
                  <a:lnTo>
                    <a:pt x="15855000" y="8363873"/>
                  </a:lnTo>
                  <a:lnTo>
                    <a:pt x="15810546" y="8377381"/>
                  </a:lnTo>
                  <a:lnTo>
                    <a:pt x="15763873" y="8381999"/>
                  </a:lnTo>
                  <a:close/>
                </a:path>
              </a:pathLst>
            </a:custGeom>
            <a:solidFill>
              <a:srgbClr val="FFFFFF"/>
            </a:solidFill>
          </p:spPr>
          <p:txBody>
            <a:bodyPr wrap="square" lIns="0" tIns="0" rIns="0" bIns="0" rtlCol="0"/>
            <a:lstStyle/>
            <a:p>
              <a:endParaRPr/>
            </a:p>
          </p:txBody>
        </p:sp>
        <p:sp>
          <p:nvSpPr>
            <p:cNvPr id="5" name="object 5"/>
            <p:cNvSpPr/>
            <p:nvPr/>
          </p:nvSpPr>
          <p:spPr>
            <a:xfrm>
              <a:off x="2095499" y="762000"/>
              <a:ext cx="14094460" cy="1905000"/>
            </a:xfrm>
            <a:custGeom>
              <a:avLst/>
              <a:gdLst/>
              <a:ahLst/>
              <a:cxnLst/>
              <a:rect l="l" t="t" r="r" b="b"/>
              <a:pathLst>
                <a:path w="14094460" h="1905000">
                  <a:moveTo>
                    <a:pt x="13858875" y="1905000"/>
                  </a:moveTo>
                  <a:lnTo>
                    <a:pt x="238124" y="1905000"/>
                  </a:lnTo>
                  <a:lnTo>
                    <a:pt x="191452" y="1900382"/>
                  </a:lnTo>
                  <a:lnTo>
                    <a:pt x="146998" y="1886873"/>
                  </a:lnTo>
                  <a:lnTo>
                    <a:pt x="106013" y="1864992"/>
                  </a:lnTo>
                  <a:lnTo>
                    <a:pt x="69745" y="1835254"/>
                  </a:lnTo>
                  <a:lnTo>
                    <a:pt x="40007" y="1798986"/>
                  </a:lnTo>
                  <a:lnTo>
                    <a:pt x="18126" y="1758001"/>
                  </a:lnTo>
                  <a:lnTo>
                    <a:pt x="4617" y="1713547"/>
                  </a:lnTo>
                  <a:lnTo>
                    <a:pt x="0" y="1666875"/>
                  </a:lnTo>
                  <a:lnTo>
                    <a:pt x="0" y="238125"/>
                  </a:lnTo>
                  <a:lnTo>
                    <a:pt x="4617" y="191452"/>
                  </a:lnTo>
                  <a:lnTo>
                    <a:pt x="18126" y="146998"/>
                  </a:lnTo>
                  <a:lnTo>
                    <a:pt x="40007" y="106013"/>
                  </a:lnTo>
                  <a:lnTo>
                    <a:pt x="69745" y="69745"/>
                  </a:lnTo>
                  <a:lnTo>
                    <a:pt x="106013" y="40007"/>
                  </a:lnTo>
                  <a:lnTo>
                    <a:pt x="146998" y="18126"/>
                  </a:lnTo>
                  <a:lnTo>
                    <a:pt x="191452" y="4617"/>
                  </a:lnTo>
                  <a:lnTo>
                    <a:pt x="238125" y="0"/>
                  </a:lnTo>
                  <a:lnTo>
                    <a:pt x="13858875" y="0"/>
                  </a:lnTo>
                  <a:lnTo>
                    <a:pt x="13905548" y="4617"/>
                  </a:lnTo>
                  <a:lnTo>
                    <a:pt x="13950001" y="18126"/>
                  </a:lnTo>
                  <a:lnTo>
                    <a:pt x="13990987" y="40007"/>
                  </a:lnTo>
                  <a:lnTo>
                    <a:pt x="14027255" y="69745"/>
                  </a:lnTo>
                  <a:lnTo>
                    <a:pt x="14056992" y="106013"/>
                  </a:lnTo>
                  <a:lnTo>
                    <a:pt x="14078874" y="146998"/>
                  </a:lnTo>
                  <a:lnTo>
                    <a:pt x="14092382" y="191452"/>
                  </a:lnTo>
                  <a:lnTo>
                    <a:pt x="14094023" y="208040"/>
                  </a:lnTo>
                  <a:lnTo>
                    <a:pt x="14094023" y="1696960"/>
                  </a:lnTo>
                  <a:lnTo>
                    <a:pt x="14078874" y="1758001"/>
                  </a:lnTo>
                  <a:lnTo>
                    <a:pt x="14056992" y="1798986"/>
                  </a:lnTo>
                  <a:lnTo>
                    <a:pt x="14027255" y="1835254"/>
                  </a:lnTo>
                  <a:lnTo>
                    <a:pt x="13990987" y="1864992"/>
                  </a:lnTo>
                  <a:lnTo>
                    <a:pt x="13950001" y="1886873"/>
                  </a:lnTo>
                  <a:lnTo>
                    <a:pt x="13905548" y="1900382"/>
                  </a:lnTo>
                  <a:lnTo>
                    <a:pt x="13858875" y="1905000"/>
                  </a:lnTo>
                  <a:close/>
                </a:path>
              </a:pathLst>
            </a:custGeom>
            <a:solidFill>
              <a:srgbClr val="F1C748"/>
            </a:solidFill>
          </p:spPr>
          <p:txBody>
            <a:bodyPr wrap="square" lIns="0" tIns="0" rIns="0" bIns="0" rtlCol="0"/>
            <a:lstStyle/>
            <a:p>
              <a:endParaRPr/>
            </a:p>
          </p:txBody>
        </p:sp>
      </p:grpSp>
      <p:sp>
        <p:nvSpPr>
          <p:cNvPr id="6" name="object 6"/>
          <p:cNvSpPr txBox="1">
            <a:spLocks noGrp="1"/>
          </p:cNvSpPr>
          <p:nvPr>
            <p:ph type="title"/>
          </p:nvPr>
        </p:nvSpPr>
        <p:spPr>
          <a:xfrm>
            <a:off x="6275436" y="1022381"/>
            <a:ext cx="5737225" cy="1092200"/>
          </a:xfrm>
          <a:prstGeom prst="rect">
            <a:avLst/>
          </a:prstGeom>
        </p:spPr>
        <p:txBody>
          <a:bodyPr vert="horz" wrap="square" lIns="0" tIns="12700" rIns="0" bIns="0" rtlCol="0">
            <a:spAutoFit/>
          </a:bodyPr>
          <a:lstStyle/>
          <a:p>
            <a:pPr marL="12700">
              <a:lnSpc>
                <a:spcPct val="100000"/>
              </a:lnSpc>
              <a:spcBef>
                <a:spcPts val="100"/>
              </a:spcBef>
            </a:pPr>
            <a:r>
              <a:rPr sz="7000" spc="-894" dirty="0"/>
              <a:t>E</a:t>
            </a:r>
            <a:r>
              <a:rPr sz="7000" spc="-160" dirty="0"/>
              <a:t>l</a:t>
            </a:r>
            <a:r>
              <a:rPr sz="7000" spc="35" dirty="0"/>
              <a:t>e</a:t>
            </a:r>
            <a:r>
              <a:rPr sz="7000" spc="70" dirty="0"/>
              <a:t>k</a:t>
            </a:r>
            <a:r>
              <a:rPr sz="7000" spc="810" dirty="0"/>
              <a:t>r</a:t>
            </a:r>
            <a:r>
              <a:rPr sz="7000" spc="-265" dirty="0"/>
              <a:t>o</a:t>
            </a:r>
            <a:r>
              <a:rPr sz="7000" spc="-290" dirty="0"/>
              <a:t>s</a:t>
            </a:r>
            <a:r>
              <a:rPr sz="7000" spc="-780" dirty="0"/>
              <a:t> </a:t>
            </a:r>
            <a:r>
              <a:rPr sz="7000" spc="-295" dirty="0"/>
              <a:t>s</a:t>
            </a:r>
            <a:r>
              <a:rPr sz="7000" spc="810" dirty="0"/>
              <a:t>r</a:t>
            </a:r>
            <a:r>
              <a:rPr sz="7000" spc="-265" dirty="0"/>
              <a:t>o</a:t>
            </a:r>
            <a:r>
              <a:rPr sz="7000" spc="175" dirty="0"/>
              <a:t>v</a:t>
            </a:r>
            <a:r>
              <a:rPr sz="7000" spc="40" dirty="0"/>
              <a:t>ė</a:t>
            </a:r>
            <a:endParaRPr sz="7000"/>
          </a:p>
        </p:txBody>
      </p:sp>
      <p:grpSp>
        <p:nvGrpSpPr>
          <p:cNvPr id="7" name="object 7"/>
          <p:cNvGrpSpPr/>
          <p:nvPr/>
        </p:nvGrpSpPr>
        <p:grpSpPr>
          <a:xfrm>
            <a:off x="8498258" y="3301469"/>
            <a:ext cx="7620000" cy="5530215"/>
            <a:chOff x="8498258" y="3301469"/>
            <a:chExt cx="7620000" cy="5530215"/>
          </a:xfrm>
        </p:grpSpPr>
        <p:pic>
          <p:nvPicPr>
            <p:cNvPr id="8" name="object 8"/>
            <p:cNvPicPr/>
            <p:nvPr/>
          </p:nvPicPr>
          <p:blipFill>
            <a:blip r:embed="rId2" cstate="print"/>
            <a:stretch>
              <a:fillRect/>
            </a:stretch>
          </p:blipFill>
          <p:spPr>
            <a:xfrm>
              <a:off x="9263435" y="3301469"/>
              <a:ext cx="6854358" cy="5529800"/>
            </a:xfrm>
            <a:prstGeom prst="rect">
              <a:avLst/>
            </a:prstGeom>
          </p:spPr>
        </p:pic>
        <p:sp>
          <p:nvSpPr>
            <p:cNvPr id="9" name="object 9"/>
            <p:cNvSpPr/>
            <p:nvPr/>
          </p:nvSpPr>
          <p:spPr>
            <a:xfrm>
              <a:off x="10279478" y="4792538"/>
              <a:ext cx="1774825" cy="2905125"/>
            </a:xfrm>
            <a:custGeom>
              <a:avLst/>
              <a:gdLst/>
              <a:ahLst/>
              <a:cxnLst/>
              <a:rect l="l" t="t" r="r" b="b"/>
              <a:pathLst>
                <a:path w="1774825" h="2905125">
                  <a:moveTo>
                    <a:pt x="1774705" y="2904693"/>
                  </a:moveTo>
                  <a:lnTo>
                    <a:pt x="0" y="2904693"/>
                  </a:lnTo>
                  <a:lnTo>
                    <a:pt x="0" y="0"/>
                  </a:lnTo>
                  <a:lnTo>
                    <a:pt x="1774705" y="0"/>
                  </a:lnTo>
                  <a:lnTo>
                    <a:pt x="1774705" y="2904693"/>
                  </a:lnTo>
                  <a:close/>
                </a:path>
              </a:pathLst>
            </a:custGeom>
            <a:solidFill>
              <a:srgbClr val="FFFFFF"/>
            </a:solidFill>
          </p:spPr>
          <p:txBody>
            <a:bodyPr wrap="square" lIns="0" tIns="0" rIns="0" bIns="0" rtlCol="0"/>
            <a:lstStyle/>
            <a:p>
              <a:endParaRPr/>
            </a:p>
          </p:txBody>
        </p:sp>
        <p:pic>
          <p:nvPicPr>
            <p:cNvPr id="10" name="object 10"/>
            <p:cNvPicPr/>
            <p:nvPr/>
          </p:nvPicPr>
          <p:blipFill>
            <a:blip r:embed="rId3" cstate="print"/>
            <a:stretch>
              <a:fillRect/>
            </a:stretch>
          </p:blipFill>
          <p:spPr>
            <a:xfrm>
              <a:off x="9641375" y="4318181"/>
              <a:ext cx="2572813" cy="1885076"/>
            </a:xfrm>
            <a:prstGeom prst="rect">
              <a:avLst/>
            </a:prstGeom>
          </p:spPr>
        </p:pic>
        <p:sp>
          <p:nvSpPr>
            <p:cNvPr id="11" name="object 11"/>
            <p:cNvSpPr/>
            <p:nvPr/>
          </p:nvSpPr>
          <p:spPr>
            <a:xfrm>
              <a:off x="12054184" y="5389802"/>
              <a:ext cx="104139" cy="207010"/>
            </a:xfrm>
            <a:custGeom>
              <a:avLst/>
              <a:gdLst/>
              <a:ahLst/>
              <a:cxnLst/>
              <a:rect l="l" t="t" r="r" b="b"/>
              <a:pathLst>
                <a:path w="104140" h="207010">
                  <a:moveTo>
                    <a:pt x="103647" y="206485"/>
                  </a:moveTo>
                  <a:lnTo>
                    <a:pt x="0" y="206485"/>
                  </a:lnTo>
                  <a:lnTo>
                    <a:pt x="0" y="0"/>
                  </a:lnTo>
                  <a:lnTo>
                    <a:pt x="103647" y="0"/>
                  </a:lnTo>
                  <a:lnTo>
                    <a:pt x="103647" y="206485"/>
                  </a:lnTo>
                  <a:close/>
                </a:path>
              </a:pathLst>
            </a:custGeom>
            <a:solidFill>
              <a:srgbClr val="F9525C"/>
            </a:solidFill>
          </p:spPr>
          <p:txBody>
            <a:bodyPr wrap="square" lIns="0" tIns="0" rIns="0" bIns="0" rtlCol="0"/>
            <a:lstStyle/>
            <a:p>
              <a:endParaRPr/>
            </a:p>
          </p:txBody>
        </p:sp>
        <p:sp>
          <p:nvSpPr>
            <p:cNvPr id="12" name="object 12"/>
            <p:cNvSpPr/>
            <p:nvPr/>
          </p:nvSpPr>
          <p:spPr>
            <a:xfrm>
              <a:off x="8498258" y="3301469"/>
              <a:ext cx="2992120" cy="1133475"/>
            </a:xfrm>
            <a:custGeom>
              <a:avLst/>
              <a:gdLst/>
              <a:ahLst/>
              <a:cxnLst/>
              <a:rect l="l" t="t" r="r" b="b"/>
              <a:pathLst>
                <a:path w="2992120" h="1133475">
                  <a:moveTo>
                    <a:pt x="2755785" y="1133042"/>
                  </a:moveTo>
                  <a:lnTo>
                    <a:pt x="238120" y="1133042"/>
                  </a:lnTo>
                  <a:lnTo>
                    <a:pt x="191452" y="1128425"/>
                  </a:lnTo>
                  <a:lnTo>
                    <a:pt x="146998" y="1114917"/>
                  </a:lnTo>
                  <a:lnTo>
                    <a:pt x="106013" y="1093035"/>
                  </a:lnTo>
                  <a:lnTo>
                    <a:pt x="69745" y="1063298"/>
                  </a:lnTo>
                  <a:lnTo>
                    <a:pt x="40007" y="1027030"/>
                  </a:lnTo>
                  <a:lnTo>
                    <a:pt x="18126" y="986044"/>
                  </a:lnTo>
                  <a:lnTo>
                    <a:pt x="4617" y="941591"/>
                  </a:lnTo>
                  <a:lnTo>
                    <a:pt x="0" y="894918"/>
                  </a:lnTo>
                  <a:lnTo>
                    <a:pt x="0" y="238124"/>
                  </a:lnTo>
                  <a:lnTo>
                    <a:pt x="4617" y="191452"/>
                  </a:lnTo>
                  <a:lnTo>
                    <a:pt x="18126" y="146998"/>
                  </a:lnTo>
                  <a:lnTo>
                    <a:pt x="40007" y="106013"/>
                  </a:lnTo>
                  <a:lnTo>
                    <a:pt x="69745" y="69745"/>
                  </a:lnTo>
                  <a:lnTo>
                    <a:pt x="106013" y="40007"/>
                  </a:lnTo>
                  <a:lnTo>
                    <a:pt x="146998" y="18126"/>
                  </a:lnTo>
                  <a:lnTo>
                    <a:pt x="191452" y="4617"/>
                  </a:lnTo>
                  <a:lnTo>
                    <a:pt x="238124" y="0"/>
                  </a:lnTo>
                  <a:lnTo>
                    <a:pt x="2755780" y="0"/>
                  </a:lnTo>
                  <a:lnTo>
                    <a:pt x="2802453" y="4617"/>
                  </a:lnTo>
                  <a:lnTo>
                    <a:pt x="2846906" y="18126"/>
                  </a:lnTo>
                  <a:lnTo>
                    <a:pt x="2887891" y="40007"/>
                  </a:lnTo>
                  <a:lnTo>
                    <a:pt x="2924159" y="69745"/>
                  </a:lnTo>
                  <a:lnTo>
                    <a:pt x="2953897" y="106013"/>
                  </a:lnTo>
                  <a:lnTo>
                    <a:pt x="2975779" y="146998"/>
                  </a:lnTo>
                  <a:lnTo>
                    <a:pt x="2989287" y="191452"/>
                  </a:lnTo>
                  <a:lnTo>
                    <a:pt x="2991942" y="218280"/>
                  </a:lnTo>
                  <a:lnTo>
                    <a:pt x="2991942" y="914762"/>
                  </a:lnTo>
                  <a:lnTo>
                    <a:pt x="2975779" y="986044"/>
                  </a:lnTo>
                  <a:lnTo>
                    <a:pt x="2953897" y="1027030"/>
                  </a:lnTo>
                  <a:lnTo>
                    <a:pt x="2924159" y="1063298"/>
                  </a:lnTo>
                  <a:lnTo>
                    <a:pt x="2887891" y="1093035"/>
                  </a:lnTo>
                  <a:lnTo>
                    <a:pt x="2846906" y="1114917"/>
                  </a:lnTo>
                  <a:lnTo>
                    <a:pt x="2802453" y="1128425"/>
                  </a:lnTo>
                  <a:lnTo>
                    <a:pt x="2755785" y="1133042"/>
                  </a:lnTo>
                  <a:close/>
                </a:path>
              </a:pathLst>
            </a:custGeom>
            <a:solidFill>
              <a:srgbClr val="000000"/>
            </a:solidFill>
          </p:spPr>
          <p:txBody>
            <a:bodyPr wrap="square" lIns="0" tIns="0" rIns="0" bIns="0" rtlCol="0"/>
            <a:lstStyle/>
            <a:p>
              <a:endParaRPr/>
            </a:p>
          </p:txBody>
        </p:sp>
      </p:grpSp>
      <p:sp>
        <p:nvSpPr>
          <p:cNvPr id="13" name="object 13"/>
          <p:cNvSpPr txBox="1"/>
          <p:nvPr/>
        </p:nvSpPr>
        <p:spPr>
          <a:xfrm>
            <a:off x="8905402" y="3409450"/>
            <a:ext cx="2179955" cy="886460"/>
          </a:xfrm>
          <a:prstGeom prst="rect">
            <a:avLst/>
          </a:prstGeom>
        </p:spPr>
        <p:txBody>
          <a:bodyPr vert="horz" wrap="square" lIns="0" tIns="25400" rIns="0" bIns="0" rtlCol="0">
            <a:spAutoFit/>
          </a:bodyPr>
          <a:lstStyle/>
          <a:p>
            <a:pPr marL="12700" marR="5080" algn="ctr">
              <a:lnSpc>
                <a:spcPts val="2250"/>
              </a:lnSpc>
              <a:spcBef>
                <a:spcPts val="200"/>
              </a:spcBef>
            </a:pPr>
            <a:r>
              <a:rPr sz="1900" b="1" spc="75" dirty="0">
                <a:solidFill>
                  <a:srgbClr val="FFFFFF"/>
                </a:solidFill>
                <a:latin typeface="Trebuchet MS"/>
                <a:cs typeface="Trebuchet MS"/>
              </a:rPr>
              <a:t>E</a:t>
            </a:r>
            <a:r>
              <a:rPr sz="1900" b="1" spc="20" dirty="0">
                <a:solidFill>
                  <a:srgbClr val="FFFFFF"/>
                </a:solidFill>
                <a:latin typeface="Trebuchet MS"/>
                <a:cs typeface="Trebuchet MS"/>
              </a:rPr>
              <a:t>L</a:t>
            </a:r>
            <a:r>
              <a:rPr sz="1900" b="1" spc="75" dirty="0">
                <a:solidFill>
                  <a:srgbClr val="FFFFFF"/>
                </a:solidFill>
                <a:latin typeface="Trebuchet MS"/>
                <a:cs typeface="Trebuchet MS"/>
              </a:rPr>
              <a:t>E</a:t>
            </a:r>
            <a:r>
              <a:rPr sz="1900" b="1" spc="130" dirty="0">
                <a:solidFill>
                  <a:srgbClr val="FFFFFF"/>
                </a:solidFill>
                <a:latin typeface="Trebuchet MS"/>
                <a:cs typeface="Trebuchet MS"/>
              </a:rPr>
              <a:t>K</a:t>
            </a:r>
            <a:r>
              <a:rPr sz="1900" b="1" spc="100" dirty="0">
                <a:solidFill>
                  <a:srgbClr val="FFFFFF"/>
                </a:solidFill>
                <a:latin typeface="Trebuchet MS"/>
                <a:cs typeface="Trebuchet MS"/>
              </a:rPr>
              <a:t>T</a:t>
            </a:r>
            <a:r>
              <a:rPr sz="1900" b="1" spc="80" dirty="0">
                <a:solidFill>
                  <a:srgbClr val="FFFFFF"/>
                </a:solidFill>
                <a:latin typeface="Trebuchet MS"/>
                <a:cs typeface="Trebuchet MS"/>
              </a:rPr>
              <a:t>R</a:t>
            </a:r>
            <a:r>
              <a:rPr sz="1900" b="1" spc="140" dirty="0">
                <a:solidFill>
                  <a:srgbClr val="FFFFFF"/>
                </a:solidFill>
                <a:latin typeface="Trebuchet MS"/>
                <a:cs typeface="Trebuchet MS"/>
              </a:rPr>
              <a:t>O</a:t>
            </a:r>
            <a:r>
              <a:rPr sz="1900" b="1" spc="270" dirty="0">
                <a:solidFill>
                  <a:srgbClr val="FFFFFF"/>
                </a:solidFill>
                <a:latin typeface="Trebuchet MS"/>
                <a:cs typeface="Trebuchet MS"/>
              </a:rPr>
              <a:t>S</a:t>
            </a:r>
            <a:r>
              <a:rPr sz="1900" b="1" spc="-135" dirty="0">
                <a:solidFill>
                  <a:srgbClr val="FFFFFF"/>
                </a:solidFill>
                <a:latin typeface="Trebuchet MS"/>
                <a:cs typeface="Trebuchet MS"/>
              </a:rPr>
              <a:t> </a:t>
            </a:r>
            <a:r>
              <a:rPr sz="1900" b="1" spc="265" dirty="0">
                <a:solidFill>
                  <a:srgbClr val="FFFFFF"/>
                </a:solidFill>
                <a:latin typeface="Trebuchet MS"/>
                <a:cs typeface="Trebuchet MS"/>
              </a:rPr>
              <a:t>S</a:t>
            </a:r>
            <a:r>
              <a:rPr sz="1900" b="1" spc="80" dirty="0">
                <a:solidFill>
                  <a:srgbClr val="FFFFFF"/>
                </a:solidFill>
                <a:latin typeface="Trebuchet MS"/>
                <a:cs typeface="Trebuchet MS"/>
              </a:rPr>
              <a:t>R</a:t>
            </a:r>
            <a:r>
              <a:rPr sz="1900" b="1" spc="140" dirty="0">
                <a:solidFill>
                  <a:srgbClr val="FFFFFF"/>
                </a:solidFill>
                <a:latin typeface="Trebuchet MS"/>
                <a:cs typeface="Trebuchet MS"/>
              </a:rPr>
              <a:t>O</a:t>
            </a:r>
            <a:r>
              <a:rPr sz="1900" b="1" spc="229" dirty="0">
                <a:solidFill>
                  <a:srgbClr val="FFFFFF"/>
                </a:solidFill>
                <a:latin typeface="Trebuchet MS"/>
                <a:cs typeface="Trebuchet MS"/>
              </a:rPr>
              <a:t>V</a:t>
            </a:r>
            <a:r>
              <a:rPr sz="1900" b="1" spc="55" dirty="0">
                <a:solidFill>
                  <a:srgbClr val="FFFFFF"/>
                </a:solidFill>
                <a:latin typeface="Trebuchet MS"/>
                <a:cs typeface="Trebuchet MS"/>
              </a:rPr>
              <a:t>Ė  </a:t>
            </a:r>
            <a:r>
              <a:rPr sz="1900" b="1" spc="100" dirty="0">
                <a:solidFill>
                  <a:srgbClr val="FFFFFF"/>
                </a:solidFill>
                <a:latin typeface="Trebuchet MS"/>
                <a:cs typeface="Trebuchet MS"/>
              </a:rPr>
              <a:t>T</a:t>
            </a:r>
            <a:r>
              <a:rPr sz="1900" b="1" spc="75" dirty="0">
                <a:solidFill>
                  <a:srgbClr val="FFFFFF"/>
                </a:solidFill>
                <a:latin typeface="Trebuchet MS"/>
                <a:cs typeface="Trebuchet MS"/>
              </a:rPr>
              <a:t>E</a:t>
            </a:r>
            <a:r>
              <a:rPr sz="1900" b="1" spc="130" dirty="0">
                <a:solidFill>
                  <a:srgbClr val="FFFFFF"/>
                </a:solidFill>
                <a:latin typeface="Trebuchet MS"/>
                <a:cs typeface="Trebuchet MS"/>
              </a:rPr>
              <a:t>K</a:t>
            </a:r>
            <a:r>
              <a:rPr sz="1900" b="1" spc="215" dirty="0">
                <a:solidFill>
                  <a:srgbClr val="FFFFFF"/>
                </a:solidFill>
                <a:latin typeface="Trebuchet MS"/>
                <a:cs typeface="Trebuchet MS"/>
              </a:rPr>
              <a:t>A</a:t>
            </a:r>
            <a:r>
              <a:rPr sz="1900" b="1" spc="-135" dirty="0">
                <a:solidFill>
                  <a:srgbClr val="FFFFFF"/>
                </a:solidFill>
                <a:latin typeface="Trebuchet MS"/>
                <a:cs typeface="Trebuchet MS"/>
              </a:rPr>
              <a:t> </a:t>
            </a:r>
            <a:r>
              <a:rPr sz="1900" b="1" dirty="0">
                <a:solidFill>
                  <a:srgbClr val="FFFFFF"/>
                </a:solidFill>
                <a:latin typeface="Trebuchet MS"/>
                <a:cs typeface="Trebuchet MS"/>
              </a:rPr>
              <a:t>I</a:t>
            </a:r>
            <a:r>
              <a:rPr sz="1900" b="1" spc="270" dirty="0">
                <a:solidFill>
                  <a:srgbClr val="FFFFFF"/>
                </a:solidFill>
                <a:latin typeface="Trebuchet MS"/>
                <a:cs typeface="Trebuchet MS"/>
              </a:rPr>
              <a:t>Š</a:t>
            </a:r>
            <a:r>
              <a:rPr sz="1900" b="1" spc="-135" dirty="0">
                <a:solidFill>
                  <a:srgbClr val="FFFFFF"/>
                </a:solidFill>
                <a:latin typeface="Trebuchet MS"/>
                <a:cs typeface="Trebuchet MS"/>
              </a:rPr>
              <a:t> </a:t>
            </a:r>
            <a:r>
              <a:rPr sz="1900" b="1" spc="110" dirty="0">
                <a:solidFill>
                  <a:srgbClr val="FFFFFF"/>
                </a:solidFill>
                <a:latin typeface="Trebuchet MS"/>
                <a:cs typeface="Trebuchet MS"/>
              </a:rPr>
              <a:t>P</a:t>
            </a:r>
            <a:r>
              <a:rPr sz="1900" b="1" spc="20" dirty="0">
                <a:solidFill>
                  <a:srgbClr val="FFFFFF"/>
                </a:solidFill>
                <a:latin typeface="Trebuchet MS"/>
                <a:cs typeface="Trebuchet MS"/>
              </a:rPr>
              <a:t>L</a:t>
            </a:r>
            <a:r>
              <a:rPr sz="1900" b="1" dirty="0">
                <a:solidFill>
                  <a:srgbClr val="FFFFFF"/>
                </a:solidFill>
                <a:latin typeface="Trebuchet MS"/>
                <a:cs typeface="Trebuchet MS"/>
              </a:rPr>
              <a:t>I</a:t>
            </a:r>
            <a:r>
              <a:rPr sz="1900" b="1" spc="90" dirty="0">
                <a:solidFill>
                  <a:srgbClr val="FFFFFF"/>
                </a:solidFill>
                <a:latin typeface="Trebuchet MS"/>
                <a:cs typeface="Trebuchet MS"/>
              </a:rPr>
              <a:t>U</a:t>
            </a:r>
            <a:r>
              <a:rPr sz="1900" b="1" spc="265" dirty="0">
                <a:solidFill>
                  <a:srgbClr val="FFFFFF"/>
                </a:solidFill>
                <a:latin typeface="Trebuchet MS"/>
                <a:cs typeface="Trebuchet MS"/>
              </a:rPr>
              <a:t>S</a:t>
            </a:r>
            <a:r>
              <a:rPr sz="1900" b="1" spc="145" dirty="0">
                <a:solidFill>
                  <a:srgbClr val="FFFFFF"/>
                </a:solidFill>
                <a:latin typeface="Trebuchet MS"/>
                <a:cs typeface="Trebuchet MS"/>
              </a:rPr>
              <a:t>O</a:t>
            </a:r>
            <a:r>
              <a:rPr sz="1900" b="1" spc="-135" dirty="0">
                <a:solidFill>
                  <a:srgbClr val="FFFFFF"/>
                </a:solidFill>
                <a:latin typeface="Trebuchet MS"/>
                <a:cs typeface="Trebuchet MS"/>
              </a:rPr>
              <a:t> </a:t>
            </a:r>
            <a:r>
              <a:rPr sz="1900" b="1" spc="-5" dirty="0">
                <a:solidFill>
                  <a:srgbClr val="FFFFFF"/>
                </a:solidFill>
                <a:latin typeface="Trebuchet MS"/>
                <a:cs typeface="Trebuchet MS"/>
              </a:rPr>
              <a:t>Į  </a:t>
            </a:r>
            <a:r>
              <a:rPr sz="1900" b="1" spc="170" dirty="0">
                <a:solidFill>
                  <a:srgbClr val="FFFFFF"/>
                </a:solidFill>
                <a:latin typeface="Trebuchet MS"/>
                <a:cs typeface="Trebuchet MS"/>
              </a:rPr>
              <a:t>MINUSĄ</a:t>
            </a:r>
            <a:endParaRPr sz="1900">
              <a:latin typeface="Trebuchet MS"/>
              <a:cs typeface="Trebuchet MS"/>
            </a:endParaRPr>
          </a:p>
        </p:txBody>
      </p:sp>
      <p:grpSp>
        <p:nvGrpSpPr>
          <p:cNvPr id="14" name="object 14"/>
          <p:cNvGrpSpPr/>
          <p:nvPr/>
        </p:nvGrpSpPr>
        <p:grpSpPr>
          <a:xfrm>
            <a:off x="2308549" y="3351467"/>
            <a:ext cx="14263369" cy="5475605"/>
            <a:chOff x="2308549" y="3351467"/>
            <a:chExt cx="14263369" cy="5475605"/>
          </a:xfrm>
        </p:grpSpPr>
        <p:sp>
          <p:nvSpPr>
            <p:cNvPr id="15" name="object 15"/>
            <p:cNvSpPr/>
            <p:nvPr/>
          </p:nvSpPr>
          <p:spPr>
            <a:xfrm>
              <a:off x="8772169" y="4495799"/>
              <a:ext cx="7800340" cy="4331335"/>
            </a:xfrm>
            <a:custGeom>
              <a:avLst/>
              <a:gdLst/>
              <a:ahLst/>
              <a:cxnLst/>
              <a:rect l="l" t="t" r="r" b="b"/>
              <a:pathLst>
                <a:path w="7800340" h="4331334">
                  <a:moveTo>
                    <a:pt x="909929" y="222592"/>
                  </a:moveTo>
                  <a:lnTo>
                    <a:pt x="590346" y="0"/>
                  </a:lnTo>
                  <a:lnTo>
                    <a:pt x="588429" y="0"/>
                  </a:lnTo>
                  <a:lnTo>
                    <a:pt x="588429" y="159321"/>
                  </a:lnTo>
                  <a:lnTo>
                    <a:pt x="540321" y="161480"/>
                  </a:lnTo>
                  <a:lnTo>
                    <a:pt x="493293" y="167424"/>
                  </a:lnTo>
                  <a:lnTo>
                    <a:pt x="447471" y="176987"/>
                  </a:lnTo>
                  <a:lnTo>
                    <a:pt x="403009" y="190042"/>
                  </a:lnTo>
                  <a:lnTo>
                    <a:pt x="360070" y="206413"/>
                  </a:lnTo>
                  <a:lnTo>
                    <a:pt x="318808" y="225958"/>
                  </a:lnTo>
                  <a:lnTo>
                    <a:pt x="279349" y="248526"/>
                  </a:lnTo>
                  <a:lnTo>
                    <a:pt x="241871" y="273964"/>
                  </a:lnTo>
                  <a:lnTo>
                    <a:pt x="206502" y="302133"/>
                  </a:lnTo>
                  <a:lnTo>
                    <a:pt x="173418" y="332867"/>
                  </a:lnTo>
                  <a:lnTo>
                    <a:pt x="142748" y="366014"/>
                  </a:lnTo>
                  <a:lnTo>
                    <a:pt x="114655" y="401434"/>
                  </a:lnTo>
                  <a:lnTo>
                    <a:pt x="89281" y="438962"/>
                  </a:lnTo>
                  <a:lnTo>
                    <a:pt x="66789" y="478459"/>
                  </a:lnTo>
                  <a:lnTo>
                    <a:pt x="47307" y="519772"/>
                  </a:lnTo>
                  <a:lnTo>
                    <a:pt x="31013" y="562749"/>
                  </a:lnTo>
                  <a:lnTo>
                    <a:pt x="18059" y="607225"/>
                  </a:lnTo>
                  <a:lnTo>
                    <a:pt x="8559" y="653072"/>
                  </a:lnTo>
                  <a:lnTo>
                    <a:pt x="2705" y="700112"/>
                  </a:lnTo>
                  <a:lnTo>
                    <a:pt x="635" y="748220"/>
                  </a:lnTo>
                  <a:lnTo>
                    <a:pt x="635" y="1066800"/>
                  </a:lnTo>
                  <a:lnTo>
                    <a:pt x="133413" y="1066800"/>
                  </a:lnTo>
                  <a:lnTo>
                    <a:pt x="133413" y="748220"/>
                  </a:lnTo>
                  <a:lnTo>
                    <a:pt x="135915" y="701802"/>
                  </a:lnTo>
                  <a:lnTo>
                    <a:pt x="142938" y="656704"/>
                  </a:lnTo>
                  <a:lnTo>
                    <a:pt x="154254" y="613156"/>
                  </a:lnTo>
                  <a:lnTo>
                    <a:pt x="169633" y="571385"/>
                  </a:lnTo>
                  <a:lnTo>
                    <a:pt x="188849" y="531634"/>
                  </a:lnTo>
                  <a:lnTo>
                    <a:pt x="211683" y="494118"/>
                  </a:lnTo>
                  <a:lnTo>
                    <a:pt x="237883" y="459054"/>
                  </a:lnTo>
                  <a:lnTo>
                    <a:pt x="267246" y="426694"/>
                  </a:lnTo>
                  <a:lnTo>
                    <a:pt x="299529" y="397256"/>
                  </a:lnTo>
                  <a:lnTo>
                    <a:pt x="334518" y="370967"/>
                  </a:lnTo>
                  <a:lnTo>
                    <a:pt x="371983" y="348043"/>
                  </a:lnTo>
                  <a:lnTo>
                    <a:pt x="411695" y="328739"/>
                  </a:lnTo>
                  <a:lnTo>
                    <a:pt x="453415" y="313258"/>
                  </a:lnTo>
                  <a:lnTo>
                    <a:pt x="496925" y="301840"/>
                  </a:lnTo>
                  <a:lnTo>
                    <a:pt x="542010" y="294716"/>
                  </a:lnTo>
                  <a:lnTo>
                    <a:pt x="588429" y="292100"/>
                  </a:lnTo>
                  <a:lnTo>
                    <a:pt x="588429" y="446532"/>
                  </a:lnTo>
                  <a:lnTo>
                    <a:pt x="909929" y="222592"/>
                  </a:lnTo>
                  <a:close/>
                </a:path>
                <a:path w="7800340" h="4331334">
                  <a:moveTo>
                    <a:pt x="1649310" y="4198505"/>
                  </a:moveTo>
                  <a:lnTo>
                    <a:pt x="749554" y="4198505"/>
                  </a:lnTo>
                  <a:lnTo>
                    <a:pt x="703135" y="4195991"/>
                  </a:lnTo>
                  <a:lnTo>
                    <a:pt x="658037" y="4188968"/>
                  </a:lnTo>
                  <a:lnTo>
                    <a:pt x="614489" y="4177652"/>
                  </a:lnTo>
                  <a:lnTo>
                    <a:pt x="572731" y="4162272"/>
                  </a:lnTo>
                  <a:lnTo>
                    <a:pt x="532968" y="4143057"/>
                  </a:lnTo>
                  <a:lnTo>
                    <a:pt x="495452" y="4120235"/>
                  </a:lnTo>
                  <a:lnTo>
                    <a:pt x="460400" y="4094022"/>
                  </a:lnTo>
                  <a:lnTo>
                    <a:pt x="428040" y="4064660"/>
                  </a:lnTo>
                  <a:lnTo>
                    <a:pt x="398589" y="4032377"/>
                  </a:lnTo>
                  <a:lnTo>
                    <a:pt x="372300" y="3997388"/>
                  </a:lnTo>
                  <a:lnTo>
                    <a:pt x="349389" y="3959923"/>
                  </a:lnTo>
                  <a:lnTo>
                    <a:pt x="330073" y="3920223"/>
                  </a:lnTo>
                  <a:lnTo>
                    <a:pt x="314591" y="3878491"/>
                  </a:lnTo>
                  <a:lnTo>
                    <a:pt x="303174" y="3834981"/>
                  </a:lnTo>
                  <a:lnTo>
                    <a:pt x="296049" y="3789896"/>
                  </a:lnTo>
                  <a:lnTo>
                    <a:pt x="293446" y="3743490"/>
                  </a:lnTo>
                  <a:lnTo>
                    <a:pt x="447865" y="3743490"/>
                  </a:lnTo>
                  <a:lnTo>
                    <a:pt x="223939" y="3421989"/>
                  </a:lnTo>
                  <a:lnTo>
                    <a:pt x="0" y="3743490"/>
                  </a:lnTo>
                  <a:lnTo>
                    <a:pt x="160667" y="3743490"/>
                  </a:lnTo>
                  <a:lnTo>
                    <a:pt x="162826" y="3791585"/>
                  </a:lnTo>
                  <a:lnTo>
                    <a:pt x="168757" y="3838625"/>
                  </a:lnTo>
                  <a:lnTo>
                    <a:pt x="178333" y="3884447"/>
                  </a:lnTo>
                  <a:lnTo>
                    <a:pt x="191376" y="3928897"/>
                  </a:lnTo>
                  <a:lnTo>
                    <a:pt x="207746" y="3971836"/>
                  </a:lnTo>
                  <a:lnTo>
                    <a:pt x="227291" y="4013111"/>
                  </a:lnTo>
                  <a:lnTo>
                    <a:pt x="249872" y="4052557"/>
                  </a:lnTo>
                  <a:lnTo>
                    <a:pt x="275310" y="4090047"/>
                  </a:lnTo>
                  <a:lnTo>
                    <a:pt x="303466" y="4125404"/>
                  </a:lnTo>
                  <a:lnTo>
                    <a:pt x="334200" y="4158500"/>
                  </a:lnTo>
                  <a:lnTo>
                    <a:pt x="367360" y="4189158"/>
                  </a:lnTo>
                  <a:lnTo>
                    <a:pt x="402767" y="4217263"/>
                  </a:lnTo>
                  <a:lnTo>
                    <a:pt x="440309" y="4242625"/>
                  </a:lnTo>
                  <a:lnTo>
                    <a:pt x="479806" y="4265130"/>
                  </a:lnTo>
                  <a:lnTo>
                    <a:pt x="521106" y="4284599"/>
                  </a:lnTo>
                  <a:lnTo>
                    <a:pt x="564083" y="4300893"/>
                  </a:lnTo>
                  <a:lnTo>
                    <a:pt x="608558" y="4313860"/>
                  </a:lnTo>
                  <a:lnTo>
                    <a:pt x="654405" y="4323346"/>
                  </a:lnTo>
                  <a:lnTo>
                    <a:pt x="701459" y="4329201"/>
                  </a:lnTo>
                  <a:lnTo>
                    <a:pt x="749554" y="4331284"/>
                  </a:lnTo>
                  <a:lnTo>
                    <a:pt x="1649310" y="4331284"/>
                  </a:lnTo>
                  <a:lnTo>
                    <a:pt x="1649310" y="4198505"/>
                  </a:lnTo>
                  <a:close/>
                </a:path>
                <a:path w="7800340" h="4331334">
                  <a:moveTo>
                    <a:pt x="7799718" y="1292618"/>
                  </a:moveTo>
                  <a:lnTo>
                    <a:pt x="7639063" y="1292618"/>
                  </a:lnTo>
                  <a:lnTo>
                    <a:pt x="7636891" y="1244523"/>
                  </a:lnTo>
                  <a:lnTo>
                    <a:pt x="7630960" y="1197483"/>
                  </a:lnTo>
                  <a:lnTo>
                    <a:pt x="7621384" y="1151661"/>
                  </a:lnTo>
                  <a:lnTo>
                    <a:pt x="7608341" y="1107211"/>
                  </a:lnTo>
                  <a:lnTo>
                    <a:pt x="7591971" y="1064272"/>
                  </a:lnTo>
                  <a:lnTo>
                    <a:pt x="7572426" y="1022997"/>
                  </a:lnTo>
                  <a:lnTo>
                    <a:pt x="7549858" y="983551"/>
                  </a:lnTo>
                  <a:lnTo>
                    <a:pt x="7524407" y="946061"/>
                  </a:lnTo>
                  <a:lnTo>
                    <a:pt x="7496251" y="910704"/>
                  </a:lnTo>
                  <a:lnTo>
                    <a:pt x="7465517" y="877608"/>
                  </a:lnTo>
                  <a:lnTo>
                    <a:pt x="7432370" y="846937"/>
                  </a:lnTo>
                  <a:lnTo>
                    <a:pt x="7396950" y="818845"/>
                  </a:lnTo>
                  <a:lnTo>
                    <a:pt x="7359409" y="793483"/>
                  </a:lnTo>
                  <a:lnTo>
                    <a:pt x="7319912" y="770978"/>
                  </a:lnTo>
                  <a:lnTo>
                    <a:pt x="7278611" y="751509"/>
                  </a:lnTo>
                  <a:lnTo>
                    <a:pt x="7235634" y="735215"/>
                  </a:lnTo>
                  <a:lnTo>
                    <a:pt x="7191159" y="722249"/>
                  </a:lnTo>
                  <a:lnTo>
                    <a:pt x="7145312" y="712762"/>
                  </a:lnTo>
                  <a:lnTo>
                    <a:pt x="7098271" y="706907"/>
                  </a:lnTo>
                  <a:lnTo>
                    <a:pt x="7050164" y="704824"/>
                  </a:lnTo>
                  <a:lnTo>
                    <a:pt x="6150407" y="704824"/>
                  </a:lnTo>
                  <a:lnTo>
                    <a:pt x="6150407" y="837603"/>
                  </a:lnTo>
                  <a:lnTo>
                    <a:pt x="7050164" y="837603"/>
                  </a:lnTo>
                  <a:lnTo>
                    <a:pt x="7096582" y="840117"/>
                  </a:lnTo>
                  <a:lnTo>
                    <a:pt x="7141680" y="847140"/>
                  </a:lnTo>
                  <a:lnTo>
                    <a:pt x="7185228" y="858456"/>
                  </a:lnTo>
                  <a:lnTo>
                    <a:pt x="7226986" y="873836"/>
                  </a:lnTo>
                  <a:lnTo>
                    <a:pt x="7266749" y="893051"/>
                  </a:lnTo>
                  <a:lnTo>
                    <a:pt x="7304265" y="915873"/>
                  </a:lnTo>
                  <a:lnTo>
                    <a:pt x="7339317" y="942086"/>
                  </a:lnTo>
                  <a:lnTo>
                    <a:pt x="7371677" y="971448"/>
                  </a:lnTo>
                  <a:lnTo>
                    <a:pt x="7401128" y="1003731"/>
                  </a:lnTo>
                  <a:lnTo>
                    <a:pt x="7427417" y="1038720"/>
                  </a:lnTo>
                  <a:lnTo>
                    <a:pt x="7450328" y="1076185"/>
                  </a:lnTo>
                  <a:lnTo>
                    <a:pt x="7469645" y="1115885"/>
                  </a:lnTo>
                  <a:lnTo>
                    <a:pt x="7485126" y="1157617"/>
                  </a:lnTo>
                  <a:lnTo>
                    <a:pt x="7496543" y="1201127"/>
                  </a:lnTo>
                  <a:lnTo>
                    <a:pt x="7503668" y="1246212"/>
                  </a:lnTo>
                  <a:lnTo>
                    <a:pt x="7506271" y="1292618"/>
                  </a:lnTo>
                  <a:lnTo>
                    <a:pt x="7351852" y="1292618"/>
                  </a:lnTo>
                  <a:lnTo>
                    <a:pt x="7575778" y="1614119"/>
                  </a:lnTo>
                  <a:lnTo>
                    <a:pt x="7799718" y="1292618"/>
                  </a:lnTo>
                  <a:close/>
                </a:path>
              </a:pathLst>
            </a:custGeom>
            <a:solidFill>
              <a:srgbClr val="F1C748"/>
            </a:solidFill>
          </p:spPr>
          <p:txBody>
            <a:bodyPr wrap="square" lIns="0" tIns="0" rIns="0" bIns="0" rtlCol="0"/>
            <a:lstStyle/>
            <a:p>
              <a:endParaRPr/>
            </a:p>
          </p:txBody>
        </p:sp>
        <p:sp>
          <p:nvSpPr>
            <p:cNvPr id="16" name="object 16"/>
            <p:cNvSpPr/>
            <p:nvPr/>
          </p:nvSpPr>
          <p:spPr>
            <a:xfrm>
              <a:off x="2308549" y="3351467"/>
              <a:ext cx="5499100" cy="2304415"/>
            </a:xfrm>
            <a:custGeom>
              <a:avLst/>
              <a:gdLst/>
              <a:ahLst/>
              <a:cxnLst/>
              <a:rect l="l" t="t" r="r" b="b"/>
              <a:pathLst>
                <a:path w="5499100" h="2304415">
                  <a:moveTo>
                    <a:pt x="5263830" y="2303852"/>
                  </a:moveTo>
                  <a:lnTo>
                    <a:pt x="238119" y="2303852"/>
                  </a:lnTo>
                  <a:lnTo>
                    <a:pt x="191452" y="2299235"/>
                  </a:lnTo>
                  <a:lnTo>
                    <a:pt x="146998" y="2285726"/>
                  </a:lnTo>
                  <a:lnTo>
                    <a:pt x="106013" y="2263845"/>
                  </a:lnTo>
                  <a:lnTo>
                    <a:pt x="69745" y="2234107"/>
                  </a:lnTo>
                  <a:lnTo>
                    <a:pt x="40007" y="2197840"/>
                  </a:lnTo>
                  <a:lnTo>
                    <a:pt x="18126" y="2156854"/>
                  </a:lnTo>
                  <a:lnTo>
                    <a:pt x="4617" y="2112400"/>
                  </a:lnTo>
                  <a:lnTo>
                    <a:pt x="0" y="2065727"/>
                  </a:lnTo>
                  <a:lnTo>
                    <a:pt x="0" y="238125"/>
                  </a:lnTo>
                  <a:lnTo>
                    <a:pt x="4617" y="191452"/>
                  </a:lnTo>
                  <a:lnTo>
                    <a:pt x="18126" y="146998"/>
                  </a:lnTo>
                  <a:lnTo>
                    <a:pt x="40007" y="106013"/>
                  </a:lnTo>
                  <a:lnTo>
                    <a:pt x="69745" y="69745"/>
                  </a:lnTo>
                  <a:lnTo>
                    <a:pt x="106013" y="40007"/>
                  </a:lnTo>
                  <a:lnTo>
                    <a:pt x="146998" y="18126"/>
                  </a:lnTo>
                  <a:lnTo>
                    <a:pt x="191452" y="4617"/>
                  </a:lnTo>
                  <a:lnTo>
                    <a:pt x="238125" y="0"/>
                  </a:lnTo>
                  <a:lnTo>
                    <a:pt x="5263825" y="0"/>
                  </a:lnTo>
                  <a:lnTo>
                    <a:pt x="5310498" y="4617"/>
                  </a:lnTo>
                  <a:lnTo>
                    <a:pt x="5354952" y="18126"/>
                  </a:lnTo>
                  <a:lnTo>
                    <a:pt x="5395938" y="40007"/>
                  </a:lnTo>
                  <a:lnTo>
                    <a:pt x="5432206" y="69745"/>
                  </a:lnTo>
                  <a:lnTo>
                    <a:pt x="5461943" y="106013"/>
                  </a:lnTo>
                  <a:lnTo>
                    <a:pt x="5483824" y="146998"/>
                  </a:lnTo>
                  <a:lnTo>
                    <a:pt x="5497332" y="191452"/>
                  </a:lnTo>
                  <a:lnTo>
                    <a:pt x="5498648" y="204752"/>
                  </a:lnTo>
                  <a:lnTo>
                    <a:pt x="5498648" y="2099100"/>
                  </a:lnTo>
                  <a:lnTo>
                    <a:pt x="5483824" y="2156854"/>
                  </a:lnTo>
                  <a:lnTo>
                    <a:pt x="5461943" y="2197840"/>
                  </a:lnTo>
                  <a:lnTo>
                    <a:pt x="5432206" y="2234107"/>
                  </a:lnTo>
                  <a:lnTo>
                    <a:pt x="5395938" y="2263845"/>
                  </a:lnTo>
                  <a:lnTo>
                    <a:pt x="5354952" y="2285726"/>
                  </a:lnTo>
                  <a:lnTo>
                    <a:pt x="5310498" y="2299235"/>
                  </a:lnTo>
                  <a:lnTo>
                    <a:pt x="5263830" y="2303852"/>
                  </a:lnTo>
                  <a:close/>
                </a:path>
              </a:pathLst>
            </a:custGeom>
            <a:solidFill>
              <a:srgbClr val="C7CCC6"/>
            </a:solidFill>
          </p:spPr>
          <p:txBody>
            <a:bodyPr wrap="square" lIns="0" tIns="0" rIns="0" bIns="0" rtlCol="0"/>
            <a:lstStyle/>
            <a:p>
              <a:endParaRPr/>
            </a:p>
          </p:txBody>
        </p:sp>
      </p:grpSp>
      <p:sp>
        <p:nvSpPr>
          <p:cNvPr id="17" name="object 17"/>
          <p:cNvSpPr txBox="1"/>
          <p:nvPr/>
        </p:nvSpPr>
        <p:spPr>
          <a:xfrm>
            <a:off x="2635177" y="3520999"/>
            <a:ext cx="4848860" cy="1263650"/>
          </a:xfrm>
          <a:prstGeom prst="rect">
            <a:avLst/>
          </a:prstGeom>
        </p:spPr>
        <p:txBody>
          <a:bodyPr vert="horz" wrap="square" lIns="0" tIns="12700" rIns="0" bIns="0" rtlCol="0">
            <a:spAutoFit/>
          </a:bodyPr>
          <a:lstStyle/>
          <a:p>
            <a:pPr marL="12700" marR="5080" indent="603885">
              <a:lnSpc>
                <a:spcPct val="106900"/>
              </a:lnSpc>
              <a:spcBef>
                <a:spcPts val="100"/>
              </a:spcBef>
            </a:pPr>
            <a:r>
              <a:rPr sz="3800" spc="100" dirty="0">
                <a:latin typeface="Trebuchet MS"/>
                <a:cs typeface="Trebuchet MS"/>
              </a:rPr>
              <a:t>Elektros </a:t>
            </a:r>
            <a:r>
              <a:rPr sz="3800" spc="204" dirty="0">
                <a:latin typeface="Trebuchet MS"/>
                <a:cs typeface="Trebuchet MS"/>
              </a:rPr>
              <a:t>srovė </a:t>
            </a:r>
            <a:r>
              <a:rPr sz="3800" spc="350" dirty="0">
                <a:latin typeface="Trebuchet MS"/>
                <a:cs typeface="Trebuchet MS"/>
              </a:rPr>
              <a:t>- </a:t>
            </a:r>
            <a:r>
              <a:rPr sz="3800" spc="355" dirty="0">
                <a:latin typeface="Trebuchet MS"/>
                <a:cs typeface="Trebuchet MS"/>
              </a:rPr>
              <a:t> </a:t>
            </a:r>
            <a:r>
              <a:rPr sz="3800" spc="145" dirty="0">
                <a:latin typeface="Trebuchet MS"/>
                <a:cs typeface="Trebuchet MS"/>
              </a:rPr>
              <a:t>kryptingos</a:t>
            </a:r>
            <a:r>
              <a:rPr sz="3800" spc="-145" dirty="0">
                <a:latin typeface="Trebuchet MS"/>
                <a:cs typeface="Trebuchet MS"/>
              </a:rPr>
              <a:t> </a:t>
            </a:r>
            <a:r>
              <a:rPr sz="3800" spc="50" dirty="0">
                <a:latin typeface="Trebuchet MS"/>
                <a:cs typeface="Trebuchet MS"/>
              </a:rPr>
              <a:t>elektringų</a:t>
            </a:r>
            <a:endParaRPr sz="3800">
              <a:latin typeface="Trebuchet MS"/>
              <a:cs typeface="Trebuchet MS"/>
            </a:endParaRPr>
          </a:p>
        </p:txBody>
      </p:sp>
      <p:sp>
        <p:nvSpPr>
          <p:cNvPr id="18" name="object 18"/>
          <p:cNvSpPr/>
          <p:nvPr/>
        </p:nvSpPr>
        <p:spPr>
          <a:xfrm>
            <a:off x="2095500" y="6086478"/>
            <a:ext cx="5715000" cy="2286000"/>
          </a:xfrm>
          <a:custGeom>
            <a:avLst/>
            <a:gdLst/>
            <a:ahLst/>
            <a:cxnLst/>
            <a:rect l="l" t="t" r="r" b="b"/>
            <a:pathLst>
              <a:path w="5715000" h="2286000">
                <a:moveTo>
                  <a:pt x="5476880" y="2286000"/>
                </a:moveTo>
                <a:lnTo>
                  <a:pt x="238119" y="2286000"/>
                </a:lnTo>
                <a:lnTo>
                  <a:pt x="191452" y="2281382"/>
                </a:lnTo>
                <a:lnTo>
                  <a:pt x="146998" y="2267874"/>
                </a:lnTo>
                <a:lnTo>
                  <a:pt x="106013" y="2245992"/>
                </a:lnTo>
                <a:lnTo>
                  <a:pt x="69745" y="2216255"/>
                </a:lnTo>
                <a:lnTo>
                  <a:pt x="40007" y="2179987"/>
                </a:lnTo>
                <a:lnTo>
                  <a:pt x="18126" y="2139001"/>
                </a:lnTo>
                <a:lnTo>
                  <a:pt x="4617" y="2094548"/>
                </a:lnTo>
                <a:lnTo>
                  <a:pt x="0" y="2047875"/>
                </a:lnTo>
                <a:lnTo>
                  <a:pt x="0" y="238125"/>
                </a:lnTo>
                <a:lnTo>
                  <a:pt x="4617" y="191452"/>
                </a:lnTo>
                <a:lnTo>
                  <a:pt x="18126" y="146998"/>
                </a:lnTo>
                <a:lnTo>
                  <a:pt x="40007" y="106013"/>
                </a:lnTo>
                <a:lnTo>
                  <a:pt x="69745" y="69745"/>
                </a:lnTo>
                <a:lnTo>
                  <a:pt x="106013" y="40007"/>
                </a:lnTo>
                <a:lnTo>
                  <a:pt x="146998" y="18126"/>
                </a:lnTo>
                <a:lnTo>
                  <a:pt x="191452" y="4617"/>
                </a:lnTo>
                <a:lnTo>
                  <a:pt x="238124" y="0"/>
                </a:lnTo>
                <a:lnTo>
                  <a:pt x="5476875" y="0"/>
                </a:lnTo>
                <a:lnTo>
                  <a:pt x="5523547" y="4617"/>
                </a:lnTo>
                <a:lnTo>
                  <a:pt x="5568001" y="18126"/>
                </a:lnTo>
                <a:lnTo>
                  <a:pt x="5608986" y="40007"/>
                </a:lnTo>
                <a:lnTo>
                  <a:pt x="5645254" y="69745"/>
                </a:lnTo>
                <a:lnTo>
                  <a:pt x="5674992" y="106013"/>
                </a:lnTo>
                <a:lnTo>
                  <a:pt x="5696873" y="146998"/>
                </a:lnTo>
                <a:lnTo>
                  <a:pt x="5710382" y="191452"/>
                </a:lnTo>
                <a:lnTo>
                  <a:pt x="5715000" y="238125"/>
                </a:lnTo>
                <a:lnTo>
                  <a:pt x="5715000" y="2047875"/>
                </a:lnTo>
                <a:lnTo>
                  <a:pt x="5710382" y="2094548"/>
                </a:lnTo>
                <a:lnTo>
                  <a:pt x="5696873" y="2139001"/>
                </a:lnTo>
                <a:lnTo>
                  <a:pt x="5674992" y="2179987"/>
                </a:lnTo>
                <a:lnTo>
                  <a:pt x="5645254" y="2216255"/>
                </a:lnTo>
                <a:lnTo>
                  <a:pt x="5608986" y="2245992"/>
                </a:lnTo>
                <a:lnTo>
                  <a:pt x="5568001" y="2267874"/>
                </a:lnTo>
                <a:lnTo>
                  <a:pt x="5523547" y="2281382"/>
                </a:lnTo>
                <a:lnTo>
                  <a:pt x="5476880" y="2286000"/>
                </a:lnTo>
                <a:close/>
              </a:path>
            </a:pathLst>
          </a:custGeom>
          <a:solidFill>
            <a:srgbClr val="C7CCC6"/>
          </a:solidFill>
        </p:spPr>
        <p:txBody>
          <a:bodyPr wrap="square" lIns="0" tIns="0" rIns="0" bIns="0" rtlCol="0"/>
          <a:lstStyle/>
          <a:p>
            <a:endParaRPr/>
          </a:p>
        </p:txBody>
      </p:sp>
      <p:sp>
        <p:nvSpPr>
          <p:cNvPr id="19" name="object 19"/>
          <p:cNvSpPr txBox="1"/>
          <p:nvPr/>
        </p:nvSpPr>
        <p:spPr>
          <a:xfrm>
            <a:off x="2336700" y="4799330"/>
            <a:ext cx="5232400" cy="3027680"/>
          </a:xfrm>
          <a:prstGeom prst="rect">
            <a:avLst/>
          </a:prstGeom>
        </p:spPr>
        <p:txBody>
          <a:bodyPr vert="horz" wrap="square" lIns="0" tIns="12700" rIns="0" bIns="0" rtlCol="0">
            <a:spAutoFit/>
          </a:bodyPr>
          <a:lstStyle/>
          <a:p>
            <a:pPr marL="212725" algn="ctr">
              <a:lnSpc>
                <a:spcPct val="100000"/>
              </a:lnSpc>
              <a:spcBef>
                <a:spcPts val="100"/>
              </a:spcBef>
            </a:pPr>
            <a:r>
              <a:rPr sz="3800" dirty="0">
                <a:latin typeface="Trebuchet MS"/>
                <a:cs typeface="Trebuchet MS"/>
              </a:rPr>
              <a:t>dalelių</a:t>
            </a:r>
            <a:r>
              <a:rPr sz="3800" spc="-100" dirty="0">
                <a:latin typeface="Trebuchet MS"/>
                <a:cs typeface="Trebuchet MS"/>
              </a:rPr>
              <a:t> </a:t>
            </a:r>
            <a:r>
              <a:rPr sz="3800" spc="-35" dirty="0">
                <a:latin typeface="Trebuchet MS"/>
                <a:cs typeface="Trebuchet MS"/>
              </a:rPr>
              <a:t>judėjimas.</a:t>
            </a:r>
            <a:endParaRPr sz="3800">
              <a:latin typeface="Trebuchet MS"/>
              <a:cs typeface="Trebuchet MS"/>
            </a:endParaRPr>
          </a:p>
          <a:p>
            <a:pPr>
              <a:lnSpc>
                <a:spcPct val="100000"/>
              </a:lnSpc>
            </a:pPr>
            <a:endParaRPr sz="4500">
              <a:latin typeface="Trebuchet MS"/>
              <a:cs typeface="Trebuchet MS"/>
            </a:endParaRPr>
          </a:p>
          <a:p>
            <a:pPr marL="640080" marR="5080" indent="-628015">
              <a:lnSpc>
                <a:spcPct val="107400"/>
              </a:lnSpc>
              <a:spcBef>
                <a:spcPts val="3800"/>
              </a:spcBef>
            </a:pPr>
            <a:r>
              <a:rPr sz="3900" spc="105" dirty="0">
                <a:latin typeface="Trebuchet MS"/>
                <a:cs typeface="Trebuchet MS"/>
              </a:rPr>
              <a:t>Elektros</a:t>
            </a:r>
            <a:r>
              <a:rPr sz="3900" spc="-105" dirty="0">
                <a:latin typeface="Trebuchet MS"/>
                <a:cs typeface="Trebuchet MS"/>
              </a:rPr>
              <a:t> </a:t>
            </a:r>
            <a:r>
              <a:rPr sz="3900" spc="215" dirty="0">
                <a:latin typeface="Trebuchet MS"/>
                <a:cs typeface="Trebuchet MS"/>
              </a:rPr>
              <a:t>srovė</a:t>
            </a:r>
            <a:r>
              <a:rPr sz="3900" spc="-100" dirty="0">
                <a:latin typeface="Trebuchet MS"/>
                <a:cs typeface="Trebuchet MS"/>
              </a:rPr>
              <a:t> </a:t>
            </a:r>
            <a:r>
              <a:rPr sz="3900" spc="80" dirty="0">
                <a:latin typeface="Trebuchet MS"/>
                <a:cs typeface="Trebuchet MS"/>
              </a:rPr>
              <a:t>teka</a:t>
            </a:r>
            <a:r>
              <a:rPr sz="3900" spc="-105" dirty="0">
                <a:latin typeface="Trebuchet MS"/>
                <a:cs typeface="Trebuchet MS"/>
              </a:rPr>
              <a:t> </a:t>
            </a:r>
            <a:r>
              <a:rPr sz="3900" spc="-55" dirty="0">
                <a:latin typeface="Trebuchet MS"/>
                <a:cs typeface="Trebuchet MS"/>
              </a:rPr>
              <a:t>tik </a:t>
            </a:r>
            <a:r>
              <a:rPr sz="3900" spc="-1160" dirty="0">
                <a:latin typeface="Trebuchet MS"/>
                <a:cs typeface="Trebuchet MS"/>
              </a:rPr>
              <a:t> </a:t>
            </a:r>
            <a:r>
              <a:rPr sz="3900" spc="150" dirty="0">
                <a:latin typeface="Trebuchet MS"/>
                <a:cs typeface="Trebuchet MS"/>
              </a:rPr>
              <a:t>uždara</a:t>
            </a:r>
            <a:r>
              <a:rPr sz="3900" spc="-90" dirty="0">
                <a:latin typeface="Trebuchet MS"/>
                <a:cs typeface="Trebuchet MS"/>
              </a:rPr>
              <a:t> </a:t>
            </a:r>
            <a:r>
              <a:rPr sz="3900" spc="75" dirty="0">
                <a:latin typeface="Trebuchet MS"/>
                <a:cs typeface="Trebuchet MS"/>
              </a:rPr>
              <a:t>grandine.</a:t>
            </a:r>
            <a:endParaRPr sz="3900">
              <a:latin typeface="Trebuchet MS"/>
              <a:cs typeface="Trebuchet M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1143000"/>
            <a:ext cx="18288000" cy="9144000"/>
            <a:chOff x="0" y="1143000"/>
            <a:chExt cx="18288000" cy="9144000"/>
          </a:xfrm>
        </p:grpSpPr>
        <p:sp>
          <p:nvSpPr>
            <p:cNvPr id="3" name="object 3"/>
            <p:cNvSpPr/>
            <p:nvPr/>
          </p:nvSpPr>
          <p:spPr>
            <a:xfrm>
              <a:off x="0" y="4952999"/>
              <a:ext cx="18288000" cy="5334000"/>
            </a:xfrm>
            <a:custGeom>
              <a:avLst/>
              <a:gdLst/>
              <a:ahLst/>
              <a:cxnLst/>
              <a:rect l="l" t="t" r="r" b="b"/>
              <a:pathLst>
                <a:path w="18288000" h="5334000">
                  <a:moveTo>
                    <a:pt x="0" y="0"/>
                  </a:moveTo>
                  <a:lnTo>
                    <a:pt x="18288000" y="0"/>
                  </a:lnTo>
                  <a:lnTo>
                    <a:pt x="18288000" y="5333999"/>
                  </a:lnTo>
                  <a:lnTo>
                    <a:pt x="0" y="5333999"/>
                  </a:lnTo>
                  <a:lnTo>
                    <a:pt x="0" y="0"/>
                  </a:lnTo>
                  <a:close/>
                </a:path>
              </a:pathLst>
            </a:custGeom>
            <a:solidFill>
              <a:srgbClr val="374666"/>
            </a:solidFill>
          </p:spPr>
          <p:txBody>
            <a:bodyPr wrap="square" lIns="0" tIns="0" rIns="0" bIns="0" rtlCol="0"/>
            <a:lstStyle/>
            <a:p>
              <a:endParaRPr/>
            </a:p>
          </p:txBody>
        </p:sp>
        <p:sp>
          <p:nvSpPr>
            <p:cNvPr id="4" name="object 4"/>
            <p:cNvSpPr/>
            <p:nvPr/>
          </p:nvSpPr>
          <p:spPr>
            <a:xfrm>
              <a:off x="1143000" y="1143000"/>
              <a:ext cx="16002000" cy="8382000"/>
            </a:xfrm>
            <a:custGeom>
              <a:avLst/>
              <a:gdLst/>
              <a:ahLst/>
              <a:cxnLst/>
              <a:rect l="l" t="t" r="r" b="b"/>
              <a:pathLst>
                <a:path w="16002000" h="8382000">
                  <a:moveTo>
                    <a:pt x="15763873" y="8381999"/>
                  </a:moveTo>
                  <a:lnTo>
                    <a:pt x="238124" y="8381999"/>
                  </a:lnTo>
                  <a:lnTo>
                    <a:pt x="191452" y="8377381"/>
                  </a:lnTo>
                  <a:lnTo>
                    <a:pt x="146998" y="8363873"/>
                  </a:lnTo>
                  <a:lnTo>
                    <a:pt x="106013" y="8341991"/>
                  </a:lnTo>
                  <a:lnTo>
                    <a:pt x="69745" y="8312254"/>
                  </a:lnTo>
                  <a:lnTo>
                    <a:pt x="40007" y="8275986"/>
                  </a:lnTo>
                  <a:lnTo>
                    <a:pt x="18126" y="8235000"/>
                  </a:lnTo>
                  <a:lnTo>
                    <a:pt x="4617" y="8190547"/>
                  </a:lnTo>
                  <a:lnTo>
                    <a:pt x="0" y="8143874"/>
                  </a:lnTo>
                  <a:lnTo>
                    <a:pt x="0" y="238124"/>
                  </a:lnTo>
                  <a:lnTo>
                    <a:pt x="4617" y="191452"/>
                  </a:lnTo>
                  <a:lnTo>
                    <a:pt x="18126" y="146998"/>
                  </a:lnTo>
                  <a:lnTo>
                    <a:pt x="40007" y="106013"/>
                  </a:lnTo>
                  <a:lnTo>
                    <a:pt x="69745" y="69745"/>
                  </a:lnTo>
                  <a:lnTo>
                    <a:pt x="106013" y="40007"/>
                  </a:lnTo>
                  <a:lnTo>
                    <a:pt x="146998" y="18126"/>
                  </a:lnTo>
                  <a:lnTo>
                    <a:pt x="191452" y="4617"/>
                  </a:lnTo>
                  <a:lnTo>
                    <a:pt x="238124" y="0"/>
                  </a:lnTo>
                  <a:lnTo>
                    <a:pt x="15763873" y="0"/>
                  </a:lnTo>
                  <a:lnTo>
                    <a:pt x="15810546" y="4617"/>
                  </a:lnTo>
                  <a:lnTo>
                    <a:pt x="15855000" y="18126"/>
                  </a:lnTo>
                  <a:lnTo>
                    <a:pt x="15895985" y="40007"/>
                  </a:lnTo>
                  <a:lnTo>
                    <a:pt x="15932253" y="69745"/>
                  </a:lnTo>
                  <a:lnTo>
                    <a:pt x="15961990" y="106013"/>
                  </a:lnTo>
                  <a:lnTo>
                    <a:pt x="15983872" y="146998"/>
                  </a:lnTo>
                  <a:lnTo>
                    <a:pt x="15997380" y="191452"/>
                  </a:lnTo>
                  <a:lnTo>
                    <a:pt x="16001998" y="238124"/>
                  </a:lnTo>
                  <a:lnTo>
                    <a:pt x="16001998" y="8143874"/>
                  </a:lnTo>
                  <a:lnTo>
                    <a:pt x="15997380" y="8190547"/>
                  </a:lnTo>
                  <a:lnTo>
                    <a:pt x="15983872" y="8235000"/>
                  </a:lnTo>
                  <a:lnTo>
                    <a:pt x="15961990" y="8275986"/>
                  </a:lnTo>
                  <a:lnTo>
                    <a:pt x="15932253" y="8312254"/>
                  </a:lnTo>
                  <a:lnTo>
                    <a:pt x="15895985" y="8341991"/>
                  </a:lnTo>
                  <a:lnTo>
                    <a:pt x="15855000" y="8363873"/>
                  </a:lnTo>
                  <a:lnTo>
                    <a:pt x="15810546" y="8377381"/>
                  </a:lnTo>
                  <a:lnTo>
                    <a:pt x="15763873" y="8381999"/>
                  </a:lnTo>
                  <a:close/>
                </a:path>
              </a:pathLst>
            </a:custGeom>
            <a:solidFill>
              <a:srgbClr val="FFFFFF"/>
            </a:solidFill>
          </p:spPr>
          <p:txBody>
            <a:bodyPr wrap="square" lIns="0" tIns="0" rIns="0" bIns="0" rtlCol="0"/>
            <a:lstStyle/>
            <a:p>
              <a:endParaRPr/>
            </a:p>
          </p:txBody>
        </p:sp>
        <p:sp>
          <p:nvSpPr>
            <p:cNvPr id="5" name="object 5"/>
            <p:cNvSpPr/>
            <p:nvPr/>
          </p:nvSpPr>
          <p:spPr>
            <a:xfrm>
              <a:off x="2138097" y="1516777"/>
              <a:ext cx="14094460" cy="1905000"/>
            </a:xfrm>
            <a:custGeom>
              <a:avLst/>
              <a:gdLst/>
              <a:ahLst/>
              <a:cxnLst/>
              <a:rect l="l" t="t" r="r" b="b"/>
              <a:pathLst>
                <a:path w="14094460" h="1905000">
                  <a:moveTo>
                    <a:pt x="13858875" y="1904999"/>
                  </a:moveTo>
                  <a:lnTo>
                    <a:pt x="238125" y="1904999"/>
                  </a:lnTo>
                  <a:lnTo>
                    <a:pt x="191452" y="1900382"/>
                  </a:lnTo>
                  <a:lnTo>
                    <a:pt x="146998" y="1886873"/>
                  </a:lnTo>
                  <a:lnTo>
                    <a:pt x="106013" y="1864992"/>
                  </a:lnTo>
                  <a:lnTo>
                    <a:pt x="69745" y="1835254"/>
                  </a:lnTo>
                  <a:lnTo>
                    <a:pt x="40007" y="1798986"/>
                  </a:lnTo>
                  <a:lnTo>
                    <a:pt x="18126" y="1758001"/>
                  </a:lnTo>
                  <a:lnTo>
                    <a:pt x="4617" y="1713547"/>
                  </a:lnTo>
                  <a:lnTo>
                    <a:pt x="0" y="1666874"/>
                  </a:lnTo>
                  <a:lnTo>
                    <a:pt x="0" y="238124"/>
                  </a:lnTo>
                  <a:lnTo>
                    <a:pt x="4617" y="191452"/>
                  </a:lnTo>
                  <a:lnTo>
                    <a:pt x="18126" y="146998"/>
                  </a:lnTo>
                  <a:lnTo>
                    <a:pt x="40007" y="106013"/>
                  </a:lnTo>
                  <a:lnTo>
                    <a:pt x="69745" y="69745"/>
                  </a:lnTo>
                  <a:lnTo>
                    <a:pt x="106013" y="40007"/>
                  </a:lnTo>
                  <a:lnTo>
                    <a:pt x="146998" y="18126"/>
                  </a:lnTo>
                  <a:lnTo>
                    <a:pt x="191452" y="4617"/>
                  </a:lnTo>
                  <a:lnTo>
                    <a:pt x="238124" y="0"/>
                  </a:lnTo>
                  <a:lnTo>
                    <a:pt x="13858875" y="0"/>
                  </a:lnTo>
                  <a:lnTo>
                    <a:pt x="13905548" y="4617"/>
                  </a:lnTo>
                  <a:lnTo>
                    <a:pt x="13950001" y="18126"/>
                  </a:lnTo>
                  <a:lnTo>
                    <a:pt x="13990986" y="40007"/>
                  </a:lnTo>
                  <a:lnTo>
                    <a:pt x="14027254" y="69745"/>
                  </a:lnTo>
                  <a:lnTo>
                    <a:pt x="14056992" y="106013"/>
                  </a:lnTo>
                  <a:lnTo>
                    <a:pt x="14078874" y="146998"/>
                  </a:lnTo>
                  <a:lnTo>
                    <a:pt x="14092382" y="191452"/>
                  </a:lnTo>
                  <a:lnTo>
                    <a:pt x="14094023" y="208041"/>
                  </a:lnTo>
                  <a:lnTo>
                    <a:pt x="14094023" y="1696958"/>
                  </a:lnTo>
                  <a:lnTo>
                    <a:pt x="14078874" y="1758001"/>
                  </a:lnTo>
                  <a:lnTo>
                    <a:pt x="14056992" y="1798986"/>
                  </a:lnTo>
                  <a:lnTo>
                    <a:pt x="14027254" y="1835254"/>
                  </a:lnTo>
                  <a:lnTo>
                    <a:pt x="13990986" y="1864992"/>
                  </a:lnTo>
                  <a:lnTo>
                    <a:pt x="13950001" y="1886873"/>
                  </a:lnTo>
                  <a:lnTo>
                    <a:pt x="13905548" y="1900382"/>
                  </a:lnTo>
                  <a:lnTo>
                    <a:pt x="13858875" y="1904999"/>
                  </a:lnTo>
                  <a:close/>
                </a:path>
              </a:pathLst>
            </a:custGeom>
            <a:solidFill>
              <a:srgbClr val="F1C748"/>
            </a:solidFill>
          </p:spPr>
          <p:txBody>
            <a:bodyPr wrap="square" lIns="0" tIns="0" rIns="0" bIns="0" rtlCol="0"/>
            <a:lstStyle/>
            <a:p>
              <a:endParaRPr/>
            </a:p>
          </p:txBody>
        </p:sp>
      </p:grpSp>
      <p:sp>
        <p:nvSpPr>
          <p:cNvPr id="6" name="object 6"/>
          <p:cNvSpPr txBox="1">
            <a:spLocks noGrp="1"/>
          </p:cNvSpPr>
          <p:nvPr>
            <p:ph type="title"/>
          </p:nvPr>
        </p:nvSpPr>
        <p:spPr>
          <a:xfrm>
            <a:off x="4834366" y="1777158"/>
            <a:ext cx="8704580" cy="1092200"/>
          </a:xfrm>
          <a:prstGeom prst="rect">
            <a:avLst/>
          </a:prstGeom>
        </p:spPr>
        <p:txBody>
          <a:bodyPr vert="horz" wrap="square" lIns="0" tIns="12700" rIns="0" bIns="0" rtlCol="0">
            <a:spAutoFit/>
          </a:bodyPr>
          <a:lstStyle/>
          <a:p>
            <a:pPr marL="12700">
              <a:lnSpc>
                <a:spcPct val="100000"/>
              </a:lnSpc>
              <a:spcBef>
                <a:spcPts val="100"/>
              </a:spcBef>
            </a:pPr>
            <a:r>
              <a:rPr sz="7000" spc="-894" dirty="0"/>
              <a:t>E</a:t>
            </a:r>
            <a:r>
              <a:rPr sz="7000" spc="-160" dirty="0"/>
              <a:t>l</a:t>
            </a:r>
            <a:r>
              <a:rPr sz="7000" spc="35" dirty="0"/>
              <a:t>e</a:t>
            </a:r>
            <a:r>
              <a:rPr sz="7000" spc="70" dirty="0"/>
              <a:t>k</a:t>
            </a:r>
            <a:r>
              <a:rPr sz="7000" spc="810" dirty="0"/>
              <a:t>r</a:t>
            </a:r>
            <a:r>
              <a:rPr sz="7000" spc="-265" dirty="0"/>
              <a:t>o</a:t>
            </a:r>
            <a:r>
              <a:rPr sz="7000" spc="-290" dirty="0"/>
              <a:t>s</a:t>
            </a:r>
            <a:r>
              <a:rPr sz="7000" spc="-780" dirty="0"/>
              <a:t> </a:t>
            </a:r>
            <a:r>
              <a:rPr sz="7000" spc="-295" dirty="0"/>
              <a:t>s</a:t>
            </a:r>
            <a:r>
              <a:rPr sz="7000" spc="810" dirty="0"/>
              <a:t>r</a:t>
            </a:r>
            <a:r>
              <a:rPr sz="7000" spc="-265" dirty="0"/>
              <a:t>o</a:t>
            </a:r>
            <a:r>
              <a:rPr sz="7000" spc="175" dirty="0"/>
              <a:t>v</a:t>
            </a:r>
            <a:r>
              <a:rPr sz="7000" spc="35" dirty="0"/>
              <a:t>ė</a:t>
            </a:r>
            <a:r>
              <a:rPr sz="7000" spc="-290" dirty="0"/>
              <a:t>s</a:t>
            </a:r>
            <a:r>
              <a:rPr sz="7000" spc="-780" dirty="0"/>
              <a:t> </a:t>
            </a:r>
            <a:r>
              <a:rPr sz="7000" spc="810" dirty="0"/>
              <a:t>r</a:t>
            </a:r>
            <a:r>
              <a:rPr sz="7000" spc="-365" dirty="0"/>
              <a:t>ū</a:t>
            </a:r>
            <a:r>
              <a:rPr sz="7000" spc="-295" dirty="0"/>
              <a:t>š</a:t>
            </a:r>
            <a:r>
              <a:rPr sz="7000" spc="20" dirty="0"/>
              <a:t>y</a:t>
            </a:r>
            <a:r>
              <a:rPr sz="7000" spc="-290" dirty="0"/>
              <a:t>s</a:t>
            </a:r>
            <a:endParaRPr sz="7000"/>
          </a:p>
        </p:txBody>
      </p:sp>
      <p:sp>
        <p:nvSpPr>
          <p:cNvPr id="7" name="object 7"/>
          <p:cNvSpPr/>
          <p:nvPr/>
        </p:nvSpPr>
        <p:spPr>
          <a:xfrm>
            <a:off x="10036266" y="5222129"/>
            <a:ext cx="5499100" cy="2304415"/>
          </a:xfrm>
          <a:custGeom>
            <a:avLst/>
            <a:gdLst/>
            <a:ahLst/>
            <a:cxnLst/>
            <a:rect l="l" t="t" r="r" b="b"/>
            <a:pathLst>
              <a:path w="5499100" h="2304415">
                <a:moveTo>
                  <a:pt x="5263825" y="2303852"/>
                </a:moveTo>
                <a:lnTo>
                  <a:pt x="238125" y="2303852"/>
                </a:lnTo>
                <a:lnTo>
                  <a:pt x="191452" y="2299235"/>
                </a:lnTo>
                <a:lnTo>
                  <a:pt x="146998" y="2285726"/>
                </a:lnTo>
                <a:lnTo>
                  <a:pt x="106012" y="2263845"/>
                </a:lnTo>
                <a:lnTo>
                  <a:pt x="69745" y="2234107"/>
                </a:lnTo>
                <a:lnTo>
                  <a:pt x="40007" y="2197839"/>
                </a:lnTo>
                <a:lnTo>
                  <a:pt x="18126" y="2156854"/>
                </a:lnTo>
                <a:lnTo>
                  <a:pt x="4617" y="2112400"/>
                </a:lnTo>
                <a:lnTo>
                  <a:pt x="0" y="2065727"/>
                </a:lnTo>
                <a:lnTo>
                  <a:pt x="0" y="238124"/>
                </a:lnTo>
                <a:lnTo>
                  <a:pt x="4617" y="191451"/>
                </a:lnTo>
                <a:lnTo>
                  <a:pt x="18126" y="146998"/>
                </a:lnTo>
                <a:lnTo>
                  <a:pt x="40007" y="106013"/>
                </a:lnTo>
                <a:lnTo>
                  <a:pt x="69745" y="69745"/>
                </a:lnTo>
                <a:lnTo>
                  <a:pt x="106012" y="40007"/>
                </a:lnTo>
                <a:lnTo>
                  <a:pt x="146998" y="18126"/>
                </a:lnTo>
                <a:lnTo>
                  <a:pt x="191452" y="4617"/>
                </a:lnTo>
                <a:lnTo>
                  <a:pt x="238123" y="0"/>
                </a:lnTo>
                <a:lnTo>
                  <a:pt x="5263827" y="0"/>
                </a:lnTo>
                <a:lnTo>
                  <a:pt x="5310498" y="4617"/>
                </a:lnTo>
                <a:lnTo>
                  <a:pt x="5354952" y="18126"/>
                </a:lnTo>
                <a:lnTo>
                  <a:pt x="5395937" y="40007"/>
                </a:lnTo>
                <a:lnTo>
                  <a:pt x="5432205" y="69745"/>
                </a:lnTo>
                <a:lnTo>
                  <a:pt x="5461943" y="106013"/>
                </a:lnTo>
                <a:lnTo>
                  <a:pt x="5483824" y="146998"/>
                </a:lnTo>
                <a:lnTo>
                  <a:pt x="5497333" y="191451"/>
                </a:lnTo>
                <a:lnTo>
                  <a:pt x="5498648" y="204747"/>
                </a:lnTo>
                <a:lnTo>
                  <a:pt x="5498648" y="2099105"/>
                </a:lnTo>
                <a:lnTo>
                  <a:pt x="5483824" y="2156854"/>
                </a:lnTo>
                <a:lnTo>
                  <a:pt x="5461943" y="2197839"/>
                </a:lnTo>
                <a:lnTo>
                  <a:pt x="5432205" y="2234107"/>
                </a:lnTo>
                <a:lnTo>
                  <a:pt x="5395937" y="2263845"/>
                </a:lnTo>
                <a:lnTo>
                  <a:pt x="5354952" y="2285726"/>
                </a:lnTo>
                <a:lnTo>
                  <a:pt x="5310498" y="2299235"/>
                </a:lnTo>
                <a:lnTo>
                  <a:pt x="5263825" y="2303852"/>
                </a:lnTo>
                <a:close/>
              </a:path>
            </a:pathLst>
          </a:custGeom>
          <a:solidFill>
            <a:srgbClr val="C7CCC6"/>
          </a:solidFill>
        </p:spPr>
        <p:txBody>
          <a:bodyPr wrap="square" lIns="0" tIns="0" rIns="0" bIns="0" rtlCol="0"/>
          <a:lstStyle/>
          <a:p>
            <a:endParaRPr/>
          </a:p>
        </p:txBody>
      </p:sp>
      <p:sp>
        <p:nvSpPr>
          <p:cNvPr id="8" name="object 8"/>
          <p:cNvSpPr txBox="1"/>
          <p:nvPr/>
        </p:nvSpPr>
        <p:spPr>
          <a:xfrm>
            <a:off x="10190253" y="5705986"/>
            <a:ext cx="5194300" cy="1263650"/>
          </a:xfrm>
          <a:prstGeom prst="rect">
            <a:avLst/>
          </a:prstGeom>
        </p:spPr>
        <p:txBody>
          <a:bodyPr vert="horz" wrap="square" lIns="0" tIns="12700" rIns="0" bIns="0" rtlCol="0">
            <a:spAutoFit/>
          </a:bodyPr>
          <a:lstStyle/>
          <a:p>
            <a:pPr marL="2034539" marR="5080" indent="-2022475">
              <a:lnSpc>
                <a:spcPct val="106900"/>
              </a:lnSpc>
              <a:spcBef>
                <a:spcPts val="100"/>
              </a:spcBef>
            </a:pPr>
            <a:r>
              <a:rPr sz="3800" spc="105" dirty="0">
                <a:latin typeface="Trebuchet MS"/>
                <a:cs typeface="Trebuchet MS"/>
              </a:rPr>
              <a:t>Uždara,</a:t>
            </a:r>
            <a:r>
              <a:rPr sz="3800" spc="-100" dirty="0">
                <a:latin typeface="Trebuchet MS"/>
                <a:cs typeface="Trebuchet MS"/>
              </a:rPr>
              <a:t> </a:t>
            </a:r>
            <a:r>
              <a:rPr sz="3800" spc="85" dirty="0">
                <a:latin typeface="Trebuchet MS"/>
                <a:cs typeface="Trebuchet MS"/>
              </a:rPr>
              <a:t>elektros</a:t>
            </a:r>
            <a:r>
              <a:rPr sz="3800" spc="-100" dirty="0">
                <a:latin typeface="Trebuchet MS"/>
                <a:cs typeface="Trebuchet MS"/>
              </a:rPr>
              <a:t> </a:t>
            </a:r>
            <a:r>
              <a:rPr sz="3800" spc="204" dirty="0">
                <a:latin typeface="Trebuchet MS"/>
                <a:cs typeface="Trebuchet MS"/>
              </a:rPr>
              <a:t>srovė </a:t>
            </a:r>
            <a:r>
              <a:rPr sz="3800" spc="-1130" dirty="0">
                <a:latin typeface="Trebuchet MS"/>
                <a:cs typeface="Trebuchet MS"/>
              </a:rPr>
              <a:t> </a:t>
            </a:r>
            <a:r>
              <a:rPr sz="3800" spc="-15" dirty="0">
                <a:latin typeface="Trebuchet MS"/>
                <a:cs typeface="Trebuchet MS"/>
              </a:rPr>
              <a:t>teka.</a:t>
            </a:r>
            <a:endParaRPr sz="3800">
              <a:latin typeface="Trebuchet MS"/>
              <a:cs typeface="Trebuchet MS"/>
            </a:endParaRPr>
          </a:p>
        </p:txBody>
      </p:sp>
      <p:sp>
        <p:nvSpPr>
          <p:cNvPr id="9" name="object 9"/>
          <p:cNvSpPr/>
          <p:nvPr/>
        </p:nvSpPr>
        <p:spPr>
          <a:xfrm>
            <a:off x="2278113" y="5143500"/>
            <a:ext cx="5715000" cy="2286000"/>
          </a:xfrm>
          <a:custGeom>
            <a:avLst/>
            <a:gdLst/>
            <a:ahLst/>
            <a:cxnLst/>
            <a:rect l="l" t="t" r="r" b="b"/>
            <a:pathLst>
              <a:path w="5715000" h="2286000">
                <a:moveTo>
                  <a:pt x="5476874" y="2285999"/>
                </a:moveTo>
                <a:lnTo>
                  <a:pt x="238125" y="2285999"/>
                </a:lnTo>
                <a:lnTo>
                  <a:pt x="191452" y="2281381"/>
                </a:lnTo>
                <a:lnTo>
                  <a:pt x="146998" y="2267873"/>
                </a:lnTo>
                <a:lnTo>
                  <a:pt x="106013" y="2245991"/>
                </a:lnTo>
                <a:lnTo>
                  <a:pt x="69745" y="2216254"/>
                </a:lnTo>
                <a:lnTo>
                  <a:pt x="40007" y="2179986"/>
                </a:lnTo>
                <a:lnTo>
                  <a:pt x="18126" y="2139000"/>
                </a:lnTo>
                <a:lnTo>
                  <a:pt x="4617" y="2094547"/>
                </a:lnTo>
                <a:lnTo>
                  <a:pt x="0" y="2047874"/>
                </a:lnTo>
                <a:lnTo>
                  <a:pt x="0" y="238124"/>
                </a:lnTo>
                <a:lnTo>
                  <a:pt x="4617" y="191451"/>
                </a:lnTo>
                <a:lnTo>
                  <a:pt x="18126" y="146998"/>
                </a:lnTo>
                <a:lnTo>
                  <a:pt x="40007" y="106012"/>
                </a:lnTo>
                <a:lnTo>
                  <a:pt x="69745" y="69744"/>
                </a:lnTo>
                <a:lnTo>
                  <a:pt x="106013" y="40007"/>
                </a:lnTo>
                <a:lnTo>
                  <a:pt x="146998" y="18125"/>
                </a:lnTo>
                <a:lnTo>
                  <a:pt x="191452" y="4617"/>
                </a:lnTo>
                <a:lnTo>
                  <a:pt x="238120" y="0"/>
                </a:lnTo>
                <a:lnTo>
                  <a:pt x="5476879" y="0"/>
                </a:lnTo>
                <a:lnTo>
                  <a:pt x="5523547" y="4617"/>
                </a:lnTo>
                <a:lnTo>
                  <a:pt x="5568001" y="18125"/>
                </a:lnTo>
                <a:lnTo>
                  <a:pt x="5608986" y="40007"/>
                </a:lnTo>
                <a:lnTo>
                  <a:pt x="5645254" y="69744"/>
                </a:lnTo>
                <a:lnTo>
                  <a:pt x="5674992" y="106012"/>
                </a:lnTo>
                <a:lnTo>
                  <a:pt x="5696873" y="146998"/>
                </a:lnTo>
                <a:lnTo>
                  <a:pt x="5710382" y="191451"/>
                </a:lnTo>
                <a:lnTo>
                  <a:pt x="5714999" y="238124"/>
                </a:lnTo>
                <a:lnTo>
                  <a:pt x="5714999" y="2047874"/>
                </a:lnTo>
                <a:lnTo>
                  <a:pt x="5710382" y="2094547"/>
                </a:lnTo>
                <a:lnTo>
                  <a:pt x="5696873" y="2139000"/>
                </a:lnTo>
                <a:lnTo>
                  <a:pt x="5674992" y="2179986"/>
                </a:lnTo>
                <a:lnTo>
                  <a:pt x="5645254" y="2216254"/>
                </a:lnTo>
                <a:lnTo>
                  <a:pt x="5608986" y="2245991"/>
                </a:lnTo>
                <a:lnTo>
                  <a:pt x="5568001" y="2267873"/>
                </a:lnTo>
                <a:lnTo>
                  <a:pt x="5523547" y="2281381"/>
                </a:lnTo>
                <a:lnTo>
                  <a:pt x="5476874" y="2285999"/>
                </a:lnTo>
                <a:close/>
              </a:path>
            </a:pathLst>
          </a:custGeom>
          <a:solidFill>
            <a:srgbClr val="C7CCC6"/>
          </a:solidFill>
        </p:spPr>
        <p:txBody>
          <a:bodyPr wrap="square" lIns="0" tIns="0" rIns="0" bIns="0" rtlCol="0"/>
          <a:lstStyle/>
          <a:p>
            <a:endParaRPr/>
          </a:p>
        </p:txBody>
      </p:sp>
      <p:sp>
        <p:nvSpPr>
          <p:cNvPr id="10" name="object 10"/>
          <p:cNvSpPr txBox="1"/>
          <p:nvPr/>
        </p:nvSpPr>
        <p:spPr>
          <a:xfrm>
            <a:off x="2626917" y="5582284"/>
            <a:ext cx="5017135" cy="1301750"/>
          </a:xfrm>
          <a:prstGeom prst="rect">
            <a:avLst/>
          </a:prstGeom>
        </p:spPr>
        <p:txBody>
          <a:bodyPr vert="horz" wrap="square" lIns="0" tIns="12065" rIns="0" bIns="0" rtlCol="0">
            <a:spAutoFit/>
          </a:bodyPr>
          <a:lstStyle/>
          <a:p>
            <a:pPr marL="1710689" marR="5080" indent="-1698625">
              <a:lnSpc>
                <a:spcPct val="107400"/>
              </a:lnSpc>
              <a:spcBef>
                <a:spcPts val="95"/>
              </a:spcBef>
            </a:pPr>
            <a:r>
              <a:rPr sz="3900" spc="10" dirty="0">
                <a:latin typeface="Trebuchet MS"/>
                <a:cs typeface="Trebuchet MS"/>
              </a:rPr>
              <a:t>Atvira,</a:t>
            </a:r>
            <a:r>
              <a:rPr sz="3900" spc="-125" dirty="0">
                <a:latin typeface="Trebuchet MS"/>
                <a:cs typeface="Trebuchet MS"/>
              </a:rPr>
              <a:t> </a:t>
            </a:r>
            <a:r>
              <a:rPr sz="3900" spc="95" dirty="0">
                <a:latin typeface="Trebuchet MS"/>
                <a:cs typeface="Trebuchet MS"/>
              </a:rPr>
              <a:t>elektros</a:t>
            </a:r>
            <a:r>
              <a:rPr sz="3900" spc="-125" dirty="0">
                <a:latin typeface="Trebuchet MS"/>
                <a:cs typeface="Trebuchet MS"/>
              </a:rPr>
              <a:t> </a:t>
            </a:r>
            <a:r>
              <a:rPr sz="3900" spc="215" dirty="0">
                <a:latin typeface="Trebuchet MS"/>
                <a:cs typeface="Trebuchet MS"/>
              </a:rPr>
              <a:t>srovė </a:t>
            </a:r>
            <a:r>
              <a:rPr sz="3900" spc="-1160" dirty="0">
                <a:latin typeface="Trebuchet MS"/>
                <a:cs typeface="Trebuchet MS"/>
              </a:rPr>
              <a:t> </a:t>
            </a:r>
            <a:r>
              <a:rPr sz="3900" spc="100" dirty="0">
                <a:latin typeface="Trebuchet MS"/>
                <a:cs typeface="Trebuchet MS"/>
              </a:rPr>
              <a:t>neteka</a:t>
            </a:r>
            <a:endParaRPr sz="3900">
              <a:latin typeface="Trebuchet MS"/>
              <a:cs typeface="Trebuchet MS"/>
            </a:endParaRPr>
          </a:p>
        </p:txBody>
      </p:sp>
      <p:grpSp>
        <p:nvGrpSpPr>
          <p:cNvPr id="11" name="object 11"/>
          <p:cNvGrpSpPr/>
          <p:nvPr/>
        </p:nvGrpSpPr>
        <p:grpSpPr>
          <a:xfrm>
            <a:off x="1202760" y="3316984"/>
            <a:ext cx="16057880" cy="6470015"/>
            <a:chOff x="1202760" y="3316984"/>
            <a:chExt cx="16057880" cy="6470015"/>
          </a:xfrm>
        </p:grpSpPr>
        <p:sp>
          <p:nvSpPr>
            <p:cNvPr id="12" name="object 12"/>
            <p:cNvSpPr/>
            <p:nvPr/>
          </p:nvSpPr>
          <p:spPr>
            <a:xfrm>
              <a:off x="9186597" y="3421778"/>
              <a:ext cx="3515995" cy="1758314"/>
            </a:xfrm>
            <a:custGeom>
              <a:avLst/>
              <a:gdLst/>
              <a:ahLst/>
              <a:cxnLst/>
              <a:rect l="l" t="t" r="r" b="b"/>
              <a:pathLst>
                <a:path w="3515995" h="1758314">
                  <a:moveTo>
                    <a:pt x="0" y="0"/>
                  </a:moveTo>
                  <a:lnTo>
                    <a:pt x="3515450" y="1757754"/>
                  </a:lnTo>
                </a:path>
              </a:pathLst>
            </a:custGeom>
            <a:ln w="190500">
              <a:solidFill>
                <a:srgbClr val="000000"/>
              </a:solidFill>
            </a:ln>
          </p:spPr>
          <p:txBody>
            <a:bodyPr wrap="square" lIns="0" tIns="0" rIns="0" bIns="0" rtlCol="0"/>
            <a:lstStyle/>
            <a:p>
              <a:endParaRPr/>
            </a:p>
          </p:txBody>
        </p:sp>
        <p:sp>
          <p:nvSpPr>
            <p:cNvPr id="13" name="object 13"/>
            <p:cNvSpPr/>
            <p:nvPr/>
          </p:nvSpPr>
          <p:spPr>
            <a:xfrm>
              <a:off x="12233478" y="4753560"/>
              <a:ext cx="468630" cy="511175"/>
            </a:xfrm>
            <a:custGeom>
              <a:avLst/>
              <a:gdLst/>
              <a:ahLst/>
              <a:cxnLst/>
              <a:rect l="l" t="t" r="r" b="b"/>
              <a:pathLst>
                <a:path w="468629" h="511175">
                  <a:moveTo>
                    <a:pt x="255586" y="0"/>
                  </a:moveTo>
                  <a:lnTo>
                    <a:pt x="468568" y="425972"/>
                  </a:lnTo>
                  <a:lnTo>
                    <a:pt x="0" y="511163"/>
                  </a:lnTo>
                </a:path>
              </a:pathLst>
            </a:custGeom>
            <a:ln w="190500">
              <a:solidFill>
                <a:srgbClr val="000000"/>
              </a:solidFill>
            </a:ln>
          </p:spPr>
          <p:txBody>
            <a:bodyPr wrap="square" lIns="0" tIns="0" rIns="0" bIns="0" rtlCol="0"/>
            <a:lstStyle/>
            <a:p>
              <a:endParaRPr/>
            </a:p>
          </p:txBody>
        </p:sp>
        <p:sp>
          <p:nvSpPr>
            <p:cNvPr id="14" name="object 14"/>
            <p:cNvSpPr/>
            <p:nvPr/>
          </p:nvSpPr>
          <p:spPr>
            <a:xfrm>
              <a:off x="5223461" y="3412234"/>
              <a:ext cx="4045585" cy="1694814"/>
            </a:xfrm>
            <a:custGeom>
              <a:avLst/>
              <a:gdLst/>
              <a:ahLst/>
              <a:cxnLst/>
              <a:rect l="l" t="t" r="r" b="b"/>
              <a:pathLst>
                <a:path w="4045584" h="1694814">
                  <a:moveTo>
                    <a:pt x="4045270" y="0"/>
                  </a:moveTo>
                  <a:lnTo>
                    <a:pt x="0" y="1694466"/>
                  </a:lnTo>
                </a:path>
              </a:pathLst>
            </a:custGeom>
            <a:ln w="190499">
              <a:solidFill>
                <a:srgbClr val="000000"/>
              </a:solidFill>
            </a:ln>
          </p:spPr>
          <p:txBody>
            <a:bodyPr wrap="square" lIns="0" tIns="0" rIns="0" bIns="0" rtlCol="0"/>
            <a:lstStyle/>
            <a:p>
              <a:endParaRPr/>
            </a:p>
          </p:txBody>
        </p:sp>
        <p:sp>
          <p:nvSpPr>
            <p:cNvPr id="15" name="object 15"/>
            <p:cNvSpPr/>
            <p:nvPr/>
          </p:nvSpPr>
          <p:spPr>
            <a:xfrm>
              <a:off x="5223461" y="4695938"/>
              <a:ext cx="462280" cy="527685"/>
            </a:xfrm>
            <a:custGeom>
              <a:avLst/>
              <a:gdLst/>
              <a:ahLst/>
              <a:cxnLst/>
              <a:rect l="l" t="t" r="r" b="b"/>
              <a:pathLst>
                <a:path w="462279" h="527685">
                  <a:moveTo>
                    <a:pt x="461815" y="527124"/>
                  </a:moveTo>
                  <a:lnTo>
                    <a:pt x="0" y="410761"/>
                  </a:lnTo>
                  <a:lnTo>
                    <a:pt x="241016" y="0"/>
                  </a:lnTo>
                </a:path>
              </a:pathLst>
            </a:custGeom>
            <a:ln w="190499">
              <a:solidFill>
                <a:srgbClr val="000000"/>
              </a:solidFill>
            </a:ln>
          </p:spPr>
          <p:txBody>
            <a:bodyPr wrap="square" lIns="0" tIns="0" rIns="0" bIns="0" rtlCol="0"/>
            <a:lstStyle/>
            <a:p>
              <a:endParaRPr/>
            </a:p>
          </p:txBody>
        </p:sp>
        <p:pic>
          <p:nvPicPr>
            <p:cNvPr id="16" name="object 16"/>
            <p:cNvPicPr/>
            <p:nvPr/>
          </p:nvPicPr>
          <p:blipFill>
            <a:blip r:embed="rId2" cstate="print"/>
            <a:stretch>
              <a:fillRect/>
            </a:stretch>
          </p:blipFill>
          <p:spPr>
            <a:xfrm>
              <a:off x="12541546" y="7357407"/>
              <a:ext cx="4719065" cy="2428140"/>
            </a:xfrm>
            <a:prstGeom prst="rect">
              <a:avLst/>
            </a:prstGeom>
          </p:spPr>
        </p:pic>
        <p:pic>
          <p:nvPicPr>
            <p:cNvPr id="17" name="object 17"/>
            <p:cNvPicPr/>
            <p:nvPr/>
          </p:nvPicPr>
          <p:blipFill>
            <a:blip r:embed="rId3" cstate="print"/>
            <a:stretch>
              <a:fillRect/>
            </a:stretch>
          </p:blipFill>
          <p:spPr>
            <a:xfrm>
              <a:off x="1202760" y="4008105"/>
              <a:ext cx="3695699" cy="990599"/>
            </a:xfrm>
            <a:prstGeom prst="rect">
              <a:avLst/>
            </a:prstGeom>
          </p:spPr>
        </p:pic>
        <p:pic>
          <p:nvPicPr>
            <p:cNvPr id="18" name="object 18"/>
            <p:cNvPicPr/>
            <p:nvPr/>
          </p:nvPicPr>
          <p:blipFill>
            <a:blip r:embed="rId4" cstate="print"/>
            <a:stretch>
              <a:fillRect/>
            </a:stretch>
          </p:blipFill>
          <p:spPr>
            <a:xfrm>
              <a:off x="4644595" y="4008680"/>
              <a:ext cx="986094" cy="904842"/>
            </a:xfrm>
            <a:prstGeom prst="rect">
              <a:avLst/>
            </a:prstGeom>
          </p:spPr>
        </p:pic>
        <p:pic>
          <p:nvPicPr>
            <p:cNvPr id="19" name="object 19"/>
            <p:cNvPicPr/>
            <p:nvPr/>
          </p:nvPicPr>
          <p:blipFill>
            <a:blip r:embed="rId5" cstate="print"/>
            <a:stretch>
              <a:fillRect/>
            </a:stretch>
          </p:blipFill>
          <p:spPr>
            <a:xfrm>
              <a:off x="11628365" y="8943354"/>
              <a:ext cx="909484" cy="843640"/>
            </a:xfrm>
            <a:prstGeom prst="rect">
              <a:avLst/>
            </a:prstGeom>
          </p:spPr>
        </p:pic>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8288000" cy="10287000"/>
          </a:xfrm>
          <a:custGeom>
            <a:avLst/>
            <a:gdLst/>
            <a:ahLst/>
            <a:cxnLst/>
            <a:rect l="l" t="t" r="r" b="b"/>
            <a:pathLst>
              <a:path w="18288000" h="10287000">
                <a:moveTo>
                  <a:pt x="18287998" y="10286999"/>
                </a:moveTo>
                <a:lnTo>
                  <a:pt x="0" y="10286999"/>
                </a:lnTo>
                <a:lnTo>
                  <a:pt x="0" y="0"/>
                </a:lnTo>
                <a:lnTo>
                  <a:pt x="18287998" y="0"/>
                </a:lnTo>
                <a:lnTo>
                  <a:pt x="18287998" y="10286999"/>
                </a:lnTo>
                <a:close/>
              </a:path>
            </a:pathLst>
          </a:custGeom>
          <a:solidFill>
            <a:srgbClr val="374666"/>
          </a:solidFill>
        </p:spPr>
        <p:txBody>
          <a:bodyPr wrap="square" lIns="0" tIns="0" rIns="0" bIns="0" rtlCol="0"/>
          <a:lstStyle/>
          <a:p>
            <a:endParaRPr/>
          </a:p>
        </p:txBody>
      </p:sp>
      <p:sp>
        <p:nvSpPr>
          <p:cNvPr id="3" name="object 3"/>
          <p:cNvSpPr/>
          <p:nvPr/>
        </p:nvSpPr>
        <p:spPr>
          <a:xfrm>
            <a:off x="1408626" y="762000"/>
            <a:ext cx="8116570" cy="2095500"/>
          </a:xfrm>
          <a:custGeom>
            <a:avLst/>
            <a:gdLst/>
            <a:ahLst/>
            <a:cxnLst/>
            <a:rect l="l" t="t" r="r" b="b"/>
            <a:pathLst>
              <a:path w="8116570" h="2095500">
                <a:moveTo>
                  <a:pt x="7878249" y="2095499"/>
                </a:moveTo>
                <a:lnTo>
                  <a:pt x="238123" y="2095499"/>
                </a:lnTo>
                <a:lnTo>
                  <a:pt x="191452" y="2090882"/>
                </a:lnTo>
                <a:lnTo>
                  <a:pt x="146998" y="2077373"/>
                </a:lnTo>
                <a:lnTo>
                  <a:pt x="106013" y="2055492"/>
                </a:lnTo>
                <a:lnTo>
                  <a:pt x="69745" y="2025754"/>
                </a:lnTo>
                <a:lnTo>
                  <a:pt x="40007" y="1989486"/>
                </a:lnTo>
                <a:lnTo>
                  <a:pt x="18126" y="1948501"/>
                </a:lnTo>
                <a:lnTo>
                  <a:pt x="4617" y="1904047"/>
                </a:lnTo>
                <a:lnTo>
                  <a:pt x="0" y="1857375"/>
                </a:lnTo>
                <a:lnTo>
                  <a:pt x="0" y="238124"/>
                </a:lnTo>
                <a:lnTo>
                  <a:pt x="4617" y="191452"/>
                </a:lnTo>
                <a:lnTo>
                  <a:pt x="18126" y="146998"/>
                </a:lnTo>
                <a:lnTo>
                  <a:pt x="40007" y="106013"/>
                </a:lnTo>
                <a:lnTo>
                  <a:pt x="69745" y="69745"/>
                </a:lnTo>
                <a:lnTo>
                  <a:pt x="106013" y="40007"/>
                </a:lnTo>
                <a:lnTo>
                  <a:pt x="146998" y="18126"/>
                </a:lnTo>
                <a:lnTo>
                  <a:pt x="191452" y="4617"/>
                </a:lnTo>
                <a:lnTo>
                  <a:pt x="238124" y="0"/>
                </a:lnTo>
                <a:lnTo>
                  <a:pt x="7878248" y="0"/>
                </a:lnTo>
                <a:lnTo>
                  <a:pt x="7924920" y="4617"/>
                </a:lnTo>
                <a:lnTo>
                  <a:pt x="7969374" y="18126"/>
                </a:lnTo>
                <a:lnTo>
                  <a:pt x="8010360" y="40007"/>
                </a:lnTo>
                <a:lnTo>
                  <a:pt x="8046627" y="69745"/>
                </a:lnTo>
                <a:lnTo>
                  <a:pt x="8076365" y="106013"/>
                </a:lnTo>
                <a:lnTo>
                  <a:pt x="8098246" y="146998"/>
                </a:lnTo>
                <a:lnTo>
                  <a:pt x="8111755" y="191452"/>
                </a:lnTo>
                <a:lnTo>
                  <a:pt x="8116373" y="238124"/>
                </a:lnTo>
                <a:lnTo>
                  <a:pt x="8116373" y="1857375"/>
                </a:lnTo>
                <a:lnTo>
                  <a:pt x="8111755" y="1904047"/>
                </a:lnTo>
                <a:lnTo>
                  <a:pt x="8098246" y="1948501"/>
                </a:lnTo>
                <a:lnTo>
                  <a:pt x="8076365" y="1989486"/>
                </a:lnTo>
                <a:lnTo>
                  <a:pt x="8046627" y="2025754"/>
                </a:lnTo>
                <a:lnTo>
                  <a:pt x="8010360" y="2055492"/>
                </a:lnTo>
                <a:lnTo>
                  <a:pt x="7969374" y="2077373"/>
                </a:lnTo>
                <a:lnTo>
                  <a:pt x="7924920" y="2090882"/>
                </a:lnTo>
                <a:lnTo>
                  <a:pt x="7878249" y="2095499"/>
                </a:lnTo>
                <a:close/>
              </a:path>
            </a:pathLst>
          </a:custGeom>
          <a:solidFill>
            <a:srgbClr val="F1C748"/>
          </a:solidFill>
        </p:spPr>
        <p:txBody>
          <a:bodyPr wrap="square" lIns="0" tIns="0" rIns="0" bIns="0" rtlCol="0"/>
          <a:lstStyle/>
          <a:p>
            <a:endParaRPr/>
          </a:p>
        </p:txBody>
      </p:sp>
      <p:sp>
        <p:nvSpPr>
          <p:cNvPr id="4" name="object 4"/>
          <p:cNvSpPr txBox="1"/>
          <p:nvPr/>
        </p:nvSpPr>
        <p:spPr>
          <a:xfrm>
            <a:off x="2793422" y="1324038"/>
            <a:ext cx="5346700" cy="787400"/>
          </a:xfrm>
          <a:prstGeom prst="rect">
            <a:avLst/>
          </a:prstGeom>
        </p:spPr>
        <p:txBody>
          <a:bodyPr vert="horz" wrap="square" lIns="0" tIns="12700" rIns="0" bIns="0" rtlCol="0">
            <a:spAutoFit/>
          </a:bodyPr>
          <a:lstStyle/>
          <a:p>
            <a:pPr marL="12700">
              <a:lnSpc>
                <a:spcPct val="100000"/>
              </a:lnSpc>
              <a:spcBef>
                <a:spcPts val="100"/>
              </a:spcBef>
            </a:pPr>
            <a:r>
              <a:rPr sz="5000" b="1" spc="-640" dirty="0">
                <a:latin typeface="Arial"/>
                <a:cs typeface="Arial"/>
              </a:rPr>
              <a:t>E</a:t>
            </a:r>
            <a:r>
              <a:rPr sz="5000" b="1" spc="-120" dirty="0">
                <a:latin typeface="Arial"/>
                <a:cs typeface="Arial"/>
              </a:rPr>
              <a:t>l</a:t>
            </a:r>
            <a:r>
              <a:rPr sz="5000" b="1" spc="20" dirty="0">
                <a:latin typeface="Arial"/>
                <a:cs typeface="Arial"/>
              </a:rPr>
              <a:t>e</a:t>
            </a:r>
            <a:r>
              <a:rPr sz="5000" b="1" spc="45" dirty="0">
                <a:latin typeface="Arial"/>
                <a:cs typeface="Arial"/>
              </a:rPr>
              <a:t>k</a:t>
            </a:r>
            <a:r>
              <a:rPr sz="5000" b="1" spc="730" dirty="0">
                <a:latin typeface="Arial"/>
                <a:cs typeface="Arial"/>
              </a:rPr>
              <a:t>t</a:t>
            </a:r>
            <a:r>
              <a:rPr sz="5000" b="1" spc="575" dirty="0">
                <a:latin typeface="Arial"/>
                <a:cs typeface="Arial"/>
              </a:rPr>
              <a:t>r</a:t>
            </a:r>
            <a:r>
              <a:rPr sz="5000" b="1" spc="-190" dirty="0">
                <a:latin typeface="Arial"/>
                <a:cs typeface="Arial"/>
              </a:rPr>
              <a:t>o</a:t>
            </a:r>
            <a:r>
              <a:rPr sz="5000" b="1" spc="-210" dirty="0">
                <a:latin typeface="Arial"/>
                <a:cs typeface="Arial"/>
              </a:rPr>
              <a:t>s</a:t>
            </a:r>
            <a:r>
              <a:rPr sz="5000" b="1" spc="-555" dirty="0">
                <a:latin typeface="Arial"/>
                <a:cs typeface="Arial"/>
              </a:rPr>
              <a:t> </a:t>
            </a:r>
            <a:r>
              <a:rPr sz="5000" b="1" spc="-165" dirty="0">
                <a:latin typeface="Arial"/>
                <a:cs typeface="Arial"/>
              </a:rPr>
              <a:t>g</a:t>
            </a:r>
            <a:r>
              <a:rPr sz="5000" b="1" spc="575" dirty="0">
                <a:latin typeface="Arial"/>
                <a:cs typeface="Arial"/>
              </a:rPr>
              <a:t>r</a:t>
            </a:r>
            <a:r>
              <a:rPr sz="5000" b="1" spc="265" dirty="0">
                <a:latin typeface="Arial"/>
                <a:cs typeface="Arial"/>
              </a:rPr>
              <a:t>a</a:t>
            </a:r>
            <a:r>
              <a:rPr sz="5000" b="1" spc="-260" dirty="0">
                <a:latin typeface="Arial"/>
                <a:cs typeface="Arial"/>
              </a:rPr>
              <a:t>n</a:t>
            </a:r>
            <a:r>
              <a:rPr sz="5000" b="1" spc="-170" dirty="0">
                <a:latin typeface="Arial"/>
                <a:cs typeface="Arial"/>
              </a:rPr>
              <a:t>d</a:t>
            </a:r>
            <a:r>
              <a:rPr sz="5000" b="1" spc="-100" dirty="0">
                <a:latin typeface="Arial"/>
                <a:cs typeface="Arial"/>
              </a:rPr>
              <a:t>i</a:t>
            </a:r>
            <a:r>
              <a:rPr sz="5000" b="1" spc="-260" dirty="0">
                <a:latin typeface="Arial"/>
                <a:cs typeface="Arial"/>
              </a:rPr>
              <a:t>n</a:t>
            </a:r>
            <a:r>
              <a:rPr sz="5000" b="1" spc="25" dirty="0">
                <a:latin typeface="Arial"/>
                <a:cs typeface="Arial"/>
              </a:rPr>
              <a:t>ė</a:t>
            </a:r>
            <a:endParaRPr sz="5000">
              <a:latin typeface="Arial"/>
              <a:cs typeface="Arial"/>
            </a:endParaRPr>
          </a:p>
        </p:txBody>
      </p:sp>
      <p:sp>
        <p:nvSpPr>
          <p:cNvPr id="5" name="object 5"/>
          <p:cNvSpPr/>
          <p:nvPr/>
        </p:nvSpPr>
        <p:spPr>
          <a:xfrm>
            <a:off x="9906000" y="762000"/>
            <a:ext cx="6973570" cy="2095500"/>
          </a:xfrm>
          <a:custGeom>
            <a:avLst/>
            <a:gdLst/>
            <a:ahLst/>
            <a:cxnLst/>
            <a:rect l="l" t="t" r="r" b="b"/>
            <a:pathLst>
              <a:path w="6973569" h="2095500">
                <a:moveTo>
                  <a:pt x="6735250" y="2095499"/>
                </a:moveTo>
                <a:lnTo>
                  <a:pt x="238123" y="2095499"/>
                </a:lnTo>
                <a:lnTo>
                  <a:pt x="191452" y="2090882"/>
                </a:lnTo>
                <a:lnTo>
                  <a:pt x="146998" y="2077373"/>
                </a:lnTo>
                <a:lnTo>
                  <a:pt x="106012" y="2055492"/>
                </a:lnTo>
                <a:lnTo>
                  <a:pt x="69745" y="2025754"/>
                </a:lnTo>
                <a:lnTo>
                  <a:pt x="40007" y="1989486"/>
                </a:lnTo>
                <a:lnTo>
                  <a:pt x="18126" y="1948501"/>
                </a:lnTo>
                <a:lnTo>
                  <a:pt x="4617" y="1904047"/>
                </a:lnTo>
                <a:lnTo>
                  <a:pt x="0" y="1857374"/>
                </a:lnTo>
                <a:lnTo>
                  <a:pt x="0" y="238124"/>
                </a:lnTo>
                <a:lnTo>
                  <a:pt x="4617" y="191452"/>
                </a:lnTo>
                <a:lnTo>
                  <a:pt x="18126" y="146998"/>
                </a:lnTo>
                <a:lnTo>
                  <a:pt x="40007" y="106013"/>
                </a:lnTo>
                <a:lnTo>
                  <a:pt x="69745" y="69745"/>
                </a:lnTo>
                <a:lnTo>
                  <a:pt x="106012" y="40007"/>
                </a:lnTo>
                <a:lnTo>
                  <a:pt x="146998" y="18126"/>
                </a:lnTo>
                <a:lnTo>
                  <a:pt x="191452" y="4617"/>
                </a:lnTo>
                <a:lnTo>
                  <a:pt x="238124" y="0"/>
                </a:lnTo>
                <a:lnTo>
                  <a:pt x="6735248" y="0"/>
                </a:lnTo>
                <a:lnTo>
                  <a:pt x="6781921" y="4617"/>
                </a:lnTo>
                <a:lnTo>
                  <a:pt x="6826374" y="18126"/>
                </a:lnTo>
                <a:lnTo>
                  <a:pt x="6867359" y="40007"/>
                </a:lnTo>
                <a:lnTo>
                  <a:pt x="6903627" y="69745"/>
                </a:lnTo>
                <a:lnTo>
                  <a:pt x="6933364" y="106013"/>
                </a:lnTo>
                <a:lnTo>
                  <a:pt x="6955246" y="146998"/>
                </a:lnTo>
                <a:lnTo>
                  <a:pt x="6968755" y="191452"/>
                </a:lnTo>
                <a:lnTo>
                  <a:pt x="6973373" y="238124"/>
                </a:lnTo>
                <a:lnTo>
                  <a:pt x="6973373" y="1857374"/>
                </a:lnTo>
                <a:lnTo>
                  <a:pt x="6968755" y="1904047"/>
                </a:lnTo>
                <a:lnTo>
                  <a:pt x="6955246" y="1948501"/>
                </a:lnTo>
                <a:lnTo>
                  <a:pt x="6933364" y="1989486"/>
                </a:lnTo>
                <a:lnTo>
                  <a:pt x="6903627" y="2025754"/>
                </a:lnTo>
                <a:lnTo>
                  <a:pt x="6867359" y="2055492"/>
                </a:lnTo>
                <a:lnTo>
                  <a:pt x="6826374" y="2077373"/>
                </a:lnTo>
                <a:lnTo>
                  <a:pt x="6781921" y="2090882"/>
                </a:lnTo>
                <a:lnTo>
                  <a:pt x="6735250" y="2095499"/>
                </a:lnTo>
                <a:close/>
              </a:path>
            </a:pathLst>
          </a:custGeom>
          <a:solidFill>
            <a:srgbClr val="FFFFFF"/>
          </a:solidFill>
        </p:spPr>
        <p:txBody>
          <a:bodyPr wrap="square" lIns="0" tIns="0" rIns="0" bIns="0" rtlCol="0"/>
          <a:lstStyle/>
          <a:p>
            <a:endParaRPr/>
          </a:p>
        </p:txBody>
      </p:sp>
      <p:grpSp>
        <p:nvGrpSpPr>
          <p:cNvPr id="6" name="object 6"/>
          <p:cNvGrpSpPr/>
          <p:nvPr/>
        </p:nvGrpSpPr>
        <p:grpSpPr>
          <a:xfrm>
            <a:off x="1408626" y="3143250"/>
            <a:ext cx="15466694" cy="3048000"/>
            <a:chOff x="1408626" y="3143250"/>
            <a:chExt cx="15466694" cy="3048000"/>
          </a:xfrm>
        </p:grpSpPr>
        <p:sp>
          <p:nvSpPr>
            <p:cNvPr id="7" name="object 7"/>
            <p:cNvSpPr/>
            <p:nvPr/>
          </p:nvSpPr>
          <p:spPr>
            <a:xfrm>
              <a:off x="1408626" y="3143250"/>
              <a:ext cx="15466694" cy="3048000"/>
            </a:xfrm>
            <a:custGeom>
              <a:avLst/>
              <a:gdLst/>
              <a:ahLst/>
              <a:cxnLst/>
              <a:rect l="l" t="t" r="r" b="b"/>
              <a:pathLst>
                <a:path w="15466694" h="3048000">
                  <a:moveTo>
                    <a:pt x="15232622" y="3047999"/>
                  </a:moveTo>
                  <a:lnTo>
                    <a:pt x="238124" y="3047999"/>
                  </a:lnTo>
                  <a:lnTo>
                    <a:pt x="191452" y="3043381"/>
                  </a:lnTo>
                  <a:lnTo>
                    <a:pt x="146998" y="3029873"/>
                  </a:lnTo>
                  <a:lnTo>
                    <a:pt x="106013" y="3007991"/>
                  </a:lnTo>
                  <a:lnTo>
                    <a:pt x="69745" y="2978254"/>
                  </a:lnTo>
                  <a:lnTo>
                    <a:pt x="40007" y="2941986"/>
                  </a:lnTo>
                  <a:lnTo>
                    <a:pt x="18126" y="2901001"/>
                  </a:lnTo>
                  <a:lnTo>
                    <a:pt x="4617" y="2856547"/>
                  </a:lnTo>
                  <a:lnTo>
                    <a:pt x="0" y="2809874"/>
                  </a:lnTo>
                  <a:lnTo>
                    <a:pt x="0" y="238124"/>
                  </a:lnTo>
                  <a:lnTo>
                    <a:pt x="4617" y="191451"/>
                  </a:lnTo>
                  <a:lnTo>
                    <a:pt x="18126" y="146998"/>
                  </a:lnTo>
                  <a:lnTo>
                    <a:pt x="40007" y="106012"/>
                  </a:lnTo>
                  <a:lnTo>
                    <a:pt x="69745" y="69745"/>
                  </a:lnTo>
                  <a:lnTo>
                    <a:pt x="106013" y="40007"/>
                  </a:lnTo>
                  <a:lnTo>
                    <a:pt x="146998" y="18125"/>
                  </a:lnTo>
                  <a:lnTo>
                    <a:pt x="191452" y="4617"/>
                  </a:lnTo>
                  <a:lnTo>
                    <a:pt x="238122" y="0"/>
                  </a:lnTo>
                  <a:lnTo>
                    <a:pt x="15232624" y="0"/>
                  </a:lnTo>
                  <a:lnTo>
                    <a:pt x="15279294" y="4617"/>
                  </a:lnTo>
                  <a:lnTo>
                    <a:pt x="15323747" y="18125"/>
                  </a:lnTo>
                  <a:lnTo>
                    <a:pt x="15364732" y="40007"/>
                  </a:lnTo>
                  <a:lnTo>
                    <a:pt x="15401000" y="69745"/>
                  </a:lnTo>
                  <a:lnTo>
                    <a:pt x="15430738" y="106012"/>
                  </a:lnTo>
                  <a:lnTo>
                    <a:pt x="15452620" y="146998"/>
                  </a:lnTo>
                  <a:lnTo>
                    <a:pt x="15466129" y="191451"/>
                  </a:lnTo>
                  <a:lnTo>
                    <a:pt x="15466129" y="2856547"/>
                  </a:lnTo>
                  <a:lnTo>
                    <a:pt x="15452620" y="2901001"/>
                  </a:lnTo>
                  <a:lnTo>
                    <a:pt x="15430738" y="2941986"/>
                  </a:lnTo>
                  <a:lnTo>
                    <a:pt x="15401000" y="2978254"/>
                  </a:lnTo>
                  <a:lnTo>
                    <a:pt x="15364732" y="3007991"/>
                  </a:lnTo>
                  <a:lnTo>
                    <a:pt x="15323747" y="3029873"/>
                  </a:lnTo>
                  <a:lnTo>
                    <a:pt x="15279294" y="3043381"/>
                  </a:lnTo>
                  <a:lnTo>
                    <a:pt x="15232622" y="3047999"/>
                  </a:lnTo>
                  <a:close/>
                </a:path>
              </a:pathLst>
            </a:custGeom>
            <a:solidFill>
              <a:srgbClr val="FFFFFF"/>
            </a:solidFill>
          </p:spPr>
          <p:txBody>
            <a:bodyPr wrap="square" lIns="0" tIns="0" rIns="0" bIns="0" rtlCol="0"/>
            <a:lstStyle/>
            <a:p>
              <a:endParaRPr/>
            </a:p>
          </p:txBody>
        </p:sp>
        <p:pic>
          <p:nvPicPr>
            <p:cNvPr id="8" name="object 8"/>
            <p:cNvPicPr/>
            <p:nvPr/>
          </p:nvPicPr>
          <p:blipFill>
            <a:blip r:embed="rId2" cstate="print"/>
            <a:stretch>
              <a:fillRect/>
            </a:stretch>
          </p:blipFill>
          <p:spPr>
            <a:xfrm>
              <a:off x="14057749" y="3619500"/>
              <a:ext cx="838199" cy="2095499"/>
            </a:xfrm>
            <a:prstGeom prst="rect">
              <a:avLst/>
            </a:prstGeom>
          </p:spPr>
        </p:pic>
        <p:pic>
          <p:nvPicPr>
            <p:cNvPr id="9" name="object 9"/>
            <p:cNvPicPr/>
            <p:nvPr/>
          </p:nvPicPr>
          <p:blipFill>
            <a:blip r:embed="rId3" cstate="print"/>
            <a:stretch>
              <a:fillRect/>
            </a:stretch>
          </p:blipFill>
          <p:spPr>
            <a:xfrm>
              <a:off x="9739887" y="4307562"/>
              <a:ext cx="3619499" cy="723899"/>
            </a:xfrm>
            <a:prstGeom prst="rect">
              <a:avLst/>
            </a:prstGeom>
          </p:spPr>
        </p:pic>
        <p:pic>
          <p:nvPicPr>
            <p:cNvPr id="10" name="object 10"/>
            <p:cNvPicPr/>
            <p:nvPr/>
          </p:nvPicPr>
          <p:blipFill>
            <a:blip r:embed="rId4" cstate="print"/>
            <a:stretch>
              <a:fillRect/>
            </a:stretch>
          </p:blipFill>
          <p:spPr>
            <a:xfrm>
              <a:off x="7960598" y="3619500"/>
              <a:ext cx="1076324" cy="2095499"/>
            </a:xfrm>
            <a:prstGeom prst="rect">
              <a:avLst/>
            </a:prstGeom>
          </p:spPr>
        </p:pic>
        <p:sp>
          <p:nvSpPr>
            <p:cNvPr id="11" name="object 11"/>
            <p:cNvSpPr/>
            <p:nvPr/>
          </p:nvSpPr>
          <p:spPr>
            <a:xfrm>
              <a:off x="3047999" y="4267200"/>
              <a:ext cx="3619500" cy="800100"/>
            </a:xfrm>
            <a:custGeom>
              <a:avLst/>
              <a:gdLst/>
              <a:ahLst/>
              <a:cxnLst/>
              <a:rect l="l" t="t" r="r" b="b"/>
              <a:pathLst>
                <a:path w="3619500" h="800100">
                  <a:moveTo>
                    <a:pt x="3381374" y="800099"/>
                  </a:moveTo>
                  <a:lnTo>
                    <a:pt x="238124" y="800099"/>
                  </a:lnTo>
                  <a:lnTo>
                    <a:pt x="191452" y="795482"/>
                  </a:lnTo>
                  <a:lnTo>
                    <a:pt x="146998" y="781973"/>
                  </a:lnTo>
                  <a:lnTo>
                    <a:pt x="106013" y="760092"/>
                  </a:lnTo>
                  <a:lnTo>
                    <a:pt x="69745" y="730354"/>
                  </a:lnTo>
                  <a:lnTo>
                    <a:pt x="40007" y="694086"/>
                  </a:lnTo>
                  <a:lnTo>
                    <a:pt x="18126" y="653101"/>
                  </a:lnTo>
                  <a:lnTo>
                    <a:pt x="4617" y="608647"/>
                  </a:lnTo>
                  <a:lnTo>
                    <a:pt x="0" y="561974"/>
                  </a:lnTo>
                  <a:lnTo>
                    <a:pt x="0" y="238124"/>
                  </a:lnTo>
                  <a:lnTo>
                    <a:pt x="4617" y="191452"/>
                  </a:lnTo>
                  <a:lnTo>
                    <a:pt x="18126" y="146998"/>
                  </a:lnTo>
                  <a:lnTo>
                    <a:pt x="40007" y="106013"/>
                  </a:lnTo>
                  <a:lnTo>
                    <a:pt x="69745" y="69745"/>
                  </a:lnTo>
                  <a:lnTo>
                    <a:pt x="106013" y="40007"/>
                  </a:lnTo>
                  <a:lnTo>
                    <a:pt x="146998" y="18126"/>
                  </a:lnTo>
                  <a:lnTo>
                    <a:pt x="191452" y="4617"/>
                  </a:lnTo>
                  <a:lnTo>
                    <a:pt x="238124" y="0"/>
                  </a:lnTo>
                  <a:lnTo>
                    <a:pt x="3381375" y="0"/>
                  </a:lnTo>
                  <a:lnTo>
                    <a:pt x="3428047" y="4617"/>
                  </a:lnTo>
                  <a:lnTo>
                    <a:pt x="3472501" y="18126"/>
                  </a:lnTo>
                  <a:lnTo>
                    <a:pt x="3513486" y="40007"/>
                  </a:lnTo>
                  <a:lnTo>
                    <a:pt x="3549754" y="69745"/>
                  </a:lnTo>
                  <a:lnTo>
                    <a:pt x="3579492" y="106013"/>
                  </a:lnTo>
                  <a:lnTo>
                    <a:pt x="3601373" y="146998"/>
                  </a:lnTo>
                  <a:lnTo>
                    <a:pt x="3614882" y="191452"/>
                  </a:lnTo>
                  <a:lnTo>
                    <a:pt x="3619201" y="235113"/>
                  </a:lnTo>
                  <a:lnTo>
                    <a:pt x="3619201" y="564985"/>
                  </a:lnTo>
                  <a:lnTo>
                    <a:pt x="3614882" y="608647"/>
                  </a:lnTo>
                  <a:lnTo>
                    <a:pt x="3601373" y="653101"/>
                  </a:lnTo>
                  <a:lnTo>
                    <a:pt x="3579492" y="694086"/>
                  </a:lnTo>
                  <a:lnTo>
                    <a:pt x="3549754" y="730354"/>
                  </a:lnTo>
                  <a:lnTo>
                    <a:pt x="3513486" y="760092"/>
                  </a:lnTo>
                  <a:lnTo>
                    <a:pt x="3472501" y="781973"/>
                  </a:lnTo>
                  <a:lnTo>
                    <a:pt x="3428047" y="795482"/>
                  </a:lnTo>
                  <a:lnTo>
                    <a:pt x="3381374" y="800099"/>
                  </a:lnTo>
                  <a:close/>
                </a:path>
              </a:pathLst>
            </a:custGeom>
            <a:solidFill>
              <a:srgbClr val="000000"/>
            </a:solidFill>
          </p:spPr>
          <p:txBody>
            <a:bodyPr wrap="square" lIns="0" tIns="0" rIns="0" bIns="0" rtlCol="0"/>
            <a:lstStyle/>
            <a:p>
              <a:endParaRPr/>
            </a:p>
          </p:txBody>
        </p:sp>
      </p:grpSp>
      <p:grpSp>
        <p:nvGrpSpPr>
          <p:cNvPr id="12" name="object 12"/>
          <p:cNvGrpSpPr/>
          <p:nvPr/>
        </p:nvGrpSpPr>
        <p:grpSpPr>
          <a:xfrm>
            <a:off x="1408626" y="6476964"/>
            <a:ext cx="15466694" cy="3048000"/>
            <a:chOff x="1408626" y="6476964"/>
            <a:chExt cx="15466694" cy="3048000"/>
          </a:xfrm>
        </p:grpSpPr>
        <p:sp>
          <p:nvSpPr>
            <p:cNvPr id="13" name="object 13"/>
            <p:cNvSpPr/>
            <p:nvPr/>
          </p:nvSpPr>
          <p:spPr>
            <a:xfrm>
              <a:off x="1408626" y="6476964"/>
              <a:ext cx="15466694" cy="3048000"/>
            </a:xfrm>
            <a:custGeom>
              <a:avLst/>
              <a:gdLst/>
              <a:ahLst/>
              <a:cxnLst/>
              <a:rect l="l" t="t" r="r" b="b"/>
              <a:pathLst>
                <a:path w="15466694" h="3048000">
                  <a:moveTo>
                    <a:pt x="15232625" y="3047999"/>
                  </a:moveTo>
                  <a:lnTo>
                    <a:pt x="238122" y="3047999"/>
                  </a:lnTo>
                  <a:lnTo>
                    <a:pt x="191452" y="3043382"/>
                  </a:lnTo>
                  <a:lnTo>
                    <a:pt x="146998" y="3029873"/>
                  </a:lnTo>
                  <a:lnTo>
                    <a:pt x="106013" y="3007992"/>
                  </a:lnTo>
                  <a:lnTo>
                    <a:pt x="69745" y="2978254"/>
                  </a:lnTo>
                  <a:lnTo>
                    <a:pt x="40007" y="2941986"/>
                  </a:lnTo>
                  <a:lnTo>
                    <a:pt x="18126" y="2901001"/>
                  </a:lnTo>
                  <a:lnTo>
                    <a:pt x="4617" y="2856547"/>
                  </a:lnTo>
                  <a:lnTo>
                    <a:pt x="0" y="2809874"/>
                  </a:lnTo>
                  <a:lnTo>
                    <a:pt x="0" y="238124"/>
                  </a:lnTo>
                  <a:lnTo>
                    <a:pt x="4617" y="191452"/>
                  </a:lnTo>
                  <a:lnTo>
                    <a:pt x="18126" y="146998"/>
                  </a:lnTo>
                  <a:lnTo>
                    <a:pt x="40007" y="106012"/>
                  </a:lnTo>
                  <a:lnTo>
                    <a:pt x="69745" y="69745"/>
                  </a:lnTo>
                  <a:lnTo>
                    <a:pt x="106013" y="40007"/>
                  </a:lnTo>
                  <a:lnTo>
                    <a:pt x="146998" y="18126"/>
                  </a:lnTo>
                  <a:lnTo>
                    <a:pt x="191452" y="4617"/>
                  </a:lnTo>
                  <a:lnTo>
                    <a:pt x="238124" y="0"/>
                  </a:lnTo>
                  <a:lnTo>
                    <a:pt x="15232622" y="0"/>
                  </a:lnTo>
                  <a:lnTo>
                    <a:pt x="15279294" y="4617"/>
                  </a:lnTo>
                  <a:lnTo>
                    <a:pt x="15323747" y="18126"/>
                  </a:lnTo>
                  <a:lnTo>
                    <a:pt x="15364732" y="40007"/>
                  </a:lnTo>
                  <a:lnTo>
                    <a:pt x="15401000" y="69745"/>
                  </a:lnTo>
                  <a:lnTo>
                    <a:pt x="15430738" y="106012"/>
                  </a:lnTo>
                  <a:lnTo>
                    <a:pt x="15452620" y="146998"/>
                  </a:lnTo>
                  <a:lnTo>
                    <a:pt x="15466129" y="191452"/>
                  </a:lnTo>
                  <a:lnTo>
                    <a:pt x="15466129" y="2856547"/>
                  </a:lnTo>
                  <a:lnTo>
                    <a:pt x="15452620" y="2901001"/>
                  </a:lnTo>
                  <a:lnTo>
                    <a:pt x="15430738" y="2941986"/>
                  </a:lnTo>
                  <a:lnTo>
                    <a:pt x="15401000" y="2978254"/>
                  </a:lnTo>
                  <a:lnTo>
                    <a:pt x="15364732" y="3007992"/>
                  </a:lnTo>
                  <a:lnTo>
                    <a:pt x="15323747" y="3029873"/>
                  </a:lnTo>
                  <a:lnTo>
                    <a:pt x="15279294" y="3043382"/>
                  </a:lnTo>
                  <a:lnTo>
                    <a:pt x="15232625" y="3047999"/>
                  </a:lnTo>
                  <a:close/>
                </a:path>
              </a:pathLst>
            </a:custGeom>
            <a:solidFill>
              <a:srgbClr val="FFFFFF"/>
            </a:solidFill>
          </p:spPr>
          <p:txBody>
            <a:bodyPr wrap="square" lIns="0" tIns="0" rIns="0" bIns="0" rtlCol="0"/>
            <a:lstStyle/>
            <a:p>
              <a:endParaRPr/>
            </a:p>
          </p:txBody>
        </p:sp>
        <p:pic>
          <p:nvPicPr>
            <p:cNvPr id="14" name="object 14"/>
            <p:cNvPicPr/>
            <p:nvPr/>
          </p:nvPicPr>
          <p:blipFill>
            <a:blip r:embed="rId5" cstate="print"/>
            <a:stretch>
              <a:fillRect/>
            </a:stretch>
          </p:blipFill>
          <p:spPr>
            <a:xfrm>
              <a:off x="7167562" y="7360884"/>
              <a:ext cx="2666999" cy="1276349"/>
            </a:xfrm>
            <a:prstGeom prst="rect">
              <a:avLst/>
            </a:prstGeom>
          </p:spPr>
        </p:pic>
        <p:pic>
          <p:nvPicPr>
            <p:cNvPr id="15" name="object 15"/>
            <p:cNvPicPr/>
            <p:nvPr/>
          </p:nvPicPr>
          <p:blipFill>
            <a:blip r:embed="rId6" cstate="print"/>
            <a:stretch>
              <a:fillRect/>
            </a:stretch>
          </p:blipFill>
          <p:spPr>
            <a:xfrm>
              <a:off x="12830174" y="7364218"/>
              <a:ext cx="2666999" cy="1276349"/>
            </a:xfrm>
            <a:prstGeom prst="rect">
              <a:avLst/>
            </a:prstGeom>
          </p:spPr>
        </p:pic>
        <p:pic>
          <p:nvPicPr>
            <p:cNvPr id="16" name="object 16"/>
            <p:cNvPicPr/>
            <p:nvPr/>
          </p:nvPicPr>
          <p:blipFill>
            <a:blip r:embed="rId7" cstate="print"/>
            <a:stretch>
              <a:fillRect/>
            </a:stretch>
          </p:blipFill>
          <p:spPr>
            <a:xfrm>
              <a:off x="10617993" y="7930419"/>
              <a:ext cx="1428749" cy="142874"/>
            </a:xfrm>
            <a:prstGeom prst="rect">
              <a:avLst/>
            </a:prstGeom>
          </p:spPr>
        </p:pic>
        <p:sp>
          <p:nvSpPr>
            <p:cNvPr id="17" name="object 17"/>
            <p:cNvSpPr/>
            <p:nvPr/>
          </p:nvSpPr>
          <p:spPr>
            <a:xfrm>
              <a:off x="3047999" y="7600914"/>
              <a:ext cx="3619500" cy="800100"/>
            </a:xfrm>
            <a:custGeom>
              <a:avLst/>
              <a:gdLst/>
              <a:ahLst/>
              <a:cxnLst/>
              <a:rect l="l" t="t" r="r" b="b"/>
              <a:pathLst>
                <a:path w="3619500" h="800100">
                  <a:moveTo>
                    <a:pt x="3381375" y="800099"/>
                  </a:moveTo>
                  <a:lnTo>
                    <a:pt x="238124" y="800099"/>
                  </a:lnTo>
                  <a:lnTo>
                    <a:pt x="191452" y="795482"/>
                  </a:lnTo>
                  <a:lnTo>
                    <a:pt x="146998" y="781973"/>
                  </a:lnTo>
                  <a:lnTo>
                    <a:pt x="106013" y="760092"/>
                  </a:lnTo>
                  <a:lnTo>
                    <a:pt x="69745" y="730354"/>
                  </a:lnTo>
                  <a:lnTo>
                    <a:pt x="40007" y="694086"/>
                  </a:lnTo>
                  <a:lnTo>
                    <a:pt x="18126" y="653101"/>
                  </a:lnTo>
                  <a:lnTo>
                    <a:pt x="4617" y="608647"/>
                  </a:lnTo>
                  <a:lnTo>
                    <a:pt x="0" y="561974"/>
                  </a:lnTo>
                  <a:lnTo>
                    <a:pt x="0" y="238124"/>
                  </a:lnTo>
                  <a:lnTo>
                    <a:pt x="4617" y="191452"/>
                  </a:lnTo>
                  <a:lnTo>
                    <a:pt x="18126" y="146998"/>
                  </a:lnTo>
                  <a:lnTo>
                    <a:pt x="40007" y="106012"/>
                  </a:lnTo>
                  <a:lnTo>
                    <a:pt x="69745" y="69745"/>
                  </a:lnTo>
                  <a:lnTo>
                    <a:pt x="106013" y="40007"/>
                  </a:lnTo>
                  <a:lnTo>
                    <a:pt x="146998" y="18126"/>
                  </a:lnTo>
                  <a:lnTo>
                    <a:pt x="191452" y="4617"/>
                  </a:lnTo>
                  <a:lnTo>
                    <a:pt x="238124" y="0"/>
                  </a:lnTo>
                  <a:lnTo>
                    <a:pt x="3381374" y="0"/>
                  </a:lnTo>
                  <a:lnTo>
                    <a:pt x="3428047" y="4617"/>
                  </a:lnTo>
                  <a:lnTo>
                    <a:pt x="3472501" y="18126"/>
                  </a:lnTo>
                  <a:lnTo>
                    <a:pt x="3513486" y="40007"/>
                  </a:lnTo>
                  <a:lnTo>
                    <a:pt x="3549754" y="69745"/>
                  </a:lnTo>
                  <a:lnTo>
                    <a:pt x="3579492" y="106012"/>
                  </a:lnTo>
                  <a:lnTo>
                    <a:pt x="3601373" y="146998"/>
                  </a:lnTo>
                  <a:lnTo>
                    <a:pt x="3614882" y="191452"/>
                  </a:lnTo>
                  <a:lnTo>
                    <a:pt x="3619201" y="235113"/>
                  </a:lnTo>
                  <a:lnTo>
                    <a:pt x="3619201" y="564986"/>
                  </a:lnTo>
                  <a:lnTo>
                    <a:pt x="3614882" y="608647"/>
                  </a:lnTo>
                  <a:lnTo>
                    <a:pt x="3601373" y="653101"/>
                  </a:lnTo>
                  <a:lnTo>
                    <a:pt x="3579492" y="694086"/>
                  </a:lnTo>
                  <a:lnTo>
                    <a:pt x="3549754" y="730354"/>
                  </a:lnTo>
                  <a:lnTo>
                    <a:pt x="3513486" y="760092"/>
                  </a:lnTo>
                  <a:lnTo>
                    <a:pt x="3472501" y="781973"/>
                  </a:lnTo>
                  <a:lnTo>
                    <a:pt x="3428047" y="795482"/>
                  </a:lnTo>
                  <a:lnTo>
                    <a:pt x="3381375" y="800099"/>
                  </a:lnTo>
                  <a:close/>
                </a:path>
              </a:pathLst>
            </a:custGeom>
            <a:solidFill>
              <a:srgbClr val="000000"/>
            </a:solidFill>
          </p:spPr>
          <p:txBody>
            <a:bodyPr wrap="square" lIns="0" tIns="0" rIns="0" bIns="0" rtlCol="0"/>
            <a:lstStyle/>
            <a:p>
              <a:endParaRPr/>
            </a:p>
          </p:txBody>
        </p:sp>
      </p:grpSp>
      <p:sp>
        <p:nvSpPr>
          <p:cNvPr id="18" name="object 18"/>
          <p:cNvSpPr txBox="1"/>
          <p:nvPr/>
        </p:nvSpPr>
        <p:spPr>
          <a:xfrm>
            <a:off x="3263007" y="4451381"/>
            <a:ext cx="3189605" cy="406400"/>
          </a:xfrm>
          <a:prstGeom prst="rect">
            <a:avLst/>
          </a:prstGeom>
        </p:spPr>
        <p:txBody>
          <a:bodyPr vert="horz" wrap="square" lIns="0" tIns="12700" rIns="0" bIns="0" rtlCol="0">
            <a:spAutoFit/>
          </a:bodyPr>
          <a:lstStyle/>
          <a:p>
            <a:pPr marL="12700">
              <a:lnSpc>
                <a:spcPct val="100000"/>
              </a:lnSpc>
              <a:spcBef>
                <a:spcPts val="100"/>
              </a:spcBef>
              <a:tabLst>
                <a:tab pos="2230755" algn="l"/>
              </a:tabLst>
            </a:pPr>
            <a:r>
              <a:rPr sz="2500" b="1" spc="350" dirty="0">
                <a:solidFill>
                  <a:srgbClr val="FFFFFF"/>
                </a:solidFill>
                <a:latin typeface="Trebuchet MS"/>
                <a:cs typeface="Trebuchet MS"/>
              </a:rPr>
              <a:t>S</a:t>
            </a:r>
            <a:r>
              <a:rPr sz="2500" b="1" spc="120" dirty="0">
                <a:solidFill>
                  <a:srgbClr val="FFFFFF"/>
                </a:solidFill>
                <a:latin typeface="Trebuchet MS"/>
                <a:cs typeface="Trebuchet MS"/>
              </a:rPr>
              <a:t>U</a:t>
            </a:r>
            <a:r>
              <a:rPr sz="2500" b="1" spc="204" dirty="0">
                <a:solidFill>
                  <a:srgbClr val="FFFFFF"/>
                </a:solidFill>
                <a:latin typeface="Trebuchet MS"/>
                <a:cs typeface="Trebuchet MS"/>
              </a:rPr>
              <a:t>D</a:t>
            </a:r>
            <a:r>
              <a:rPr sz="2500" b="1" spc="100" dirty="0">
                <a:solidFill>
                  <a:srgbClr val="FFFFFF"/>
                </a:solidFill>
                <a:latin typeface="Trebuchet MS"/>
                <a:cs typeface="Trebuchet MS"/>
              </a:rPr>
              <a:t>E</a:t>
            </a:r>
            <a:r>
              <a:rPr sz="2500" b="1" spc="204" dirty="0">
                <a:solidFill>
                  <a:srgbClr val="FFFFFF"/>
                </a:solidFill>
                <a:latin typeface="Trebuchet MS"/>
                <a:cs typeface="Trebuchet MS"/>
              </a:rPr>
              <a:t>D</a:t>
            </a:r>
            <a:r>
              <a:rPr sz="2500" b="1" spc="280" dirty="0">
                <a:solidFill>
                  <a:srgbClr val="FFFFFF"/>
                </a:solidFill>
                <a:latin typeface="Trebuchet MS"/>
                <a:cs typeface="Trebuchet MS"/>
              </a:rPr>
              <a:t>A</a:t>
            </a:r>
            <a:r>
              <a:rPr sz="2500" b="1" spc="440" dirty="0">
                <a:solidFill>
                  <a:srgbClr val="FFFFFF"/>
                </a:solidFill>
                <a:latin typeface="Trebuchet MS"/>
                <a:cs typeface="Trebuchet MS"/>
              </a:rPr>
              <a:t>M</a:t>
            </a:r>
            <a:r>
              <a:rPr sz="2500" b="1" spc="190" dirty="0">
                <a:solidFill>
                  <a:srgbClr val="FFFFFF"/>
                </a:solidFill>
                <a:latin typeface="Trebuchet MS"/>
                <a:cs typeface="Trebuchet MS"/>
              </a:rPr>
              <a:t>O</a:t>
            </a:r>
            <a:r>
              <a:rPr sz="2500" b="1" spc="90" dirty="0">
                <a:solidFill>
                  <a:srgbClr val="FFFFFF"/>
                </a:solidFill>
                <a:latin typeface="Trebuchet MS"/>
                <a:cs typeface="Trebuchet MS"/>
              </a:rPr>
              <a:t>J</a:t>
            </a:r>
            <a:r>
              <a:rPr sz="2500" b="1" dirty="0">
                <a:solidFill>
                  <a:srgbClr val="FFFFFF"/>
                </a:solidFill>
                <a:latin typeface="Trebuchet MS"/>
                <a:cs typeface="Trebuchet MS"/>
              </a:rPr>
              <a:t>	</a:t>
            </a:r>
            <a:r>
              <a:rPr sz="2500" b="1" spc="204" dirty="0">
                <a:solidFill>
                  <a:srgbClr val="FFFFFF"/>
                </a:solidFill>
                <a:latin typeface="Trebuchet MS"/>
                <a:cs typeface="Trebuchet MS"/>
              </a:rPr>
              <a:t>D</a:t>
            </a:r>
            <a:r>
              <a:rPr sz="2500" b="1" spc="280" dirty="0">
                <a:solidFill>
                  <a:srgbClr val="FFFFFF"/>
                </a:solidFill>
                <a:latin typeface="Trebuchet MS"/>
                <a:cs typeface="Trebuchet MS"/>
              </a:rPr>
              <a:t>A</a:t>
            </a:r>
            <a:r>
              <a:rPr sz="2500" b="1" spc="30" dirty="0">
                <a:solidFill>
                  <a:srgbClr val="FFFFFF"/>
                </a:solidFill>
                <a:latin typeface="Trebuchet MS"/>
                <a:cs typeface="Trebuchet MS"/>
              </a:rPr>
              <a:t>L</a:t>
            </a:r>
            <a:r>
              <a:rPr sz="2500" b="1" spc="5" dirty="0">
                <a:solidFill>
                  <a:srgbClr val="FFFFFF"/>
                </a:solidFill>
                <a:latin typeface="Trebuchet MS"/>
                <a:cs typeface="Trebuchet MS"/>
              </a:rPr>
              <a:t>I</a:t>
            </a:r>
            <a:r>
              <a:rPr sz="2500" b="1" spc="355" dirty="0">
                <a:solidFill>
                  <a:srgbClr val="FFFFFF"/>
                </a:solidFill>
                <a:latin typeface="Trebuchet MS"/>
                <a:cs typeface="Trebuchet MS"/>
              </a:rPr>
              <a:t>S</a:t>
            </a:r>
            <a:endParaRPr sz="2500">
              <a:latin typeface="Trebuchet MS"/>
              <a:cs typeface="Trebuchet MS"/>
            </a:endParaRPr>
          </a:p>
        </p:txBody>
      </p:sp>
      <p:sp>
        <p:nvSpPr>
          <p:cNvPr id="19" name="object 19"/>
          <p:cNvSpPr txBox="1"/>
          <p:nvPr/>
        </p:nvSpPr>
        <p:spPr>
          <a:xfrm>
            <a:off x="4082305" y="7785095"/>
            <a:ext cx="1551305" cy="406400"/>
          </a:xfrm>
          <a:prstGeom prst="rect">
            <a:avLst/>
          </a:prstGeom>
        </p:spPr>
        <p:txBody>
          <a:bodyPr vert="horz" wrap="square" lIns="0" tIns="12700" rIns="0" bIns="0" rtlCol="0">
            <a:spAutoFit/>
          </a:bodyPr>
          <a:lstStyle/>
          <a:p>
            <a:pPr marL="12700">
              <a:lnSpc>
                <a:spcPct val="100000"/>
              </a:lnSpc>
              <a:spcBef>
                <a:spcPts val="100"/>
              </a:spcBef>
            </a:pPr>
            <a:r>
              <a:rPr sz="2500" b="1" spc="190" dirty="0">
                <a:solidFill>
                  <a:srgbClr val="FFFFFF"/>
                </a:solidFill>
                <a:latin typeface="Trebuchet MS"/>
                <a:cs typeface="Trebuchet MS"/>
              </a:rPr>
              <a:t>SIMBOLIS</a:t>
            </a:r>
            <a:endParaRPr sz="2500">
              <a:latin typeface="Trebuchet MS"/>
              <a:cs typeface="Trebuchet MS"/>
            </a:endParaRPr>
          </a:p>
        </p:txBody>
      </p:sp>
      <p:sp>
        <p:nvSpPr>
          <p:cNvPr id="20" name="object 20"/>
          <p:cNvSpPr txBox="1">
            <a:spLocks noGrp="1"/>
          </p:cNvSpPr>
          <p:nvPr>
            <p:ph type="title"/>
          </p:nvPr>
        </p:nvSpPr>
        <p:spPr>
          <a:xfrm>
            <a:off x="10043615" y="1101820"/>
            <a:ext cx="6697980" cy="1377950"/>
          </a:xfrm>
          <a:prstGeom prst="rect">
            <a:avLst/>
          </a:prstGeom>
        </p:spPr>
        <p:txBody>
          <a:bodyPr vert="horz" wrap="square" lIns="0" tIns="33019" rIns="0" bIns="0" rtlCol="0">
            <a:spAutoFit/>
          </a:bodyPr>
          <a:lstStyle/>
          <a:p>
            <a:pPr marL="12065" marR="5080" indent="-635" algn="ctr">
              <a:lnSpc>
                <a:spcPts val="3529"/>
              </a:lnSpc>
              <a:spcBef>
                <a:spcPts val="259"/>
              </a:spcBef>
            </a:pPr>
            <a:r>
              <a:rPr sz="3000" b="0" spc="114" dirty="0">
                <a:latin typeface="Trebuchet MS"/>
                <a:cs typeface="Trebuchet MS"/>
              </a:rPr>
              <a:t>Paprasta </a:t>
            </a:r>
            <a:r>
              <a:rPr sz="3000" b="0" spc="95" dirty="0">
                <a:latin typeface="Trebuchet MS"/>
                <a:cs typeface="Trebuchet MS"/>
              </a:rPr>
              <a:t>grandinė </a:t>
            </a:r>
            <a:r>
              <a:rPr sz="3000" b="0" spc="155" dirty="0">
                <a:latin typeface="Trebuchet MS"/>
                <a:cs typeface="Trebuchet MS"/>
              </a:rPr>
              <a:t>susideda </a:t>
            </a:r>
            <a:r>
              <a:rPr sz="3000" b="0" spc="100" dirty="0">
                <a:latin typeface="Trebuchet MS"/>
                <a:cs typeface="Trebuchet MS"/>
              </a:rPr>
              <a:t>iš </a:t>
            </a:r>
            <a:r>
              <a:rPr sz="3000" b="0" spc="105" dirty="0">
                <a:latin typeface="Trebuchet MS"/>
                <a:cs typeface="Trebuchet MS"/>
              </a:rPr>
              <a:t> </a:t>
            </a:r>
            <a:r>
              <a:rPr sz="3000" b="0" spc="25" dirty="0">
                <a:latin typeface="Trebuchet MS"/>
                <a:cs typeface="Trebuchet MS"/>
              </a:rPr>
              <a:t>baterijos</a:t>
            </a:r>
            <a:r>
              <a:rPr sz="3000" b="0" spc="-70" dirty="0">
                <a:latin typeface="Trebuchet MS"/>
                <a:cs typeface="Trebuchet MS"/>
              </a:rPr>
              <a:t> </a:t>
            </a:r>
            <a:r>
              <a:rPr sz="3000" b="0" spc="25" dirty="0">
                <a:latin typeface="Trebuchet MS"/>
                <a:cs typeface="Trebuchet MS"/>
              </a:rPr>
              <a:t>(ar</a:t>
            </a:r>
            <a:r>
              <a:rPr sz="3000" b="0" spc="-65" dirty="0">
                <a:latin typeface="Trebuchet MS"/>
                <a:cs typeface="Trebuchet MS"/>
              </a:rPr>
              <a:t> </a:t>
            </a:r>
            <a:r>
              <a:rPr sz="3000" b="0" spc="10" dirty="0">
                <a:latin typeface="Trebuchet MS"/>
                <a:cs typeface="Trebuchet MS"/>
              </a:rPr>
              <a:t>kito</a:t>
            </a:r>
            <a:r>
              <a:rPr sz="3000" b="0" spc="-70" dirty="0">
                <a:latin typeface="Trebuchet MS"/>
                <a:cs typeface="Trebuchet MS"/>
              </a:rPr>
              <a:t> </a:t>
            </a:r>
            <a:r>
              <a:rPr sz="3000" b="0" spc="-15" dirty="0">
                <a:latin typeface="Trebuchet MS"/>
                <a:cs typeface="Trebuchet MS"/>
              </a:rPr>
              <a:t>šaltinio),</a:t>
            </a:r>
            <a:r>
              <a:rPr sz="3000" b="0" spc="-65" dirty="0">
                <a:latin typeface="Trebuchet MS"/>
                <a:cs typeface="Trebuchet MS"/>
              </a:rPr>
              <a:t> </a:t>
            </a:r>
            <a:r>
              <a:rPr sz="3000" b="0" spc="80" dirty="0">
                <a:latin typeface="Trebuchet MS"/>
                <a:cs typeface="Trebuchet MS"/>
              </a:rPr>
              <a:t>lemputės</a:t>
            </a:r>
            <a:r>
              <a:rPr sz="3000" b="0" spc="-70" dirty="0">
                <a:latin typeface="Trebuchet MS"/>
                <a:cs typeface="Trebuchet MS"/>
              </a:rPr>
              <a:t> </a:t>
            </a:r>
            <a:r>
              <a:rPr sz="3000" b="0" spc="-85" dirty="0">
                <a:latin typeface="Trebuchet MS"/>
                <a:cs typeface="Trebuchet MS"/>
              </a:rPr>
              <a:t>ir </a:t>
            </a:r>
            <a:r>
              <a:rPr sz="3000" b="0" spc="-885" dirty="0">
                <a:latin typeface="Trebuchet MS"/>
                <a:cs typeface="Trebuchet MS"/>
              </a:rPr>
              <a:t> </a:t>
            </a:r>
            <a:r>
              <a:rPr sz="3000" b="0" spc="15" dirty="0">
                <a:latin typeface="Trebuchet MS"/>
                <a:cs typeface="Trebuchet MS"/>
              </a:rPr>
              <a:t>laidžių</a:t>
            </a:r>
            <a:r>
              <a:rPr sz="3000" b="0" spc="-70" dirty="0">
                <a:latin typeface="Trebuchet MS"/>
                <a:cs typeface="Trebuchet MS"/>
              </a:rPr>
              <a:t> </a:t>
            </a:r>
            <a:r>
              <a:rPr sz="3000" b="0" spc="-35" dirty="0">
                <a:latin typeface="Trebuchet MS"/>
                <a:cs typeface="Trebuchet MS"/>
              </a:rPr>
              <a:t>laidų.</a:t>
            </a:r>
            <a:endParaRPr sz="3000">
              <a:latin typeface="Trebuchet MS"/>
              <a:cs typeface="Trebuchet M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8288000" cy="10287000"/>
          </a:xfrm>
          <a:custGeom>
            <a:avLst/>
            <a:gdLst/>
            <a:ahLst/>
            <a:cxnLst/>
            <a:rect l="l" t="t" r="r" b="b"/>
            <a:pathLst>
              <a:path w="18288000" h="10287000">
                <a:moveTo>
                  <a:pt x="18287998" y="10286999"/>
                </a:moveTo>
                <a:lnTo>
                  <a:pt x="0" y="10286999"/>
                </a:lnTo>
                <a:lnTo>
                  <a:pt x="0" y="0"/>
                </a:lnTo>
                <a:lnTo>
                  <a:pt x="18287998" y="0"/>
                </a:lnTo>
                <a:lnTo>
                  <a:pt x="18287998" y="10286999"/>
                </a:lnTo>
                <a:close/>
              </a:path>
            </a:pathLst>
          </a:custGeom>
          <a:solidFill>
            <a:srgbClr val="374666"/>
          </a:solidFill>
        </p:spPr>
        <p:txBody>
          <a:bodyPr wrap="square" lIns="0" tIns="0" rIns="0" bIns="0" rtlCol="0"/>
          <a:lstStyle/>
          <a:p>
            <a:endParaRPr/>
          </a:p>
        </p:txBody>
      </p:sp>
      <p:grpSp>
        <p:nvGrpSpPr>
          <p:cNvPr id="3" name="object 3"/>
          <p:cNvGrpSpPr/>
          <p:nvPr/>
        </p:nvGrpSpPr>
        <p:grpSpPr>
          <a:xfrm>
            <a:off x="1143000" y="762000"/>
            <a:ext cx="16002000" cy="8763000"/>
            <a:chOff x="1143000" y="762000"/>
            <a:chExt cx="16002000" cy="8763000"/>
          </a:xfrm>
        </p:grpSpPr>
        <p:sp>
          <p:nvSpPr>
            <p:cNvPr id="4" name="object 4"/>
            <p:cNvSpPr/>
            <p:nvPr/>
          </p:nvSpPr>
          <p:spPr>
            <a:xfrm>
              <a:off x="1143000" y="1143000"/>
              <a:ext cx="16002000" cy="8382000"/>
            </a:xfrm>
            <a:custGeom>
              <a:avLst/>
              <a:gdLst/>
              <a:ahLst/>
              <a:cxnLst/>
              <a:rect l="l" t="t" r="r" b="b"/>
              <a:pathLst>
                <a:path w="16002000" h="8382000">
                  <a:moveTo>
                    <a:pt x="15763873" y="8381999"/>
                  </a:moveTo>
                  <a:lnTo>
                    <a:pt x="238124" y="8381999"/>
                  </a:lnTo>
                  <a:lnTo>
                    <a:pt x="191452" y="8377381"/>
                  </a:lnTo>
                  <a:lnTo>
                    <a:pt x="146998" y="8363873"/>
                  </a:lnTo>
                  <a:lnTo>
                    <a:pt x="106013" y="8341991"/>
                  </a:lnTo>
                  <a:lnTo>
                    <a:pt x="69745" y="8312254"/>
                  </a:lnTo>
                  <a:lnTo>
                    <a:pt x="40007" y="8275986"/>
                  </a:lnTo>
                  <a:lnTo>
                    <a:pt x="18126" y="8235000"/>
                  </a:lnTo>
                  <a:lnTo>
                    <a:pt x="4617" y="8190547"/>
                  </a:lnTo>
                  <a:lnTo>
                    <a:pt x="0" y="8143874"/>
                  </a:lnTo>
                  <a:lnTo>
                    <a:pt x="0" y="238124"/>
                  </a:lnTo>
                  <a:lnTo>
                    <a:pt x="4617" y="191452"/>
                  </a:lnTo>
                  <a:lnTo>
                    <a:pt x="18126" y="146998"/>
                  </a:lnTo>
                  <a:lnTo>
                    <a:pt x="40007" y="106013"/>
                  </a:lnTo>
                  <a:lnTo>
                    <a:pt x="69745" y="69745"/>
                  </a:lnTo>
                  <a:lnTo>
                    <a:pt x="106013" y="40007"/>
                  </a:lnTo>
                  <a:lnTo>
                    <a:pt x="146998" y="18126"/>
                  </a:lnTo>
                  <a:lnTo>
                    <a:pt x="191452" y="4617"/>
                  </a:lnTo>
                  <a:lnTo>
                    <a:pt x="238124" y="0"/>
                  </a:lnTo>
                  <a:lnTo>
                    <a:pt x="15763873" y="0"/>
                  </a:lnTo>
                  <a:lnTo>
                    <a:pt x="15810546" y="4617"/>
                  </a:lnTo>
                  <a:lnTo>
                    <a:pt x="15855000" y="18126"/>
                  </a:lnTo>
                  <a:lnTo>
                    <a:pt x="15895985" y="40007"/>
                  </a:lnTo>
                  <a:lnTo>
                    <a:pt x="15932253" y="69745"/>
                  </a:lnTo>
                  <a:lnTo>
                    <a:pt x="15961990" y="106013"/>
                  </a:lnTo>
                  <a:lnTo>
                    <a:pt x="15983872" y="146998"/>
                  </a:lnTo>
                  <a:lnTo>
                    <a:pt x="15997380" y="191452"/>
                  </a:lnTo>
                  <a:lnTo>
                    <a:pt x="16001998" y="238124"/>
                  </a:lnTo>
                  <a:lnTo>
                    <a:pt x="16001998" y="8143874"/>
                  </a:lnTo>
                  <a:lnTo>
                    <a:pt x="15997380" y="8190547"/>
                  </a:lnTo>
                  <a:lnTo>
                    <a:pt x="15983872" y="8235000"/>
                  </a:lnTo>
                  <a:lnTo>
                    <a:pt x="15961990" y="8275986"/>
                  </a:lnTo>
                  <a:lnTo>
                    <a:pt x="15932253" y="8312254"/>
                  </a:lnTo>
                  <a:lnTo>
                    <a:pt x="15895985" y="8341991"/>
                  </a:lnTo>
                  <a:lnTo>
                    <a:pt x="15855000" y="8363873"/>
                  </a:lnTo>
                  <a:lnTo>
                    <a:pt x="15810546" y="8377381"/>
                  </a:lnTo>
                  <a:lnTo>
                    <a:pt x="15763873" y="8381999"/>
                  </a:lnTo>
                  <a:close/>
                </a:path>
              </a:pathLst>
            </a:custGeom>
            <a:solidFill>
              <a:srgbClr val="FFFFFF"/>
            </a:solidFill>
          </p:spPr>
          <p:txBody>
            <a:bodyPr wrap="square" lIns="0" tIns="0" rIns="0" bIns="0" rtlCol="0"/>
            <a:lstStyle/>
            <a:p>
              <a:endParaRPr/>
            </a:p>
          </p:txBody>
        </p:sp>
        <p:sp>
          <p:nvSpPr>
            <p:cNvPr id="5" name="object 5"/>
            <p:cNvSpPr/>
            <p:nvPr/>
          </p:nvSpPr>
          <p:spPr>
            <a:xfrm>
              <a:off x="1714500" y="762000"/>
              <a:ext cx="7236459" cy="2095500"/>
            </a:xfrm>
            <a:custGeom>
              <a:avLst/>
              <a:gdLst/>
              <a:ahLst/>
              <a:cxnLst/>
              <a:rect l="l" t="t" r="r" b="b"/>
              <a:pathLst>
                <a:path w="7236459" h="2095500">
                  <a:moveTo>
                    <a:pt x="7000876" y="2095499"/>
                  </a:moveTo>
                  <a:lnTo>
                    <a:pt x="238122" y="2095499"/>
                  </a:lnTo>
                  <a:lnTo>
                    <a:pt x="191452" y="2090882"/>
                  </a:lnTo>
                  <a:lnTo>
                    <a:pt x="146998" y="2077373"/>
                  </a:lnTo>
                  <a:lnTo>
                    <a:pt x="106013" y="2055492"/>
                  </a:lnTo>
                  <a:lnTo>
                    <a:pt x="69745" y="2025754"/>
                  </a:lnTo>
                  <a:lnTo>
                    <a:pt x="40007" y="1989486"/>
                  </a:lnTo>
                  <a:lnTo>
                    <a:pt x="18126" y="1948501"/>
                  </a:lnTo>
                  <a:lnTo>
                    <a:pt x="4617" y="1904047"/>
                  </a:lnTo>
                  <a:lnTo>
                    <a:pt x="0" y="1857375"/>
                  </a:lnTo>
                  <a:lnTo>
                    <a:pt x="0" y="238124"/>
                  </a:lnTo>
                  <a:lnTo>
                    <a:pt x="4617" y="191452"/>
                  </a:lnTo>
                  <a:lnTo>
                    <a:pt x="18126" y="146998"/>
                  </a:lnTo>
                  <a:lnTo>
                    <a:pt x="40007" y="106013"/>
                  </a:lnTo>
                  <a:lnTo>
                    <a:pt x="69745" y="69745"/>
                  </a:lnTo>
                  <a:lnTo>
                    <a:pt x="106013" y="40007"/>
                  </a:lnTo>
                  <a:lnTo>
                    <a:pt x="146998" y="18126"/>
                  </a:lnTo>
                  <a:lnTo>
                    <a:pt x="191452" y="4617"/>
                  </a:lnTo>
                  <a:lnTo>
                    <a:pt x="238124" y="0"/>
                  </a:lnTo>
                  <a:lnTo>
                    <a:pt x="7000874" y="0"/>
                  </a:lnTo>
                  <a:lnTo>
                    <a:pt x="7047547" y="4617"/>
                  </a:lnTo>
                  <a:lnTo>
                    <a:pt x="7092000" y="18126"/>
                  </a:lnTo>
                  <a:lnTo>
                    <a:pt x="7132986" y="40007"/>
                  </a:lnTo>
                  <a:lnTo>
                    <a:pt x="7169254" y="69745"/>
                  </a:lnTo>
                  <a:lnTo>
                    <a:pt x="7198991" y="106013"/>
                  </a:lnTo>
                  <a:lnTo>
                    <a:pt x="7220873" y="146998"/>
                  </a:lnTo>
                  <a:lnTo>
                    <a:pt x="7234381" y="191452"/>
                  </a:lnTo>
                  <a:lnTo>
                    <a:pt x="7236023" y="208045"/>
                  </a:lnTo>
                  <a:lnTo>
                    <a:pt x="7236023" y="1887454"/>
                  </a:lnTo>
                  <a:lnTo>
                    <a:pt x="7220873" y="1948501"/>
                  </a:lnTo>
                  <a:lnTo>
                    <a:pt x="7198991" y="1989486"/>
                  </a:lnTo>
                  <a:lnTo>
                    <a:pt x="7169254" y="2025754"/>
                  </a:lnTo>
                  <a:lnTo>
                    <a:pt x="7132986" y="2055492"/>
                  </a:lnTo>
                  <a:lnTo>
                    <a:pt x="7092000" y="2077373"/>
                  </a:lnTo>
                  <a:lnTo>
                    <a:pt x="7047547" y="2090882"/>
                  </a:lnTo>
                  <a:lnTo>
                    <a:pt x="7000876" y="2095499"/>
                  </a:lnTo>
                  <a:close/>
                </a:path>
              </a:pathLst>
            </a:custGeom>
            <a:solidFill>
              <a:srgbClr val="F1C748"/>
            </a:solidFill>
          </p:spPr>
          <p:txBody>
            <a:bodyPr wrap="square" lIns="0" tIns="0" rIns="0" bIns="0" rtlCol="0"/>
            <a:lstStyle/>
            <a:p>
              <a:endParaRPr/>
            </a:p>
          </p:txBody>
        </p:sp>
      </p:grpSp>
      <p:sp>
        <p:nvSpPr>
          <p:cNvPr id="6" name="object 6"/>
          <p:cNvSpPr txBox="1">
            <a:spLocks noGrp="1"/>
          </p:cNvSpPr>
          <p:nvPr>
            <p:ph type="title"/>
          </p:nvPr>
        </p:nvSpPr>
        <p:spPr>
          <a:xfrm>
            <a:off x="2340718" y="971613"/>
            <a:ext cx="5986780" cy="1482725"/>
          </a:xfrm>
          <a:prstGeom prst="rect">
            <a:avLst/>
          </a:prstGeom>
        </p:spPr>
        <p:txBody>
          <a:bodyPr vert="horz" wrap="square" lIns="0" tIns="90805" rIns="0" bIns="0" rtlCol="0">
            <a:spAutoFit/>
          </a:bodyPr>
          <a:lstStyle/>
          <a:p>
            <a:pPr marL="12700" marR="5080" indent="623570">
              <a:lnSpc>
                <a:spcPts val="5480"/>
              </a:lnSpc>
              <a:spcBef>
                <a:spcPts val="715"/>
              </a:spcBef>
            </a:pPr>
            <a:r>
              <a:rPr sz="5000" spc="-125" dirty="0"/>
              <a:t>K</a:t>
            </a:r>
            <a:r>
              <a:rPr sz="5000" spc="-100" dirty="0"/>
              <a:t>i</a:t>
            </a:r>
            <a:r>
              <a:rPr sz="5000" spc="730" dirty="0"/>
              <a:t>t</a:t>
            </a:r>
            <a:r>
              <a:rPr sz="5000" spc="-190" dirty="0"/>
              <a:t>o</a:t>
            </a:r>
            <a:r>
              <a:rPr sz="5000" spc="-210" dirty="0"/>
              <a:t>s</a:t>
            </a:r>
            <a:r>
              <a:rPr sz="5000" spc="-555" dirty="0"/>
              <a:t> </a:t>
            </a:r>
            <a:r>
              <a:rPr sz="5000" spc="-165" dirty="0"/>
              <a:t>g</a:t>
            </a:r>
            <a:r>
              <a:rPr sz="5000" spc="575" dirty="0"/>
              <a:t>r</a:t>
            </a:r>
            <a:r>
              <a:rPr sz="5000" spc="265" dirty="0"/>
              <a:t>a</a:t>
            </a:r>
            <a:r>
              <a:rPr sz="5000" spc="-260" dirty="0"/>
              <a:t>n</a:t>
            </a:r>
            <a:r>
              <a:rPr sz="5000" spc="-170" dirty="0"/>
              <a:t>d</a:t>
            </a:r>
            <a:r>
              <a:rPr sz="5000" spc="-100" dirty="0"/>
              <a:t>i</a:t>
            </a:r>
            <a:r>
              <a:rPr sz="5000" spc="-260" dirty="0"/>
              <a:t>n</a:t>
            </a:r>
            <a:r>
              <a:rPr sz="5000" spc="20" dirty="0"/>
              <a:t>ė</a:t>
            </a:r>
            <a:r>
              <a:rPr sz="5000" spc="-140" dirty="0"/>
              <a:t>s  </a:t>
            </a:r>
            <a:r>
              <a:rPr sz="5000" spc="-215" dirty="0"/>
              <a:t>s</a:t>
            </a:r>
            <a:r>
              <a:rPr sz="5000" spc="-260" dirty="0"/>
              <a:t>u</a:t>
            </a:r>
            <a:r>
              <a:rPr sz="5000" spc="-170" dirty="0"/>
              <a:t>d</a:t>
            </a:r>
            <a:r>
              <a:rPr sz="5000" spc="20" dirty="0"/>
              <a:t>e</a:t>
            </a:r>
            <a:r>
              <a:rPr sz="5000" spc="-170" dirty="0"/>
              <a:t>d</a:t>
            </a:r>
            <a:r>
              <a:rPr sz="5000" spc="265" dirty="0"/>
              <a:t>a</a:t>
            </a:r>
            <a:r>
              <a:rPr sz="5000" spc="-145" dirty="0"/>
              <a:t>m</a:t>
            </a:r>
            <a:r>
              <a:rPr sz="5000" spc="-190" dirty="0"/>
              <a:t>o</a:t>
            </a:r>
            <a:r>
              <a:rPr sz="5000" spc="-215" dirty="0"/>
              <a:t>s</a:t>
            </a:r>
            <a:r>
              <a:rPr sz="5000" spc="-100" dirty="0"/>
              <a:t>i</a:t>
            </a:r>
            <a:r>
              <a:rPr sz="5000" spc="-190" dirty="0"/>
              <a:t>o</a:t>
            </a:r>
            <a:r>
              <a:rPr sz="5000" spc="-210" dirty="0"/>
              <a:t>s</a:t>
            </a:r>
            <a:r>
              <a:rPr sz="5000" spc="-555" dirty="0"/>
              <a:t> </a:t>
            </a:r>
            <a:r>
              <a:rPr sz="5000" spc="-170" dirty="0"/>
              <a:t>d</a:t>
            </a:r>
            <a:r>
              <a:rPr sz="5000" spc="265" dirty="0"/>
              <a:t>a</a:t>
            </a:r>
            <a:r>
              <a:rPr sz="5000" spc="-120" dirty="0"/>
              <a:t>l</a:t>
            </a:r>
            <a:r>
              <a:rPr sz="5000" spc="10" dirty="0"/>
              <a:t>y</a:t>
            </a:r>
            <a:r>
              <a:rPr sz="5000" spc="-210" dirty="0"/>
              <a:t>s</a:t>
            </a:r>
            <a:endParaRPr sz="5000"/>
          </a:p>
        </p:txBody>
      </p:sp>
      <p:sp>
        <p:nvSpPr>
          <p:cNvPr id="7" name="object 7"/>
          <p:cNvSpPr/>
          <p:nvPr/>
        </p:nvSpPr>
        <p:spPr>
          <a:xfrm>
            <a:off x="2476575" y="4953000"/>
            <a:ext cx="3048000" cy="704850"/>
          </a:xfrm>
          <a:custGeom>
            <a:avLst/>
            <a:gdLst/>
            <a:ahLst/>
            <a:cxnLst/>
            <a:rect l="l" t="t" r="r" b="b"/>
            <a:pathLst>
              <a:path w="3048000" h="704850">
                <a:moveTo>
                  <a:pt x="2809799" y="704849"/>
                </a:moveTo>
                <a:lnTo>
                  <a:pt x="238049" y="704849"/>
                </a:lnTo>
                <a:lnTo>
                  <a:pt x="191377" y="700231"/>
                </a:lnTo>
                <a:lnTo>
                  <a:pt x="146923" y="686723"/>
                </a:lnTo>
                <a:lnTo>
                  <a:pt x="105938" y="664841"/>
                </a:lnTo>
                <a:lnTo>
                  <a:pt x="69670" y="635104"/>
                </a:lnTo>
                <a:lnTo>
                  <a:pt x="39932" y="598836"/>
                </a:lnTo>
                <a:lnTo>
                  <a:pt x="18051" y="557850"/>
                </a:lnTo>
                <a:lnTo>
                  <a:pt x="4542" y="513397"/>
                </a:lnTo>
                <a:lnTo>
                  <a:pt x="0" y="467483"/>
                </a:lnTo>
                <a:lnTo>
                  <a:pt x="0" y="237365"/>
                </a:lnTo>
                <a:lnTo>
                  <a:pt x="4542" y="191451"/>
                </a:lnTo>
                <a:lnTo>
                  <a:pt x="18051" y="146998"/>
                </a:lnTo>
                <a:lnTo>
                  <a:pt x="39932" y="106012"/>
                </a:lnTo>
                <a:lnTo>
                  <a:pt x="69670" y="69744"/>
                </a:lnTo>
                <a:lnTo>
                  <a:pt x="105938" y="40007"/>
                </a:lnTo>
                <a:lnTo>
                  <a:pt x="146923" y="18125"/>
                </a:lnTo>
                <a:lnTo>
                  <a:pt x="191377" y="4617"/>
                </a:lnTo>
                <a:lnTo>
                  <a:pt x="238045" y="0"/>
                </a:lnTo>
                <a:lnTo>
                  <a:pt x="2809804" y="0"/>
                </a:lnTo>
                <a:lnTo>
                  <a:pt x="2856472" y="4617"/>
                </a:lnTo>
                <a:lnTo>
                  <a:pt x="2900926" y="18125"/>
                </a:lnTo>
                <a:lnTo>
                  <a:pt x="2941911" y="40007"/>
                </a:lnTo>
                <a:lnTo>
                  <a:pt x="2978179" y="69744"/>
                </a:lnTo>
                <a:lnTo>
                  <a:pt x="3007917" y="106012"/>
                </a:lnTo>
                <a:lnTo>
                  <a:pt x="3029798" y="146998"/>
                </a:lnTo>
                <a:lnTo>
                  <a:pt x="3043307" y="191451"/>
                </a:lnTo>
                <a:lnTo>
                  <a:pt x="3047849" y="237365"/>
                </a:lnTo>
                <a:lnTo>
                  <a:pt x="3047849" y="467483"/>
                </a:lnTo>
                <a:lnTo>
                  <a:pt x="3043307" y="513397"/>
                </a:lnTo>
                <a:lnTo>
                  <a:pt x="3029798" y="557850"/>
                </a:lnTo>
                <a:lnTo>
                  <a:pt x="3007917" y="598836"/>
                </a:lnTo>
                <a:lnTo>
                  <a:pt x="2978179" y="635104"/>
                </a:lnTo>
                <a:lnTo>
                  <a:pt x="2941911" y="664841"/>
                </a:lnTo>
                <a:lnTo>
                  <a:pt x="2900926" y="686723"/>
                </a:lnTo>
                <a:lnTo>
                  <a:pt x="2856472" y="700231"/>
                </a:lnTo>
                <a:lnTo>
                  <a:pt x="2809799" y="704849"/>
                </a:lnTo>
                <a:close/>
              </a:path>
            </a:pathLst>
          </a:custGeom>
          <a:solidFill>
            <a:srgbClr val="C7CCC6"/>
          </a:solidFill>
        </p:spPr>
        <p:txBody>
          <a:bodyPr wrap="square" lIns="0" tIns="0" rIns="0" bIns="0" rtlCol="0"/>
          <a:lstStyle/>
          <a:p>
            <a:endParaRPr/>
          </a:p>
        </p:txBody>
      </p:sp>
      <p:sp>
        <p:nvSpPr>
          <p:cNvPr id="8" name="object 8"/>
          <p:cNvSpPr txBox="1"/>
          <p:nvPr/>
        </p:nvSpPr>
        <p:spPr>
          <a:xfrm>
            <a:off x="3415407" y="5080031"/>
            <a:ext cx="1170305" cy="406400"/>
          </a:xfrm>
          <a:prstGeom prst="rect">
            <a:avLst/>
          </a:prstGeom>
        </p:spPr>
        <p:txBody>
          <a:bodyPr vert="horz" wrap="square" lIns="0" tIns="12700" rIns="0" bIns="0" rtlCol="0">
            <a:spAutoFit/>
          </a:bodyPr>
          <a:lstStyle/>
          <a:p>
            <a:pPr marL="12700">
              <a:lnSpc>
                <a:spcPct val="100000"/>
              </a:lnSpc>
              <a:spcBef>
                <a:spcPts val="100"/>
              </a:spcBef>
            </a:pPr>
            <a:r>
              <a:rPr sz="2500" spc="80" dirty="0">
                <a:latin typeface="Tahoma"/>
                <a:cs typeface="Tahoma"/>
              </a:rPr>
              <a:t>baterija</a:t>
            </a:r>
            <a:endParaRPr sz="2500">
              <a:latin typeface="Tahoma"/>
              <a:cs typeface="Tahoma"/>
            </a:endParaRPr>
          </a:p>
        </p:txBody>
      </p:sp>
      <p:sp>
        <p:nvSpPr>
          <p:cNvPr id="9" name="object 9"/>
          <p:cNvSpPr/>
          <p:nvPr/>
        </p:nvSpPr>
        <p:spPr>
          <a:xfrm>
            <a:off x="7481647" y="4953000"/>
            <a:ext cx="3185795" cy="704850"/>
          </a:xfrm>
          <a:custGeom>
            <a:avLst/>
            <a:gdLst/>
            <a:ahLst/>
            <a:cxnLst/>
            <a:rect l="l" t="t" r="r" b="b"/>
            <a:pathLst>
              <a:path w="3185795" h="704850">
                <a:moveTo>
                  <a:pt x="2948227" y="704849"/>
                </a:moveTo>
                <a:lnTo>
                  <a:pt x="238124" y="704849"/>
                </a:lnTo>
                <a:lnTo>
                  <a:pt x="191452" y="700231"/>
                </a:lnTo>
                <a:lnTo>
                  <a:pt x="146998" y="686723"/>
                </a:lnTo>
                <a:lnTo>
                  <a:pt x="106012" y="664841"/>
                </a:lnTo>
                <a:lnTo>
                  <a:pt x="69745" y="635104"/>
                </a:lnTo>
                <a:lnTo>
                  <a:pt x="40007" y="598836"/>
                </a:lnTo>
                <a:lnTo>
                  <a:pt x="18126" y="557850"/>
                </a:lnTo>
                <a:lnTo>
                  <a:pt x="4617" y="513397"/>
                </a:lnTo>
                <a:lnTo>
                  <a:pt x="0" y="466724"/>
                </a:lnTo>
                <a:lnTo>
                  <a:pt x="0" y="238124"/>
                </a:lnTo>
                <a:lnTo>
                  <a:pt x="4617" y="191451"/>
                </a:lnTo>
                <a:lnTo>
                  <a:pt x="18126" y="146998"/>
                </a:lnTo>
                <a:lnTo>
                  <a:pt x="40007" y="106012"/>
                </a:lnTo>
                <a:lnTo>
                  <a:pt x="69745" y="69744"/>
                </a:lnTo>
                <a:lnTo>
                  <a:pt x="106012" y="40007"/>
                </a:lnTo>
                <a:lnTo>
                  <a:pt x="146998" y="18125"/>
                </a:lnTo>
                <a:lnTo>
                  <a:pt x="191452" y="4617"/>
                </a:lnTo>
                <a:lnTo>
                  <a:pt x="238120" y="0"/>
                </a:lnTo>
                <a:lnTo>
                  <a:pt x="2948231" y="0"/>
                </a:lnTo>
                <a:lnTo>
                  <a:pt x="2994900" y="4617"/>
                </a:lnTo>
                <a:lnTo>
                  <a:pt x="3039353" y="18125"/>
                </a:lnTo>
                <a:lnTo>
                  <a:pt x="3080339" y="40007"/>
                </a:lnTo>
                <a:lnTo>
                  <a:pt x="3116606" y="69744"/>
                </a:lnTo>
                <a:lnTo>
                  <a:pt x="3146344" y="106012"/>
                </a:lnTo>
                <a:lnTo>
                  <a:pt x="3168225" y="146998"/>
                </a:lnTo>
                <a:lnTo>
                  <a:pt x="3181734" y="191451"/>
                </a:lnTo>
                <a:lnTo>
                  <a:pt x="3185591" y="230434"/>
                </a:lnTo>
                <a:lnTo>
                  <a:pt x="3185591" y="474414"/>
                </a:lnTo>
                <a:lnTo>
                  <a:pt x="3181734" y="513397"/>
                </a:lnTo>
                <a:lnTo>
                  <a:pt x="3168225" y="557850"/>
                </a:lnTo>
                <a:lnTo>
                  <a:pt x="3146344" y="598836"/>
                </a:lnTo>
                <a:lnTo>
                  <a:pt x="3116606" y="635104"/>
                </a:lnTo>
                <a:lnTo>
                  <a:pt x="3080339" y="664841"/>
                </a:lnTo>
                <a:lnTo>
                  <a:pt x="3039353" y="686723"/>
                </a:lnTo>
                <a:lnTo>
                  <a:pt x="2994900" y="700231"/>
                </a:lnTo>
                <a:lnTo>
                  <a:pt x="2948227" y="704849"/>
                </a:lnTo>
                <a:close/>
              </a:path>
            </a:pathLst>
          </a:custGeom>
          <a:solidFill>
            <a:srgbClr val="C7CCC6"/>
          </a:solidFill>
        </p:spPr>
        <p:txBody>
          <a:bodyPr wrap="square" lIns="0" tIns="0" rIns="0" bIns="0" rtlCol="0"/>
          <a:lstStyle/>
          <a:p>
            <a:endParaRPr/>
          </a:p>
        </p:txBody>
      </p:sp>
      <p:sp>
        <p:nvSpPr>
          <p:cNvPr id="10" name="object 10"/>
          <p:cNvSpPr txBox="1"/>
          <p:nvPr/>
        </p:nvSpPr>
        <p:spPr>
          <a:xfrm>
            <a:off x="7590540" y="5080031"/>
            <a:ext cx="2968625" cy="406400"/>
          </a:xfrm>
          <a:prstGeom prst="rect">
            <a:avLst/>
          </a:prstGeom>
        </p:spPr>
        <p:txBody>
          <a:bodyPr vert="horz" wrap="square" lIns="0" tIns="12700" rIns="0" bIns="0" rtlCol="0">
            <a:spAutoFit/>
          </a:bodyPr>
          <a:lstStyle/>
          <a:p>
            <a:pPr marL="12700">
              <a:lnSpc>
                <a:spcPct val="100000"/>
              </a:lnSpc>
              <a:spcBef>
                <a:spcPts val="100"/>
              </a:spcBef>
            </a:pPr>
            <a:r>
              <a:rPr sz="2500" spc="105" dirty="0">
                <a:latin typeface="Tahoma"/>
                <a:cs typeface="Tahoma"/>
              </a:rPr>
              <a:t>išjungtas</a:t>
            </a:r>
            <a:r>
              <a:rPr sz="2500" spc="-195" dirty="0">
                <a:latin typeface="Tahoma"/>
                <a:cs typeface="Tahoma"/>
              </a:rPr>
              <a:t> </a:t>
            </a:r>
            <a:r>
              <a:rPr sz="2500" spc="100" dirty="0">
                <a:latin typeface="Tahoma"/>
                <a:cs typeface="Tahoma"/>
              </a:rPr>
              <a:t>jungtukas</a:t>
            </a:r>
            <a:endParaRPr sz="2500">
              <a:latin typeface="Tahoma"/>
              <a:cs typeface="Tahoma"/>
            </a:endParaRPr>
          </a:p>
        </p:txBody>
      </p:sp>
      <p:sp>
        <p:nvSpPr>
          <p:cNvPr id="11" name="object 11"/>
          <p:cNvSpPr/>
          <p:nvPr/>
        </p:nvSpPr>
        <p:spPr>
          <a:xfrm>
            <a:off x="12763576" y="4953000"/>
            <a:ext cx="3048000" cy="704850"/>
          </a:xfrm>
          <a:custGeom>
            <a:avLst/>
            <a:gdLst/>
            <a:ahLst/>
            <a:cxnLst/>
            <a:rect l="l" t="t" r="r" b="b"/>
            <a:pathLst>
              <a:path w="3048000" h="704850">
                <a:moveTo>
                  <a:pt x="2809799" y="704849"/>
                </a:moveTo>
                <a:lnTo>
                  <a:pt x="238049" y="704849"/>
                </a:lnTo>
                <a:lnTo>
                  <a:pt x="191376" y="700231"/>
                </a:lnTo>
                <a:lnTo>
                  <a:pt x="146922" y="686723"/>
                </a:lnTo>
                <a:lnTo>
                  <a:pt x="105937" y="664841"/>
                </a:lnTo>
                <a:lnTo>
                  <a:pt x="69669" y="635104"/>
                </a:lnTo>
                <a:lnTo>
                  <a:pt x="39931" y="598836"/>
                </a:lnTo>
                <a:lnTo>
                  <a:pt x="18050" y="557850"/>
                </a:lnTo>
                <a:lnTo>
                  <a:pt x="4541" y="513397"/>
                </a:lnTo>
                <a:lnTo>
                  <a:pt x="0" y="467491"/>
                </a:lnTo>
                <a:lnTo>
                  <a:pt x="0" y="237357"/>
                </a:lnTo>
                <a:lnTo>
                  <a:pt x="4541" y="191451"/>
                </a:lnTo>
                <a:lnTo>
                  <a:pt x="18050" y="146998"/>
                </a:lnTo>
                <a:lnTo>
                  <a:pt x="39931" y="106012"/>
                </a:lnTo>
                <a:lnTo>
                  <a:pt x="69669" y="69744"/>
                </a:lnTo>
                <a:lnTo>
                  <a:pt x="105937" y="40007"/>
                </a:lnTo>
                <a:lnTo>
                  <a:pt x="146922" y="18125"/>
                </a:lnTo>
                <a:lnTo>
                  <a:pt x="191376" y="4617"/>
                </a:lnTo>
                <a:lnTo>
                  <a:pt x="238044" y="0"/>
                </a:lnTo>
                <a:lnTo>
                  <a:pt x="2809803" y="0"/>
                </a:lnTo>
                <a:lnTo>
                  <a:pt x="2856472" y="4617"/>
                </a:lnTo>
                <a:lnTo>
                  <a:pt x="2900925" y="18125"/>
                </a:lnTo>
                <a:lnTo>
                  <a:pt x="2941910" y="40007"/>
                </a:lnTo>
                <a:lnTo>
                  <a:pt x="2978178" y="69744"/>
                </a:lnTo>
                <a:lnTo>
                  <a:pt x="3007916" y="106012"/>
                </a:lnTo>
                <a:lnTo>
                  <a:pt x="3029797" y="146998"/>
                </a:lnTo>
                <a:lnTo>
                  <a:pt x="3043306" y="191451"/>
                </a:lnTo>
                <a:lnTo>
                  <a:pt x="3047848" y="237357"/>
                </a:lnTo>
                <a:lnTo>
                  <a:pt x="3047848" y="467491"/>
                </a:lnTo>
                <a:lnTo>
                  <a:pt x="3043306" y="513397"/>
                </a:lnTo>
                <a:lnTo>
                  <a:pt x="3029797" y="557850"/>
                </a:lnTo>
                <a:lnTo>
                  <a:pt x="3007916" y="598836"/>
                </a:lnTo>
                <a:lnTo>
                  <a:pt x="2978178" y="635104"/>
                </a:lnTo>
                <a:lnTo>
                  <a:pt x="2941910" y="664841"/>
                </a:lnTo>
                <a:lnTo>
                  <a:pt x="2900925" y="686723"/>
                </a:lnTo>
                <a:lnTo>
                  <a:pt x="2856472" y="700231"/>
                </a:lnTo>
                <a:lnTo>
                  <a:pt x="2809799" y="704849"/>
                </a:lnTo>
                <a:close/>
              </a:path>
            </a:pathLst>
          </a:custGeom>
          <a:solidFill>
            <a:srgbClr val="C7CCC6"/>
          </a:solidFill>
        </p:spPr>
        <p:txBody>
          <a:bodyPr wrap="square" lIns="0" tIns="0" rIns="0" bIns="0" rtlCol="0"/>
          <a:lstStyle/>
          <a:p>
            <a:endParaRPr/>
          </a:p>
        </p:txBody>
      </p:sp>
      <p:sp>
        <p:nvSpPr>
          <p:cNvPr id="12" name="object 12"/>
          <p:cNvSpPr txBox="1"/>
          <p:nvPr/>
        </p:nvSpPr>
        <p:spPr>
          <a:xfrm>
            <a:off x="13530957" y="5080031"/>
            <a:ext cx="1513205" cy="406400"/>
          </a:xfrm>
          <a:prstGeom prst="rect">
            <a:avLst/>
          </a:prstGeom>
        </p:spPr>
        <p:txBody>
          <a:bodyPr vert="horz" wrap="square" lIns="0" tIns="12700" rIns="0" bIns="0" rtlCol="0">
            <a:spAutoFit/>
          </a:bodyPr>
          <a:lstStyle/>
          <a:p>
            <a:pPr marL="12700">
              <a:lnSpc>
                <a:spcPct val="100000"/>
              </a:lnSpc>
              <a:spcBef>
                <a:spcPts val="100"/>
              </a:spcBef>
            </a:pPr>
            <a:r>
              <a:rPr sz="2500" spc="-85" dirty="0">
                <a:latin typeface="Tahoma"/>
                <a:cs typeface="Tahoma"/>
              </a:rPr>
              <a:t>j</a:t>
            </a:r>
            <a:r>
              <a:rPr sz="2500" spc="85" dirty="0">
                <a:latin typeface="Tahoma"/>
                <a:cs typeface="Tahoma"/>
              </a:rPr>
              <a:t>u</a:t>
            </a:r>
            <a:r>
              <a:rPr sz="2500" spc="90" dirty="0">
                <a:latin typeface="Tahoma"/>
                <a:cs typeface="Tahoma"/>
              </a:rPr>
              <a:t>n</a:t>
            </a:r>
            <a:r>
              <a:rPr sz="2500" spc="155" dirty="0">
                <a:latin typeface="Tahoma"/>
                <a:cs typeface="Tahoma"/>
              </a:rPr>
              <a:t>g</a:t>
            </a:r>
            <a:r>
              <a:rPr sz="2500" spc="90" dirty="0">
                <a:latin typeface="Tahoma"/>
                <a:cs typeface="Tahoma"/>
              </a:rPr>
              <a:t>t</a:t>
            </a:r>
            <a:r>
              <a:rPr sz="2500" spc="85" dirty="0">
                <a:latin typeface="Tahoma"/>
                <a:cs typeface="Tahoma"/>
              </a:rPr>
              <a:t>u</a:t>
            </a:r>
            <a:r>
              <a:rPr sz="2500" spc="140" dirty="0">
                <a:latin typeface="Tahoma"/>
                <a:cs typeface="Tahoma"/>
              </a:rPr>
              <a:t>k</a:t>
            </a:r>
            <a:r>
              <a:rPr sz="2500" spc="105" dirty="0">
                <a:latin typeface="Tahoma"/>
                <a:cs typeface="Tahoma"/>
              </a:rPr>
              <a:t>a</a:t>
            </a:r>
            <a:r>
              <a:rPr sz="2500" spc="220" dirty="0">
                <a:latin typeface="Tahoma"/>
                <a:cs typeface="Tahoma"/>
              </a:rPr>
              <a:t>s</a:t>
            </a:r>
            <a:endParaRPr sz="2500">
              <a:latin typeface="Tahoma"/>
              <a:cs typeface="Tahoma"/>
            </a:endParaRPr>
          </a:p>
        </p:txBody>
      </p:sp>
      <p:sp>
        <p:nvSpPr>
          <p:cNvPr id="13" name="object 13"/>
          <p:cNvSpPr/>
          <p:nvPr/>
        </p:nvSpPr>
        <p:spPr>
          <a:xfrm>
            <a:off x="2476575" y="8096250"/>
            <a:ext cx="3048000" cy="704850"/>
          </a:xfrm>
          <a:custGeom>
            <a:avLst/>
            <a:gdLst/>
            <a:ahLst/>
            <a:cxnLst/>
            <a:rect l="l" t="t" r="r" b="b"/>
            <a:pathLst>
              <a:path w="3048000" h="704850">
                <a:moveTo>
                  <a:pt x="2809801" y="704849"/>
                </a:moveTo>
                <a:lnTo>
                  <a:pt x="238048" y="704849"/>
                </a:lnTo>
                <a:lnTo>
                  <a:pt x="191377" y="700232"/>
                </a:lnTo>
                <a:lnTo>
                  <a:pt x="146923" y="686723"/>
                </a:lnTo>
                <a:lnTo>
                  <a:pt x="105938" y="664842"/>
                </a:lnTo>
                <a:lnTo>
                  <a:pt x="69670" y="635104"/>
                </a:lnTo>
                <a:lnTo>
                  <a:pt x="39932" y="598836"/>
                </a:lnTo>
                <a:lnTo>
                  <a:pt x="18051" y="557851"/>
                </a:lnTo>
                <a:lnTo>
                  <a:pt x="4542" y="513397"/>
                </a:lnTo>
                <a:lnTo>
                  <a:pt x="0" y="467483"/>
                </a:lnTo>
                <a:lnTo>
                  <a:pt x="0" y="237366"/>
                </a:lnTo>
                <a:lnTo>
                  <a:pt x="4542" y="191452"/>
                </a:lnTo>
                <a:lnTo>
                  <a:pt x="18051" y="146998"/>
                </a:lnTo>
                <a:lnTo>
                  <a:pt x="39932" y="106012"/>
                </a:lnTo>
                <a:lnTo>
                  <a:pt x="69670" y="69745"/>
                </a:lnTo>
                <a:lnTo>
                  <a:pt x="105938" y="40007"/>
                </a:lnTo>
                <a:lnTo>
                  <a:pt x="146923" y="18126"/>
                </a:lnTo>
                <a:lnTo>
                  <a:pt x="191377" y="4617"/>
                </a:lnTo>
                <a:lnTo>
                  <a:pt x="238049" y="0"/>
                </a:lnTo>
                <a:lnTo>
                  <a:pt x="2809799" y="0"/>
                </a:lnTo>
                <a:lnTo>
                  <a:pt x="2856472" y="4617"/>
                </a:lnTo>
                <a:lnTo>
                  <a:pt x="2900926" y="18126"/>
                </a:lnTo>
                <a:lnTo>
                  <a:pt x="2941911" y="40007"/>
                </a:lnTo>
                <a:lnTo>
                  <a:pt x="2978179" y="69745"/>
                </a:lnTo>
                <a:lnTo>
                  <a:pt x="3007917" y="106012"/>
                </a:lnTo>
                <a:lnTo>
                  <a:pt x="3029798" y="146998"/>
                </a:lnTo>
                <a:lnTo>
                  <a:pt x="3043307" y="191452"/>
                </a:lnTo>
                <a:lnTo>
                  <a:pt x="3047849" y="237366"/>
                </a:lnTo>
                <a:lnTo>
                  <a:pt x="3047849" y="467483"/>
                </a:lnTo>
                <a:lnTo>
                  <a:pt x="3043307" y="513397"/>
                </a:lnTo>
                <a:lnTo>
                  <a:pt x="3029798" y="557851"/>
                </a:lnTo>
                <a:lnTo>
                  <a:pt x="3007917" y="598836"/>
                </a:lnTo>
                <a:lnTo>
                  <a:pt x="2978179" y="635104"/>
                </a:lnTo>
                <a:lnTo>
                  <a:pt x="2941911" y="664842"/>
                </a:lnTo>
                <a:lnTo>
                  <a:pt x="2900926" y="686723"/>
                </a:lnTo>
                <a:lnTo>
                  <a:pt x="2856472" y="700232"/>
                </a:lnTo>
                <a:lnTo>
                  <a:pt x="2809801" y="704849"/>
                </a:lnTo>
                <a:close/>
              </a:path>
            </a:pathLst>
          </a:custGeom>
          <a:solidFill>
            <a:srgbClr val="C7CCC6"/>
          </a:solidFill>
        </p:spPr>
        <p:txBody>
          <a:bodyPr wrap="square" lIns="0" tIns="0" rIns="0" bIns="0" rtlCol="0"/>
          <a:lstStyle/>
          <a:p>
            <a:endParaRPr/>
          </a:p>
        </p:txBody>
      </p:sp>
      <p:sp>
        <p:nvSpPr>
          <p:cNvPr id="14" name="object 14"/>
          <p:cNvSpPr txBox="1"/>
          <p:nvPr/>
        </p:nvSpPr>
        <p:spPr>
          <a:xfrm>
            <a:off x="3568551" y="8223281"/>
            <a:ext cx="864235" cy="406400"/>
          </a:xfrm>
          <a:prstGeom prst="rect">
            <a:avLst/>
          </a:prstGeom>
        </p:spPr>
        <p:txBody>
          <a:bodyPr vert="horz" wrap="square" lIns="0" tIns="12700" rIns="0" bIns="0" rtlCol="0">
            <a:spAutoFit/>
          </a:bodyPr>
          <a:lstStyle/>
          <a:p>
            <a:pPr marL="12700">
              <a:lnSpc>
                <a:spcPct val="100000"/>
              </a:lnSpc>
              <a:spcBef>
                <a:spcPts val="100"/>
              </a:spcBef>
            </a:pPr>
            <a:r>
              <a:rPr sz="2500" spc="165" dirty="0">
                <a:latin typeface="Tahoma"/>
                <a:cs typeface="Tahoma"/>
              </a:rPr>
              <a:t>v</a:t>
            </a:r>
            <a:r>
              <a:rPr sz="2500" spc="105" dirty="0">
                <a:latin typeface="Tahoma"/>
                <a:cs typeface="Tahoma"/>
              </a:rPr>
              <a:t>a</a:t>
            </a:r>
            <a:r>
              <a:rPr sz="2500" spc="55" dirty="0">
                <a:latin typeface="Tahoma"/>
                <a:cs typeface="Tahoma"/>
              </a:rPr>
              <a:t>r</a:t>
            </a:r>
            <a:r>
              <a:rPr sz="2500" spc="260" dirty="0">
                <a:latin typeface="Tahoma"/>
                <a:cs typeface="Tahoma"/>
              </a:rPr>
              <a:t>ž</a:t>
            </a:r>
            <a:r>
              <a:rPr sz="2500" spc="110" dirty="0">
                <a:latin typeface="Tahoma"/>
                <a:cs typeface="Tahoma"/>
              </a:rPr>
              <a:t>a</a:t>
            </a:r>
            <a:endParaRPr sz="2500">
              <a:latin typeface="Tahoma"/>
              <a:cs typeface="Tahoma"/>
            </a:endParaRPr>
          </a:p>
        </p:txBody>
      </p:sp>
      <p:sp>
        <p:nvSpPr>
          <p:cNvPr id="15" name="object 15"/>
          <p:cNvSpPr/>
          <p:nvPr/>
        </p:nvSpPr>
        <p:spPr>
          <a:xfrm>
            <a:off x="7620075" y="8096250"/>
            <a:ext cx="3048000" cy="704850"/>
          </a:xfrm>
          <a:custGeom>
            <a:avLst/>
            <a:gdLst/>
            <a:ahLst/>
            <a:cxnLst/>
            <a:rect l="l" t="t" r="r" b="b"/>
            <a:pathLst>
              <a:path w="3048000" h="704850">
                <a:moveTo>
                  <a:pt x="2809800" y="704849"/>
                </a:moveTo>
                <a:lnTo>
                  <a:pt x="238048" y="704849"/>
                </a:lnTo>
                <a:lnTo>
                  <a:pt x="191376" y="700232"/>
                </a:lnTo>
                <a:lnTo>
                  <a:pt x="146923" y="686723"/>
                </a:lnTo>
                <a:lnTo>
                  <a:pt x="105937" y="664842"/>
                </a:lnTo>
                <a:lnTo>
                  <a:pt x="69670" y="635104"/>
                </a:lnTo>
                <a:lnTo>
                  <a:pt x="39932" y="598836"/>
                </a:lnTo>
                <a:lnTo>
                  <a:pt x="18050" y="557851"/>
                </a:lnTo>
                <a:lnTo>
                  <a:pt x="4542" y="513397"/>
                </a:lnTo>
                <a:lnTo>
                  <a:pt x="0" y="467485"/>
                </a:lnTo>
                <a:lnTo>
                  <a:pt x="0" y="237364"/>
                </a:lnTo>
                <a:lnTo>
                  <a:pt x="4542" y="191452"/>
                </a:lnTo>
                <a:lnTo>
                  <a:pt x="18050" y="146998"/>
                </a:lnTo>
                <a:lnTo>
                  <a:pt x="39932" y="106012"/>
                </a:lnTo>
                <a:lnTo>
                  <a:pt x="69670" y="69745"/>
                </a:lnTo>
                <a:lnTo>
                  <a:pt x="105937" y="40007"/>
                </a:lnTo>
                <a:lnTo>
                  <a:pt x="146923" y="18126"/>
                </a:lnTo>
                <a:lnTo>
                  <a:pt x="191376" y="4617"/>
                </a:lnTo>
                <a:lnTo>
                  <a:pt x="238049" y="0"/>
                </a:lnTo>
                <a:lnTo>
                  <a:pt x="2809799" y="0"/>
                </a:lnTo>
                <a:lnTo>
                  <a:pt x="2856472" y="4617"/>
                </a:lnTo>
                <a:lnTo>
                  <a:pt x="2900926" y="18126"/>
                </a:lnTo>
                <a:lnTo>
                  <a:pt x="2941911" y="40007"/>
                </a:lnTo>
                <a:lnTo>
                  <a:pt x="2978179" y="69745"/>
                </a:lnTo>
                <a:lnTo>
                  <a:pt x="3007916" y="106012"/>
                </a:lnTo>
                <a:lnTo>
                  <a:pt x="3029798" y="146998"/>
                </a:lnTo>
                <a:lnTo>
                  <a:pt x="3043306" y="191452"/>
                </a:lnTo>
                <a:lnTo>
                  <a:pt x="3047849" y="237364"/>
                </a:lnTo>
                <a:lnTo>
                  <a:pt x="3047849" y="467485"/>
                </a:lnTo>
                <a:lnTo>
                  <a:pt x="3043306" y="513397"/>
                </a:lnTo>
                <a:lnTo>
                  <a:pt x="3029798" y="557851"/>
                </a:lnTo>
                <a:lnTo>
                  <a:pt x="3007916" y="598836"/>
                </a:lnTo>
                <a:lnTo>
                  <a:pt x="2978179" y="635104"/>
                </a:lnTo>
                <a:lnTo>
                  <a:pt x="2941911" y="664842"/>
                </a:lnTo>
                <a:lnTo>
                  <a:pt x="2900926" y="686723"/>
                </a:lnTo>
                <a:lnTo>
                  <a:pt x="2856472" y="700232"/>
                </a:lnTo>
                <a:lnTo>
                  <a:pt x="2809800" y="704849"/>
                </a:lnTo>
                <a:close/>
              </a:path>
            </a:pathLst>
          </a:custGeom>
          <a:solidFill>
            <a:srgbClr val="C7CCC6"/>
          </a:solidFill>
        </p:spPr>
        <p:txBody>
          <a:bodyPr wrap="square" lIns="0" tIns="0" rIns="0" bIns="0" rtlCol="0"/>
          <a:lstStyle/>
          <a:p>
            <a:endParaRPr/>
          </a:p>
        </p:txBody>
      </p:sp>
      <p:sp>
        <p:nvSpPr>
          <p:cNvPr id="16" name="object 16"/>
          <p:cNvSpPr txBox="1"/>
          <p:nvPr/>
        </p:nvSpPr>
        <p:spPr>
          <a:xfrm>
            <a:off x="8318251" y="8223281"/>
            <a:ext cx="1651635" cy="406400"/>
          </a:xfrm>
          <a:prstGeom prst="rect">
            <a:avLst/>
          </a:prstGeom>
        </p:spPr>
        <p:txBody>
          <a:bodyPr vert="horz" wrap="square" lIns="0" tIns="12700" rIns="0" bIns="0" rtlCol="0">
            <a:spAutoFit/>
          </a:bodyPr>
          <a:lstStyle/>
          <a:p>
            <a:pPr marL="12700">
              <a:lnSpc>
                <a:spcPct val="100000"/>
              </a:lnSpc>
              <a:spcBef>
                <a:spcPts val="100"/>
              </a:spcBef>
            </a:pPr>
            <a:r>
              <a:rPr sz="2500" spc="114" dirty="0">
                <a:latin typeface="Tahoma"/>
                <a:cs typeface="Tahoma"/>
              </a:rPr>
              <a:t>voltmetras</a:t>
            </a:r>
            <a:endParaRPr sz="2500">
              <a:latin typeface="Tahoma"/>
              <a:cs typeface="Tahoma"/>
            </a:endParaRPr>
          </a:p>
        </p:txBody>
      </p:sp>
      <p:sp>
        <p:nvSpPr>
          <p:cNvPr id="17" name="object 17"/>
          <p:cNvSpPr/>
          <p:nvPr/>
        </p:nvSpPr>
        <p:spPr>
          <a:xfrm>
            <a:off x="12763576" y="8096250"/>
            <a:ext cx="3048000" cy="704850"/>
          </a:xfrm>
          <a:custGeom>
            <a:avLst/>
            <a:gdLst/>
            <a:ahLst/>
            <a:cxnLst/>
            <a:rect l="l" t="t" r="r" b="b"/>
            <a:pathLst>
              <a:path w="3048000" h="704850">
                <a:moveTo>
                  <a:pt x="2809800" y="704849"/>
                </a:moveTo>
                <a:lnTo>
                  <a:pt x="238047" y="704849"/>
                </a:lnTo>
                <a:lnTo>
                  <a:pt x="191376" y="700232"/>
                </a:lnTo>
                <a:lnTo>
                  <a:pt x="146922" y="686723"/>
                </a:lnTo>
                <a:lnTo>
                  <a:pt x="105937" y="664842"/>
                </a:lnTo>
                <a:lnTo>
                  <a:pt x="69669" y="635104"/>
                </a:lnTo>
                <a:lnTo>
                  <a:pt x="39931" y="598836"/>
                </a:lnTo>
                <a:lnTo>
                  <a:pt x="18050" y="557851"/>
                </a:lnTo>
                <a:lnTo>
                  <a:pt x="4541" y="513397"/>
                </a:lnTo>
                <a:lnTo>
                  <a:pt x="0" y="467491"/>
                </a:lnTo>
                <a:lnTo>
                  <a:pt x="0" y="237358"/>
                </a:lnTo>
                <a:lnTo>
                  <a:pt x="4541" y="191452"/>
                </a:lnTo>
                <a:lnTo>
                  <a:pt x="18050" y="146998"/>
                </a:lnTo>
                <a:lnTo>
                  <a:pt x="39931" y="106012"/>
                </a:lnTo>
                <a:lnTo>
                  <a:pt x="69669" y="69745"/>
                </a:lnTo>
                <a:lnTo>
                  <a:pt x="105937" y="40007"/>
                </a:lnTo>
                <a:lnTo>
                  <a:pt x="146922" y="18126"/>
                </a:lnTo>
                <a:lnTo>
                  <a:pt x="191376" y="4617"/>
                </a:lnTo>
                <a:lnTo>
                  <a:pt x="238049" y="0"/>
                </a:lnTo>
                <a:lnTo>
                  <a:pt x="2809799" y="0"/>
                </a:lnTo>
                <a:lnTo>
                  <a:pt x="2856472" y="4617"/>
                </a:lnTo>
                <a:lnTo>
                  <a:pt x="2900925" y="18126"/>
                </a:lnTo>
                <a:lnTo>
                  <a:pt x="2941910" y="40007"/>
                </a:lnTo>
                <a:lnTo>
                  <a:pt x="2978178" y="69745"/>
                </a:lnTo>
                <a:lnTo>
                  <a:pt x="3007916" y="106012"/>
                </a:lnTo>
                <a:lnTo>
                  <a:pt x="3029797" y="146998"/>
                </a:lnTo>
                <a:lnTo>
                  <a:pt x="3043306" y="191452"/>
                </a:lnTo>
                <a:lnTo>
                  <a:pt x="3047848" y="237358"/>
                </a:lnTo>
                <a:lnTo>
                  <a:pt x="3047848" y="467491"/>
                </a:lnTo>
                <a:lnTo>
                  <a:pt x="3043306" y="513397"/>
                </a:lnTo>
                <a:lnTo>
                  <a:pt x="3029797" y="557851"/>
                </a:lnTo>
                <a:lnTo>
                  <a:pt x="3007916" y="598836"/>
                </a:lnTo>
                <a:lnTo>
                  <a:pt x="2978178" y="635104"/>
                </a:lnTo>
                <a:lnTo>
                  <a:pt x="2941910" y="664842"/>
                </a:lnTo>
                <a:lnTo>
                  <a:pt x="2900925" y="686723"/>
                </a:lnTo>
                <a:lnTo>
                  <a:pt x="2856472" y="700232"/>
                </a:lnTo>
                <a:lnTo>
                  <a:pt x="2809800" y="704849"/>
                </a:lnTo>
                <a:close/>
              </a:path>
            </a:pathLst>
          </a:custGeom>
          <a:solidFill>
            <a:srgbClr val="C7CCC6"/>
          </a:solidFill>
        </p:spPr>
        <p:txBody>
          <a:bodyPr wrap="square" lIns="0" tIns="0" rIns="0" bIns="0" rtlCol="0"/>
          <a:lstStyle/>
          <a:p>
            <a:endParaRPr/>
          </a:p>
        </p:txBody>
      </p:sp>
      <p:sp>
        <p:nvSpPr>
          <p:cNvPr id="18" name="object 18"/>
          <p:cNvSpPr txBox="1"/>
          <p:nvPr/>
        </p:nvSpPr>
        <p:spPr>
          <a:xfrm>
            <a:off x="13223626" y="8223281"/>
            <a:ext cx="2127885" cy="406400"/>
          </a:xfrm>
          <a:prstGeom prst="rect">
            <a:avLst/>
          </a:prstGeom>
        </p:spPr>
        <p:txBody>
          <a:bodyPr vert="horz" wrap="square" lIns="0" tIns="12700" rIns="0" bIns="0" rtlCol="0">
            <a:spAutoFit/>
          </a:bodyPr>
          <a:lstStyle/>
          <a:p>
            <a:pPr marL="12700">
              <a:lnSpc>
                <a:spcPct val="100000"/>
              </a:lnSpc>
              <a:spcBef>
                <a:spcPts val="100"/>
              </a:spcBef>
            </a:pPr>
            <a:r>
              <a:rPr sz="2500" spc="110" dirty="0">
                <a:latin typeface="Tahoma"/>
                <a:cs typeface="Tahoma"/>
              </a:rPr>
              <a:t>amperimetras</a:t>
            </a:r>
            <a:endParaRPr sz="2500">
              <a:latin typeface="Tahoma"/>
              <a:cs typeface="Tahoma"/>
            </a:endParaRPr>
          </a:p>
        </p:txBody>
      </p:sp>
      <p:grpSp>
        <p:nvGrpSpPr>
          <p:cNvPr id="19" name="object 19"/>
          <p:cNvGrpSpPr/>
          <p:nvPr/>
        </p:nvGrpSpPr>
        <p:grpSpPr>
          <a:xfrm>
            <a:off x="2476500" y="3498636"/>
            <a:ext cx="13336269" cy="4318000"/>
            <a:chOff x="2476500" y="3498636"/>
            <a:chExt cx="13336269" cy="4318000"/>
          </a:xfrm>
        </p:grpSpPr>
        <p:pic>
          <p:nvPicPr>
            <p:cNvPr id="20" name="object 20"/>
            <p:cNvPicPr/>
            <p:nvPr/>
          </p:nvPicPr>
          <p:blipFill>
            <a:blip r:embed="rId2" cstate="print"/>
            <a:stretch>
              <a:fillRect/>
            </a:stretch>
          </p:blipFill>
          <p:spPr>
            <a:xfrm>
              <a:off x="7620000" y="3848114"/>
              <a:ext cx="3047999" cy="409574"/>
            </a:xfrm>
            <a:prstGeom prst="rect">
              <a:avLst/>
            </a:prstGeom>
          </p:spPr>
        </p:pic>
        <p:pic>
          <p:nvPicPr>
            <p:cNvPr id="21" name="object 21"/>
            <p:cNvPicPr/>
            <p:nvPr/>
          </p:nvPicPr>
          <p:blipFill>
            <a:blip r:embed="rId3" cstate="print"/>
            <a:stretch>
              <a:fillRect/>
            </a:stretch>
          </p:blipFill>
          <p:spPr>
            <a:xfrm>
              <a:off x="2476500" y="3560459"/>
              <a:ext cx="3047999" cy="990599"/>
            </a:xfrm>
            <a:prstGeom prst="rect">
              <a:avLst/>
            </a:prstGeom>
          </p:spPr>
        </p:pic>
        <p:pic>
          <p:nvPicPr>
            <p:cNvPr id="22" name="object 22"/>
            <p:cNvPicPr/>
            <p:nvPr/>
          </p:nvPicPr>
          <p:blipFill>
            <a:blip r:embed="rId4" cstate="print"/>
            <a:stretch>
              <a:fillRect/>
            </a:stretch>
          </p:blipFill>
          <p:spPr>
            <a:xfrm>
              <a:off x="2552700" y="6812661"/>
              <a:ext cx="2971799" cy="619124"/>
            </a:xfrm>
            <a:prstGeom prst="rect">
              <a:avLst/>
            </a:prstGeom>
          </p:spPr>
        </p:pic>
        <p:pic>
          <p:nvPicPr>
            <p:cNvPr id="23" name="object 23"/>
            <p:cNvPicPr/>
            <p:nvPr/>
          </p:nvPicPr>
          <p:blipFill>
            <a:blip r:embed="rId5" cstate="print"/>
            <a:stretch>
              <a:fillRect/>
            </a:stretch>
          </p:blipFill>
          <p:spPr>
            <a:xfrm>
              <a:off x="7481647" y="6425828"/>
              <a:ext cx="3190874" cy="1390649"/>
            </a:xfrm>
            <a:prstGeom prst="rect">
              <a:avLst/>
            </a:prstGeom>
          </p:spPr>
        </p:pic>
        <p:pic>
          <p:nvPicPr>
            <p:cNvPr id="24" name="object 24"/>
            <p:cNvPicPr/>
            <p:nvPr/>
          </p:nvPicPr>
          <p:blipFill>
            <a:blip r:embed="rId6" cstate="print"/>
            <a:stretch>
              <a:fillRect/>
            </a:stretch>
          </p:blipFill>
          <p:spPr>
            <a:xfrm>
              <a:off x="13079630" y="3498636"/>
              <a:ext cx="2419349" cy="761999"/>
            </a:xfrm>
            <a:prstGeom prst="rect">
              <a:avLst/>
            </a:prstGeom>
          </p:spPr>
        </p:pic>
        <p:pic>
          <p:nvPicPr>
            <p:cNvPr id="25" name="object 25"/>
            <p:cNvPicPr/>
            <p:nvPr/>
          </p:nvPicPr>
          <p:blipFill>
            <a:blip r:embed="rId7" cstate="print"/>
            <a:stretch>
              <a:fillRect/>
            </a:stretch>
          </p:blipFill>
          <p:spPr>
            <a:xfrm>
              <a:off x="12907271" y="6425828"/>
              <a:ext cx="2905124" cy="1390649"/>
            </a:xfrm>
            <a:prstGeom prst="rect">
              <a:avLst/>
            </a:prstGeom>
          </p:spPr>
        </p:pic>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2952750"/>
            <a:ext cx="18288000" cy="7334250"/>
            <a:chOff x="0" y="2952750"/>
            <a:chExt cx="18288000" cy="7334250"/>
          </a:xfrm>
        </p:grpSpPr>
        <p:sp>
          <p:nvSpPr>
            <p:cNvPr id="3" name="object 3"/>
            <p:cNvSpPr/>
            <p:nvPr/>
          </p:nvSpPr>
          <p:spPr>
            <a:xfrm>
              <a:off x="0" y="5143499"/>
              <a:ext cx="18288000" cy="5143500"/>
            </a:xfrm>
            <a:custGeom>
              <a:avLst/>
              <a:gdLst/>
              <a:ahLst/>
              <a:cxnLst/>
              <a:rect l="l" t="t" r="r" b="b"/>
              <a:pathLst>
                <a:path w="18288000" h="5143500">
                  <a:moveTo>
                    <a:pt x="0" y="5143499"/>
                  </a:moveTo>
                  <a:lnTo>
                    <a:pt x="0" y="0"/>
                  </a:lnTo>
                  <a:lnTo>
                    <a:pt x="18288000" y="0"/>
                  </a:lnTo>
                  <a:lnTo>
                    <a:pt x="18288000" y="5143499"/>
                  </a:lnTo>
                  <a:lnTo>
                    <a:pt x="0" y="5143499"/>
                  </a:lnTo>
                  <a:close/>
                </a:path>
              </a:pathLst>
            </a:custGeom>
            <a:solidFill>
              <a:srgbClr val="C6A23C"/>
            </a:solidFill>
          </p:spPr>
          <p:txBody>
            <a:bodyPr wrap="square" lIns="0" tIns="0" rIns="0" bIns="0" rtlCol="0"/>
            <a:lstStyle/>
            <a:p>
              <a:endParaRPr/>
            </a:p>
          </p:txBody>
        </p:sp>
        <p:sp>
          <p:nvSpPr>
            <p:cNvPr id="4" name="object 4"/>
            <p:cNvSpPr/>
            <p:nvPr/>
          </p:nvSpPr>
          <p:spPr>
            <a:xfrm>
              <a:off x="1142987" y="2952762"/>
              <a:ext cx="16002000" cy="6572250"/>
            </a:xfrm>
            <a:custGeom>
              <a:avLst/>
              <a:gdLst/>
              <a:ahLst/>
              <a:cxnLst/>
              <a:rect l="l" t="t" r="r" b="b"/>
              <a:pathLst>
                <a:path w="16002000" h="6572250">
                  <a:moveTo>
                    <a:pt x="7620000" y="285737"/>
                  </a:moveTo>
                  <a:lnTo>
                    <a:pt x="7616266" y="239395"/>
                  </a:lnTo>
                  <a:lnTo>
                    <a:pt x="7605433" y="195427"/>
                  </a:lnTo>
                  <a:lnTo>
                    <a:pt x="7588110" y="154419"/>
                  </a:lnTo>
                  <a:lnTo>
                    <a:pt x="7564869" y="116979"/>
                  </a:lnTo>
                  <a:lnTo>
                    <a:pt x="7536307" y="83693"/>
                  </a:lnTo>
                  <a:lnTo>
                    <a:pt x="7503020" y="55130"/>
                  </a:lnTo>
                  <a:lnTo>
                    <a:pt x="7465568" y="31889"/>
                  </a:lnTo>
                  <a:lnTo>
                    <a:pt x="7424572" y="14566"/>
                  </a:lnTo>
                  <a:lnTo>
                    <a:pt x="7380605" y="3733"/>
                  </a:lnTo>
                  <a:lnTo>
                    <a:pt x="7334250" y="0"/>
                  </a:lnTo>
                  <a:lnTo>
                    <a:pt x="285750" y="0"/>
                  </a:lnTo>
                  <a:lnTo>
                    <a:pt x="239407" y="3733"/>
                  </a:lnTo>
                  <a:lnTo>
                    <a:pt x="195440" y="14566"/>
                  </a:lnTo>
                  <a:lnTo>
                    <a:pt x="154432" y="31889"/>
                  </a:lnTo>
                  <a:lnTo>
                    <a:pt x="116992" y="55130"/>
                  </a:lnTo>
                  <a:lnTo>
                    <a:pt x="83705" y="83693"/>
                  </a:lnTo>
                  <a:lnTo>
                    <a:pt x="55143" y="116979"/>
                  </a:lnTo>
                  <a:lnTo>
                    <a:pt x="31902" y="154419"/>
                  </a:lnTo>
                  <a:lnTo>
                    <a:pt x="14579" y="195427"/>
                  </a:lnTo>
                  <a:lnTo>
                    <a:pt x="3746" y="239395"/>
                  </a:lnTo>
                  <a:lnTo>
                    <a:pt x="0" y="285737"/>
                  </a:lnTo>
                  <a:lnTo>
                    <a:pt x="0" y="6286500"/>
                  </a:lnTo>
                  <a:lnTo>
                    <a:pt x="3746" y="6332842"/>
                  </a:lnTo>
                  <a:lnTo>
                    <a:pt x="14579" y="6376810"/>
                  </a:lnTo>
                  <a:lnTo>
                    <a:pt x="31902" y="6417805"/>
                  </a:lnTo>
                  <a:lnTo>
                    <a:pt x="55143" y="6455257"/>
                  </a:lnTo>
                  <a:lnTo>
                    <a:pt x="83705" y="6488544"/>
                  </a:lnTo>
                  <a:lnTo>
                    <a:pt x="116992" y="6517106"/>
                  </a:lnTo>
                  <a:lnTo>
                    <a:pt x="154432" y="6540347"/>
                  </a:lnTo>
                  <a:lnTo>
                    <a:pt x="195440" y="6557670"/>
                  </a:lnTo>
                  <a:lnTo>
                    <a:pt x="239407" y="6568503"/>
                  </a:lnTo>
                  <a:lnTo>
                    <a:pt x="285750" y="6572237"/>
                  </a:lnTo>
                  <a:lnTo>
                    <a:pt x="7334250" y="6572237"/>
                  </a:lnTo>
                  <a:lnTo>
                    <a:pt x="7380605" y="6568503"/>
                  </a:lnTo>
                  <a:lnTo>
                    <a:pt x="7424572" y="6557670"/>
                  </a:lnTo>
                  <a:lnTo>
                    <a:pt x="7465568" y="6540347"/>
                  </a:lnTo>
                  <a:lnTo>
                    <a:pt x="7503020" y="6517106"/>
                  </a:lnTo>
                  <a:lnTo>
                    <a:pt x="7536307" y="6488544"/>
                  </a:lnTo>
                  <a:lnTo>
                    <a:pt x="7564869" y="6455257"/>
                  </a:lnTo>
                  <a:lnTo>
                    <a:pt x="7588110" y="6417805"/>
                  </a:lnTo>
                  <a:lnTo>
                    <a:pt x="7605433" y="6376810"/>
                  </a:lnTo>
                  <a:lnTo>
                    <a:pt x="7616266" y="6332842"/>
                  </a:lnTo>
                  <a:lnTo>
                    <a:pt x="7620000" y="6286500"/>
                  </a:lnTo>
                  <a:lnTo>
                    <a:pt x="7620000" y="285737"/>
                  </a:lnTo>
                  <a:close/>
                </a:path>
                <a:path w="16002000" h="6572250">
                  <a:moveTo>
                    <a:pt x="16002000" y="285750"/>
                  </a:moveTo>
                  <a:lnTo>
                    <a:pt x="15998266" y="239395"/>
                  </a:lnTo>
                  <a:lnTo>
                    <a:pt x="15987433" y="195427"/>
                  </a:lnTo>
                  <a:lnTo>
                    <a:pt x="15970111" y="154419"/>
                  </a:lnTo>
                  <a:lnTo>
                    <a:pt x="15946870" y="116979"/>
                  </a:lnTo>
                  <a:lnTo>
                    <a:pt x="15918307" y="83693"/>
                  </a:lnTo>
                  <a:lnTo>
                    <a:pt x="15885021" y="55130"/>
                  </a:lnTo>
                  <a:lnTo>
                    <a:pt x="15847568" y="31889"/>
                  </a:lnTo>
                  <a:lnTo>
                    <a:pt x="15806573" y="14566"/>
                  </a:lnTo>
                  <a:lnTo>
                    <a:pt x="15762605" y="3733"/>
                  </a:lnTo>
                  <a:lnTo>
                    <a:pt x="15716250" y="0"/>
                  </a:lnTo>
                  <a:lnTo>
                    <a:pt x="8667750" y="0"/>
                  </a:lnTo>
                  <a:lnTo>
                    <a:pt x="8621408" y="3733"/>
                  </a:lnTo>
                  <a:lnTo>
                    <a:pt x="8577440" y="14566"/>
                  </a:lnTo>
                  <a:lnTo>
                    <a:pt x="8536432" y="31889"/>
                  </a:lnTo>
                  <a:lnTo>
                    <a:pt x="8498992" y="55130"/>
                  </a:lnTo>
                  <a:lnTo>
                    <a:pt x="8465706" y="83693"/>
                  </a:lnTo>
                  <a:lnTo>
                    <a:pt x="8437143" y="116979"/>
                  </a:lnTo>
                  <a:lnTo>
                    <a:pt x="8413902" y="154419"/>
                  </a:lnTo>
                  <a:lnTo>
                    <a:pt x="8396579" y="195427"/>
                  </a:lnTo>
                  <a:lnTo>
                    <a:pt x="8385746" y="239395"/>
                  </a:lnTo>
                  <a:lnTo>
                    <a:pt x="8382000" y="285750"/>
                  </a:lnTo>
                  <a:lnTo>
                    <a:pt x="8382000" y="6286487"/>
                  </a:lnTo>
                  <a:lnTo>
                    <a:pt x="8385746" y="6332842"/>
                  </a:lnTo>
                  <a:lnTo>
                    <a:pt x="8396579" y="6376810"/>
                  </a:lnTo>
                  <a:lnTo>
                    <a:pt x="8413902" y="6417818"/>
                  </a:lnTo>
                  <a:lnTo>
                    <a:pt x="8437143" y="6455257"/>
                  </a:lnTo>
                  <a:lnTo>
                    <a:pt x="8465706" y="6488544"/>
                  </a:lnTo>
                  <a:lnTo>
                    <a:pt x="8498992" y="6517106"/>
                  </a:lnTo>
                  <a:lnTo>
                    <a:pt x="8536432" y="6540347"/>
                  </a:lnTo>
                  <a:lnTo>
                    <a:pt x="8577440" y="6557670"/>
                  </a:lnTo>
                  <a:lnTo>
                    <a:pt x="8621408" y="6568503"/>
                  </a:lnTo>
                  <a:lnTo>
                    <a:pt x="8667750" y="6572237"/>
                  </a:lnTo>
                  <a:lnTo>
                    <a:pt x="15716250" y="6572237"/>
                  </a:lnTo>
                  <a:lnTo>
                    <a:pt x="15762605" y="6568503"/>
                  </a:lnTo>
                  <a:lnTo>
                    <a:pt x="15806573" y="6557670"/>
                  </a:lnTo>
                  <a:lnTo>
                    <a:pt x="15847568" y="6540347"/>
                  </a:lnTo>
                  <a:lnTo>
                    <a:pt x="15885021" y="6517106"/>
                  </a:lnTo>
                  <a:lnTo>
                    <a:pt x="15918307" y="6488544"/>
                  </a:lnTo>
                  <a:lnTo>
                    <a:pt x="15946870" y="6455257"/>
                  </a:lnTo>
                  <a:lnTo>
                    <a:pt x="15970111" y="6417818"/>
                  </a:lnTo>
                  <a:lnTo>
                    <a:pt x="15987433" y="6376810"/>
                  </a:lnTo>
                  <a:lnTo>
                    <a:pt x="15998266" y="6332842"/>
                  </a:lnTo>
                  <a:lnTo>
                    <a:pt x="16002000" y="6286487"/>
                  </a:lnTo>
                  <a:lnTo>
                    <a:pt x="16002000" y="285750"/>
                  </a:lnTo>
                  <a:close/>
                </a:path>
              </a:pathLst>
            </a:custGeom>
            <a:solidFill>
              <a:srgbClr val="FFFFFF"/>
            </a:solidFill>
          </p:spPr>
          <p:txBody>
            <a:bodyPr wrap="square" lIns="0" tIns="0" rIns="0" bIns="0" rtlCol="0"/>
            <a:lstStyle/>
            <a:p>
              <a:endParaRPr/>
            </a:p>
          </p:txBody>
        </p:sp>
        <p:pic>
          <p:nvPicPr>
            <p:cNvPr id="5" name="object 5"/>
            <p:cNvPicPr/>
            <p:nvPr/>
          </p:nvPicPr>
          <p:blipFill>
            <a:blip r:embed="rId2" cstate="print"/>
            <a:stretch>
              <a:fillRect/>
            </a:stretch>
          </p:blipFill>
          <p:spPr>
            <a:xfrm>
              <a:off x="3893124" y="6450879"/>
              <a:ext cx="4305299" cy="2305049"/>
            </a:xfrm>
            <a:prstGeom prst="rect">
              <a:avLst/>
            </a:prstGeom>
          </p:spPr>
        </p:pic>
        <p:pic>
          <p:nvPicPr>
            <p:cNvPr id="6" name="object 6"/>
            <p:cNvPicPr/>
            <p:nvPr/>
          </p:nvPicPr>
          <p:blipFill>
            <a:blip r:embed="rId3" cstate="print"/>
            <a:stretch>
              <a:fillRect/>
            </a:stretch>
          </p:blipFill>
          <p:spPr>
            <a:xfrm>
              <a:off x="1621044" y="5452705"/>
              <a:ext cx="2088173" cy="3476054"/>
            </a:xfrm>
            <a:prstGeom prst="rect">
              <a:avLst/>
            </a:prstGeom>
          </p:spPr>
        </p:pic>
        <p:sp>
          <p:nvSpPr>
            <p:cNvPr id="7" name="object 7"/>
            <p:cNvSpPr/>
            <p:nvPr/>
          </p:nvSpPr>
          <p:spPr>
            <a:xfrm>
              <a:off x="7501192" y="6589139"/>
              <a:ext cx="741680" cy="721360"/>
            </a:xfrm>
            <a:custGeom>
              <a:avLst/>
              <a:gdLst/>
              <a:ahLst/>
              <a:cxnLst/>
              <a:rect l="l" t="t" r="r" b="b"/>
              <a:pathLst>
                <a:path w="741679" h="721359">
                  <a:moveTo>
                    <a:pt x="740676" y="21269"/>
                  </a:moveTo>
                  <a:lnTo>
                    <a:pt x="741525" y="11014"/>
                  </a:lnTo>
                  <a:lnTo>
                    <a:pt x="735395" y="2447"/>
                  </a:lnTo>
                  <a:lnTo>
                    <a:pt x="723707" y="0"/>
                  </a:lnTo>
                  <a:lnTo>
                    <a:pt x="675981" y="8880"/>
                  </a:lnTo>
                  <a:lnTo>
                    <a:pt x="629325" y="21006"/>
                  </a:lnTo>
                  <a:lnTo>
                    <a:pt x="583815" y="36233"/>
                  </a:lnTo>
                  <a:lnTo>
                    <a:pt x="539530" y="54414"/>
                  </a:lnTo>
                  <a:lnTo>
                    <a:pt x="496547" y="75404"/>
                  </a:lnTo>
                  <a:lnTo>
                    <a:pt x="454943" y="99056"/>
                  </a:lnTo>
                  <a:lnTo>
                    <a:pt x="414797" y="125224"/>
                  </a:lnTo>
                  <a:lnTo>
                    <a:pt x="376187" y="153763"/>
                  </a:lnTo>
                  <a:lnTo>
                    <a:pt x="339188" y="184526"/>
                  </a:lnTo>
                  <a:lnTo>
                    <a:pt x="303881" y="217368"/>
                  </a:lnTo>
                  <a:lnTo>
                    <a:pt x="270341" y="252143"/>
                  </a:lnTo>
                  <a:lnTo>
                    <a:pt x="238647" y="288704"/>
                  </a:lnTo>
                  <a:lnTo>
                    <a:pt x="208876" y="326907"/>
                  </a:lnTo>
                  <a:lnTo>
                    <a:pt x="181107" y="366604"/>
                  </a:lnTo>
                  <a:lnTo>
                    <a:pt x="155416" y="407650"/>
                  </a:lnTo>
                  <a:lnTo>
                    <a:pt x="131881" y="449899"/>
                  </a:lnTo>
                  <a:lnTo>
                    <a:pt x="110580" y="493205"/>
                  </a:lnTo>
                  <a:lnTo>
                    <a:pt x="91591" y="537422"/>
                  </a:lnTo>
                  <a:lnTo>
                    <a:pt x="74992" y="582404"/>
                  </a:lnTo>
                  <a:lnTo>
                    <a:pt x="67877" y="555436"/>
                  </a:lnTo>
                  <a:lnTo>
                    <a:pt x="49918" y="500838"/>
                  </a:lnTo>
                  <a:lnTo>
                    <a:pt x="18602" y="471628"/>
                  </a:lnTo>
                  <a:lnTo>
                    <a:pt x="9980" y="475975"/>
                  </a:lnTo>
                  <a:lnTo>
                    <a:pt x="4622" y="483906"/>
                  </a:lnTo>
                  <a:lnTo>
                    <a:pt x="0" y="511942"/>
                  </a:lnTo>
                  <a:lnTo>
                    <a:pt x="1318" y="541762"/>
                  </a:lnTo>
                  <a:lnTo>
                    <a:pt x="13619" y="599400"/>
                  </a:lnTo>
                  <a:lnTo>
                    <a:pt x="28755" y="647550"/>
                  </a:lnTo>
                  <a:lnTo>
                    <a:pt x="45375" y="686868"/>
                  </a:lnTo>
                  <a:lnTo>
                    <a:pt x="85592" y="720894"/>
                  </a:lnTo>
                  <a:lnTo>
                    <a:pt x="103892" y="719466"/>
                  </a:lnTo>
                  <a:lnTo>
                    <a:pt x="130660" y="708708"/>
                  </a:lnTo>
                  <a:lnTo>
                    <a:pt x="157228" y="697416"/>
                  </a:lnTo>
                  <a:lnTo>
                    <a:pt x="210165" y="674386"/>
                  </a:lnTo>
                  <a:lnTo>
                    <a:pt x="236559" y="663462"/>
                  </a:lnTo>
                  <a:lnTo>
                    <a:pt x="262776" y="652038"/>
                  </a:lnTo>
                  <a:lnTo>
                    <a:pt x="287729" y="638491"/>
                  </a:lnTo>
                  <a:lnTo>
                    <a:pt x="310329" y="621200"/>
                  </a:lnTo>
                  <a:lnTo>
                    <a:pt x="318793" y="605209"/>
                  </a:lnTo>
                  <a:lnTo>
                    <a:pt x="316866" y="587438"/>
                  </a:lnTo>
                  <a:lnTo>
                    <a:pt x="306337" y="573208"/>
                  </a:lnTo>
                  <a:lnTo>
                    <a:pt x="288995" y="567838"/>
                  </a:lnTo>
                  <a:lnTo>
                    <a:pt x="259312" y="571906"/>
                  </a:lnTo>
                  <a:lnTo>
                    <a:pt x="230672" y="580328"/>
                  </a:lnTo>
                  <a:lnTo>
                    <a:pt x="202638" y="591183"/>
                  </a:lnTo>
                  <a:lnTo>
                    <a:pt x="174774" y="602550"/>
                  </a:lnTo>
                  <a:lnTo>
                    <a:pt x="147095" y="613323"/>
                  </a:lnTo>
                  <a:lnTo>
                    <a:pt x="161383" y="567225"/>
                  </a:lnTo>
                  <a:lnTo>
                    <a:pt x="178427" y="522441"/>
                  </a:lnTo>
                  <a:lnTo>
                    <a:pt x="198109" y="479026"/>
                  </a:lnTo>
                  <a:lnTo>
                    <a:pt x="220315" y="437033"/>
                  </a:lnTo>
                  <a:lnTo>
                    <a:pt x="244929" y="396516"/>
                  </a:lnTo>
                  <a:lnTo>
                    <a:pt x="271835" y="357531"/>
                  </a:lnTo>
                  <a:lnTo>
                    <a:pt x="300918" y="320130"/>
                  </a:lnTo>
                  <a:lnTo>
                    <a:pt x="332062" y="284367"/>
                  </a:lnTo>
                  <a:lnTo>
                    <a:pt x="365151" y="250298"/>
                  </a:lnTo>
                  <a:lnTo>
                    <a:pt x="400071" y="217976"/>
                  </a:lnTo>
                  <a:lnTo>
                    <a:pt x="436704" y="187455"/>
                  </a:lnTo>
                  <a:lnTo>
                    <a:pt x="474936" y="158789"/>
                  </a:lnTo>
                  <a:lnTo>
                    <a:pt x="514652" y="132032"/>
                  </a:lnTo>
                  <a:lnTo>
                    <a:pt x="555734" y="107238"/>
                  </a:lnTo>
                  <a:lnTo>
                    <a:pt x="598069" y="84462"/>
                  </a:lnTo>
                  <a:lnTo>
                    <a:pt x="641539" y="63757"/>
                  </a:lnTo>
                  <a:lnTo>
                    <a:pt x="686030" y="45177"/>
                  </a:lnTo>
                  <a:lnTo>
                    <a:pt x="731427" y="28778"/>
                  </a:lnTo>
                  <a:lnTo>
                    <a:pt x="740676" y="21269"/>
                  </a:lnTo>
                  <a:close/>
                </a:path>
              </a:pathLst>
            </a:custGeom>
            <a:solidFill>
              <a:srgbClr val="000000"/>
            </a:solidFill>
          </p:spPr>
          <p:txBody>
            <a:bodyPr wrap="square" lIns="0" tIns="0" rIns="0" bIns="0" rtlCol="0"/>
            <a:lstStyle/>
            <a:p>
              <a:endParaRPr/>
            </a:p>
          </p:txBody>
        </p:sp>
        <p:pic>
          <p:nvPicPr>
            <p:cNvPr id="8" name="object 8"/>
            <p:cNvPicPr/>
            <p:nvPr/>
          </p:nvPicPr>
          <p:blipFill>
            <a:blip r:embed="rId4" cstate="print"/>
            <a:stretch>
              <a:fillRect/>
            </a:stretch>
          </p:blipFill>
          <p:spPr>
            <a:xfrm>
              <a:off x="10547666" y="6022171"/>
              <a:ext cx="2381249" cy="3505199"/>
            </a:xfrm>
            <a:prstGeom prst="rect">
              <a:avLst/>
            </a:prstGeom>
          </p:spPr>
        </p:pic>
        <p:pic>
          <p:nvPicPr>
            <p:cNvPr id="9" name="object 9"/>
            <p:cNvPicPr/>
            <p:nvPr/>
          </p:nvPicPr>
          <p:blipFill>
            <a:blip r:embed="rId5" cstate="print"/>
            <a:stretch>
              <a:fillRect/>
            </a:stretch>
          </p:blipFill>
          <p:spPr>
            <a:xfrm>
              <a:off x="14114105" y="6304003"/>
              <a:ext cx="3201261" cy="3218496"/>
            </a:xfrm>
            <a:prstGeom prst="rect">
              <a:avLst/>
            </a:prstGeom>
          </p:spPr>
        </p:pic>
        <p:pic>
          <p:nvPicPr>
            <p:cNvPr id="10" name="object 10"/>
            <p:cNvPicPr/>
            <p:nvPr/>
          </p:nvPicPr>
          <p:blipFill>
            <a:blip r:embed="rId6" cstate="print"/>
            <a:stretch>
              <a:fillRect/>
            </a:stretch>
          </p:blipFill>
          <p:spPr>
            <a:xfrm>
              <a:off x="12568473" y="5452717"/>
              <a:ext cx="2302610" cy="2151452"/>
            </a:xfrm>
            <a:prstGeom prst="rect">
              <a:avLst/>
            </a:prstGeom>
          </p:spPr>
        </p:pic>
      </p:grpSp>
      <p:sp>
        <p:nvSpPr>
          <p:cNvPr id="11" name="object 11"/>
          <p:cNvSpPr txBox="1">
            <a:spLocks noGrp="1"/>
          </p:cNvSpPr>
          <p:nvPr>
            <p:ph type="title"/>
          </p:nvPr>
        </p:nvSpPr>
        <p:spPr>
          <a:xfrm>
            <a:off x="3783310" y="793781"/>
            <a:ext cx="10721340" cy="1092200"/>
          </a:xfrm>
          <a:prstGeom prst="rect">
            <a:avLst/>
          </a:prstGeom>
        </p:spPr>
        <p:txBody>
          <a:bodyPr vert="horz" wrap="square" lIns="0" tIns="12700" rIns="0" bIns="0" rtlCol="0">
            <a:spAutoFit/>
          </a:bodyPr>
          <a:lstStyle/>
          <a:p>
            <a:pPr marL="12700">
              <a:lnSpc>
                <a:spcPct val="100000"/>
              </a:lnSpc>
              <a:spcBef>
                <a:spcPts val="100"/>
              </a:spcBef>
            </a:pPr>
            <a:r>
              <a:rPr sz="7000" spc="-170" dirty="0">
                <a:latin typeface="Tahoma"/>
                <a:cs typeface="Tahoma"/>
              </a:rPr>
              <a:t>L</a:t>
            </a:r>
            <a:r>
              <a:rPr sz="7000" spc="385" dirty="0">
                <a:latin typeface="Tahoma"/>
                <a:cs typeface="Tahoma"/>
              </a:rPr>
              <a:t>a</a:t>
            </a:r>
            <a:r>
              <a:rPr sz="7000" spc="-245" dirty="0">
                <a:latin typeface="Tahoma"/>
                <a:cs typeface="Tahoma"/>
              </a:rPr>
              <a:t>i</a:t>
            </a:r>
            <a:r>
              <a:rPr sz="7000" spc="-10" dirty="0">
                <a:latin typeface="Tahoma"/>
                <a:cs typeface="Tahoma"/>
              </a:rPr>
              <a:t>d</a:t>
            </a:r>
            <a:r>
              <a:rPr sz="7000" spc="-245" dirty="0">
                <a:latin typeface="Tahoma"/>
                <a:cs typeface="Tahoma"/>
              </a:rPr>
              <a:t>i</a:t>
            </a:r>
            <a:r>
              <a:rPr sz="7000" spc="-310" dirty="0">
                <a:latin typeface="Tahoma"/>
                <a:cs typeface="Tahoma"/>
              </a:rPr>
              <a:t>n</a:t>
            </a:r>
            <a:r>
              <a:rPr sz="7000" spc="-245" dirty="0">
                <a:latin typeface="Tahoma"/>
                <a:cs typeface="Tahoma"/>
              </a:rPr>
              <a:t>i</a:t>
            </a:r>
            <a:r>
              <a:rPr sz="7000" spc="-310" dirty="0">
                <a:latin typeface="Tahoma"/>
                <a:cs typeface="Tahoma"/>
              </a:rPr>
              <a:t>n</a:t>
            </a:r>
            <a:r>
              <a:rPr sz="7000" spc="-10" dirty="0">
                <a:latin typeface="Tahoma"/>
                <a:cs typeface="Tahoma"/>
              </a:rPr>
              <a:t>k</a:t>
            </a:r>
            <a:r>
              <a:rPr sz="7000" spc="385" dirty="0">
                <a:latin typeface="Tahoma"/>
                <a:cs typeface="Tahoma"/>
              </a:rPr>
              <a:t>a</a:t>
            </a:r>
            <a:r>
              <a:rPr sz="7000" spc="-245" dirty="0">
                <a:latin typeface="Tahoma"/>
                <a:cs typeface="Tahoma"/>
              </a:rPr>
              <a:t>i</a:t>
            </a:r>
            <a:r>
              <a:rPr sz="7000" spc="-695" dirty="0">
                <a:latin typeface="Tahoma"/>
                <a:cs typeface="Tahoma"/>
              </a:rPr>
              <a:t> </a:t>
            </a:r>
            <a:r>
              <a:rPr sz="7000" spc="-245" dirty="0">
                <a:latin typeface="Tahoma"/>
                <a:cs typeface="Tahoma"/>
              </a:rPr>
              <a:t>i</a:t>
            </a:r>
            <a:r>
              <a:rPr sz="7000" spc="740" dirty="0">
                <a:latin typeface="Tahoma"/>
                <a:cs typeface="Tahoma"/>
              </a:rPr>
              <a:t>r</a:t>
            </a:r>
            <a:r>
              <a:rPr sz="7000" spc="-695" dirty="0">
                <a:latin typeface="Tahoma"/>
                <a:cs typeface="Tahoma"/>
              </a:rPr>
              <a:t> </a:t>
            </a:r>
            <a:r>
              <a:rPr sz="7000" spc="-245" dirty="0">
                <a:latin typeface="Tahoma"/>
                <a:cs typeface="Tahoma"/>
              </a:rPr>
              <a:t>i</a:t>
            </a:r>
            <a:r>
              <a:rPr sz="7000" spc="70" dirty="0">
                <a:latin typeface="Tahoma"/>
                <a:cs typeface="Tahoma"/>
              </a:rPr>
              <a:t>z</a:t>
            </a:r>
            <a:r>
              <a:rPr sz="7000" spc="35" dirty="0">
                <a:latin typeface="Tahoma"/>
                <a:cs typeface="Tahoma"/>
              </a:rPr>
              <a:t>o</a:t>
            </a:r>
            <a:r>
              <a:rPr sz="7000" spc="-275" dirty="0">
                <a:latin typeface="Tahoma"/>
                <a:cs typeface="Tahoma"/>
              </a:rPr>
              <a:t>l</a:t>
            </a:r>
            <a:r>
              <a:rPr sz="7000" spc="-245" dirty="0">
                <a:latin typeface="Tahoma"/>
                <a:cs typeface="Tahoma"/>
              </a:rPr>
              <a:t>i</a:t>
            </a:r>
            <a:r>
              <a:rPr sz="7000" spc="385" dirty="0">
                <a:latin typeface="Tahoma"/>
                <a:cs typeface="Tahoma"/>
              </a:rPr>
              <a:t>a</a:t>
            </a:r>
            <a:r>
              <a:rPr sz="7000" spc="730" dirty="0">
                <a:latin typeface="Tahoma"/>
                <a:cs typeface="Tahoma"/>
              </a:rPr>
              <a:t>t</a:t>
            </a:r>
            <a:r>
              <a:rPr sz="7000" spc="35" dirty="0">
                <a:latin typeface="Tahoma"/>
                <a:cs typeface="Tahoma"/>
              </a:rPr>
              <a:t>o</a:t>
            </a:r>
            <a:r>
              <a:rPr sz="7000" spc="735" dirty="0">
                <a:latin typeface="Tahoma"/>
                <a:cs typeface="Tahoma"/>
              </a:rPr>
              <a:t>r</a:t>
            </a:r>
            <a:r>
              <a:rPr sz="7000" spc="-245" dirty="0">
                <a:latin typeface="Tahoma"/>
                <a:cs typeface="Tahoma"/>
              </a:rPr>
              <a:t>i</a:t>
            </a:r>
            <a:r>
              <a:rPr sz="7000" spc="385" dirty="0">
                <a:latin typeface="Tahoma"/>
                <a:cs typeface="Tahoma"/>
              </a:rPr>
              <a:t>a</a:t>
            </a:r>
            <a:r>
              <a:rPr sz="7000" spc="-245" dirty="0">
                <a:latin typeface="Tahoma"/>
                <a:cs typeface="Tahoma"/>
              </a:rPr>
              <a:t>i</a:t>
            </a:r>
            <a:endParaRPr sz="7000">
              <a:latin typeface="Tahoma"/>
              <a:cs typeface="Tahoma"/>
            </a:endParaRPr>
          </a:p>
        </p:txBody>
      </p:sp>
      <p:sp>
        <p:nvSpPr>
          <p:cNvPr id="12" name="object 12"/>
          <p:cNvSpPr txBox="1"/>
          <p:nvPr/>
        </p:nvSpPr>
        <p:spPr>
          <a:xfrm>
            <a:off x="3034406" y="4156106"/>
            <a:ext cx="3837304" cy="871219"/>
          </a:xfrm>
          <a:prstGeom prst="rect">
            <a:avLst/>
          </a:prstGeom>
        </p:spPr>
        <p:txBody>
          <a:bodyPr vert="horz" wrap="square" lIns="0" tIns="33019" rIns="0" bIns="0" rtlCol="0">
            <a:spAutoFit/>
          </a:bodyPr>
          <a:lstStyle/>
          <a:p>
            <a:pPr marL="262890" marR="5080" indent="-250825">
              <a:lnSpc>
                <a:spcPts val="3300"/>
              </a:lnSpc>
              <a:spcBef>
                <a:spcPts val="259"/>
              </a:spcBef>
            </a:pPr>
            <a:r>
              <a:rPr sz="2800" spc="195" dirty="0">
                <a:latin typeface="Trebuchet MS"/>
                <a:cs typeface="Trebuchet MS"/>
              </a:rPr>
              <a:t>Šios</a:t>
            </a:r>
            <a:r>
              <a:rPr sz="2800" spc="-85" dirty="0">
                <a:latin typeface="Trebuchet MS"/>
                <a:cs typeface="Trebuchet MS"/>
              </a:rPr>
              <a:t> </a:t>
            </a:r>
            <a:r>
              <a:rPr sz="2800" spc="145" dirty="0">
                <a:latin typeface="Trebuchet MS"/>
                <a:cs typeface="Trebuchet MS"/>
              </a:rPr>
              <a:t>medžiagos</a:t>
            </a:r>
            <a:r>
              <a:rPr sz="2800" spc="-85" dirty="0">
                <a:latin typeface="Trebuchet MS"/>
                <a:cs typeface="Trebuchet MS"/>
              </a:rPr>
              <a:t> </a:t>
            </a:r>
            <a:r>
              <a:rPr sz="2800" spc="15" dirty="0">
                <a:latin typeface="Trebuchet MS"/>
                <a:cs typeface="Trebuchet MS"/>
              </a:rPr>
              <a:t>leidžia </a:t>
            </a:r>
            <a:r>
              <a:rPr sz="2800" spc="-830" dirty="0">
                <a:latin typeface="Trebuchet MS"/>
                <a:cs typeface="Trebuchet MS"/>
              </a:rPr>
              <a:t> </a:t>
            </a:r>
            <a:r>
              <a:rPr sz="2800" spc="40" dirty="0">
                <a:latin typeface="Trebuchet MS"/>
                <a:cs typeface="Trebuchet MS"/>
              </a:rPr>
              <a:t>laisvai</a:t>
            </a:r>
            <a:r>
              <a:rPr sz="2800" spc="-75" dirty="0">
                <a:latin typeface="Trebuchet MS"/>
                <a:cs typeface="Trebuchet MS"/>
              </a:rPr>
              <a:t> </a:t>
            </a:r>
            <a:r>
              <a:rPr sz="2800" spc="-5" dirty="0">
                <a:latin typeface="Trebuchet MS"/>
                <a:cs typeface="Trebuchet MS"/>
              </a:rPr>
              <a:t>tekėti</a:t>
            </a:r>
            <a:r>
              <a:rPr sz="2800" spc="-75" dirty="0">
                <a:latin typeface="Trebuchet MS"/>
                <a:cs typeface="Trebuchet MS"/>
              </a:rPr>
              <a:t> </a:t>
            </a:r>
            <a:r>
              <a:rPr sz="2800" spc="50" dirty="0">
                <a:latin typeface="Trebuchet MS"/>
                <a:cs typeface="Trebuchet MS"/>
              </a:rPr>
              <a:t>srovei.</a:t>
            </a:r>
            <a:endParaRPr sz="2800">
              <a:latin typeface="Trebuchet MS"/>
              <a:cs typeface="Trebuchet MS"/>
            </a:endParaRPr>
          </a:p>
        </p:txBody>
      </p:sp>
      <p:sp>
        <p:nvSpPr>
          <p:cNvPr id="13" name="object 13"/>
          <p:cNvSpPr txBox="1"/>
          <p:nvPr/>
        </p:nvSpPr>
        <p:spPr>
          <a:xfrm>
            <a:off x="11170244" y="4156106"/>
            <a:ext cx="4805680" cy="871219"/>
          </a:xfrm>
          <a:prstGeom prst="rect">
            <a:avLst/>
          </a:prstGeom>
        </p:spPr>
        <p:txBody>
          <a:bodyPr vert="horz" wrap="square" lIns="0" tIns="33019" rIns="0" bIns="0" rtlCol="0">
            <a:spAutoFit/>
          </a:bodyPr>
          <a:lstStyle/>
          <a:p>
            <a:pPr marL="1062990" marR="5080" indent="-1050925">
              <a:lnSpc>
                <a:spcPts val="3300"/>
              </a:lnSpc>
              <a:spcBef>
                <a:spcPts val="259"/>
              </a:spcBef>
            </a:pPr>
            <a:r>
              <a:rPr sz="2800" spc="195" dirty="0">
                <a:latin typeface="Trebuchet MS"/>
                <a:cs typeface="Trebuchet MS"/>
              </a:rPr>
              <a:t>Šios</a:t>
            </a:r>
            <a:r>
              <a:rPr sz="2800" spc="-90" dirty="0">
                <a:latin typeface="Trebuchet MS"/>
                <a:cs typeface="Trebuchet MS"/>
              </a:rPr>
              <a:t> </a:t>
            </a:r>
            <a:r>
              <a:rPr sz="2800" spc="145" dirty="0">
                <a:latin typeface="Trebuchet MS"/>
                <a:cs typeface="Trebuchet MS"/>
              </a:rPr>
              <a:t>medžiagos</a:t>
            </a:r>
            <a:r>
              <a:rPr sz="2800" spc="-85" dirty="0">
                <a:latin typeface="Trebuchet MS"/>
                <a:cs typeface="Trebuchet MS"/>
              </a:rPr>
              <a:t> </a:t>
            </a:r>
            <a:r>
              <a:rPr sz="2800" spc="45" dirty="0">
                <a:latin typeface="Trebuchet MS"/>
                <a:cs typeface="Trebuchet MS"/>
              </a:rPr>
              <a:t>nepraleidžia </a:t>
            </a:r>
            <a:r>
              <a:rPr sz="2800" spc="-825" dirty="0">
                <a:latin typeface="Trebuchet MS"/>
                <a:cs typeface="Trebuchet MS"/>
              </a:rPr>
              <a:t> </a:t>
            </a:r>
            <a:r>
              <a:rPr sz="2800" spc="65" dirty="0">
                <a:latin typeface="Trebuchet MS"/>
                <a:cs typeface="Trebuchet MS"/>
              </a:rPr>
              <a:t>elektros</a:t>
            </a:r>
            <a:r>
              <a:rPr sz="2800" spc="-70" dirty="0">
                <a:latin typeface="Trebuchet MS"/>
                <a:cs typeface="Trebuchet MS"/>
              </a:rPr>
              <a:t> </a:t>
            </a:r>
            <a:r>
              <a:rPr sz="2800" spc="114" dirty="0">
                <a:latin typeface="Trebuchet MS"/>
                <a:cs typeface="Trebuchet MS"/>
              </a:rPr>
              <a:t>srovės.</a:t>
            </a:r>
            <a:endParaRPr sz="2800">
              <a:latin typeface="Trebuchet MS"/>
              <a:cs typeface="Trebuchet MS"/>
            </a:endParaRPr>
          </a:p>
        </p:txBody>
      </p:sp>
      <p:sp>
        <p:nvSpPr>
          <p:cNvPr id="14" name="object 14"/>
          <p:cNvSpPr/>
          <p:nvPr/>
        </p:nvSpPr>
        <p:spPr>
          <a:xfrm>
            <a:off x="2667000" y="2476512"/>
            <a:ext cx="12953365" cy="1200150"/>
          </a:xfrm>
          <a:custGeom>
            <a:avLst/>
            <a:gdLst/>
            <a:ahLst/>
            <a:cxnLst/>
            <a:rect l="l" t="t" r="r" b="b"/>
            <a:pathLst>
              <a:path w="12953365" h="1200150">
                <a:moveTo>
                  <a:pt x="4570882" y="227050"/>
                </a:moveTo>
                <a:lnTo>
                  <a:pt x="4553280" y="145427"/>
                </a:lnTo>
                <a:lnTo>
                  <a:pt x="4531322" y="104978"/>
                </a:lnTo>
                <a:lnTo>
                  <a:pt x="4502251" y="69735"/>
                </a:lnTo>
                <a:lnTo>
                  <a:pt x="4467009" y="40665"/>
                </a:lnTo>
                <a:lnTo>
                  <a:pt x="4426559" y="18707"/>
                </a:lnTo>
                <a:lnTo>
                  <a:pt x="4381855" y="4826"/>
                </a:lnTo>
                <a:lnTo>
                  <a:pt x="4333862" y="0"/>
                </a:lnTo>
                <a:lnTo>
                  <a:pt x="238112" y="0"/>
                </a:lnTo>
                <a:lnTo>
                  <a:pt x="190131" y="4826"/>
                </a:lnTo>
                <a:lnTo>
                  <a:pt x="145427" y="18707"/>
                </a:lnTo>
                <a:lnTo>
                  <a:pt x="104978" y="40665"/>
                </a:lnTo>
                <a:lnTo>
                  <a:pt x="69735" y="69735"/>
                </a:lnTo>
                <a:lnTo>
                  <a:pt x="40665" y="104978"/>
                </a:lnTo>
                <a:lnTo>
                  <a:pt x="18707" y="145427"/>
                </a:lnTo>
                <a:lnTo>
                  <a:pt x="4826" y="190131"/>
                </a:lnTo>
                <a:lnTo>
                  <a:pt x="0" y="238125"/>
                </a:lnTo>
                <a:lnTo>
                  <a:pt x="0" y="962025"/>
                </a:lnTo>
                <a:lnTo>
                  <a:pt x="4826" y="1010005"/>
                </a:lnTo>
                <a:lnTo>
                  <a:pt x="18707" y="1054709"/>
                </a:lnTo>
                <a:lnTo>
                  <a:pt x="40665" y="1095159"/>
                </a:lnTo>
                <a:lnTo>
                  <a:pt x="69735" y="1130401"/>
                </a:lnTo>
                <a:lnTo>
                  <a:pt x="104978" y="1159471"/>
                </a:lnTo>
                <a:lnTo>
                  <a:pt x="145427" y="1181430"/>
                </a:lnTo>
                <a:lnTo>
                  <a:pt x="190131" y="1195311"/>
                </a:lnTo>
                <a:lnTo>
                  <a:pt x="238112" y="1200150"/>
                </a:lnTo>
                <a:lnTo>
                  <a:pt x="4333875" y="1200150"/>
                </a:lnTo>
                <a:lnTo>
                  <a:pt x="4381855" y="1195311"/>
                </a:lnTo>
                <a:lnTo>
                  <a:pt x="4426559" y="1181430"/>
                </a:lnTo>
                <a:lnTo>
                  <a:pt x="4467009" y="1159471"/>
                </a:lnTo>
                <a:lnTo>
                  <a:pt x="4502251" y="1130401"/>
                </a:lnTo>
                <a:lnTo>
                  <a:pt x="4531322" y="1095159"/>
                </a:lnTo>
                <a:lnTo>
                  <a:pt x="4553280" y="1054709"/>
                </a:lnTo>
                <a:lnTo>
                  <a:pt x="4567161" y="1010005"/>
                </a:lnTo>
                <a:lnTo>
                  <a:pt x="4570882" y="973086"/>
                </a:lnTo>
                <a:lnTo>
                  <a:pt x="4570882" y="227050"/>
                </a:lnTo>
                <a:close/>
              </a:path>
              <a:path w="12953365" h="1200150">
                <a:moveTo>
                  <a:pt x="12952883" y="227037"/>
                </a:moveTo>
                <a:lnTo>
                  <a:pt x="12935280" y="145427"/>
                </a:lnTo>
                <a:lnTo>
                  <a:pt x="12913322" y="104978"/>
                </a:lnTo>
                <a:lnTo>
                  <a:pt x="12884252" y="69735"/>
                </a:lnTo>
                <a:lnTo>
                  <a:pt x="12849009" y="40665"/>
                </a:lnTo>
                <a:lnTo>
                  <a:pt x="12808560" y="18707"/>
                </a:lnTo>
                <a:lnTo>
                  <a:pt x="12763856" y="4826"/>
                </a:lnTo>
                <a:lnTo>
                  <a:pt x="12715862" y="0"/>
                </a:lnTo>
                <a:lnTo>
                  <a:pt x="8620112" y="0"/>
                </a:lnTo>
                <a:lnTo>
                  <a:pt x="8572132" y="4826"/>
                </a:lnTo>
                <a:lnTo>
                  <a:pt x="8527428" y="18707"/>
                </a:lnTo>
                <a:lnTo>
                  <a:pt x="8486978" y="40665"/>
                </a:lnTo>
                <a:lnTo>
                  <a:pt x="8451736" y="69735"/>
                </a:lnTo>
                <a:lnTo>
                  <a:pt x="8422665" y="104978"/>
                </a:lnTo>
                <a:lnTo>
                  <a:pt x="8400707" y="145427"/>
                </a:lnTo>
                <a:lnTo>
                  <a:pt x="8386826" y="190131"/>
                </a:lnTo>
                <a:lnTo>
                  <a:pt x="8382000" y="238125"/>
                </a:lnTo>
                <a:lnTo>
                  <a:pt x="8382000" y="962025"/>
                </a:lnTo>
                <a:lnTo>
                  <a:pt x="8386826" y="1010005"/>
                </a:lnTo>
                <a:lnTo>
                  <a:pt x="8400707" y="1054709"/>
                </a:lnTo>
                <a:lnTo>
                  <a:pt x="8422665" y="1095159"/>
                </a:lnTo>
                <a:lnTo>
                  <a:pt x="8451736" y="1130401"/>
                </a:lnTo>
                <a:lnTo>
                  <a:pt x="8486978" y="1159471"/>
                </a:lnTo>
                <a:lnTo>
                  <a:pt x="8527428" y="1181430"/>
                </a:lnTo>
                <a:lnTo>
                  <a:pt x="8572132" y="1195311"/>
                </a:lnTo>
                <a:lnTo>
                  <a:pt x="8620112" y="1200150"/>
                </a:lnTo>
                <a:lnTo>
                  <a:pt x="12715875" y="1200150"/>
                </a:lnTo>
                <a:lnTo>
                  <a:pt x="12763856" y="1195311"/>
                </a:lnTo>
                <a:lnTo>
                  <a:pt x="12808560" y="1181430"/>
                </a:lnTo>
                <a:lnTo>
                  <a:pt x="12849009" y="1159471"/>
                </a:lnTo>
                <a:lnTo>
                  <a:pt x="12884252" y="1130401"/>
                </a:lnTo>
                <a:lnTo>
                  <a:pt x="12913322" y="1095159"/>
                </a:lnTo>
                <a:lnTo>
                  <a:pt x="12935280" y="1054709"/>
                </a:lnTo>
                <a:lnTo>
                  <a:pt x="12949161" y="1010005"/>
                </a:lnTo>
                <a:lnTo>
                  <a:pt x="12952883" y="973099"/>
                </a:lnTo>
                <a:lnTo>
                  <a:pt x="12952883" y="227037"/>
                </a:lnTo>
                <a:close/>
              </a:path>
            </a:pathLst>
          </a:custGeom>
          <a:solidFill>
            <a:srgbClr val="F1C748"/>
          </a:solidFill>
        </p:spPr>
        <p:txBody>
          <a:bodyPr wrap="square" lIns="0" tIns="0" rIns="0" bIns="0" rtlCol="0"/>
          <a:lstStyle/>
          <a:p>
            <a:endParaRPr/>
          </a:p>
        </p:txBody>
      </p:sp>
      <p:sp>
        <p:nvSpPr>
          <p:cNvPr id="15" name="object 15"/>
          <p:cNvSpPr txBox="1"/>
          <p:nvPr/>
        </p:nvSpPr>
        <p:spPr>
          <a:xfrm>
            <a:off x="3661419" y="2670206"/>
            <a:ext cx="11001375" cy="635000"/>
          </a:xfrm>
          <a:prstGeom prst="rect">
            <a:avLst/>
          </a:prstGeom>
        </p:spPr>
        <p:txBody>
          <a:bodyPr vert="horz" wrap="square" lIns="0" tIns="12700" rIns="0" bIns="0" rtlCol="0">
            <a:spAutoFit/>
          </a:bodyPr>
          <a:lstStyle/>
          <a:p>
            <a:pPr marL="12700">
              <a:lnSpc>
                <a:spcPct val="100000"/>
              </a:lnSpc>
              <a:spcBef>
                <a:spcPts val="100"/>
              </a:spcBef>
              <a:tabLst>
                <a:tab pos="8358505" algn="l"/>
              </a:tabLst>
            </a:pPr>
            <a:r>
              <a:rPr sz="4000" b="1" spc="-75" dirty="0">
                <a:latin typeface="Arial"/>
                <a:cs typeface="Arial"/>
              </a:rPr>
              <a:t>Laidininkai	</a:t>
            </a:r>
            <a:r>
              <a:rPr sz="4000" b="1" spc="70" dirty="0">
                <a:latin typeface="Arial"/>
                <a:cs typeface="Arial"/>
              </a:rPr>
              <a:t>Izoliatoriai</a:t>
            </a:r>
            <a:endParaRPr sz="4000">
              <a:latin typeface="Arial"/>
              <a:cs typeface="Arial"/>
            </a:endParaRPr>
          </a:p>
        </p:txBody>
      </p:sp>
      <p:sp>
        <p:nvSpPr>
          <p:cNvPr id="16" name="object 16"/>
          <p:cNvSpPr/>
          <p:nvPr/>
        </p:nvSpPr>
        <p:spPr>
          <a:xfrm>
            <a:off x="2358323" y="7905301"/>
            <a:ext cx="1809114" cy="1022985"/>
          </a:xfrm>
          <a:custGeom>
            <a:avLst/>
            <a:gdLst/>
            <a:ahLst/>
            <a:cxnLst/>
            <a:rect l="l" t="t" r="r" b="b"/>
            <a:pathLst>
              <a:path w="1809114" h="1022984">
                <a:moveTo>
                  <a:pt x="1570597" y="1022785"/>
                </a:moveTo>
                <a:lnTo>
                  <a:pt x="238124" y="1022785"/>
                </a:lnTo>
                <a:lnTo>
                  <a:pt x="191452" y="1018167"/>
                </a:lnTo>
                <a:lnTo>
                  <a:pt x="146998" y="1004659"/>
                </a:lnTo>
                <a:lnTo>
                  <a:pt x="106013" y="982778"/>
                </a:lnTo>
                <a:lnTo>
                  <a:pt x="69745" y="953040"/>
                </a:lnTo>
                <a:lnTo>
                  <a:pt x="40007" y="916772"/>
                </a:lnTo>
                <a:lnTo>
                  <a:pt x="18126" y="875787"/>
                </a:lnTo>
                <a:lnTo>
                  <a:pt x="4617" y="831333"/>
                </a:lnTo>
                <a:lnTo>
                  <a:pt x="0" y="784660"/>
                </a:lnTo>
                <a:lnTo>
                  <a:pt x="0" y="238124"/>
                </a:lnTo>
                <a:lnTo>
                  <a:pt x="4617" y="191452"/>
                </a:lnTo>
                <a:lnTo>
                  <a:pt x="18126" y="146998"/>
                </a:lnTo>
                <a:lnTo>
                  <a:pt x="40007" y="106012"/>
                </a:lnTo>
                <a:lnTo>
                  <a:pt x="69745" y="69745"/>
                </a:lnTo>
                <a:lnTo>
                  <a:pt x="106013" y="40007"/>
                </a:lnTo>
                <a:lnTo>
                  <a:pt x="146998" y="18126"/>
                </a:lnTo>
                <a:lnTo>
                  <a:pt x="191452" y="4617"/>
                </a:lnTo>
                <a:lnTo>
                  <a:pt x="238124" y="0"/>
                </a:lnTo>
                <a:lnTo>
                  <a:pt x="1570596" y="0"/>
                </a:lnTo>
                <a:lnTo>
                  <a:pt x="1617269" y="4617"/>
                </a:lnTo>
                <a:lnTo>
                  <a:pt x="1661723" y="18126"/>
                </a:lnTo>
                <a:lnTo>
                  <a:pt x="1702708" y="40007"/>
                </a:lnTo>
                <a:lnTo>
                  <a:pt x="1738976" y="69745"/>
                </a:lnTo>
                <a:lnTo>
                  <a:pt x="1768713" y="106012"/>
                </a:lnTo>
                <a:lnTo>
                  <a:pt x="1790595" y="146998"/>
                </a:lnTo>
                <a:lnTo>
                  <a:pt x="1804104" y="191452"/>
                </a:lnTo>
                <a:lnTo>
                  <a:pt x="1808721" y="238124"/>
                </a:lnTo>
                <a:lnTo>
                  <a:pt x="1808721" y="784660"/>
                </a:lnTo>
                <a:lnTo>
                  <a:pt x="1804104" y="831333"/>
                </a:lnTo>
                <a:lnTo>
                  <a:pt x="1790595" y="875787"/>
                </a:lnTo>
                <a:lnTo>
                  <a:pt x="1768713" y="916772"/>
                </a:lnTo>
                <a:lnTo>
                  <a:pt x="1738976" y="953040"/>
                </a:lnTo>
                <a:lnTo>
                  <a:pt x="1702708" y="982778"/>
                </a:lnTo>
                <a:lnTo>
                  <a:pt x="1661723" y="1004659"/>
                </a:lnTo>
                <a:lnTo>
                  <a:pt x="1617269" y="1018167"/>
                </a:lnTo>
                <a:lnTo>
                  <a:pt x="1570597" y="1022785"/>
                </a:lnTo>
                <a:close/>
              </a:path>
            </a:pathLst>
          </a:custGeom>
          <a:solidFill>
            <a:srgbClr val="C7CCC6"/>
          </a:solidFill>
        </p:spPr>
        <p:txBody>
          <a:bodyPr wrap="square" lIns="0" tIns="0" rIns="0" bIns="0" rtlCol="0"/>
          <a:lstStyle/>
          <a:p>
            <a:endParaRPr/>
          </a:p>
        </p:txBody>
      </p:sp>
      <p:sp>
        <p:nvSpPr>
          <p:cNvPr id="17" name="object 17"/>
          <p:cNvSpPr txBox="1"/>
          <p:nvPr/>
        </p:nvSpPr>
        <p:spPr>
          <a:xfrm>
            <a:off x="2516477" y="8022807"/>
            <a:ext cx="1492885" cy="749300"/>
          </a:xfrm>
          <a:prstGeom prst="rect">
            <a:avLst/>
          </a:prstGeom>
        </p:spPr>
        <p:txBody>
          <a:bodyPr vert="horz" wrap="square" lIns="0" tIns="55879" rIns="0" bIns="0" rtlCol="0">
            <a:spAutoFit/>
          </a:bodyPr>
          <a:lstStyle/>
          <a:p>
            <a:pPr marL="67945" marR="5080" indent="-55880">
              <a:lnSpc>
                <a:spcPts val="2700"/>
              </a:lnSpc>
              <a:spcBef>
                <a:spcPts val="439"/>
              </a:spcBef>
            </a:pPr>
            <a:r>
              <a:rPr sz="2500" spc="215" dirty="0">
                <a:latin typeface="Tahoma"/>
                <a:cs typeface="Tahoma"/>
              </a:rPr>
              <a:t>s</a:t>
            </a:r>
            <a:r>
              <a:rPr sz="2500" spc="50" dirty="0">
                <a:latin typeface="Tahoma"/>
                <a:cs typeface="Tahoma"/>
              </a:rPr>
              <a:t>i</a:t>
            </a:r>
            <a:r>
              <a:rPr sz="2500" spc="175" dirty="0">
                <a:latin typeface="Tahoma"/>
                <a:cs typeface="Tahoma"/>
              </a:rPr>
              <a:t>d</a:t>
            </a:r>
            <a:r>
              <a:rPr sz="2500" spc="105" dirty="0">
                <a:latin typeface="Tahoma"/>
                <a:cs typeface="Tahoma"/>
              </a:rPr>
              <a:t>a</a:t>
            </a:r>
            <a:r>
              <a:rPr sz="2500" spc="175" dirty="0">
                <a:latin typeface="Tahoma"/>
                <a:cs typeface="Tahoma"/>
              </a:rPr>
              <a:t>b</a:t>
            </a:r>
            <a:r>
              <a:rPr sz="2500" spc="55" dirty="0">
                <a:latin typeface="Tahoma"/>
                <a:cs typeface="Tahoma"/>
              </a:rPr>
              <a:t>r</a:t>
            </a:r>
            <a:r>
              <a:rPr sz="2500" spc="50" dirty="0">
                <a:latin typeface="Tahoma"/>
                <a:cs typeface="Tahoma"/>
              </a:rPr>
              <a:t>i</a:t>
            </a:r>
            <a:r>
              <a:rPr sz="2500" spc="90" dirty="0">
                <a:latin typeface="Tahoma"/>
                <a:cs typeface="Tahoma"/>
              </a:rPr>
              <a:t>n</a:t>
            </a:r>
            <a:r>
              <a:rPr sz="2500" spc="50" dirty="0">
                <a:latin typeface="Tahoma"/>
                <a:cs typeface="Tahoma"/>
              </a:rPr>
              <a:t>i</a:t>
            </a:r>
            <a:r>
              <a:rPr sz="2500" spc="175" dirty="0">
                <a:latin typeface="Tahoma"/>
                <a:cs typeface="Tahoma"/>
              </a:rPr>
              <a:t>s  </a:t>
            </a:r>
            <a:r>
              <a:rPr sz="2500" spc="145" dirty="0">
                <a:latin typeface="Tahoma"/>
                <a:cs typeface="Tahoma"/>
              </a:rPr>
              <a:t>šaukštas</a:t>
            </a:r>
            <a:endParaRPr sz="2500">
              <a:latin typeface="Tahoma"/>
              <a:cs typeface="Tahoma"/>
            </a:endParaRPr>
          </a:p>
        </p:txBody>
      </p:sp>
      <p:sp>
        <p:nvSpPr>
          <p:cNvPr id="18" name="object 18"/>
          <p:cNvSpPr/>
          <p:nvPr/>
        </p:nvSpPr>
        <p:spPr>
          <a:xfrm>
            <a:off x="4368625" y="6238874"/>
            <a:ext cx="2428875" cy="704850"/>
          </a:xfrm>
          <a:custGeom>
            <a:avLst/>
            <a:gdLst/>
            <a:ahLst/>
            <a:cxnLst/>
            <a:rect l="l" t="t" r="r" b="b"/>
            <a:pathLst>
              <a:path w="2428875" h="704850">
                <a:moveTo>
                  <a:pt x="2190724" y="704849"/>
                </a:moveTo>
                <a:lnTo>
                  <a:pt x="238124" y="704849"/>
                </a:lnTo>
                <a:lnTo>
                  <a:pt x="191452" y="700232"/>
                </a:lnTo>
                <a:lnTo>
                  <a:pt x="146998" y="686723"/>
                </a:lnTo>
                <a:lnTo>
                  <a:pt x="106013" y="664842"/>
                </a:lnTo>
                <a:lnTo>
                  <a:pt x="69745" y="635104"/>
                </a:lnTo>
                <a:lnTo>
                  <a:pt x="40007" y="598836"/>
                </a:lnTo>
                <a:lnTo>
                  <a:pt x="18126" y="557851"/>
                </a:lnTo>
                <a:lnTo>
                  <a:pt x="4617" y="513397"/>
                </a:lnTo>
                <a:lnTo>
                  <a:pt x="0" y="466724"/>
                </a:lnTo>
                <a:lnTo>
                  <a:pt x="0" y="238124"/>
                </a:lnTo>
                <a:lnTo>
                  <a:pt x="4617" y="191452"/>
                </a:lnTo>
                <a:lnTo>
                  <a:pt x="18126" y="146998"/>
                </a:lnTo>
                <a:lnTo>
                  <a:pt x="40007" y="106012"/>
                </a:lnTo>
                <a:lnTo>
                  <a:pt x="69745" y="69745"/>
                </a:lnTo>
                <a:lnTo>
                  <a:pt x="106013" y="40007"/>
                </a:lnTo>
                <a:lnTo>
                  <a:pt x="146998" y="18126"/>
                </a:lnTo>
                <a:lnTo>
                  <a:pt x="191452" y="4617"/>
                </a:lnTo>
                <a:lnTo>
                  <a:pt x="238124" y="0"/>
                </a:lnTo>
                <a:lnTo>
                  <a:pt x="2190725" y="0"/>
                </a:lnTo>
                <a:lnTo>
                  <a:pt x="2237397" y="4617"/>
                </a:lnTo>
                <a:lnTo>
                  <a:pt x="2281851" y="18126"/>
                </a:lnTo>
                <a:lnTo>
                  <a:pt x="2322837" y="40007"/>
                </a:lnTo>
                <a:lnTo>
                  <a:pt x="2359104" y="69745"/>
                </a:lnTo>
                <a:lnTo>
                  <a:pt x="2388842" y="106012"/>
                </a:lnTo>
                <a:lnTo>
                  <a:pt x="2410723" y="146998"/>
                </a:lnTo>
                <a:lnTo>
                  <a:pt x="2424232" y="191452"/>
                </a:lnTo>
                <a:lnTo>
                  <a:pt x="2428428" y="233860"/>
                </a:lnTo>
                <a:lnTo>
                  <a:pt x="2428428" y="470989"/>
                </a:lnTo>
                <a:lnTo>
                  <a:pt x="2424232" y="513397"/>
                </a:lnTo>
                <a:lnTo>
                  <a:pt x="2410723" y="557851"/>
                </a:lnTo>
                <a:lnTo>
                  <a:pt x="2388842" y="598836"/>
                </a:lnTo>
                <a:lnTo>
                  <a:pt x="2359104" y="635104"/>
                </a:lnTo>
                <a:lnTo>
                  <a:pt x="2322837" y="664842"/>
                </a:lnTo>
                <a:lnTo>
                  <a:pt x="2281851" y="686723"/>
                </a:lnTo>
                <a:lnTo>
                  <a:pt x="2237397" y="700232"/>
                </a:lnTo>
                <a:lnTo>
                  <a:pt x="2190724" y="704849"/>
                </a:lnTo>
                <a:close/>
              </a:path>
            </a:pathLst>
          </a:custGeom>
          <a:solidFill>
            <a:srgbClr val="C7CCC6"/>
          </a:solidFill>
        </p:spPr>
        <p:txBody>
          <a:bodyPr wrap="square" lIns="0" tIns="0" rIns="0" bIns="0" rtlCol="0"/>
          <a:lstStyle/>
          <a:p>
            <a:endParaRPr/>
          </a:p>
        </p:txBody>
      </p:sp>
      <p:sp>
        <p:nvSpPr>
          <p:cNvPr id="19" name="object 19"/>
          <p:cNvSpPr txBox="1"/>
          <p:nvPr/>
        </p:nvSpPr>
        <p:spPr>
          <a:xfrm>
            <a:off x="4706861" y="6365906"/>
            <a:ext cx="1752600" cy="406400"/>
          </a:xfrm>
          <a:prstGeom prst="rect">
            <a:avLst/>
          </a:prstGeom>
        </p:spPr>
        <p:txBody>
          <a:bodyPr vert="horz" wrap="square" lIns="0" tIns="12700" rIns="0" bIns="0" rtlCol="0">
            <a:spAutoFit/>
          </a:bodyPr>
          <a:lstStyle/>
          <a:p>
            <a:pPr marL="12700">
              <a:lnSpc>
                <a:spcPct val="100000"/>
              </a:lnSpc>
              <a:spcBef>
                <a:spcPts val="100"/>
              </a:spcBef>
            </a:pPr>
            <a:r>
              <a:rPr sz="2500" spc="100" dirty="0">
                <a:latin typeface="Tahoma"/>
                <a:cs typeface="Tahoma"/>
              </a:rPr>
              <a:t>varinė</a:t>
            </a:r>
            <a:r>
              <a:rPr sz="2500" spc="-180" dirty="0">
                <a:latin typeface="Tahoma"/>
                <a:cs typeface="Tahoma"/>
              </a:rPr>
              <a:t> </a:t>
            </a:r>
            <a:r>
              <a:rPr sz="2500" spc="105" dirty="0">
                <a:latin typeface="Tahoma"/>
                <a:cs typeface="Tahoma"/>
              </a:rPr>
              <a:t>viela</a:t>
            </a:r>
            <a:endParaRPr sz="2500">
              <a:latin typeface="Tahoma"/>
              <a:cs typeface="Tahoma"/>
            </a:endParaRPr>
          </a:p>
        </p:txBody>
      </p:sp>
      <p:sp>
        <p:nvSpPr>
          <p:cNvPr id="20" name="object 20"/>
          <p:cNvSpPr/>
          <p:nvPr/>
        </p:nvSpPr>
        <p:spPr>
          <a:xfrm>
            <a:off x="10064044" y="5510778"/>
            <a:ext cx="1674495" cy="728345"/>
          </a:xfrm>
          <a:custGeom>
            <a:avLst/>
            <a:gdLst/>
            <a:ahLst/>
            <a:cxnLst/>
            <a:rect l="l" t="t" r="r" b="b"/>
            <a:pathLst>
              <a:path w="1674495" h="728345">
                <a:moveTo>
                  <a:pt x="1436210" y="728095"/>
                </a:moveTo>
                <a:lnTo>
                  <a:pt x="238125" y="728095"/>
                </a:lnTo>
                <a:lnTo>
                  <a:pt x="191452" y="723477"/>
                </a:lnTo>
                <a:lnTo>
                  <a:pt x="146998" y="709969"/>
                </a:lnTo>
                <a:lnTo>
                  <a:pt x="106012" y="688088"/>
                </a:lnTo>
                <a:lnTo>
                  <a:pt x="69745" y="658350"/>
                </a:lnTo>
                <a:lnTo>
                  <a:pt x="40007" y="622082"/>
                </a:lnTo>
                <a:lnTo>
                  <a:pt x="18126" y="581097"/>
                </a:lnTo>
                <a:lnTo>
                  <a:pt x="4617" y="536643"/>
                </a:lnTo>
                <a:lnTo>
                  <a:pt x="0" y="489970"/>
                </a:lnTo>
                <a:lnTo>
                  <a:pt x="0" y="238124"/>
                </a:lnTo>
                <a:lnTo>
                  <a:pt x="4617" y="191451"/>
                </a:lnTo>
                <a:lnTo>
                  <a:pt x="18126" y="146998"/>
                </a:lnTo>
                <a:lnTo>
                  <a:pt x="40007" y="106012"/>
                </a:lnTo>
                <a:lnTo>
                  <a:pt x="69745" y="69744"/>
                </a:lnTo>
                <a:lnTo>
                  <a:pt x="106012" y="40007"/>
                </a:lnTo>
                <a:lnTo>
                  <a:pt x="146998" y="18125"/>
                </a:lnTo>
                <a:lnTo>
                  <a:pt x="191452" y="4617"/>
                </a:lnTo>
                <a:lnTo>
                  <a:pt x="238120" y="0"/>
                </a:lnTo>
                <a:lnTo>
                  <a:pt x="1436214" y="0"/>
                </a:lnTo>
                <a:lnTo>
                  <a:pt x="1482883" y="4617"/>
                </a:lnTo>
                <a:lnTo>
                  <a:pt x="1527336" y="18125"/>
                </a:lnTo>
                <a:lnTo>
                  <a:pt x="1568322" y="40007"/>
                </a:lnTo>
                <a:lnTo>
                  <a:pt x="1604590" y="69744"/>
                </a:lnTo>
                <a:lnTo>
                  <a:pt x="1634327" y="106012"/>
                </a:lnTo>
                <a:lnTo>
                  <a:pt x="1656209" y="146998"/>
                </a:lnTo>
                <a:lnTo>
                  <a:pt x="1669717" y="191451"/>
                </a:lnTo>
                <a:lnTo>
                  <a:pt x="1674335" y="238124"/>
                </a:lnTo>
                <a:lnTo>
                  <a:pt x="1674335" y="489970"/>
                </a:lnTo>
                <a:lnTo>
                  <a:pt x="1669717" y="536643"/>
                </a:lnTo>
                <a:lnTo>
                  <a:pt x="1656209" y="581097"/>
                </a:lnTo>
                <a:lnTo>
                  <a:pt x="1634327" y="622082"/>
                </a:lnTo>
                <a:lnTo>
                  <a:pt x="1604590" y="658350"/>
                </a:lnTo>
                <a:lnTo>
                  <a:pt x="1568322" y="688088"/>
                </a:lnTo>
                <a:lnTo>
                  <a:pt x="1527336" y="709969"/>
                </a:lnTo>
                <a:lnTo>
                  <a:pt x="1482883" y="723477"/>
                </a:lnTo>
                <a:lnTo>
                  <a:pt x="1436210" y="728095"/>
                </a:lnTo>
                <a:close/>
              </a:path>
            </a:pathLst>
          </a:custGeom>
          <a:solidFill>
            <a:srgbClr val="C7CCC6"/>
          </a:solidFill>
        </p:spPr>
        <p:txBody>
          <a:bodyPr wrap="square" lIns="0" tIns="0" rIns="0" bIns="0" rtlCol="0"/>
          <a:lstStyle/>
          <a:p>
            <a:endParaRPr/>
          </a:p>
        </p:txBody>
      </p:sp>
      <p:sp>
        <p:nvSpPr>
          <p:cNvPr id="21" name="object 21"/>
          <p:cNvSpPr txBox="1"/>
          <p:nvPr/>
        </p:nvSpPr>
        <p:spPr>
          <a:xfrm>
            <a:off x="10253898" y="5647335"/>
            <a:ext cx="1294765" cy="406400"/>
          </a:xfrm>
          <a:prstGeom prst="rect">
            <a:avLst/>
          </a:prstGeom>
        </p:spPr>
        <p:txBody>
          <a:bodyPr vert="horz" wrap="square" lIns="0" tIns="12700" rIns="0" bIns="0" rtlCol="0">
            <a:spAutoFit/>
          </a:bodyPr>
          <a:lstStyle/>
          <a:p>
            <a:pPr marL="12700">
              <a:lnSpc>
                <a:spcPct val="100000"/>
              </a:lnSpc>
              <a:spcBef>
                <a:spcPts val="100"/>
              </a:spcBef>
            </a:pPr>
            <a:r>
              <a:rPr sz="2500" spc="114" dirty="0">
                <a:latin typeface="Tahoma"/>
                <a:cs typeface="Tahoma"/>
              </a:rPr>
              <a:t>balionas</a:t>
            </a:r>
            <a:endParaRPr sz="2500">
              <a:latin typeface="Tahoma"/>
              <a:cs typeface="Tahoma"/>
            </a:endParaRPr>
          </a:p>
        </p:txBody>
      </p:sp>
      <p:sp>
        <p:nvSpPr>
          <p:cNvPr id="22" name="object 22"/>
          <p:cNvSpPr/>
          <p:nvPr/>
        </p:nvSpPr>
        <p:spPr>
          <a:xfrm>
            <a:off x="13247994" y="7724109"/>
            <a:ext cx="1967864" cy="1102360"/>
          </a:xfrm>
          <a:custGeom>
            <a:avLst/>
            <a:gdLst/>
            <a:ahLst/>
            <a:cxnLst/>
            <a:rect l="l" t="t" r="r" b="b"/>
            <a:pathLst>
              <a:path w="1967865" h="1102359">
                <a:moveTo>
                  <a:pt x="1729407" y="1102159"/>
                </a:moveTo>
                <a:lnTo>
                  <a:pt x="238067" y="1102159"/>
                </a:lnTo>
                <a:lnTo>
                  <a:pt x="191400" y="1097542"/>
                </a:lnTo>
                <a:lnTo>
                  <a:pt x="146947" y="1084033"/>
                </a:lnTo>
                <a:lnTo>
                  <a:pt x="105961" y="1062151"/>
                </a:lnTo>
                <a:lnTo>
                  <a:pt x="69693" y="1032414"/>
                </a:lnTo>
                <a:lnTo>
                  <a:pt x="39956" y="996146"/>
                </a:lnTo>
                <a:lnTo>
                  <a:pt x="18074" y="955161"/>
                </a:lnTo>
                <a:lnTo>
                  <a:pt x="4566" y="910707"/>
                </a:lnTo>
                <a:lnTo>
                  <a:pt x="0" y="864554"/>
                </a:lnTo>
                <a:lnTo>
                  <a:pt x="0" y="237605"/>
                </a:lnTo>
                <a:lnTo>
                  <a:pt x="4566" y="191452"/>
                </a:lnTo>
                <a:lnTo>
                  <a:pt x="18074" y="146998"/>
                </a:lnTo>
                <a:lnTo>
                  <a:pt x="39956" y="106012"/>
                </a:lnTo>
                <a:lnTo>
                  <a:pt x="69693" y="69745"/>
                </a:lnTo>
                <a:lnTo>
                  <a:pt x="105961" y="40007"/>
                </a:lnTo>
                <a:lnTo>
                  <a:pt x="146947" y="18126"/>
                </a:lnTo>
                <a:lnTo>
                  <a:pt x="191400" y="4617"/>
                </a:lnTo>
                <a:lnTo>
                  <a:pt x="238073" y="0"/>
                </a:lnTo>
                <a:lnTo>
                  <a:pt x="1729401" y="0"/>
                </a:lnTo>
                <a:lnTo>
                  <a:pt x="1776074" y="4617"/>
                </a:lnTo>
                <a:lnTo>
                  <a:pt x="1820528" y="18126"/>
                </a:lnTo>
                <a:lnTo>
                  <a:pt x="1861514" y="40007"/>
                </a:lnTo>
                <a:lnTo>
                  <a:pt x="1897782" y="69745"/>
                </a:lnTo>
                <a:lnTo>
                  <a:pt x="1927519" y="106012"/>
                </a:lnTo>
                <a:lnTo>
                  <a:pt x="1949400" y="146998"/>
                </a:lnTo>
                <a:lnTo>
                  <a:pt x="1962908" y="191452"/>
                </a:lnTo>
                <a:lnTo>
                  <a:pt x="1967475" y="237605"/>
                </a:lnTo>
                <a:lnTo>
                  <a:pt x="1967475" y="864554"/>
                </a:lnTo>
                <a:lnTo>
                  <a:pt x="1962908" y="910707"/>
                </a:lnTo>
                <a:lnTo>
                  <a:pt x="1949400" y="955161"/>
                </a:lnTo>
                <a:lnTo>
                  <a:pt x="1927519" y="996146"/>
                </a:lnTo>
                <a:lnTo>
                  <a:pt x="1897782" y="1032414"/>
                </a:lnTo>
                <a:lnTo>
                  <a:pt x="1861514" y="1062151"/>
                </a:lnTo>
                <a:lnTo>
                  <a:pt x="1820528" y="1084033"/>
                </a:lnTo>
                <a:lnTo>
                  <a:pt x="1776074" y="1097542"/>
                </a:lnTo>
                <a:lnTo>
                  <a:pt x="1729407" y="1102159"/>
                </a:lnTo>
                <a:close/>
              </a:path>
            </a:pathLst>
          </a:custGeom>
          <a:solidFill>
            <a:srgbClr val="C7CCC6"/>
          </a:solidFill>
        </p:spPr>
        <p:txBody>
          <a:bodyPr wrap="square" lIns="0" tIns="0" rIns="0" bIns="0" rtlCol="0"/>
          <a:lstStyle/>
          <a:p>
            <a:endParaRPr/>
          </a:p>
        </p:txBody>
      </p:sp>
      <p:sp>
        <p:nvSpPr>
          <p:cNvPr id="23" name="object 23"/>
          <p:cNvSpPr txBox="1"/>
          <p:nvPr/>
        </p:nvSpPr>
        <p:spPr>
          <a:xfrm>
            <a:off x="13557752" y="7803477"/>
            <a:ext cx="1348105" cy="863600"/>
          </a:xfrm>
          <a:prstGeom prst="rect">
            <a:avLst/>
          </a:prstGeom>
        </p:spPr>
        <p:txBody>
          <a:bodyPr vert="horz" wrap="square" lIns="0" tIns="12700" rIns="0" bIns="0" rtlCol="0">
            <a:spAutoFit/>
          </a:bodyPr>
          <a:lstStyle/>
          <a:p>
            <a:pPr marL="12700" marR="5080" indent="142875">
              <a:lnSpc>
                <a:spcPct val="110000"/>
              </a:lnSpc>
              <a:spcBef>
                <a:spcPts val="100"/>
              </a:spcBef>
            </a:pPr>
            <a:r>
              <a:rPr sz="2500" spc="105" dirty="0">
                <a:latin typeface="Tahoma"/>
                <a:cs typeface="Tahoma"/>
              </a:rPr>
              <a:t>guminė </a:t>
            </a:r>
            <a:r>
              <a:rPr sz="2500" spc="-770" dirty="0">
                <a:latin typeface="Tahoma"/>
                <a:cs typeface="Tahoma"/>
              </a:rPr>
              <a:t> </a:t>
            </a:r>
            <a:r>
              <a:rPr sz="2500" spc="155" dirty="0">
                <a:latin typeface="Tahoma"/>
                <a:cs typeface="Tahoma"/>
              </a:rPr>
              <a:t>p</a:t>
            </a:r>
            <a:r>
              <a:rPr sz="2500" spc="105" dirty="0">
                <a:latin typeface="Tahoma"/>
                <a:cs typeface="Tahoma"/>
              </a:rPr>
              <a:t>a</a:t>
            </a:r>
            <a:r>
              <a:rPr sz="2500" spc="175" dirty="0">
                <a:latin typeface="Tahoma"/>
                <a:cs typeface="Tahoma"/>
              </a:rPr>
              <a:t>d</a:t>
            </a:r>
            <a:r>
              <a:rPr sz="2500" spc="105" dirty="0">
                <a:latin typeface="Tahoma"/>
                <a:cs typeface="Tahoma"/>
              </a:rPr>
              <a:t>a</a:t>
            </a:r>
            <a:r>
              <a:rPr sz="2500" spc="90" dirty="0">
                <a:latin typeface="Tahoma"/>
                <a:cs typeface="Tahoma"/>
              </a:rPr>
              <a:t>n</a:t>
            </a:r>
            <a:r>
              <a:rPr sz="2500" spc="155" dirty="0">
                <a:latin typeface="Tahoma"/>
                <a:cs typeface="Tahoma"/>
              </a:rPr>
              <a:t>g</a:t>
            </a:r>
            <a:r>
              <a:rPr sz="2500" spc="110" dirty="0">
                <a:latin typeface="Tahoma"/>
                <a:cs typeface="Tahoma"/>
              </a:rPr>
              <a:t>a</a:t>
            </a:r>
            <a:endParaRPr sz="2500">
              <a:latin typeface="Tahoma"/>
              <a:cs typeface="Tahoma"/>
            </a:endParaRPr>
          </a:p>
        </p:txBody>
      </p:sp>
      <p:sp>
        <p:nvSpPr>
          <p:cNvPr id="24" name="object 24"/>
          <p:cNvSpPr/>
          <p:nvPr/>
        </p:nvSpPr>
        <p:spPr>
          <a:xfrm>
            <a:off x="14238541" y="5362458"/>
            <a:ext cx="1953895" cy="692785"/>
          </a:xfrm>
          <a:custGeom>
            <a:avLst/>
            <a:gdLst/>
            <a:ahLst/>
            <a:cxnLst/>
            <a:rect l="l" t="t" r="r" b="b"/>
            <a:pathLst>
              <a:path w="1953894" h="692785">
                <a:moveTo>
                  <a:pt x="1715834" y="692584"/>
                </a:moveTo>
                <a:lnTo>
                  <a:pt x="238122" y="692584"/>
                </a:lnTo>
                <a:lnTo>
                  <a:pt x="191452" y="687966"/>
                </a:lnTo>
                <a:lnTo>
                  <a:pt x="146998" y="674458"/>
                </a:lnTo>
                <a:lnTo>
                  <a:pt x="106013" y="652576"/>
                </a:lnTo>
                <a:lnTo>
                  <a:pt x="69745" y="622839"/>
                </a:lnTo>
                <a:lnTo>
                  <a:pt x="40007" y="586571"/>
                </a:lnTo>
                <a:lnTo>
                  <a:pt x="18126" y="545586"/>
                </a:lnTo>
                <a:lnTo>
                  <a:pt x="4617" y="501132"/>
                </a:lnTo>
                <a:lnTo>
                  <a:pt x="0" y="454459"/>
                </a:lnTo>
                <a:lnTo>
                  <a:pt x="0" y="238124"/>
                </a:lnTo>
                <a:lnTo>
                  <a:pt x="4617" y="191452"/>
                </a:lnTo>
                <a:lnTo>
                  <a:pt x="18126" y="146998"/>
                </a:lnTo>
                <a:lnTo>
                  <a:pt x="40007" y="106013"/>
                </a:lnTo>
                <a:lnTo>
                  <a:pt x="69745" y="69745"/>
                </a:lnTo>
                <a:lnTo>
                  <a:pt x="106013" y="40007"/>
                </a:lnTo>
                <a:lnTo>
                  <a:pt x="146998" y="18126"/>
                </a:lnTo>
                <a:lnTo>
                  <a:pt x="191452" y="4617"/>
                </a:lnTo>
                <a:lnTo>
                  <a:pt x="238124" y="0"/>
                </a:lnTo>
                <a:lnTo>
                  <a:pt x="1715831" y="0"/>
                </a:lnTo>
                <a:lnTo>
                  <a:pt x="1762504" y="4617"/>
                </a:lnTo>
                <a:lnTo>
                  <a:pt x="1806957" y="18126"/>
                </a:lnTo>
                <a:lnTo>
                  <a:pt x="1847943" y="40007"/>
                </a:lnTo>
                <a:lnTo>
                  <a:pt x="1884211" y="69745"/>
                </a:lnTo>
                <a:lnTo>
                  <a:pt x="1913948" y="106013"/>
                </a:lnTo>
                <a:lnTo>
                  <a:pt x="1935830" y="146998"/>
                </a:lnTo>
                <a:lnTo>
                  <a:pt x="1949338" y="191452"/>
                </a:lnTo>
                <a:lnTo>
                  <a:pt x="1953305" y="231538"/>
                </a:lnTo>
                <a:lnTo>
                  <a:pt x="1953305" y="461045"/>
                </a:lnTo>
                <a:lnTo>
                  <a:pt x="1949338" y="501132"/>
                </a:lnTo>
                <a:lnTo>
                  <a:pt x="1935830" y="545586"/>
                </a:lnTo>
                <a:lnTo>
                  <a:pt x="1913948" y="586571"/>
                </a:lnTo>
                <a:lnTo>
                  <a:pt x="1884211" y="622839"/>
                </a:lnTo>
                <a:lnTo>
                  <a:pt x="1847943" y="652576"/>
                </a:lnTo>
                <a:lnTo>
                  <a:pt x="1806957" y="674458"/>
                </a:lnTo>
                <a:lnTo>
                  <a:pt x="1762504" y="687966"/>
                </a:lnTo>
                <a:lnTo>
                  <a:pt x="1715834" y="692584"/>
                </a:lnTo>
                <a:close/>
              </a:path>
            </a:pathLst>
          </a:custGeom>
          <a:solidFill>
            <a:srgbClr val="C7CCC6"/>
          </a:solidFill>
        </p:spPr>
        <p:txBody>
          <a:bodyPr wrap="square" lIns="0" tIns="0" rIns="0" bIns="0" rtlCol="0"/>
          <a:lstStyle/>
          <a:p>
            <a:endParaRPr/>
          </a:p>
        </p:txBody>
      </p:sp>
      <p:sp>
        <p:nvSpPr>
          <p:cNvPr id="25" name="object 25"/>
          <p:cNvSpPr txBox="1"/>
          <p:nvPr/>
        </p:nvSpPr>
        <p:spPr>
          <a:xfrm>
            <a:off x="14410835" y="5479964"/>
            <a:ext cx="1609725" cy="406400"/>
          </a:xfrm>
          <a:prstGeom prst="rect">
            <a:avLst/>
          </a:prstGeom>
        </p:spPr>
        <p:txBody>
          <a:bodyPr vert="horz" wrap="square" lIns="0" tIns="12700" rIns="0" bIns="0" rtlCol="0">
            <a:spAutoFit/>
          </a:bodyPr>
          <a:lstStyle/>
          <a:p>
            <a:pPr marL="12700">
              <a:lnSpc>
                <a:spcPct val="100000"/>
              </a:lnSpc>
              <a:spcBef>
                <a:spcPts val="100"/>
              </a:spcBef>
            </a:pPr>
            <a:r>
              <a:rPr sz="2500" spc="120" dirty="0">
                <a:latin typeface="Tahoma"/>
                <a:cs typeface="Tahoma"/>
              </a:rPr>
              <a:t>deimantas</a:t>
            </a:r>
            <a:endParaRPr sz="2500">
              <a:latin typeface="Tahoma"/>
              <a:cs typeface="Tahom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143000" y="1310950"/>
            <a:ext cx="15988030" cy="7947659"/>
            <a:chOff x="1143000" y="1310950"/>
            <a:chExt cx="15988030" cy="7947659"/>
          </a:xfrm>
        </p:grpSpPr>
        <p:sp>
          <p:nvSpPr>
            <p:cNvPr id="3" name="object 3"/>
            <p:cNvSpPr/>
            <p:nvPr/>
          </p:nvSpPr>
          <p:spPr>
            <a:xfrm>
              <a:off x="1143000" y="1310950"/>
              <a:ext cx="15988030" cy="7947659"/>
            </a:xfrm>
            <a:custGeom>
              <a:avLst/>
              <a:gdLst/>
              <a:ahLst/>
              <a:cxnLst/>
              <a:rect l="l" t="t" r="r" b="b"/>
              <a:pathLst>
                <a:path w="15988030" h="7947659">
                  <a:moveTo>
                    <a:pt x="15763884" y="7947347"/>
                  </a:moveTo>
                  <a:lnTo>
                    <a:pt x="238114" y="7947347"/>
                  </a:lnTo>
                  <a:lnTo>
                    <a:pt x="191452" y="7942731"/>
                  </a:lnTo>
                  <a:lnTo>
                    <a:pt x="146998" y="7929222"/>
                  </a:lnTo>
                  <a:lnTo>
                    <a:pt x="106013" y="7907341"/>
                  </a:lnTo>
                  <a:lnTo>
                    <a:pt x="69745" y="7877603"/>
                  </a:lnTo>
                  <a:lnTo>
                    <a:pt x="40007" y="7841335"/>
                  </a:lnTo>
                  <a:lnTo>
                    <a:pt x="18126" y="7800349"/>
                  </a:lnTo>
                  <a:lnTo>
                    <a:pt x="4617" y="7755896"/>
                  </a:lnTo>
                  <a:lnTo>
                    <a:pt x="0" y="7709224"/>
                  </a:lnTo>
                  <a:lnTo>
                    <a:pt x="0" y="238124"/>
                  </a:lnTo>
                  <a:lnTo>
                    <a:pt x="4617" y="191452"/>
                  </a:lnTo>
                  <a:lnTo>
                    <a:pt x="18126" y="146998"/>
                  </a:lnTo>
                  <a:lnTo>
                    <a:pt x="40007" y="106013"/>
                  </a:lnTo>
                  <a:lnTo>
                    <a:pt x="69745" y="69745"/>
                  </a:lnTo>
                  <a:lnTo>
                    <a:pt x="106013" y="40007"/>
                  </a:lnTo>
                  <a:lnTo>
                    <a:pt x="146998" y="18126"/>
                  </a:lnTo>
                  <a:lnTo>
                    <a:pt x="191452" y="4617"/>
                  </a:lnTo>
                  <a:lnTo>
                    <a:pt x="238124" y="0"/>
                  </a:lnTo>
                  <a:lnTo>
                    <a:pt x="15763874" y="0"/>
                  </a:lnTo>
                  <a:lnTo>
                    <a:pt x="15810546" y="4617"/>
                  </a:lnTo>
                  <a:lnTo>
                    <a:pt x="15855000" y="18126"/>
                  </a:lnTo>
                  <a:lnTo>
                    <a:pt x="15895985" y="40007"/>
                  </a:lnTo>
                  <a:lnTo>
                    <a:pt x="15932254" y="69745"/>
                  </a:lnTo>
                  <a:lnTo>
                    <a:pt x="15961991" y="106013"/>
                  </a:lnTo>
                  <a:lnTo>
                    <a:pt x="15983872" y="146998"/>
                  </a:lnTo>
                  <a:lnTo>
                    <a:pt x="15987829" y="160018"/>
                  </a:lnTo>
                  <a:lnTo>
                    <a:pt x="15987829" y="7787329"/>
                  </a:lnTo>
                  <a:lnTo>
                    <a:pt x="15961991" y="7841335"/>
                  </a:lnTo>
                  <a:lnTo>
                    <a:pt x="15932254" y="7877603"/>
                  </a:lnTo>
                  <a:lnTo>
                    <a:pt x="15895985" y="7907341"/>
                  </a:lnTo>
                  <a:lnTo>
                    <a:pt x="15855000" y="7929222"/>
                  </a:lnTo>
                  <a:lnTo>
                    <a:pt x="15810546" y="7942731"/>
                  </a:lnTo>
                  <a:lnTo>
                    <a:pt x="15763884" y="7947347"/>
                  </a:lnTo>
                  <a:close/>
                </a:path>
              </a:pathLst>
            </a:custGeom>
            <a:solidFill>
              <a:srgbClr val="374666"/>
            </a:solidFill>
          </p:spPr>
          <p:txBody>
            <a:bodyPr wrap="square" lIns="0" tIns="0" rIns="0" bIns="0" rtlCol="0"/>
            <a:lstStyle/>
            <a:p>
              <a:endParaRPr/>
            </a:p>
          </p:txBody>
        </p:sp>
        <p:sp>
          <p:nvSpPr>
            <p:cNvPr id="4" name="object 4"/>
            <p:cNvSpPr/>
            <p:nvPr/>
          </p:nvSpPr>
          <p:spPr>
            <a:xfrm>
              <a:off x="6858000" y="2000250"/>
              <a:ext cx="9525000" cy="3340735"/>
            </a:xfrm>
            <a:custGeom>
              <a:avLst/>
              <a:gdLst/>
              <a:ahLst/>
              <a:cxnLst/>
              <a:rect l="l" t="t" r="r" b="b"/>
              <a:pathLst>
                <a:path w="9525000" h="3340735">
                  <a:moveTo>
                    <a:pt x="9286874" y="3340535"/>
                  </a:moveTo>
                  <a:lnTo>
                    <a:pt x="238124" y="3340535"/>
                  </a:lnTo>
                  <a:lnTo>
                    <a:pt x="190134" y="3335697"/>
                  </a:lnTo>
                  <a:lnTo>
                    <a:pt x="145436" y="3321822"/>
                  </a:lnTo>
                  <a:lnTo>
                    <a:pt x="104987" y="3299867"/>
                  </a:lnTo>
                  <a:lnTo>
                    <a:pt x="69745" y="3270790"/>
                  </a:lnTo>
                  <a:lnTo>
                    <a:pt x="40668" y="3235548"/>
                  </a:lnTo>
                  <a:lnTo>
                    <a:pt x="18713" y="3195099"/>
                  </a:lnTo>
                  <a:lnTo>
                    <a:pt x="4837" y="3150400"/>
                  </a:lnTo>
                  <a:lnTo>
                    <a:pt x="0" y="3102410"/>
                  </a:lnTo>
                  <a:lnTo>
                    <a:pt x="0" y="238124"/>
                  </a:lnTo>
                  <a:lnTo>
                    <a:pt x="4837" y="190134"/>
                  </a:lnTo>
                  <a:lnTo>
                    <a:pt x="18713" y="145435"/>
                  </a:lnTo>
                  <a:lnTo>
                    <a:pt x="40668" y="104986"/>
                  </a:lnTo>
                  <a:lnTo>
                    <a:pt x="69745" y="69745"/>
                  </a:lnTo>
                  <a:lnTo>
                    <a:pt x="104987" y="40667"/>
                  </a:lnTo>
                  <a:lnTo>
                    <a:pt x="145436" y="18712"/>
                  </a:lnTo>
                  <a:lnTo>
                    <a:pt x="190134" y="4837"/>
                  </a:lnTo>
                  <a:lnTo>
                    <a:pt x="238123" y="0"/>
                  </a:lnTo>
                  <a:lnTo>
                    <a:pt x="9286875" y="0"/>
                  </a:lnTo>
                  <a:lnTo>
                    <a:pt x="9334865" y="4837"/>
                  </a:lnTo>
                  <a:lnTo>
                    <a:pt x="9379563" y="18712"/>
                  </a:lnTo>
                  <a:lnTo>
                    <a:pt x="9420012" y="40667"/>
                  </a:lnTo>
                  <a:lnTo>
                    <a:pt x="9455254" y="69745"/>
                  </a:lnTo>
                  <a:lnTo>
                    <a:pt x="9484331" y="104986"/>
                  </a:lnTo>
                  <a:lnTo>
                    <a:pt x="9506286" y="145435"/>
                  </a:lnTo>
                  <a:lnTo>
                    <a:pt x="9520161" y="190134"/>
                  </a:lnTo>
                  <a:lnTo>
                    <a:pt x="9524999" y="238124"/>
                  </a:lnTo>
                  <a:lnTo>
                    <a:pt x="9524999" y="3102410"/>
                  </a:lnTo>
                  <a:lnTo>
                    <a:pt x="9520161" y="3150400"/>
                  </a:lnTo>
                  <a:lnTo>
                    <a:pt x="9506286" y="3195099"/>
                  </a:lnTo>
                  <a:lnTo>
                    <a:pt x="9484331" y="3235548"/>
                  </a:lnTo>
                  <a:lnTo>
                    <a:pt x="9455254" y="3270790"/>
                  </a:lnTo>
                  <a:lnTo>
                    <a:pt x="9420012" y="3299867"/>
                  </a:lnTo>
                  <a:lnTo>
                    <a:pt x="9379563" y="3321822"/>
                  </a:lnTo>
                  <a:lnTo>
                    <a:pt x="9334865" y="3335697"/>
                  </a:lnTo>
                  <a:lnTo>
                    <a:pt x="9286874" y="3340535"/>
                  </a:lnTo>
                  <a:close/>
                </a:path>
              </a:pathLst>
            </a:custGeom>
            <a:solidFill>
              <a:srgbClr val="FFFFFF"/>
            </a:solidFill>
          </p:spPr>
          <p:txBody>
            <a:bodyPr wrap="square" lIns="0" tIns="0" rIns="0" bIns="0" rtlCol="0"/>
            <a:lstStyle/>
            <a:p>
              <a:endParaRPr/>
            </a:p>
          </p:txBody>
        </p:sp>
      </p:grpSp>
      <p:sp>
        <p:nvSpPr>
          <p:cNvPr id="5" name="object 5"/>
          <p:cNvSpPr txBox="1"/>
          <p:nvPr/>
        </p:nvSpPr>
        <p:spPr>
          <a:xfrm>
            <a:off x="10337402" y="3006820"/>
            <a:ext cx="2566035" cy="1305560"/>
          </a:xfrm>
          <a:prstGeom prst="rect">
            <a:avLst/>
          </a:prstGeom>
        </p:spPr>
        <p:txBody>
          <a:bodyPr vert="horz" wrap="square" lIns="0" tIns="12700" rIns="0" bIns="0" rtlCol="0">
            <a:spAutoFit/>
          </a:bodyPr>
          <a:lstStyle/>
          <a:p>
            <a:pPr marL="12700">
              <a:lnSpc>
                <a:spcPct val="100000"/>
              </a:lnSpc>
              <a:spcBef>
                <a:spcPts val="100"/>
              </a:spcBef>
            </a:pPr>
            <a:r>
              <a:rPr sz="8400" b="1" spc="434" dirty="0">
                <a:latin typeface="Trebuchet MS"/>
                <a:cs typeface="Trebuchet MS"/>
              </a:rPr>
              <a:t>I</a:t>
            </a:r>
            <a:r>
              <a:rPr sz="8400" b="1" spc="-135" dirty="0">
                <a:latin typeface="Trebuchet MS"/>
                <a:cs typeface="Trebuchet MS"/>
              </a:rPr>
              <a:t>=</a:t>
            </a:r>
            <a:r>
              <a:rPr sz="8400" b="1" spc="405" dirty="0">
                <a:latin typeface="Trebuchet MS"/>
                <a:cs typeface="Trebuchet MS"/>
              </a:rPr>
              <a:t>q</a:t>
            </a:r>
            <a:r>
              <a:rPr sz="8400" b="1" spc="185" dirty="0">
                <a:latin typeface="Trebuchet MS"/>
                <a:cs typeface="Trebuchet MS"/>
              </a:rPr>
              <a:t>/</a:t>
            </a:r>
            <a:r>
              <a:rPr sz="8400" b="1" spc="315" dirty="0">
                <a:latin typeface="Trebuchet MS"/>
                <a:cs typeface="Trebuchet MS"/>
              </a:rPr>
              <a:t>t</a:t>
            </a:r>
            <a:endParaRPr sz="8400">
              <a:latin typeface="Trebuchet MS"/>
              <a:cs typeface="Trebuchet MS"/>
            </a:endParaRPr>
          </a:p>
        </p:txBody>
      </p:sp>
      <p:sp>
        <p:nvSpPr>
          <p:cNvPr id="6" name="object 6"/>
          <p:cNvSpPr/>
          <p:nvPr/>
        </p:nvSpPr>
        <p:spPr>
          <a:xfrm>
            <a:off x="1943100" y="2177666"/>
            <a:ext cx="4572000" cy="2095500"/>
          </a:xfrm>
          <a:custGeom>
            <a:avLst/>
            <a:gdLst/>
            <a:ahLst/>
            <a:cxnLst/>
            <a:rect l="l" t="t" r="r" b="b"/>
            <a:pathLst>
              <a:path w="4572000" h="2095500">
                <a:moveTo>
                  <a:pt x="4333874" y="2095499"/>
                </a:moveTo>
                <a:lnTo>
                  <a:pt x="238124" y="2095499"/>
                </a:lnTo>
                <a:lnTo>
                  <a:pt x="191452" y="2090882"/>
                </a:lnTo>
                <a:lnTo>
                  <a:pt x="146998" y="2077373"/>
                </a:lnTo>
                <a:lnTo>
                  <a:pt x="106012" y="2055492"/>
                </a:lnTo>
                <a:lnTo>
                  <a:pt x="69745" y="2025754"/>
                </a:lnTo>
                <a:lnTo>
                  <a:pt x="40007" y="1989486"/>
                </a:lnTo>
                <a:lnTo>
                  <a:pt x="18126" y="1948501"/>
                </a:lnTo>
                <a:lnTo>
                  <a:pt x="4617" y="1904047"/>
                </a:lnTo>
                <a:lnTo>
                  <a:pt x="0" y="1857375"/>
                </a:lnTo>
                <a:lnTo>
                  <a:pt x="0" y="238123"/>
                </a:lnTo>
                <a:lnTo>
                  <a:pt x="4617" y="191452"/>
                </a:lnTo>
                <a:lnTo>
                  <a:pt x="18126" y="146998"/>
                </a:lnTo>
                <a:lnTo>
                  <a:pt x="40007" y="106013"/>
                </a:lnTo>
                <a:lnTo>
                  <a:pt x="69745" y="69745"/>
                </a:lnTo>
                <a:lnTo>
                  <a:pt x="106012" y="40007"/>
                </a:lnTo>
                <a:lnTo>
                  <a:pt x="146998" y="18126"/>
                </a:lnTo>
                <a:lnTo>
                  <a:pt x="191452" y="4617"/>
                </a:lnTo>
                <a:lnTo>
                  <a:pt x="238124" y="0"/>
                </a:lnTo>
                <a:lnTo>
                  <a:pt x="4333874" y="0"/>
                </a:lnTo>
                <a:lnTo>
                  <a:pt x="4380547" y="4617"/>
                </a:lnTo>
                <a:lnTo>
                  <a:pt x="4425000" y="18126"/>
                </a:lnTo>
                <a:lnTo>
                  <a:pt x="4465986" y="40007"/>
                </a:lnTo>
                <a:lnTo>
                  <a:pt x="4502254" y="69745"/>
                </a:lnTo>
                <a:lnTo>
                  <a:pt x="4531991" y="106013"/>
                </a:lnTo>
                <a:lnTo>
                  <a:pt x="4553873" y="146998"/>
                </a:lnTo>
                <a:lnTo>
                  <a:pt x="4567381" y="191452"/>
                </a:lnTo>
                <a:lnTo>
                  <a:pt x="4571999" y="238123"/>
                </a:lnTo>
                <a:lnTo>
                  <a:pt x="4571999" y="1857375"/>
                </a:lnTo>
                <a:lnTo>
                  <a:pt x="4567381" y="1904047"/>
                </a:lnTo>
                <a:lnTo>
                  <a:pt x="4553873" y="1948501"/>
                </a:lnTo>
                <a:lnTo>
                  <a:pt x="4531991" y="1989486"/>
                </a:lnTo>
                <a:lnTo>
                  <a:pt x="4502254" y="2025754"/>
                </a:lnTo>
                <a:lnTo>
                  <a:pt x="4465986" y="2055492"/>
                </a:lnTo>
                <a:lnTo>
                  <a:pt x="4425000" y="2077373"/>
                </a:lnTo>
                <a:lnTo>
                  <a:pt x="4380547" y="2090882"/>
                </a:lnTo>
                <a:lnTo>
                  <a:pt x="4333874" y="2095499"/>
                </a:lnTo>
                <a:close/>
              </a:path>
            </a:pathLst>
          </a:custGeom>
          <a:solidFill>
            <a:srgbClr val="F1C748"/>
          </a:solidFill>
        </p:spPr>
        <p:txBody>
          <a:bodyPr wrap="square" lIns="0" tIns="0" rIns="0" bIns="0" rtlCol="0"/>
          <a:lstStyle/>
          <a:p>
            <a:endParaRPr/>
          </a:p>
        </p:txBody>
      </p:sp>
      <p:sp>
        <p:nvSpPr>
          <p:cNvPr id="7" name="object 7"/>
          <p:cNvSpPr txBox="1">
            <a:spLocks noGrp="1"/>
          </p:cNvSpPr>
          <p:nvPr>
            <p:ph type="title"/>
          </p:nvPr>
        </p:nvSpPr>
        <p:spPr>
          <a:xfrm>
            <a:off x="3141711" y="2387279"/>
            <a:ext cx="2174875" cy="1482725"/>
          </a:xfrm>
          <a:prstGeom prst="rect">
            <a:avLst/>
          </a:prstGeom>
        </p:spPr>
        <p:txBody>
          <a:bodyPr vert="horz" wrap="square" lIns="0" tIns="90805" rIns="0" bIns="0" rtlCol="0">
            <a:spAutoFit/>
          </a:bodyPr>
          <a:lstStyle/>
          <a:p>
            <a:pPr marL="99060" marR="5080" indent="-86995">
              <a:lnSpc>
                <a:spcPts val="5480"/>
              </a:lnSpc>
              <a:spcBef>
                <a:spcPts val="715"/>
              </a:spcBef>
            </a:pPr>
            <a:r>
              <a:rPr sz="5000" spc="-110" dirty="0"/>
              <a:t>S</a:t>
            </a:r>
            <a:r>
              <a:rPr sz="5000" spc="575" dirty="0"/>
              <a:t>r</a:t>
            </a:r>
            <a:r>
              <a:rPr sz="5000" spc="-190" dirty="0"/>
              <a:t>o</a:t>
            </a:r>
            <a:r>
              <a:rPr sz="5000" spc="120" dirty="0"/>
              <a:t>v</a:t>
            </a:r>
            <a:r>
              <a:rPr sz="5000" spc="20" dirty="0"/>
              <a:t>ė</a:t>
            </a:r>
            <a:r>
              <a:rPr sz="5000" spc="-140" dirty="0"/>
              <a:t>s  </a:t>
            </a:r>
            <a:r>
              <a:rPr sz="5000" spc="75" dirty="0"/>
              <a:t>stipris</a:t>
            </a:r>
            <a:endParaRPr sz="5000"/>
          </a:p>
        </p:txBody>
      </p:sp>
      <p:sp>
        <p:nvSpPr>
          <p:cNvPr id="8" name="object 8"/>
          <p:cNvSpPr/>
          <p:nvPr/>
        </p:nvSpPr>
        <p:spPr>
          <a:xfrm>
            <a:off x="1771650" y="4628308"/>
            <a:ext cx="4911090" cy="2359025"/>
          </a:xfrm>
          <a:custGeom>
            <a:avLst/>
            <a:gdLst/>
            <a:ahLst/>
            <a:cxnLst/>
            <a:rect l="l" t="t" r="r" b="b"/>
            <a:pathLst>
              <a:path w="4911090" h="2359025">
                <a:moveTo>
                  <a:pt x="4676774" y="2358776"/>
                </a:moveTo>
                <a:lnTo>
                  <a:pt x="238124" y="2358776"/>
                </a:lnTo>
                <a:lnTo>
                  <a:pt x="191452" y="2354158"/>
                </a:lnTo>
                <a:lnTo>
                  <a:pt x="146998" y="2340650"/>
                </a:lnTo>
                <a:lnTo>
                  <a:pt x="106012" y="2318768"/>
                </a:lnTo>
                <a:lnTo>
                  <a:pt x="69744" y="2289031"/>
                </a:lnTo>
                <a:lnTo>
                  <a:pt x="40007" y="2252763"/>
                </a:lnTo>
                <a:lnTo>
                  <a:pt x="18126" y="2211778"/>
                </a:lnTo>
                <a:lnTo>
                  <a:pt x="4617" y="2167324"/>
                </a:lnTo>
                <a:lnTo>
                  <a:pt x="0" y="2120652"/>
                </a:lnTo>
                <a:lnTo>
                  <a:pt x="0" y="238123"/>
                </a:lnTo>
                <a:lnTo>
                  <a:pt x="4617" y="191452"/>
                </a:lnTo>
                <a:lnTo>
                  <a:pt x="18126" y="146998"/>
                </a:lnTo>
                <a:lnTo>
                  <a:pt x="40007" y="106013"/>
                </a:lnTo>
                <a:lnTo>
                  <a:pt x="69744" y="69745"/>
                </a:lnTo>
                <a:lnTo>
                  <a:pt x="106012" y="40007"/>
                </a:lnTo>
                <a:lnTo>
                  <a:pt x="146998" y="18126"/>
                </a:lnTo>
                <a:lnTo>
                  <a:pt x="191452" y="4617"/>
                </a:lnTo>
                <a:lnTo>
                  <a:pt x="238124" y="0"/>
                </a:lnTo>
                <a:lnTo>
                  <a:pt x="4676774" y="0"/>
                </a:lnTo>
                <a:lnTo>
                  <a:pt x="4723447" y="4617"/>
                </a:lnTo>
                <a:lnTo>
                  <a:pt x="4767900" y="18126"/>
                </a:lnTo>
                <a:lnTo>
                  <a:pt x="4808886" y="40007"/>
                </a:lnTo>
                <a:lnTo>
                  <a:pt x="4845154" y="69745"/>
                </a:lnTo>
                <a:lnTo>
                  <a:pt x="4874891" y="106013"/>
                </a:lnTo>
                <a:lnTo>
                  <a:pt x="4896773" y="146998"/>
                </a:lnTo>
                <a:lnTo>
                  <a:pt x="4910281" y="191452"/>
                </a:lnTo>
                <a:lnTo>
                  <a:pt x="4911046" y="199183"/>
                </a:lnTo>
                <a:lnTo>
                  <a:pt x="4911046" y="2159593"/>
                </a:lnTo>
                <a:lnTo>
                  <a:pt x="4896773" y="2211778"/>
                </a:lnTo>
                <a:lnTo>
                  <a:pt x="4874891" y="2252763"/>
                </a:lnTo>
                <a:lnTo>
                  <a:pt x="4845154" y="2289031"/>
                </a:lnTo>
                <a:lnTo>
                  <a:pt x="4808886" y="2318768"/>
                </a:lnTo>
                <a:lnTo>
                  <a:pt x="4767900" y="2340650"/>
                </a:lnTo>
                <a:lnTo>
                  <a:pt x="4723447" y="2354158"/>
                </a:lnTo>
                <a:lnTo>
                  <a:pt x="4676774" y="2358776"/>
                </a:lnTo>
                <a:close/>
              </a:path>
            </a:pathLst>
          </a:custGeom>
          <a:solidFill>
            <a:srgbClr val="F1C748"/>
          </a:solidFill>
        </p:spPr>
        <p:txBody>
          <a:bodyPr wrap="square" lIns="0" tIns="0" rIns="0" bIns="0" rtlCol="0"/>
          <a:lstStyle/>
          <a:p>
            <a:endParaRPr/>
          </a:p>
        </p:txBody>
      </p:sp>
      <p:sp>
        <p:nvSpPr>
          <p:cNvPr id="9" name="object 9"/>
          <p:cNvSpPr txBox="1"/>
          <p:nvPr/>
        </p:nvSpPr>
        <p:spPr>
          <a:xfrm>
            <a:off x="1956742" y="4831540"/>
            <a:ext cx="4545330" cy="1930400"/>
          </a:xfrm>
          <a:prstGeom prst="rect">
            <a:avLst/>
          </a:prstGeom>
        </p:spPr>
        <p:txBody>
          <a:bodyPr vert="horz" wrap="square" lIns="0" tIns="12700" rIns="0" bIns="0" rtlCol="0">
            <a:spAutoFit/>
          </a:bodyPr>
          <a:lstStyle/>
          <a:p>
            <a:pPr marL="12065" marR="5080" indent="-635" algn="ctr">
              <a:lnSpc>
                <a:spcPct val="100000"/>
              </a:lnSpc>
              <a:spcBef>
                <a:spcPts val="100"/>
              </a:spcBef>
            </a:pPr>
            <a:r>
              <a:rPr sz="2500" b="1" spc="150" dirty="0">
                <a:latin typeface="Trebuchet MS"/>
                <a:cs typeface="Trebuchet MS"/>
              </a:rPr>
              <a:t>ELEKTROS </a:t>
            </a:r>
            <a:r>
              <a:rPr sz="2500" b="1" spc="235" dirty="0">
                <a:latin typeface="Trebuchet MS"/>
                <a:cs typeface="Trebuchet MS"/>
              </a:rPr>
              <a:t>SROVĖS </a:t>
            </a:r>
            <a:r>
              <a:rPr sz="2500" b="1" spc="155" dirty="0">
                <a:latin typeface="Trebuchet MS"/>
                <a:cs typeface="Trebuchet MS"/>
              </a:rPr>
              <a:t>STIPRIS </a:t>
            </a:r>
            <a:r>
              <a:rPr sz="2500" b="1" spc="-740" dirty="0">
                <a:latin typeface="Trebuchet MS"/>
                <a:cs typeface="Trebuchet MS"/>
              </a:rPr>
              <a:t> </a:t>
            </a:r>
            <a:r>
              <a:rPr sz="2500" b="1" spc="105" dirty="0">
                <a:latin typeface="Trebuchet MS"/>
                <a:cs typeface="Trebuchet MS"/>
              </a:rPr>
              <a:t>RODO, </a:t>
            </a:r>
            <a:r>
              <a:rPr sz="2500" b="1" spc="145" dirty="0">
                <a:latin typeface="Trebuchet MS"/>
                <a:cs typeface="Trebuchet MS"/>
              </a:rPr>
              <a:t>KOKIO </a:t>
            </a:r>
            <a:r>
              <a:rPr sz="2500" b="1" spc="195" dirty="0">
                <a:latin typeface="Trebuchet MS"/>
                <a:cs typeface="Trebuchet MS"/>
              </a:rPr>
              <a:t>DIDUMO </a:t>
            </a:r>
            <a:r>
              <a:rPr sz="2500" b="1" spc="200" dirty="0">
                <a:latin typeface="Trebuchet MS"/>
                <a:cs typeface="Trebuchet MS"/>
              </a:rPr>
              <a:t> </a:t>
            </a:r>
            <a:r>
              <a:rPr sz="2500" b="1" spc="100" dirty="0">
                <a:latin typeface="Trebuchet MS"/>
                <a:cs typeface="Trebuchet MS"/>
              </a:rPr>
              <a:t>E</a:t>
            </a:r>
            <a:r>
              <a:rPr sz="2500" b="1" spc="30" dirty="0">
                <a:latin typeface="Trebuchet MS"/>
                <a:cs typeface="Trebuchet MS"/>
              </a:rPr>
              <a:t>L</a:t>
            </a:r>
            <a:r>
              <a:rPr sz="2500" b="1" spc="100" dirty="0">
                <a:latin typeface="Trebuchet MS"/>
                <a:cs typeface="Trebuchet MS"/>
              </a:rPr>
              <a:t>E</a:t>
            </a:r>
            <a:r>
              <a:rPr sz="2500" b="1" spc="175" dirty="0">
                <a:latin typeface="Trebuchet MS"/>
                <a:cs typeface="Trebuchet MS"/>
              </a:rPr>
              <a:t>K</a:t>
            </a:r>
            <a:r>
              <a:rPr sz="2500" b="1" spc="135" dirty="0">
                <a:latin typeface="Trebuchet MS"/>
                <a:cs typeface="Trebuchet MS"/>
              </a:rPr>
              <a:t>T</a:t>
            </a:r>
            <a:r>
              <a:rPr sz="2500" b="1" spc="105" dirty="0">
                <a:latin typeface="Trebuchet MS"/>
                <a:cs typeface="Trebuchet MS"/>
              </a:rPr>
              <a:t>R</a:t>
            </a:r>
            <a:r>
              <a:rPr sz="2500" b="1" spc="190" dirty="0">
                <a:latin typeface="Trebuchet MS"/>
                <a:cs typeface="Trebuchet MS"/>
              </a:rPr>
              <a:t>O</a:t>
            </a:r>
            <a:r>
              <a:rPr sz="2500" b="1" spc="355" dirty="0">
                <a:latin typeface="Trebuchet MS"/>
                <a:cs typeface="Trebuchet MS"/>
              </a:rPr>
              <a:t>S</a:t>
            </a:r>
            <a:r>
              <a:rPr sz="2500" b="1" spc="-175" dirty="0">
                <a:latin typeface="Trebuchet MS"/>
                <a:cs typeface="Trebuchet MS"/>
              </a:rPr>
              <a:t> </a:t>
            </a:r>
            <a:r>
              <a:rPr sz="2500" b="1" spc="175" dirty="0">
                <a:latin typeface="Trebuchet MS"/>
                <a:cs typeface="Trebuchet MS"/>
              </a:rPr>
              <a:t>K</a:t>
            </a:r>
            <a:r>
              <a:rPr sz="2500" b="1" spc="105" dirty="0">
                <a:latin typeface="Trebuchet MS"/>
                <a:cs typeface="Trebuchet MS"/>
              </a:rPr>
              <a:t>R</a:t>
            </a:r>
            <a:r>
              <a:rPr sz="2500" b="1" spc="120" dirty="0">
                <a:latin typeface="Trebuchet MS"/>
                <a:cs typeface="Trebuchet MS"/>
              </a:rPr>
              <a:t>Ū</a:t>
            </a:r>
            <a:r>
              <a:rPr sz="2500" b="1" spc="310" dirty="0">
                <a:latin typeface="Trebuchet MS"/>
                <a:cs typeface="Trebuchet MS"/>
              </a:rPr>
              <a:t>V</a:t>
            </a:r>
            <a:r>
              <a:rPr sz="2500" b="1" spc="5" dirty="0">
                <a:latin typeface="Trebuchet MS"/>
                <a:cs typeface="Trebuchet MS"/>
              </a:rPr>
              <a:t>I</a:t>
            </a:r>
            <a:r>
              <a:rPr sz="2500" b="1" spc="355" dirty="0">
                <a:latin typeface="Trebuchet MS"/>
                <a:cs typeface="Trebuchet MS"/>
              </a:rPr>
              <a:t>S</a:t>
            </a:r>
            <a:r>
              <a:rPr sz="2500" b="1" spc="-175" dirty="0">
                <a:latin typeface="Trebuchet MS"/>
                <a:cs typeface="Trebuchet MS"/>
              </a:rPr>
              <a:t> </a:t>
            </a:r>
            <a:r>
              <a:rPr sz="2500" b="1" spc="145" dirty="0">
                <a:latin typeface="Trebuchet MS"/>
                <a:cs typeface="Trebuchet MS"/>
              </a:rPr>
              <a:t>P</a:t>
            </a:r>
            <a:r>
              <a:rPr sz="2500" b="1" spc="105" dirty="0">
                <a:latin typeface="Trebuchet MS"/>
                <a:cs typeface="Trebuchet MS"/>
              </a:rPr>
              <a:t>R</a:t>
            </a:r>
            <a:r>
              <a:rPr sz="2500" b="1" spc="280" dirty="0">
                <a:latin typeface="Trebuchet MS"/>
                <a:cs typeface="Trebuchet MS"/>
              </a:rPr>
              <a:t>A</a:t>
            </a:r>
            <a:r>
              <a:rPr sz="2500" b="1" spc="135" dirty="0">
                <a:latin typeface="Trebuchet MS"/>
                <a:cs typeface="Trebuchet MS"/>
              </a:rPr>
              <a:t>T</a:t>
            </a:r>
            <a:r>
              <a:rPr sz="2500" b="1" spc="100" dirty="0">
                <a:latin typeface="Trebuchet MS"/>
                <a:cs typeface="Trebuchet MS"/>
              </a:rPr>
              <a:t>E</a:t>
            </a:r>
            <a:r>
              <a:rPr sz="2500" b="1" spc="175" dirty="0">
                <a:latin typeface="Trebuchet MS"/>
                <a:cs typeface="Trebuchet MS"/>
              </a:rPr>
              <a:t>K</a:t>
            </a:r>
            <a:r>
              <a:rPr sz="2500" b="1" spc="185" dirty="0">
                <a:latin typeface="Trebuchet MS"/>
                <a:cs typeface="Trebuchet MS"/>
              </a:rPr>
              <a:t>A  </a:t>
            </a:r>
            <a:r>
              <a:rPr sz="2500" b="1" spc="120" dirty="0">
                <a:latin typeface="Trebuchet MS"/>
                <a:cs typeface="Trebuchet MS"/>
              </a:rPr>
              <a:t>LAIDININKO </a:t>
            </a:r>
            <a:r>
              <a:rPr sz="2500" b="1" spc="170" dirty="0">
                <a:latin typeface="Trebuchet MS"/>
                <a:cs typeface="Trebuchet MS"/>
              </a:rPr>
              <a:t>SKERSPJŪVIU </a:t>
            </a:r>
            <a:r>
              <a:rPr sz="2500" b="1" spc="175" dirty="0">
                <a:latin typeface="Trebuchet MS"/>
                <a:cs typeface="Trebuchet MS"/>
              </a:rPr>
              <a:t> </a:t>
            </a:r>
            <a:r>
              <a:rPr sz="2500" b="1" spc="145" dirty="0">
                <a:latin typeface="Trebuchet MS"/>
                <a:cs typeface="Trebuchet MS"/>
              </a:rPr>
              <a:t>P</a:t>
            </a:r>
            <a:r>
              <a:rPr sz="2500" b="1" spc="100" dirty="0">
                <a:latin typeface="Trebuchet MS"/>
                <a:cs typeface="Trebuchet MS"/>
              </a:rPr>
              <a:t>E</a:t>
            </a:r>
            <a:r>
              <a:rPr sz="2500" b="1" spc="110" dirty="0">
                <a:latin typeface="Trebuchet MS"/>
                <a:cs typeface="Trebuchet MS"/>
              </a:rPr>
              <a:t>R</a:t>
            </a:r>
            <a:r>
              <a:rPr sz="2500" b="1" spc="-175" dirty="0">
                <a:latin typeface="Trebuchet MS"/>
                <a:cs typeface="Trebuchet MS"/>
              </a:rPr>
              <a:t> </a:t>
            </a:r>
            <a:r>
              <a:rPr sz="2500" b="1" spc="-280" dirty="0">
                <a:latin typeface="Trebuchet MS"/>
                <a:cs typeface="Trebuchet MS"/>
              </a:rPr>
              <a:t>1</a:t>
            </a:r>
            <a:r>
              <a:rPr sz="2500" b="1" spc="-175" dirty="0">
                <a:latin typeface="Trebuchet MS"/>
                <a:cs typeface="Trebuchet MS"/>
              </a:rPr>
              <a:t> </a:t>
            </a:r>
            <a:r>
              <a:rPr sz="2500" b="1" spc="350" dirty="0">
                <a:latin typeface="Trebuchet MS"/>
                <a:cs typeface="Trebuchet MS"/>
              </a:rPr>
              <a:t>S</a:t>
            </a:r>
            <a:r>
              <a:rPr sz="2500" b="1" spc="-175" dirty="0">
                <a:latin typeface="Trebuchet MS"/>
                <a:cs typeface="Trebuchet MS"/>
              </a:rPr>
              <a:t>.</a:t>
            </a:r>
            <a:endParaRPr sz="2500">
              <a:latin typeface="Trebuchet MS"/>
              <a:cs typeface="Trebuchet MS"/>
            </a:endParaRPr>
          </a:p>
        </p:txBody>
      </p:sp>
      <p:grpSp>
        <p:nvGrpSpPr>
          <p:cNvPr id="10" name="object 10"/>
          <p:cNvGrpSpPr/>
          <p:nvPr/>
        </p:nvGrpSpPr>
        <p:grpSpPr>
          <a:xfrm>
            <a:off x="0" y="699648"/>
            <a:ext cx="12594590" cy="8277859"/>
            <a:chOff x="0" y="699648"/>
            <a:chExt cx="12594590" cy="8277859"/>
          </a:xfrm>
        </p:grpSpPr>
        <p:pic>
          <p:nvPicPr>
            <p:cNvPr id="11" name="object 11"/>
            <p:cNvPicPr/>
            <p:nvPr/>
          </p:nvPicPr>
          <p:blipFill>
            <a:blip r:embed="rId2" cstate="print"/>
            <a:stretch>
              <a:fillRect/>
            </a:stretch>
          </p:blipFill>
          <p:spPr>
            <a:xfrm>
              <a:off x="0" y="699648"/>
              <a:ext cx="4870483" cy="1929269"/>
            </a:xfrm>
            <a:prstGeom prst="rect">
              <a:avLst/>
            </a:prstGeom>
          </p:spPr>
        </p:pic>
        <p:sp>
          <p:nvSpPr>
            <p:cNvPr id="12" name="object 12"/>
            <p:cNvSpPr/>
            <p:nvPr/>
          </p:nvSpPr>
          <p:spPr>
            <a:xfrm>
              <a:off x="7223397" y="5570972"/>
              <a:ext cx="5371465" cy="3406775"/>
            </a:xfrm>
            <a:custGeom>
              <a:avLst/>
              <a:gdLst/>
              <a:ahLst/>
              <a:cxnLst/>
              <a:rect l="l" t="t" r="r" b="b"/>
              <a:pathLst>
                <a:path w="5371465" h="3406775">
                  <a:moveTo>
                    <a:pt x="5132921" y="3406386"/>
                  </a:moveTo>
                  <a:lnTo>
                    <a:pt x="238121" y="3406386"/>
                  </a:lnTo>
                  <a:lnTo>
                    <a:pt x="190134" y="3401549"/>
                  </a:lnTo>
                  <a:lnTo>
                    <a:pt x="145436" y="3387674"/>
                  </a:lnTo>
                  <a:lnTo>
                    <a:pt x="104987" y="3365719"/>
                  </a:lnTo>
                  <a:lnTo>
                    <a:pt x="69745" y="3336641"/>
                  </a:lnTo>
                  <a:lnTo>
                    <a:pt x="40668" y="3301400"/>
                  </a:lnTo>
                  <a:lnTo>
                    <a:pt x="18713" y="3260951"/>
                  </a:lnTo>
                  <a:lnTo>
                    <a:pt x="4837" y="3216252"/>
                  </a:lnTo>
                  <a:lnTo>
                    <a:pt x="0" y="3168262"/>
                  </a:lnTo>
                  <a:lnTo>
                    <a:pt x="0" y="238125"/>
                  </a:lnTo>
                  <a:lnTo>
                    <a:pt x="4837" y="190134"/>
                  </a:lnTo>
                  <a:lnTo>
                    <a:pt x="18713" y="145436"/>
                  </a:lnTo>
                  <a:lnTo>
                    <a:pt x="40668" y="104987"/>
                  </a:lnTo>
                  <a:lnTo>
                    <a:pt x="69745" y="69745"/>
                  </a:lnTo>
                  <a:lnTo>
                    <a:pt x="104987" y="40668"/>
                  </a:lnTo>
                  <a:lnTo>
                    <a:pt x="145436" y="18713"/>
                  </a:lnTo>
                  <a:lnTo>
                    <a:pt x="190134" y="4837"/>
                  </a:lnTo>
                  <a:lnTo>
                    <a:pt x="238125" y="0"/>
                  </a:lnTo>
                  <a:lnTo>
                    <a:pt x="5132917" y="0"/>
                  </a:lnTo>
                  <a:lnTo>
                    <a:pt x="5180907" y="4837"/>
                  </a:lnTo>
                  <a:lnTo>
                    <a:pt x="5225606" y="18713"/>
                  </a:lnTo>
                  <a:lnTo>
                    <a:pt x="5266055" y="40668"/>
                  </a:lnTo>
                  <a:lnTo>
                    <a:pt x="5301297" y="69745"/>
                  </a:lnTo>
                  <a:lnTo>
                    <a:pt x="5330374" y="104987"/>
                  </a:lnTo>
                  <a:lnTo>
                    <a:pt x="5352329" y="145436"/>
                  </a:lnTo>
                  <a:lnTo>
                    <a:pt x="5366204" y="190134"/>
                  </a:lnTo>
                  <a:lnTo>
                    <a:pt x="5371042" y="238125"/>
                  </a:lnTo>
                  <a:lnTo>
                    <a:pt x="5371042" y="3168262"/>
                  </a:lnTo>
                  <a:lnTo>
                    <a:pt x="5366204" y="3216252"/>
                  </a:lnTo>
                  <a:lnTo>
                    <a:pt x="5352329" y="3260951"/>
                  </a:lnTo>
                  <a:lnTo>
                    <a:pt x="5330374" y="3301400"/>
                  </a:lnTo>
                  <a:lnTo>
                    <a:pt x="5301297" y="3336641"/>
                  </a:lnTo>
                  <a:lnTo>
                    <a:pt x="5266055" y="3365719"/>
                  </a:lnTo>
                  <a:lnTo>
                    <a:pt x="5225606" y="3387674"/>
                  </a:lnTo>
                  <a:lnTo>
                    <a:pt x="5180907" y="3401549"/>
                  </a:lnTo>
                  <a:lnTo>
                    <a:pt x="5132921" y="3406386"/>
                  </a:lnTo>
                  <a:close/>
                </a:path>
              </a:pathLst>
            </a:custGeom>
            <a:solidFill>
              <a:srgbClr val="C7CCC6"/>
            </a:solidFill>
          </p:spPr>
          <p:txBody>
            <a:bodyPr wrap="square" lIns="0" tIns="0" rIns="0" bIns="0" rtlCol="0"/>
            <a:lstStyle/>
            <a:p>
              <a:endParaRPr/>
            </a:p>
          </p:txBody>
        </p:sp>
      </p:grpSp>
      <p:sp>
        <p:nvSpPr>
          <p:cNvPr id="13" name="object 13"/>
          <p:cNvSpPr txBox="1"/>
          <p:nvPr/>
        </p:nvSpPr>
        <p:spPr>
          <a:xfrm>
            <a:off x="7712992" y="6536298"/>
            <a:ext cx="3101975" cy="1416050"/>
          </a:xfrm>
          <a:prstGeom prst="rect">
            <a:avLst/>
          </a:prstGeom>
        </p:spPr>
        <p:txBody>
          <a:bodyPr vert="horz" wrap="square" lIns="0" tIns="66675" rIns="0" bIns="0" rtlCol="0">
            <a:spAutoFit/>
          </a:bodyPr>
          <a:lstStyle/>
          <a:p>
            <a:pPr marL="12700" marR="5080" indent="34290">
              <a:lnSpc>
                <a:spcPts val="3529"/>
              </a:lnSpc>
              <a:spcBef>
                <a:spcPts val="525"/>
              </a:spcBef>
            </a:pPr>
            <a:r>
              <a:rPr sz="3250" spc="-50" dirty="0">
                <a:latin typeface="Trebuchet MS"/>
                <a:cs typeface="Trebuchet MS"/>
              </a:rPr>
              <a:t>I</a:t>
            </a:r>
            <a:r>
              <a:rPr sz="3250" spc="-85" dirty="0">
                <a:latin typeface="Trebuchet MS"/>
                <a:cs typeface="Trebuchet MS"/>
              </a:rPr>
              <a:t> </a:t>
            </a:r>
            <a:r>
              <a:rPr sz="3250" spc="300" dirty="0">
                <a:latin typeface="Trebuchet MS"/>
                <a:cs typeface="Trebuchet MS"/>
              </a:rPr>
              <a:t>-</a:t>
            </a:r>
            <a:r>
              <a:rPr sz="3250" spc="-85" dirty="0">
                <a:latin typeface="Trebuchet MS"/>
                <a:cs typeface="Trebuchet MS"/>
              </a:rPr>
              <a:t> </a:t>
            </a:r>
            <a:r>
              <a:rPr sz="3250" spc="204" dirty="0">
                <a:latin typeface="Trebuchet MS"/>
                <a:cs typeface="Trebuchet MS"/>
              </a:rPr>
              <a:t>srovės</a:t>
            </a:r>
            <a:r>
              <a:rPr sz="3250" spc="-80" dirty="0">
                <a:latin typeface="Trebuchet MS"/>
                <a:cs typeface="Trebuchet MS"/>
              </a:rPr>
              <a:t> </a:t>
            </a:r>
            <a:r>
              <a:rPr sz="3250" spc="100" dirty="0">
                <a:latin typeface="Trebuchet MS"/>
                <a:cs typeface="Trebuchet MS"/>
              </a:rPr>
              <a:t>stpris </a:t>
            </a:r>
            <a:r>
              <a:rPr sz="3250" spc="-965" dirty="0">
                <a:latin typeface="Trebuchet MS"/>
                <a:cs typeface="Trebuchet MS"/>
              </a:rPr>
              <a:t> </a:t>
            </a:r>
            <a:r>
              <a:rPr sz="3250" spc="165" dirty="0">
                <a:latin typeface="Trebuchet MS"/>
                <a:cs typeface="Trebuchet MS"/>
              </a:rPr>
              <a:t>q</a:t>
            </a:r>
            <a:r>
              <a:rPr sz="3250" spc="-80" dirty="0">
                <a:latin typeface="Trebuchet MS"/>
                <a:cs typeface="Trebuchet MS"/>
              </a:rPr>
              <a:t> </a:t>
            </a:r>
            <a:r>
              <a:rPr sz="3250" spc="300" dirty="0">
                <a:latin typeface="Trebuchet MS"/>
                <a:cs typeface="Trebuchet MS"/>
              </a:rPr>
              <a:t>-</a:t>
            </a:r>
            <a:r>
              <a:rPr sz="3250" spc="-75" dirty="0">
                <a:latin typeface="Trebuchet MS"/>
                <a:cs typeface="Trebuchet MS"/>
              </a:rPr>
              <a:t> </a:t>
            </a:r>
            <a:r>
              <a:rPr sz="3250" spc="105" dirty="0">
                <a:latin typeface="Trebuchet MS"/>
                <a:cs typeface="Trebuchet MS"/>
              </a:rPr>
              <a:t>krūvis</a:t>
            </a:r>
            <a:endParaRPr sz="3250">
              <a:latin typeface="Trebuchet MS"/>
              <a:cs typeface="Trebuchet MS"/>
            </a:endParaRPr>
          </a:p>
          <a:p>
            <a:pPr marL="128270">
              <a:lnSpc>
                <a:spcPts val="3465"/>
              </a:lnSpc>
            </a:pPr>
            <a:r>
              <a:rPr sz="3250" spc="-110" dirty="0">
                <a:latin typeface="Trebuchet MS"/>
                <a:cs typeface="Trebuchet MS"/>
              </a:rPr>
              <a:t>t</a:t>
            </a:r>
            <a:r>
              <a:rPr sz="3250" spc="-100" dirty="0">
                <a:latin typeface="Trebuchet MS"/>
                <a:cs typeface="Trebuchet MS"/>
              </a:rPr>
              <a:t> </a:t>
            </a:r>
            <a:r>
              <a:rPr sz="3250" spc="300" dirty="0">
                <a:latin typeface="Trebuchet MS"/>
                <a:cs typeface="Trebuchet MS"/>
              </a:rPr>
              <a:t>-</a:t>
            </a:r>
            <a:r>
              <a:rPr sz="3250" spc="-100" dirty="0">
                <a:latin typeface="Trebuchet MS"/>
                <a:cs typeface="Trebuchet MS"/>
              </a:rPr>
              <a:t> </a:t>
            </a:r>
            <a:r>
              <a:rPr sz="3250" spc="65" dirty="0">
                <a:latin typeface="Trebuchet MS"/>
                <a:cs typeface="Trebuchet MS"/>
              </a:rPr>
              <a:t>laikas</a:t>
            </a:r>
            <a:endParaRPr sz="3250">
              <a:latin typeface="Trebuchet MS"/>
              <a:cs typeface="Trebuchet MS"/>
            </a:endParaRPr>
          </a:p>
        </p:txBody>
      </p:sp>
      <p:sp>
        <p:nvSpPr>
          <p:cNvPr id="14" name="object 14"/>
          <p:cNvSpPr/>
          <p:nvPr/>
        </p:nvSpPr>
        <p:spPr>
          <a:xfrm>
            <a:off x="11967786" y="5570972"/>
            <a:ext cx="4151629" cy="3406775"/>
          </a:xfrm>
          <a:custGeom>
            <a:avLst/>
            <a:gdLst/>
            <a:ahLst/>
            <a:cxnLst/>
            <a:rect l="l" t="t" r="r" b="b"/>
            <a:pathLst>
              <a:path w="4151630" h="3406775">
                <a:moveTo>
                  <a:pt x="3919890" y="3406386"/>
                </a:moveTo>
                <a:lnTo>
                  <a:pt x="238121" y="3406386"/>
                </a:lnTo>
                <a:lnTo>
                  <a:pt x="190134" y="3401549"/>
                </a:lnTo>
                <a:lnTo>
                  <a:pt x="145436" y="3387674"/>
                </a:lnTo>
                <a:lnTo>
                  <a:pt x="104987" y="3365719"/>
                </a:lnTo>
                <a:lnTo>
                  <a:pt x="69745" y="3336641"/>
                </a:lnTo>
                <a:lnTo>
                  <a:pt x="40668" y="3301400"/>
                </a:lnTo>
                <a:lnTo>
                  <a:pt x="18713" y="3260951"/>
                </a:lnTo>
                <a:lnTo>
                  <a:pt x="4837" y="3216252"/>
                </a:lnTo>
                <a:lnTo>
                  <a:pt x="0" y="3168262"/>
                </a:lnTo>
                <a:lnTo>
                  <a:pt x="0" y="238125"/>
                </a:lnTo>
                <a:lnTo>
                  <a:pt x="4837" y="190134"/>
                </a:lnTo>
                <a:lnTo>
                  <a:pt x="18713" y="145436"/>
                </a:lnTo>
                <a:lnTo>
                  <a:pt x="40668" y="104987"/>
                </a:lnTo>
                <a:lnTo>
                  <a:pt x="69745" y="69745"/>
                </a:lnTo>
                <a:lnTo>
                  <a:pt x="104987" y="40668"/>
                </a:lnTo>
                <a:lnTo>
                  <a:pt x="145436" y="18713"/>
                </a:lnTo>
                <a:lnTo>
                  <a:pt x="190134" y="4837"/>
                </a:lnTo>
                <a:lnTo>
                  <a:pt x="238125" y="0"/>
                </a:lnTo>
                <a:lnTo>
                  <a:pt x="3919886" y="0"/>
                </a:lnTo>
                <a:lnTo>
                  <a:pt x="3967877" y="4837"/>
                </a:lnTo>
                <a:lnTo>
                  <a:pt x="4012575" y="18713"/>
                </a:lnTo>
                <a:lnTo>
                  <a:pt x="4053024" y="40668"/>
                </a:lnTo>
                <a:lnTo>
                  <a:pt x="4088266" y="69745"/>
                </a:lnTo>
                <a:lnTo>
                  <a:pt x="4117343" y="104987"/>
                </a:lnTo>
                <a:lnTo>
                  <a:pt x="4139298" y="145436"/>
                </a:lnTo>
                <a:lnTo>
                  <a:pt x="4151533" y="184851"/>
                </a:lnTo>
                <a:lnTo>
                  <a:pt x="4151533" y="3221535"/>
                </a:lnTo>
                <a:lnTo>
                  <a:pt x="4139298" y="3260951"/>
                </a:lnTo>
                <a:lnTo>
                  <a:pt x="4117343" y="3301400"/>
                </a:lnTo>
                <a:lnTo>
                  <a:pt x="4088266" y="3336641"/>
                </a:lnTo>
                <a:lnTo>
                  <a:pt x="4053024" y="3365719"/>
                </a:lnTo>
                <a:lnTo>
                  <a:pt x="4012575" y="3387674"/>
                </a:lnTo>
                <a:lnTo>
                  <a:pt x="3967877" y="3401549"/>
                </a:lnTo>
                <a:lnTo>
                  <a:pt x="3919890" y="3406386"/>
                </a:lnTo>
                <a:close/>
              </a:path>
            </a:pathLst>
          </a:custGeom>
          <a:solidFill>
            <a:srgbClr val="C7CCC6"/>
          </a:solidFill>
        </p:spPr>
        <p:txBody>
          <a:bodyPr wrap="square" lIns="0" tIns="0" rIns="0" bIns="0" rtlCol="0"/>
          <a:lstStyle/>
          <a:p>
            <a:endParaRPr/>
          </a:p>
        </p:txBody>
      </p:sp>
      <p:sp>
        <p:nvSpPr>
          <p:cNvPr id="15" name="object 15"/>
          <p:cNvSpPr txBox="1"/>
          <p:nvPr/>
        </p:nvSpPr>
        <p:spPr>
          <a:xfrm>
            <a:off x="12341295" y="6317224"/>
            <a:ext cx="1252855" cy="1416050"/>
          </a:xfrm>
          <a:prstGeom prst="rect">
            <a:avLst/>
          </a:prstGeom>
        </p:spPr>
        <p:txBody>
          <a:bodyPr vert="horz" wrap="square" lIns="0" tIns="12065" rIns="0" bIns="0" rtlCol="0">
            <a:spAutoFit/>
          </a:bodyPr>
          <a:lstStyle/>
          <a:p>
            <a:pPr marL="46990">
              <a:lnSpc>
                <a:spcPts val="3715"/>
              </a:lnSpc>
              <a:spcBef>
                <a:spcPts val="95"/>
              </a:spcBef>
            </a:pPr>
            <a:r>
              <a:rPr sz="3250" spc="45" dirty="0">
                <a:latin typeface="Trebuchet MS"/>
                <a:cs typeface="Trebuchet MS"/>
              </a:rPr>
              <a:t>[I]=1A</a:t>
            </a:r>
            <a:endParaRPr sz="3250">
              <a:latin typeface="Trebuchet MS"/>
              <a:cs typeface="Trebuchet MS"/>
            </a:endParaRPr>
          </a:p>
          <a:p>
            <a:pPr marL="12700">
              <a:lnSpc>
                <a:spcPts val="3525"/>
              </a:lnSpc>
            </a:pPr>
            <a:r>
              <a:rPr sz="3250" spc="70" dirty="0">
                <a:latin typeface="Trebuchet MS"/>
                <a:cs typeface="Trebuchet MS"/>
              </a:rPr>
              <a:t>[q]=1v</a:t>
            </a:r>
            <a:endParaRPr sz="3250">
              <a:latin typeface="Trebuchet MS"/>
              <a:cs typeface="Trebuchet MS"/>
            </a:endParaRPr>
          </a:p>
          <a:p>
            <a:pPr marL="12700">
              <a:lnSpc>
                <a:spcPts val="3715"/>
              </a:lnSpc>
            </a:pPr>
            <a:r>
              <a:rPr sz="3250" spc="55" dirty="0">
                <a:latin typeface="Trebuchet MS"/>
                <a:cs typeface="Trebuchet MS"/>
              </a:rPr>
              <a:t>[t]=1s</a:t>
            </a:r>
            <a:endParaRPr sz="3250">
              <a:latin typeface="Trebuchet MS"/>
              <a:cs typeface="Trebuchet MS"/>
            </a:endParaRPr>
          </a:p>
        </p:txBody>
      </p:sp>
      <p:grpSp>
        <p:nvGrpSpPr>
          <p:cNvPr id="16" name="object 16"/>
          <p:cNvGrpSpPr/>
          <p:nvPr/>
        </p:nvGrpSpPr>
        <p:grpSpPr>
          <a:xfrm>
            <a:off x="4874197" y="575857"/>
            <a:ext cx="13414375" cy="9711690"/>
            <a:chOff x="4874197" y="575857"/>
            <a:chExt cx="13414375" cy="9711690"/>
          </a:xfrm>
        </p:grpSpPr>
        <p:pic>
          <p:nvPicPr>
            <p:cNvPr id="17" name="object 17"/>
            <p:cNvPicPr/>
            <p:nvPr/>
          </p:nvPicPr>
          <p:blipFill>
            <a:blip r:embed="rId3" cstate="print"/>
            <a:stretch>
              <a:fillRect/>
            </a:stretch>
          </p:blipFill>
          <p:spPr>
            <a:xfrm>
              <a:off x="9908912" y="8927150"/>
              <a:ext cx="1065321" cy="999089"/>
            </a:xfrm>
            <a:prstGeom prst="rect">
              <a:avLst/>
            </a:prstGeom>
          </p:spPr>
        </p:pic>
        <p:pic>
          <p:nvPicPr>
            <p:cNvPr id="18" name="object 18"/>
            <p:cNvPicPr/>
            <p:nvPr/>
          </p:nvPicPr>
          <p:blipFill>
            <a:blip r:embed="rId4" cstate="print"/>
            <a:stretch>
              <a:fillRect/>
            </a:stretch>
          </p:blipFill>
          <p:spPr>
            <a:xfrm>
              <a:off x="4874197" y="575857"/>
              <a:ext cx="986094" cy="904842"/>
            </a:xfrm>
            <a:prstGeom prst="rect">
              <a:avLst/>
            </a:prstGeom>
          </p:spPr>
        </p:pic>
        <p:pic>
          <p:nvPicPr>
            <p:cNvPr id="19" name="object 19"/>
            <p:cNvPicPr/>
            <p:nvPr/>
          </p:nvPicPr>
          <p:blipFill>
            <a:blip r:embed="rId5" cstate="print"/>
            <a:stretch>
              <a:fillRect/>
            </a:stretch>
          </p:blipFill>
          <p:spPr>
            <a:xfrm>
              <a:off x="10509823" y="7862118"/>
              <a:ext cx="7778175" cy="2424881"/>
            </a:xfrm>
            <a:prstGeom prst="rect">
              <a:avLst/>
            </a:prstGeom>
          </p:spPr>
        </p:pic>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2863286"/>
            <a:ext cx="18288000" cy="7423784"/>
            <a:chOff x="0" y="2863286"/>
            <a:chExt cx="18288000" cy="7423784"/>
          </a:xfrm>
        </p:grpSpPr>
        <p:sp>
          <p:nvSpPr>
            <p:cNvPr id="3" name="object 3"/>
            <p:cNvSpPr/>
            <p:nvPr/>
          </p:nvSpPr>
          <p:spPr>
            <a:xfrm>
              <a:off x="0" y="7230265"/>
              <a:ext cx="18288000" cy="3056890"/>
            </a:xfrm>
            <a:custGeom>
              <a:avLst/>
              <a:gdLst/>
              <a:ahLst/>
              <a:cxnLst/>
              <a:rect l="l" t="t" r="r" b="b"/>
              <a:pathLst>
                <a:path w="18288000" h="3056890">
                  <a:moveTo>
                    <a:pt x="18287999" y="3056734"/>
                  </a:moveTo>
                  <a:lnTo>
                    <a:pt x="0" y="3056734"/>
                  </a:lnTo>
                  <a:lnTo>
                    <a:pt x="0" y="0"/>
                  </a:lnTo>
                  <a:lnTo>
                    <a:pt x="18287999" y="0"/>
                  </a:lnTo>
                  <a:lnTo>
                    <a:pt x="18287999" y="3056734"/>
                  </a:lnTo>
                  <a:close/>
                </a:path>
              </a:pathLst>
            </a:custGeom>
            <a:solidFill>
              <a:srgbClr val="374666"/>
            </a:solidFill>
          </p:spPr>
          <p:txBody>
            <a:bodyPr wrap="square" lIns="0" tIns="0" rIns="0" bIns="0" rtlCol="0"/>
            <a:lstStyle/>
            <a:p>
              <a:endParaRPr/>
            </a:p>
          </p:txBody>
        </p:sp>
        <p:sp>
          <p:nvSpPr>
            <p:cNvPr id="4" name="object 4"/>
            <p:cNvSpPr/>
            <p:nvPr/>
          </p:nvSpPr>
          <p:spPr>
            <a:xfrm>
              <a:off x="5675465" y="2863286"/>
              <a:ext cx="12096750" cy="5055870"/>
            </a:xfrm>
            <a:custGeom>
              <a:avLst/>
              <a:gdLst/>
              <a:ahLst/>
              <a:cxnLst/>
              <a:rect l="l" t="t" r="r" b="b"/>
              <a:pathLst>
                <a:path w="12096750" h="5055870">
                  <a:moveTo>
                    <a:pt x="11858214" y="5055447"/>
                  </a:moveTo>
                  <a:lnTo>
                    <a:pt x="238124" y="5055447"/>
                  </a:lnTo>
                  <a:lnTo>
                    <a:pt x="190134" y="5050609"/>
                  </a:lnTo>
                  <a:lnTo>
                    <a:pt x="145436" y="5036734"/>
                  </a:lnTo>
                  <a:lnTo>
                    <a:pt x="104987" y="5014779"/>
                  </a:lnTo>
                  <a:lnTo>
                    <a:pt x="69745" y="4985701"/>
                  </a:lnTo>
                  <a:lnTo>
                    <a:pt x="40668" y="4950459"/>
                  </a:lnTo>
                  <a:lnTo>
                    <a:pt x="18713" y="4910010"/>
                  </a:lnTo>
                  <a:lnTo>
                    <a:pt x="4837" y="4865312"/>
                  </a:lnTo>
                  <a:lnTo>
                    <a:pt x="0" y="4817322"/>
                  </a:lnTo>
                  <a:lnTo>
                    <a:pt x="0" y="238124"/>
                  </a:lnTo>
                  <a:lnTo>
                    <a:pt x="4837" y="190134"/>
                  </a:lnTo>
                  <a:lnTo>
                    <a:pt x="18713" y="145436"/>
                  </a:lnTo>
                  <a:lnTo>
                    <a:pt x="40668" y="104987"/>
                  </a:lnTo>
                  <a:lnTo>
                    <a:pt x="69745" y="69745"/>
                  </a:lnTo>
                  <a:lnTo>
                    <a:pt x="104987" y="40668"/>
                  </a:lnTo>
                  <a:lnTo>
                    <a:pt x="145436" y="18713"/>
                  </a:lnTo>
                  <a:lnTo>
                    <a:pt x="190134" y="4837"/>
                  </a:lnTo>
                  <a:lnTo>
                    <a:pt x="238124" y="0"/>
                  </a:lnTo>
                  <a:lnTo>
                    <a:pt x="11858214" y="0"/>
                  </a:lnTo>
                  <a:lnTo>
                    <a:pt x="11906205" y="4837"/>
                  </a:lnTo>
                  <a:lnTo>
                    <a:pt x="11950903" y="18713"/>
                  </a:lnTo>
                  <a:lnTo>
                    <a:pt x="11991352" y="40668"/>
                  </a:lnTo>
                  <a:lnTo>
                    <a:pt x="12026594" y="69745"/>
                  </a:lnTo>
                  <a:lnTo>
                    <a:pt x="12055671" y="104987"/>
                  </a:lnTo>
                  <a:lnTo>
                    <a:pt x="12077626" y="145436"/>
                  </a:lnTo>
                  <a:lnTo>
                    <a:pt x="12091501" y="190134"/>
                  </a:lnTo>
                  <a:lnTo>
                    <a:pt x="12096339" y="238124"/>
                  </a:lnTo>
                  <a:lnTo>
                    <a:pt x="12096339" y="4817322"/>
                  </a:lnTo>
                  <a:lnTo>
                    <a:pt x="12091501" y="4865312"/>
                  </a:lnTo>
                  <a:lnTo>
                    <a:pt x="12077626" y="4910010"/>
                  </a:lnTo>
                  <a:lnTo>
                    <a:pt x="12055671" y="4950459"/>
                  </a:lnTo>
                  <a:lnTo>
                    <a:pt x="12026594" y="4985701"/>
                  </a:lnTo>
                  <a:lnTo>
                    <a:pt x="11991352" y="5014779"/>
                  </a:lnTo>
                  <a:lnTo>
                    <a:pt x="11950903" y="5036734"/>
                  </a:lnTo>
                  <a:lnTo>
                    <a:pt x="11906205" y="5050609"/>
                  </a:lnTo>
                  <a:lnTo>
                    <a:pt x="11858214" y="5055447"/>
                  </a:lnTo>
                  <a:close/>
                </a:path>
              </a:pathLst>
            </a:custGeom>
            <a:solidFill>
              <a:srgbClr val="FFFFFF"/>
            </a:solidFill>
          </p:spPr>
          <p:txBody>
            <a:bodyPr wrap="square" lIns="0" tIns="0" rIns="0" bIns="0" rtlCol="0"/>
            <a:lstStyle/>
            <a:p>
              <a:endParaRPr/>
            </a:p>
          </p:txBody>
        </p:sp>
        <p:sp>
          <p:nvSpPr>
            <p:cNvPr id="5" name="object 5"/>
            <p:cNvSpPr/>
            <p:nvPr/>
          </p:nvSpPr>
          <p:spPr>
            <a:xfrm>
              <a:off x="5675465" y="7198628"/>
              <a:ext cx="12096750" cy="720725"/>
            </a:xfrm>
            <a:custGeom>
              <a:avLst/>
              <a:gdLst/>
              <a:ahLst/>
              <a:cxnLst/>
              <a:rect l="l" t="t" r="r" b="b"/>
              <a:pathLst>
                <a:path w="12096750" h="720725">
                  <a:moveTo>
                    <a:pt x="11686382" y="403149"/>
                  </a:moveTo>
                  <a:lnTo>
                    <a:pt x="10645717" y="403149"/>
                  </a:lnTo>
                  <a:lnTo>
                    <a:pt x="10602619" y="397389"/>
                  </a:lnTo>
                  <a:lnTo>
                    <a:pt x="10566649" y="378230"/>
                  </a:lnTo>
                  <a:lnTo>
                    <a:pt x="10541995" y="342855"/>
                  </a:lnTo>
                  <a:lnTo>
                    <a:pt x="10532846" y="288449"/>
                  </a:lnTo>
                  <a:lnTo>
                    <a:pt x="10537337" y="206894"/>
                  </a:lnTo>
                  <a:lnTo>
                    <a:pt x="10547216" y="111793"/>
                  </a:lnTo>
                  <a:lnTo>
                    <a:pt x="10557096" y="32908"/>
                  </a:lnTo>
                  <a:lnTo>
                    <a:pt x="10561587" y="0"/>
                  </a:lnTo>
                  <a:lnTo>
                    <a:pt x="11733673" y="11757"/>
                  </a:lnTo>
                  <a:lnTo>
                    <a:pt x="11749956" y="73815"/>
                  </a:lnTo>
                  <a:lnTo>
                    <a:pt x="11764151" y="131634"/>
                  </a:lnTo>
                  <a:lnTo>
                    <a:pt x="11775581" y="184863"/>
                  </a:lnTo>
                  <a:lnTo>
                    <a:pt x="11783571" y="233148"/>
                  </a:lnTo>
                  <a:lnTo>
                    <a:pt x="11787444" y="276169"/>
                  </a:lnTo>
                  <a:lnTo>
                    <a:pt x="11786526" y="313479"/>
                  </a:lnTo>
                  <a:lnTo>
                    <a:pt x="11767607" y="369811"/>
                  </a:lnTo>
                  <a:lnTo>
                    <a:pt x="11721404" y="399328"/>
                  </a:lnTo>
                  <a:lnTo>
                    <a:pt x="11686382" y="403149"/>
                  </a:lnTo>
                  <a:close/>
                </a:path>
                <a:path w="12096750" h="720725">
                  <a:moveTo>
                    <a:pt x="9559591" y="403933"/>
                  </a:moveTo>
                  <a:lnTo>
                    <a:pt x="8514484" y="403933"/>
                  </a:lnTo>
                  <a:lnTo>
                    <a:pt x="8471830" y="388599"/>
                  </a:lnTo>
                  <a:lnTo>
                    <a:pt x="8437603" y="360235"/>
                  </a:lnTo>
                  <a:lnTo>
                    <a:pt x="8414839" y="321778"/>
                  </a:lnTo>
                  <a:lnTo>
                    <a:pt x="8406583" y="276137"/>
                  </a:lnTo>
                  <a:lnTo>
                    <a:pt x="8416803" y="225526"/>
                  </a:lnTo>
                  <a:lnTo>
                    <a:pt x="8444690" y="184167"/>
                  </a:lnTo>
                  <a:lnTo>
                    <a:pt x="8486050" y="156279"/>
                  </a:lnTo>
                  <a:lnTo>
                    <a:pt x="8536692" y="146053"/>
                  </a:lnTo>
                  <a:lnTo>
                    <a:pt x="9537382" y="146053"/>
                  </a:lnTo>
                  <a:lnTo>
                    <a:pt x="9588025" y="156279"/>
                  </a:lnTo>
                  <a:lnTo>
                    <a:pt x="9629384" y="184167"/>
                  </a:lnTo>
                  <a:lnTo>
                    <a:pt x="9657271" y="225526"/>
                  </a:lnTo>
                  <a:lnTo>
                    <a:pt x="9667498" y="276169"/>
                  </a:lnTo>
                  <a:lnTo>
                    <a:pt x="9659272" y="321778"/>
                  </a:lnTo>
                  <a:lnTo>
                    <a:pt x="9636569" y="360235"/>
                  </a:lnTo>
                  <a:lnTo>
                    <a:pt x="9602354" y="388599"/>
                  </a:lnTo>
                  <a:lnTo>
                    <a:pt x="9559591" y="403933"/>
                  </a:lnTo>
                  <a:close/>
                </a:path>
                <a:path w="12096750" h="720725">
                  <a:moveTo>
                    <a:pt x="11858214" y="720105"/>
                  </a:moveTo>
                  <a:lnTo>
                    <a:pt x="238124" y="720105"/>
                  </a:lnTo>
                  <a:lnTo>
                    <a:pt x="190134" y="715267"/>
                  </a:lnTo>
                  <a:lnTo>
                    <a:pt x="145436" y="701391"/>
                  </a:lnTo>
                  <a:lnTo>
                    <a:pt x="104987" y="679436"/>
                  </a:lnTo>
                  <a:lnTo>
                    <a:pt x="69745" y="650359"/>
                  </a:lnTo>
                  <a:lnTo>
                    <a:pt x="40668" y="615117"/>
                  </a:lnTo>
                  <a:lnTo>
                    <a:pt x="18713" y="574668"/>
                  </a:lnTo>
                  <a:lnTo>
                    <a:pt x="4837" y="529970"/>
                  </a:lnTo>
                  <a:lnTo>
                    <a:pt x="0" y="481980"/>
                  </a:lnTo>
                  <a:lnTo>
                    <a:pt x="0" y="403933"/>
                  </a:lnTo>
                  <a:lnTo>
                    <a:pt x="12096339" y="403933"/>
                  </a:lnTo>
                  <a:lnTo>
                    <a:pt x="12096339" y="481980"/>
                  </a:lnTo>
                  <a:lnTo>
                    <a:pt x="12091501" y="529970"/>
                  </a:lnTo>
                  <a:lnTo>
                    <a:pt x="12077626" y="574668"/>
                  </a:lnTo>
                  <a:lnTo>
                    <a:pt x="12055671" y="615117"/>
                  </a:lnTo>
                  <a:lnTo>
                    <a:pt x="12026594" y="650359"/>
                  </a:lnTo>
                  <a:lnTo>
                    <a:pt x="11991352" y="679436"/>
                  </a:lnTo>
                  <a:lnTo>
                    <a:pt x="11950903" y="701391"/>
                  </a:lnTo>
                  <a:lnTo>
                    <a:pt x="11906205" y="715267"/>
                  </a:lnTo>
                  <a:lnTo>
                    <a:pt x="11858214" y="720105"/>
                  </a:lnTo>
                  <a:close/>
                </a:path>
              </a:pathLst>
            </a:custGeom>
            <a:solidFill>
              <a:srgbClr val="506EC8"/>
            </a:solidFill>
          </p:spPr>
          <p:txBody>
            <a:bodyPr wrap="square" lIns="0" tIns="0" rIns="0" bIns="0" rtlCol="0"/>
            <a:lstStyle/>
            <a:p>
              <a:endParaRPr/>
            </a:p>
          </p:txBody>
        </p:sp>
        <p:sp>
          <p:nvSpPr>
            <p:cNvPr id="6" name="object 6"/>
            <p:cNvSpPr/>
            <p:nvPr/>
          </p:nvSpPr>
          <p:spPr>
            <a:xfrm>
              <a:off x="16164413" y="6968443"/>
              <a:ext cx="1324610" cy="634365"/>
            </a:xfrm>
            <a:custGeom>
              <a:avLst/>
              <a:gdLst/>
              <a:ahLst/>
              <a:cxnLst/>
              <a:rect l="l" t="t" r="r" b="b"/>
              <a:pathLst>
                <a:path w="1324609" h="634365">
                  <a:moveTo>
                    <a:pt x="220518" y="634118"/>
                  </a:moveTo>
                  <a:lnTo>
                    <a:pt x="188380" y="634118"/>
                  </a:lnTo>
                  <a:lnTo>
                    <a:pt x="171368" y="581779"/>
                  </a:lnTo>
                  <a:lnTo>
                    <a:pt x="162149" y="525194"/>
                  </a:lnTo>
                  <a:lnTo>
                    <a:pt x="158949" y="468211"/>
                  </a:lnTo>
                  <a:lnTo>
                    <a:pt x="159995" y="414679"/>
                  </a:lnTo>
                  <a:lnTo>
                    <a:pt x="163513" y="368446"/>
                  </a:lnTo>
                  <a:lnTo>
                    <a:pt x="167731" y="333360"/>
                  </a:lnTo>
                  <a:lnTo>
                    <a:pt x="170875" y="313270"/>
                  </a:lnTo>
                  <a:lnTo>
                    <a:pt x="73418" y="313270"/>
                  </a:lnTo>
                  <a:lnTo>
                    <a:pt x="44862" y="307493"/>
                  </a:lnTo>
                  <a:lnTo>
                    <a:pt x="21522" y="291747"/>
                  </a:lnTo>
                  <a:lnTo>
                    <a:pt x="5776" y="268408"/>
                  </a:lnTo>
                  <a:lnTo>
                    <a:pt x="0" y="239851"/>
                  </a:lnTo>
                  <a:lnTo>
                    <a:pt x="0" y="73418"/>
                  </a:lnTo>
                  <a:lnTo>
                    <a:pt x="5776" y="44862"/>
                  </a:lnTo>
                  <a:lnTo>
                    <a:pt x="21522" y="21522"/>
                  </a:lnTo>
                  <a:lnTo>
                    <a:pt x="44862" y="5776"/>
                  </a:lnTo>
                  <a:lnTo>
                    <a:pt x="73418" y="0"/>
                  </a:lnTo>
                  <a:lnTo>
                    <a:pt x="1251253" y="0"/>
                  </a:lnTo>
                  <a:lnTo>
                    <a:pt x="1279771" y="5323"/>
                  </a:lnTo>
                  <a:lnTo>
                    <a:pt x="1303022" y="20836"/>
                  </a:lnTo>
                  <a:lnTo>
                    <a:pt x="1318678" y="44090"/>
                  </a:lnTo>
                  <a:lnTo>
                    <a:pt x="1324414" y="72634"/>
                  </a:lnTo>
                  <a:lnTo>
                    <a:pt x="1324414" y="239067"/>
                  </a:lnTo>
                  <a:lnTo>
                    <a:pt x="1302892" y="290963"/>
                  </a:lnTo>
                  <a:lnTo>
                    <a:pt x="1250996" y="312486"/>
                  </a:lnTo>
                  <a:lnTo>
                    <a:pt x="1150404" y="312486"/>
                  </a:lnTo>
                  <a:lnTo>
                    <a:pt x="1159461" y="341639"/>
                  </a:lnTo>
                  <a:lnTo>
                    <a:pt x="1170904" y="385235"/>
                  </a:lnTo>
                  <a:lnTo>
                    <a:pt x="1181295" y="437944"/>
                  </a:lnTo>
                  <a:lnTo>
                    <a:pt x="1187199" y="494438"/>
                  </a:lnTo>
                  <a:lnTo>
                    <a:pt x="1185177" y="549387"/>
                  </a:lnTo>
                  <a:lnTo>
                    <a:pt x="1171793" y="597462"/>
                  </a:lnTo>
                  <a:lnTo>
                    <a:pt x="1143610" y="633334"/>
                  </a:lnTo>
                  <a:lnTo>
                    <a:pt x="1102851" y="633334"/>
                  </a:lnTo>
                  <a:lnTo>
                    <a:pt x="1102329" y="627063"/>
                  </a:lnTo>
                  <a:lnTo>
                    <a:pt x="1105464" y="620792"/>
                  </a:lnTo>
                  <a:lnTo>
                    <a:pt x="1111735" y="618441"/>
                  </a:lnTo>
                  <a:lnTo>
                    <a:pt x="1140237" y="594911"/>
                  </a:lnTo>
                  <a:lnTo>
                    <a:pt x="1155029" y="556162"/>
                  </a:lnTo>
                  <a:lnTo>
                    <a:pt x="1158874" y="507290"/>
                  </a:lnTo>
                  <a:lnTo>
                    <a:pt x="1154538" y="453390"/>
                  </a:lnTo>
                  <a:lnTo>
                    <a:pt x="1144786" y="399558"/>
                  </a:lnTo>
                  <a:lnTo>
                    <a:pt x="1132384" y="350892"/>
                  </a:lnTo>
                  <a:lnTo>
                    <a:pt x="1120096" y="312485"/>
                  </a:lnTo>
                  <a:lnTo>
                    <a:pt x="1000954" y="312485"/>
                  </a:lnTo>
                  <a:lnTo>
                    <a:pt x="1010011" y="341639"/>
                  </a:lnTo>
                  <a:lnTo>
                    <a:pt x="1021454" y="385235"/>
                  </a:lnTo>
                  <a:lnTo>
                    <a:pt x="1031845" y="437944"/>
                  </a:lnTo>
                  <a:lnTo>
                    <a:pt x="1037748" y="494437"/>
                  </a:lnTo>
                  <a:lnTo>
                    <a:pt x="1035727" y="549386"/>
                  </a:lnTo>
                  <a:lnTo>
                    <a:pt x="1022343" y="597461"/>
                  </a:lnTo>
                  <a:lnTo>
                    <a:pt x="994160" y="633333"/>
                  </a:lnTo>
                  <a:lnTo>
                    <a:pt x="953401" y="633333"/>
                  </a:lnTo>
                  <a:lnTo>
                    <a:pt x="952879" y="627062"/>
                  </a:lnTo>
                  <a:lnTo>
                    <a:pt x="956014" y="620792"/>
                  </a:lnTo>
                  <a:lnTo>
                    <a:pt x="962284" y="618440"/>
                  </a:lnTo>
                  <a:lnTo>
                    <a:pt x="990787" y="594911"/>
                  </a:lnTo>
                  <a:lnTo>
                    <a:pt x="1005578" y="556162"/>
                  </a:lnTo>
                  <a:lnTo>
                    <a:pt x="1009424" y="507289"/>
                  </a:lnTo>
                  <a:lnTo>
                    <a:pt x="1005088" y="453389"/>
                  </a:lnTo>
                  <a:lnTo>
                    <a:pt x="995336" y="399558"/>
                  </a:lnTo>
                  <a:lnTo>
                    <a:pt x="982934" y="350891"/>
                  </a:lnTo>
                  <a:lnTo>
                    <a:pt x="970645" y="312485"/>
                  </a:lnTo>
                  <a:lnTo>
                    <a:pt x="865089" y="312485"/>
                  </a:lnTo>
                  <a:lnTo>
                    <a:pt x="862330" y="339424"/>
                  </a:lnTo>
                  <a:lnTo>
                    <a:pt x="858693" y="387433"/>
                  </a:lnTo>
                  <a:lnTo>
                    <a:pt x="856435" y="448055"/>
                  </a:lnTo>
                  <a:lnTo>
                    <a:pt x="857812" y="512836"/>
                  </a:lnTo>
                  <a:lnTo>
                    <a:pt x="865083" y="573320"/>
                  </a:lnTo>
                  <a:lnTo>
                    <a:pt x="880505" y="621053"/>
                  </a:lnTo>
                  <a:lnTo>
                    <a:pt x="882594" y="624972"/>
                  </a:lnTo>
                  <a:lnTo>
                    <a:pt x="882334" y="629414"/>
                  </a:lnTo>
                  <a:lnTo>
                    <a:pt x="880766" y="633333"/>
                  </a:lnTo>
                  <a:lnTo>
                    <a:pt x="854377" y="633333"/>
                  </a:lnTo>
                  <a:lnTo>
                    <a:pt x="839639" y="591167"/>
                  </a:lnTo>
                  <a:lnTo>
                    <a:pt x="831235" y="539765"/>
                  </a:lnTo>
                  <a:lnTo>
                    <a:pt x="827791" y="483934"/>
                  </a:lnTo>
                  <a:lnTo>
                    <a:pt x="827929" y="428483"/>
                  </a:lnTo>
                  <a:lnTo>
                    <a:pt x="830275" y="378219"/>
                  </a:lnTo>
                  <a:lnTo>
                    <a:pt x="833453" y="337950"/>
                  </a:lnTo>
                  <a:lnTo>
                    <a:pt x="836087" y="312485"/>
                  </a:lnTo>
                  <a:lnTo>
                    <a:pt x="744640" y="312485"/>
                  </a:lnTo>
                  <a:lnTo>
                    <a:pt x="744902" y="313530"/>
                  </a:lnTo>
                  <a:lnTo>
                    <a:pt x="742708" y="328132"/>
                  </a:lnTo>
                  <a:lnTo>
                    <a:pt x="738554" y="363820"/>
                  </a:lnTo>
                  <a:lnTo>
                    <a:pt x="734309" y="414316"/>
                  </a:lnTo>
                  <a:lnTo>
                    <a:pt x="732102" y="472820"/>
                  </a:lnTo>
                  <a:lnTo>
                    <a:pt x="734063" y="532531"/>
                  </a:lnTo>
                  <a:lnTo>
                    <a:pt x="742323" y="586647"/>
                  </a:lnTo>
                  <a:lnTo>
                    <a:pt x="759010" y="628368"/>
                  </a:lnTo>
                  <a:lnTo>
                    <a:pt x="760056" y="629936"/>
                  </a:lnTo>
                  <a:lnTo>
                    <a:pt x="761100" y="633594"/>
                  </a:lnTo>
                  <a:lnTo>
                    <a:pt x="729224" y="633594"/>
                  </a:lnTo>
                  <a:lnTo>
                    <a:pt x="713787" y="588864"/>
                  </a:lnTo>
                  <a:lnTo>
                    <a:pt x="705735" y="535159"/>
                  </a:lnTo>
                  <a:lnTo>
                    <a:pt x="703337" y="477641"/>
                  </a:lnTo>
                  <a:lnTo>
                    <a:pt x="704861" y="421477"/>
                  </a:lnTo>
                  <a:lnTo>
                    <a:pt x="708574" y="371830"/>
                  </a:lnTo>
                  <a:lnTo>
                    <a:pt x="712743" y="333865"/>
                  </a:lnTo>
                  <a:lnTo>
                    <a:pt x="715638" y="312746"/>
                  </a:lnTo>
                  <a:lnTo>
                    <a:pt x="599109" y="312746"/>
                  </a:lnTo>
                  <a:lnTo>
                    <a:pt x="599371" y="314052"/>
                  </a:lnTo>
                  <a:lnTo>
                    <a:pt x="597072" y="327146"/>
                  </a:lnTo>
                  <a:lnTo>
                    <a:pt x="592924" y="359539"/>
                  </a:lnTo>
                  <a:lnTo>
                    <a:pt x="588935" y="406462"/>
                  </a:lnTo>
                  <a:lnTo>
                    <a:pt x="587378" y="462621"/>
                  </a:lnTo>
                  <a:lnTo>
                    <a:pt x="590524" y="522724"/>
                  </a:lnTo>
                  <a:lnTo>
                    <a:pt x="600644" y="581480"/>
                  </a:lnTo>
                  <a:lnTo>
                    <a:pt x="620011" y="633594"/>
                  </a:lnTo>
                  <a:lnTo>
                    <a:pt x="587874" y="633594"/>
                  </a:lnTo>
                  <a:lnTo>
                    <a:pt x="570861" y="581255"/>
                  </a:lnTo>
                  <a:lnTo>
                    <a:pt x="561636" y="524670"/>
                  </a:lnTo>
                  <a:lnTo>
                    <a:pt x="558422" y="467687"/>
                  </a:lnTo>
                  <a:lnTo>
                    <a:pt x="559439" y="414155"/>
                  </a:lnTo>
                  <a:lnTo>
                    <a:pt x="562911" y="367922"/>
                  </a:lnTo>
                  <a:lnTo>
                    <a:pt x="567060" y="332837"/>
                  </a:lnTo>
                  <a:lnTo>
                    <a:pt x="570107" y="312747"/>
                  </a:lnTo>
                  <a:lnTo>
                    <a:pt x="473957" y="312747"/>
                  </a:lnTo>
                  <a:lnTo>
                    <a:pt x="474219" y="314053"/>
                  </a:lnTo>
                  <a:lnTo>
                    <a:pt x="471921" y="327394"/>
                  </a:lnTo>
                  <a:lnTo>
                    <a:pt x="467772" y="359755"/>
                  </a:lnTo>
                  <a:lnTo>
                    <a:pt x="463784" y="406641"/>
                  </a:lnTo>
                  <a:lnTo>
                    <a:pt x="462227" y="462773"/>
                  </a:lnTo>
                  <a:lnTo>
                    <a:pt x="465372" y="522872"/>
                  </a:lnTo>
                  <a:lnTo>
                    <a:pt x="475493" y="581659"/>
                  </a:lnTo>
                  <a:lnTo>
                    <a:pt x="494859" y="633856"/>
                  </a:lnTo>
                  <a:lnTo>
                    <a:pt x="462722" y="633856"/>
                  </a:lnTo>
                  <a:lnTo>
                    <a:pt x="445710" y="581517"/>
                  </a:lnTo>
                  <a:lnTo>
                    <a:pt x="436490" y="524932"/>
                  </a:lnTo>
                  <a:lnTo>
                    <a:pt x="433290" y="467949"/>
                  </a:lnTo>
                  <a:lnTo>
                    <a:pt x="434336" y="414417"/>
                  </a:lnTo>
                  <a:lnTo>
                    <a:pt x="437855" y="368184"/>
                  </a:lnTo>
                  <a:lnTo>
                    <a:pt x="442072" y="333098"/>
                  </a:lnTo>
                  <a:lnTo>
                    <a:pt x="445216" y="313008"/>
                  </a:lnTo>
                  <a:lnTo>
                    <a:pt x="340967" y="313008"/>
                  </a:lnTo>
                  <a:lnTo>
                    <a:pt x="341228" y="314315"/>
                  </a:lnTo>
                  <a:lnTo>
                    <a:pt x="338930" y="327408"/>
                  </a:lnTo>
                  <a:lnTo>
                    <a:pt x="334782" y="359801"/>
                  </a:lnTo>
                  <a:lnTo>
                    <a:pt x="330793" y="406724"/>
                  </a:lnTo>
                  <a:lnTo>
                    <a:pt x="329236" y="462883"/>
                  </a:lnTo>
                  <a:lnTo>
                    <a:pt x="332382" y="522986"/>
                  </a:lnTo>
                  <a:lnTo>
                    <a:pt x="342502" y="581742"/>
                  </a:lnTo>
                  <a:lnTo>
                    <a:pt x="361869" y="633856"/>
                  </a:lnTo>
                  <a:lnTo>
                    <a:pt x="329731" y="633856"/>
                  </a:lnTo>
                  <a:lnTo>
                    <a:pt x="312719" y="581517"/>
                  </a:lnTo>
                  <a:lnTo>
                    <a:pt x="303494" y="524932"/>
                  </a:lnTo>
                  <a:lnTo>
                    <a:pt x="300279" y="467949"/>
                  </a:lnTo>
                  <a:lnTo>
                    <a:pt x="301297" y="414417"/>
                  </a:lnTo>
                  <a:lnTo>
                    <a:pt x="304769" y="368184"/>
                  </a:lnTo>
                  <a:lnTo>
                    <a:pt x="308918" y="333099"/>
                  </a:lnTo>
                  <a:lnTo>
                    <a:pt x="311965" y="313008"/>
                  </a:lnTo>
                  <a:lnTo>
                    <a:pt x="199616" y="313008"/>
                  </a:lnTo>
                  <a:lnTo>
                    <a:pt x="199878" y="314315"/>
                  </a:lnTo>
                  <a:lnTo>
                    <a:pt x="197579" y="327656"/>
                  </a:lnTo>
                  <a:lnTo>
                    <a:pt x="193431" y="360017"/>
                  </a:lnTo>
                  <a:lnTo>
                    <a:pt x="189442" y="406903"/>
                  </a:lnTo>
                  <a:lnTo>
                    <a:pt x="187885" y="463035"/>
                  </a:lnTo>
                  <a:lnTo>
                    <a:pt x="191031" y="523134"/>
                  </a:lnTo>
                  <a:lnTo>
                    <a:pt x="201151" y="581921"/>
                  </a:lnTo>
                  <a:lnTo>
                    <a:pt x="220518" y="634118"/>
                  </a:lnTo>
                  <a:close/>
                </a:path>
              </a:pathLst>
            </a:custGeom>
            <a:solidFill>
              <a:srgbClr val="373753"/>
            </a:solidFill>
          </p:spPr>
          <p:txBody>
            <a:bodyPr wrap="square" lIns="0" tIns="0" rIns="0" bIns="0" rtlCol="0"/>
            <a:lstStyle/>
            <a:p>
              <a:endParaRPr/>
            </a:p>
          </p:txBody>
        </p:sp>
        <p:sp>
          <p:nvSpPr>
            <p:cNvPr id="7" name="object 7"/>
            <p:cNvSpPr/>
            <p:nvPr/>
          </p:nvSpPr>
          <p:spPr>
            <a:xfrm>
              <a:off x="5675465" y="7344681"/>
              <a:ext cx="12090400" cy="574675"/>
            </a:xfrm>
            <a:custGeom>
              <a:avLst/>
              <a:gdLst/>
              <a:ahLst/>
              <a:cxnLst/>
              <a:rect l="l" t="t" r="r" b="b"/>
              <a:pathLst>
                <a:path w="12090400" h="574675">
                  <a:moveTo>
                    <a:pt x="8567262" y="257880"/>
                  </a:moveTo>
                  <a:lnTo>
                    <a:pt x="8514745" y="257880"/>
                  </a:lnTo>
                  <a:lnTo>
                    <a:pt x="8471982" y="242546"/>
                  </a:lnTo>
                  <a:lnTo>
                    <a:pt x="8437767" y="214181"/>
                  </a:lnTo>
                  <a:lnTo>
                    <a:pt x="8415064" y="175725"/>
                  </a:lnTo>
                  <a:lnTo>
                    <a:pt x="8406838" y="130115"/>
                  </a:lnTo>
                  <a:lnTo>
                    <a:pt x="8417065" y="79473"/>
                  </a:lnTo>
                  <a:lnTo>
                    <a:pt x="8444952" y="38113"/>
                  </a:lnTo>
                  <a:lnTo>
                    <a:pt x="8486311" y="10226"/>
                  </a:lnTo>
                  <a:lnTo>
                    <a:pt x="8536954" y="0"/>
                  </a:lnTo>
                  <a:lnTo>
                    <a:pt x="8584507" y="0"/>
                  </a:lnTo>
                  <a:lnTo>
                    <a:pt x="8617868" y="20820"/>
                  </a:lnTo>
                  <a:lnTo>
                    <a:pt x="8643881" y="49969"/>
                  </a:lnTo>
                  <a:lnTo>
                    <a:pt x="8660783" y="85682"/>
                  </a:lnTo>
                  <a:lnTo>
                    <a:pt x="8666808" y="126196"/>
                  </a:lnTo>
                  <a:lnTo>
                    <a:pt x="8659301" y="170875"/>
                  </a:lnTo>
                  <a:lnTo>
                    <a:pt x="8638493" y="209282"/>
                  </a:lnTo>
                  <a:lnTo>
                    <a:pt x="8606956" y="239068"/>
                  </a:lnTo>
                  <a:lnTo>
                    <a:pt x="8567262" y="257880"/>
                  </a:lnTo>
                  <a:close/>
                </a:path>
                <a:path w="12090400" h="574675">
                  <a:moveTo>
                    <a:pt x="11858214" y="574051"/>
                  </a:moveTo>
                  <a:lnTo>
                    <a:pt x="238124" y="574051"/>
                  </a:lnTo>
                  <a:lnTo>
                    <a:pt x="190134" y="569213"/>
                  </a:lnTo>
                  <a:lnTo>
                    <a:pt x="145436" y="555338"/>
                  </a:lnTo>
                  <a:lnTo>
                    <a:pt x="104987" y="533383"/>
                  </a:lnTo>
                  <a:lnTo>
                    <a:pt x="69745" y="504306"/>
                  </a:lnTo>
                  <a:lnTo>
                    <a:pt x="40668" y="469064"/>
                  </a:lnTo>
                  <a:lnTo>
                    <a:pt x="18713" y="428615"/>
                  </a:lnTo>
                  <a:lnTo>
                    <a:pt x="4837" y="383916"/>
                  </a:lnTo>
                  <a:lnTo>
                    <a:pt x="0" y="335926"/>
                  </a:lnTo>
                  <a:lnTo>
                    <a:pt x="0" y="257880"/>
                  </a:lnTo>
                  <a:lnTo>
                    <a:pt x="12090317" y="257880"/>
                  </a:lnTo>
                  <a:lnTo>
                    <a:pt x="12090317" y="387732"/>
                  </a:lnTo>
                  <a:lnTo>
                    <a:pt x="12077626" y="428615"/>
                  </a:lnTo>
                  <a:lnTo>
                    <a:pt x="12055671" y="469064"/>
                  </a:lnTo>
                  <a:lnTo>
                    <a:pt x="12026594" y="504306"/>
                  </a:lnTo>
                  <a:lnTo>
                    <a:pt x="11991352" y="533383"/>
                  </a:lnTo>
                  <a:lnTo>
                    <a:pt x="11950903" y="555338"/>
                  </a:lnTo>
                  <a:lnTo>
                    <a:pt x="11906205" y="569213"/>
                  </a:lnTo>
                  <a:lnTo>
                    <a:pt x="11858214" y="574051"/>
                  </a:lnTo>
                  <a:close/>
                </a:path>
              </a:pathLst>
            </a:custGeom>
            <a:solidFill>
              <a:srgbClr val="F1C748"/>
            </a:solidFill>
          </p:spPr>
          <p:txBody>
            <a:bodyPr wrap="square" lIns="0" tIns="0" rIns="0" bIns="0" rtlCol="0"/>
            <a:lstStyle/>
            <a:p>
              <a:endParaRPr/>
            </a:p>
          </p:txBody>
        </p:sp>
        <p:pic>
          <p:nvPicPr>
            <p:cNvPr id="8" name="object 8"/>
            <p:cNvPicPr/>
            <p:nvPr/>
          </p:nvPicPr>
          <p:blipFill>
            <a:blip r:embed="rId2" cstate="print"/>
            <a:stretch>
              <a:fillRect/>
            </a:stretch>
          </p:blipFill>
          <p:spPr>
            <a:xfrm>
              <a:off x="5829096" y="2863286"/>
              <a:ext cx="11938253" cy="5055447"/>
            </a:xfrm>
            <a:prstGeom prst="rect">
              <a:avLst/>
            </a:prstGeom>
          </p:spPr>
        </p:pic>
      </p:grpSp>
      <p:sp>
        <p:nvSpPr>
          <p:cNvPr id="9" name="object 9"/>
          <p:cNvSpPr/>
          <p:nvPr/>
        </p:nvSpPr>
        <p:spPr>
          <a:xfrm>
            <a:off x="6484886" y="452290"/>
            <a:ext cx="10477500" cy="2085975"/>
          </a:xfrm>
          <a:custGeom>
            <a:avLst/>
            <a:gdLst/>
            <a:ahLst/>
            <a:cxnLst/>
            <a:rect l="l" t="t" r="r" b="b"/>
            <a:pathLst>
              <a:path w="10477500" h="2085975">
                <a:moveTo>
                  <a:pt x="10239377" y="2085974"/>
                </a:moveTo>
                <a:lnTo>
                  <a:pt x="238122" y="2085974"/>
                </a:lnTo>
                <a:lnTo>
                  <a:pt x="190134" y="2081137"/>
                </a:lnTo>
                <a:lnTo>
                  <a:pt x="145436" y="2067261"/>
                </a:lnTo>
                <a:lnTo>
                  <a:pt x="104987" y="2045307"/>
                </a:lnTo>
                <a:lnTo>
                  <a:pt x="69745" y="2016229"/>
                </a:lnTo>
                <a:lnTo>
                  <a:pt x="40668" y="1980987"/>
                </a:lnTo>
                <a:lnTo>
                  <a:pt x="18713" y="1940538"/>
                </a:lnTo>
                <a:lnTo>
                  <a:pt x="4837" y="1895840"/>
                </a:lnTo>
                <a:lnTo>
                  <a:pt x="0" y="1847850"/>
                </a:lnTo>
                <a:lnTo>
                  <a:pt x="0" y="238124"/>
                </a:lnTo>
                <a:lnTo>
                  <a:pt x="4837" y="190134"/>
                </a:lnTo>
                <a:lnTo>
                  <a:pt x="18713" y="145435"/>
                </a:lnTo>
                <a:lnTo>
                  <a:pt x="40668" y="104986"/>
                </a:lnTo>
                <a:lnTo>
                  <a:pt x="69745" y="69745"/>
                </a:lnTo>
                <a:lnTo>
                  <a:pt x="104987" y="40667"/>
                </a:lnTo>
                <a:lnTo>
                  <a:pt x="145436" y="18712"/>
                </a:lnTo>
                <a:lnTo>
                  <a:pt x="190134" y="4837"/>
                </a:lnTo>
                <a:lnTo>
                  <a:pt x="238123" y="0"/>
                </a:lnTo>
                <a:lnTo>
                  <a:pt x="10239376" y="0"/>
                </a:lnTo>
                <a:lnTo>
                  <a:pt x="10287365" y="4837"/>
                </a:lnTo>
                <a:lnTo>
                  <a:pt x="10332064" y="18712"/>
                </a:lnTo>
                <a:lnTo>
                  <a:pt x="10372513" y="40667"/>
                </a:lnTo>
                <a:lnTo>
                  <a:pt x="10407754" y="69745"/>
                </a:lnTo>
                <a:lnTo>
                  <a:pt x="10436832" y="104986"/>
                </a:lnTo>
                <a:lnTo>
                  <a:pt x="10458787" y="145435"/>
                </a:lnTo>
                <a:lnTo>
                  <a:pt x="10472662" y="190134"/>
                </a:lnTo>
                <a:lnTo>
                  <a:pt x="10477500" y="238124"/>
                </a:lnTo>
                <a:lnTo>
                  <a:pt x="10477500" y="1847850"/>
                </a:lnTo>
                <a:lnTo>
                  <a:pt x="10472662" y="1895840"/>
                </a:lnTo>
                <a:lnTo>
                  <a:pt x="10458787" y="1940538"/>
                </a:lnTo>
                <a:lnTo>
                  <a:pt x="10436832" y="1980987"/>
                </a:lnTo>
                <a:lnTo>
                  <a:pt x="10407754" y="2016229"/>
                </a:lnTo>
                <a:lnTo>
                  <a:pt x="10372513" y="2045307"/>
                </a:lnTo>
                <a:lnTo>
                  <a:pt x="10332064" y="2067261"/>
                </a:lnTo>
                <a:lnTo>
                  <a:pt x="10287365" y="2081137"/>
                </a:lnTo>
                <a:lnTo>
                  <a:pt x="10239377" y="2085974"/>
                </a:lnTo>
                <a:close/>
              </a:path>
            </a:pathLst>
          </a:custGeom>
          <a:solidFill>
            <a:srgbClr val="F1C748"/>
          </a:solidFill>
        </p:spPr>
        <p:txBody>
          <a:bodyPr wrap="square" lIns="0" tIns="0" rIns="0" bIns="0" rtlCol="0"/>
          <a:lstStyle/>
          <a:p>
            <a:endParaRPr/>
          </a:p>
        </p:txBody>
      </p:sp>
      <p:sp>
        <p:nvSpPr>
          <p:cNvPr id="10" name="object 10"/>
          <p:cNvSpPr txBox="1">
            <a:spLocks noGrp="1"/>
          </p:cNvSpPr>
          <p:nvPr>
            <p:ph type="title"/>
          </p:nvPr>
        </p:nvSpPr>
        <p:spPr>
          <a:prstGeom prst="rect">
            <a:avLst/>
          </a:prstGeom>
        </p:spPr>
        <p:txBody>
          <a:bodyPr vert="horz" wrap="square" lIns="0" tIns="12700" rIns="0" bIns="0" rtlCol="0">
            <a:spAutoFit/>
          </a:bodyPr>
          <a:lstStyle/>
          <a:p>
            <a:pPr marL="5171440">
              <a:lnSpc>
                <a:spcPct val="100000"/>
              </a:lnSpc>
              <a:spcBef>
                <a:spcPts val="100"/>
              </a:spcBef>
            </a:pPr>
            <a:r>
              <a:rPr spc="-155" dirty="0"/>
              <a:t>S</a:t>
            </a:r>
            <a:r>
              <a:rPr spc="-240" dirty="0"/>
              <a:t>p</a:t>
            </a:r>
            <a:r>
              <a:rPr spc="840" dirty="0"/>
              <a:t>r</a:t>
            </a:r>
            <a:r>
              <a:rPr spc="40" dirty="0"/>
              <a:t>e</a:t>
            </a:r>
            <a:r>
              <a:rPr spc="-370" dirty="0"/>
              <a:t>n</a:t>
            </a:r>
            <a:r>
              <a:rPr spc="-240" dirty="0"/>
              <a:t>d</a:t>
            </a:r>
            <a:r>
              <a:rPr spc="-140" dirty="0"/>
              <a:t>i</a:t>
            </a:r>
            <a:r>
              <a:rPr spc="-200" dirty="0"/>
              <a:t>m</a:t>
            </a:r>
            <a:r>
              <a:rPr spc="-270" dirty="0"/>
              <a:t>o</a:t>
            </a:r>
            <a:r>
              <a:rPr spc="-800" dirty="0"/>
              <a:t> </a:t>
            </a:r>
            <a:r>
              <a:rPr spc="-240" dirty="0"/>
              <a:t>p</a:t>
            </a:r>
            <a:r>
              <a:rPr spc="390" dirty="0"/>
              <a:t>a</a:t>
            </a:r>
            <a:r>
              <a:rPr spc="185" dirty="0"/>
              <a:t>v</a:t>
            </a:r>
            <a:r>
              <a:rPr spc="25" dirty="0"/>
              <a:t>y</a:t>
            </a:r>
            <a:r>
              <a:rPr spc="-145" dirty="0"/>
              <a:t>z</a:t>
            </a:r>
            <a:r>
              <a:rPr spc="-240" dirty="0"/>
              <a:t>d</a:t>
            </a:r>
            <a:r>
              <a:rPr spc="25" dirty="0"/>
              <a:t>y</a:t>
            </a:r>
            <a:r>
              <a:rPr spc="-300" dirty="0"/>
              <a:t>s</a:t>
            </a:r>
          </a:p>
        </p:txBody>
      </p:sp>
      <p:grpSp>
        <p:nvGrpSpPr>
          <p:cNvPr id="11" name="object 11"/>
          <p:cNvGrpSpPr/>
          <p:nvPr/>
        </p:nvGrpSpPr>
        <p:grpSpPr>
          <a:xfrm>
            <a:off x="0" y="709151"/>
            <a:ext cx="13229590" cy="9578340"/>
            <a:chOff x="0" y="709151"/>
            <a:chExt cx="13229590" cy="9578340"/>
          </a:xfrm>
        </p:grpSpPr>
        <p:pic>
          <p:nvPicPr>
            <p:cNvPr id="12" name="object 12"/>
            <p:cNvPicPr/>
            <p:nvPr/>
          </p:nvPicPr>
          <p:blipFill>
            <a:blip r:embed="rId3" cstate="print"/>
            <a:stretch>
              <a:fillRect/>
            </a:stretch>
          </p:blipFill>
          <p:spPr>
            <a:xfrm>
              <a:off x="0" y="709151"/>
              <a:ext cx="5675465" cy="9577847"/>
            </a:xfrm>
            <a:prstGeom prst="rect">
              <a:avLst/>
            </a:prstGeom>
          </p:spPr>
        </p:pic>
        <p:sp>
          <p:nvSpPr>
            <p:cNvPr id="13" name="object 13"/>
            <p:cNvSpPr/>
            <p:nvPr/>
          </p:nvSpPr>
          <p:spPr>
            <a:xfrm>
              <a:off x="8729595" y="2863352"/>
              <a:ext cx="0" cy="4570730"/>
            </a:xfrm>
            <a:custGeom>
              <a:avLst/>
              <a:gdLst/>
              <a:ahLst/>
              <a:cxnLst/>
              <a:rect l="l" t="t" r="r" b="b"/>
              <a:pathLst>
                <a:path h="4570730">
                  <a:moveTo>
                    <a:pt x="0" y="0"/>
                  </a:moveTo>
                  <a:lnTo>
                    <a:pt x="0" y="4570348"/>
                  </a:lnTo>
                </a:path>
              </a:pathLst>
            </a:custGeom>
            <a:ln w="66674">
              <a:solidFill>
                <a:srgbClr val="000000"/>
              </a:solidFill>
            </a:ln>
          </p:spPr>
          <p:txBody>
            <a:bodyPr wrap="square" lIns="0" tIns="0" rIns="0" bIns="0" rtlCol="0"/>
            <a:lstStyle/>
            <a:p>
              <a:endParaRPr/>
            </a:p>
          </p:txBody>
        </p:sp>
        <p:sp>
          <p:nvSpPr>
            <p:cNvPr id="14" name="object 14"/>
            <p:cNvSpPr/>
            <p:nvPr/>
          </p:nvSpPr>
          <p:spPr>
            <a:xfrm>
              <a:off x="5675465" y="5391008"/>
              <a:ext cx="7520305" cy="33655"/>
            </a:xfrm>
            <a:custGeom>
              <a:avLst/>
              <a:gdLst/>
              <a:ahLst/>
              <a:cxnLst/>
              <a:rect l="l" t="t" r="r" b="b"/>
              <a:pathLst>
                <a:path w="7520305" h="33654">
                  <a:moveTo>
                    <a:pt x="0" y="33337"/>
                  </a:moveTo>
                  <a:lnTo>
                    <a:pt x="7520247" y="0"/>
                  </a:lnTo>
                </a:path>
              </a:pathLst>
            </a:custGeom>
            <a:ln w="66674">
              <a:solidFill>
                <a:srgbClr val="000000"/>
              </a:solidFill>
            </a:ln>
          </p:spPr>
          <p:txBody>
            <a:bodyPr wrap="square" lIns="0" tIns="0" rIns="0" bIns="0" rtlCol="0"/>
            <a:lstStyle/>
            <a:p>
              <a:endParaRPr/>
            </a:p>
          </p:txBody>
        </p:sp>
      </p:grpSp>
      <p:sp>
        <p:nvSpPr>
          <p:cNvPr id="15" name="object 15"/>
          <p:cNvSpPr txBox="1"/>
          <p:nvPr/>
        </p:nvSpPr>
        <p:spPr>
          <a:xfrm>
            <a:off x="6312548" y="3120270"/>
            <a:ext cx="1539240" cy="1263650"/>
          </a:xfrm>
          <a:prstGeom prst="rect">
            <a:avLst/>
          </a:prstGeom>
        </p:spPr>
        <p:txBody>
          <a:bodyPr vert="horz" wrap="square" lIns="0" tIns="67945" rIns="0" bIns="0" rtlCol="0">
            <a:spAutoFit/>
          </a:bodyPr>
          <a:lstStyle/>
          <a:p>
            <a:pPr marL="24765">
              <a:lnSpc>
                <a:spcPct val="100000"/>
              </a:lnSpc>
              <a:spcBef>
                <a:spcPts val="535"/>
              </a:spcBef>
            </a:pPr>
            <a:r>
              <a:rPr sz="3700" spc="235" dirty="0">
                <a:latin typeface="Tahoma"/>
                <a:cs typeface="Tahoma"/>
              </a:rPr>
              <a:t>q</a:t>
            </a:r>
            <a:r>
              <a:rPr sz="3700" spc="-180" dirty="0">
                <a:latin typeface="Tahoma"/>
                <a:cs typeface="Tahoma"/>
              </a:rPr>
              <a:t> </a:t>
            </a:r>
            <a:r>
              <a:rPr sz="3700" spc="-229" dirty="0">
                <a:latin typeface="Tahoma"/>
                <a:cs typeface="Tahoma"/>
              </a:rPr>
              <a:t>=</a:t>
            </a:r>
            <a:r>
              <a:rPr sz="3700" spc="-180" dirty="0">
                <a:latin typeface="Tahoma"/>
                <a:cs typeface="Tahoma"/>
              </a:rPr>
              <a:t> </a:t>
            </a:r>
            <a:r>
              <a:rPr sz="3700" spc="265" dirty="0">
                <a:latin typeface="Tahoma"/>
                <a:cs typeface="Tahoma"/>
              </a:rPr>
              <a:t>5</a:t>
            </a:r>
            <a:r>
              <a:rPr sz="3700" spc="495" dirty="0">
                <a:latin typeface="Tahoma"/>
                <a:cs typeface="Tahoma"/>
              </a:rPr>
              <a:t>C</a:t>
            </a:r>
            <a:endParaRPr sz="3700">
              <a:latin typeface="Tahoma"/>
              <a:cs typeface="Tahoma"/>
            </a:endParaRPr>
          </a:p>
          <a:p>
            <a:pPr marL="12700">
              <a:lnSpc>
                <a:spcPct val="100000"/>
              </a:lnSpc>
              <a:spcBef>
                <a:spcPts val="434"/>
              </a:spcBef>
            </a:pPr>
            <a:r>
              <a:rPr sz="3700" spc="135" dirty="0">
                <a:latin typeface="Tahoma"/>
                <a:cs typeface="Tahoma"/>
              </a:rPr>
              <a:t>t</a:t>
            </a:r>
            <a:r>
              <a:rPr sz="3700" spc="-180" dirty="0">
                <a:latin typeface="Tahoma"/>
                <a:cs typeface="Tahoma"/>
              </a:rPr>
              <a:t> </a:t>
            </a:r>
            <a:r>
              <a:rPr sz="3700" spc="-229" dirty="0">
                <a:latin typeface="Tahoma"/>
                <a:cs typeface="Tahoma"/>
              </a:rPr>
              <a:t>=</a:t>
            </a:r>
            <a:r>
              <a:rPr sz="3700" spc="-180" dirty="0">
                <a:latin typeface="Tahoma"/>
                <a:cs typeface="Tahoma"/>
              </a:rPr>
              <a:t> </a:t>
            </a:r>
            <a:r>
              <a:rPr sz="3700" spc="-280" dirty="0">
                <a:latin typeface="Tahoma"/>
                <a:cs typeface="Tahoma"/>
              </a:rPr>
              <a:t>1</a:t>
            </a:r>
            <a:r>
              <a:rPr sz="3700" spc="365" dirty="0">
                <a:latin typeface="Tahoma"/>
                <a:cs typeface="Tahoma"/>
              </a:rPr>
              <a:t>0</a:t>
            </a:r>
            <a:r>
              <a:rPr sz="3700" spc="330" dirty="0">
                <a:latin typeface="Tahoma"/>
                <a:cs typeface="Tahoma"/>
              </a:rPr>
              <a:t>s</a:t>
            </a:r>
            <a:endParaRPr sz="3700">
              <a:latin typeface="Tahoma"/>
              <a:cs typeface="Tahoma"/>
            </a:endParaRPr>
          </a:p>
        </p:txBody>
      </p:sp>
      <p:sp>
        <p:nvSpPr>
          <p:cNvPr id="16" name="object 16"/>
          <p:cNvSpPr txBox="1"/>
          <p:nvPr/>
        </p:nvSpPr>
        <p:spPr>
          <a:xfrm>
            <a:off x="9999562" y="3199048"/>
            <a:ext cx="1102360" cy="589280"/>
          </a:xfrm>
          <a:prstGeom prst="rect">
            <a:avLst/>
          </a:prstGeom>
        </p:spPr>
        <p:txBody>
          <a:bodyPr vert="horz" wrap="square" lIns="0" tIns="12700" rIns="0" bIns="0" rtlCol="0">
            <a:spAutoFit/>
          </a:bodyPr>
          <a:lstStyle/>
          <a:p>
            <a:pPr marL="12700">
              <a:lnSpc>
                <a:spcPct val="100000"/>
              </a:lnSpc>
              <a:spcBef>
                <a:spcPts val="100"/>
              </a:spcBef>
            </a:pPr>
            <a:r>
              <a:rPr sz="3700" spc="-385" dirty="0">
                <a:latin typeface="Tahoma"/>
                <a:cs typeface="Tahoma"/>
              </a:rPr>
              <a:t>I</a:t>
            </a:r>
            <a:r>
              <a:rPr sz="3700" spc="-235" dirty="0">
                <a:latin typeface="Tahoma"/>
                <a:cs typeface="Tahoma"/>
              </a:rPr>
              <a:t>=</a:t>
            </a:r>
            <a:r>
              <a:rPr sz="3700" spc="229" dirty="0">
                <a:latin typeface="Tahoma"/>
                <a:cs typeface="Tahoma"/>
              </a:rPr>
              <a:t>q</a:t>
            </a:r>
            <a:r>
              <a:rPr sz="3700" spc="-60" dirty="0">
                <a:latin typeface="Tahoma"/>
                <a:cs typeface="Tahoma"/>
              </a:rPr>
              <a:t>/</a:t>
            </a:r>
            <a:r>
              <a:rPr sz="3700" spc="135" dirty="0">
                <a:latin typeface="Tahoma"/>
                <a:cs typeface="Tahoma"/>
              </a:rPr>
              <a:t>t</a:t>
            </a:r>
            <a:endParaRPr sz="3700">
              <a:latin typeface="Tahoma"/>
              <a:cs typeface="Tahoma"/>
            </a:endParaRPr>
          </a:p>
        </p:txBody>
      </p:sp>
      <p:sp>
        <p:nvSpPr>
          <p:cNvPr id="17" name="object 17"/>
          <p:cNvSpPr txBox="1"/>
          <p:nvPr/>
        </p:nvSpPr>
        <p:spPr>
          <a:xfrm>
            <a:off x="6753037" y="5816733"/>
            <a:ext cx="865505" cy="589280"/>
          </a:xfrm>
          <a:prstGeom prst="rect">
            <a:avLst/>
          </a:prstGeom>
        </p:spPr>
        <p:txBody>
          <a:bodyPr vert="horz" wrap="square" lIns="0" tIns="12700" rIns="0" bIns="0" rtlCol="0">
            <a:spAutoFit/>
          </a:bodyPr>
          <a:lstStyle/>
          <a:p>
            <a:pPr marL="12700">
              <a:lnSpc>
                <a:spcPct val="100000"/>
              </a:lnSpc>
              <a:spcBef>
                <a:spcPts val="100"/>
              </a:spcBef>
            </a:pPr>
            <a:r>
              <a:rPr sz="3700" spc="-385" dirty="0">
                <a:latin typeface="Tahoma"/>
                <a:cs typeface="Tahoma"/>
              </a:rPr>
              <a:t>I</a:t>
            </a:r>
            <a:r>
              <a:rPr sz="3700" spc="-180" dirty="0">
                <a:latin typeface="Tahoma"/>
                <a:cs typeface="Tahoma"/>
              </a:rPr>
              <a:t> </a:t>
            </a:r>
            <a:r>
              <a:rPr sz="3700" spc="365" dirty="0">
                <a:latin typeface="Tahoma"/>
                <a:cs typeface="Tahoma"/>
              </a:rPr>
              <a:t>-</a:t>
            </a:r>
            <a:r>
              <a:rPr sz="3700" spc="-180" dirty="0">
                <a:latin typeface="Tahoma"/>
                <a:cs typeface="Tahoma"/>
              </a:rPr>
              <a:t> </a:t>
            </a:r>
            <a:r>
              <a:rPr sz="3700" spc="190" dirty="0">
                <a:latin typeface="Tahoma"/>
                <a:cs typeface="Tahoma"/>
              </a:rPr>
              <a:t>?</a:t>
            </a:r>
            <a:endParaRPr sz="3700">
              <a:latin typeface="Tahoma"/>
              <a:cs typeface="Tahoma"/>
            </a:endParaRPr>
          </a:p>
        </p:txBody>
      </p:sp>
      <p:sp>
        <p:nvSpPr>
          <p:cNvPr id="18" name="object 18"/>
          <p:cNvSpPr txBox="1"/>
          <p:nvPr/>
        </p:nvSpPr>
        <p:spPr>
          <a:xfrm>
            <a:off x="9129067" y="5563512"/>
            <a:ext cx="4170679" cy="589280"/>
          </a:xfrm>
          <a:prstGeom prst="rect">
            <a:avLst/>
          </a:prstGeom>
        </p:spPr>
        <p:txBody>
          <a:bodyPr vert="horz" wrap="square" lIns="0" tIns="12700" rIns="0" bIns="0" rtlCol="0">
            <a:spAutoFit/>
          </a:bodyPr>
          <a:lstStyle/>
          <a:p>
            <a:pPr marL="12700">
              <a:lnSpc>
                <a:spcPct val="100000"/>
              </a:lnSpc>
              <a:spcBef>
                <a:spcPts val="100"/>
              </a:spcBef>
            </a:pPr>
            <a:r>
              <a:rPr sz="3700" spc="-385" dirty="0">
                <a:latin typeface="Tahoma"/>
                <a:cs typeface="Tahoma"/>
              </a:rPr>
              <a:t>I</a:t>
            </a:r>
            <a:r>
              <a:rPr sz="3700" spc="-180" dirty="0">
                <a:latin typeface="Tahoma"/>
                <a:cs typeface="Tahoma"/>
              </a:rPr>
              <a:t> </a:t>
            </a:r>
            <a:r>
              <a:rPr sz="3700" spc="-229" dirty="0">
                <a:latin typeface="Tahoma"/>
                <a:cs typeface="Tahoma"/>
              </a:rPr>
              <a:t>=</a:t>
            </a:r>
            <a:r>
              <a:rPr sz="3700" spc="-180" dirty="0">
                <a:latin typeface="Tahoma"/>
                <a:cs typeface="Tahoma"/>
              </a:rPr>
              <a:t> </a:t>
            </a:r>
            <a:r>
              <a:rPr sz="3700" spc="265" dirty="0">
                <a:latin typeface="Tahoma"/>
                <a:cs typeface="Tahoma"/>
              </a:rPr>
              <a:t>5</a:t>
            </a:r>
            <a:r>
              <a:rPr sz="3700" spc="495" dirty="0">
                <a:latin typeface="Tahoma"/>
                <a:cs typeface="Tahoma"/>
              </a:rPr>
              <a:t>C</a:t>
            </a:r>
            <a:r>
              <a:rPr sz="3700" spc="-180" dirty="0">
                <a:latin typeface="Tahoma"/>
                <a:cs typeface="Tahoma"/>
              </a:rPr>
              <a:t> </a:t>
            </a:r>
            <a:r>
              <a:rPr sz="3700" spc="-55" dirty="0">
                <a:latin typeface="Tahoma"/>
                <a:cs typeface="Tahoma"/>
              </a:rPr>
              <a:t>/</a:t>
            </a:r>
            <a:r>
              <a:rPr sz="3700" spc="-180" dirty="0">
                <a:latin typeface="Tahoma"/>
                <a:cs typeface="Tahoma"/>
              </a:rPr>
              <a:t> </a:t>
            </a:r>
            <a:r>
              <a:rPr sz="3700" spc="-280" dirty="0">
                <a:latin typeface="Tahoma"/>
                <a:cs typeface="Tahoma"/>
              </a:rPr>
              <a:t>1</a:t>
            </a:r>
            <a:r>
              <a:rPr sz="3700" spc="365" dirty="0">
                <a:latin typeface="Tahoma"/>
                <a:cs typeface="Tahoma"/>
              </a:rPr>
              <a:t>0</a:t>
            </a:r>
            <a:r>
              <a:rPr sz="3700" spc="330" dirty="0">
                <a:latin typeface="Tahoma"/>
                <a:cs typeface="Tahoma"/>
              </a:rPr>
              <a:t>s</a:t>
            </a:r>
            <a:r>
              <a:rPr sz="3700" spc="-180" dirty="0">
                <a:latin typeface="Tahoma"/>
                <a:cs typeface="Tahoma"/>
              </a:rPr>
              <a:t> </a:t>
            </a:r>
            <a:r>
              <a:rPr sz="3700" spc="-229" dirty="0">
                <a:latin typeface="Tahoma"/>
                <a:cs typeface="Tahoma"/>
              </a:rPr>
              <a:t>=</a:t>
            </a:r>
            <a:r>
              <a:rPr sz="3700" spc="-180" dirty="0">
                <a:latin typeface="Tahoma"/>
                <a:cs typeface="Tahoma"/>
              </a:rPr>
              <a:t> </a:t>
            </a:r>
            <a:r>
              <a:rPr sz="3700" spc="365" dirty="0">
                <a:latin typeface="Tahoma"/>
                <a:cs typeface="Tahoma"/>
              </a:rPr>
              <a:t>0</a:t>
            </a:r>
            <a:r>
              <a:rPr sz="3700" spc="-60" dirty="0">
                <a:latin typeface="Tahoma"/>
                <a:cs typeface="Tahoma"/>
              </a:rPr>
              <a:t>,</a:t>
            </a:r>
            <a:r>
              <a:rPr sz="3700" spc="265" dirty="0">
                <a:latin typeface="Tahoma"/>
                <a:cs typeface="Tahoma"/>
              </a:rPr>
              <a:t>5</a:t>
            </a:r>
            <a:r>
              <a:rPr sz="3700" spc="370" dirty="0">
                <a:latin typeface="Tahoma"/>
                <a:cs typeface="Tahoma"/>
              </a:rPr>
              <a:t>A</a:t>
            </a:r>
            <a:endParaRPr sz="3700">
              <a:latin typeface="Tahoma"/>
              <a:cs typeface="Tahoma"/>
            </a:endParaRPr>
          </a:p>
        </p:txBody>
      </p:sp>
      <p:sp>
        <p:nvSpPr>
          <p:cNvPr id="19" name="object 19"/>
          <p:cNvSpPr txBox="1"/>
          <p:nvPr/>
        </p:nvSpPr>
        <p:spPr>
          <a:xfrm>
            <a:off x="10542106" y="6628316"/>
            <a:ext cx="2363470" cy="589280"/>
          </a:xfrm>
          <a:prstGeom prst="rect">
            <a:avLst/>
          </a:prstGeom>
        </p:spPr>
        <p:txBody>
          <a:bodyPr vert="horz" wrap="square" lIns="0" tIns="12700" rIns="0" bIns="0" rtlCol="0">
            <a:spAutoFit/>
          </a:bodyPr>
          <a:lstStyle/>
          <a:p>
            <a:pPr marL="12700">
              <a:lnSpc>
                <a:spcPct val="100000"/>
              </a:lnSpc>
              <a:spcBef>
                <a:spcPts val="100"/>
              </a:spcBef>
            </a:pPr>
            <a:r>
              <a:rPr sz="3700" spc="100" dirty="0">
                <a:latin typeface="Tahoma"/>
                <a:cs typeface="Tahoma"/>
              </a:rPr>
              <a:t>Ats...</a:t>
            </a:r>
            <a:r>
              <a:rPr sz="3700" spc="-254" dirty="0">
                <a:latin typeface="Tahoma"/>
                <a:cs typeface="Tahoma"/>
              </a:rPr>
              <a:t> </a:t>
            </a:r>
            <a:r>
              <a:rPr sz="3700" spc="235" dirty="0">
                <a:latin typeface="Tahoma"/>
                <a:cs typeface="Tahoma"/>
              </a:rPr>
              <a:t>0,5A</a:t>
            </a:r>
            <a:endParaRPr sz="3700">
              <a:latin typeface="Tahoma"/>
              <a:cs typeface="Tahom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8288000" cy="10287000"/>
            <a:chOff x="0" y="0"/>
            <a:chExt cx="18288000" cy="10287000"/>
          </a:xfrm>
        </p:grpSpPr>
        <p:sp>
          <p:nvSpPr>
            <p:cNvPr id="3" name="object 3"/>
            <p:cNvSpPr/>
            <p:nvPr/>
          </p:nvSpPr>
          <p:spPr>
            <a:xfrm>
              <a:off x="0" y="5653014"/>
              <a:ext cx="18288000" cy="4634230"/>
            </a:xfrm>
            <a:custGeom>
              <a:avLst/>
              <a:gdLst/>
              <a:ahLst/>
              <a:cxnLst/>
              <a:rect l="l" t="t" r="r" b="b"/>
              <a:pathLst>
                <a:path w="18288000" h="4634230">
                  <a:moveTo>
                    <a:pt x="0" y="4633985"/>
                  </a:moveTo>
                  <a:lnTo>
                    <a:pt x="0" y="0"/>
                  </a:lnTo>
                  <a:lnTo>
                    <a:pt x="18288001" y="0"/>
                  </a:lnTo>
                  <a:lnTo>
                    <a:pt x="18288001" y="4633985"/>
                  </a:lnTo>
                  <a:lnTo>
                    <a:pt x="0" y="4633985"/>
                  </a:lnTo>
                  <a:close/>
                </a:path>
              </a:pathLst>
            </a:custGeom>
            <a:solidFill>
              <a:srgbClr val="8BAED3"/>
            </a:solidFill>
          </p:spPr>
          <p:txBody>
            <a:bodyPr wrap="square" lIns="0" tIns="0" rIns="0" bIns="0" rtlCol="0"/>
            <a:lstStyle/>
            <a:p>
              <a:endParaRPr/>
            </a:p>
          </p:txBody>
        </p:sp>
        <p:sp>
          <p:nvSpPr>
            <p:cNvPr id="4" name="object 4"/>
            <p:cNvSpPr/>
            <p:nvPr/>
          </p:nvSpPr>
          <p:spPr>
            <a:xfrm>
              <a:off x="0" y="0"/>
              <a:ext cx="18288000" cy="5653405"/>
            </a:xfrm>
            <a:custGeom>
              <a:avLst/>
              <a:gdLst/>
              <a:ahLst/>
              <a:cxnLst/>
              <a:rect l="l" t="t" r="r" b="b"/>
              <a:pathLst>
                <a:path w="18288000" h="5653405">
                  <a:moveTo>
                    <a:pt x="0" y="5653014"/>
                  </a:moveTo>
                  <a:lnTo>
                    <a:pt x="0" y="0"/>
                  </a:lnTo>
                  <a:lnTo>
                    <a:pt x="18287999" y="0"/>
                  </a:lnTo>
                  <a:lnTo>
                    <a:pt x="18287999" y="5653014"/>
                  </a:lnTo>
                  <a:lnTo>
                    <a:pt x="0" y="5653014"/>
                  </a:lnTo>
                  <a:close/>
                </a:path>
              </a:pathLst>
            </a:custGeom>
            <a:solidFill>
              <a:srgbClr val="3F599E"/>
            </a:solidFill>
          </p:spPr>
          <p:txBody>
            <a:bodyPr wrap="square" lIns="0" tIns="0" rIns="0" bIns="0" rtlCol="0"/>
            <a:lstStyle/>
            <a:p>
              <a:endParaRPr/>
            </a:p>
          </p:txBody>
        </p:sp>
        <p:sp>
          <p:nvSpPr>
            <p:cNvPr id="5" name="object 5"/>
            <p:cNvSpPr/>
            <p:nvPr/>
          </p:nvSpPr>
          <p:spPr>
            <a:xfrm>
              <a:off x="823533" y="1285934"/>
              <a:ext cx="16979900" cy="8079740"/>
            </a:xfrm>
            <a:custGeom>
              <a:avLst/>
              <a:gdLst/>
              <a:ahLst/>
              <a:cxnLst/>
              <a:rect l="l" t="t" r="r" b="b"/>
              <a:pathLst>
                <a:path w="16979900" h="8079740">
                  <a:moveTo>
                    <a:pt x="16753579" y="8079635"/>
                  </a:moveTo>
                  <a:lnTo>
                    <a:pt x="238124" y="8079635"/>
                  </a:lnTo>
                  <a:lnTo>
                    <a:pt x="191452" y="8075017"/>
                  </a:lnTo>
                  <a:lnTo>
                    <a:pt x="146998" y="8061509"/>
                  </a:lnTo>
                  <a:lnTo>
                    <a:pt x="106013" y="8039627"/>
                  </a:lnTo>
                  <a:lnTo>
                    <a:pt x="69745" y="8009889"/>
                  </a:lnTo>
                  <a:lnTo>
                    <a:pt x="40007" y="7973622"/>
                  </a:lnTo>
                  <a:lnTo>
                    <a:pt x="18126" y="7932637"/>
                  </a:lnTo>
                  <a:lnTo>
                    <a:pt x="4617" y="7888183"/>
                  </a:lnTo>
                  <a:lnTo>
                    <a:pt x="0" y="7841510"/>
                  </a:lnTo>
                  <a:lnTo>
                    <a:pt x="0" y="238124"/>
                  </a:lnTo>
                  <a:lnTo>
                    <a:pt x="4617" y="191452"/>
                  </a:lnTo>
                  <a:lnTo>
                    <a:pt x="18126" y="146998"/>
                  </a:lnTo>
                  <a:lnTo>
                    <a:pt x="40007" y="106013"/>
                  </a:lnTo>
                  <a:lnTo>
                    <a:pt x="69745" y="69745"/>
                  </a:lnTo>
                  <a:lnTo>
                    <a:pt x="106013" y="40007"/>
                  </a:lnTo>
                  <a:lnTo>
                    <a:pt x="146998" y="18126"/>
                  </a:lnTo>
                  <a:lnTo>
                    <a:pt x="191452" y="4617"/>
                  </a:lnTo>
                  <a:lnTo>
                    <a:pt x="238124" y="0"/>
                  </a:lnTo>
                  <a:lnTo>
                    <a:pt x="16753579" y="0"/>
                  </a:lnTo>
                  <a:lnTo>
                    <a:pt x="16800252" y="4617"/>
                  </a:lnTo>
                  <a:lnTo>
                    <a:pt x="16844705" y="18126"/>
                  </a:lnTo>
                  <a:lnTo>
                    <a:pt x="16885690" y="40007"/>
                  </a:lnTo>
                  <a:lnTo>
                    <a:pt x="16921957" y="69745"/>
                  </a:lnTo>
                  <a:lnTo>
                    <a:pt x="16951696" y="106013"/>
                  </a:lnTo>
                  <a:lnTo>
                    <a:pt x="16973578" y="146998"/>
                  </a:lnTo>
                  <a:lnTo>
                    <a:pt x="16979860" y="167672"/>
                  </a:lnTo>
                  <a:lnTo>
                    <a:pt x="16979860" y="7911963"/>
                  </a:lnTo>
                  <a:lnTo>
                    <a:pt x="16951696" y="7973622"/>
                  </a:lnTo>
                  <a:lnTo>
                    <a:pt x="16921957" y="8009889"/>
                  </a:lnTo>
                  <a:lnTo>
                    <a:pt x="16885690" y="8039627"/>
                  </a:lnTo>
                  <a:lnTo>
                    <a:pt x="16844705" y="8061509"/>
                  </a:lnTo>
                  <a:lnTo>
                    <a:pt x="16800252" y="8075017"/>
                  </a:lnTo>
                  <a:lnTo>
                    <a:pt x="16753579" y="8079635"/>
                  </a:lnTo>
                  <a:close/>
                </a:path>
              </a:pathLst>
            </a:custGeom>
            <a:solidFill>
              <a:srgbClr val="FFFFFF"/>
            </a:solidFill>
          </p:spPr>
          <p:txBody>
            <a:bodyPr wrap="square" lIns="0" tIns="0" rIns="0" bIns="0" rtlCol="0"/>
            <a:lstStyle/>
            <a:p>
              <a:endParaRPr/>
            </a:p>
          </p:txBody>
        </p:sp>
        <p:pic>
          <p:nvPicPr>
            <p:cNvPr id="6" name="object 6"/>
            <p:cNvPicPr/>
            <p:nvPr/>
          </p:nvPicPr>
          <p:blipFill>
            <a:blip r:embed="rId2" cstate="print"/>
            <a:stretch>
              <a:fillRect/>
            </a:stretch>
          </p:blipFill>
          <p:spPr>
            <a:xfrm>
              <a:off x="11024094" y="3809212"/>
              <a:ext cx="5467349" cy="5286374"/>
            </a:xfrm>
            <a:prstGeom prst="rect">
              <a:avLst/>
            </a:prstGeom>
          </p:spPr>
        </p:pic>
        <p:sp>
          <p:nvSpPr>
            <p:cNvPr id="7" name="object 7"/>
            <p:cNvSpPr/>
            <p:nvPr/>
          </p:nvSpPr>
          <p:spPr>
            <a:xfrm>
              <a:off x="13026862" y="3174242"/>
              <a:ext cx="4787265" cy="1270000"/>
            </a:xfrm>
            <a:custGeom>
              <a:avLst/>
              <a:gdLst/>
              <a:ahLst/>
              <a:cxnLst/>
              <a:rect l="l" t="t" r="r" b="b"/>
              <a:pathLst>
                <a:path w="4787265" h="1270000">
                  <a:moveTo>
                    <a:pt x="4550254" y="1269940"/>
                  </a:moveTo>
                  <a:lnTo>
                    <a:pt x="238123" y="1269940"/>
                  </a:lnTo>
                  <a:lnTo>
                    <a:pt x="191452" y="1265323"/>
                  </a:lnTo>
                  <a:lnTo>
                    <a:pt x="146998" y="1251814"/>
                  </a:lnTo>
                  <a:lnTo>
                    <a:pt x="106013" y="1229933"/>
                  </a:lnTo>
                  <a:lnTo>
                    <a:pt x="69745" y="1200195"/>
                  </a:lnTo>
                  <a:lnTo>
                    <a:pt x="40007" y="1163927"/>
                  </a:lnTo>
                  <a:lnTo>
                    <a:pt x="18126" y="1122942"/>
                  </a:lnTo>
                  <a:lnTo>
                    <a:pt x="4617" y="1078488"/>
                  </a:lnTo>
                  <a:lnTo>
                    <a:pt x="0" y="1031816"/>
                  </a:lnTo>
                  <a:lnTo>
                    <a:pt x="0" y="238124"/>
                  </a:lnTo>
                  <a:lnTo>
                    <a:pt x="4617" y="191452"/>
                  </a:lnTo>
                  <a:lnTo>
                    <a:pt x="18126" y="146998"/>
                  </a:lnTo>
                  <a:lnTo>
                    <a:pt x="40007" y="106013"/>
                  </a:lnTo>
                  <a:lnTo>
                    <a:pt x="69745" y="69745"/>
                  </a:lnTo>
                  <a:lnTo>
                    <a:pt x="106013" y="40007"/>
                  </a:lnTo>
                  <a:lnTo>
                    <a:pt x="146998" y="18126"/>
                  </a:lnTo>
                  <a:lnTo>
                    <a:pt x="191452" y="4617"/>
                  </a:lnTo>
                  <a:lnTo>
                    <a:pt x="238124" y="0"/>
                  </a:lnTo>
                  <a:lnTo>
                    <a:pt x="4550253" y="0"/>
                  </a:lnTo>
                  <a:lnTo>
                    <a:pt x="4596926" y="4617"/>
                  </a:lnTo>
                  <a:lnTo>
                    <a:pt x="4641379" y="18126"/>
                  </a:lnTo>
                  <a:lnTo>
                    <a:pt x="4682365" y="40007"/>
                  </a:lnTo>
                  <a:lnTo>
                    <a:pt x="4718633" y="69745"/>
                  </a:lnTo>
                  <a:lnTo>
                    <a:pt x="4748370" y="106013"/>
                  </a:lnTo>
                  <a:lnTo>
                    <a:pt x="4770252" y="146998"/>
                  </a:lnTo>
                  <a:lnTo>
                    <a:pt x="4783760" y="191452"/>
                  </a:lnTo>
                  <a:lnTo>
                    <a:pt x="4787080" y="225007"/>
                  </a:lnTo>
                  <a:lnTo>
                    <a:pt x="4787080" y="1044933"/>
                  </a:lnTo>
                  <a:lnTo>
                    <a:pt x="4770252" y="1122942"/>
                  </a:lnTo>
                  <a:lnTo>
                    <a:pt x="4748370" y="1163927"/>
                  </a:lnTo>
                  <a:lnTo>
                    <a:pt x="4718633" y="1200195"/>
                  </a:lnTo>
                  <a:lnTo>
                    <a:pt x="4682365" y="1229933"/>
                  </a:lnTo>
                  <a:lnTo>
                    <a:pt x="4641379" y="1251814"/>
                  </a:lnTo>
                  <a:lnTo>
                    <a:pt x="4596926" y="1265323"/>
                  </a:lnTo>
                  <a:lnTo>
                    <a:pt x="4550254" y="1269940"/>
                  </a:lnTo>
                  <a:close/>
                </a:path>
              </a:pathLst>
            </a:custGeom>
            <a:solidFill>
              <a:srgbClr val="000000"/>
            </a:solidFill>
          </p:spPr>
          <p:txBody>
            <a:bodyPr wrap="square" lIns="0" tIns="0" rIns="0" bIns="0" rtlCol="0"/>
            <a:lstStyle/>
            <a:p>
              <a:endParaRPr/>
            </a:p>
          </p:txBody>
        </p:sp>
      </p:grpSp>
      <p:sp>
        <p:nvSpPr>
          <p:cNvPr id="8" name="object 8"/>
          <p:cNvSpPr txBox="1"/>
          <p:nvPr/>
        </p:nvSpPr>
        <p:spPr>
          <a:xfrm>
            <a:off x="13257048" y="3409288"/>
            <a:ext cx="4328160" cy="756920"/>
          </a:xfrm>
          <a:prstGeom prst="rect">
            <a:avLst/>
          </a:prstGeom>
        </p:spPr>
        <p:txBody>
          <a:bodyPr vert="horz" wrap="square" lIns="0" tIns="12700" rIns="0" bIns="0" rtlCol="0">
            <a:spAutoFit/>
          </a:bodyPr>
          <a:lstStyle/>
          <a:p>
            <a:pPr marL="12700">
              <a:lnSpc>
                <a:spcPct val="100000"/>
              </a:lnSpc>
              <a:spcBef>
                <a:spcPts val="100"/>
              </a:spcBef>
            </a:pPr>
            <a:r>
              <a:rPr sz="4800" b="1" spc="180" dirty="0">
                <a:solidFill>
                  <a:srgbClr val="FFFFFF"/>
                </a:solidFill>
                <a:latin typeface="Trebuchet MS"/>
                <a:cs typeface="Trebuchet MS"/>
              </a:rPr>
              <a:t>Amperimetras</a:t>
            </a:r>
            <a:endParaRPr sz="4800">
              <a:latin typeface="Trebuchet MS"/>
              <a:cs typeface="Trebuchet MS"/>
            </a:endParaRPr>
          </a:p>
        </p:txBody>
      </p:sp>
      <p:sp>
        <p:nvSpPr>
          <p:cNvPr id="9" name="object 9"/>
          <p:cNvSpPr/>
          <p:nvPr/>
        </p:nvSpPr>
        <p:spPr>
          <a:xfrm>
            <a:off x="1477791" y="4444183"/>
            <a:ext cx="8708390" cy="2903855"/>
          </a:xfrm>
          <a:custGeom>
            <a:avLst/>
            <a:gdLst/>
            <a:ahLst/>
            <a:cxnLst/>
            <a:rect l="l" t="t" r="r" b="b"/>
            <a:pathLst>
              <a:path w="8708390" h="2903854">
                <a:moveTo>
                  <a:pt x="8470116" y="2903624"/>
                </a:moveTo>
                <a:lnTo>
                  <a:pt x="238123" y="2903624"/>
                </a:lnTo>
                <a:lnTo>
                  <a:pt x="191452" y="2899006"/>
                </a:lnTo>
                <a:lnTo>
                  <a:pt x="146998" y="2885498"/>
                </a:lnTo>
                <a:lnTo>
                  <a:pt x="106013" y="2863616"/>
                </a:lnTo>
                <a:lnTo>
                  <a:pt x="69745" y="2833878"/>
                </a:lnTo>
                <a:lnTo>
                  <a:pt x="40007" y="2797610"/>
                </a:lnTo>
                <a:lnTo>
                  <a:pt x="18126" y="2756625"/>
                </a:lnTo>
                <a:lnTo>
                  <a:pt x="4617" y="2712171"/>
                </a:lnTo>
                <a:lnTo>
                  <a:pt x="0" y="2665499"/>
                </a:lnTo>
                <a:lnTo>
                  <a:pt x="0" y="238124"/>
                </a:lnTo>
                <a:lnTo>
                  <a:pt x="4617" y="191451"/>
                </a:lnTo>
                <a:lnTo>
                  <a:pt x="18126" y="146998"/>
                </a:lnTo>
                <a:lnTo>
                  <a:pt x="40007" y="106012"/>
                </a:lnTo>
                <a:lnTo>
                  <a:pt x="69745" y="69745"/>
                </a:lnTo>
                <a:lnTo>
                  <a:pt x="106013" y="40007"/>
                </a:lnTo>
                <a:lnTo>
                  <a:pt x="146998" y="18125"/>
                </a:lnTo>
                <a:lnTo>
                  <a:pt x="191452" y="4617"/>
                </a:lnTo>
                <a:lnTo>
                  <a:pt x="238122" y="0"/>
                </a:lnTo>
                <a:lnTo>
                  <a:pt x="8470117" y="0"/>
                </a:lnTo>
                <a:lnTo>
                  <a:pt x="8516788" y="4617"/>
                </a:lnTo>
                <a:lnTo>
                  <a:pt x="8561241" y="18125"/>
                </a:lnTo>
                <a:lnTo>
                  <a:pt x="8602226" y="40007"/>
                </a:lnTo>
                <a:lnTo>
                  <a:pt x="8638494" y="69745"/>
                </a:lnTo>
                <a:lnTo>
                  <a:pt x="8668232" y="106012"/>
                </a:lnTo>
                <a:lnTo>
                  <a:pt x="8690114" y="146998"/>
                </a:lnTo>
                <a:lnTo>
                  <a:pt x="8703622" y="191451"/>
                </a:lnTo>
                <a:lnTo>
                  <a:pt x="8708240" y="238124"/>
                </a:lnTo>
                <a:lnTo>
                  <a:pt x="8708240" y="2665499"/>
                </a:lnTo>
                <a:lnTo>
                  <a:pt x="8703622" y="2712171"/>
                </a:lnTo>
                <a:lnTo>
                  <a:pt x="8690114" y="2756625"/>
                </a:lnTo>
                <a:lnTo>
                  <a:pt x="8668232" y="2797610"/>
                </a:lnTo>
                <a:lnTo>
                  <a:pt x="8638494" y="2833878"/>
                </a:lnTo>
                <a:lnTo>
                  <a:pt x="8602226" y="2863616"/>
                </a:lnTo>
                <a:lnTo>
                  <a:pt x="8561241" y="2885498"/>
                </a:lnTo>
                <a:lnTo>
                  <a:pt x="8516788" y="2899006"/>
                </a:lnTo>
                <a:lnTo>
                  <a:pt x="8470116" y="2903624"/>
                </a:lnTo>
                <a:close/>
              </a:path>
            </a:pathLst>
          </a:custGeom>
          <a:solidFill>
            <a:srgbClr val="4066AB"/>
          </a:solidFill>
        </p:spPr>
        <p:txBody>
          <a:bodyPr wrap="square" lIns="0" tIns="0" rIns="0" bIns="0" rtlCol="0"/>
          <a:lstStyle/>
          <a:p>
            <a:endParaRPr/>
          </a:p>
        </p:txBody>
      </p:sp>
      <p:sp>
        <p:nvSpPr>
          <p:cNvPr id="10" name="object 10"/>
          <p:cNvSpPr txBox="1"/>
          <p:nvPr/>
        </p:nvSpPr>
        <p:spPr>
          <a:xfrm>
            <a:off x="1790132" y="4918516"/>
            <a:ext cx="8083550" cy="1882775"/>
          </a:xfrm>
          <a:prstGeom prst="rect">
            <a:avLst/>
          </a:prstGeom>
        </p:spPr>
        <p:txBody>
          <a:bodyPr vert="horz" wrap="square" lIns="0" tIns="12700" rIns="0" bIns="0" rtlCol="0">
            <a:spAutoFit/>
          </a:bodyPr>
          <a:lstStyle/>
          <a:p>
            <a:pPr marL="12065" marR="5080" algn="ctr">
              <a:lnSpc>
                <a:spcPct val="106900"/>
              </a:lnSpc>
              <a:spcBef>
                <a:spcPts val="100"/>
              </a:spcBef>
            </a:pPr>
            <a:r>
              <a:rPr sz="3800" spc="270" dirty="0">
                <a:latin typeface="Trebuchet MS"/>
                <a:cs typeface="Trebuchet MS"/>
              </a:rPr>
              <a:t>Srovės </a:t>
            </a:r>
            <a:r>
              <a:rPr sz="3800" spc="45" dirty="0">
                <a:latin typeface="Trebuchet MS"/>
                <a:cs typeface="Trebuchet MS"/>
              </a:rPr>
              <a:t>stiprio </a:t>
            </a:r>
            <a:r>
              <a:rPr sz="3800" spc="90" dirty="0">
                <a:latin typeface="Trebuchet MS"/>
                <a:cs typeface="Trebuchet MS"/>
              </a:rPr>
              <a:t>matavimo </a:t>
            </a:r>
            <a:r>
              <a:rPr sz="3800" spc="95" dirty="0">
                <a:latin typeface="Trebuchet MS"/>
                <a:cs typeface="Trebuchet MS"/>
              </a:rPr>
              <a:t>prietaisas </a:t>
            </a:r>
            <a:r>
              <a:rPr sz="3800" spc="-1130" dirty="0">
                <a:latin typeface="Trebuchet MS"/>
                <a:cs typeface="Trebuchet MS"/>
              </a:rPr>
              <a:t> </a:t>
            </a:r>
            <a:r>
              <a:rPr sz="3800" spc="75" dirty="0">
                <a:latin typeface="Trebuchet MS"/>
                <a:cs typeface="Trebuchet MS"/>
              </a:rPr>
              <a:t>ampermetras. </a:t>
            </a:r>
            <a:r>
              <a:rPr sz="3800" spc="360" dirty="0">
                <a:latin typeface="Trebuchet MS"/>
                <a:cs typeface="Trebuchet MS"/>
              </a:rPr>
              <a:t>Su </a:t>
            </a:r>
            <a:r>
              <a:rPr sz="3800" spc="35" dirty="0">
                <a:latin typeface="Trebuchet MS"/>
                <a:cs typeface="Trebuchet MS"/>
              </a:rPr>
              <a:t>kitais </a:t>
            </a:r>
            <a:r>
              <a:rPr sz="3800" spc="155" dirty="0">
                <a:latin typeface="Trebuchet MS"/>
                <a:cs typeface="Trebuchet MS"/>
              </a:rPr>
              <a:t>grandinės </a:t>
            </a:r>
            <a:r>
              <a:rPr sz="3800" spc="160" dirty="0">
                <a:latin typeface="Trebuchet MS"/>
                <a:cs typeface="Trebuchet MS"/>
              </a:rPr>
              <a:t> </a:t>
            </a:r>
            <a:r>
              <a:rPr sz="3800" spc="70" dirty="0">
                <a:latin typeface="Trebuchet MS"/>
                <a:cs typeface="Trebuchet MS"/>
              </a:rPr>
              <a:t>elementais</a:t>
            </a:r>
            <a:r>
              <a:rPr sz="3800" spc="-90" dirty="0">
                <a:latin typeface="Trebuchet MS"/>
                <a:cs typeface="Trebuchet MS"/>
              </a:rPr>
              <a:t> </a:t>
            </a:r>
            <a:r>
              <a:rPr sz="3800" spc="-80" dirty="0">
                <a:latin typeface="Trebuchet MS"/>
                <a:cs typeface="Trebuchet MS"/>
              </a:rPr>
              <a:t>jis</a:t>
            </a:r>
            <a:r>
              <a:rPr sz="3800" spc="-85" dirty="0">
                <a:latin typeface="Trebuchet MS"/>
                <a:cs typeface="Trebuchet MS"/>
              </a:rPr>
              <a:t> </a:t>
            </a:r>
            <a:r>
              <a:rPr sz="3800" spc="95" dirty="0">
                <a:latin typeface="Trebuchet MS"/>
                <a:cs typeface="Trebuchet MS"/>
              </a:rPr>
              <a:t>jungiamas</a:t>
            </a:r>
            <a:r>
              <a:rPr sz="3800" spc="-85" dirty="0">
                <a:latin typeface="Trebuchet MS"/>
                <a:cs typeface="Trebuchet MS"/>
              </a:rPr>
              <a:t> </a:t>
            </a:r>
            <a:r>
              <a:rPr sz="3800" spc="35" dirty="0">
                <a:latin typeface="Trebuchet MS"/>
                <a:cs typeface="Trebuchet MS"/>
              </a:rPr>
              <a:t>nuosekliai.</a:t>
            </a:r>
            <a:endParaRPr sz="3800">
              <a:latin typeface="Trebuchet MS"/>
              <a:cs typeface="Trebuchet MS"/>
            </a:endParaRPr>
          </a:p>
        </p:txBody>
      </p:sp>
      <p:sp>
        <p:nvSpPr>
          <p:cNvPr id="11" name="object 11"/>
          <p:cNvSpPr/>
          <p:nvPr/>
        </p:nvSpPr>
        <p:spPr>
          <a:xfrm>
            <a:off x="3994833" y="254757"/>
            <a:ext cx="9534525" cy="2919730"/>
          </a:xfrm>
          <a:custGeom>
            <a:avLst/>
            <a:gdLst/>
            <a:ahLst/>
            <a:cxnLst/>
            <a:rect l="l" t="t" r="r" b="b"/>
            <a:pathLst>
              <a:path w="9534525" h="2919730">
                <a:moveTo>
                  <a:pt x="9298209" y="2919484"/>
                </a:moveTo>
                <a:lnTo>
                  <a:pt x="238124" y="2919484"/>
                </a:lnTo>
                <a:lnTo>
                  <a:pt x="191452" y="2914866"/>
                </a:lnTo>
                <a:lnTo>
                  <a:pt x="146998" y="2901358"/>
                </a:lnTo>
                <a:lnTo>
                  <a:pt x="106013" y="2879476"/>
                </a:lnTo>
                <a:lnTo>
                  <a:pt x="69745" y="2849739"/>
                </a:lnTo>
                <a:lnTo>
                  <a:pt x="40007" y="2813471"/>
                </a:lnTo>
                <a:lnTo>
                  <a:pt x="18126" y="2772486"/>
                </a:lnTo>
                <a:lnTo>
                  <a:pt x="4617" y="2728032"/>
                </a:lnTo>
                <a:lnTo>
                  <a:pt x="0" y="2681359"/>
                </a:lnTo>
                <a:lnTo>
                  <a:pt x="0" y="238124"/>
                </a:lnTo>
                <a:lnTo>
                  <a:pt x="4617" y="191451"/>
                </a:lnTo>
                <a:lnTo>
                  <a:pt x="18126" y="146997"/>
                </a:lnTo>
                <a:lnTo>
                  <a:pt x="40007" y="106012"/>
                </a:lnTo>
                <a:lnTo>
                  <a:pt x="69745" y="69744"/>
                </a:lnTo>
                <a:lnTo>
                  <a:pt x="106013" y="40006"/>
                </a:lnTo>
                <a:lnTo>
                  <a:pt x="146998" y="18125"/>
                </a:lnTo>
                <a:lnTo>
                  <a:pt x="191452" y="4616"/>
                </a:lnTo>
                <a:lnTo>
                  <a:pt x="238116" y="0"/>
                </a:lnTo>
                <a:lnTo>
                  <a:pt x="9298217" y="0"/>
                </a:lnTo>
                <a:lnTo>
                  <a:pt x="9344881" y="4616"/>
                </a:lnTo>
                <a:lnTo>
                  <a:pt x="9389335" y="18125"/>
                </a:lnTo>
                <a:lnTo>
                  <a:pt x="9430320" y="40006"/>
                </a:lnTo>
                <a:lnTo>
                  <a:pt x="9466589" y="69744"/>
                </a:lnTo>
                <a:lnTo>
                  <a:pt x="9496326" y="106012"/>
                </a:lnTo>
                <a:lnTo>
                  <a:pt x="9518208" y="146997"/>
                </a:lnTo>
                <a:lnTo>
                  <a:pt x="9531716" y="191451"/>
                </a:lnTo>
                <a:lnTo>
                  <a:pt x="9533943" y="213961"/>
                </a:lnTo>
                <a:lnTo>
                  <a:pt x="9533943" y="2705522"/>
                </a:lnTo>
                <a:lnTo>
                  <a:pt x="9518208" y="2772486"/>
                </a:lnTo>
                <a:lnTo>
                  <a:pt x="9496326" y="2813471"/>
                </a:lnTo>
                <a:lnTo>
                  <a:pt x="9466589" y="2849739"/>
                </a:lnTo>
                <a:lnTo>
                  <a:pt x="9430320" y="2879476"/>
                </a:lnTo>
                <a:lnTo>
                  <a:pt x="9389335" y="2901358"/>
                </a:lnTo>
                <a:lnTo>
                  <a:pt x="9344881" y="2914866"/>
                </a:lnTo>
                <a:lnTo>
                  <a:pt x="9298209" y="2919484"/>
                </a:lnTo>
                <a:close/>
              </a:path>
            </a:pathLst>
          </a:custGeom>
          <a:solidFill>
            <a:srgbClr val="8BAED3"/>
          </a:solidFill>
        </p:spPr>
        <p:txBody>
          <a:bodyPr wrap="square" lIns="0" tIns="0" rIns="0" bIns="0" rtlCol="0"/>
          <a:lstStyle/>
          <a:p>
            <a:endParaRPr/>
          </a:p>
        </p:txBody>
      </p:sp>
      <p:sp>
        <p:nvSpPr>
          <p:cNvPr id="12" name="object 12"/>
          <p:cNvSpPr txBox="1">
            <a:spLocks noGrp="1"/>
          </p:cNvSpPr>
          <p:nvPr>
            <p:ph type="title"/>
          </p:nvPr>
        </p:nvSpPr>
        <p:spPr>
          <a:xfrm>
            <a:off x="4360453" y="675120"/>
            <a:ext cx="8805545" cy="1930400"/>
          </a:xfrm>
          <a:prstGeom prst="rect">
            <a:avLst/>
          </a:prstGeom>
        </p:spPr>
        <p:txBody>
          <a:bodyPr vert="horz" wrap="square" lIns="0" tIns="12065" rIns="0" bIns="0" rtlCol="0">
            <a:spAutoFit/>
          </a:bodyPr>
          <a:lstStyle/>
          <a:p>
            <a:pPr marL="2606675" marR="5080" indent="-2594610">
              <a:lnSpc>
                <a:spcPct val="107800"/>
              </a:lnSpc>
              <a:spcBef>
                <a:spcPts val="95"/>
              </a:spcBef>
            </a:pPr>
            <a:r>
              <a:rPr sz="5800" spc="385" dirty="0">
                <a:latin typeface="Trebuchet MS"/>
                <a:cs typeface="Trebuchet MS"/>
              </a:rPr>
              <a:t>Srovės</a:t>
            </a:r>
            <a:r>
              <a:rPr sz="5800" spc="-420" dirty="0">
                <a:latin typeface="Trebuchet MS"/>
                <a:cs typeface="Trebuchet MS"/>
              </a:rPr>
              <a:t> </a:t>
            </a:r>
            <a:r>
              <a:rPr sz="5800" spc="135" dirty="0">
                <a:latin typeface="Trebuchet MS"/>
                <a:cs typeface="Trebuchet MS"/>
              </a:rPr>
              <a:t>stiprio</a:t>
            </a:r>
            <a:r>
              <a:rPr sz="5800" spc="-420" dirty="0">
                <a:latin typeface="Trebuchet MS"/>
                <a:cs typeface="Trebuchet MS"/>
              </a:rPr>
              <a:t> </a:t>
            </a:r>
            <a:r>
              <a:rPr sz="5800" spc="190" dirty="0">
                <a:latin typeface="Trebuchet MS"/>
                <a:cs typeface="Trebuchet MS"/>
              </a:rPr>
              <a:t>matavimo </a:t>
            </a:r>
            <a:r>
              <a:rPr sz="5800" spc="-1730" dirty="0">
                <a:latin typeface="Trebuchet MS"/>
                <a:cs typeface="Trebuchet MS"/>
              </a:rPr>
              <a:t> </a:t>
            </a:r>
            <a:r>
              <a:rPr sz="5800" spc="210" dirty="0">
                <a:latin typeface="Trebuchet MS"/>
                <a:cs typeface="Trebuchet MS"/>
              </a:rPr>
              <a:t>prietaisas</a:t>
            </a:r>
            <a:endParaRPr sz="5800">
              <a:latin typeface="Trebuchet MS"/>
              <a:cs typeface="Trebuchet MS"/>
            </a:endParaRPr>
          </a:p>
        </p:txBody>
      </p:sp>
      <p:pic>
        <p:nvPicPr>
          <p:cNvPr id="13" name="object 13"/>
          <p:cNvPicPr/>
          <p:nvPr/>
        </p:nvPicPr>
        <p:blipFill>
          <a:blip r:embed="rId3" cstate="print"/>
          <a:stretch>
            <a:fillRect/>
          </a:stretch>
        </p:blipFill>
        <p:spPr>
          <a:xfrm>
            <a:off x="15490666" y="0"/>
            <a:ext cx="2791814" cy="2823398"/>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143000" y="1310950"/>
            <a:ext cx="15988030" cy="7947659"/>
            <a:chOff x="1143000" y="1310950"/>
            <a:chExt cx="15988030" cy="7947659"/>
          </a:xfrm>
        </p:grpSpPr>
        <p:sp>
          <p:nvSpPr>
            <p:cNvPr id="3" name="object 3"/>
            <p:cNvSpPr/>
            <p:nvPr/>
          </p:nvSpPr>
          <p:spPr>
            <a:xfrm>
              <a:off x="1143000" y="1310950"/>
              <a:ext cx="15988030" cy="7947659"/>
            </a:xfrm>
            <a:custGeom>
              <a:avLst/>
              <a:gdLst/>
              <a:ahLst/>
              <a:cxnLst/>
              <a:rect l="l" t="t" r="r" b="b"/>
              <a:pathLst>
                <a:path w="15988030" h="7947659">
                  <a:moveTo>
                    <a:pt x="15763884" y="7947347"/>
                  </a:moveTo>
                  <a:lnTo>
                    <a:pt x="238114" y="7947347"/>
                  </a:lnTo>
                  <a:lnTo>
                    <a:pt x="191452" y="7942731"/>
                  </a:lnTo>
                  <a:lnTo>
                    <a:pt x="146998" y="7929222"/>
                  </a:lnTo>
                  <a:lnTo>
                    <a:pt x="106013" y="7907341"/>
                  </a:lnTo>
                  <a:lnTo>
                    <a:pt x="69745" y="7877603"/>
                  </a:lnTo>
                  <a:lnTo>
                    <a:pt x="40007" y="7841335"/>
                  </a:lnTo>
                  <a:lnTo>
                    <a:pt x="18126" y="7800349"/>
                  </a:lnTo>
                  <a:lnTo>
                    <a:pt x="4617" y="7755896"/>
                  </a:lnTo>
                  <a:lnTo>
                    <a:pt x="0" y="7709224"/>
                  </a:lnTo>
                  <a:lnTo>
                    <a:pt x="0" y="238124"/>
                  </a:lnTo>
                  <a:lnTo>
                    <a:pt x="4617" y="191452"/>
                  </a:lnTo>
                  <a:lnTo>
                    <a:pt x="18126" y="146998"/>
                  </a:lnTo>
                  <a:lnTo>
                    <a:pt x="40007" y="106013"/>
                  </a:lnTo>
                  <a:lnTo>
                    <a:pt x="69745" y="69745"/>
                  </a:lnTo>
                  <a:lnTo>
                    <a:pt x="106013" y="40007"/>
                  </a:lnTo>
                  <a:lnTo>
                    <a:pt x="146998" y="18126"/>
                  </a:lnTo>
                  <a:lnTo>
                    <a:pt x="191452" y="4617"/>
                  </a:lnTo>
                  <a:lnTo>
                    <a:pt x="238124" y="0"/>
                  </a:lnTo>
                  <a:lnTo>
                    <a:pt x="15763874" y="0"/>
                  </a:lnTo>
                  <a:lnTo>
                    <a:pt x="15810546" y="4617"/>
                  </a:lnTo>
                  <a:lnTo>
                    <a:pt x="15855000" y="18126"/>
                  </a:lnTo>
                  <a:lnTo>
                    <a:pt x="15895985" y="40007"/>
                  </a:lnTo>
                  <a:lnTo>
                    <a:pt x="15932254" y="69745"/>
                  </a:lnTo>
                  <a:lnTo>
                    <a:pt x="15961991" y="106013"/>
                  </a:lnTo>
                  <a:lnTo>
                    <a:pt x="15983872" y="146998"/>
                  </a:lnTo>
                  <a:lnTo>
                    <a:pt x="15987829" y="160018"/>
                  </a:lnTo>
                  <a:lnTo>
                    <a:pt x="15987829" y="7787329"/>
                  </a:lnTo>
                  <a:lnTo>
                    <a:pt x="15961991" y="7841335"/>
                  </a:lnTo>
                  <a:lnTo>
                    <a:pt x="15932254" y="7877603"/>
                  </a:lnTo>
                  <a:lnTo>
                    <a:pt x="15895985" y="7907341"/>
                  </a:lnTo>
                  <a:lnTo>
                    <a:pt x="15855000" y="7929222"/>
                  </a:lnTo>
                  <a:lnTo>
                    <a:pt x="15810546" y="7942731"/>
                  </a:lnTo>
                  <a:lnTo>
                    <a:pt x="15763884" y="7947347"/>
                  </a:lnTo>
                  <a:close/>
                </a:path>
              </a:pathLst>
            </a:custGeom>
            <a:solidFill>
              <a:srgbClr val="374666"/>
            </a:solidFill>
          </p:spPr>
          <p:txBody>
            <a:bodyPr wrap="square" lIns="0" tIns="0" rIns="0" bIns="0" rtlCol="0"/>
            <a:lstStyle/>
            <a:p>
              <a:endParaRPr/>
            </a:p>
          </p:txBody>
        </p:sp>
        <p:sp>
          <p:nvSpPr>
            <p:cNvPr id="4" name="object 4"/>
            <p:cNvSpPr/>
            <p:nvPr/>
          </p:nvSpPr>
          <p:spPr>
            <a:xfrm>
              <a:off x="6858000" y="2000250"/>
              <a:ext cx="9525000" cy="3340735"/>
            </a:xfrm>
            <a:custGeom>
              <a:avLst/>
              <a:gdLst/>
              <a:ahLst/>
              <a:cxnLst/>
              <a:rect l="l" t="t" r="r" b="b"/>
              <a:pathLst>
                <a:path w="9525000" h="3340735">
                  <a:moveTo>
                    <a:pt x="9286874" y="3340535"/>
                  </a:moveTo>
                  <a:lnTo>
                    <a:pt x="238124" y="3340535"/>
                  </a:lnTo>
                  <a:lnTo>
                    <a:pt x="190134" y="3335697"/>
                  </a:lnTo>
                  <a:lnTo>
                    <a:pt x="145436" y="3321822"/>
                  </a:lnTo>
                  <a:lnTo>
                    <a:pt x="104987" y="3299867"/>
                  </a:lnTo>
                  <a:lnTo>
                    <a:pt x="69745" y="3270790"/>
                  </a:lnTo>
                  <a:lnTo>
                    <a:pt x="40668" y="3235548"/>
                  </a:lnTo>
                  <a:lnTo>
                    <a:pt x="18713" y="3195099"/>
                  </a:lnTo>
                  <a:lnTo>
                    <a:pt x="4837" y="3150400"/>
                  </a:lnTo>
                  <a:lnTo>
                    <a:pt x="0" y="3102410"/>
                  </a:lnTo>
                  <a:lnTo>
                    <a:pt x="0" y="238124"/>
                  </a:lnTo>
                  <a:lnTo>
                    <a:pt x="4837" y="190134"/>
                  </a:lnTo>
                  <a:lnTo>
                    <a:pt x="18713" y="145435"/>
                  </a:lnTo>
                  <a:lnTo>
                    <a:pt x="40668" y="104986"/>
                  </a:lnTo>
                  <a:lnTo>
                    <a:pt x="69745" y="69745"/>
                  </a:lnTo>
                  <a:lnTo>
                    <a:pt x="104987" y="40667"/>
                  </a:lnTo>
                  <a:lnTo>
                    <a:pt x="145436" y="18712"/>
                  </a:lnTo>
                  <a:lnTo>
                    <a:pt x="190134" y="4837"/>
                  </a:lnTo>
                  <a:lnTo>
                    <a:pt x="238123" y="0"/>
                  </a:lnTo>
                  <a:lnTo>
                    <a:pt x="9286875" y="0"/>
                  </a:lnTo>
                  <a:lnTo>
                    <a:pt x="9334865" y="4837"/>
                  </a:lnTo>
                  <a:lnTo>
                    <a:pt x="9379563" y="18712"/>
                  </a:lnTo>
                  <a:lnTo>
                    <a:pt x="9420012" y="40667"/>
                  </a:lnTo>
                  <a:lnTo>
                    <a:pt x="9455254" y="69745"/>
                  </a:lnTo>
                  <a:lnTo>
                    <a:pt x="9484331" y="104986"/>
                  </a:lnTo>
                  <a:lnTo>
                    <a:pt x="9506286" y="145435"/>
                  </a:lnTo>
                  <a:lnTo>
                    <a:pt x="9520161" y="190134"/>
                  </a:lnTo>
                  <a:lnTo>
                    <a:pt x="9524999" y="238124"/>
                  </a:lnTo>
                  <a:lnTo>
                    <a:pt x="9524999" y="3102410"/>
                  </a:lnTo>
                  <a:lnTo>
                    <a:pt x="9520161" y="3150400"/>
                  </a:lnTo>
                  <a:lnTo>
                    <a:pt x="9506286" y="3195099"/>
                  </a:lnTo>
                  <a:lnTo>
                    <a:pt x="9484331" y="3235548"/>
                  </a:lnTo>
                  <a:lnTo>
                    <a:pt x="9455254" y="3270790"/>
                  </a:lnTo>
                  <a:lnTo>
                    <a:pt x="9420012" y="3299867"/>
                  </a:lnTo>
                  <a:lnTo>
                    <a:pt x="9379563" y="3321822"/>
                  </a:lnTo>
                  <a:lnTo>
                    <a:pt x="9334865" y="3335697"/>
                  </a:lnTo>
                  <a:lnTo>
                    <a:pt x="9286874" y="3340535"/>
                  </a:lnTo>
                  <a:close/>
                </a:path>
              </a:pathLst>
            </a:custGeom>
            <a:solidFill>
              <a:srgbClr val="FFFFFF"/>
            </a:solidFill>
          </p:spPr>
          <p:txBody>
            <a:bodyPr wrap="square" lIns="0" tIns="0" rIns="0" bIns="0" rtlCol="0"/>
            <a:lstStyle/>
            <a:p>
              <a:endParaRPr/>
            </a:p>
          </p:txBody>
        </p:sp>
      </p:grpSp>
      <p:sp>
        <p:nvSpPr>
          <p:cNvPr id="5" name="object 5"/>
          <p:cNvSpPr txBox="1"/>
          <p:nvPr/>
        </p:nvSpPr>
        <p:spPr>
          <a:xfrm>
            <a:off x="11556304" y="3467258"/>
            <a:ext cx="128905" cy="398780"/>
          </a:xfrm>
          <a:prstGeom prst="rect">
            <a:avLst/>
          </a:prstGeom>
        </p:spPr>
        <p:txBody>
          <a:bodyPr vert="horz" wrap="square" lIns="0" tIns="12065" rIns="0" bIns="0" rtlCol="0">
            <a:spAutoFit/>
          </a:bodyPr>
          <a:lstStyle/>
          <a:p>
            <a:pPr marL="12700">
              <a:lnSpc>
                <a:spcPct val="100000"/>
              </a:lnSpc>
              <a:spcBef>
                <a:spcPts val="95"/>
              </a:spcBef>
            </a:pPr>
            <a:r>
              <a:rPr sz="2450" b="1" spc="125" dirty="0">
                <a:latin typeface="Trebuchet MS"/>
                <a:cs typeface="Trebuchet MS"/>
              </a:rPr>
              <a:t>I</a:t>
            </a:r>
            <a:endParaRPr sz="2450">
              <a:latin typeface="Trebuchet MS"/>
              <a:cs typeface="Trebuchet MS"/>
            </a:endParaRPr>
          </a:p>
        </p:txBody>
      </p:sp>
      <p:sp>
        <p:nvSpPr>
          <p:cNvPr id="6" name="object 6"/>
          <p:cNvSpPr/>
          <p:nvPr/>
        </p:nvSpPr>
        <p:spPr>
          <a:xfrm>
            <a:off x="7166359" y="5552664"/>
            <a:ext cx="4838065" cy="3406775"/>
          </a:xfrm>
          <a:custGeom>
            <a:avLst/>
            <a:gdLst/>
            <a:ahLst/>
            <a:cxnLst/>
            <a:rect l="l" t="t" r="r" b="b"/>
            <a:pathLst>
              <a:path w="4838065" h="3406775">
                <a:moveTo>
                  <a:pt x="4599790" y="3406386"/>
                </a:moveTo>
                <a:lnTo>
                  <a:pt x="238124" y="3406386"/>
                </a:lnTo>
                <a:lnTo>
                  <a:pt x="190134" y="3401549"/>
                </a:lnTo>
                <a:lnTo>
                  <a:pt x="145436" y="3387673"/>
                </a:lnTo>
                <a:lnTo>
                  <a:pt x="104987" y="3365718"/>
                </a:lnTo>
                <a:lnTo>
                  <a:pt x="69745" y="3336641"/>
                </a:lnTo>
                <a:lnTo>
                  <a:pt x="40668" y="3301399"/>
                </a:lnTo>
                <a:lnTo>
                  <a:pt x="18713" y="3260950"/>
                </a:lnTo>
                <a:lnTo>
                  <a:pt x="4837" y="3216252"/>
                </a:lnTo>
                <a:lnTo>
                  <a:pt x="0" y="3168261"/>
                </a:lnTo>
                <a:lnTo>
                  <a:pt x="0" y="238125"/>
                </a:lnTo>
                <a:lnTo>
                  <a:pt x="4837" y="190134"/>
                </a:lnTo>
                <a:lnTo>
                  <a:pt x="18713" y="145436"/>
                </a:lnTo>
                <a:lnTo>
                  <a:pt x="40668" y="104987"/>
                </a:lnTo>
                <a:lnTo>
                  <a:pt x="69745" y="69745"/>
                </a:lnTo>
                <a:lnTo>
                  <a:pt x="104987" y="40668"/>
                </a:lnTo>
                <a:lnTo>
                  <a:pt x="145436" y="18713"/>
                </a:lnTo>
                <a:lnTo>
                  <a:pt x="190134" y="4837"/>
                </a:lnTo>
                <a:lnTo>
                  <a:pt x="238125" y="0"/>
                </a:lnTo>
                <a:lnTo>
                  <a:pt x="4599789" y="0"/>
                </a:lnTo>
                <a:lnTo>
                  <a:pt x="4647780" y="4837"/>
                </a:lnTo>
                <a:lnTo>
                  <a:pt x="4692478" y="18713"/>
                </a:lnTo>
                <a:lnTo>
                  <a:pt x="4732928" y="40668"/>
                </a:lnTo>
                <a:lnTo>
                  <a:pt x="4768170" y="69745"/>
                </a:lnTo>
                <a:lnTo>
                  <a:pt x="4797247" y="104987"/>
                </a:lnTo>
                <a:lnTo>
                  <a:pt x="4819202" y="145436"/>
                </a:lnTo>
                <a:lnTo>
                  <a:pt x="4833077" y="190134"/>
                </a:lnTo>
                <a:lnTo>
                  <a:pt x="4837915" y="238125"/>
                </a:lnTo>
                <a:lnTo>
                  <a:pt x="4837915" y="3168261"/>
                </a:lnTo>
                <a:lnTo>
                  <a:pt x="4833077" y="3216252"/>
                </a:lnTo>
                <a:lnTo>
                  <a:pt x="4819202" y="3260950"/>
                </a:lnTo>
                <a:lnTo>
                  <a:pt x="4797247" y="3301399"/>
                </a:lnTo>
                <a:lnTo>
                  <a:pt x="4768170" y="3336641"/>
                </a:lnTo>
                <a:lnTo>
                  <a:pt x="4732928" y="3365718"/>
                </a:lnTo>
                <a:lnTo>
                  <a:pt x="4692478" y="3387673"/>
                </a:lnTo>
                <a:lnTo>
                  <a:pt x="4647780" y="3401549"/>
                </a:lnTo>
                <a:lnTo>
                  <a:pt x="4599790" y="3406386"/>
                </a:lnTo>
                <a:close/>
              </a:path>
            </a:pathLst>
          </a:custGeom>
          <a:solidFill>
            <a:srgbClr val="C7CCC6"/>
          </a:solidFill>
        </p:spPr>
        <p:txBody>
          <a:bodyPr wrap="square" lIns="0" tIns="0" rIns="0" bIns="0" rtlCol="0"/>
          <a:lstStyle/>
          <a:p>
            <a:endParaRPr/>
          </a:p>
        </p:txBody>
      </p:sp>
      <p:sp>
        <p:nvSpPr>
          <p:cNvPr id="7" name="object 7"/>
          <p:cNvSpPr txBox="1"/>
          <p:nvPr/>
        </p:nvSpPr>
        <p:spPr>
          <a:xfrm>
            <a:off x="7772038" y="6309076"/>
            <a:ext cx="2091689" cy="1416050"/>
          </a:xfrm>
          <a:prstGeom prst="rect">
            <a:avLst/>
          </a:prstGeom>
        </p:spPr>
        <p:txBody>
          <a:bodyPr vert="horz" wrap="square" lIns="0" tIns="66675" rIns="0" bIns="0" rtlCol="0">
            <a:spAutoFit/>
          </a:bodyPr>
          <a:lstStyle/>
          <a:p>
            <a:pPr marL="12700" marR="5080" indent="13970" algn="just">
              <a:lnSpc>
                <a:spcPts val="3529"/>
              </a:lnSpc>
              <a:spcBef>
                <a:spcPts val="525"/>
              </a:spcBef>
            </a:pPr>
            <a:r>
              <a:rPr sz="3250" spc="300" dirty="0">
                <a:latin typeface="Trebuchet MS"/>
                <a:cs typeface="Trebuchet MS"/>
              </a:rPr>
              <a:t>U</a:t>
            </a:r>
            <a:r>
              <a:rPr sz="3250" spc="-110" dirty="0">
                <a:latin typeface="Trebuchet MS"/>
                <a:cs typeface="Trebuchet MS"/>
              </a:rPr>
              <a:t> </a:t>
            </a:r>
            <a:r>
              <a:rPr sz="3250" spc="300" dirty="0">
                <a:latin typeface="Trebuchet MS"/>
                <a:cs typeface="Trebuchet MS"/>
              </a:rPr>
              <a:t>-</a:t>
            </a:r>
            <a:r>
              <a:rPr sz="3250" spc="-105" dirty="0">
                <a:latin typeface="Trebuchet MS"/>
                <a:cs typeface="Trebuchet MS"/>
              </a:rPr>
              <a:t> </a:t>
            </a:r>
            <a:r>
              <a:rPr sz="3250" spc="40" dirty="0">
                <a:latin typeface="Trebuchet MS"/>
                <a:cs typeface="Trebuchet MS"/>
              </a:rPr>
              <a:t>įtampa </a:t>
            </a:r>
            <a:r>
              <a:rPr sz="3250" spc="-969" dirty="0">
                <a:latin typeface="Trebuchet MS"/>
                <a:cs typeface="Trebuchet MS"/>
              </a:rPr>
              <a:t> </a:t>
            </a:r>
            <a:r>
              <a:rPr sz="3250" spc="275" dirty="0">
                <a:latin typeface="Trebuchet MS"/>
                <a:cs typeface="Trebuchet MS"/>
              </a:rPr>
              <a:t>A</a:t>
            </a:r>
            <a:r>
              <a:rPr sz="3250" spc="-110" dirty="0">
                <a:latin typeface="Trebuchet MS"/>
                <a:cs typeface="Trebuchet MS"/>
              </a:rPr>
              <a:t> </a:t>
            </a:r>
            <a:r>
              <a:rPr sz="3250" spc="300" dirty="0">
                <a:latin typeface="Trebuchet MS"/>
                <a:cs typeface="Trebuchet MS"/>
              </a:rPr>
              <a:t>-</a:t>
            </a:r>
            <a:r>
              <a:rPr sz="3250" spc="-105" dirty="0">
                <a:latin typeface="Trebuchet MS"/>
                <a:cs typeface="Trebuchet MS"/>
              </a:rPr>
              <a:t> </a:t>
            </a:r>
            <a:r>
              <a:rPr sz="3250" spc="165" dirty="0">
                <a:latin typeface="Trebuchet MS"/>
                <a:cs typeface="Trebuchet MS"/>
              </a:rPr>
              <a:t>darbas </a:t>
            </a:r>
            <a:r>
              <a:rPr sz="3250" spc="-969" dirty="0">
                <a:latin typeface="Trebuchet MS"/>
                <a:cs typeface="Trebuchet MS"/>
              </a:rPr>
              <a:t> </a:t>
            </a:r>
            <a:r>
              <a:rPr sz="3250" spc="165" dirty="0">
                <a:latin typeface="Trebuchet MS"/>
                <a:cs typeface="Trebuchet MS"/>
              </a:rPr>
              <a:t>q</a:t>
            </a:r>
            <a:r>
              <a:rPr sz="3250" spc="-95" dirty="0">
                <a:latin typeface="Trebuchet MS"/>
                <a:cs typeface="Trebuchet MS"/>
              </a:rPr>
              <a:t> </a:t>
            </a:r>
            <a:r>
              <a:rPr sz="3250" spc="300" dirty="0">
                <a:latin typeface="Trebuchet MS"/>
                <a:cs typeface="Trebuchet MS"/>
              </a:rPr>
              <a:t>-</a:t>
            </a:r>
            <a:r>
              <a:rPr sz="3250" spc="-90" dirty="0">
                <a:latin typeface="Trebuchet MS"/>
                <a:cs typeface="Trebuchet MS"/>
              </a:rPr>
              <a:t> </a:t>
            </a:r>
            <a:r>
              <a:rPr sz="3250" spc="105" dirty="0">
                <a:latin typeface="Trebuchet MS"/>
                <a:cs typeface="Trebuchet MS"/>
              </a:rPr>
              <a:t>krūvis</a:t>
            </a:r>
            <a:endParaRPr sz="3250">
              <a:latin typeface="Trebuchet MS"/>
              <a:cs typeface="Trebuchet MS"/>
            </a:endParaRPr>
          </a:p>
        </p:txBody>
      </p:sp>
      <p:sp>
        <p:nvSpPr>
          <p:cNvPr id="8" name="object 8"/>
          <p:cNvSpPr/>
          <p:nvPr/>
        </p:nvSpPr>
        <p:spPr>
          <a:xfrm>
            <a:off x="1943100" y="2177666"/>
            <a:ext cx="4572000" cy="2095500"/>
          </a:xfrm>
          <a:custGeom>
            <a:avLst/>
            <a:gdLst/>
            <a:ahLst/>
            <a:cxnLst/>
            <a:rect l="l" t="t" r="r" b="b"/>
            <a:pathLst>
              <a:path w="4572000" h="2095500">
                <a:moveTo>
                  <a:pt x="4333874" y="2095499"/>
                </a:moveTo>
                <a:lnTo>
                  <a:pt x="238124" y="2095499"/>
                </a:lnTo>
                <a:lnTo>
                  <a:pt x="191452" y="2090882"/>
                </a:lnTo>
                <a:lnTo>
                  <a:pt x="146998" y="2077373"/>
                </a:lnTo>
                <a:lnTo>
                  <a:pt x="106012" y="2055492"/>
                </a:lnTo>
                <a:lnTo>
                  <a:pt x="69745" y="2025754"/>
                </a:lnTo>
                <a:lnTo>
                  <a:pt x="40007" y="1989486"/>
                </a:lnTo>
                <a:lnTo>
                  <a:pt x="18126" y="1948501"/>
                </a:lnTo>
                <a:lnTo>
                  <a:pt x="4617" y="1904047"/>
                </a:lnTo>
                <a:lnTo>
                  <a:pt x="0" y="1857375"/>
                </a:lnTo>
                <a:lnTo>
                  <a:pt x="0" y="238123"/>
                </a:lnTo>
                <a:lnTo>
                  <a:pt x="4617" y="191452"/>
                </a:lnTo>
                <a:lnTo>
                  <a:pt x="18126" y="146998"/>
                </a:lnTo>
                <a:lnTo>
                  <a:pt x="40007" y="106013"/>
                </a:lnTo>
                <a:lnTo>
                  <a:pt x="69745" y="69745"/>
                </a:lnTo>
                <a:lnTo>
                  <a:pt x="106012" y="40007"/>
                </a:lnTo>
                <a:lnTo>
                  <a:pt x="146998" y="18126"/>
                </a:lnTo>
                <a:lnTo>
                  <a:pt x="191452" y="4617"/>
                </a:lnTo>
                <a:lnTo>
                  <a:pt x="238124" y="0"/>
                </a:lnTo>
                <a:lnTo>
                  <a:pt x="4333874" y="0"/>
                </a:lnTo>
                <a:lnTo>
                  <a:pt x="4380547" y="4617"/>
                </a:lnTo>
                <a:lnTo>
                  <a:pt x="4425000" y="18126"/>
                </a:lnTo>
                <a:lnTo>
                  <a:pt x="4465986" y="40007"/>
                </a:lnTo>
                <a:lnTo>
                  <a:pt x="4502254" y="69745"/>
                </a:lnTo>
                <a:lnTo>
                  <a:pt x="4531991" y="106013"/>
                </a:lnTo>
                <a:lnTo>
                  <a:pt x="4553873" y="146998"/>
                </a:lnTo>
                <a:lnTo>
                  <a:pt x="4567381" y="191452"/>
                </a:lnTo>
                <a:lnTo>
                  <a:pt x="4571999" y="238123"/>
                </a:lnTo>
                <a:lnTo>
                  <a:pt x="4571999" y="1857375"/>
                </a:lnTo>
                <a:lnTo>
                  <a:pt x="4567381" y="1904047"/>
                </a:lnTo>
                <a:lnTo>
                  <a:pt x="4553873" y="1948501"/>
                </a:lnTo>
                <a:lnTo>
                  <a:pt x="4531991" y="1989486"/>
                </a:lnTo>
                <a:lnTo>
                  <a:pt x="4502254" y="2025754"/>
                </a:lnTo>
                <a:lnTo>
                  <a:pt x="4465986" y="2055492"/>
                </a:lnTo>
                <a:lnTo>
                  <a:pt x="4425000" y="2077373"/>
                </a:lnTo>
                <a:lnTo>
                  <a:pt x="4380547" y="2090882"/>
                </a:lnTo>
                <a:lnTo>
                  <a:pt x="4333874" y="2095499"/>
                </a:lnTo>
                <a:close/>
              </a:path>
            </a:pathLst>
          </a:custGeom>
          <a:solidFill>
            <a:srgbClr val="F1C748"/>
          </a:solidFill>
        </p:spPr>
        <p:txBody>
          <a:bodyPr wrap="square" lIns="0" tIns="0" rIns="0" bIns="0" rtlCol="0"/>
          <a:lstStyle/>
          <a:p>
            <a:endParaRPr/>
          </a:p>
        </p:txBody>
      </p:sp>
      <p:sp>
        <p:nvSpPr>
          <p:cNvPr id="9" name="object 9"/>
          <p:cNvSpPr txBox="1">
            <a:spLocks noGrp="1"/>
          </p:cNvSpPr>
          <p:nvPr>
            <p:ph type="title"/>
          </p:nvPr>
        </p:nvSpPr>
        <p:spPr>
          <a:xfrm>
            <a:off x="3121173" y="2739704"/>
            <a:ext cx="2216150" cy="787400"/>
          </a:xfrm>
          <a:prstGeom prst="rect">
            <a:avLst/>
          </a:prstGeom>
        </p:spPr>
        <p:txBody>
          <a:bodyPr vert="horz" wrap="square" lIns="0" tIns="12700" rIns="0" bIns="0" rtlCol="0">
            <a:spAutoFit/>
          </a:bodyPr>
          <a:lstStyle/>
          <a:p>
            <a:pPr marL="12700">
              <a:lnSpc>
                <a:spcPct val="100000"/>
              </a:lnSpc>
              <a:spcBef>
                <a:spcPts val="100"/>
              </a:spcBef>
            </a:pPr>
            <a:r>
              <a:rPr sz="5000" spc="180" dirty="0"/>
              <a:t>Įtampa</a:t>
            </a:r>
            <a:endParaRPr sz="5000"/>
          </a:p>
        </p:txBody>
      </p:sp>
      <p:sp>
        <p:nvSpPr>
          <p:cNvPr id="10" name="object 10"/>
          <p:cNvSpPr/>
          <p:nvPr/>
        </p:nvSpPr>
        <p:spPr>
          <a:xfrm>
            <a:off x="1771650" y="4573216"/>
            <a:ext cx="4914900" cy="2682875"/>
          </a:xfrm>
          <a:custGeom>
            <a:avLst/>
            <a:gdLst/>
            <a:ahLst/>
            <a:cxnLst/>
            <a:rect l="l" t="t" r="r" b="b"/>
            <a:pathLst>
              <a:path w="4914900" h="2682875">
                <a:moveTo>
                  <a:pt x="4676778" y="2682642"/>
                </a:moveTo>
                <a:lnTo>
                  <a:pt x="238121" y="2682642"/>
                </a:lnTo>
                <a:lnTo>
                  <a:pt x="191452" y="2678024"/>
                </a:lnTo>
                <a:lnTo>
                  <a:pt x="146998" y="2664516"/>
                </a:lnTo>
                <a:lnTo>
                  <a:pt x="106013" y="2642634"/>
                </a:lnTo>
                <a:lnTo>
                  <a:pt x="69745" y="2612897"/>
                </a:lnTo>
                <a:lnTo>
                  <a:pt x="40007" y="2576629"/>
                </a:lnTo>
                <a:lnTo>
                  <a:pt x="18126" y="2535643"/>
                </a:lnTo>
                <a:lnTo>
                  <a:pt x="4617" y="2491190"/>
                </a:lnTo>
                <a:lnTo>
                  <a:pt x="0" y="2444517"/>
                </a:lnTo>
                <a:lnTo>
                  <a:pt x="0" y="238124"/>
                </a:lnTo>
                <a:lnTo>
                  <a:pt x="4617" y="191452"/>
                </a:lnTo>
                <a:lnTo>
                  <a:pt x="18126" y="146998"/>
                </a:lnTo>
                <a:lnTo>
                  <a:pt x="40007" y="106013"/>
                </a:lnTo>
                <a:lnTo>
                  <a:pt x="69745" y="69745"/>
                </a:lnTo>
                <a:lnTo>
                  <a:pt x="106013" y="40007"/>
                </a:lnTo>
                <a:lnTo>
                  <a:pt x="146998" y="18126"/>
                </a:lnTo>
                <a:lnTo>
                  <a:pt x="191452" y="4617"/>
                </a:lnTo>
                <a:lnTo>
                  <a:pt x="238124" y="0"/>
                </a:lnTo>
                <a:lnTo>
                  <a:pt x="4676775" y="0"/>
                </a:lnTo>
                <a:lnTo>
                  <a:pt x="4723447" y="4617"/>
                </a:lnTo>
                <a:lnTo>
                  <a:pt x="4767901" y="18126"/>
                </a:lnTo>
                <a:lnTo>
                  <a:pt x="4808886" y="40007"/>
                </a:lnTo>
                <a:lnTo>
                  <a:pt x="4845154" y="69745"/>
                </a:lnTo>
                <a:lnTo>
                  <a:pt x="4874892" y="106013"/>
                </a:lnTo>
                <a:lnTo>
                  <a:pt x="4896773" y="146998"/>
                </a:lnTo>
                <a:lnTo>
                  <a:pt x="4910282" y="191452"/>
                </a:lnTo>
                <a:lnTo>
                  <a:pt x="4914684" y="235947"/>
                </a:lnTo>
                <a:lnTo>
                  <a:pt x="4914684" y="2446694"/>
                </a:lnTo>
                <a:lnTo>
                  <a:pt x="4910282" y="2491190"/>
                </a:lnTo>
                <a:lnTo>
                  <a:pt x="4896773" y="2535643"/>
                </a:lnTo>
                <a:lnTo>
                  <a:pt x="4874892" y="2576629"/>
                </a:lnTo>
                <a:lnTo>
                  <a:pt x="4845154" y="2612897"/>
                </a:lnTo>
                <a:lnTo>
                  <a:pt x="4808886" y="2642634"/>
                </a:lnTo>
                <a:lnTo>
                  <a:pt x="4767901" y="2664516"/>
                </a:lnTo>
                <a:lnTo>
                  <a:pt x="4723447" y="2678024"/>
                </a:lnTo>
                <a:lnTo>
                  <a:pt x="4676778" y="2682642"/>
                </a:lnTo>
                <a:close/>
              </a:path>
            </a:pathLst>
          </a:custGeom>
          <a:solidFill>
            <a:srgbClr val="F1C748"/>
          </a:solidFill>
        </p:spPr>
        <p:txBody>
          <a:bodyPr wrap="square" lIns="0" tIns="0" rIns="0" bIns="0" rtlCol="0"/>
          <a:lstStyle/>
          <a:p>
            <a:endParaRPr/>
          </a:p>
        </p:txBody>
      </p:sp>
      <p:sp>
        <p:nvSpPr>
          <p:cNvPr id="11" name="object 11"/>
          <p:cNvSpPr txBox="1"/>
          <p:nvPr/>
        </p:nvSpPr>
        <p:spPr>
          <a:xfrm>
            <a:off x="1905545" y="4938373"/>
            <a:ext cx="4647565" cy="1930400"/>
          </a:xfrm>
          <a:prstGeom prst="rect">
            <a:avLst/>
          </a:prstGeom>
        </p:spPr>
        <p:txBody>
          <a:bodyPr vert="horz" wrap="square" lIns="0" tIns="12700" rIns="0" bIns="0" rtlCol="0">
            <a:spAutoFit/>
          </a:bodyPr>
          <a:lstStyle/>
          <a:p>
            <a:pPr marL="12065" marR="5080" indent="-635" algn="ctr">
              <a:lnSpc>
                <a:spcPct val="100000"/>
              </a:lnSpc>
              <a:spcBef>
                <a:spcPts val="100"/>
              </a:spcBef>
            </a:pPr>
            <a:r>
              <a:rPr sz="2500" b="1" spc="100" dirty="0">
                <a:latin typeface="Trebuchet MS"/>
                <a:cs typeface="Trebuchet MS"/>
              </a:rPr>
              <a:t>ELEKTRINĖ </a:t>
            </a:r>
            <a:r>
              <a:rPr sz="2500" b="1" spc="215" dirty="0">
                <a:latin typeface="Trebuchet MS"/>
                <a:cs typeface="Trebuchet MS"/>
              </a:rPr>
              <a:t>ĮTAMPA </a:t>
            </a:r>
            <a:r>
              <a:rPr sz="2500" b="1" spc="130" dirty="0">
                <a:latin typeface="Trebuchet MS"/>
                <a:cs typeface="Trebuchet MS"/>
              </a:rPr>
              <a:t>LYGI </a:t>
            </a:r>
            <a:r>
              <a:rPr sz="2500" b="1" spc="135" dirty="0">
                <a:latin typeface="Trebuchet MS"/>
                <a:cs typeface="Trebuchet MS"/>
              </a:rPr>
              <a:t> </a:t>
            </a:r>
            <a:r>
              <a:rPr sz="2500" b="1" spc="100" dirty="0">
                <a:latin typeface="Trebuchet MS"/>
                <a:cs typeface="Trebuchet MS"/>
              </a:rPr>
              <a:t>E</a:t>
            </a:r>
            <a:r>
              <a:rPr sz="2500" b="1" spc="30" dirty="0">
                <a:latin typeface="Trebuchet MS"/>
                <a:cs typeface="Trebuchet MS"/>
              </a:rPr>
              <a:t>L</a:t>
            </a:r>
            <a:r>
              <a:rPr sz="2500" b="1" spc="100" dirty="0">
                <a:latin typeface="Trebuchet MS"/>
                <a:cs typeface="Trebuchet MS"/>
              </a:rPr>
              <a:t>E</a:t>
            </a:r>
            <a:r>
              <a:rPr sz="2500" b="1" spc="175" dirty="0">
                <a:latin typeface="Trebuchet MS"/>
                <a:cs typeface="Trebuchet MS"/>
              </a:rPr>
              <a:t>K</a:t>
            </a:r>
            <a:r>
              <a:rPr sz="2500" b="1" spc="135" dirty="0">
                <a:latin typeface="Trebuchet MS"/>
                <a:cs typeface="Trebuchet MS"/>
              </a:rPr>
              <a:t>T</a:t>
            </a:r>
            <a:r>
              <a:rPr sz="2500" b="1" spc="105" dirty="0">
                <a:latin typeface="Trebuchet MS"/>
                <a:cs typeface="Trebuchet MS"/>
              </a:rPr>
              <a:t>R</a:t>
            </a:r>
            <a:r>
              <a:rPr sz="2500" b="1" spc="190" dirty="0">
                <a:latin typeface="Trebuchet MS"/>
                <a:cs typeface="Trebuchet MS"/>
              </a:rPr>
              <a:t>O</a:t>
            </a:r>
            <a:r>
              <a:rPr sz="2500" b="1" spc="355" dirty="0">
                <a:latin typeface="Trebuchet MS"/>
                <a:cs typeface="Trebuchet MS"/>
              </a:rPr>
              <a:t>S</a:t>
            </a:r>
            <a:r>
              <a:rPr sz="2500" b="1" spc="-175" dirty="0">
                <a:latin typeface="Trebuchet MS"/>
                <a:cs typeface="Trebuchet MS"/>
              </a:rPr>
              <a:t> </a:t>
            </a:r>
            <a:r>
              <a:rPr sz="2500" b="1" spc="350" dirty="0">
                <a:latin typeface="Trebuchet MS"/>
                <a:cs typeface="Trebuchet MS"/>
              </a:rPr>
              <a:t>S</a:t>
            </a:r>
            <a:r>
              <a:rPr sz="2500" b="1" spc="105" dirty="0">
                <a:latin typeface="Trebuchet MS"/>
                <a:cs typeface="Trebuchet MS"/>
              </a:rPr>
              <a:t>R</a:t>
            </a:r>
            <a:r>
              <a:rPr sz="2500" b="1" spc="190" dirty="0">
                <a:latin typeface="Trebuchet MS"/>
                <a:cs typeface="Trebuchet MS"/>
              </a:rPr>
              <a:t>O</a:t>
            </a:r>
            <a:r>
              <a:rPr sz="2500" b="1" spc="310" dirty="0">
                <a:latin typeface="Trebuchet MS"/>
                <a:cs typeface="Trebuchet MS"/>
              </a:rPr>
              <a:t>V</a:t>
            </a:r>
            <a:r>
              <a:rPr sz="2500" b="1" spc="100" dirty="0">
                <a:latin typeface="Trebuchet MS"/>
                <a:cs typeface="Trebuchet MS"/>
              </a:rPr>
              <a:t>Ė</a:t>
            </a:r>
            <a:r>
              <a:rPr sz="2500" b="1" spc="355" dirty="0">
                <a:latin typeface="Trebuchet MS"/>
                <a:cs typeface="Trebuchet MS"/>
              </a:rPr>
              <a:t>S</a:t>
            </a:r>
            <a:r>
              <a:rPr sz="2500" b="1" spc="-175" dirty="0">
                <a:latin typeface="Trebuchet MS"/>
                <a:cs typeface="Trebuchet MS"/>
              </a:rPr>
              <a:t> </a:t>
            </a:r>
            <a:r>
              <a:rPr sz="2500" b="1" spc="204" dirty="0">
                <a:latin typeface="Trebuchet MS"/>
                <a:cs typeface="Trebuchet MS"/>
              </a:rPr>
              <a:t>D</a:t>
            </a:r>
            <a:r>
              <a:rPr sz="2500" b="1" spc="280" dirty="0">
                <a:latin typeface="Trebuchet MS"/>
                <a:cs typeface="Trebuchet MS"/>
              </a:rPr>
              <a:t>A</a:t>
            </a:r>
            <a:r>
              <a:rPr sz="2500" b="1" spc="105" dirty="0">
                <a:latin typeface="Trebuchet MS"/>
                <a:cs typeface="Trebuchet MS"/>
              </a:rPr>
              <a:t>R</a:t>
            </a:r>
            <a:r>
              <a:rPr sz="2500" b="1" spc="155" dirty="0">
                <a:latin typeface="Trebuchet MS"/>
                <a:cs typeface="Trebuchet MS"/>
              </a:rPr>
              <a:t>B</a:t>
            </a:r>
            <a:r>
              <a:rPr sz="2500" b="1" spc="195" dirty="0">
                <a:latin typeface="Trebuchet MS"/>
                <a:cs typeface="Trebuchet MS"/>
              </a:rPr>
              <a:t>O</a:t>
            </a:r>
            <a:r>
              <a:rPr sz="2500" b="1" spc="-175" dirty="0">
                <a:latin typeface="Trebuchet MS"/>
                <a:cs typeface="Trebuchet MS"/>
              </a:rPr>
              <a:t> </a:t>
            </a:r>
            <a:r>
              <a:rPr sz="2500" b="1" spc="5" dirty="0">
                <a:latin typeface="Trebuchet MS"/>
                <a:cs typeface="Trebuchet MS"/>
              </a:rPr>
              <a:t>I</a:t>
            </a:r>
            <a:r>
              <a:rPr sz="2500" b="1" spc="75" dirty="0">
                <a:latin typeface="Trebuchet MS"/>
                <a:cs typeface="Trebuchet MS"/>
              </a:rPr>
              <a:t>R  </a:t>
            </a:r>
            <a:r>
              <a:rPr sz="2500" b="1" spc="155" dirty="0">
                <a:latin typeface="Trebuchet MS"/>
                <a:cs typeface="Trebuchet MS"/>
              </a:rPr>
              <a:t>GRANDINE </a:t>
            </a:r>
            <a:r>
              <a:rPr sz="2500" b="1" spc="150" dirty="0">
                <a:latin typeface="Trebuchet MS"/>
                <a:cs typeface="Trebuchet MS"/>
              </a:rPr>
              <a:t>PRATEKĖJUSIO </a:t>
            </a:r>
            <a:r>
              <a:rPr sz="2500" b="1" spc="155" dirty="0">
                <a:latin typeface="Trebuchet MS"/>
                <a:cs typeface="Trebuchet MS"/>
              </a:rPr>
              <a:t> </a:t>
            </a:r>
            <a:r>
              <a:rPr sz="2500" b="1" spc="150" dirty="0">
                <a:latin typeface="Trebuchet MS"/>
                <a:cs typeface="Trebuchet MS"/>
              </a:rPr>
              <a:t>ELEKTROS KRŪVIO </a:t>
            </a:r>
            <a:r>
              <a:rPr sz="2500" b="1" spc="155" dirty="0">
                <a:latin typeface="Trebuchet MS"/>
                <a:cs typeface="Trebuchet MS"/>
              </a:rPr>
              <a:t> </a:t>
            </a:r>
            <a:r>
              <a:rPr sz="2500" b="1" spc="130" dirty="0">
                <a:latin typeface="Trebuchet MS"/>
                <a:cs typeface="Trebuchet MS"/>
              </a:rPr>
              <a:t>SANTYKIUI.</a:t>
            </a:r>
            <a:endParaRPr sz="2500">
              <a:latin typeface="Trebuchet MS"/>
              <a:cs typeface="Trebuchet MS"/>
            </a:endParaRPr>
          </a:p>
        </p:txBody>
      </p:sp>
      <p:sp>
        <p:nvSpPr>
          <p:cNvPr id="12" name="object 12"/>
          <p:cNvSpPr/>
          <p:nvPr/>
        </p:nvSpPr>
        <p:spPr>
          <a:xfrm>
            <a:off x="6858000" y="2000250"/>
            <a:ext cx="9525000" cy="3340735"/>
          </a:xfrm>
          <a:custGeom>
            <a:avLst/>
            <a:gdLst/>
            <a:ahLst/>
            <a:cxnLst/>
            <a:rect l="l" t="t" r="r" b="b"/>
            <a:pathLst>
              <a:path w="9525000" h="3340735">
                <a:moveTo>
                  <a:pt x="9286874" y="3340535"/>
                </a:moveTo>
                <a:lnTo>
                  <a:pt x="238124" y="3340535"/>
                </a:lnTo>
                <a:lnTo>
                  <a:pt x="190134" y="3335697"/>
                </a:lnTo>
                <a:lnTo>
                  <a:pt x="145436" y="3321822"/>
                </a:lnTo>
                <a:lnTo>
                  <a:pt x="104987" y="3299867"/>
                </a:lnTo>
                <a:lnTo>
                  <a:pt x="69745" y="3270790"/>
                </a:lnTo>
                <a:lnTo>
                  <a:pt x="40668" y="3235548"/>
                </a:lnTo>
                <a:lnTo>
                  <a:pt x="18713" y="3195099"/>
                </a:lnTo>
                <a:lnTo>
                  <a:pt x="4837" y="3150400"/>
                </a:lnTo>
                <a:lnTo>
                  <a:pt x="0" y="3102410"/>
                </a:lnTo>
                <a:lnTo>
                  <a:pt x="0" y="238124"/>
                </a:lnTo>
                <a:lnTo>
                  <a:pt x="4837" y="190134"/>
                </a:lnTo>
                <a:lnTo>
                  <a:pt x="18713" y="145435"/>
                </a:lnTo>
                <a:lnTo>
                  <a:pt x="40668" y="104986"/>
                </a:lnTo>
                <a:lnTo>
                  <a:pt x="69745" y="69745"/>
                </a:lnTo>
                <a:lnTo>
                  <a:pt x="104987" y="40667"/>
                </a:lnTo>
                <a:lnTo>
                  <a:pt x="145436" y="18712"/>
                </a:lnTo>
                <a:lnTo>
                  <a:pt x="190134" y="4837"/>
                </a:lnTo>
                <a:lnTo>
                  <a:pt x="238123" y="0"/>
                </a:lnTo>
                <a:lnTo>
                  <a:pt x="9286875" y="0"/>
                </a:lnTo>
                <a:lnTo>
                  <a:pt x="9334865" y="4837"/>
                </a:lnTo>
                <a:lnTo>
                  <a:pt x="9379563" y="18712"/>
                </a:lnTo>
                <a:lnTo>
                  <a:pt x="9420012" y="40667"/>
                </a:lnTo>
                <a:lnTo>
                  <a:pt x="9455254" y="69745"/>
                </a:lnTo>
                <a:lnTo>
                  <a:pt x="9484331" y="104986"/>
                </a:lnTo>
                <a:lnTo>
                  <a:pt x="9506286" y="145435"/>
                </a:lnTo>
                <a:lnTo>
                  <a:pt x="9520161" y="190134"/>
                </a:lnTo>
                <a:lnTo>
                  <a:pt x="9524999" y="238124"/>
                </a:lnTo>
                <a:lnTo>
                  <a:pt x="9524999" y="3102410"/>
                </a:lnTo>
                <a:lnTo>
                  <a:pt x="9520161" y="3150400"/>
                </a:lnTo>
                <a:lnTo>
                  <a:pt x="9506286" y="3195099"/>
                </a:lnTo>
                <a:lnTo>
                  <a:pt x="9484331" y="3235548"/>
                </a:lnTo>
                <a:lnTo>
                  <a:pt x="9455254" y="3270790"/>
                </a:lnTo>
                <a:lnTo>
                  <a:pt x="9420012" y="3299867"/>
                </a:lnTo>
                <a:lnTo>
                  <a:pt x="9379563" y="3321822"/>
                </a:lnTo>
                <a:lnTo>
                  <a:pt x="9334865" y="3335697"/>
                </a:lnTo>
                <a:lnTo>
                  <a:pt x="9286874" y="3340535"/>
                </a:lnTo>
                <a:close/>
              </a:path>
            </a:pathLst>
          </a:custGeom>
          <a:solidFill>
            <a:srgbClr val="FFFFFF"/>
          </a:solidFill>
        </p:spPr>
        <p:txBody>
          <a:bodyPr wrap="square" lIns="0" tIns="0" rIns="0" bIns="0" rtlCol="0"/>
          <a:lstStyle/>
          <a:p>
            <a:endParaRPr/>
          </a:p>
        </p:txBody>
      </p:sp>
      <p:sp>
        <p:nvSpPr>
          <p:cNvPr id="13" name="object 13"/>
          <p:cNvSpPr txBox="1"/>
          <p:nvPr/>
        </p:nvSpPr>
        <p:spPr>
          <a:xfrm>
            <a:off x="9915623" y="2968625"/>
            <a:ext cx="3409950" cy="1305560"/>
          </a:xfrm>
          <a:prstGeom prst="rect">
            <a:avLst/>
          </a:prstGeom>
        </p:spPr>
        <p:txBody>
          <a:bodyPr vert="horz" wrap="square" lIns="0" tIns="12700" rIns="0" bIns="0" rtlCol="0">
            <a:spAutoFit/>
          </a:bodyPr>
          <a:lstStyle/>
          <a:p>
            <a:pPr marL="12700">
              <a:lnSpc>
                <a:spcPct val="100000"/>
              </a:lnSpc>
              <a:spcBef>
                <a:spcPts val="100"/>
              </a:spcBef>
            </a:pPr>
            <a:r>
              <a:rPr sz="8400" b="1" spc="430" dirty="0">
                <a:latin typeface="Trebuchet MS"/>
                <a:cs typeface="Trebuchet MS"/>
              </a:rPr>
              <a:t>U</a:t>
            </a:r>
            <a:r>
              <a:rPr sz="8400" b="1" spc="725" dirty="0">
                <a:latin typeface="Trebuchet MS"/>
                <a:cs typeface="Trebuchet MS"/>
              </a:rPr>
              <a:t>=</a:t>
            </a:r>
            <a:r>
              <a:rPr sz="8400" b="1" spc="960" dirty="0">
                <a:latin typeface="Trebuchet MS"/>
                <a:cs typeface="Trebuchet MS"/>
              </a:rPr>
              <a:t>A</a:t>
            </a:r>
            <a:r>
              <a:rPr sz="8400" b="1" spc="-5" dirty="0">
                <a:latin typeface="Trebuchet MS"/>
                <a:cs typeface="Trebuchet MS"/>
              </a:rPr>
              <a:t>/</a:t>
            </a:r>
            <a:r>
              <a:rPr sz="8400" b="1" spc="405" dirty="0">
                <a:latin typeface="Trebuchet MS"/>
                <a:cs typeface="Trebuchet MS"/>
              </a:rPr>
              <a:t>q</a:t>
            </a:r>
            <a:endParaRPr sz="8400">
              <a:latin typeface="Trebuchet MS"/>
              <a:cs typeface="Trebuchet MS"/>
            </a:endParaRPr>
          </a:p>
        </p:txBody>
      </p:sp>
      <p:sp>
        <p:nvSpPr>
          <p:cNvPr id="14" name="object 14"/>
          <p:cNvSpPr/>
          <p:nvPr/>
        </p:nvSpPr>
        <p:spPr>
          <a:xfrm>
            <a:off x="11620500" y="5552664"/>
            <a:ext cx="4457700" cy="3406775"/>
          </a:xfrm>
          <a:custGeom>
            <a:avLst/>
            <a:gdLst/>
            <a:ahLst/>
            <a:cxnLst/>
            <a:rect l="l" t="t" r="r" b="b"/>
            <a:pathLst>
              <a:path w="4457700" h="3406775">
                <a:moveTo>
                  <a:pt x="4224244" y="3406386"/>
                </a:moveTo>
                <a:lnTo>
                  <a:pt x="238124" y="3406386"/>
                </a:lnTo>
                <a:lnTo>
                  <a:pt x="190134" y="3401549"/>
                </a:lnTo>
                <a:lnTo>
                  <a:pt x="145436" y="3387673"/>
                </a:lnTo>
                <a:lnTo>
                  <a:pt x="104987" y="3365718"/>
                </a:lnTo>
                <a:lnTo>
                  <a:pt x="69745" y="3336641"/>
                </a:lnTo>
                <a:lnTo>
                  <a:pt x="40668" y="3301399"/>
                </a:lnTo>
                <a:lnTo>
                  <a:pt x="18713" y="3260950"/>
                </a:lnTo>
                <a:lnTo>
                  <a:pt x="4837" y="3216252"/>
                </a:lnTo>
                <a:lnTo>
                  <a:pt x="0" y="3168261"/>
                </a:lnTo>
                <a:lnTo>
                  <a:pt x="0" y="238125"/>
                </a:lnTo>
                <a:lnTo>
                  <a:pt x="4837" y="190134"/>
                </a:lnTo>
                <a:lnTo>
                  <a:pt x="18713" y="145436"/>
                </a:lnTo>
                <a:lnTo>
                  <a:pt x="40668" y="104987"/>
                </a:lnTo>
                <a:lnTo>
                  <a:pt x="69745" y="69745"/>
                </a:lnTo>
                <a:lnTo>
                  <a:pt x="104987" y="40668"/>
                </a:lnTo>
                <a:lnTo>
                  <a:pt x="145436" y="18713"/>
                </a:lnTo>
                <a:lnTo>
                  <a:pt x="190134" y="4837"/>
                </a:lnTo>
                <a:lnTo>
                  <a:pt x="238125" y="0"/>
                </a:lnTo>
                <a:lnTo>
                  <a:pt x="4224243" y="0"/>
                </a:lnTo>
                <a:lnTo>
                  <a:pt x="4272233" y="4837"/>
                </a:lnTo>
                <a:lnTo>
                  <a:pt x="4316932" y="18713"/>
                </a:lnTo>
                <a:lnTo>
                  <a:pt x="4357381" y="40668"/>
                </a:lnTo>
                <a:lnTo>
                  <a:pt x="4392623" y="69745"/>
                </a:lnTo>
                <a:lnTo>
                  <a:pt x="4421700" y="104987"/>
                </a:lnTo>
                <a:lnTo>
                  <a:pt x="4443655" y="145436"/>
                </a:lnTo>
                <a:lnTo>
                  <a:pt x="4457530" y="190134"/>
                </a:lnTo>
                <a:lnTo>
                  <a:pt x="4457530" y="3216252"/>
                </a:lnTo>
                <a:lnTo>
                  <a:pt x="4443655" y="3260950"/>
                </a:lnTo>
                <a:lnTo>
                  <a:pt x="4421700" y="3301399"/>
                </a:lnTo>
                <a:lnTo>
                  <a:pt x="4392623" y="3336641"/>
                </a:lnTo>
                <a:lnTo>
                  <a:pt x="4357381" y="3365718"/>
                </a:lnTo>
                <a:lnTo>
                  <a:pt x="4316932" y="3387673"/>
                </a:lnTo>
                <a:lnTo>
                  <a:pt x="4272233" y="3401549"/>
                </a:lnTo>
                <a:lnTo>
                  <a:pt x="4224244" y="3406386"/>
                </a:lnTo>
                <a:close/>
              </a:path>
            </a:pathLst>
          </a:custGeom>
          <a:solidFill>
            <a:srgbClr val="C7CCC6"/>
          </a:solidFill>
        </p:spPr>
        <p:txBody>
          <a:bodyPr wrap="square" lIns="0" tIns="0" rIns="0" bIns="0" rtlCol="0"/>
          <a:lstStyle/>
          <a:p>
            <a:endParaRPr/>
          </a:p>
        </p:txBody>
      </p:sp>
      <p:sp>
        <p:nvSpPr>
          <p:cNvPr id="15" name="object 15"/>
          <p:cNvSpPr txBox="1"/>
          <p:nvPr/>
        </p:nvSpPr>
        <p:spPr>
          <a:xfrm>
            <a:off x="12069464" y="6298917"/>
            <a:ext cx="1356360" cy="1416050"/>
          </a:xfrm>
          <a:prstGeom prst="rect">
            <a:avLst/>
          </a:prstGeom>
        </p:spPr>
        <p:txBody>
          <a:bodyPr vert="horz" wrap="square" lIns="0" tIns="12065" rIns="0" bIns="0" rtlCol="0">
            <a:spAutoFit/>
          </a:bodyPr>
          <a:lstStyle/>
          <a:p>
            <a:pPr marL="12700">
              <a:lnSpc>
                <a:spcPts val="3710"/>
              </a:lnSpc>
              <a:spcBef>
                <a:spcPts val="95"/>
              </a:spcBef>
            </a:pPr>
            <a:r>
              <a:rPr sz="3250" spc="-25" dirty="0">
                <a:latin typeface="Trebuchet MS"/>
                <a:cs typeface="Trebuchet MS"/>
              </a:rPr>
              <a:t>[</a:t>
            </a:r>
            <a:r>
              <a:rPr sz="3250" spc="295" dirty="0">
                <a:latin typeface="Trebuchet MS"/>
                <a:cs typeface="Trebuchet MS"/>
              </a:rPr>
              <a:t>U</a:t>
            </a:r>
            <a:r>
              <a:rPr sz="3250" spc="-25" dirty="0">
                <a:latin typeface="Trebuchet MS"/>
                <a:cs typeface="Trebuchet MS"/>
              </a:rPr>
              <a:t>]</a:t>
            </a:r>
            <a:r>
              <a:rPr sz="3250" spc="375" dirty="0">
                <a:latin typeface="Trebuchet MS"/>
                <a:cs typeface="Trebuchet MS"/>
              </a:rPr>
              <a:t>=</a:t>
            </a:r>
            <a:r>
              <a:rPr sz="3250" spc="-275" dirty="0">
                <a:latin typeface="Trebuchet MS"/>
                <a:cs typeface="Trebuchet MS"/>
              </a:rPr>
              <a:t>1</a:t>
            </a:r>
            <a:r>
              <a:rPr sz="3250" spc="285" dirty="0">
                <a:latin typeface="Trebuchet MS"/>
                <a:cs typeface="Trebuchet MS"/>
              </a:rPr>
              <a:t>V</a:t>
            </a:r>
            <a:endParaRPr sz="3250">
              <a:latin typeface="Trebuchet MS"/>
              <a:cs typeface="Trebuchet MS"/>
            </a:endParaRPr>
          </a:p>
          <a:p>
            <a:pPr marL="52705">
              <a:lnSpc>
                <a:spcPts val="3525"/>
              </a:lnSpc>
            </a:pPr>
            <a:r>
              <a:rPr sz="3250" spc="90" dirty="0">
                <a:latin typeface="Trebuchet MS"/>
                <a:cs typeface="Trebuchet MS"/>
              </a:rPr>
              <a:t>[A]=1J</a:t>
            </a:r>
            <a:endParaRPr sz="3250">
              <a:latin typeface="Trebuchet MS"/>
              <a:cs typeface="Trebuchet MS"/>
            </a:endParaRPr>
          </a:p>
          <a:p>
            <a:pPr marL="52705">
              <a:lnSpc>
                <a:spcPts val="3715"/>
              </a:lnSpc>
            </a:pPr>
            <a:r>
              <a:rPr sz="3250" spc="70" dirty="0">
                <a:latin typeface="Trebuchet MS"/>
                <a:cs typeface="Trebuchet MS"/>
              </a:rPr>
              <a:t>[q]=1c</a:t>
            </a:r>
            <a:endParaRPr sz="3250">
              <a:latin typeface="Trebuchet MS"/>
              <a:cs typeface="Trebuchet MS"/>
            </a:endParaRPr>
          </a:p>
        </p:txBody>
      </p:sp>
      <p:grpSp>
        <p:nvGrpSpPr>
          <p:cNvPr id="16" name="object 16"/>
          <p:cNvGrpSpPr/>
          <p:nvPr/>
        </p:nvGrpSpPr>
        <p:grpSpPr>
          <a:xfrm>
            <a:off x="28752" y="270633"/>
            <a:ext cx="18259425" cy="10016490"/>
            <a:chOff x="28752" y="270633"/>
            <a:chExt cx="18259425" cy="10016490"/>
          </a:xfrm>
        </p:grpSpPr>
        <p:pic>
          <p:nvPicPr>
            <p:cNvPr id="17" name="object 17"/>
            <p:cNvPicPr/>
            <p:nvPr/>
          </p:nvPicPr>
          <p:blipFill>
            <a:blip r:embed="rId2" cstate="print"/>
            <a:stretch>
              <a:fillRect/>
            </a:stretch>
          </p:blipFill>
          <p:spPr>
            <a:xfrm>
              <a:off x="28752" y="270633"/>
              <a:ext cx="4675064" cy="1805841"/>
            </a:xfrm>
            <a:prstGeom prst="rect">
              <a:avLst/>
            </a:prstGeom>
          </p:spPr>
        </p:pic>
        <p:pic>
          <p:nvPicPr>
            <p:cNvPr id="18" name="object 18"/>
            <p:cNvPicPr/>
            <p:nvPr/>
          </p:nvPicPr>
          <p:blipFill>
            <a:blip r:embed="rId3" cstate="print"/>
            <a:stretch>
              <a:fillRect/>
            </a:stretch>
          </p:blipFill>
          <p:spPr>
            <a:xfrm>
              <a:off x="9974994" y="9169919"/>
              <a:ext cx="1065321" cy="999088"/>
            </a:xfrm>
            <a:prstGeom prst="rect">
              <a:avLst/>
            </a:prstGeom>
          </p:spPr>
        </p:pic>
        <p:pic>
          <p:nvPicPr>
            <p:cNvPr id="19" name="object 19"/>
            <p:cNvPicPr/>
            <p:nvPr/>
          </p:nvPicPr>
          <p:blipFill>
            <a:blip r:embed="rId4" cstate="print"/>
            <a:stretch>
              <a:fillRect/>
            </a:stretch>
          </p:blipFill>
          <p:spPr>
            <a:xfrm>
              <a:off x="2057489" y="1252190"/>
              <a:ext cx="816302" cy="810230"/>
            </a:xfrm>
            <a:prstGeom prst="rect">
              <a:avLst/>
            </a:prstGeom>
          </p:spPr>
        </p:pic>
        <p:pic>
          <p:nvPicPr>
            <p:cNvPr id="20" name="object 20"/>
            <p:cNvPicPr/>
            <p:nvPr/>
          </p:nvPicPr>
          <p:blipFill>
            <a:blip r:embed="rId5" cstate="print"/>
            <a:stretch>
              <a:fillRect/>
            </a:stretch>
          </p:blipFill>
          <p:spPr>
            <a:xfrm>
              <a:off x="10509823" y="7862118"/>
              <a:ext cx="7778175" cy="2424881"/>
            </a:xfrm>
            <a:prstGeom prst="rect">
              <a:avLst/>
            </a:prstGeom>
          </p:spPr>
        </p:pic>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8288000" cy="7230745"/>
          </a:xfrm>
          <a:custGeom>
            <a:avLst/>
            <a:gdLst/>
            <a:ahLst/>
            <a:cxnLst/>
            <a:rect l="l" t="t" r="r" b="b"/>
            <a:pathLst>
              <a:path w="18288000" h="7230745">
                <a:moveTo>
                  <a:pt x="0" y="7230265"/>
                </a:moveTo>
                <a:lnTo>
                  <a:pt x="18287998" y="7230265"/>
                </a:lnTo>
                <a:lnTo>
                  <a:pt x="18287998" y="0"/>
                </a:lnTo>
                <a:lnTo>
                  <a:pt x="0" y="0"/>
                </a:lnTo>
                <a:lnTo>
                  <a:pt x="0" y="7230265"/>
                </a:lnTo>
                <a:close/>
              </a:path>
            </a:pathLst>
          </a:custGeom>
          <a:solidFill>
            <a:srgbClr val="8BAED3"/>
          </a:solidFill>
        </p:spPr>
        <p:txBody>
          <a:bodyPr wrap="square" lIns="0" tIns="0" rIns="0" bIns="0" rtlCol="0"/>
          <a:lstStyle/>
          <a:p>
            <a:endParaRPr/>
          </a:p>
        </p:txBody>
      </p:sp>
      <p:grpSp>
        <p:nvGrpSpPr>
          <p:cNvPr id="3" name="object 3"/>
          <p:cNvGrpSpPr/>
          <p:nvPr/>
        </p:nvGrpSpPr>
        <p:grpSpPr>
          <a:xfrm>
            <a:off x="0" y="2863286"/>
            <a:ext cx="18288000" cy="7423784"/>
            <a:chOff x="0" y="2863286"/>
            <a:chExt cx="18288000" cy="7423784"/>
          </a:xfrm>
        </p:grpSpPr>
        <p:sp>
          <p:nvSpPr>
            <p:cNvPr id="4" name="object 4"/>
            <p:cNvSpPr/>
            <p:nvPr/>
          </p:nvSpPr>
          <p:spPr>
            <a:xfrm>
              <a:off x="0" y="7230265"/>
              <a:ext cx="18288000" cy="3056890"/>
            </a:xfrm>
            <a:custGeom>
              <a:avLst/>
              <a:gdLst/>
              <a:ahLst/>
              <a:cxnLst/>
              <a:rect l="l" t="t" r="r" b="b"/>
              <a:pathLst>
                <a:path w="18288000" h="3056890">
                  <a:moveTo>
                    <a:pt x="18287999" y="3056734"/>
                  </a:moveTo>
                  <a:lnTo>
                    <a:pt x="0" y="3056734"/>
                  </a:lnTo>
                  <a:lnTo>
                    <a:pt x="0" y="0"/>
                  </a:lnTo>
                  <a:lnTo>
                    <a:pt x="18287999" y="0"/>
                  </a:lnTo>
                  <a:lnTo>
                    <a:pt x="18287999" y="3056734"/>
                  </a:lnTo>
                  <a:close/>
                </a:path>
              </a:pathLst>
            </a:custGeom>
            <a:solidFill>
              <a:srgbClr val="374666"/>
            </a:solidFill>
          </p:spPr>
          <p:txBody>
            <a:bodyPr wrap="square" lIns="0" tIns="0" rIns="0" bIns="0" rtlCol="0"/>
            <a:lstStyle/>
            <a:p>
              <a:endParaRPr/>
            </a:p>
          </p:txBody>
        </p:sp>
        <p:sp>
          <p:nvSpPr>
            <p:cNvPr id="5" name="object 5"/>
            <p:cNvSpPr/>
            <p:nvPr/>
          </p:nvSpPr>
          <p:spPr>
            <a:xfrm>
              <a:off x="5675465" y="2863286"/>
              <a:ext cx="12096750" cy="5055870"/>
            </a:xfrm>
            <a:custGeom>
              <a:avLst/>
              <a:gdLst/>
              <a:ahLst/>
              <a:cxnLst/>
              <a:rect l="l" t="t" r="r" b="b"/>
              <a:pathLst>
                <a:path w="12096750" h="5055870">
                  <a:moveTo>
                    <a:pt x="11858214" y="5055447"/>
                  </a:moveTo>
                  <a:lnTo>
                    <a:pt x="238124" y="5055447"/>
                  </a:lnTo>
                  <a:lnTo>
                    <a:pt x="190134" y="5050609"/>
                  </a:lnTo>
                  <a:lnTo>
                    <a:pt x="145436" y="5036734"/>
                  </a:lnTo>
                  <a:lnTo>
                    <a:pt x="104987" y="5014779"/>
                  </a:lnTo>
                  <a:lnTo>
                    <a:pt x="69745" y="4985701"/>
                  </a:lnTo>
                  <a:lnTo>
                    <a:pt x="40668" y="4950459"/>
                  </a:lnTo>
                  <a:lnTo>
                    <a:pt x="18713" y="4910010"/>
                  </a:lnTo>
                  <a:lnTo>
                    <a:pt x="4837" y="4865312"/>
                  </a:lnTo>
                  <a:lnTo>
                    <a:pt x="0" y="4817322"/>
                  </a:lnTo>
                  <a:lnTo>
                    <a:pt x="0" y="238124"/>
                  </a:lnTo>
                  <a:lnTo>
                    <a:pt x="4837" y="190134"/>
                  </a:lnTo>
                  <a:lnTo>
                    <a:pt x="18713" y="145436"/>
                  </a:lnTo>
                  <a:lnTo>
                    <a:pt x="40668" y="104987"/>
                  </a:lnTo>
                  <a:lnTo>
                    <a:pt x="69745" y="69745"/>
                  </a:lnTo>
                  <a:lnTo>
                    <a:pt x="104987" y="40668"/>
                  </a:lnTo>
                  <a:lnTo>
                    <a:pt x="145436" y="18713"/>
                  </a:lnTo>
                  <a:lnTo>
                    <a:pt x="190134" y="4837"/>
                  </a:lnTo>
                  <a:lnTo>
                    <a:pt x="238124" y="0"/>
                  </a:lnTo>
                  <a:lnTo>
                    <a:pt x="11858214" y="0"/>
                  </a:lnTo>
                  <a:lnTo>
                    <a:pt x="11906205" y="4837"/>
                  </a:lnTo>
                  <a:lnTo>
                    <a:pt x="11950903" y="18713"/>
                  </a:lnTo>
                  <a:lnTo>
                    <a:pt x="11991352" y="40668"/>
                  </a:lnTo>
                  <a:lnTo>
                    <a:pt x="12026594" y="69745"/>
                  </a:lnTo>
                  <a:lnTo>
                    <a:pt x="12055671" y="104987"/>
                  </a:lnTo>
                  <a:lnTo>
                    <a:pt x="12077626" y="145436"/>
                  </a:lnTo>
                  <a:lnTo>
                    <a:pt x="12091501" y="190134"/>
                  </a:lnTo>
                  <a:lnTo>
                    <a:pt x="12096339" y="238124"/>
                  </a:lnTo>
                  <a:lnTo>
                    <a:pt x="12096339" y="4817322"/>
                  </a:lnTo>
                  <a:lnTo>
                    <a:pt x="12091501" y="4865312"/>
                  </a:lnTo>
                  <a:lnTo>
                    <a:pt x="12077626" y="4910010"/>
                  </a:lnTo>
                  <a:lnTo>
                    <a:pt x="12055671" y="4950459"/>
                  </a:lnTo>
                  <a:lnTo>
                    <a:pt x="12026594" y="4985701"/>
                  </a:lnTo>
                  <a:lnTo>
                    <a:pt x="11991352" y="5014779"/>
                  </a:lnTo>
                  <a:lnTo>
                    <a:pt x="11950903" y="5036734"/>
                  </a:lnTo>
                  <a:lnTo>
                    <a:pt x="11906205" y="5050609"/>
                  </a:lnTo>
                  <a:lnTo>
                    <a:pt x="11858214" y="5055447"/>
                  </a:lnTo>
                  <a:close/>
                </a:path>
              </a:pathLst>
            </a:custGeom>
            <a:solidFill>
              <a:srgbClr val="FFFFFF"/>
            </a:solidFill>
          </p:spPr>
          <p:txBody>
            <a:bodyPr wrap="square" lIns="0" tIns="0" rIns="0" bIns="0" rtlCol="0"/>
            <a:lstStyle/>
            <a:p>
              <a:endParaRPr/>
            </a:p>
          </p:txBody>
        </p:sp>
        <p:sp>
          <p:nvSpPr>
            <p:cNvPr id="6" name="object 6"/>
            <p:cNvSpPr/>
            <p:nvPr/>
          </p:nvSpPr>
          <p:spPr>
            <a:xfrm>
              <a:off x="5675465" y="7198628"/>
              <a:ext cx="12096750" cy="720725"/>
            </a:xfrm>
            <a:custGeom>
              <a:avLst/>
              <a:gdLst/>
              <a:ahLst/>
              <a:cxnLst/>
              <a:rect l="l" t="t" r="r" b="b"/>
              <a:pathLst>
                <a:path w="12096750" h="720725">
                  <a:moveTo>
                    <a:pt x="11686382" y="403149"/>
                  </a:moveTo>
                  <a:lnTo>
                    <a:pt x="10645717" y="403149"/>
                  </a:lnTo>
                  <a:lnTo>
                    <a:pt x="10602619" y="397389"/>
                  </a:lnTo>
                  <a:lnTo>
                    <a:pt x="10566649" y="378230"/>
                  </a:lnTo>
                  <a:lnTo>
                    <a:pt x="10541995" y="342855"/>
                  </a:lnTo>
                  <a:lnTo>
                    <a:pt x="10532846" y="288449"/>
                  </a:lnTo>
                  <a:lnTo>
                    <a:pt x="10537337" y="206894"/>
                  </a:lnTo>
                  <a:lnTo>
                    <a:pt x="10547216" y="111793"/>
                  </a:lnTo>
                  <a:lnTo>
                    <a:pt x="10557096" y="32908"/>
                  </a:lnTo>
                  <a:lnTo>
                    <a:pt x="10561587" y="0"/>
                  </a:lnTo>
                  <a:lnTo>
                    <a:pt x="11733673" y="11757"/>
                  </a:lnTo>
                  <a:lnTo>
                    <a:pt x="11749956" y="73815"/>
                  </a:lnTo>
                  <a:lnTo>
                    <a:pt x="11764151" y="131634"/>
                  </a:lnTo>
                  <a:lnTo>
                    <a:pt x="11775581" y="184863"/>
                  </a:lnTo>
                  <a:lnTo>
                    <a:pt x="11783571" y="233148"/>
                  </a:lnTo>
                  <a:lnTo>
                    <a:pt x="11787444" y="276169"/>
                  </a:lnTo>
                  <a:lnTo>
                    <a:pt x="11786526" y="313479"/>
                  </a:lnTo>
                  <a:lnTo>
                    <a:pt x="11767607" y="369811"/>
                  </a:lnTo>
                  <a:lnTo>
                    <a:pt x="11721404" y="399328"/>
                  </a:lnTo>
                  <a:lnTo>
                    <a:pt x="11686382" y="403149"/>
                  </a:lnTo>
                  <a:close/>
                </a:path>
                <a:path w="12096750" h="720725">
                  <a:moveTo>
                    <a:pt x="9559591" y="403933"/>
                  </a:moveTo>
                  <a:lnTo>
                    <a:pt x="8514484" y="403933"/>
                  </a:lnTo>
                  <a:lnTo>
                    <a:pt x="8471830" y="388599"/>
                  </a:lnTo>
                  <a:lnTo>
                    <a:pt x="8437603" y="360235"/>
                  </a:lnTo>
                  <a:lnTo>
                    <a:pt x="8414839" y="321778"/>
                  </a:lnTo>
                  <a:lnTo>
                    <a:pt x="8406583" y="276137"/>
                  </a:lnTo>
                  <a:lnTo>
                    <a:pt x="8416803" y="225526"/>
                  </a:lnTo>
                  <a:lnTo>
                    <a:pt x="8444690" y="184167"/>
                  </a:lnTo>
                  <a:lnTo>
                    <a:pt x="8486050" y="156279"/>
                  </a:lnTo>
                  <a:lnTo>
                    <a:pt x="8536692" y="146053"/>
                  </a:lnTo>
                  <a:lnTo>
                    <a:pt x="9537382" y="146053"/>
                  </a:lnTo>
                  <a:lnTo>
                    <a:pt x="9588025" y="156279"/>
                  </a:lnTo>
                  <a:lnTo>
                    <a:pt x="9629384" y="184167"/>
                  </a:lnTo>
                  <a:lnTo>
                    <a:pt x="9657271" y="225526"/>
                  </a:lnTo>
                  <a:lnTo>
                    <a:pt x="9667498" y="276169"/>
                  </a:lnTo>
                  <a:lnTo>
                    <a:pt x="9659272" y="321778"/>
                  </a:lnTo>
                  <a:lnTo>
                    <a:pt x="9636569" y="360235"/>
                  </a:lnTo>
                  <a:lnTo>
                    <a:pt x="9602354" y="388599"/>
                  </a:lnTo>
                  <a:lnTo>
                    <a:pt x="9559591" y="403933"/>
                  </a:lnTo>
                  <a:close/>
                </a:path>
                <a:path w="12096750" h="720725">
                  <a:moveTo>
                    <a:pt x="11858214" y="720105"/>
                  </a:moveTo>
                  <a:lnTo>
                    <a:pt x="238124" y="720105"/>
                  </a:lnTo>
                  <a:lnTo>
                    <a:pt x="190134" y="715267"/>
                  </a:lnTo>
                  <a:lnTo>
                    <a:pt x="145436" y="701391"/>
                  </a:lnTo>
                  <a:lnTo>
                    <a:pt x="104987" y="679436"/>
                  </a:lnTo>
                  <a:lnTo>
                    <a:pt x="69745" y="650359"/>
                  </a:lnTo>
                  <a:lnTo>
                    <a:pt x="40668" y="615117"/>
                  </a:lnTo>
                  <a:lnTo>
                    <a:pt x="18713" y="574668"/>
                  </a:lnTo>
                  <a:lnTo>
                    <a:pt x="4837" y="529970"/>
                  </a:lnTo>
                  <a:lnTo>
                    <a:pt x="0" y="481980"/>
                  </a:lnTo>
                  <a:lnTo>
                    <a:pt x="0" y="403933"/>
                  </a:lnTo>
                  <a:lnTo>
                    <a:pt x="12096339" y="403933"/>
                  </a:lnTo>
                  <a:lnTo>
                    <a:pt x="12096339" y="481980"/>
                  </a:lnTo>
                  <a:lnTo>
                    <a:pt x="12091501" y="529970"/>
                  </a:lnTo>
                  <a:lnTo>
                    <a:pt x="12077626" y="574668"/>
                  </a:lnTo>
                  <a:lnTo>
                    <a:pt x="12055671" y="615117"/>
                  </a:lnTo>
                  <a:lnTo>
                    <a:pt x="12026594" y="650359"/>
                  </a:lnTo>
                  <a:lnTo>
                    <a:pt x="11991352" y="679436"/>
                  </a:lnTo>
                  <a:lnTo>
                    <a:pt x="11950903" y="701391"/>
                  </a:lnTo>
                  <a:lnTo>
                    <a:pt x="11906205" y="715267"/>
                  </a:lnTo>
                  <a:lnTo>
                    <a:pt x="11858214" y="720105"/>
                  </a:lnTo>
                  <a:close/>
                </a:path>
              </a:pathLst>
            </a:custGeom>
            <a:solidFill>
              <a:srgbClr val="506EC8"/>
            </a:solidFill>
          </p:spPr>
          <p:txBody>
            <a:bodyPr wrap="square" lIns="0" tIns="0" rIns="0" bIns="0" rtlCol="0"/>
            <a:lstStyle/>
            <a:p>
              <a:endParaRPr/>
            </a:p>
          </p:txBody>
        </p:sp>
        <p:sp>
          <p:nvSpPr>
            <p:cNvPr id="7" name="object 7"/>
            <p:cNvSpPr/>
            <p:nvPr/>
          </p:nvSpPr>
          <p:spPr>
            <a:xfrm>
              <a:off x="16164413" y="6968443"/>
              <a:ext cx="1324610" cy="634365"/>
            </a:xfrm>
            <a:custGeom>
              <a:avLst/>
              <a:gdLst/>
              <a:ahLst/>
              <a:cxnLst/>
              <a:rect l="l" t="t" r="r" b="b"/>
              <a:pathLst>
                <a:path w="1324609" h="634365">
                  <a:moveTo>
                    <a:pt x="220518" y="634118"/>
                  </a:moveTo>
                  <a:lnTo>
                    <a:pt x="188380" y="634118"/>
                  </a:lnTo>
                  <a:lnTo>
                    <a:pt x="171368" y="581779"/>
                  </a:lnTo>
                  <a:lnTo>
                    <a:pt x="162149" y="525194"/>
                  </a:lnTo>
                  <a:lnTo>
                    <a:pt x="158949" y="468211"/>
                  </a:lnTo>
                  <a:lnTo>
                    <a:pt x="159995" y="414679"/>
                  </a:lnTo>
                  <a:lnTo>
                    <a:pt x="163513" y="368446"/>
                  </a:lnTo>
                  <a:lnTo>
                    <a:pt x="167731" y="333360"/>
                  </a:lnTo>
                  <a:lnTo>
                    <a:pt x="170875" y="313270"/>
                  </a:lnTo>
                  <a:lnTo>
                    <a:pt x="73418" y="313270"/>
                  </a:lnTo>
                  <a:lnTo>
                    <a:pt x="44862" y="307493"/>
                  </a:lnTo>
                  <a:lnTo>
                    <a:pt x="21522" y="291747"/>
                  </a:lnTo>
                  <a:lnTo>
                    <a:pt x="5776" y="268408"/>
                  </a:lnTo>
                  <a:lnTo>
                    <a:pt x="0" y="239851"/>
                  </a:lnTo>
                  <a:lnTo>
                    <a:pt x="0" y="73418"/>
                  </a:lnTo>
                  <a:lnTo>
                    <a:pt x="5776" y="44862"/>
                  </a:lnTo>
                  <a:lnTo>
                    <a:pt x="21522" y="21522"/>
                  </a:lnTo>
                  <a:lnTo>
                    <a:pt x="44862" y="5776"/>
                  </a:lnTo>
                  <a:lnTo>
                    <a:pt x="73418" y="0"/>
                  </a:lnTo>
                  <a:lnTo>
                    <a:pt x="1251253" y="0"/>
                  </a:lnTo>
                  <a:lnTo>
                    <a:pt x="1279771" y="5323"/>
                  </a:lnTo>
                  <a:lnTo>
                    <a:pt x="1303022" y="20836"/>
                  </a:lnTo>
                  <a:lnTo>
                    <a:pt x="1318678" y="44090"/>
                  </a:lnTo>
                  <a:lnTo>
                    <a:pt x="1324414" y="72634"/>
                  </a:lnTo>
                  <a:lnTo>
                    <a:pt x="1324414" y="239067"/>
                  </a:lnTo>
                  <a:lnTo>
                    <a:pt x="1302892" y="290963"/>
                  </a:lnTo>
                  <a:lnTo>
                    <a:pt x="1250996" y="312486"/>
                  </a:lnTo>
                  <a:lnTo>
                    <a:pt x="1150404" y="312486"/>
                  </a:lnTo>
                  <a:lnTo>
                    <a:pt x="1159461" y="341639"/>
                  </a:lnTo>
                  <a:lnTo>
                    <a:pt x="1170904" y="385235"/>
                  </a:lnTo>
                  <a:lnTo>
                    <a:pt x="1181295" y="437944"/>
                  </a:lnTo>
                  <a:lnTo>
                    <a:pt x="1187199" y="494438"/>
                  </a:lnTo>
                  <a:lnTo>
                    <a:pt x="1185177" y="549387"/>
                  </a:lnTo>
                  <a:lnTo>
                    <a:pt x="1171793" y="597462"/>
                  </a:lnTo>
                  <a:lnTo>
                    <a:pt x="1143610" y="633334"/>
                  </a:lnTo>
                  <a:lnTo>
                    <a:pt x="1102851" y="633334"/>
                  </a:lnTo>
                  <a:lnTo>
                    <a:pt x="1102329" y="627063"/>
                  </a:lnTo>
                  <a:lnTo>
                    <a:pt x="1105464" y="620792"/>
                  </a:lnTo>
                  <a:lnTo>
                    <a:pt x="1111735" y="618441"/>
                  </a:lnTo>
                  <a:lnTo>
                    <a:pt x="1140237" y="594911"/>
                  </a:lnTo>
                  <a:lnTo>
                    <a:pt x="1155029" y="556162"/>
                  </a:lnTo>
                  <a:lnTo>
                    <a:pt x="1158874" y="507290"/>
                  </a:lnTo>
                  <a:lnTo>
                    <a:pt x="1154538" y="453390"/>
                  </a:lnTo>
                  <a:lnTo>
                    <a:pt x="1144786" y="399558"/>
                  </a:lnTo>
                  <a:lnTo>
                    <a:pt x="1132384" y="350892"/>
                  </a:lnTo>
                  <a:lnTo>
                    <a:pt x="1120096" y="312485"/>
                  </a:lnTo>
                  <a:lnTo>
                    <a:pt x="1000954" y="312485"/>
                  </a:lnTo>
                  <a:lnTo>
                    <a:pt x="1010011" y="341639"/>
                  </a:lnTo>
                  <a:lnTo>
                    <a:pt x="1021454" y="385235"/>
                  </a:lnTo>
                  <a:lnTo>
                    <a:pt x="1031845" y="437944"/>
                  </a:lnTo>
                  <a:lnTo>
                    <a:pt x="1037748" y="494437"/>
                  </a:lnTo>
                  <a:lnTo>
                    <a:pt x="1035727" y="549386"/>
                  </a:lnTo>
                  <a:lnTo>
                    <a:pt x="1022343" y="597461"/>
                  </a:lnTo>
                  <a:lnTo>
                    <a:pt x="994160" y="633333"/>
                  </a:lnTo>
                  <a:lnTo>
                    <a:pt x="953401" y="633333"/>
                  </a:lnTo>
                  <a:lnTo>
                    <a:pt x="952879" y="627062"/>
                  </a:lnTo>
                  <a:lnTo>
                    <a:pt x="956014" y="620792"/>
                  </a:lnTo>
                  <a:lnTo>
                    <a:pt x="962284" y="618440"/>
                  </a:lnTo>
                  <a:lnTo>
                    <a:pt x="990787" y="594911"/>
                  </a:lnTo>
                  <a:lnTo>
                    <a:pt x="1005578" y="556162"/>
                  </a:lnTo>
                  <a:lnTo>
                    <a:pt x="1009424" y="507289"/>
                  </a:lnTo>
                  <a:lnTo>
                    <a:pt x="1005088" y="453389"/>
                  </a:lnTo>
                  <a:lnTo>
                    <a:pt x="995336" y="399558"/>
                  </a:lnTo>
                  <a:lnTo>
                    <a:pt x="982934" y="350891"/>
                  </a:lnTo>
                  <a:lnTo>
                    <a:pt x="970645" y="312485"/>
                  </a:lnTo>
                  <a:lnTo>
                    <a:pt x="865089" y="312485"/>
                  </a:lnTo>
                  <a:lnTo>
                    <a:pt x="862330" y="339424"/>
                  </a:lnTo>
                  <a:lnTo>
                    <a:pt x="858693" y="387433"/>
                  </a:lnTo>
                  <a:lnTo>
                    <a:pt x="856435" y="448055"/>
                  </a:lnTo>
                  <a:lnTo>
                    <a:pt x="857812" y="512836"/>
                  </a:lnTo>
                  <a:lnTo>
                    <a:pt x="865083" y="573320"/>
                  </a:lnTo>
                  <a:lnTo>
                    <a:pt x="880505" y="621053"/>
                  </a:lnTo>
                  <a:lnTo>
                    <a:pt x="882594" y="624972"/>
                  </a:lnTo>
                  <a:lnTo>
                    <a:pt x="882334" y="629414"/>
                  </a:lnTo>
                  <a:lnTo>
                    <a:pt x="880766" y="633333"/>
                  </a:lnTo>
                  <a:lnTo>
                    <a:pt x="854377" y="633333"/>
                  </a:lnTo>
                  <a:lnTo>
                    <a:pt x="839639" y="591167"/>
                  </a:lnTo>
                  <a:lnTo>
                    <a:pt x="831235" y="539765"/>
                  </a:lnTo>
                  <a:lnTo>
                    <a:pt x="827791" y="483934"/>
                  </a:lnTo>
                  <a:lnTo>
                    <a:pt x="827929" y="428483"/>
                  </a:lnTo>
                  <a:lnTo>
                    <a:pt x="830275" y="378219"/>
                  </a:lnTo>
                  <a:lnTo>
                    <a:pt x="833453" y="337950"/>
                  </a:lnTo>
                  <a:lnTo>
                    <a:pt x="836087" y="312485"/>
                  </a:lnTo>
                  <a:lnTo>
                    <a:pt x="744640" y="312485"/>
                  </a:lnTo>
                  <a:lnTo>
                    <a:pt x="744902" y="313530"/>
                  </a:lnTo>
                  <a:lnTo>
                    <a:pt x="742708" y="328132"/>
                  </a:lnTo>
                  <a:lnTo>
                    <a:pt x="738554" y="363820"/>
                  </a:lnTo>
                  <a:lnTo>
                    <a:pt x="734309" y="414316"/>
                  </a:lnTo>
                  <a:lnTo>
                    <a:pt x="732102" y="472820"/>
                  </a:lnTo>
                  <a:lnTo>
                    <a:pt x="734063" y="532531"/>
                  </a:lnTo>
                  <a:lnTo>
                    <a:pt x="742323" y="586647"/>
                  </a:lnTo>
                  <a:lnTo>
                    <a:pt x="759010" y="628368"/>
                  </a:lnTo>
                  <a:lnTo>
                    <a:pt x="760056" y="629936"/>
                  </a:lnTo>
                  <a:lnTo>
                    <a:pt x="761100" y="633594"/>
                  </a:lnTo>
                  <a:lnTo>
                    <a:pt x="729224" y="633594"/>
                  </a:lnTo>
                  <a:lnTo>
                    <a:pt x="713787" y="588864"/>
                  </a:lnTo>
                  <a:lnTo>
                    <a:pt x="705735" y="535159"/>
                  </a:lnTo>
                  <a:lnTo>
                    <a:pt x="703337" y="477641"/>
                  </a:lnTo>
                  <a:lnTo>
                    <a:pt x="704861" y="421477"/>
                  </a:lnTo>
                  <a:lnTo>
                    <a:pt x="708574" y="371830"/>
                  </a:lnTo>
                  <a:lnTo>
                    <a:pt x="712743" y="333865"/>
                  </a:lnTo>
                  <a:lnTo>
                    <a:pt x="715638" y="312746"/>
                  </a:lnTo>
                  <a:lnTo>
                    <a:pt x="599109" y="312746"/>
                  </a:lnTo>
                  <a:lnTo>
                    <a:pt x="599371" y="314052"/>
                  </a:lnTo>
                  <a:lnTo>
                    <a:pt x="597072" y="327146"/>
                  </a:lnTo>
                  <a:lnTo>
                    <a:pt x="592924" y="359539"/>
                  </a:lnTo>
                  <a:lnTo>
                    <a:pt x="588935" y="406462"/>
                  </a:lnTo>
                  <a:lnTo>
                    <a:pt x="587378" y="462621"/>
                  </a:lnTo>
                  <a:lnTo>
                    <a:pt x="590524" y="522724"/>
                  </a:lnTo>
                  <a:lnTo>
                    <a:pt x="600644" y="581480"/>
                  </a:lnTo>
                  <a:lnTo>
                    <a:pt x="620011" y="633594"/>
                  </a:lnTo>
                  <a:lnTo>
                    <a:pt x="587874" y="633594"/>
                  </a:lnTo>
                  <a:lnTo>
                    <a:pt x="570861" y="581255"/>
                  </a:lnTo>
                  <a:lnTo>
                    <a:pt x="561636" y="524670"/>
                  </a:lnTo>
                  <a:lnTo>
                    <a:pt x="558422" y="467687"/>
                  </a:lnTo>
                  <a:lnTo>
                    <a:pt x="559439" y="414155"/>
                  </a:lnTo>
                  <a:lnTo>
                    <a:pt x="562911" y="367922"/>
                  </a:lnTo>
                  <a:lnTo>
                    <a:pt x="567060" y="332837"/>
                  </a:lnTo>
                  <a:lnTo>
                    <a:pt x="570107" y="312747"/>
                  </a:lnTo>
                  <a:lnTo>
                    <a:pt x="473957" y="312747"/>
                  </a:lnTo>
                  <a:lnTo>
                    <a:pt x="474219" y="314053"/>
                  </a:lnTo>
                  <a:lnTo>
                    <a:pt x="471921" y="327394"/>
                  </a:lnTo>
                  <a:lnTo>
                    <a:pt x="467772" y="359755"/>
                  </a:lnTo>
                  <a:lnTo>
                    <a:pt x="463784" y="406641"/>
                  </a:lnTo>
                  <a:lnTo>
                    <a:pt x="462227" y="462773"/>
                  </a:lnTo>
                  <a:lnTo>
                    <a:pt x="465372" y="522872"/>
                  </a:lnTo>
                  <a:lnTo>
                    <a:pt x="475493" y="581659"/>
                  </a:lnTo>
                  <a:lnTo>
                    <a:pt x="494859" y="633856"/>
                  </a:lnTo>
                  <a:lnTo>
                    <a:pt x="462722" y="633856"/>
                  </a:lnTo>
                  <a:lnTo>
                    <a:pt x="445710" y="581517"/>
                  </a:lnTo>
                  <a:lnTo>
                    <a:pt x="436490" y="524932"/>
                  </a:lnTo>
                  <a:lnTo>
                    <a:pt x="433290" y="467949"/>
                  </a:lnTo>
                  <a:lnTo>
                    <a:pt x="434336" y="414417"/>
                  </a:lnTo>
                  <a:lnTo>
                    <a:pt x="437855" y="368184"/>
                  </a:lnTo>
                  <a:lnTo>
                    <a:pt x="442072" y="333098"/>
                  </a:lnTo>
                  <a:lnTo>
                    <a:pt x="445216" y="313008"/>
                  </a:lnTo>
                  <a:lnTo>
                    <a:pt x="340967" y="313008"/>
                  </a:lnTo>
                  <a:lnTo>
                    <a:pt x="341228" y="314315"/>
                  </a:lnTo>
                  <a:lnTo>
                    <a:pt x="338930" y="327408"/>
                  </a:lnTo>
                  <a:lnTo>
                    <a:pt x="334782" y="359801"/>
                  </a:lnTo>
                  <a:lnTo>
                    <a:pt x="330793" y="406724"/>
                  </a:lnTo>
                  <a:lnTo>
                    <a:pt x="329236" y="462883"/>
                  </a:lnTo>
                  <a:lnTo>
                    <a:pt x="332382" y="522986"/>
                  </a:lnTo>
                  <a:lnTo>
                    <a:pt x="342502" y="581742"/>
                  </a:lnTo>
                  <a:lnTo>
                    <a:pt x="361869" y="633856"/>
                  </a:lnTo>
                  <a:lnTo>
                    <a:pt x="329731" y="633856"/>
                  </a:lnTo>
                  <a:lnTo>
                    <a:pt x="312719" y="581517"/>
                  </a:lnTo>
                  <a:lnTo>
                    <a:pt x="303494" y="524932"/>
                  </a:lnTo>
                  <a:lnTo>
                    <a:pt x="300279" y="467949"/>
                  </a:lnTo>
                  <a:lnTo>
                    <a:pt x="301297" y="414417"/>
                  </a:lnTo>
                  <a:lnTo>
                    <a:pt x="304769" y="368184"/>
                  </a:lnTo>
                  <a:lnTo>
                    <a:pt x="308918" y="333099"/>
                  </a:lnTo>
                  <a:lnTo>
                    <a:pt x="311965" y="313008"/>
                  </a:lnTo>
                  <a:lnTo>
                    <a:pt x="199616" y="313008"/>
                  </a:lnTo>
                  <a:lnTo>
                    <a:pt x="199878" y="314315"/>
                  </a:lnTo>
                  <a:lnTo>
                    <a:pt x="197579" y="327656"/>
                  </a:lnTo>
                  <a:lnTo>
                    <a:pt x="193431" y="360017"/>
                  </a:lnTo>
                  <a:lnTo>
                    <a:pt x="189442" y="406903"/>
                  </a:lnTo>
                  <a:lnTo>
                    <a:pt x="187885" y="463035"/>
                  </a:lnTo>
                  <a:lnTo>
                    <a:pt x="191031" y="523134"/>
                  </a:lnTo>
                  <a:lnTo>
                    <a:pt x="201151" y="581921"/>
                  </a:lnTo>
                  <a:lnTo>
                    <a:pt x="220518" y="634118"/>
                  </a:lnTo>
                  <a:close/>
                </a:path>
              </a:pathLst>
            </a:custGeom>
            <a:solidFill>
              <a:srgbClr val="373753"/>
            </a:solidFill>
          </p:spPr>
          <p:txBody>
            <a:bodyPr wrap="square" lIns="0" tIns="0" rIns="0" bIns="0" rtlCol="0"/>
            <a:lstStyle/>
            <a:p>
              <a:endParaRPr/>
            </a:p>
          </p:txBody>
        </p:sp>
        <p:sp>
          <p:nvSpPr>
            <p:cNvPr id="8" name="object 8"/>
            <p:cNvSpPr/>
            <p:nvPr/>
          </p:nvSpPr>
          <p:spPr>
            <a:xfrm>
              <a:off x="5675465" y="7344681"/>
              <a:ext cx="12090400" cy="574675"/>
            </a:xfrm>
            <a:custGeom>
              <a:avLst/>
              <a:gdLst/>
              <a:ahLst/>
              <a:cxnLst/>
              <a:rect l="l" t="t" r="r" b="b"/>
              <a:pathLst>
                <a:path w="12090400" h="574675">
                  <a:moveTo>
                    <a:pt x="8567262" y="257880"/>
                  </a:moveTo>
                  <a:lnTo>
                    <a:pt x="8514745" y="257880"/>
                  </a:lnTo>
                  <a:lnTo>
                    <a:pt x="8471982" y="242546"/>
                  </a:lnTo>
                  <a:lnTo>
                    <a:pt x="8437767" y="214181"/>
                  </a:lnTo>
                  <a:lnTo>
                    <a:pt x="8415064" y="175725"/>
                  </a:lnTo>
                  <a:lnTo>
                    <a:pt x="8406838" y="130115"/>
                  </a:lnTo>
                  <a:lnTo>
                    <a:pt x="8417065" y="79473"/>
                  </a:lnTo>
                  <a:lnTo>
                    <a:pt x="8444952" y="38113"/>
                  </a:lnTo>
                  <a:lnTo>
                    <a:pt x="8486311" y="10226"/>
                  </a:lnTo>
                  <a:lnTo>
                    <a:pt x="8536954" y="0"/>
                  </a:lnTo>
                  <a:lnTo>
                    <a:pt x="8584507" y="0"/>
                  </a:lnTo>
                  <a:lnTo>
                    <a:pt x="8617868" y="20820"/>
                  </a:lnTo>
                  <a:lnTo>
                    <a:pt x="8643881" y="49969"/>
                  </a:lnTo>
                  <a:lnTo>
                    <a:pt x="8660783" y="85682"/>
                  </a:lnTo>
                  <a:lnTo>
                    <a:pt x="8666808" y="126196"/>
                  </a:lnTo>
                  <a:lnTo>
                    <a:pt x="8659301" y="170875"/>
                  </a:lnTo>
                  <a:lnTo>
                    <a:pt x="8638493" y="209282"/>
                  </a:lnTo>
                  <a:lnTo>
                    <a:pt x="8606956" y="239068"/>
                  </a:lnTo>
                  <a:lnTo>
                    <a:pt x="8567262" y="257880"/>
                  </a:lnTo>
                  <a:close/>
                </a:path>
                <a:path w="12090400" h="574675">
                  <a:moveTo>
                    <a:pt x="11858214" y="574051"/>
                  </a:moveTo>
                  <a:lnTo>
                    <a:pt x="238124" y="574051"/>
                  </a:lnTo>
                  <a:lnTo>
                    <a:pt x="190134" y="569213"/>
                  </a:lnTo>
                  <a:lnTo>
                    <a:pt x="145436" y="555338"/>
                  </a:lnTo>
                  <a:lnTo>
                    <a:pt x="104987" y="533383"/>
                  </a:lnTo>
                  <a:lnTo>
                    <a:pt x="69745" y="504306"/>
                  </a:lnTo>
                  <a:lnTo>
                    <a:pt x="40668" y="469064"/>
                  </a:lnTo>
                  <a:lnTo>
                    <a:pt x="18713" y="428615"/>
                  </a:lnTo>
                  <a:lnTo>
                    <a:pt x="4837" y="383916"/>
                  </a:lnTo>
                  <a:lnTo>
                    <a:pt x="0" y="335926"/>
                  </a:lnTo>
                  <a:lnTo>
                    <a:pt x="0" y="257880"/>
                  </a:lnTo>
                  <a:lnTo>
                    <a:pt x="12090317" y="257880"/>
                  </a:lnTo>
                  <a:lnTo>
                    <a:pt x="12090317" y="387732"/>
                  </a:lnTo>
                  <a:lnTo>
                    <a:pt x="12077626" y="428615"/>
                  </a:lnTo>
                  <a:lnTo>
                    <a:pt x="12055671" y="469064"/>
                  </a:lnTo>
                  <a:lnTo>
                    <a:pt x="12026594" y="504306"/>
                  </a:lnTo>
                  <a:lnTo>
                    <a:pt x="11991352" y="533383"/>
                  </a:lnTo>
                  <a:lnTo>
                    <a:pt x="11950903" y="555338"/>
                  </a:lnTo>
                  <a:lnTo>
                    <a:pt x="11906205" y="569213"/>
                  </a:lnTo>
                  <a:lnTo>
                    <a:pt x="11858214" y="574051"/>
                  </a:lnTo>
                  <a:close/>
                </a:path>
              </a:pathLst>
            </a:custGeom>
            <a:solidFill>
              <a:srgbClr val="F1C748"/>
            </a:solidFill>
          </p:spPr>
          <p:txBody>
            <a:bodyPr wrap="square" lIns="0" tIns="0" rIns="0" bIns="0" rtlCol="0"/>
            <a:lstStyle/>
            <a:p>
              <a:endParaRPr/>
            </a:p>
          </p:txBody>
        </p:sp>
        <p:pic>
          <p:nvPicPr>
            <p:cNvPr id="9" name="object 9"/>
            <p:cNvPicPr/>
            <p:nvPr/>
          </p:nvPicPr>
          <p:blipFill>
            <a:blip r:embed="rId2" cstate="print"/>
            <a:stretch>
              <a:fillRect/>
            </a:stretch>
          </p:blipFill>
          <p:spPr>
            <a:xfrm>
              <a:off x="5829096" y="2863286"/>
              <a:ext cx="11938253" cy="5055447"/>
            </a:xfrm>
            <a:prstGeom prst="rect">
              <a:avLst/>
            </a:prstGeom>
          </p:spPr>
        </p:pic>
      </p:grpSp>
      <p:sp>
        <p:nvSpPr>
          <p:cNvPr id="10" name="object 10"/>
          <p:cNvSpPr/>
          <p:nvPr/>
        </p:nvSpPr>
        <p:spPr>
          <a:xfrm>
            <a:off x="6484886" y="452290"/>
            <a:ext cx="10477500" cy="2085975"/>
          </a:xfrm>
          <a:custGeom>
            <a:avLst/>
            <a:gdLst/>
            <a:ahLst/>
            <a:cxnLst/>
            <a:rect l="l" t="t" r="r" b="b"/>
            <a:pathLst>
              <a:path w="10477500" h="2085975">
                <a:moveTo>
                  <a:pt x="10239377" y="2085974"/>
                </a:moveTo>
                <a:lnTo>
                  <a:pt x="238122" y="2085974"/>
                </a:lnTo>
                <a:lnTo>
                  <a:pt x="190134" y="2081137"/>
                </a:lnTo>
                <a:lnTo>
                  <a:pt x="145436" y="2067261"/>
                </a:lnTo>
                <a:lnTo>
                  <a:pt x="104987" y="2045307"/>
                </a:lnTo>
                <a:lnTo>
                  <a:pt x="69745" y="2016229"/>
                </a:lnTo>
                <a:lnTo>
                  <a:pt x="40668" y="1980987"/>
                </a:lnTo>
                <a:lnTo>
                  <a:pt x="18713" y="1940538"/>
                </a:lnTo>
                <a:lnTo>
                  <a:pt x="4837" y="1895840"/>
                </a:lnTo>
                <a:lnTo>
                  <a:pt x="0" y="1847850"/>
                </a:lnTo>
                <a:lnTo>
                  <a:pt x="0" y="238124"/>
                </a:lnTo>
                <a:lnTo>
                  <a:pt x="4837" y="190134"/>
                </a:lnTo>
                <a:lnTo>
                  <a:pt x="18713" y="145435"/>
                </a:lnTo>
                <a:lnTo>
                  <a:pt x="40668" y="104986"/>
                </a:lnTo>
                <a:lnTo>
                  <a:pt x="69745" y="69745"/>
                </a:lnTo>
                <a:lnTo>
                  <a:pt x="104987" y="40667"/>
                </a:lnTo>
                <a:lnTo>
                  <a:pt x="145436" y="18712"/>
                </a:lnTo>
                <a:lnTo>
                  <a:pt x="190134" y="4837"/>
                </a:lnTo>
                <a:lnTo>
                  <a:pt x="238123" y="0"/>
                </a:lnTo>
                <a:lnTo>
                  <a:pt x="10239376" y="0"/>
                </a:lnTo>
                <a:lnTo>
                  <a:pt x="10287365" y="4837"/>
                </a:lnTo>
                <a:lnTo>
                  <a:pt x="10332064" y="18712"/>
                </a:lnTo>
                <a:lnTo>
                  <a:pt x="10372513" y="40667"/>
                </a:lnTo>
                <a:lnTo>
                  <a:pt x="10407754" y="69745"/>
                </a:lnTo>
                <a:lnTo>
                  <a:pt x="10436832" y="104986"/>
                </a:lnTo>
                <a:lnTo>
                  <a:pt x="10458787" y="145435"/>
                </a:lnTo>
                <a:lnTo>
                  <a:pt x="10472662" y="190134"/>
                </a:lnTo>
                <a:lnTo>
                  <a:pt x="10477500" y="238124"/>
                </a:lnTo>
                <a:lnTo>
                  <a:pt x="10477500" y="1847850"/>
                </a:lnTo>
                <a:lnTo>
                  <a:pt x="10472662" y="1895840"/>
                </a:lnTo>
                <a:lnTo>
                  <a:pt x="10458787" y="1940538"/>
                </a:lnTo>
                <a:lnTo>
                  <a:pt x="10436832" y="1980987"/>
                </a:lnTo>
                <a:lnTo>
                  <a:pt x="10407754" y="2016229"/>
                </a:lnTo>
                <a:lnTo>
                  <a:pt x="10372513" y="2045307"/>
                </a:lnTo>
                <a:lnTo>
                  <a:pt x="10332064" y="2067261"/>
                </a:lnTo>
                <a:lnTo>
                  <a:pt x="10287365" y="2081137"/>
                </a:lnTo>
                <a:lnTo>
                  <a:pt x="10239377" y="2085974"/>
                </a:lnTo>
                <a:close/>
              </a:path>
            </a:pathLst>
          </a:custGeom>
          <a:solidFill>
            <a:srgbClr val="F1C748"/>
          </a:solidFill>
        </p:spPr>
        <p:txBody>
          <a:bodyPr wrap="square" lIns="0" tIns="0" rIns="0" bIns="0" rtlCol="0"/>
          <a:lstStyle/>
          <a:p>
            <a:endParaRPr/>
          </a:p>
        </p:txBody>
      </p:sp>
      <p:sp>
        <p:nvSpPr>
          <p:cNvPr id="11" name="object 11"/>
          <p:cNvSpPr txBox="1">
            <a:spLocks noGrp="1"/>
          </p:cNvSpPr>
          <p:nvPr>
            <p:ph type="title"/>
          </p:nvPr>
        </p:nvSpPr>
        <p:spPr>
          <a:prstGeom prst="rect">
            <a:avLst/>
          </a:prstGeom>
        </p:spPr>
        <p:txBody>
          <a:bodyPr vert="horz" wrap="square" lIns="0" tIns="12700" rIns="0" bIns="0" rtlCol="0">
            <a:spAutoFit/>
          </a:bodyPr>
          <a:lstStyle/>
          <a:p>
            <a:pPr marL="5171440">
              <a:lnSpc>
                <a:spcPct val="100000"/>
              </a:lnSpc>
              <a:spcBef>
                <a:spcPts val="100"/>
              </a:spcBef>
            </a:pPr>
            <a:r>
              <a:rPr spc="-155" dirty="0"/>
              <a:t>S</a:t>
            </a:r>
            <a:r>
              <a:rPr spc="-240" dirty="0"/>
              <a:t>p</a:t>
            </a:r>
            <a:r>
              <a:rPr spc="840" dirty="0"/>
              <a:t>r</a:t>
            </a:r>
            <a:r>
              <a:rPr spc="40" dirty="0"/>
              <a:t>e</a:t>
            </a:r>
            <a:r>
              <a:rPr spc="-370" dirty="0"/>
              <a:t>n</a:t>
            </a:r>
            <a:r>
              <a:rPr spc="-240" dirty="0"/>
              <a:t>d</a:t>
            </a:r>
            <a:r>
              <a:rPr spc="-140" dirty="0"/>
              <a:t>i</a:t>
            </a:r>
            <a:r>
              <a:rPr spc="-200" dirty="0"/>
              <a:t>m</a:t>
            </a:r>
            <a:r>
              <a:rPr spc="-270" dirty="0"/>
              <a:t>o</a:t>
            </a:r>
            <a:r>
              <a:rPr spc="-800" dirty="0"/>
              <a:t> </a:t>
            </a:r>
            <a:r>
              <a:rPr spc="-240" dirty="0"/>
              <a:t>p</a:t>
            </a:r>
            <a:r>
              <a:rPr spc="390" dirty="0"/>
              <a:t>a</a:t>
            </a:r>
            <a:r>
              <a:rPr spc="185" dirty="0"/>
              <a:t>v</a:t>
            </a:r>
            <a:r>
              <a:rPr spc="25" dirty="0"/>
              <a:t>y</a:t>
            </a:r>
            <a:r>
              <a:rPr spc="-145" dirty="0"/>
              <a:t>z</a:t>
            </a:r>
            <a:r>
              <a:rPr spc="-240" dirty="0"/>
              <a:t>d</a:t>
            </a:r>
            <a:r>
              <a:rPr spc="25" dirty="0"/>
              <a:t>y</a:t>
            </a:r>
            <a:r>
              <a:rPr spc="-300" dirty="0"/>
              <a:t>s</a:t>
            </a:r>
          </a:p>
        </p:txBody>
      </p:sp>
      <p:grpSp>
        <p:nvGrpSpPr>
          <p:cNvPr id="12" name="object 12"/>
          <p:cNvGrpSpPr/>
          <p:nvPr/>
        </p:nvGrpSpPr>
        <p:grpSpPr>
          <a:xfrm>
            <a:off x="0" y="709151"/>
            <a:ext cx="13229590" cy="9578340"/>
            <a:chOff x="0" y="709151"/>
            <a:chExt cx="13229590" cy="9578340"/>
          </a:xfrm>
        </p:grpSpPr>
        <p:pic>
          <p:nvPicPr>
            <p:cNvPr id="13" name="object 13"/>
            <p:cNvPicPr/>
            <p:nvPr/>
          </p:nvPicPr>
          <p:blipFill>
            <a:blip r:embed="rId3" cstate="print"/>
            <a:stretch>
              <a:fillRect/>
            </a:stretch>
          </p:blipFill>
          <p:spPr>
            <a:xfrm>
              <a:off x="0" y="709151"/>
              <a:ext cx="5675465" cy="9577847"/>
            </a:xfrm>
            <a:prstGeom prst="rect">
              <a:avLst/>
            </a:prstGeom>
          </p:spPr>
        </p:pic>
        <p:sp>
          <p:nvSpPr>
            <p:cNvPr id="14" name="object 14"/>
            <p:cNvSpPr/>
            <p:nvPr/>
          </p:nvSpPr>
          <p:spPr>
            <a:xfrm>
              <a:off x="8729595" y="2863352"/>
              <a:ext cx="0" cy="4570730"/>
            </a:xfrm>
            <a:custGeom>
              <a:avLst/>
              <a:gdLst/>
              <a:ahLst/>
              <a:cxnLst/>
              <a:rect l="l" t="t" r="r" b="b"/>
              <a:pathLst>
                <a:path h="4570730">
                  <a:moveTo>
                    <a:pt x="0" y="0"/>
                  </a:moveTo>
                  <a:lnTo>
                    <a:pt x="0" y="4570348"/>
                  </a:lnTo>
                </a:path>
              </a:pathLst>
            </a:custGeom>
            <a:ln w="66674">
              <a:solidFill>
                <a:srgbClr val="000000"/>
              </a:solidFill>
            </a:ln>
          </p:spPr>
          <p:txBody>
            <a:bodyPr wrap="square" lIns="0" tIns="0" rIns="0" bIns="0" rtlCol="0"/>
            <a:lstStyle/>
            <a:p>
              <a:endParaRPr/>
            </a:p>
          </p:txBody>
        </p:sp>
        <p:sp>
          <p:nvSpPr>
            <p:cNvPr id="15" name="object 15"/>
            <p:cNvSpPr/>
            <p:nvPr/>
          </p:nvSpPr>
          <p:spPr>
            <a:xfrm>
              <a:off x="5675465" y="5391008"/>
              <a:ext cx="7520305" cy="33655"/>
            </a:xfrm>
            <a:custGeom>
              <a:avLst/>
              <a:gdLst/>
              <a:ahLst/>
              <a:cxnLst/>
              <a:rect l="l" t="t" r="r" b="b"/>
              <a:pathLst>
                <a:path w="7520305" h="33654">
                  <a:moveTo>
                    <a:pt x="0" y="33337"/>
                  </a:moveTo>
                  <a:lnTo>
                    <a:pt x="7520247" y="0"/>
                  </a:lnTo>
                </a:path>
              </a:pathLst>
            </a:custGeom>
            <a:ln w="66674">
              <a:solidFill>
                <a:srgbClr val="000000"/>
              </a:solidFill>
            </a:ln>
          </p:spPr>
          <p:txBody>
            <a:bodyPr wrap="square" lIns="0" tIns="0" rIns="0" bIns="0" rtlCol="0"/>
            <a:lstStyle/>
            <a:p>
              <a:endParaRPr/>
            </a:p>
          </p:txBody>
        </p:sp>
      </p:grpSp>
      <p:sp>
        <p:nvSpPr>
          <p:cNvPr id="16" name="object 16"/>
          <p:cNvSpPr txBox="1"/>
          <p:nvPr/>
        </p:nvSpPr>
        <p:spPr>
          <a:xfrm>
            <a:off x="6195123" y="3120270"/>
            <a:ext cx="1774189" cy="1263650"/>
          </a:xfrm>
          <a:prstGeom prst="rect">
            <a:avLst/>
          </a:prstGeom>
        </p:spPr>
        <p:txBody>
          <a:bodyPr vert="horz" wrap="square" lIns="0" tIns="12700" rIns="0" bIns="0" rtlCol="0">
            <a:spAutoFit/>
          </a:bodyPr>
          <a:lstStyle/>
          <a:p>
            <a:pPr marL="12700" marR="5080" indent="12700">
              <a:lnSpc>
                <a:spcPct val="109800"/>
              </a:lnSpc>
              <a:spcBef>
                <a:spcPts val="100"/>
              </a:spcBef>
            </a:pPr>
            <a:r>
              <a:rPr sz="3700" spc="235" dirty="0">
                <a:latin typeface="Tahoma"/>
                <a:cs typeface="Tahoma"/>
              </a:rPr>
              <a:t>q</a:t>
            </a:r>
            <a:r>
              <a:rPr sz="3700" spc="-180" dirty="0">
                <a:latin typeface="Tahoma"/>
                <a:cs typeface="Tahoma"/>
              </a:rPr>
              <a:t> </a:t>
            </a:r>
            <a:r>
              <a:rPr sz="3700" spc="-229" dirty="0">
                <a:latin typeface="Tahoma"/>
                <a:cs typeface="Tahoma"/>
              </a:rPr>
              <a:t>=</a:t>
            </a:r>
            <a:r>
              <a:rPr sz="3700" spc="-180" dirty="0">
                <a:latin typeface="Tahoma"/>
                <a:cs typeface="Tahoma"/>
              </a:rPr>
              <a:t> </a:t>
            </a:r>
            <a:r>
              <a:rPr sz="3700" spc="-280" dirty="0">
                <a:latin typeface="Tahoma"/>
                <a:cs typeface="Tahoma"/>
              </a:rPr>
              <a:t>1</a:t>
            </a:r>
            <a:r>
              <a:rPr sz="3700" spc="365" dirty="0">
                <a:latin typeface="Tahoma"/>
                <a:cs typeface="Tahoma"/>
              </a:rPr>
              <a:t>0</a:t>
            </a:r>
            <a:r>
              <a:rPr sz="3700" spc="335" dirty="0">
                <a:latin typeface="Tahoma"/>
                <a:cs typeface="Tahoma"/>
              </a:rPr>
              <a:t>C  </a:t>
            </a:r>
            <a:r>
              <a:rPr sz="3700" spc="370" dirty="0">
                <a:latin typeface="Tahoma"/>
                <a:cs typeface="Tahoma"/>
              </a:rPr>
              <a:t>A</a:t>
            </a:r>
            <a:r>
              <a:rPr sz="3700" spc="-180" dirty="0">
                <a:latin typeface="Tahoma"/>
                <a:cs typeface="Tahoma"/>
              </a:rPr>
              <a:t> </a:t>
            </a:r>
            <a:r>
              <a:rPr sz="3700" spc="-229" dirty="0">
                <a:latin typeface="Tahoma"/>
                <a:cs typeface="Tahoma"/>
              </a:rPr>
              <a:t>=</a:t>
            </a:r>
            <a:r>
              <a:rPr sz="3700" spc="-180" dirty="0">
                <a:latin typeface="Tahoma"/>
                <a:cs typeface="Tahoma"/>
              </a:rPr>
              <a:t> </a:t>
            </a:r>
            <a:r>
              <a:rPr sz="3700" spc="395" dirty="0">
                <a:latin typeface="Tahoma"/>
                <a:cs typeface="Tahoma"/>
              </a:rPr>
              <a:t>4</a:t>
            </a:r>
            <a:r>
              <a:rPr sz="3700" spc="265" dirty="0">
                <a:latin typeface="Tahoma"/>
                <a:cs typeface="Tahoma"/>
              </a:rPr>
              <a:t>5</a:t>
            </a:r>
            <a:r>
              <a:rPr sz="3700" spc="500" dirty="0">
                <a:latin typeface="Tahoma"/>
                <a:cs typeface="Tahoma"/>
              </a:rPr>
              <a:t>J</a:t>
            </a:r>
            <a:endParaRPr sz="3700">
              <a:latin typeface="Tahoma"/>
              <a:cs typeface="Tahoma"/>
            </a:endParaRPr>
          </a:p>
        </p:txBody>
      </p:sp>
      <p:sp>
        <p:nvSpPr>
          <p:cNvPr id="17" name="object 17"/>
          <p:cNvSpPr txBox="1"/>
          <p:nvPr/>
        </p:nvSpPr>
        <p:spPr>
          <a:xfrm>
            <a:off x="9812485" y="3199048"/>
            <a:ext cx="1476375" cy="589280"/>
          </a:xfrm>
          <a:prstGeom prst="rect">
            <a:avLst/>
          </a:prstGeom>
        </p:spPr>
        <p:txBody>
          <a:bodyPr vert="horz" wrap="square" lIns="0" tIns="12700" rIns="0" bIns="0" rtlCol="0">
            <a:spAutoFit/>
          </a:bodyPr>
          <a:lstStyle/>
          <a:p>
            <a:pPr marL="12700">
              <a:lnSpc>
                <a:spcPct val="100000"/>
              </a:lnSpc>
              <a:spcBef>
                <a:spcPts val="100"/>
              </a:spcBef>
            </a:pPr>
            <a:r>
              <a:rPr sz="3700" spc="295" dirty="0">
                <a:latin typeface="Tahoma"/>
                <a:cs typeface="Tahoma"/>
              </a:rPr>
              <a:t>U</a:t>
            </a:r>
            <a:r>
              <a:rPr sz="3700" spc="-235" dirty="0">
                <a:latin typeface="Tahoma"/>
                <a:cs typeface="Tahoma"/>
              </a:rPr>
              <a:t>=</a:t>
            </a:r>
            <a:r>
              <a:rPr sz="3700" spc="365" dirty="0">
                <a:latin typeface="Tahoma"/>
                <a:cs typeface="Tahoma"/>
              </a:rPr>
              <a:t>A</a:t>
            </a:r>
            <a:r>
              <a:rPr sz="3700" spc="-60" dirty="0">
                <a:latin typeface="Tahoma"/>
                <a:cs typeface="Tahoma"/>
              </a:rPr>
              <a:t>/</a:t>
            </a:r>
            <a:r>
              <a:rPr sz="3700" spc="235" dirty="0">
                <a:latin typeface="Tahoma"/>
                <a:cs typeface="Tahoma"/>
              </a:rPr>
              <a:t>q</a:t>
            </a:r>
            <a:endParaRPr sz="3700">
              <a:latin typeface="Tahoma"/>
              <a:cs typeface="Tahoma"/>
            </a:endParaRPr>
          </a:p>
        </p:txBody>
      </p:sp>
      <p:sp>
        <p:nvSpPr>
          <p:cNvPr id="18" name="object 18"/>
          <p:cNvSpPr txBox="1"/>
          <p:nvPr/>
        </p:nvSpPr>
        <p:spPr>
          <a:xfrm>
            <a:off x="6643053" y="5816733"/>
            <a:ext cx="1085850" cy="589280"/>
          </a:xfrm>
          <a:prstGeom prst="rect">
            <a:avLst/>
          </a:prstGeom>
        </p:spPr>
        <p:txBody>
          <a:bodyPr vert="horz" wrap="square" lIns="0" tIns="12700" rIns="0" bIns="0" rtlCol="0">
            <a:spAutoFit/>
          </a:bodyPr>
          <a:lstStyle/>
          <a:p>
            <a:pPr marL="12700">
              <a:lnSpc>
                <a:spcPct val="100000"/>
              </a:lnSpc>
              <a:spcBef>
                <a:spcPts val="100"/>
              </a:spcBef>
            </a:pPr>
            <a:r>
              <a:rPr sz="3700" spc="300" dirty="0">
                <a:latin typeface="Tahoma"/>
                <a:cs typeface="Tahoma"/>
              </a:rPr>
              <a:t>U</a:t>
            </a:r>
            <a:r>
              <a:rPr sz="3700" spc="-225" dirty="0">
                <a:latin typeface="Tahoma"/>
                <a:cs typeface="Tahoma"/>
              </a:rPr>
              <a:t> </a:t>
            </a:r>
            <a:r>
              <a:rPr sz="3700" spc="365" dirty="0">
                <a:latin typeface="Tahoma"/>
                <a:cs typeface="Tahoma"/>
              </a:rPr>
              <a:t>-</a:t>
            </a:r>
            <a:r>
              <a:rPr sz="3700" spc="-225" dirty="0">
                <a:latin typeface="Tahoma"/>
                <a:cs typeface="Tahoma"/>
              </a:rPr>
              <a:t> </a:t>
            </a:r>
            <a:r>
              <a:rPr sz="3700" spc="190" dirty="0">
                <a:latin typeface="Tahoma"/>
                <a:cs typeface="Tahoma"/>
              </a:rPr>
              <a:t>?</a:t>
            </a:r>
            <a:endParaRPr sz="3700">
              <a:latin typeface="Tahoma"/>
              <a:cs typeface="Tahoma"/>
            </a:endParaRPr>
          </a:p>
        </p:txBody>
      </p:sp>
      <p:sp>
        <p:nvSpPr>
          <p:cNvPr id="19" name="object 19"/>
          <p:cNvSpPr txBox="1"/>
          <p:nvPr/>
        </p:nvSpPr>
        <p:spPr>
          <a:xfrm>
            <a:off x="8859688" y="5563512"/>
            <a:ext cx="4709160" cy="589280"/>
          </a:xfrm>
          <a:prstGeom prst="rect">
            <a:avLst/>
          </a:prstGeom>
        </p:spPr>
        <p:txBody>
          <a:bodyPr vert="horz" wrap="square" lIns="0" tIns="12700" rIns="0" bIns="0" rtlCol="0">
            <a:spAutoFit/>
          </a:bodyPr>
          <a:lstStyle/>
          <a:p>
            <a:pPr marL="12700">
              <a:lnSpc>
                <a:spcPct val="100000"/>
              </a:lnSpc>
              <a:spcBef>
                <a:spcPts val="100"/>
              </a:spcBef>
            </a:pPr>
            <a:r>
              <a:rPr sz="3700" spc="300" dirty="0">
                <a:latin typeface="Tahoma"/>
                <a:cs typeface="Tahoma"/>
              </a:rPr>
              <a:t>U</a:t>
            </a:r>
            <a:r>
              <a:rPr sz="3700" spc="-180" dirty="0">
                <a:latin typeface="Tahoma"/>
                <a:cs typeface="Tahoma"/>
              </a:rPr>
              <a:t> </a:t>
            </a:r>
            <a:r>
              <a:rPr sz="3700" spc="-229" dirty="0">
                <a:latin typeface="Tahoma"/>
                <a:cs typeface="Tahoma"/>
              </a:rPr>
              <a:t>=</a:t>
            </a:r>
            <a:r>
              <a:rPr sz="3700" spc="-180" dirty="0">
                <a:latin typeface="Tahoma"/>
                <a:cs typeface="Tahoma"/>
              </a:rPr>
              <a:t> </a:t>
            </a:r>
            <a:r>
              <a:rPr sz="3700" spc="395" dirty="0">
                <a:latin typeface="Tahoma"/>
                <a:cs typeface="Tahoma"/>
              </a:rPr>
              <a:t>4</a:t>
            </a:r>
            <a:r>
              <a:rPr sz="3700" spc="265" dirty="0">
                <a:latin typeface="Tahoma"/>
                <a:cs typeface="Tahoma"/>
              </a:rPr>
              <a:t>5</a:t>
            </a:r>
            <a:r>
              <a:rPr sz="3700" spc="500" dirty="0">
                <a:latin typeface="Tahoma"/>
                <a:cs typeface="Tahoma"/>
              </a:rPr>
              <a:t>J</a:t>
            </a:r>
            <a:r>
              <a:rPr sz="3700" spc="-180" dirty="0">
                <a:latin typeface="Tahoma"/>
                <a:cs typeface="Tahoma"/>
              </a:rPr>
              <a:t> </a:t>
            </a:r>
            <a:r>
              <a:rPr sz="3700" spc="-55" dirty="0">
                <a:latin typeface="Tahoma"/>
                <a:cs typeface="Tahoma"/>
              </a:rPr>
              <a:t>/</a:t>
            </a:r>
            <a:r>
              <a:rPr sz="3700" spc="-180" dirty="0">
                <a:latin typeface="Tahoma"/>
                <a:cs typeface="Tahoma"/>
              </a:rPr>
              <a:t> </a:t>
            </a:r>
            <a:r>
              <a:rPr sz="3700" spc="-280" dirty="0">
                <a:latin typeface="Tahoma"/>
                <a:cs typeface="Tahoma"/>
              </a:rPr>
              <a:t>1</a:t>
            </a:r>
            <a:r>
              <a:rPr sz="3700" spc="365" dirty="0">
                <a:latin typeface="Tahoma"/>
                <a:cs typeface="Tahoma"/>
              </a:rPr>
              <a:t>0</a:t>
            </a:r>
            <a:r>
              <a:rPr sz="3700" spc="495" dirty="0">
                <a:latin typeface="Tahoma"/>
                <a:cs typeface="Tahoma"/>
              </a:rPr>
              <a:t>C</a:t>
            </a:r>
            <a:r>
              <a:rPr sz="3700" spc="-180" dirty="0">
                <a:latin typeface="Tahoma"/>
                <a:cs typeface="Tahoma"/>
              </a:rPr>
              <a:t> </a:t>
            </a:r>
            <a:r>
              <a:rPr sz="3700" spc="-229" dirty="0">
                <a:latin typeface="Tahoma"/>
                <a:cs typeface="Tahoma"/>
              </a:rPr>
              <a:t>=</a:t>
            </a:r>
            <a:r>
              <a:rPr sz="3700" spc="-180" dirty="0">
                <a:latin typeface="Tahoma"/>
                <a:cs typeface="Tahoma"/>
              </a:rPr>
              <a:t> </a:t>
            </a:r>
            <a:r>
              <a:rPr sz="3700" spc="395" dirty="0">
                <a:latin typeface="Tahoma"/>
                <a:cs typeface="Tahoma"/>
              </a:rPr>
              <a:t>4</a:t>
            </a:r>
            <a:r>
              <a:rPr sz="3700" spc="-60" dirty="0">
                <a:latin typeface="Tahoma"/>
                <a:cs typeface="Tahoma"/>
              </a:rPr>
              <a:t>,</a:t>
            </a:r>
            <a:r>
              <a:rPr sz="3700" spc="265" dirty="0">
                <a:latin typeface="Tahoma"/>
                <a:cs typeface="Tahoma"/>
              </a:rPr>
              <a:t>5</a:t>
            </a:r>
            <a:r>
              <a:rPr sz="3700" spc="380" dirty="0">
                <a:latin typeface="Tahoma"/>
                <a:cs typeface="Tahoma"/>
              </a:rPr>
              <a:t>V</a:t>
            </a:r>
            <a:endParaRPr sz="3700">
              <a:latin typeface="Tahoma"/>
              <a:cs typeface="Tahoma"/>
            </a:endParaRPr>
          </a:p>
        </p:txBody>
      </p:sp>
      <p:sp>
        <p:nvSpPr>
          <p:cNvPr id="20" name="object 20"/>
          <p:cNvSpPr txBox="1"/>
          <p:nvPr/>
        </p:nvSpPr>
        <p:spPr>
          <a:xfrm>
            <a:off x="10540171" y="6628316"/>
            <a:ext cx="2367280" cy="589280"/>
          </a:xfrm>
          <a:prstGeom prst="rect">
            <a:avLst/>
          </a:prstGeom>
        </p:spPr>
        <p:txBody>
          <a:bodyPr vert="horz" wrap="square" lIns="0" tIns="12700" rIns="0" bIns="0" rtlCol="0">
            <a:spAutoFit/>
          </a:bodyPr>
          <a:lstStyle/>
          <a:p>
            <a:pPr marL="12700">
              <a:lnSpc>
                <a:spcPct val="100000"/>
              </a:lnSpc>
              <a:spcBef>
                <a:spcPts val="100"/>
              </a:spcBef>
            </a:pPr>
            <a:r>
              <a:rPr sz="3700" spc="100" dirty="0">
                <a:latin typeface="Tahoma"/>
                <a:cs typeface="Tahoma"/>
              </a:rPr>
              <a:t>Ats...</a:t>
            </a:r>
            <a:r>
              <a:rPr sz="3700" spc="-254" dirty="0">
                <a:latin typeface="Tahoma"/>
                <a:cs typeface="Tahoma"/>
              </a:rPr>
              <a:t> </a:t>
            </a:r>
            <a:r>
              <a:rPr sz="3700" spc="245" dirty="0">
                <a:latin typeface="Tahoma"/>
                <a:cs typeface="Tahoma"/>
              </a:rPr>
              <a:t>4,5V</a:t>
            </a:r>
            <a:endParaRPr sz="3700">
              <a:latin typeface="Tahoma"/>
              <a:cs typeface="Tahom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8288000" cy="10287000"/>
            <a:chOff x="0" y="0"/>
            <a:chExt cx="18288000" cy="10287000"/>
          </a:xfrm>
        </p:grpSpPr>
        <p:sp>
          <p:nvSpPr>
            <p:cNvPr id="3" name="object 3"/>
            <p:cNvSpPr/>
            <p:nvPr/>
          </p:nvSpPr>
          <p:spPr>
            <a:xfrm>
              <a:off x="0" y="5653014"/>
              <a:ext cx="18288000" cy="4634230"/>
            </a:xfrm>
            <a:custGeom>
              <a:avLst/>
              <a:gdLst/>
              <a:ahLst/>
              <a:cxnLst/>
              <a:rect l="l" t="t" r="r" b="b"/>
              <a:pathLst>
                <a:path w="18288000" h="4634230">
                  <a:moveTo>
                    <a:pt x="0" y="4633985"/>
                  </a:moveTo>
                  <a:lnTo>
                    <a:pt x="0" y="0"/>
                  </a:lnTo>
                  <a:lnTo>
                    <a:pt x="18288001" y="0"/>
                  </a:lnTo>
                  <a:lnTo>
                    <a:pt x="18288001" y="4633985"/>
                  </a:lnTo>
                  <a:lnTo>
                    <a:pt x="0" y="4633985"/>
                  </a:lnTo>
                  <a:close/>
                </a:path>
              </a:pathLst>
            </a:custGeom>
            <a:solidFill>
              <a:srgbClr val="8BAED3"/>
            </a:solidFill>
          </p:spPr>
          <p:txBody>
            <a:bodyPr wrap="square" lIns="0" tIns="0" rIns="0" bIns="0" rtlCol="0"/>
            <a:lstStyle/>
            <a:p>
              <a:endParaRPr/>
            </a:p>
          </p:txBody>
        </p:sp>
        <p:sp>
          <p:nvSpPr>
            <p:cNvPr id="4" name="object 4"/>
            <p:cNvSpPr/>
            <p:nvPr/>
          </p:nvSpPr>
          <p:spPr>
            <a:xfrm>
              <a:off x="0" y="0"/>
              <a:ext cx="18288000" cy="5653405"/>
            </a:xfrm>
            <a:custGeom>
              <a:avLst/>
              <a:gdLst/>
              <a:ahLst/>
              <a:cxnLst/>
              <a:rect l="l" t="t" r="r" b="b"/>
              <a:pathLst>
                <a:path w="18288000" h="5653405">
                  <a:moveTo>
                    <a:pt x="0" y="5653014"/>
                  </a:moveTo>
                  <a:lnTo>
                    <a:pt x="0" y="0"/>
                  </a:lnTo>
                  <a:lnTo>
                    <a:pt x="18287999" y="0"/>
                  </a:lnTo>
                  <a:lnTo>
                    <a:pt x="18287999" y="5653014"/>
                  </a:lnTo>
                  <a:lnTo>
                    <a:pt x="0" y="5653014"/>
                  </a:lnTo>
                  <a:close/>
                </a:path>
              </a:pathLst>
            </a:custGeom>
            <a:solidFill>
              <a:srgbClr val="3F599E"/>
            </a:solidFill>
          </p:spPr>
          <p:txBody>
            <a:bodyPr wrap="square" lIns="0" tIns="0" rIns="0" bIns="0" rtlCol="0"/>
            <a:lstStyle/>
            <a:p>
              <a:endParaRPr/>
            </a:p>
          </p:txBody>
        </p:sp>
        <p:sp>
          <p:nvSpPr>
            <p:cNvPr id="5" name="object 5"/>
            <p:cNvSpPr/>
            <p:nvPr/>
          </p:nvSpPr>
          <p:spPr>
            <a:xfrm>
              <a:off x="823533" y="1285934"/>
              <a:ext cx="16979900" cy="8079740"/>
            </a:xfrm>
            <a:custGeom>
              <a:avLst/>
              <a:gdLst/>
              <a:ahLst/>
              <a:cxnLst/>
              <a:rect l="l" t="t" r="r" b="b"/>
              <a:pathLst>
                <a:path w="16979900" h="8079740">
                  <a:moveTo>
                    <a:pt x="16753579" y="8079635"/>
                  </a:moveTo>
                  <a:lnTo>
                    <a:pt x="238124" y="8079635"/>
                  </a:lnTo>
                  <a:lnTo>
                    <a:pt x="191452" y="8075017"/>
                  </a:lnTo>
                  <a:lnTo>
                    <a:pt x="146998" y="8061509"/>
                  </a:lnTo>
                  <a:lnTo>
                    <a:pt x="106013" y="8039627"/>
                  </a:lnTo>
                  <a:lnTo>
                    <a:pt x="69745" y="8009889"/>
                  </a:lnTo>
                  <a:lnTo>
                    <a:pt x="40007" y="7973622"/>
                  </a:lnTo>
                  <a:lnTo>
                    <a:pt x="18126" y="7932637"/>
                  </a:lnTo>
                  <a:lnTo>
                    <a:pt x="4617" y="7888183"/>
                  </a:lnTo>
                  <a:lnTo>
                    <a:pt x="0" y="7841510"/>
                  </a:lnTo>
                  <a:lnTo>
                    <a:pt x="0" y="238124"/>
                  </a:lnTo>
                  <a:lnTo>
                    <a:pt x="4617" y="191452"/>
                  </a:lnTo>
                  <a:lnTo>
                    <a:pt x="18126" y="146998"/>
                  </a:lnTo>
                  <a:lnTo>
                    <a:pt x="40007" y="106013"/>
                  </a:lnTo>
                  <a:lnTo>
                    <a:pt x="69745" y="69745"/>
                  </a:lnTo>
                  <a:lnTo>
                    <a:pt x="106013" y="40007"/>
                  </a:lnTo>
                  <a:lnTo>
                    <a:pt x="146998" y="18126"/>
                  </a:lnTo>
                  <a:lnTo>
                    <a:pt x="191452" y="4617"/>
                  </a:lnTo>
                  <a:lnTo>
                    <a:pt x="238124" y="0"/>
                  </a:lnTo>
                  <a:lnTo>
                    <a:pt x="16753579" y="0"/>
                  </a:lnTo>
                  <a:lnTo>
                    <a:pt x="16800252" y="4617"/>
                  </a:lnTo>
                  <a:lnTo>
                    <a:pt x="16844705" y="18126"/>
                  </a:lnTo>
                  <a:lnTo>
                    <a:pt x="16885690" y="40007"/>
                  </a:lnTo>
                  <a:lnTo>
                    <a:pt x="16921957" y="69745"/>
                  </a:lnTo>
                  <a:lnTo>
                    <a:pt x="16951696" y="106013"/>
                  </a:lnTo>
                  <a:lnTo>
                    <a:pt x="16973578" y="146998"/>
                  </a:lnTo>
                  <a:lnTo>
                    <a:pt x="16979860" y="167672"/>
                  </a:lnTo>
                  <a:lnTo>
                    <a:pt x="16979860" y="7911963"/>
                  </a:lnTo>
                  <a:lnTo>
                    <a:pt x="16951696" y="7973622"/>
                  </a:lnTo>
                  <a:lnTo>
                    <a:pt x="16921957" y="8009889"/>
                  </a:lnTo>
                  <a:lnTo>
                    <a:pt x="16885690" y="8039627"/>
                  </a:lnTo>
                  <a:lnTo>
                    <a:pt x="16844705" y="8061509"/>
                  </a:lnTo>
                  <a:lnTo>
                    <a:pt x="16800252" y="8075017"/>
                  </a:lnTo>
                  <a:lnTo>
                    <a:pt x="16753579" y="8079635"/>
                  </a:lnTo>
                  <a:close/>
                </a:path>
              </a:pathLst>
            </a:custGeom>
            <a:solidFill>
              <a:srgbClr val="FFFFFF"/>
            </a:solidFill>
          </p:spPr>
          <p:txBody>
            <a:bodyPr wrap="square" lIns="0" tIns="0" rIns="0" bIns="0" rtlCol="0"/>
            <a:lstStyle/>
            <a:p>
              <a:endParaRPr/>
            </a:p>
          </p:txBody>
        </p:sp>
        <p:sp>
          <p:nvSpPr>
            <p:cNvPr id="6" name="object 6"/>
            <p:cNvSpPr/>
            <p:nvPr/>
          </p:nvSpPr>
          <p:spPr>
            <a:xfrm>
              <a:off x="1477791" y="4444183"/>
              <a:ext cx="8707120" cy="2944495"/>
            </a:xfrm>
            <a:custGeom>
              <a:avLst/>
              <a:gdLst/>
              <a:ahLst/>
              <a:cxnLst/>
              <a:rect l="l" t="t" r="r" b="b"/>
              <a:pathLst>
                <a:path w="8707120" h="2944495">
                  <a:moveTo>
                    <a:pt x="8470117" y="2944472"/>
                  </a:moveTo>
                  <a:lnTo>
                    <a:pt x="238122" y="2944472"/>
                  </a:lnTo>
                  <a:lnTo>
                    <a:pt x="191452" y="2939855"/>
                  </a:lnTo>
                  <a:lnTo>
                    <a:pt x="146998" y="2926346"/>
                  </a:lnTo>
                  <a:lnTo>
                    <a:pt x="106013" y="2904464"/>
                  </a:lnTo>
                  <a:lnTo>
                    <a:pt x="69745" y="2874727"/>
                  </a:lnTo>
                  <a:lnTo>
                    <a:pt x="40007" y="2838459"/>
                  </a:lnTo>
                  <a:lnTo>
                    <a:pt x="18126" y="2797474"/>
                  </a:lnTo>
                  <a:lnTo>
                    <a:pt x="4617" y="2753020"/>
                  </a:lnTo>
                  <a:lnTo>
                    <a:pt x="0" y="2706347"/>
                  </a:lnTo>
                  <a:lnTo>
                    <a:pt x="0" y="238124"/>
                  </a:lnTo>
                  <a:lnTo>
                    <a:pt x="4617" y="191452"/>
                  </a:lnTo>
                  <a:lnTo>
                    <a:pt x="18126" y="146998"/>
                  </a:lnTo>
                  <a:lnTo>
                    <a:pt x="40007" y="106013"/>
                  </a:lnTo>
                  <a:lnTo>
                    <a:pt x="69745" y="69745"/>
                  </a:lnTo>
                  <a:lnTo>
                    <a:pt x="106013" y="40007"/>
                  </a:lnTo>
                  <a:lnTo>
                    <a:pt x="146998" y="18126"/>
                  </a:lnTo>
                  <a:lnTo>
                    <a:pt x="191452" y="4617"/>
                  </a:lnTo>
                  <a:lnTo>
                    <a:pt x="238124" y="0"/>
                  </a:lnTo>
                  <a:lnTo>
                    <a:pt x="8470115" y="0"/>
                  </a:lnTo>
                  <a:lnTo>
                    <a:pt x="8516787" y="4617"/>
                  </a:lnTo>
                  <a:lnTo>
                    <a:pt x="8561241" y="18126"/>
                  </a:lnTo>
                  <a:lnTo>
                    <a:pt x="8602226" y="40007"/>
                  </a:lnTo>
                  <a:lnTo>
                    <a:pt x="8638494" y="69745"/>
                  </a:lnTo>
                  <a:lnTo>
                    <a:pt x="8668232" y="106013"/>
                  </a:lnTo>
                  <a:lnTo>
                    <a:pt x="8690113" y="146998"/>
                  </a:lnTo>
                  <a:lnTo>
                    <a:pt x="8703622" y="191452"/>
                  </a:lnTo>
                  <a:lnTo>
                    <a:pt x="8706897" y="224553"/>
                  </a:lnTo>
                  <a:lnTo>
                    <a:pt x="8706897" y="2719919"/>
                  </a:lnTo>
                  <a:lnTo>
                    <a:pt x="8690113" y="2797474"/>
                  </a:lnTo>
                  <a:lnTo>
                    <a:pt x="8668232" y="2838459"/>
                  </a:lnTo>
                  <a:lnTo>
                    <a:pt x="8638494" y="2874727"/>
                  </a:lnTo>
                  <a:lnTo>
                    <a:pt x="8602226" y="2904464"/>
                  </a:lnTo>
                  <a:lnTo>
                    <a:pt x="8561241" y="2926346"/>
                  </a:lnTo>
                  <a:lnTo>
                    <a:pt x="8516787" y="2939855"/>
                  </a:lnTo>
                  <a:lnTo>
                    <a:pt x="8470117" y="2944472"/>
                  </a:lnTo>
                  <a:close/>
                </a:path>
              </a:pathLst>
            </a:custGeom>
            <a:solidFill>
              <a:srgbClr val="4066AB"/>
            </a:solidFill>
          </p:spPr>
          <p:txBody>
            <a:bodyPr wrap="square" lIns="0" tIns="0" rIns="0" bIns="0" rtlCol="0"/>
            <a:lstStyle/>
            <a:p>
              <a:endParaRPr/>
            </a:p>
          </p:txBody>
        </p:sp>
      </p:grpSp>
      <p:sp>
        <p:nvSpPr>
          <p:cNvPr id="7" name="object 7"/>
          <p:cNvSpPr txBox="1"/>
          <p:nvPr/>
        </p:nvSpPr>
        <p:spPr>
          <a:xfrm>
            <a:off x="1737447" y="4937566"/>
            <a:ext cx="8188959" cy="1882775"/>
          </a:xfrm>
          <a:prstGeom prst="rect">
            <a:avLst/>
          </a:prstGeom>
        </p:spPr>
        <p:txBody>
          <a:bodyPr vert="horz" wrap="square" lIns="0" tIns="12700" rIns="0" bIns="0" rtlCol="0">
            <a:spAutoFit/>
          </a:bodyPr>
          <a:lstStyle/>
          <a:p>
            <a:pPr marL="12700" marR="5080" indent="-635" algn="ctr">
              <a:lnSpc>
                <a:spcPct val="106900"/>
              </a:lnSpc>
              <a:spcBef>
                <a:spcPts val="100"/>
              </a:spcBef>
            </a:pPr>
            <a:r>
              <a:rPr sz="3800" spc="135" dirty="0">
                <a:latin typeface="Trebuchet MS"/>
                <a:cs typeface="Trebuchet MS"/>
              </a:rPr>
              <a:t>Įtampos </a:t>
            </a:r>
            <a:r>
              <a:rPr sz="3800" spc="90" dirty="0">
                <a:latin typeface="Trebuchet MS"/>
                <a:cs typeface="Trebuchet MS"/>
              </a:rPr>
              <a:t>matavimo </a:t>
            </a:r>
            <a:r>
              <a:rPr sz="3800" spc="95" dirty="0">
                <a:latin typeface="Trebuchet MS"/>
                <a:cs typeface="Trebuchet MS"/>
              </a:rPr>
              <a:t>prietaisas </a:t>
            </a:r>
            <a:r>
              <a:rPr sz="3800" spc="350" dirty="0">
                <a:latin typeface="Trebuchet MS"/>
                <a:cs typeface="Trebuchet MS"/>
              </a:rPr>
              <a:t>- </a:t>
            </a:r>
            <a:r>
              <a:rPr sz="3800" spc="355" dirty="0">
                <a:latin typeface="Trebuchet MS"/>
                <a:cs typeface="Trebuchet MS"/>
              </a:rPr>
              <a:t> </a:t>
            </a:r>
            <a:r>
              <a:rPr sz="3800" spc="40" dirty="0">
                <a:latin typeface="Trebuchet MS"/>
                <a:cs typeface="Trebuchet MS"/>
              </a:rPr>
              <a:t>voltmetras.</a:t>
            </a:r>
            <a:r>
              <a:rPr sz="3800" spc="-85" dirty="0">
                <a:latin typeface="Trebuchet MS"/>
                <a:cs typeface="Trebuchet MS"/>
              </a:rPr>
              <a:t> </a:t>
            </a:r>
            <a:r>
              <a:rPr sz="3800" spc="165" dirty="0">
                <a:latin typeface="Trebuchet MS"/>
                <a:cs typeface="Trebuchet MS"/>
              </a:rPr>
              <a:t>Jis</a:t>
            </a:r>
            <a:r>
              <a:rPr sz="3800" spc="-80" dirty="0">
                <a:latin typeface="Trebuchet MS"/>
                <a:cs typeface="Trebuchet MS"/>
              </a:rPr>
              <a:t> </a:t>
            </a:r>
            <a:r>
              <a:rPr sz="3800" spc="95" dirty="0">
                <a:latin typeface="Trebuchet MS"/>
                <a:cs typeface="Trebuchet MS"/>
              </a:rPr>
              <a:t>jungiamas</a:t>
            </a:r>
            <a:r>
              <a:rPr sz="3800" spc="-80" dirty="0">
                <a:latin typeface="Trebuchet MS"/>
                <a:cs typeface="Trebuchet MS"/>
              </a:rPr>
              <a:t> </a:t>
            </a:r>
            <a:r>
              <a:rPr sz="3800" spc="-180" dirty="0">
                <a:latin typeface="Trebuchet MS"/>
                <a:cs typeface="Trebuchet MS"/>
              </a:rPr>
              <a:t>į</a:t>
            </a:r>
            <a:r>
              <a:rPr sz="3800" spc="-80" dirty="0">
                <a:latin typeface="Trebuchet MS"/>
                <a:cs typeface="Trebuchet MS"/>
              </a:rPr>
              <a:t> </a:t>
            </a:r>
            <a:r>
              <a:rPr sz="3800" spc="120" dirty="0">
                <a:latin typeface="Trebuchet MS"/>
                <a:cs typeface="Trebuchet MS"/>
              </a:rPr>
              <a:t>grandinę </a:t>
            </a:r>
            <a:r>
              <a:rPr sz="3800" spc="-1130" dirty="0">
                <a:latin typeface="Trebuchet MS"/>
                <a:cs typeface="Trebuchet MS"/>
              </a:rPr>
              <a:t> </a:t>
            </a:r>
            <a:r>
              <a:rPr sz="3800" spc="40" dirty="0">
                <a:latin typeface="Trebuchet MS"/>
                <a:cs typeface="Trebuchet MS"/>
              </a:rPr>
              <a:t>lygiagrečiai.</a:t>
            </a:r>
            <a:endParaRPr sz="3800">
              <a:latin typeface="Trebuchet MS"/>
              <a:cs typeface="Trebuchet MS"/>
            </a:endParaRPr>
          </a:p>
        </p:txBody>
      </p:sp>
      <p:sp>
        <p:nvSpPr>
          <p:cNvPr id="8" name="object 8"/>
          <p:cNvSpPr/>
          <p:nvPr/>
        </p:nvSpPr>
        <p:spPr>
          <a:xfrm>
            <a:off x="3994833" y="254757"/>
            <a:ext cx="9534525" cy="2919730"/>
          </a:xfrm>
          <a:custGeom>
            <a:avLst/>
            <a:gdLst/>
            <a:ahLst/>
            <a:cxnLst/>
            <a:rect l="l" t="t" r="r" b="b"/>
            <a:pathLst>
              <a:path w="9534525" h="2919730">
                <a:moveTo>
                  <a:pt x="9298209" y="2919484"/>
                </a:moveTo>
                <a:lnTo>
                  <a:pt x="238124" y="2919484"/>
                </a:lnTo>
                <a:lnTo>
                  <a:pt x="191452" y="2914866"/>
                </a:lnTo>
                <a:lnTo>
                  <a:pt x="146998" y="2901358"/>
                </a:lnTo>
                <a:lnTo>
                  <a:pt x="106013" y="2879476"/>
                </a:lnTo>
                <a:lnTo>
                  <a:pt x="69745" y="2849739"/>
                </a:lnTo>
                <a:lnTo>
                  <a:pt x="40007" y="2813471"/>
                </a:lnTo>
                <a:lnTo>
                  <a:pt x="18126" y="2772486"/>
                </a:lnTo>
                <a:lnTo>
                  <a:pt x="4617" y="2728032"/>
                </a:lnTo>
                <a:lnTo>
                  <a:pt x="0" y="2681359"/>
                </a:lnTo>
                <a:lnTo>
                  <a:pt x="0" y="238124"/>
                </a:lnTo>
                <a:lnTo>
                  <a:pt x="4617" y="191451"/>
                </a:lnTo>
                <a:lnTo>
                  <a:pt x="18126" y="146997"/>
                </a:lnTo>
                <a:lnTo>
                  <a:pt x="40007" y="106012"/>
                </a:lnTo>
                <a:lnTo>
                  <a:pt x="69745" y="69744"/>
                </a:lnTo>
                <a:lnTo>
                  <a:pt x="106013" y="40006"/>
                </a:lnTo>
                <a:lnTo>
                  <a:pt x="146998" y="18125"/>
                </a:lnTo>
                <a:lnTo>
                  <a:pt x="191452" y="4616"/>
                </a:lnTo>
                <a:lnTo>
                  <a:pt x="238116" y="0"/>
                </a:lnTo>
                <a:lnTo>
                  <a:pt x="9298217" y="0"/>
                </a:lnTo>
                <a:lnTo>
                  <a:pt x="9344881" y="4616"/>
                </a:lnTo>
                <a:lnTo>
                  <a:pt x="9389335" y="18125"/>
                </a:lnTo>
                <a:lnTo>
                  <a:pt x="9430320" y="40006"/>
                </a:lnTo>
                <a:lnTo>
                  <a:pt x="9466589" y="69744"/>
                </a:lnTo>
                <a:lnTo>
                  <a:pt x="9496326" y="106012"/>
                </a:lnTo>
                <a:lnTo>
                  <a:pt x="9518208" y="146997"/>
                </a:lnTo>
                <a:lnTo>
                  <a:pt x="9531716" y="191451"/>
                </a:lnTo>
                <a:lnTo>
                  <a:pt x="9533943" y="213961"/>
                </a:lnTo>
                <a:lnTo>
                  <a:pt x="9533943" y="2705522"/>
                </a:lnTo>
                <a:lnTo>
                  <a:pt x="9518208" y="2772486"/>
                </a:lnTo>
                <a:lnTo>
                  <a:pt x="9496326" y="2813471"/>
                </a:lnTo>
                <a:lnTo>
                  <a:pt x="9466589" y="2849739"/>
                </a:lnTo>
                <a:lnTo>
                  <a:pt x="9430320" y="2879476"/>
                </a:lnTo>
                <a:lnTo>
                  <a:pt x="9389335" y="2901358"/>
                </a:lnTo>
                <a:lnTo>
                  <a:pt x="9344881" y="2914866"/>
                </a:lnTo>
                <a:lnTo>
                  <a:pt x="9298209" y="2919484"/>
                </a:lnTo>
                <a:close/>
              </a:path>
            </a:pathLst>
          </a:custGeom>
          <a:solidFill>
            <a:srgbClr val="8BAED3"/>
          </a:solidFill>
        </p:spPr>
        <p:txBody>
          <a:bodyPr wrap="square" lIns="0" tIns="0" rIns="0" bIns="0" rtlCol="0"/>
          <a:lstStyle/>
          <a:p>
            <a:endParaRPr/>
          </a:p>
        </p:txBody>
      </p:sp>
      <p:sp>
        <p:nvSpPr>
          <p:cNvPr id="9" name="object 9"/>
          <p:cNvSpPr txBox="1">
            <a:spLocks noGrp="1"/>
          </p:cNvSpPr>
          <p:nvPr>
            <p:ph type="title"/>
          </p:nvPr>
        </p:nvSpPr>
        <p:spPr>
          <a:xfrm>
            <a:off x="5420110" y="675120"/>
            <a:ext cx="6685915" cy="1930400"/>
          </a:xfrm>
          <a:prstGeom prst="rect">
            <a:avLst/>
          </a:prstGeom>
        </p:spPr>
        <p:txBody>
          <a:bodyPr vert="horz" wrap="square" lIns="0" tIns="12065" rIns="0" bIns="0" rtlCol="0">
            <a:spAutoFit/>
          </a:bodyPr>
          <a:lstStyle/>
          <a:p>
            <a:pPr marL="1546860" marR="5080" indent="-1534795">
              <a:lnSpc>
                <a:spcPct val="107800"/>
              </a:lnSpc>
              <a:spcBef>
                <a:spcPts val="95"/>
              </a:spcBef>
            </a:pPr>
            <a:r>
              <a:rPr sz="5800" spc="-5" dirty="0">
                <a:latin typeface="Trebuchet MS"/>
                <a:cs typeface="Trebuchet MS"/>
              </a:rPr>
              <a:t>Į</a:t>
            </a:r>
            <a:r>
              <a:rPr sz="5800" spc="-50" dirty="0">
                <a:latin typeface="Trebuchet MS"/>
                <a:cs typeface="Trebuchet MS"/>
              </a:rPr>
              <a:t>t</a:t>
            </a:r>
            <a:r>
              <a:rPr sz="5800" spc="270" dirty="0">
                <a:latin typeface="Trebuchet MS"/>
                <a:cs typeface="Trebuchet MS"/>
              </a:rPr>
              <a:t>a</a:t>
            </a:r>
            <a:r>
              <a:rPr sz="5800" spc="295" dirty="0">
                <a:latin typeface="Trebuchet MS"/>
                <a:cs typeface="Trebuchet MS"/>
              </a:rPr>
              <a:t>m</a:t>
            </a:r>
            <a:r>
              <a:rPr sz="5800" spc="280" dirty="0">
                <a:latin typeface="Trebuchet MS"/>
                <a:cs typeface="Trebuchet MS"/>
              </a:rPr>
              <a:t>p</a:t>
            </a:r>
            <a:r>
              <a:rPr sz="5800" spc="270" dirty="0">
                <a:latin typeface="Trebuchet MS"/>
                <a:cs typeface="Trebuchet MS"/>
              </a:rPr>
              <a:t>o</a:t>
            </a:r>
            <a:r>
              <a:rPr sz="5800" spc="760" dirty="0">
                <a:latin typeface="Trebuchet MS"/>
                <a:cs typeface="Trebuchet MS"/>
              </a:rPr>
              <a:t>s</a:t>
            </a:r>
            <a:r>
              <a:rPr sz="5800" spc="-405" dirty="0">
                <a:latin typeface="Trebuchet MS"/>
                <a:cs typeface="Trebuchet MS"/>
              </a:rPr>
              <a:t> </a:t>
            </a:r>
            <a:r>
              <a:rPr sz="5800" spc="295" dirty="0">
                <a:latin typeface="Trebuchet MS"/>
                <a:cs typeface="Trebuchet MS"/>
              </a:rPr>
              <a:t>m</a:t>
            </a:r>
            <a:r>
              <a:rPr sz="5800" spc="270" dirty="0">
                <a:latin typeface="Trebuchet MS"/>
                <a:cs typeface="Trebuchet MS"/>
              </a:rPr>
              <a:t>a</a:t>
            </a:r>
            <a:r>
              <a:rPr sz="5800" spc="-50" dirty="0">
                <a:latin typeface="Trebuchet MS"/>
                <a:cs typeface="Trebuchet MS"/>
              </a:rPr>
              <a:t>t</a:t>
            </a:r>
            <a:r>
              <a:rPr sz="5800" spc="270" dirty="0">
                <a:latin typeface="Trebuchet MS"/>
                <a:cs typeface="Trebuchet MS"/>
              </a:rPr>
              <a:t>a</a:t>
            </a:r>
            <a:r>
              <a:rPr sz="5800" spc="330" dirty="0">
                <a:latin typeface="Trebuchet MS"/>
                <a:cs typeface="Trebuchet MS"/>
              </a:rPr>
              <a:t>v</a:t>
            </a:r>
            <a:r>
              <a:rPr sz="5800" spc="-155" dirty="0">
                <a:latin typeface="Trebuchet MS"/>
                <a:cs typeface="Trebuchet MS"/>
              </a:rPr>
              <a:t>i</a:t>
            </a:r>
            <a:r>
              <a:rPr sz="5800" spc="295" dirty="0">
                <a:latin typeface="Trebuchet MS"/>
                <a:cs typeface="Trebuchet MS"/>
              </a:rPr>
              <a:t>m</a:t>
            </a:r>
            <a:r>
              <a:rPr sz="5800" spc="190" dirty="0">
                <a:latin typeface="Trebuchet MS"/>
                <a:cs typeface="Trebuchet MS"/>
              </a:rPr>
              <a:t>o  </a:t>
            </a:r>
            <a:r>
              <a:rPr sz="5800" spc="210" dirty="0">
                <a:latin typeface="Trebuchet MS"/>
                <a:cs typeface="Trebuchet MS"/>
              </a:rPr>
              <a:t>prietaisas</a:t>
            </a:r>
            <a:endParaRPr sz="5800">
              <a:latin typeface="Trebuchet MS"/>
              <a:cs typeface="Trebuchet MS"/>
            </a:endParaRPr>
          </a:p>
        </p:txBody>
      </p:sp>
      <p:grpSp>
        <p:nvGrpSpPr>
          <p:cNvPr id="10" name="object 10"/>
          <p:cNvGrpSpPr/>
          <p:nvPr/>
        </p:nvGrpSpPr>
        <p:grpSpPr>
          <a:xfrm>
            <a:off x="11565073" y="2539271"/>
            <a:ext cx="6249035" cy="6290945"/>
            <a:chOff x="11565073" y="2539271"/>
            <a:chExt cx="6249035" cy="6290945"/>
          </a:xfrm>
        </p:grpSpPr>
        <p:pic>
          <p:nvPicPr>
            <p:cNvPr id="11" name="object 11"/>
            <p:cNvPicPr/>
            <p:nvPr/>
          </p:nvPicPr>
          <p:blipFill>
            <a:blip r:embed="rId2" cstate="print"/>
            <a:stretch>
              <a:fillRect/>
            </a:stretch>
          </p:blipFill>
          <p:spPr>
            <a:xfrm>
              <a:off x="11565073" y="3448163"/>
              <a:ext cx="5381624" cy="5381624"/>
            </a:xfrm>
            <a:prstGeom prst="rect">
              <a:avLst/>
            </a:prstGeom>
          </p:spPr>
        </p:pic>
        <p:sp>
          <p:nvSpPr>
            <p:cNvPr id="12" name="object 12"/>
            <p:cNvSpPr/>
            <p:nvPr/>
          </p:nvSpPr>
          <p:spPr>
            <a:xfrm>
              <a:off x="13026862" y="2539271"/>
              <a:ext cx="4787265" cy="1270000"/>
            </a:xfrm>
            <a:custGeom>
              <a:avLst/>
              <a:gdLst/>
              <a:ahLst/>
              <a:cxnLst/>
              <a:rect l="l" t="t" r="r" b="b"/>
              <a:pathLst>
                <a:path w="4787265" h="1270000">
                  <a:moveTo>
                    <a:pt x="4550253" y="1269940"/>
                  </a:moveTo>
                  <a:lnTo>
                    <a:pt x="238125" y="1269940"/>
                  </a:lnTo>
                  <a:lnTo>
                    <a:pt x="191452" y="1265323"/>
                  </a:lnTo>
                  <a:lnTo>
                    <a:pt x="146998" y="1251814"/>
                  </a:lnTo>
                  <a:lnTo>
                    <a:pt x="106013" y="1229933"/>
                  </a:lnTo>
                  <a:lnTo>
                    <a:pt x="69745" y="1200195"/>
                  </a:lnTo>
                  <a:lnTo>
                    <a:pt x="40007" y="1163927"/>
                  </a:lnTo>
                  <a:lnTo>
                    <a:pt x="18126" y="1122942"/>
                  </a:lnTo>
                  <a:lnTo>
                    <a:pt x="4617" y="1078488"/>
                  </a:lnTo>
                  <a:lnTo>
                    <a:pt x="0" y="1031815"/>
                  </a:lnTo>
                  <a:lnTo>
                    <a:pt x="0" y="238124"/>
                  </a:lnTo>
                  <a:lnTo>
                    <a:pt x="4617" y="191451"/>
                  </a:lnTo>
                  <a:lnTo>
                    <a:pt x="18126" y="146998"/>
                  </a:lnTo>
                  <a:lnTo>
                    <a:pt x="40007" y="106012"/>
                  </a:lnTo>
                  <a:lnTo>
                    <a:pt x="69745" y="69744"/>
                  </a:lnTo>
                  <a:lnTo>
                    <a:pt x="106013" y="40007"/>
                  </a:lnTo>
                  <a:lnTo>
                    <a:pt x="146998" y="18125"/>
                  </a:lnTo>
                  <a:lnTo>
                    <a:pt x="191452" y="4617"/>
                  </a:lnTo>
                  <a:lnTo>
                    <a:pt x="238122" y="0"/>
                  </a:lnTo>
                  <a:lnTo>
                    <a:pt x="4550256" y="0"/>
                  </a:lnTo>
                  <a:lnTo>
                    <a:pt x="4596926" y="4617"/>
                  </a:lnTo>
                  <a:lnTo>
                    <a:pt x="4641379" y="18125"/>
                  </a:lnTo>
                  <a:lnTo>
                    <a:pt x="4682365" y="40007"/>
                  </a:lnTo>
                  <a:lnTo>
                    <a:pt x="4718633" y="69744"/>
                  </a:lnTo>
                  <a:lnTo>
                    <a:pt x="4748370" y="106012"/>
                  </a:lnTo>
                  <a:lnTo>
                    <a:pt x="4770252" y="146998"/>
                  </a:lnTo>
                  <a:lnTo>
                    <a:pt x="4783760" y="191451"/>
                  </a:lnTo>
                  <a:lnTo>
                    <a:pt x="4787080" y="225007"/>
                  </a:lnTo>
                  <a:lnTo>
                    <a:pt x="4787080" y="1044933"/>
                  </a:lnTo>
                  <a:lnTo>
                    <a:pt x="4770252" y="1122942"/>
                  </a:lnTo>
                  <a:lnTo>
                    <a:pt x="4748370" y="1163927"/>
                  </a:lnTo>
                  <a:lnTo>
                    <a:pt x="4718633" y="1200195"/>
                  </a:lnTo>
                  <a:lnTo>
                    <a:pt x="4682365" y="1229933"/>
                  </a:lnTo>
                  <a:lnTo>
                    <a:pt x="4641379" y="1251814"/>
                  </a:lnTo>
                  <a:lnTo>
                    <a:pt x="4596926" y="1265323"/>
                  </a:lnTo>
                  <a:lnTo>
                    <a:pt x="4550253" y="1269940"/>
                  </a:lnTo>
                  <a:close/>
                </a:path>
              </a:pathLst>
            </a:custGeom>
            <a:solidFill>
              <a:srgbClr val="000000"/>
            </a:solidFill>
          </p:spPr>
          <p:txBody>
            <a:bodyPr wrap="square" lIns="0" tIns="0" rIns="0" bIns="0" rtlCol="0"/>
            <a:lstStyle/>
            <a:p>
              <a:endParaRPr/>
            </a:p>
          </p:txBody>
        </p:sp>
      </p:grpSp>
      <p:sp>
        <p:nvSpPr>
          <p:cNvPr id="13" name="object 13"/>
          <p:cNvSpPr txBox="1"/>
          <p:nvPr/>
        </p:nvSpPr>
        <p:spPr>
          <a:xfrm>
            <a:off x="13735084" y="2774317"/>
            <a:ext cx="3371850" cy="756920"/>
          </a:xfrm>
          <a:prstGeom prst="rect">
            <a:avLst/>
          </a:prstGeom>
        </p:spPr>
        <p:txBody>
          <a:bodyPr vert="horz" wrap="square" lIns="0" tIns="12700" rIns="0" bIns="0" rtlCol="0">
            <a:spAutoFit/>
          </a:bodyPr>
          <a:lstStyle/>
          <a:p>
            <a:pPr marL="12700">
              <a:lnSpc>
                <a:spcPct val="100000"/>
              </a:lnSpc>
              <a:spcBef>
                <a:spcPts val="100"/>
              </a:spcBef>
            </a:pPr>
            <a:r>
              <a:rPr sz="4800" b="1" spc="180" dirty="0">
                <a:solidFill>
                  <a:srgbClr val="FFFFFF"/>
                </a:solidFill>
                <a:latin typeface="Trebuchet MS"/>
                <a:cs typeface="Trebuchet MS"/>
              </a:rPr>
              <a:t>Voltmetras</a:t>
            </a:r>
            <a:endParaRPr sz="4800">
              <a:latin typeface="Trebuchet MS"/>
              <a:cs typeface="Trebuchet MS"/>
            </a:endParaRPr>
          </a:p>
        </p:txBody>
      </p:sp>
      <p:pic>
        <p:nvPicPr>
          <p:cNvPr id="14" name="object 14"/>
          <p:cNvPicPr/>
          <p:nvPr/>
        </p:nvPicPr>
        <p:blipFill>
          <a:blip r:embed="rId3" cstate="print"/>
          <a:stretch>
            <a:fillRect/>
          </a:stretch>
        </p:blipFill>
        <p:spPr>
          <a:xfrm>
            <a:off x="2" y="8028549"/>
            <a:ext cx="3378800" cy="2255268"/>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143000" y="1310950"/>
            <a:ext cx="15988030" cy="7947659"/>
            <a:chOff x="1143000" y="1310950"/>
            <a:chExt cx="15988030" cy="7947659"/>
          </a:xfrm>
        </p:grpSpPr>
        <p:sp>
          <p:nvSpPr>
            <p:cNvPr id="3" name="object 3"/>
            <p:cNvSpPr/>
            <p:nvPr/>
          </p:nvSpPr>
          <p:spPr>
            <a:xfrm>
              <a:off x="1143000" y="1310950"/>
              <a:ext cx="15988030" cy="7947659"/>
            </a:xfrm>
            <a:custGeom>
              <a:avLst/>
              <a:gdLst/>
              <a:ahLst/>
              <a:cxnLst/>
              <a:rect l="l" t="t" r="r" b="b"/>
              <a:pathLst>
                <a:path w="15988030" h="7947659">
                  <a:moveTo>
                    <a:pt x="15763884" y="7947347"/>
                  </a:moveTo>
                  <a:lnTo>
                    <a:pt x="238114" y="7947347"/>
                  </a:lnTo>
                  <a:lnTo>
                    <a:pt x="191452" y="7942731"/>
                  </a:lnTo>
                  <a:lnTo>
                    <a:pt x="146998" y="7929222"/>
                  </a:lnTo>
                  <a:lnTo>
                    <a:pt x="106013" y="7907341"/>
                  </a:lnTo>
                  <a:lnTo>
                    <a:pt x="69745" y="7877603"/>
                  </a:lnTo>
                  <a:lnTo>
                    <a:pt x="40007" y="7841335"/>
                  </a:lnTo>
                  <a:lnTo>
                    <a:pt x="18126" y="7800349"/>
                  </a:lnTo>
                  <a:lnTo>
                    <a:pt x="4617" y="7755896"/>
                  </a:lnTo>
                  <a:lnTo>
                    <a:pt x="0" y="7709224"/>
                  </a:lnTo>
                  <a:lnTo>
                    <a:pt x="0" y="238124"/>
                  </a:lnTo>
                  <a:lnTo>
                    <a:pt x="4617" y="191452"/>
                  </a:lnTo>
                  <a:lnTo>
                    <a:pt x="18126" y="146998"/>
                  </a:lnTo>
                  <a:lnTo>
                    <a:pt x="40007" y="106013"/>
                  </a:lnTo>
                  <a:lnTo>
                    <a:pt x="69745" y="69745"/>
                  </a:lnTo>
                  <a:lnTo>
                    <a:pt x="106013" y="40007"/>
                  </a:lnTo>
                  <a:lnTo>
                    <a:pt x="146998" y="18126"/>
                  </a:lnTo>
                  <a:lnTo>
                    <a:pt x="191452" y="4617"/>
                  </a:lnTo>
                  <a:lnTo>
                    <a:pt x="238124" y="0"/>
                  </a:lnTo>
                  <a:lnTo>
                    <a:pt x="15763874" y="0"/>
                  </a:lnTo>
                  <a:lnTo>
                    <a:pt x="15810546" y="4617"/>
                  </a:lnTo>
                  <a:lnTo>
                    <a:pt x="15855000" y="18126"/>
                  </a:lnTo>
                  <a:lnTo>
                    <a:pt x="15895985" y="40007"/>
                  </a:lnTo>
                  <a:lnTo>
                    <a:pt x="15932254" y="69745"/>
                  </a:lnTo>
                  <a:lnTo>
                    <a:pt x="15961991" y="106013"/>
                  </a:lnTo>
                  <a:lnTo>
                    <a:pt x="15983872" y="146998"/>
                  </a:lnTo>
                  <a:lnTo>
                    <a:pt x="15987829" y="160018"/>
                  </a:lnTo>
                  <a:lnTo>
                    <a:pt x="15987829" y="7787329"/>
                  </a:lnTo>
                  <a:lnTo>
                    <a:pt x="15961991" y="7841335"/>
                  </a:lnTo>
                  <a:lnTo>
                    <a:pt x="15932254" y="7877603"/>
                  </a:lnTo>
                  <a:lnTo>
                    <a:pt x="15895985" y="7907341"/>
                  </a:lnTo>
                  <a:lnTo>
                    <a:pt x="15855000" y="7929222"/>
                  </a:lnTo>
                  <a:lnTo>
                    <a:pt x="15810546" y="7942731"/>
                  </a:lnTo>
                  <a:lnTo>
                    <a:pt x="15763884" y="7947347"/>
                  </a:lnTo>
                  <a:close/>
                </a:path>
              </a:pathLst>
            </a:custGeom>
            <a:solidFill>
              <a:srgbClr val="374666"/>
            </a:solidFill>
          </p:spPr>
          <p:txBody>
            <a:bodyPr wrap="square" lIns="0" tIns="0" rIns="0" bIns="0" rtlCol="0"/>
            <a:lstStyle/>
            <a:p>
              <a:endParaRPr/>
            </a:p>
          </p:txBody>
        </p:sp>
        <p:sp>
          <p:nvSpPr>
            <p:cNvPr id="4" name="object 4"/>
            <p:cNvSpPr/>
            <p:nvPr/>
          </p:nvSpPr>
          <p:spPr>
            <a:xfrm>
              <a:off x="6858000" y="2000250"/>
              <a:ext cx="9525000" cy="3340735"/>
            </a:xfrm>
            <a:custGeom>
              <a:avLst/>
              <a:gdLst/>
              <a:ahLst/>
              <a:cxnLst/>
              <a:rect l="l" t="t" r="r" b="b"/>
              <a:pathLst>
                <a:path w="9525000" h="3340735">
                  <a:moveTo>
                    <a:pt x="9286874" y="3340535"/>
                  </a:moveTo>
                  <a:lnTo>
                    <a:pt x="238124" y="3340535"/>
                  </a:lnTo>
                  <a:lnTo>
                    <a:pt x="190134" y="3335697"/>
                  </a:lnTo>
                  <a:lnTo>
                    <a:pt x="145436" y="3321822"/>
                  </a:lnTo>
                  <a:lnTo>
                    <a:pt x="104987" y="3299867"/>
                  </a:lnTo>
                  <a:lnTo>
                    <a:pt x="69745" y="3270790"/>
                  </a:lnTo>
                  <a:lnTo>
                    <a:pt x="40668" y="3235548"/>
                  </a:lnTo>
                  <a:lnTo>
                    <a:pt x="18713" y="3195099"/>
                  </a:lnTo>
                  <a:lnTo>
                    <a:pt x="4837" y="3150400"/>
                  </a:lnTo>
                  <a:lnTo>
                    <a:pt x="0" y="3102410"/>
                  </a:lnTo>
                  <a:lnTo>
                    <a:pt x="0" y="238124"/>
                  </a:lnTo>
                  <a:lnTo>
                    <a:pt x="4837" y="190134"/>
                  </a:lnTo>
                  <a:lnTo>
                    <a:pt x="18713" y="145435"/>
                  </a:lnTo>
                  <a:lnTo>
                    <a:pt x="40668" y="104986"/>
                  </a:lnTo>
                  <a:lnTo>
                    <a:pt x="69745" y="69745"/>
                  </a:lnTo>
                  <a:lnTo>
                    <a:pt x="104987" y="40667"/>
                  </a:lnTo>
                  <a:lnTo>
                    <a:pt x="145436" y="18712"/>
                  </a:lnTo>
                  <a:lnTo>
                    <a:pt x="190134" y="4837"/>
                  </a:lnTo>
                  <a:lnTo>
                    <a:pt x="238123" y="0"/>
                  </a:lnTo>
                  <a:lnTo>
                    <a:pt x="9286875" y="0"/>
                  </a:lnTo>
                  <a:lnTo>
                    <a:pt x="9334865" y="4837"/>
                  </a:lnTo>
                  <a:lnTo>
                    <a:pt x="9379563" y="18712"/>
                  </a:lnTo>
                  <a:lnTo>
                    <a:pt x="9420012" y="40667"/>
                  </a:lnTo>
                  <a:lnTo>
                    <a:pt x="9455254" y="69745"/>
                  </a:lnTo>
                  <a:lnTo>
                    <a:pt x="9484331" y="104986"/>
                  </a:lnTo>
                  <a:lnTo>
                    <a:pt x="9506286" y="145435"/>
                  </a:lnTo>
                  <a:lnTo>
                    <a:pt x="9520161" y="190134"/>
                  </a:lnTo>
                  <a:lnTo>
                    <a:pt x="9524999" y="238124"/>
                  </a:lnTo>
                  <a:lnTo>
                    <a:pt x="9524999" y="3102410"/>
                  </a:lnTo>
                  <a:lnTo>
                    <a:pt x="9520161" y="3150400"/>
                  </a:lnTo>
                  <a:lnTo>
                    <a:pt x="9506286" y="3195099"/>
                  </a:lnTo>
                  <a:lnTo>
                    <a:pt x="9484331" y="3235548"/>
                  </a:lnTo>
                  <a:lnTo>
                    <a:pt x="9455254" y="3270790"/>
                  </a:lnTo>
                  <a:lnTo>
                    <a:pt x="9420012" y="3299867"/>
                  </a:lnTo>
                  <a:lnTo>
                    <a:pt x="9379563" y="3321822"/>
                  </a:lnTo>
                  <a:lnTo>
                    <a:pt x="9334865" y="3335697"/>
                  </a:lnTo>
                  <a:lnTo>
                    <a:pt x="9286874" y="3340535"/>
                  </a:lnTo>
                  <a:close/>
                </a:path>
              </a:pathLst>
            </a:custGeom>
            <a:solidFill>
              <a:srgbClr val="FFFFFF"/>
            </a:solidFill>
          </p:spPr>
          <p:txBody>
            <a:bodyPr wrap="square" lIns="0" tIns="0" rIns="0" bIns="0" rtlCol="0"/>
            <a:lstStyle/>
            <a:p>
              <a:endParaRPr/>
            </a:p>
          </p:txBody>
        </p:sp>
      </p:grpSp>
      <p:sp>
        <p:nvSpPr>
          <p:cNvPr id="5" name="object 5"/>
          <p:cNvSpPr txBox="1"/>
          <p:nvPr/>
        </p:nvSpPr>
        <p:spPr>
          <a:xfrm>
            <a:off x="11556304" y="3467258"/>
            <a:ext cx="128905" cy="398780"/>
          </a:xfrm>
          <a:prstGeom prst="rect">
            <a:avLst/>
          </a:prstGeom>
        </p:spPr>
        <p:txBody>
          <a:bodyPr vert="horz" wrap="square" lIns="0" tIns="12065" rIns="0" bIns="0" rtlCol="0">
            <a:spAutoFit/>
          </a:bodyPr>
          <a:lstStyle/>
          <a:p>
            <a:pPr marL="12700">
              <a:lnSpc>
                <a:spcPct val="100000"/>
              </a:lnSpc>
              <a:spcBef>
                <a:spcPts val="95"/>
              </a:spcBef>
            </a:pPr>
            <a:r>
              <a:rPr sz="2450" b="1" spc="125" dirty="0">
                <a:latin typeface="Trebuchet MS"/>
                <a:cs typeface="Trebuchet MS"/>
              </a:rPr>
              <a:t>I</a:t>
            </a:r>
            <a:endParaRPr sz="2450">
              <a:latin typeface="Trebuchet MS"/>
              <a:cs typeface="Trebuchet MS"/>
            </a:endParaRPr>
          </a:p>
        </p:txBody>
      </p:sp>
      <p:sp>
        <p:nvSpPr>
          <p:cNvPr id="6" name="object 6"/>
          <p:cNvSpPr/>
          <p:nvPr/>
        </p:nvSpPr>
        <p:spPr>
          <a:xfrm>
            <a:off x="1943100" y="2177666"/>
            <a:ext cx="4572000" cy="2095500"/>
          </a:xfrm>
          <a:custGeom>
            <a:avLst/>
            <a:gdLst/>
            <a:ahLst/>
            <a:cxnLst/>
            <a:rect l="l" t="t" r="r" b="b"/>
            <a:pathLst>
              <a:path w="4572000" h="2095500">
                <a:moveTo>
                  <a:pt x="4333874" y="2095499"/>
                </a:moveTo>
                <a:lnTo>
                  <a:pt x="238124" y="2095499"/>
                </a:lnTo>
                <a:lnTo>
                  <a:pt x="191452" y="2090882"/>
                </a:lnTo>
                <a:lnTo>
                  <a:pt x="146998" y="2077373"/>
                </a:lnTo>
                <a:lnTo>
                  <a:pt x="106012" y="2055492"/>
                </a:lnTo>
                <a:lnTo>
                  <a:pt x="69745" y="2025754"/>
                </a:lnTo>
                <a:lnTo>
                  <a:pt x="40007" y="1989486"/>
                </a:lnTo>
                <a:lnTo>
                  <a:pt x="18126" y="1948501"/>
                </a:lnTo>
                <a:lnTo>
                  <a:pt x="4617" y="1904047"/>
                </a:lnTo>
                <a:lnTo>
                  <a:pt x="0" y="1857375"/>
                </a:lnTo>
                <a:lnTo>
                  <a:pt x="0" y="238123"/>
                </a:lnTo>
                <a:lnTo>
                  <a:pt x="4617" y="191452"/>
                </a:lnTo>
                <a:lnTo>
                  <a:pt x="18126" y="146998"/>
                </a:lnTo>
                <a:lnTo>
                  <a:pt x="40007" y="106013"/>
                </a:lnTo>
                <a:lnTo>
                  <a:pt x="69745" y="69745"/>
                </a:lnTo>
                <a:lnTo>
                  <a:pt x="106012" y="40007"/>
                </a:lnTo>
                <a:lnTo>
                  <a:pt x="146998" y="18126"/>
                </a:lnTo>
                <a:lnTo>
                  <a:pt x="191452" y="4617"/>
                </a:lnTo>
                <a:lnTo>
                  <a:pt x="238124" y="0"/>
                </a:lnTo>
                <a:lnTo>
                  <a:pt x="4333874" y="0"/>
                </a:lnTo>
                <a:lnTo>
                  <a:pt x="4380547" y="4617"/>
                </a:lnTo>
                <a:lnTo>
                  <a:pt x="4425000" y="18126"/>
                </a:lnTo>
                <a:lnTo>
                  <a:pt x="4465986" y="40007"/>
                </a:lnTo>
                <a:lnTo>
                  <a:pt x="4502254" y="69745"/>
                </a:lnTo>
                <a:lnTo>
                  <a:pt x="4531991" y="106013"/>
                </a:lnTo>
                <a:lnTo>
                  <a:pt x="4553873" y="146998"/>
                </a:lnTo>
                <a:lnTo>
                  <a:pt x="4567381" y="191452"/>
                </a:lnTo>
                <a:lnTo>
                  <a:pt x="4571999" y="238123"/>
                </a:lnTo>
                <a:lnTo>
                  <a:pt x="4571999" y="1857375"/>
                </a:lnTo>
                <a:lnTo>
                  <a:pt x="4567381" y="1904047"/>
                </a:lnTo>
                <a:lnTo>
                  <a:pt x="4553873" y="1948501"/>
                </a:lnTo>
                <a:lnTo>
                  <a:pt x="4531991" y="1989486"/>
                </a:lnTo>
                <a:lnTo>
                  <a:pt x="4502254" y="2025754"/>
                </a:lnTo>
                <a:lnTo>
                  <a:pt x="4465986" y="2055492"/>
                </a:lnTo>
                <a:lnTo>
                  <a:pt x="4425000" y="2077373"/>
                </a:lnTo>
                <a:lnTo>
                  <a:pt x="4380547" y="2090882"/>
                </a:lnTo>
                <a:lnTo>
                  <a:pt x="4333874" y="2095499"/>
                </a:lnTo>
                <a:close/>
              </a:path>
            </a:pathLst>
          </a:custGeom>
          <a:solidFill>
            <a:srgbClr val="F1C748"/>
          </a:solidFill>
        </p:spPr>
        <p:txBody>
          <a:bodyPr wrap="square" lIns="0" tIns="0" rIns="0" bIns="0" rtlCol="0"/>
          <a:lstStyle/>
          <a:p>
            <a:endParaRPr/>
          </a:p>
        </p:txBody>
      </p:sp>
      <p:sp>
        <p:nvSpPr>
          <p:cNvPr id="7" name="object 7"/>
          <p:cNvSpPr txBox="1">
            <a:spLocks noGrp="1"/>
          </p:cNvSpPr>
          <p:nvPr>
            <p:ph type="title"/>
          </p:nvPr>
        </p:nvSpPr>
        <p:spPr>
          <a:xfrm>
            <a:off x="3286819" y="2739704"/>
            <a:ext cx="1884680" cy="787400"/>
          </a:xfrm>
          <a:prstGeom prst="rect">
            <a:avLst/>
          </a:prstGeom>
        </p:spPr>
        <p:txBody>
          <a:bodyPr vert="horz" wrap="square" lIns="0" tIns="12700" rIns="0" bIns="0" rtlCol="0">
            <a:spAutoFit/>
          </a:bodyPr>
          <a:lstStyle/>
          <a:p>
            <a:pPr marL="12700">
              <a:lnSpc>
                <a:spcPct val="100000"/>
              </a:lnSpc>
              <a:spcBef>
                <a:spcPts val="100"/>
              </a:spcBef>
            </a:pPr>
            <a:r>
              <a:rPr sz="5000" spc="260" dirty="0"/>
              <a:t>V</a:t>
            </a:r>
            <a:r>
              <a:rPr sz="5000" spc="265" dirty="0"/>
              <a:t>a</a:t>
            </a:r>
            <a:r>
              <a:rPr sz="5000" spc="575" dirty="0"/>
              <a:t>r</a:t>
            </a:r>
            <a:r>
              <a:rPr sz="5000" spc="-105" dirty="0"/>
              <a:t>ž</a:t>
            </a:r>
            <a:r>
              <a:rPr sz="5000" spc="270" dirty="0"/>
              <a:t>a</a:t>
            </a:r>
            <a:endParaRPr sz="5000"/>
          </a:p>
        </p:txBody>
      </p:sp>
      <p:sp>
        <p:nvSpPr>
          <p:cNvPr id="8" name="object 8"/>
          <p:cNvSpPr/>
          <p:nvPr/>
        </p:nvSpPr>
        <p:spPr>
          <a:xfrm>
            <a:off x="1771650" y="4628308"/>
            <a:ext cx="4911090" cy="2359025"/>
          </a:xfrm>
          <a:custGeom>
            <a:avLst/>
            <a:gdLst/>
            <a:ahLst/>
            <a:cxnLst/>
            <a:rect l="l" t="t" r="r" b="b"/>
            <a:pathLst>
              <a:path w="4911090" h="2359025">
                <a:moveTo>
                  <a:pt x="4676774" y="2358776"/>
                </a:moveTo>
                <a:lnTo>
                  <a:pt x="238124" y="2358776"/>
                </a:lnTo>
                <a:lnTo>
                  <a:pt x="191452" y="2354158"/>
                </a:lnTo>
                <a:lnTo>
                  <a:pt x="146998" y="2340650"/>
                </a:lnTo>
                <a:lnTo>
                  <a:pt x="106012" y="2318768"/>
                </a:lnTo>
                <a:lnTo>
                  <a:pt x="69744" y="2289031"/>
                </a:lnTo>
                <a:lnTo>
                  <a:pt x="40007" y="2252763"/>
                </a:lnTo>
                <a:lnTo>
                  <a:pt x="18126" y="2211778"/>
                </a:lnTo>
                <a:lnTo>
                  <a:pt x="4617" y="2167324"/>
                </a:lnTo>
                <a:lnTo>
                  <a:pt x="0" y="2120652"/>
                </a:lnTo>
                <a:lnTo>
                  <a:pt x="0" y="238123"/>
                </a:lnTo>
                <a:lnTo>
                  <a:pt x="4617" y="191452"/>
                </a:lnTo>
                <a:lnTo>
                  <a:pt x="18126" y="146998"/>
                </a:lnTo>
                <a:lnTo>
                  <a:pt x="40007" y="106013"/>
                </a:lnTo>
                <a:lnTo>
                  <a:pt x="69744" y="69745"/>
                </a:lnTo>
                <a:lnTo>
                  <a:pt x="106012" y="40007"/>
                </a:lnTo>
                <a:lnTo>
                  <a:pt x="146998" y="18126"/>
                </a:lnTo>
                <a:lnTo>
                  <a:pt x="191452" y="4617"/>
                </a:lnTo>
                <a:lnTo>
                  <a:pt x="238124" y="0"/>
                </a:lnTo>
                <a:lnTo>
                  <a:pt x="4676774" y="0"/>
                </a:lnTo>
                <a:lnTo>
                  <a:pt x="4723447" y="4617"/>
                </a:lnTo>
                <a:lnTo>
                  <a:pt x="4767900" y="18126"/>
                </a:lnTo>
                <a:lnTo>
                  <a:pt x="4808886" y="40007"/>
                </a:lnTo>
                <a:lnTo>
                  <a:pt x="4845154" y="69745"/>
                </a:lnTo>
                <a:lnTo>
                  <a:pt x="4874891" y="106013"/>
                </a:lnTo>
                <a:lnTo>
                  <a:pt x="4896773" y="146998"/>
                </a:lnTo>
                <a:lnTo>
                  <a:pt x="4910281" y="191452"/>
                </a:lnTo>
                <a:lnTo>
                  <a:pt x="4911046" y="199183"/>
                </a:lnTo>
                <a:lnTo>
                  <a:pt x="4911046" y="2159593"/>
                </a:lnTo>
                <a:lnTo>
                  <a:pt x="4896773" y="2211778"/>
                </a:lnTo>
                <a:lnTo>
                  <a:pt x="4874891" y="2252763"/>
                </a:lnTo>
                <a:lnTo>
                  <a:pt x="4845154" y="2289031"/>
                </a:lnTo>
                <a:lnTo>
                  <a:pt x="4808886" y="2318768"/>
                </a:lnTo>
                <a:lnTo>
                  <a:pt x="4767900" y="2340650"/>
                </a:lnTo>
                <a:lnTo>
                  <a:pt x="4723447" y="2354158"/>
                </a:lnTo>
                <a:lnTo>
                  <a:pt x="4676774" y="2358776"/>
                </a:lnTo>
                <a:close/>
              </a:path>
            </a:pathLst>
          </a:custGeom>
          <a:solidFill>
            <a:srgbClr val="F1C748"/>
          </a:solidFill>
        </p:spPr>
        <p:txBody>
          <a:bodyPr wrap="square" lIns="0" tIns="0" rIns="0" bIns="0" rtlCol="0"/>
          <a:lstStyle/>
          <a:p>
            <a:endParaRPr/>
          </a:p>
        </p:txBody>
      </p:sp>
      <p:sp>
        <p:nvSpPr>
          <p:cNvPr id="9" name="object 9"/>
          <p:cNvSpPr txBox="1"/>
          <p:nvPr/>
        </p:nvSpPr>
        <p:spPr>
          <a:xfrm>
            <a:off x="2333426" y="5022040"/>
            <a:ext cx="3791585" cy="1549400"/>
          </a:xfrm>
          <a:prstGeom prst="rect">
            <a:avLst/>
          </a:prstGeom>
        </p:spPr>
        <p:txBody>
          <a:bodyPr vert="horz" wrap="square" lIns="0" tIns="12700" rIns="0" bIns="0" rtlCol="0">
            <a:spAutoFit/>
          </a:bodyPr>
          <a:lstStyle/>
          <a:p>
            <a:pPr marL="12700" marR="5080" algn="ctr">
              <a:lnSpc>
                <a:spcPct val="100000"/>
              </a:lnSpc>
              <a:spcBef>
                <a:spcPts val="100"/>
              </a:spcBef>
            </a:pPr>
            <a:r>
              <a:rPr sz="2500" b="1" spc="100" dirty="0">
                <a:latin typeface="Trebuchet MS"/>
                <a:cs typeface="Trebuchet MS"/>
              </a:rPr>
              <a:t>ELEKTRINĖ</a:t>
            </a:r>
            <a:r>
              <a:rPr sz="2500" b="1" spc="-185" dirty="0">
                <a:latin typeface="Trebuchet MS"/>
                <a:cs typeface="Trebuchet MS"/>
              </a:rPr>
              <a:t> </a:t>
            </a:r>
            <a:r>
              <a:rPr sz="2500" b="1" spc="245" dirty="0">
                <a:latin typeface="Trebuchet MS"/>
                <a:cs typeface="Trebuchet MS"/>
              </a:rPr>
              <a:t>VARŽA</a:t>
            </a:r>
            <a:r>
              <a:rPr sz="2500" b="1" spc="-185" dirty="0">
                <a:latin typeface="Trebuchet MS"/>
                <a:cs typeface="Trebuchet MS"/>
              </a:rPr>
              <a:t> </a:t>
            </a:r>
            <a:r>
              <a:rPr sz="2500" b="1" spc="250" dirty="0">
                <a:latin typeface="Trebuchet MS"/>
                <a:cs typeface="Trebuchet MS"/>
              </a:rPr>
              <a:t>-</a:t>
            </a:r>
            <a:r>
              <a:rPr sz="2500" b="1" spc="-185" dirty="0">
                <a:latin typeface="Trebuchet MS"/>
                <a:cs typeface="Trebuchet MS"/>
              </a:rPr>
              <a:t> </a:t>
            </a:r>
            <a:r>
              <a:rPr sz="2500" b="1" spc="140" dirty="0">
                <a:latin typeface="Trebuchet MS"/>
                <a:cs typeface="Trebuchet MS"/>
              </a:rPr>
              <a:t>TAI </a:t>
            </a:r>
            <a:r>
              <a:rPr sz="2500" b="1" spc="-740" dirty="0">
                <a:latin typeface="Trebuchet MS"/>
                <a:cs typeface="Trebuchet MS"/>
              </a:rPr>
              <a:t> </a:t>
            </a:r>
            <a:r>
              <a:rPr sz="2500" b="1" spc="229" dirty="0">
                <a:latin typeface="Trebuchet MS"/>
                <a:cs typeface="Trebuchet MS"/>
              </a:rPr>
              <a:t>MEDŽIAGOS </a:t>
            </a:r>
            <a:r>
              <a:rPr sz="2500" b="1" spc="245" dirty="0">
                <a:latin typeface="Trebuchet MS"/>
                <a:cs typeface="Trebuchet MS"/>
              </a:rPr>
              <a:t>SAVYBĖ </a:t>
            </a:r>
            <a:r>
              <a:rPr sz="2500" b="1" spc="250" dirty="0">
                <a:latin typeface="Trebuchet MS"/>
                <a:cs typeface="Trebuchet MS"/>
              </a:rPr>
              <a:t> </a:t>
            </a:r>
            <a:r>
              <a:rPr sz="2500" b="1" spc="135" dirty="0">
                <a:latin typeface="Trebuchet MS"/>
                <a:cs typeface="Trebuchet MS"/>
              </a:rPr>
              <a:t>PRIEŠINTIS </a:t>
            </a:r>
            <a:r>
              <a:rPr sz="2500" b="1" spc="150" dirty="0">
                <a:latin typeface="Trebuchet MS"/>
                <a:cs typeface="Trebuchet MS"/>
              </a:rPr>
              <a:t>ELEKTROS </a:t>
            </a:r>
            <a:r>
              <a:rPr sz="2500" b="1" spc="155" dirty="0">
                <a:latin typeface="Trebuchet MS"/>
                <a:cs typeface="Trebuchet MS"/>
              </a:rPr>
              <a:t> </a:t>
            </a:r>
            <a:r>
              <a:rPr sz="2500" b="1" spc="125" dirty="0">
                <a:latin typeface="Trebuchet MS"/>
                <a:cs typeface="Trebuchet MS"/>
              </a:rPr>
              <a:t>SROVEI.</a:t>
            </a:r>
            <a:endParaRPr sz="2500">
              <a:latin typeface="Trebuchet MS"/>
              <a:cs typeface="Trebuchet MS"/>
            </a:endParaRPr>
          </a:p>
        </p:txBody>
      </p:sp>
      <p:sp>
        <p:nvSpPr>
          <p:cNvPr id="10" name="object 10"/>
          <p:cNvSpPr/>
          <p:nvPr/>
        </p:nvSpPr>
        <p:spPr>
          <a:xfrm>
            <a:off x="6858000" y="2000250"/>
            <a:ext cx="9525000" cy="3340735"/>
          </a:xfrm>
          <a:custGeom>
            <a:avLst/>
            <a:gdLst/>
            <a:ahLst/>
            <a:cxnLst/>
            <a:rect l="l" t="t" r="r" b="b"/>
            <a:pathLst>
              <a:path w="9525000" h="3340735">
                <a:moveTo>
                  <a:pt x="9286874" y="3340535"/>
                </a:moveTo>
                <a:lnTo>
                  <a:pt x="238124" y="3340535"/>
                </a:lnTo>
                <a:lnTo>
                  <a:pt x="190134" y="3335697"/>
                </a:lnTo>
                <a:lnTo>
                  <a:pt x="145436" y="3321822"/>
                </a:lnTo>
                <a:lnTo>
                  <a:pt x="104987" y="3299867"/>
                </a:lnTo>
                <a:lnTo>
                  <a:pt x="69745" y="3270790"/>
                </a:lnTo>
                <a:lnTo>
                  <a:pt x="40668" y="3235548"/>
                </a:lnTo>
                <a:lnTo>
                  <a:pt x="18713" y="3195099"/>
                </a:lnTo>
                <a:lnTo>
                  <a:pt x="4837" y="3150400"/>
                </a:lnTo>
                <a:lnTo>
                  <a:pt x="0" y="3102410"/>
                </a:lnTo>
                <a:lnTo>
                  <a:pt x="0" y="238124"/>
                </a:lnTo>
                <a:lnTo>
                  <a:pt x="4837" y="190134"/>
                </a:lnTo>
                <a:lnTo>
                  <a:pt x="18713" y="145435"/>
                </a:lnTo>
                <a:lnTo>
                  <a:pt x="40668" y="104986"/>
                </a:lnTo>
                <a:lnTo>
                  <a:pt x="69745" y="69745"/>
                </a:lnTo>
                <a:lnTo>
                  <a:pt x="104987" y="40667"/>
                </a:lnTo>
                <a:lnTo>
                  <a:pt x="145436" y="18712"/>
                </a:lnTo>
                <a:lnTo>
                  <a:pt x="190134" y="4837"/>
                </a:lnTo>
                <a:lnTo>
                  <a:pt x="238123" y="0"/>
                </a:lnTo>
                <a:lnTo>
                  <a:pt x="9286875" y="0"/>
                </a:lnTo>
                <a:lnTo>
                  <a:pt x="9334865" y="4837"/>
                </a:lnTo>
                <a:lnTo>
                  <a:pt x="9379563" y="18712"/>
                </a:lnTo>
                <a:lnTo>
                  <a:pt x="9420012" y="40667"/>
                </a:lnTo>
                <a:lnTo>
                  <a:pt x="9455254" y="69745"/>
                </a:lnTo>
                <a:lnTo>
                  <a:pt x="9484331" y="104986"/>
                </a:lnTo>
                <a:lnTo>
                  <a:pt x="9506286" y="145435"/>
                </a:lnTo>
                <a:lnTo>
                  <a:pt x="9520161" y="190134"/>
                </a:lnTo>
                <a:lnTo>
                  <a:pt x="9524999" y="238124"/>
                </a:lnTo>
                <a:lnTo>
                  <a:pt x="9524999" y="3102410"/>
                </a:lnTo>
                <a:lnTo>
                  <a:pt x="9520161" y="3150400"/>
                </a:lnTo>
                <a:lnTo>
                  <a:pt x="9506286" y="3195099"/>
                </a:lnTo>
                <a:lnTo>
                  <a:pt x="9484331" y="3235548"/>
                </a:lnTo>
                <a:lnTo>
                  <a:pt x="9455254" y="3270790"/>
                </a:lnTo>
                <a:lnTo>
                  <a:pt x="9420012" y="3299867"/>
                </a:lnTo>
                <a:lnTo>
                  <a:pt x="9379563" y="3321822"/>
                </a:lnTo>
                <a:lnTo>
                  <a:pt x="9334865" y="3335697"/>
                </a:lnTo>
                <a:lnTo>
                  <a:pt x="9286874" y="3340535"/>
                </a:lnTo>
                <a:close/>
              </a:path>
            </a:pathLst>
          </a:custGeom>
          <a:solidFill>
            <a:srgbClr val="FFFFFF"/>
          </a:solidFill>
        </p:spPr>
        <p:txBody>
          <a:bodyPr wrap="square" lIns="0" tIns="0" rIns="0" bIns="0" rtlCol="0"/>
          <a:lstStyle/>
          <a:p>
            <a:endParaRPr/>
          </a:p>
        </p:txBody>
      </p:sp>
      <p:sp>
        <p:nvSpPr>
          <p:cNvPr id="11" name="object 11"/>
          <p:cNvSpPr txBox="1"/>
          <p:nvPr/>
        </p:nvSpPr>
        <p:spPr>
          <a:xfrm>
            <a:off x="10301833" y="2968625"/>
            <a:ext cx="2936875" cy="1305560"/>
          </a:xfrm>
          <a:prstGeom prst="rect">
            <a:avLst/>
          </a:prstGeom>
        </p:spPr>
        <p:txBody>
          <a:bodyPr vert="horz" wrap="square" lIns="0" tIns="12700" rIns="0" bIns="0" rtlCol="0">
            <a:spAutoFit/>
          </a:bodyPr>
          <a:lstStyle/>
          <a:p>
            <a:pPr marL="12700">
              <a:lnSpc>
                <a:spcPct val="100000"/>
              </a:lnSpc>
              <a:spcBef>
                <a:spcPts val="100"/>
              </a:spcBef>
            </a:pPr>
            <a:r>
              <a:rPr sz="8400" b="1" spc="380" dirty="0">
                <a:latin typeface="Trebuchet MS"/>
                <a:cs typeface="Trebuchet MS"/>
              </a:rPr>
              <a:t>R</a:t>
            </a:r>
            <a:r>
              <a:rPr sz="8400" b="1" spc="725" dirty="0">
                <a:latin typeface="Trebuchet MS"/>
                <a:cs typeface="Trebuchet MS"/>
              </a:rPr>
              <a:t>=</a:t>
            </a:r>
            <a:r>
              <a:rPr sz="8400" b="1" spc="430" dirty="0">
                <a:latin typeface="Trebuchet MS"/>
                <a:cs typeface="Trebuchet MS"/>
              </a:rPr>
              <a:t>U</a:t>
            </a:r>
            <a:r>
              <a:rPr sz="8400" b="1" spc="-5" dirty="0">
                <a:latin typeface="Trebuchet MS"/>
                <a:cs typeface="Trebuchet MS"/>
              </a:rPr>
              <a:t>/</a:t>
            </a:r>
            <a:r>
              <a:rPr sz="8400" b="1" spc="15" dirty="0">
                <a:latin typeface="Trebuchet MS"/>
                <a:cs typeface="Trebuchet MS"/>
              </a:rPr>
              <a:t>I</a:t>
            </a:r>
            <a:endParaRPr sz="8400">
              <a:latin typeface="Trebuchet MS"/>
              <a:cs typeface="Trebuchet MS"/>
            </a:endParaRPr>
          </a:p>
        </p:txBody>
      </p:sp>
      <p:grpSp>
        <p:nvGrpSpPr>
          <p:cNvPr id="12" name="object 12"/>
          <p:cNvGrpSpPr/>
          <p:nvPr/>
        </p:nvGrpSpPr>
        <p:grpSpPr>
          <a:xfrm>
            <a:off x="0" y="699648"/>
            <a:ext cx="12594590" cy="8277859"/>
            <a:chOff x="0" y="699648"/>
            <a:chExt cx="12594590" cy="8277859"/>
          </a:xfrm>
        </p:grpSpPr>
        <p:pic>
          <p:nvPicPr>
            <p:cNvPr id="13" name="object 13"/>
            <p:cNvPicPr/>
            <p:nvPr/>
          </p:nvPicPr>
          <p:blipFill>
            <a:blip r:embed="rId2" cstate="print"/>
            <a:stretch>
              <a:fillRect/>
            </a:stretch>
          </p:blipFill>
          <p:spPr>
            <a:xfrm>
              <a:off x="0" y="699648"/>
              <a:ext cx="4870483" cy="1929269"/>
            </a:xfrm>
            <a:prstGeom prst="rect">
              <a:avLst/>
            </a:prstGeom>
          </p:spPr>
        </p:pic>
        <p:sp>
          <p:nvSpPr>
            <p:cNvPr id="14" name="object 14"/>
            <p:cNvSpPr/>
            <p:nvPr/>
          </p:nvSpPr>
          <p:spPr>
            <a:xfrm>
              <a:off x="7223397" y="5570972"/>
              <a:ext cx="5371465" cy="3406775"/>
            </a:xfrm>
            <a:custGeom>
              <a:avLst/>
              <a:gdLst/>
              <a:ahLst/>
              <a:cxnLst/>
              <a:rect l="l" t="t" r="r" b="b"/>
              <a:pathLst>
                <a:path w="5371465" h="3406775">
                  <a:moveTo>
                    <a:pt x="5132921" y="3406386"/>
                  </a:moveTo>
                  <a:lnTo>
                    <a:pt x="238121" y="3406386"/>
                  </a:lnTo>
                  <a:lnTo>
                    <a:pt x="190134" y="3401549"/>
                  </a:lnTo>
                  <a:lnTo>
                    <a:pt x="145436" y="3387674"/>
                  </a:lnTo>
                  <a:lnTo>
                    <a:pt x="104987" y="3365719"/>
                  </a:lnTo>
                  <a:lnTo>
                    <a:pt x="69745" y="3336641"/>
                  </a:lnTo>
                  <a:lnTo>
                    <a:pt x="40668" y="3301400"/>
                  </a:lnTo>
                  <a:lnTo>
                    <a:pt x="18713" y="3260951"/>
                  </a:lnTo>
                  <a:lnTo>
                    <a:pt x="4837" y="3216252"/>
                  </a:lnTo>
                  <a:lnTo>
                    <a:pt x="0" y="3168262"/>
                  </a:lnTo>
                  <a:lnTo>
                    <a:pt x="0" y="238125"/>
                  </a:lnTo>
                  <a:lnTo>
                    <a:pt x="4837" y="190134"/>
                  </a:lnTo>
                  <a:lnTo>
                    <a:pt x="18713" y="145436"/>
                  </a:lnTo>
                  <a:lnTo>
                    <a:pt x="40668" y="104987"/>
                  </a:lnTo>
                  <a:lnTo>
                    <a:pt x="69745" y="69745"/>
                  </a:lnTo>
                  <a:lnTo>
                    <a:pt x="104987" y="40668"/>
                  </a:lnTo>
                  <a:lnTo>
                    <a:pt x="145436" y="18713"/>
                  </a:lnTo>
                  <a:lnTo>
                    <a:pt x="190134" y="4837"/>
                  </a:lnTo>
                  <a:lnTo>
                    <a:pt x="238125" y="0"/>
                  </a:lnTo>
                  <a:lnTo>
                    <a:pt x="5132917" y="0"/>
                  </a:lnTo>
                  <a:lnTo>
                    <a:pt x="5180907" y="4837"/>
                  </a:lnTo>
                  <a:lnTo>
                    <a:pt x="5225606" y="18713"/>
                  </a:lnTo>
                  <a:lnTo>
                    <a:pt x="5266055" y="40668"/>
                  </a:lnTo>
                  <a:lnTo>
                    <a:pt x="5301297" y="69745"/>
                  </a:lnTo>
                  <a:lnTo>
                    <a:pt x="5330374" y="104987"/>
                  </a:lnTo>
                  <a:lnTo>
                    <a:pt x="5352329" y="145436"/>
                  </a:lnTo>
                  <a:lnTo>
                    <a:pt x="5366204" y="190134"/>
                  </a:lnTo>
                  <a:lnTo>
                    <a:pt x="5371042" y="238125"/>
                  </a:lnTo>
                  <a:lnTo>
                    <a:pt x="5371042" y="3168262"/>
                  </a:lnTo>
                  <a:lnTo>
                    <a:pt x="5366204" y="3216252"/>
                  </a:lnTo>
                  <a:lnTo>
                    <a:pt x="5352329" y="3260951"/>
                  </a:lnTo>
                  <a:lnTo>
                    <a:pt x="5330374" y="3301400"/>
                  </a:lnTo>
                  <a:lnTo>
                    <a:pt x="5301297" y="3336641"/>
                  </a:lnTo>
                  <a:lnTo>
                    <a:pt x="5266055" y="3365719"/>
                  </a:lnTo>
                  <a:lnTo>
                    <a:pt x="5225606" y="3387674"/>
                  </a:lnTo>
                  <a:lnTo>
                    <a:pt x="5180907" y="3401549"/>
                  </a:lnTo>
                  <a:lnTo>
                    <a:pt x="5132921" y="3406386"/>
                  </a:lnTo>
                  <a:close/>
                </a:path>
              </a:pathLst>
            </a:custGeom>
            <a:solidFill>
              <a:srgbClr val="C7CCC6"/>
            </a:solidFill>
          </p:spPr>
          <p:txBody>
            <a:bodyPr wrap="square" lIns="0" tIns="0" rIns="0" bIns="0" rtlCol="0"/>
            <a:lstStyle/>
            <a:p>
              <a:endParaRPr/>
            </a:p>
          </p:txBody>
        </p:sp>
      </p:grpSp>
      <p:sp>
        <p:nvSpPr>
          <p:cNvPr id="15" name="object 15"/>
          <p:cNvSpPr txBox="1"/>
          <p:nvPr/>
        </p:nvSpPr>
        <p:spPr>
          <a:xfrm>
            <a:off x="7712992" y="6536298"/>
            <a:ext cx="3183255" cy="1416050"/>
          </a:xfrm>
          <a:prstGeom prst="rect">
            <a:avLst/>
          </a:prstGeom>
        </p:spPr>
        <p:txBody>
          <a:bodyPr vert="horz" wrap="square" lIns="0" tIns="66675" rIns="0" bIns="0" rtlCol="0">
            <a:spAutoFit/>
          </a:bodyPr>
          <a:lstStyle/>
          <a:p>
            <a:pPr marL="12700" marR="1110615">
              <a:lnSpc>
                <a:spcPts val="3529"/>
              </a:lnSpc>
              <a:spcBef>
                <a:spcPts val="525"/>
              </a:spcBef>
            </a:pPr>
            <a:r>
              <a:rPr sz="3250" spc="185" dirty="0">
                <a:latin typeface="Trebuchet MS"/>
                <a:cs typeface="Trebuchet MS"/>
              </a:rPr>
              <a:t>R </a:t>
            </a:r>
            <a:r>
              <a:rPr sz="3250" spc="300" dirty="0">
                <a:latin typeface="Trebuchet MS"/>
                <a:cs typeface="Trebuchet MS"/>
              </a:rPr>
              <a:t>- </a:t>
            </a:r>
            <a:r>
              <a:rPr sz="3250" spc="125" dirty="0">
                <a:latin typeface="Trebuchet MS"/>
                <a:cs typeface="Trebuchet MS"/>
              </a:rPr>
              <a:t>varža </a:t>
            </a:r>
            <a:r>
              <a:rPr sz="3250" spc="130" dirty="0">
                <a:latin typeface="Trebuchet MS"/>
                <a:cs typeface="Trebuchet MS"/>
              </a:rPr>
              <a:t> </a:t>
            </a:r>
            <a:r>
              <a:rPr sz="3250" spc="300" dirty="0">
                <a:latin typeface="Trebuchet MS"/>
                <a:cs typeface="Trebuchet MS"/>
              </a:rPr>
              <a:t>U</a:t>
            </a:r>
            <a:r>
              <a:rPr sz="3250" spc="-110" dirty="0">
                <a:latin typeface="Trebuchet MS"/>
                <a:cs typeface="Trebuchet MS"/>
              </a:rPr>
              <a:t> </a:t>
            </a:r>
            <a:r>
              <a:rPr sz="3250" spc="300" dirty="0">
                <a:latin typeface="Trebuchet MS"/>
                <a:cs typeface="Trebuchet MS"/>
              </a:rPr>
              <a:t>-</a:t>
            </a:r>
            <a:r>
              <a:rPr sz="3250" spc="-105" dirty="0">
                <a:latin typeface="Trebuchet MS"/>
                <a:cs typeface="Trebuchet MS"/>
              </a:rPr>
              <a:t> </a:t>
            </a:r>
            <a:r>
              <a:rPr sz="3250" spc="40" dirty="0">
                <a:latin typeface="Trebuchet MS"/>
                <a:cs typeface="Trebuchet MS"/>
              </a:rPr>
              <a:t>įtampa</a:t>
            </a:r>
            <a:endParaRPr sz="3250">
              <a:latin typeface="Trebuchet MS"/>
              <a:cs typeface="Trebuchet MS"/>
            </a:endParaRPr>
          </a:p>
          <a:p>
            <a:pPr marL="128270">
              <a:lnSpc>
                <a:spcPts val="3465"/>
              </a:lnSpc>
            </a:pPr>
            <a:r>
              <a:rPr sz="3250" spc="-50" dirty="0">
                <a:latin typeface="Trebuchet MS"/>
                <a:cs typeface="Trebuchet MS"/>
              </a:rPr>
              <a:t>I</a:t>
            </a:r>
            <a:r>
              <a:rPr sz="3250" spc="-85" dirty="0">
                <a:latin typeface="Trebuchet MS"/>
                <a:cs typeface="Trebuchet MS"/>
              </a:rPr>
              <a:t> </a:t>
            </a:r>
            <a:r>
              <a:rPr sz="3250" spc="300" dirty="0">
                <a:latin typeface="Trebuchet MS"/>
                <a:cs typeface="Trebuchet MS"/>
              </a:rPr>
              <a:t>-</a:t>
            </a:r>
            <a:r>
              <a:rPr sz="3250" spc="-85" dirty="0">
                <a:latin typeface="Trebuchet MS"/>
                <a:cs typeface="Trebuchet MS"/>
              </a:rPr>
              <a:t> </a:t>
            </a:r>
            <a:r>
              <a:rPr sz="3250" spc="204" dirty="0">
                <a:latin typeface="Trebuchet MS"/>
                <a:cs typeface="Trebuchet MS"/>
              </a:rPr>
              <a:t>srovės</a:t>
            </a:r>
            <a:r>
              <a:rPr sz="3250" spc="-80" dirty="0">
                <a:latin typeface="Trebuchet MS"/>
                <a:cs typeface="Trebuchet MS"/>
              </a:rPr>
              <a:t> </a:t>
            </a:r>
            <a:r>
              <a:rPr sz="3250" spc="100" dirty="0">
                <a:latin typeface="Trebuchet MS"/>
                <a:cs typeface="Trebuchet MS"/>
              </a:rPr>
              <a:t>stpris</a:t>
            </a:r>
            <a:endParaRPr sz="3250">
              <a:latin typeface="Trebuchet MS"/>
              <a:cs typeface="Trebuchet MS"/>
            </a:endParaRPr>
          </a:p>
        </p:txBody>
      </p:sp>
      <p:sp>
        <p:nvSpPr>
          <p:cNvPr id="16" name="object 16"/>
          <p:cNvSpPr/>
          <p:nvPr/>
        </p:nvSpPr>
        <p:spPr>
          <a:xfrm>
            <a:off x="11967786" y="5570972"/>
            <a:ext cx="4151629" cy="3406775"/>
          </a:xfrm>
          <a:custGeom>
            <a:avLst/>
            <a:gdLst/>
            <a:ahLst/>
            <a:cxnLst/>
            <a:rect l="l" t="t" r="r" b="b"/>
            <a:pathLst>
              <a:path w="4151630" h="3406775">
                <a:moveTo>
                  <a:pt x="3919890" y="3406386"/>
                </a:moveTo>
                <a:lnTo>
                  <a:pt x="238121" y="3406386"/>
                </a:lnTo>
                <a:lnTo>
                  <a:pt x="190134" y="3401549"/>
                </a:lnTo>
                <a:lnTo>
                  <a:pt x="145436" y="3387674"/>
                </a:lnTo>
                <a:lnTo>
                  <a:pt x="104987" y="3365719"/>
                </a:lnTo>
                <a:lnTo>
                  <a:pt x="69745" y="3336641"/>
                </a:lnTo>
                <a:lnTo>
                  <a:pt x="40668" y="3301400"/>
                </a:lnTo>
                <a:lnTo>
                  <a:pt x="18713" y="3260951"/>
                </a:lnTo>
                <a:lnTo>
                  <a:pt x="4837" y="3216252"/>
                </a:lnTo>
                <a:lnTo>
                  <a:pt x="0" y="3168262"/>
                </a:lnTo>
                <a:lnTo>
                  <a:pt x="0" y="238125"/>
                </a:lnTo>
                <a:lnTo>
                  <a:pt x="4837" y="190134"/>
                </a:lnTo>
                <a:lnTo>
                  <a:pt x="18713" y="145436"/>
                </a:lnTo>
                <a:lnTo>
                  <a:pt x="40668" y="104987"/>
                </a:lnTo>
                <a:lnTo>
                  <a:pt x="69745" y="69745"/>
                </a:lnTo>
                <a:lnTo>
                  <a:pt x="104987" y="40668"/>
                </a:lnTo>
                <a:lnTo>
                  <a:pt x="145436" y="18713"/>
                </a:lnTo>
                <a:lnTo>
                  <a:pt x="190134" y="4837"/>
                </a:lnTo>
                <a:lnTo>
                  <a:pt x="238125" y="0"/>
                </a:lnTo>
                <a:lnTo>
                  <a:pt x="3919886" y="0"/>
                </a:lnTo>
                <a:lnTo>
                  <a:pt x="3967877" y="4837"/>
                </a:lnTo>
                <a:lnTo>
                  <a:pt x="4012575" y="18713"/>
                </a:lnTo>
                <a:lnTo>
                  <a:pt x="4053024" y="40668"/>
                </a:lnTo>
                <a:lnTo>
                  <a:pt x="4088266" y="69745"/>
                </a:lnTo>
                <a:lnTo>
                  <a:pt x="4117343" y="104987"/>
                </a:lnTo>
                <a:lnTo>
                  <a:pt x="4139298" y="145436"/>
                </a:lnTo>
                <a:lnTo>
                  <a:pt x="4151533" y="184851"/>
                </a:lnTo>
                <a:lnTo>
                  <a:pt x="4151533" y="3221535"/>
                </a:lnTo>
                <a:lnTo>
                  <a:pt x="4139298" y="3260951"/>
                </a:lnTo>
                <a:lnTo>
                  <a:pt x="4117343" y="3301400"/>
                </a:lnTo>
                <a:lnTo>
                  <a:pt x="4088266" y="3336641"/>
                </a:lnTo>
                <a:lnTo>
                  <a:pt x="4053024" y="3365719"/>
                </a:lnTo>
                <a:lnTo>
                  <a:pt x="4012575" y="3387674"/>
                </a:lnTo>
                <a:lnTo>
                  <a:pt x="3967877" y="3401549"/>
                </a:lnTo>
                <a:lnTo>
                  <a:pt x="3919890" y="3406386"/>
                </a:lnTo>
                <a:close/>
              </a:path>
            </a:pathLst>
          </a:custGeom>
          <a:solidFill>
            <a:srgbClr val="C7CCC6"/>
          </a:solidFill>
        </p:spPr>
        <p:txBody>
          <a:bodyPr wrap="square" lIns="0" tIns="0" rIns="0" bIns="0" rtlCol="0"/>
          <a:lstStyle/>
          <a:p>
            <a:endParaRPr/>
          </a:p>
        </p:txBody>
      </p:sp>
      <p:sp>
        <p:nvSpPr>
          <p:cNvPr id="17" name="object 17"/>
          <p:cNvSpPr txBox="1"/>
          <p:nvPr/>
        </p:nvSpPr>
        <p:spPr>
          <a:xfrm>
            <a:off x="12341295" y="6317224"/>
            <a:ext cx="1384300" cy="1416050"/>
          </a:xfrm>
          <a:prstGeom prst="rect">
            <a:avLst/>
          </a:prstGeom>
        </p:spPr>
        <p:txBody>
          <a:bodyPr vert="horz" wrap="square" lIns="0" tIns="12065" rIns="0" bIns="0" rtlCol="0">
            <a:spAutoFit/>
          </a:bodyPr>
          <a:lstStyle/>
          <a:p>
            <a:pPr marL="46990">
              <a:lnSpc>
                <a:spcPts val="3715"/>
              </a:lnSpc>
              <a:spcBef>
                <a:spcPts val="95"/>
              </a:spcBef>
            </a:pPr>
            <a:r>
              <a:rPr sz="3250" spc="85" dirty="0">
                <a:latin typeface="Trebuchet MS"/>
                <a:cs typeface="Trebuchet MS"/>
              </a:rPr>
              <a:t>[R]=1Ω</a:t>
            </a:r>
            <a:endParaRPr sz="3250">
              <a:latin typeface="Trebuchet MS"/>
              <a:cs typeface="Trebuchet MS"/>
            </a:endParaRPr>
          </a:p>
          <a:p>
            <a:pPr marL="12700">
              <a:lnSpc>
                <a:spcPts val="3525"/>
              </a:lnSpc>
            </a:pPr>
            <a:r>
              <a:rPr sz="3250" spc="105" dirty="0">
                <a:latin typeface="Trebuchet MS"/>
                <a:cs typeface="Trebuchet MS"/>
              </a:rPr>
              <a:t>[U]=1V</a:t>
            </a:r>
            <a:endParaRPr sz="3250">
              <a:latin typeface="Trebuchet MS"/>
              <a:cs typeface="Trebuchet MS"/>
            </a:endParaRPr>
          </a:p>
          <a:p>
            <a:pPr marL="12700">
              <a:lnSpc>
                <a:spcPts val="3715"/>
              </a:lnSpc>
            </a:pPr>
            <a:r>
              <a:rPr sz="3250" spc="45" dirty="0">
                <a:latin typeface="Trebuchet MS"/>
                <a:cs typeface="Trebuchet MS"/>
              </a:rPr>
              <a:t>[I]=1A</a:t>
            </a:r>
            <a:endParaRPr sz="3250">
              <a:latin typeface="Trebuchet MS"/>
              <a:cs typeface="Trebuchet MS"/>
            </a:endParaRPr>
          </a:p>
        </p:txBody>
      </p:sp>
      <p:grpSp>
        <p:nvGrpSpPr>
          <p:cNvPr id="18" name="object 18"/>
          <p:cNvGrpSpPr/>
          <p:nvPr/>
        </p:nvGrpSpPr>
        <p:grpSpPr>
          <a:xfrm>
            <a:off x="4874197" y="575857"/>
            <a:ext cx="13414375" cy="9711690"/>
            <a:chOff x="4874197" y="575857"/>
            <a:chExt cx="13414375" cy="9711690"/>
          </a:xfrm>
        </p:grpSpPr>
        <p:pic>
          <p:nvPicPr>
            <p:cNvPr id="19" name="object 19"/>
            <p:cNvPicPr/>
            <p:nvPr/>
          </p:nvPicPr>
          <p:blipFill>
            <a:blip r:embed="rId3" cstate="print"/>
            <a:stretch>
              <a:fillRect/>
            </a:stretch>
          </p:blipFill>
          <p:spPr>
            <a:xfrm>
              <a:off x="9908912" y="8927150"/>
              <a:ext cx="1065321" cy="999089"/>
            </a:xfrm>
            <a:prstGeom prst="rect">
              <a:avLst/>
            </a:prstGeom>
          </p:spPr>
        </p:pic>
        <p:pic>
          <p:nvPicPr>
            <p:cNvPr id="20" name="object 20"/>
            <p:cNvPicPr/>
            <p:nvPr/>
          </p:nvPicPr>
          <p:blipFill>
            <a:blip r:embed="rId4" cstate="print"/>
            <a:stretch>
              <a:fillRect/>
            </a:stretch>
          </p:blipFill>
          <p:spPr>
            <a:xfrm>
              <a:off x="4874197" y="575857"/>
              <a:ext cx="986094" cy="904842"/>
            </a:xfrm>
            <a:prstGeom prst="rect">
              <a:avLst/>
            </a:prstGeom>
          </p:spPr>
        </p:pic>
        <p:pic>
          <p:nvPicPr>
            <p:cNvPr id="21" name="object 21"/>
            <p:cNvPicPr/>
            <p:nvPr/>
          </p:nvPicPr>
          <p:blipFill>
            <a:blip r:embed="rId5" cstate="print"/>
            <a:stretch>
              <a:fillRect/>
            </a:stretch>
          </p:blipFill>
          <p:spPr>
            <a:xfrm>
              <a:off x="10509823" y="7862118"/>
              <a:ext cx="7778175" cy="2424881"/>
            </a:xfrm>
            <a:prstGeom prst="rect">
              <a:avLst/>
            </a:prstGeom>
          </p:spPr>
        </p:pic>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8288000" cy="7230745"/>
          </a:xfrm>
          <a:custGeom>
            <a:avLst/>
            <a:gdLst/>
            <a:ahLst/>
            <a:cxnLst/>
            <a:rect l="l" t="t" r="r" b="b"/>
            <a:pathLst>
              <a:path w="18288000" h="7230745">
                <a:moveTo>
                  <a:pt x="0" y="7230265"/>
                </a:moveTo>
                <a:lnTo>
                  <a:pt x="18287998" y="7230265"/>
                </a:lnTo>
                <a:lnTo>
                  <a:pt x="18287998" y="0"/>
                </a:lnTo>
                <a:lnTo>
                  <a:pt x="0" y="0"/>
                </a:lnTo>
                <a:lnTo>
                  <a:pt x="0" y="7230265"/>
                </a:lnTo>
                <a:close/>
              </a:path>
            </a:pathLst>
          </a:custGeom>
          <a:solidFill>
            <a:srgbClr val="8BAED3"/>
          </a:solidFill>
        </p:spPr>
        <p:txBody>
          <a:bodyPr wrap="square" lIns="0" tIns="0" rIns="0" bIns="0" rtlCol="0"/>
          <a:lstStyle/>
          <a:p>
            <a:endParaRPr/>
          </a:p>
        </p:txBody>
      </p:sp>
      <p:grpSp>
        <p:nvGrpSpPr>
          <p:cNvPr id="3" name="object 3"/>
          <p:cNvGrpSpPr/>
          <p:nvPr/>
        </p:nvGrpSpPr>
        <p:grpSpPr>
          <a:xfrm>
            <a:off x="0" y="2863286"/>
            <a:ext cx="18288000" cy="7423784"/>
            <a:chOff x="0" y="2863286"/>
            <a:chExt cx="18288000" cy="7423784"/>
          </a:xfrm>
        </p:grpSpPr>
        <p:sp>
          <p:nvSpPr>
            <p:cNvPr id="4" name="object 4"/>
            <p:cNvSpPr/>
            <p:nvPr/>
          </p:nvSpPr>
          <p:spPr>
            <a:xfrm>
              <a:off x="0" y="7230265"/>
              <a:ext cx="18288000" cy="3056890"/>
            </a:xfrm>
            <a:custGeom>
              <a:avLst/>
              <a:gdLst/>
              <a:ahLst/>
              <a:cxnLst/>
              <a:rect l="l" t="t" r="r" b="b"/>
              <a:pathLst>
                <a:path w="18288000" h="3056890">
                  <a:moveTo>
                    <a:pt x="18287999" y="3056734"/>
                  </a:moveTo>
                  <a:lnTo>
                    <a:pt x="0" y="3056734"/>
                  </a:lnTo>
                  <a:lnTo>
                    <a:pt x="0" y="0"/>
                  </a:lnTo>
                  <a:lnTo>
                    <a:pt x="18287999" y="0"/>
                  </a:lnTo>
                  <a:lnTo>
                    <a:pt x="18287999" y="3056734"/>
                  </a:lnTo>
                  <a:close/>
                </a:path>
              </a:pathLst>
            </a:custGeom>
            <a:solidFill>
              <a:srgbClr val="374666"/>
            </a:solidFill>
          </p:spPr>
          <p:txBody>
            <a:bodyPr wrap="square" lIns="0" tIns="0" rIns="0" bIns="0" rtlCol="0"/>
            <a:lstStyle/>
            <a:p>
              <a:endParaRPr/>
            </a:p>
          </p:txBody>
        </p:sp>
        <p:sp>
          <p:nvSpPr>
            <p:cNvPr id="5" name="object 5"/>
            <p:cNvSpPr/>
            <p:nvPr/>
          </p:nvSpPr>
          <p:spPr>
            <a:xfrm>
              <a:off x="5675465" y="2863286"/>
              <a:ext cx="12096750" cy="5055870"/>
            </a:xfrm>
            <a:custGeom>
              <a:avLst/>
              <a:gdLst/>
              <a:ahLst/>
              <a:cxnLst/>
              <a:rect l="l" t="t" r="r" b="b"/>
              <a:pathLst>
                <a:path w="12096750" h="5055870">
                  <a:moveTo>
                    <a:pt x="11858214" y="5055447"/>
                  </a:moveTo>
                  <a:lnTo>
                    <a:pt x="238124" y="5055447"/>
                  </a:lnTo>
                  <a:lnTo>
                    <a:pt x="190134" y="5050609"/>
                  </a:lnTo>
                  <a:lnTo>
                    <a:pt x="145436" y="5036734"/>
                  </a:lnTo>
                  <a:lnTo>
                    <a:pt x="104987" y="5014779"/>
                  </a:lnTo>
                  <a:lnTo>
                    <a:pt x="69745" y="4985701"/>
                  </a:lnTo>
                  <a:lnTo>
                    <a:pt x="40668" y="4950459"/>
                  </a:lnTo>
                  <a:lnTo>
                    <a:pt x="18713" y="4910010"/>
                  </a:lnTo>
                  <a:lnTo>
                    <a:pt x="4837" y="4865312"/>
                  </a:lnTo>
                  <a:lnTo>
                    <a:pt x="0" y="4817322"/>
                  </a:lnTo>
                  <a:lnTo>
                    <a:pt x="0" y="238124"/>
                  </a:lnTo>
                  <a:lnTo>
                    <a:pt x="4837" y="190134"/>
                  </a:lnTo>
                  <a:lnTo>
                    <a:pt x="18713" y="145436"/>
                  </a:lnTo>
                  <a:lnTo>
                    <a:pt x="40668" y="104987"/>
                  </a:lnTo>
                  <a:lnTo>
                    <a:pt x="69745" y="69745"/>
                  </a:lnTo>
                  <a:lnTo>
                    <a:pt x="104987" y="40668"/>
                  </a:lnTo>
                  <a:lnTo>
                    <a:pt x="145436" y="18713"/>
                  </a:lnTo>
                  <a:lnTo>
                    <a:pt x="190134" y="4837"/>
                  </a:lnTo>
                  <a:lnTo>
                    <a:pt x="238124" y="0"/>
                  </a:lnTo>
                  <a:lnTo>
                    <a:pt x="11858214" y="0"/>
                  </a:lnTo>
                  <a:lnTo>
                    <a:pt x="11906205" y="4837"/>
                  </a:lnTo>
                  <a:lnTo>
                    <a:pt x="11950903" y="18713"/>
                  </a:lnTo>
                  <a:lnTo>
                    <a:pt x="11991352" y="40668"/>
                  </a:lnTo>
                  <a:lnTo>
                    <a:pt x="12026594" y="69745"/>
                  </a:lnTo>
                  <a:lnTo>
                    <a:pt x="12055671" y="104987"/>
                  </a:lnTo>
                  <a:lnTo>
                    <a:pt x="12077626" y="145436"/>
                  </a:lnTo>
                  <a:lnTo>
                    <a:pt x="12091501" y="190134"/>
                  </a:lnTo>
                  <a:lnTo>
                    <a:pt x="12096339" y="238124"/>
                  </a:lnTo>
                  <a:lnTo>
                    <a:pt x="12096339" y="4817322"/>
                  </a:lnTo>
                  <a:lnTo>
                    <a:pt x="12091501" y="4865312"/>
                  </a:lnTo>
                  <a:lnTo>
                    <a:pt x="12077626" y="4910010"/>
                  </a:lnTo>
                  <a:lnTo>
                    <a:pt x="12055671" y="4950459"/>
                  </a:lnTo>
                  <a:lnTo>
                    <a:pt x="12026594" y="4985701"/>
                  </a:lnTo>
                  <a:lnTo>
                    <a:pt x="11991352" y="5014779"/>
                  </a:lnTo>
                  <a:lnTo>
                    <a:pt x="11950903" y="5036734"/>
                  </a:lnTo>
                  <a:lnTo>
                    <a:pt x="11906205" y="5050609"/>
                  </a:lnTo>
                  <a:lnTo>
                    <a:pt x="11858214" y="5055447"/>
                  </a:lnTo>
                  <a:close/>
                </a:path>
              </a:pathLst>
            </a:custGeom>
            <a:solidFill>
              <a:srgbClr val="FFFFFF"/>
            </a:solidFill>
          </p:spPr>
          <p:txBody>
            <a:bodyPr wrap="square" lIns="0" tIns="0" rIns="0" bIns="0" rtlCol="0"/>
            <a:lstStyle/>
            <a:p>
              <a:endParaRPr/>
            </a:p>
          </p:txBody>
        </p:sp>
        <p:sp>
          <p:nvSpPr>
            <p:cNvPr id="6" name="object 6"/>
            <p:cNvSpPr/>
            <p:nvPr/>
          </p:nvSpPr>
          <p:spPr>
            <a:xfrm>
              <a:off x="5675465" y="7198628"/>
              <a:ext cx="12096750" cy="720725"/>
            </a:xfrm>
            <a:custGeom>
              <a:avLst/>
              <a:gdLst/>
              <a:ahLst/>
              <a:cxnLst/>
              <a:rect l="l" t="t" r="r" b="b"/>
              <a:pathLst>
                <a:path w="12096750" h="720725">
                  <a:moveTo>
                    <a:pt x="11686382" y="403149"/>
                  </a:moveTo>
                  <a:lnTo>
                    <a:pt x="10645717" y="403149"/>
                  </a:lnTo>
                  <a:lnTo>
                    <a:pt x="10602619" y="397389"/>
                  </a:lnTo>
                  <a:lnTo>
                    <a:pt x="10566649" y="378230"/>
                  </a:lnTo>
                  <a:lnTo>
                    <a:pt x="10541995" y="342855"/>
                  </a:lnTo>
                  <a:lnTo>
                    <a:pt x="10532846" y="288449"/>
                  </a:lnTo>
                  <a:lnTo>
                    <a:pt x="10537337" y="206894"/>
                  </a:lnTo>
                  <a:lnTo>
                    <a:pt x="10547216" y="111793"/>
                  </a:lnTo>
                  <a:lnTo>
                    <a:pt x="10557096" y="32908"/>
                  </a:lnTo>
                  <a:lnTo>
                    <a:pt x="10561587" y="0"/>
                  </a:lnTo>
                  <a:lnTo>
                    <a:pt x="11733673" y="11757"/>
                  </a:lnTo>
                  <a:lnTo>
                    <a:pt x="11749956" y="73815"/>
                  </a:lnTo>
                  <a:lnTo>
                    <a:pt x="11764151" y="131634"/>
                  </a:lnTo>
                  <a:lnTo>
                    <a:pt x="11775581" y="184863"/>
                  </a:lnTo>
                  <a:lnTo>
                    <a:pt x="11783571" y="233148"/>
                  </a:lnTo>
                  <a:lnTo>
                    <a:pt x="11787444" y="276169"/>
                  </a:lnTo>
                  <a:lnTo>
                    <a:pt x="11786526" y="313479"/>
                  </a:lnTo>
                  <a:lnTo>
                    <a:pt x="11767607" y="369811"/>
                  </a:lnTo>
                  <a:lnTo>
                    <a:pt x="11721404" y="399328"/>
                  </a:lnTo>
                  <a:lnTo>
                    <a:pt x="11686382" y="403149"/>
                  </a:lnTo>
                  <a:close/>
                </a:path>
                <a:path w="12096750" h="720725">
                  <a:moveTo>
                    <a:pt x="9559591" y="403933"/>
                  </a:moveTo>
                  <a:lnTo>
                    <a:pt x="8514484" y="403933"/>
                  </a:lnTo>
                  <a:lnTo>
                    <a:pt x="8471830" y="388599"/>
                  </a:lnTo>
                  <a:lnTo>
                    <a:pt x="8437603" y="360235"/>
                  </a:lnTo>
                  <a:lnTo>
                    <a:pt x="8414839" y="321778"/>
                  </a:lnTo>
                  <a:lnTo>
                    <a:pt x="8406583" y="276137"/>
                  </a:lnTo>
                  <a:lnTo>
                    <a:pt x="8416803" y="225526"/>
                  </a:lnTo>
                  <a:lnTo>
                    <a:pt x="8444690" y="184167"/>
                  </a:lnTo>
                  <a:lnTo>
                    <a:pt x="8486050" y="156279"/>
                  </a:lnTo>
                  <a:lnTo>
                    <a:pt x="8536692" y="146053"/>
                  </a:lnTo>
                  <a:lnTo>
                    <a:pt x="9537382" y="146053"/>
                  </a:lnTo>
                  <a:lnTo>
                    <a:pt x="9588025" y="156279"/>
                  </a:lnTo>
                  <a:lnTo>
                    <a:pt x="9629384" y="184167"/>
                  </a:lnTo>
                  <a:lnTo>
                    <a:pt x="9657271" y="225526"/>
                  </a:lnTo>
                  <a:lnTo>
                    <a:pt x="9667498" y="276169"/>
                  </a:lnTo>
                  <a:lnTo>
                    <a:pt x="9659272" y="321778"/>
                  </a:lnTo>
                  <a:lnTo>
                    <a:pt x="9636569" y="360235"/>
                  </a:lnTo>
                  <a:lnTo>
                    <a:pt x="9602354" y="388599"/>
                  </a:lnTo>
                  <a:lnTo>
                    <a:pt x="9559591" y="403933"/>
                  </a:lnTo>
                  <a:close/>
                </a:path>
                <a:path w="12096750" h="720725">
                  <a:moveTo>
                    <a:pt x="11858214" y="720105"/>
                  </a:moveTo>
                  <a:lnTo>
                    <a:pt x="238124" y="720105"/>
                  </a:lnTo>
                  <a:lnTo>
                    <a:pt x="190134" y="715267"/>
                  </a:lnTo>
                  <a:lnTo>
                    <a:pt x="145436" y="701391"/>
                  </a:lnTo>
                  <a:lnTo>
                    <a:pt x="104987" y="679436"/>
                  </a:lnTo>
                  <a:lnTo>
                    <a:pt x="69745" y="650359"/>
                  </a:lnTo>
                  <a:lnTo>
                    <a:pt x="40668" y="615117"/>
                  </a:lnTo>
                  <a:lnTo>
                    <a:pt x="18713" y="574668"/>
                  </a:lnTo>
                  <a:lnTo>
                    <a:pt x="4837" y="529970"/>
                  </a:lnTo>
                  <a:lnTo>
                    <a:pt x="0" y="481980"/>
                  </a:lnTo>
                  <a:lnTo>
                    <a:pt x="0" y="403933"/>
                  </a:lnTo>
                  <a:lnTo>
                    <a:pt x="12096339" y="403933"/>
                  </a:lnTo>
                  <a:lnTo>
                    <a:pt x="12096339" y="481980"/>
                  </a:lnTo>
                  <a:lnTo>
                    <a:pt x="12091501" y="529970"/>
                  </a:lnTo>
                  <a:lnTo>
                    <a:pt x="12077626" y="574668"/>
                  </a:lnTo>
                  <a:lnTo>
                    <a:pt x="12055671" y="615117"/>
                  </a:lnTo>
                  <a:lnTo>
                    <a:pt x="12026594" y="650359"/>
                  </a:lnTo>
                  <a:lnTo>
                    <a:pt x="11991352" y="679436"/>
                  </a:lnTo>
                  <a:lnTo>
                    <a:pt x="11950903" y="701391"/>
                  </a:lnTo>
                  <a:lnTo>
                    <a:pt x="11906205" y="715267"/>
                  </a:lnTo>
                  <a:lnTo>
                    <a:pt x="11858214" y="720105"/>
                  </a:lnTo>
                  <a:close/>
                </a:path>
              </a:pathLst>
            </a:custGeom>
            <a:solidFill>
              <a:srgbClr val="506EC8"/>
            </a:solidFill>
          </p:spPr>
          <p:txBody>
            <a:bodyPr wrap="square" lIns="0" tIns="0" rIns="0" bIns="0" rtlCol="0"/>
            <a:lstStyle/>
            <a:p>
              <a:endParaRPr/>
            </a:p>
          </p:txBody>
        </p:sp>
        <p:sp>
          <p:nvSpPr>
            <p:cNvPr id="7" name="object 7"/>
            <p:cNvSpPr/>
            <p:nvPr/>
          </p:nvSpPr>
          <p:spPr>
            <a:xfrm>
              <a:off x="16164413" y="6968443"/>
              <a:ext cx="1324610" cy="634365"/>
            </a:xfrm>
            <a:custGeom>
              <a:avLst/>
              <a:gdLst/>
              <a:ahLst/>
              <a:cxnLst/>
              <a:rect l="l" t="t" r="r" b="b"/>
              <a:pathLst>
                <a:path w="1324609" h="634365">
                  <a:moveTo>
                    <a:pt x="220518" y="634118"/>
                  </a:moveTo>
                  <a:lnTo>
                    <a:pt x="188380" y="634118"/>
                  </a:lnTo>
                  <a:lnTo>
                    <a:pt x="171368" y="581779"/>
                  </a:lnTo>
                  <a:lnTo>
                    <a:pt x="162149" y="525194"/>
                  </a:lnTo>
                  <a:lnTo>
                    <a:pt x="158949" y="468211"/>
                  </a:lnTo>
                  <a:lnTo>
                    <a:pt x="159995" y="414679"/>
                  </a:lnTo>
                  <a:lnTo>
                    <a:pt x="163513" y="368446"/>
                  </a:lnTo>
                  <a:lnTo>
                    <a:pt x="167731" y="333360"/>
                  </a:lnTo>
                  <a:lnTo>
                    <a:pt x="170875" y="313270"/>
                  </a:lnTo>
                  <a:lnTo>
                    <a:pt x="73418" y="313270"/>
                  </a:lnTo>
                  <a:lnTo>
                    <a:pt x="44862" y="307493"/>
                  </a:lnTo>
                  <a:lnTo>
                    <a:pt x="21522" y="291747"/>
                  </a:lnTo>
                  <a:lnTo>
                    <a:pt x="5776" y="268408"/>
                  </a:lnTo>
                  <a:lnTo>
                    <a:pt x="0" y="239851"/>
                  </a:lnTo>
                  <a:lnTo>
                    <a:pt x="0" y="73418"/>
                  </a:lnTo>
                  <a:lnTo>
                    <a:pt x="5776" y="44862"/>
                  </a:lnTo>
                  <a:lnTo>
                    <a:pt x="21522" y="21522"/>
                  </a:lnTo>
                  <a:lnTo>
                    <a:pt x="44862" y="5776"/>
                  </a:lnTo>
                  <a:lnTo>
                    <a:pt x="73418" y="0"/>
                  </a:lnTo>
                  <a:lnTo>
                    <a:pt x="1251253" y="0"/>
                  </a:lnTo>
                  <a:lnTo>
                    <a:pt x="1279771" y="5323"/>
                  </a:lnTo>
                  <a:lnTo>
                    <a:pt x="1303022" y="20836"/>
                  </a:lnTo>
                  <a:lnTo>
                    <a:pt x="1318678" y="44090"/>
                  </a:lnTo>
                  <a:lnTo>
                    <a:pt x="1324414" y="72634"/>
                  </a:lnTo>
                  <a:lnTo>
                    <a:pt x="1324414" y="239067"/>
                  </a:lnTo>
                  <a:lnTo>
                    <a:pt x="1302892" y="290963"/>
                  </a:lnTo>
                  <a:lnTo>
                    <a:pt x="1250996" y="312486"/>
                  </a:lnTo>
                  <a:lnTo>
                    <a:pt x="1150404" y="312486"/>
                  </a:lnTo>
                  <a:lnTo>
                    <a:pt x="1159461" y="341639"/>
                  </a:lnTo>
                  <a:lnTo>
                    <a:pt x="1170904" y="385235"/>
                  </a:lnTo>
                  <a:lnTo>
                    <a:pt x="1181295" y="437944"/>
                  </a:lnTo>
                  <a:lnTo>
                    <a:pt x="1187199" y="494438"/>
                  </a:lnTo>
                  <a:lnTo>
                    <a:pt x="1185177" y="549387"/>
                  </a:lnTo>
                  <a:lnTo>
                    <a:pt x="1171793" y="597462"/>
                  </a:lnTo>
                  <a:lnTo>
                    <a:pt x="1143610" y="633334"/>
                  </a:lnTo>
                  <a:lnTo>
                    <a:pt x="1102851" y="633334"/>
                  </a:lnTo>
                  <a:lnTo>
                    <a:pt x="1102329" y="627063"/>
                  </a:lnTo>
                  <a:lnTo>
                    <a:pt x="1105464" y="620792"/>
                  </a:lnTo>
                  <a:lnTo>
                    <a:pt x="1111735" y="618441"/>
                  </a:lnTo>
                  <a:lnTo>
                    <a:pt x="1140237" y="594911"/>
                  </a:lnTo>
                  <a:lnTo>
                    <a:pt x="1155029" y="556162"/>
                  </a:lnTo>
                  <a:lnTo>
                    <a:pt x="1158874" y="507290"/>
                  </a:lnTo>
                  <a:lnTo>
                    <a:pt x="1154538" y="453390"/>
                  </a:lnTo>
                  <a:lnTo>
                    <a:pt x="1144786" y="399558"/>
                  </a:lnTo>
                  <a:lnTo>
                    <a:pt x="1132384" y="350892"/>
                  </a:lnTo>
                  <a:lnTo>
                    <a:pt x="1120096" y="312485"/>
                  </a:lnTo>
                  <a:lnTo>
                    <a:pt x="1000954" y="312485"/>
                  </a:lnTo>
                  <a:lnTo>
                    <a:pt x="1010011" y="341639"/>
                  </a:lnTo>
                  <a:lnTo>
                    <a:pt x="1021454" y="385235"/>
                  </a:lnTo>
                  <a:lnTo>
                    <a:pt x="1031845" y="437944"/>
                  </a:lnTo>
                  <a:lnTo>
                    <a:pt x="1037748" y="494437"/>
                  </a:lnTo>
                  <a:lnTo>
                    <a:pt x="1035727" y="549386"/>
                  </a:lnTo>
                  <a:lnTo>
                    <a:pt x="1022343" y="597461"/>
                  </a:lnTo>
                  <a:lnTo>
                    <a:pt x="994160" y="633333"/>
                  </a:lnTo>
                  <a:lnTo>
                    <a:pt x="953401" y="633333"/>
                  </a:lnTo>
                  <a:lnTo>
                    <a:pt x="952879" y="627062"/>
                  </a:lnTo>
                  <a:lnTo>
                    <a:pt x="956014" y="620792"/>
                  </a:lnTo>
                  <a:lnTo>
                    <a:pt x="962284" y="618440"/>
                  </a:lnTo>
                  <a:lnTo>
                    <a:pt x="990787" y="594911"/>
                  </a:lnTo>
                  <a:lnTo>
                    <a:pt x="1005578" y="556162"/>
                  </a:lnTo>
                  <a:lnTo>
                    <a:pt x="1009424" y="507289"/>
                  </a:lnTo>
                  <a:lnTo>
                    <a:pt x="1005088" y="453389"/>
                  </a:lnTo>
                  <a:lnTo>
                    <a:pt x="995336" y="399558"/>
                  </a:lnTo>
                  <a:lnTo>
                    <a:pt x="982934" y="350891"/>
                  </a:lnTo>
                  <a:lnTo>
                    <a:pt x="970645" y="312485"/>
                  </a:lnTo>
                  <a:lnTo>
                    <a:pt x="865089" y="312485"/>
                  </a:lnTo>
                  <a:lnTo>
                    <a:pt x="862330" y="339424"/>
                  </a:lnTo>
                  <a:lnTo>
                    <a:pt x="858693" y="387433"/>
                  </a:lnTo>
                  <a:lnTo>
                    <a:pt x="856435" y="448055"/>
                  </a:lnTo>
                  <a:lnTo>
                    <a:pt x="857812" y="512836"/>
                  </a:lnTo>
                  <a:lnTo>
                    <a:pt x="865083" y="573320"/>
                  </a:lnTo>
                  <a:lnTo>
                    <a:pt x="880505" y="621053"/>
                  </a:lnTo>
                  <a:lnTo>
                    <a:pt x="882594" y="624972"/>
                  </a:lnTo>
                  <a:lnTo>
                    <a:pt x="882334" y="629414"/>
                  </a:lnTo>
                  <a:lnTo>
                    <a:pt x="880766" y="633333"/>
                  </a:lnTo>
                  <a:lnTo>
                    <a:pt x="854377" y="633333"/>
                  </a:lnTo>
                  <a:lnTo>
                    <a:pt x="839639" y="591167"/>
                  </a:lnTo>
                  <a:lnTo>
                    <a:pt x="831235" y="539765"/>
                  </a:lnTo>
                  <a:lnTo>
                    <a:pt x="827791" y="483934"/>
                  </a:lnTo>
                  <a:lnTo>
                    <a:pt x="827929" y="428483"/>
                  </a:lnTo>
                  <a:lnTo>
                    <a:pt x="830275" y="378219"/>
                  </a:lnTo>
                  <a:lnTo>
                    <a:pt x="833453" y="337950"/>
                  </a:lnTo>
                  <a:lnTo>
                    <a:pt x="836087" y="312485"/>
                  </a:lnTo>
                  <a:lnTo>
                    <a:pt x="744640" y="312485"/>
                  </a:lnTo>
                  <a:lnTo>
                    <a:pt x="744902" y="313530"/>
                  </a:lnTo>
                  <a:lnTo>
                    <a:pt x="742708" y="328132"/>
                  </a:lnTo>
                  <a:lnTo>
                    <a:pt x="738554" y="363820"/>
                  </a:lnTo>
                  <a:lnTo>
                    <a:pt x="734309" y="414316"/>
                  </a:lnTo>
                  <a:lnTo>
                    <a:pt x="732102" y="472820"/>
                  </a:lnTo>
                  <a:lnTo>
                    <a:pt x="734063" y="532531"/>
                  </a:lnTo>
                  <a:lnTo>
                    <a:pt x="742323" y="586647"/>
                  </a:lnTo>
                  <a:lnTo>
                    <a:pt x="759010" y="628368"/>
                  </a:lnTo>
                  <a:lnTo>
                    <a:pt x="760056" y="629936"/>
                  </a:lnTo>
                  <a:lnTo>
                    <a:pt x="761100" y="633594"/>
                  </a:lnTo>
                  <a:lnTo>
                    <a:pt x="729224" y="633594"/>
                  </a:lnTo>
                  <a:lnTo>
                    <a:pt x="713787" y="588864"/>
                  </a:lnTo>
                  <a:lnTo>
                    <a:pt x="705735" y="535159"/>
                  </a:lnTo>
                  <a:lnTo>
                    <a:pt x="703337" y="477641"/>
                  </a:lnTo>
                  <a:lnTo>
                    <a:pt x="704861" y="421477"/>
                  </a:lnTo>
                  <a:lnTo>
                    <a:pt x="708574" y="371830"/>
                  </a:lnTo>
                  <a:lnTo>
                    <a:pt x="712743" y="333865"/>
                  </a:lnTo>
                  <a:lnTo>
                    <a:pt x="715638" y="312746"/>
                  </a:lnTo>
                  <a:lnTo>
                    <a:pt x="599109" y="312746"/>
                  </a:lnTo>
                  <a:lnTo>
                    <a:pt x="599371" y="314052"/>
                  </a:lnTo>
                  <a:lnTo>
                    <a:pt x="597072" y="327146"/>
                  </a:lnTo>
                  <a:lnTo>
                    <a:pt x="592924" y="359539"/>
                  </a:lnTo>
                  <a:lnTo>
                    <a:pt x="588935" y="406462"/>
                  </a:lnTo>
                  <a:lnTo>
                    <a:pt x="587378" y="462621"/>
                  </a:lnTo>
                  <a:lnTo>
                    <a:pt x="590524" y="522724"/>
                  </a:lnTo>
                  <a:lnTo>
                    <a:pt x="600644" y="581480"/>
                  </a:lnTo>
                  <a:lnTo>
                    <a:pt x="620011" y="633594"/>
                  </a:lnTo>
                  <a:lnTo>
                    <a:pt x="587874" y="633594"/>
                  </a:lnTo>
                  <a:lnTo>
                    <a:pt x="570861" y="581255"/>
                  </a:lnTo>
                  <a:lnTo>
                    <a:pt x="561636" y="524670"/>
                  </a:lnTo>
                  <a:lnTo>
                    <a:pt x="558422" y="467687"/>
                  </a:lnTo>
                  <a:lnTo>
                    <a:pt x="559439" y="414155"/>
                  </a:lnTo>
                  <a:lnTo>
                    <a:pt x="562911" y="367922"/>
                  </a:lnTo>
                  <a:lnTo>
                    <a:pt x="567060" y="332837"/>
                  </a:lnTo>
                  <a:lnTo>
                    <a:pt x="570107" y="312747"/>
                  </a:lnTo>
                  <a:lnTo>
                    <a:pt x="473957" y="312747"/>
                  </a:lnTo>
                  <a:lnTo>
                    <a:pt x="474219" y="314053"/>
                  </a:lnTo>
                  <a:lnTo>
                    <a:pt x="471921" y="327394"/>
                  </a:lnTo>
                  <a:lnTo>
                    <a:pt x="467772" y="359755"/>
                  </a:lnTo>
                  <a:lnTo>
                    <a:pt x="463784" y="406641"/>
                  </a:lnTo>
                  <a:lnTo>
                    <a:pt x="462227" y="462773"/>
                  </a:lnTo>
                  <a:lnTo>
                    <a:pt x="465372" y="522872"/>
                  </a:lnTo>
                  <a:lnTo>
                    <a:pt x="475493" y="581659"/>
                  </a:lnTo>
                  <a:lnTo>
                    <a:pt x="494859" y="633856"/>
                  </a:lnTo>
                  <a:lnTo>
                    <a:pt x="462722" y="633856"/>
                  </a:lnTo>
                  <a:lnTo>
                    <a:pt x="445710" y="581517"/>
                  </a:lnTo>
                  <a:lnTo>
                    <a:pt x="436490" y="524932"/>
                  </a:lnTo>
                  <a:lnTo>
                    <a:pt x="433290" y="467949"/>
                  </a:lnTo>
                  <a:lnTo>
                    <a:pt x="434336" y="414417"/>
                  </a:lnTo>
                  <a:lnTo>
                    <a:pt x="437855" y="368184"/>
                  </a:lnTo>
                  <a:lnTo>
                    <a:pt x="442072" y="333098"/>
                  </a:lnTo>
                  <a:lnTo>
                    <a:pt x="445216" y="313008"/>
                  </a:lnTo>
                  <a:lnTo>
                    <a:pt x="340967" y="313008"/>
                  </a:lnTo>
                  <a:lnTo>
                    <a:pt x="341228" y="314315"/>
                  </a:lnTo>
                  <a:lnTo>
                    <a:pt x="338930" y="327408"/>
                  </a:lnTo>
                  <a:lnTo>
                    <a:pt x="334782" y="359801"/>
                  </a:lnTo>
                  <a:lnTo>
                    <a:pt x="330793" y="406724"/>
                  </a:lnTo>
                  <a:lnTo>
                    <a:pt x="329236" y="462883"/>
                  </a:lnTo>
                  <a:lnTo>
                    <a:pt x="332382" y="522986"/>
                  </a:lnTo>
                  <a:lnTo>
                    <a:pt x="342502" y="581742"/>
                  </a:lnTo>
                  <a:lnTo>
                    <a:pt x="361869" y="633856"/>
                  </a:lnTo>
                  <a:lnTo>
                    <a:pt x="329731" y="633856"/>
                  </a:lnTo>
                  <a:lnTo>
                    <a:pt x="312719" y="581517"/>
                  </a:lnTo>
                  <a:lnTo>
                    <a:pt x="303494" y="524932"/>
                  </a:lnTo>
                  <a:lnTo>
                    <a:pt x="300279" y="467949"/>
                  </a:lnTo>
                  <a:lnTo>
                    <a:pt x="301297" y="414417"/>
                  </a:lnTo>
                  <a:lnTo>
                    <a:pt x="304769" y="368184"/>
                  </a:lnTo>
                  <a:lnTo>
                    <a:pt x="308918" y="333099"/>
                  </a:lnTo>
                  <a:lnTo>
                    <a:pt x="311965" y="313008"/>
                  </a:lnTo>
                  <a:lnTo>
                    <a:pt x="199616" y="313008"/>
                  </a:lnTo>
                  <a:lnTo>
                    <a:pt x="199878" y="314315"/>
                  </a:lnTo>
                  <a:lnTo>
                    <a:pt x="197579" y="327656"/>
                  </a:lnTo>
                  <a:lnTo>
                    <a:pt x="193431" y="360017"/>
                  </a:lnTo>
                  <a:lnTo>
                    <a:pt x="189442" y="406903"/>
                  </a:lnTo>
                  <a:lnTo>
                    <a:pt x="187885" y="463035"/>
                  </a:lnTo>
                  <a:lnTo>
                    <a:pt x="191031" y="523134"/>
                  </a:lnTo>
                  <a:lnTo>
                    <a:pt x="201151" y="581921"/>
                  </a:lnTo>
                  <a:lnTo>
                    <a:pt x="220518" y="634118"/>
                  </a:lnTo>
                  <a:close/>
                </a:path>
              </a:pathLst>
            </a:custGeom>
            <a:solidFill>
              <a:srgbClr val="373753"/>
            </a:solidFill>
          </p:spPr>
          <p:txBody>
            <a:bodyPr wrap="square" lIns="0" tIns="0" rIns="0" bIns="0" rtlCol="0"/>
            <a:lstStyle/>
            <a:p>
              <a:endParaRPr/>
            </a:p>
          </p:txBody>
        </p:sp>
        <p:sp>
          <p:nvSpPr>
            <p:cNvPr id="8" name="object 8"/>
            <p:cNvSpPr/>
            <p:nvPr/>
          </p:nvSpPr>
          <p:spPr>
            <a:xfrm>
              <a:off x="5675465" y="7344681"/>
              <a:ext cx="12090400" cy="574675"/>
            </a:xfrm>
            <a:custGeom>
              <a:avLst/>
              <a:gdLst/>
              <a:ahLst/>
              <a:cxnLst/>
              <a:rect l="l" t="t" r="r" b="b"/>
              <a:pathLst>
                <a:path w="12090400" h="574675">
                  <a:moveTo>
                    <a:pt x="8567262" y="257880"/>
                  </a:moveTo>
                  <a:lnTo>
                    <a:pt x="8514745" y="257880"/>
                  </a:lnTo>
                  <a:lnTo>
                    <a:pt x="8471982" y="242546"/>
                  </a:lnTo>
                  <a:lnTo>
                    <a:pt x="8437767" y="214181"/>
                  </a:lnTo>
                  <a:lnTo>
                    <a:pt x="8415064" y="175725"/>
                  </a:lnTo>
                  <a:lnTo>
                    <a:pt x="8406838" y="130115"/>
                  </a:lnTo>
                  <a:lnTo>
                    <a:pt x="8417065" y="79473"/>
                  </a:lnTo>
                  <a:lnTo>
                    <a:pt x="8444952" y="38113"/>
                  </a:lnTo>
                  <a:lnTo>
                    <a:pt x="8486311" y="10226"/>
                  </a:lnTo>
                  <a:lnTo>
                    <a:pt x="8536954" y="0"/>
                  </a:lnTo>
                  <a:lnTo>
                    <a:pt x="8584507" y="0"/>
                  </a:lnTo>
                  <a:lnTo>
                    <a:pt x="8617868" y="20820"/>
                  </a:lnTo>
                  <a:lnTo>
                    <a:pt x="8643881" y="49969"/>
                  </a:lnTo>
                  <a:lnTo>
                    <a:pt x="8660783" y="85682"/>
                  </a:lnTo>
                  <a:lnTo>
                    <a:pt x="8666808" y="126196"/>
                  </a:lnTo>
                  <a:lnTo>
                    <a:pt x="8659301" y="170875"/>
                  </a:lnTo>
                  <a:lnTo>
                    <a:pt x="8638493" y="209282"/>
                  </a:lnTo>
                  <a:lnTo>
                    <a:pt x="8606956" y="239068"/>
                  </a:lnTo>
                  <a:lnTo>
                    <a:pt x="8567262" y="257880"/>
                  </a:lnTo>
                  <a:close/>
                </a:path>
                <a:path w="12090400" h="574675">
                  <a:moveTo>
                    <a:pt x="11858214" y="574051"/>
                  </a:moveTo>
                  <a:lnTo>
                    <a:pt x="238124" y="574051"/>
                  </a:lnTo>
                  <a:lnTo>
                    <a:pt x="190134" y="569213"/>
                  </a:lnTo>
                  <a:lnTo>
                    <a:pt x="145436" y="555338"/>
                  </a:lnTo>
                  <a:lnTo>
                    <a:pt x="104987" y="533383"/>
                  </a:lnTo>
                  <a:lnTo>
                    <a:pt x="69745" y="504306"/>
                  </a:lnTo>
                  <a:lnTo>
                    <a:pt x="40668" y="469064"/>
                  </a:lnTo>
                  <a:lnTo>
                    <a:pt x="18713" y="428615"/>
                  </a:lnTo>
                  <a:lnTo>
                    <a:pt x="4837" y="383916"/>
                  </a:lnTo>
                  <a:lnTo>
                    <a:pt x="0" y="335926"/>
                  </a:lnTo>
                  <a:lnTo>
                    <a:pt x="0" y="257880"/>
                  </a:lnTo>
                  <a:lnTo>
                    <a:pt x="12090317" y="257880"/>
                  </a:lnTo>
                  <a:lnTo>
                    <a:pt x="12090317" y="387732"/>
                  </a:lnTo>
                  <a:lnTo>
                    <a:pt x="12077626" y="428615"/>
                  </a:lnTo>
                  <a:lnTo>
                    <a:pt x="12055671" y="469064"/>
                  </a:lnTo>
                  <a:lnTo>
                    <a:pt x="12026594" y="504306"/>
                  </a:lnTo>
                  <a:lnTo>
                    <a:pt x="11991352" y="533383"/>
                  </a:lnTo>
                  <a:lnTo>
                    <a:pt x="11950903" y="555338"/>
                  </a:lnTo>
                  <a:lnTo>
                    <a:pt x="11906205" y="569213"/>
                  </a:lnTo>
                  <a:lnTo>
                    <a:pt x="11858214" y="574051"/>
                  </a:lnTo>
                  <a:close/>
                </a:path>
              </a:pathLst>
            </a:custGeom>
            <a:solidFill>
              <a:srgbClr val="F1C748"/>
            </a:solidFill>
          </p:spPr>
          <p:txBody>
            <a:bodyPr wrap="square" lIns="0" tIns="0" rIns="0" bIns="0" rtlCol="0"/>
            <a:lstStyle/>
            <a:p>
              <a:endParaRPr/>
            </a:p>
          </p:txBody>
        </p:sp>
        <p:pic>
          <p:nvPicPr>
            <p:cNvPr id="9" name="object 9"/>
            <p:cNvPicPr/>
            <p:nvPr/>
          </p:nvPicPr>
          <p:blipFill>
            <a:blip r:embed="rId2" cstate="print"/>
            <a:stretch>
              <a:fillRect/>
            </a:stretch>
          </p:blipFill>
          <p:spPr>
            <a:xfrm>
              <a:off x="5829096" y="2863286"/>
              <a:ext cx="11938253" cy="5055447"/>
            </a:xfrm>
            <a:prstGeom prst="rect">
              <a:avLst/>
            </a:prstGeom>
          </p:spPr>
        </p:pic>
      </p:grpSp>
      <p:sp>
        <p:nvSpPr>
          <p:cNvPr id="10" name="object 10"/>
          <p:cNvSpPr/>
          <p:nvPr/>
        </p:nvSpPr>
        <p:spPr>
          <a:xfrm>
            <a:off x="6484886" y="452290"/>
            <a:ext cx="10477500" cy="2085975"/>
          </a:xfrm>
          <a:custGeom>
            <a:avLst/>
            <a:gdLst/>
            <a:ahLst/>
            <a:cxnLst/>
            <a:rect l="l" t="t" r="r" b="b"/>
            <a:pathLst>
              <a:path w="10477500" h="2085975">
                <a:moveTo>
                  <a:pt x="10239377" y="2085974"/>
                </a:moveTo>
                <a:lnTo>
                  <a:pt x="238122" y="2085974"/>
                </a:lnTo>
                <a:lnTo>
                  <a:pt x="190134" y="2081137"/>
                </a:lnTo>
                <a:lnTo>
                  <a:pt x="145436" y="2067261"/>
                </a:lnTo>
                <a:lnTo>
                  <a:pt x="104987" y="2045307"/>
                </a:lnTo>
                <a:lnTo>
                  <a:pt x="69745" y="2016229"/>
                </a:lnTo>
                <a:lnTo>
                  <a:pt x="40668" y="1980987"/>
                </a:lnTo>
                <a:lnTo>
                  <a:pt x="18713" y="1940538"/>
                </a:lnTo>
                <a:lnTo>
                  <a:pt x="4837" y="1895840"/>
                </a:lnTo>
                <a:lnTo>
                  <a:pt x="0" y="1847850"/>
                </a:lnTo>
                <a:lnTo>
                  <a:pt x="0" y="238124"/>
                </a:lnTo>
                <a:lnTo>
                  <a:pt x="4837" y="190134"/>
                </a:lnTo>
                <a:lnTo>
                  <a:pt x="18713" y="145435"/>
                </a:lnTo>
                <a:lnTo>
                  <a:pt x="40668" y="104986"/>
                </a:lnTo>
                <a:lnTo>
                  <a:pt x="69745" y="69745"/>
                </a:lnTo>
                <a:lnTo>
                  <a:pt x="104987" y="40667"/>
                </a:lnTo>
                <a:lnTo>
                  <a:pt x="145436" y="18712"/>
                </a:lnTo>
                <a:lnTo>
                  <a:pt x="190134" y="4837"/>
                </a:lnTo>
                <a:lnTo>
                  <a:pt x="238123" y="0"/>
                </a:lnTo>
                <a:lnTo>
                  <a:pt x="10239376" y="0"/>
                </a:lnTo>
                <a:lnTo>
                  <a:pt x="10287365" y="4837"/>
                </a:lnTo>
                <a:lnTo>
                  <a:pt x="10332064" y="18712"/>
                </a:lnTo>
                <a:lnTo>
                  <a:pt x="10372513" y="40667"/>
                </a:lnTo>
                <a:lnTo>
                  <a:pt x="10407754" y="69745"/>
                </a:lnTo>
                <a:lnTo>
                  <a:pt x="10436832" y="104986"/>
                </a:lnTo>
                <a:lnTo>
                  <a:pt x="10458787" y="145435"/>
                </a:lnTo>
                <a:lnTo>
                  <a:pt x="10472662" y="190134"/>
                </a:lnTo>
                <a:lnTo>
                  <a:pt x="10477500" y="238124"/>
                </a:lnTo>
                <a:lnTo>
                  <a:pt x="10477500" y="1847850"/>
                </a:lnTo>
                <a:lnTo>
                  <a:pt x="10472662" y="1895840"/>
                </a:lnTo>
                <a:lnTo>
                  <a:pt x="10458787" y="1940538"/>
                </a:lnTo>
                <a:lnTo>
                  <a:pt x="10436832" y="1980987"/>
                </a:lnTo>
                <a:lnTo>
                  <a:pt x="10407754" y="2016229"/>
                </a:lnTo>
                <a:lnTo>
                  <a:pt x="10372513" y="2045307"/>
                </a:lnTo>
                <a:lnTo>
                  <a:pt x="10332064" y="2067261"/>
                </a:lnTo>
                <a:lnTo>
                  <a:pt x="10287365" y="2081137"/>
                </a:lnTo>
                <a:lnTo>
                  <a:pt x="10239377" y="2085974"/>
                </a:lnTo>
                <a:close/>
              </a:path>
            </a:pathLst>
          </a:custGeom>
          <a:solidFill>
            <a:srgbClr val="F1C748"/>
          </a:solidFill>
        </p:spPr>
        <p:txBody>
          <a:bodyPr wrap="square" lIns="0" tIns="0" rIns="0" bIns="0" rtlCol="0"/>
          <a:lstStyle/>
          <a:p>
            <a:endParaRPr/>
          </a:p>
        </p:txBody>
      </p:sp>
      <p:sp>
        <p:nvSpPr>
          <p:cNvPr id="11" name="object 11"/>
          <p:cNvSpPr txBox="1">
            <a:spLocks noGrp="1"/>
          </p:cNvSpPr>
          <p:nvPr>
            <p:ph type="title"/>
          </p:nvPr>
        </p:nvSpPr>
        <p:spPr>
          <a:prstGeom prst="rect">
            <a:avLst/>
          </a:prstGeom>
        </p:spPr>
        <p:txBody>
          <a:bodyPr vert="horz" wrap="square" lIns="0" tIns="12700" rIns="0" bIns="0" rtlCol="0">
            <a:spAutoFit/>
          </a:bodyPr>
          <a:lstStyle/>
          <a:p>
            <a:pPr marL="5171440">
              <a:lnSpc>
                <a:spcPct val="100000"/>
              </a:lnSpc>
              <a:spcBef>
                <a:spcPts val="100"/>
              </a:spcBef>
            </a:pPr>
            <a:r>
              <a:rPr spc="-155" dirty="0"/>
              <a:t>S</a:t>
            </a:r>
            <a:r>
              <a:rPr spc="-240" dirty="0"/>
              <a:t>p</a:t>
            </a:r>
            <a:r>
              <a:rPr spc="840" dirty="0"/>
              <a:t>r</a:t>
            </a:r>
            <a:r>
              <a:rPr spc="40" dirty="0"/>
              <a:t>e</a:t>
            </a:r>
            <a:r>
              <a:rPr spc="-370" dirty="0"/>
              <a:t>n</a:t>
            </a:r>
            <a:r>
              <a:rPr spc="-240" dirty="0"/>
              <a:t>d</a:t>
            </a:r>
            <a:r>
              <a:rPr spc="-140" dirty="0"/>
              <a:t>i</a:t>
            </a:r>
            <a:r>
              <a:rPr spc="-200" dirty="0"/>
              <a:t>m</a:t>
            </a:r>
            <a:r>
              <a:rPr spc="-270" dirty="0"/>
              <a:t>o</a:t>
            </a:r>
            <a:r>
              <a:rPr spc="-800" dirty="0"/>
              <a:t> </a:t>
            </a:r>
            <a:r>
              <a:rPr spc="-240" dirty="0"/>
              <a:t>p</a:t>
            </a:r>
            <a:r>
              <a:rPr spc="390" dirty="0"/>
              <a:t>a</a:t>
            </a:r>
            <a:r>
              <a:rPr spc="185" dirty="0"/>
              <a:t>v</a:t>
            </a:r>
            <a:r>
              <a:rPr spc="25" dirty="0"/>
              <a:t>y</a:t>
            </a:r>
            <a:r>
              <a:rPr spc="-145" dirty="0"/>
              <a:t>z</a:t>
            </a:r>
            <a:r>
              <a:rPr spc="-240" dirty="0"/>
              <a:t>d</a:t>
            </a:r>
            <a:r>
              <a:rPr spc="25" dirty="0"/>
              <a:t>y</a:t>
            </a:r>
            <a:r>
              <a:rPr spc="-300" dirty="0"/>
              <a:t>s</a:t>
            </a:r>
          </a:p>
        </p:txBody>
      </p:sp>
      <p:grpSp>
        <p:nvGrpSpPr>
          <p:cNvPr id="12" name="object 12"/>
          <p:cNvGrpSpPr/>
          <p:nvPr/>
        </p:nvGrpSpPr>
        <p:grpSpPr>
          <a:xfrm>
            <a:off x="0" y="709151"/>
            <a:ext cx="13229590" cy="9578340"/>
            <a:chOff x="0" y="709151"/>
            <a:chExt cx="13229590" cy="9578340"/>
          </a:xfrm>
        </p:grpSpPr>
        <p:pic>
          <p:nvPicPr>
            <p:cNvPr id="13" name="object 13"/>
            <p:cNvPicPr/>
            <p:nvPr/>
          </p:nvPicPr>
          <p:blipFill>
            <a:blip r:embed="rId3" cstate="print"/>
            <a:stretch>
              <a:fillRect/>
            </a:stretch>
          </p:blipFill>
          <p:spPr>
            <a:xfrm>
              <a:off x="0" y="709151"/>
              <a:ext cx="5675465" cy="9577847"/>
            </a:xfrm>
            <a:prstGeom prst="rect">
              <a:avLst/>
            </a:prstGeom>
          </p:spPr>
        </p:pic>
        <p:sp>
          <p:nvSpPr>
            <p:cNvPr id="14" name="object 14"/>
            <p:cNvSpPr/>
            <p:nvPr/>
          </p:nvSpPr>
          <p:spPr>
            <a:xfrm>
              <a:off x="8729595" y="2863352"/>
              <a:ext cx="0" cy="4570730"/>
            </a:xfrm>
            <a:custGeom>
              <a:avLst/>
              <a:gdLst/>
              <a:ahLst/>
              <a:cxnLst/>
              <a:rect l="l" t="t" r="r" b="b"/>
              <a:pathLst>
                <a:path h="4570730">
                  <a:moveTo>
                    <a:pt x="0" y="0"/>
                  </a:moveTo>
                  <a:lnTo>
                    <a:pt x="0" y="4570348"/>
                  </a:lnTo>
                </a:path>
              </a:pathLst>
            </a:custGeom>
            <a:ln w="66674">
              <a:solidFill>
                <a:srgbClr val="000000"/>
              </a:solidFill>
            </a:ln>
          </p:spPr>
          <p:txBody>
            <a:bodyPr wrap="square" lIns="0" tIns="0" rIns="0" bIns="0" rtlCol="0"/>
            <a:lstStyle/>
            <a:p>
              <a:endParaRPr/>
            </a:p>
          </p:txBody>
        </p:sp>
        <p:sp>
          <p:nvSpPr>
            <p:cNvPr id="15" name="object 15"/>
            <p:cNvSpPr/>
            <p:nvPr/>
          </p:nvSpPr>
          <p:spPr>
            <a:xfrm>
              <a:off x="5675465" y="5391008"/>
              <a:ext cx="7520305" cy="33655"/>
            </a:xfrm>
            <a:custGeom>
              <a:avLst/>
              <a:gdLst/>
              <a:ahLst/>
              <a:cxnLst/>
              <a:rect l="l" t="t" r="r" b="b"/>
              <a:pathLst>
                <a:path w="7520305" h="33654">
                  <a:moveTo>
                    <a:pt x="0" y="33337"/>
                  </a:moveTo>
                  <a:lnTo>
                    <a:pt x="7520247" y="0"/>
                  </a:lnTo>
                </a:path>
              </a:pathLst>
            </a:custGeom>
            <a:ln w="66674">
              <a:solidFill>
                <a:srgbClr val="000000"/>
              </a:solidFill>
            </a:ln>
          </p:spPr>
          <p:txBody>
            <a:bodyPr wrap="square" lIns="0" tIns="0" rIns="0" bIns="0" rtlCol="0"/>
            <a:lstStyle/>
            <a:p>
              <a:endParaRPr/>
            </a:p>
          </p:txBody>
        </p:sp>
      </p:grpSp>
      <p:sp>
        <p:nvSpPr>
          <p:cNvPr id="16" name="object 16"/>
          <p:cNvSpPr txBox="1"/>
          <p:nvPr/>
        </p:nvSpPr>
        <p:spPr>
          <a:xfrm>
            <a:off x="6010874" y="3120270"/>
            <a:ext cx="2142490" cy="1263650"/>
          </a:xfrm>
          <a:prstGeom prst="rect">
            <a:avLst/>
          </a:prstGeom>
        </p:spPr>
        <p:txBody>
          <a:bodyPr vert="horz" wrap="square" lIns="0" tIns="12700" rIns="0" bIns="0" rtlCol="0">
            <a:spAutoFit/>
          </a:bodyPr>
          <a:lstStyle/>
          <a:p>
            <a:pPr marL="299720" marR="5080" indent="-287655">
              <a:lnSpc>
                <a:spcPct val="109800"/>
              </a:lnSpc>
              <a:spcBef>
                <a:spcPts val="100"/>
              </a:spcBef>
            </a:pPr>
            <a:r>
              <a:rPr sz="3700" spc="300" dirty="0">
                <a:latin typeface="Tahoma"/>
                <a:cs typeface="Tahoma"/>
              </a:rPr>
              <a:t>U</a:t>
            </a:r>
            <a:r>
              <a:rPr sz="3700" spc="-180" dirty="0">
                <a:latin typeface="Tahoma"/>
                <a:cs typeface="Tahoma"/>
              </a:rPr>
              <a:t> </a:t>
            </a:r>
            <a:r>
              <a:rPr sz="3700" spc="-229" dirty="0">
                <a:latin typeface="Tahoma"/>
                <a:cs typeface="Tahoma"/>
              </a:rPr>
              <a:t>=</a:t>
            </a:r>
            <a:r>
              <a:rPr sz="3700" spc="-180" dirty="0">
                <a:latin typeface="Tahoma"/>
                <a:cs typeface="Tahoma"/>
              </a:rPr>
              <a:t> </a:t>
            </a:r>
            <a:r>
              <a:rPr sz="3700" spc="240" dirty="0">
                <a:latin typeface="Tahoma"/>
                <a:cs typeface="Tahoma"/>
              </a:rPr>
              <a:t>22</a:t>
            </a:r>
            <a:r>
              <a:rPr sz="3700" spc="365" dirty="0">
                <a:latin typeface="Tahoma"/>
                <a:cs typeface="Tahoma"/>
              </a:rPr>
              <a:t>0</a:t>
            </a:r>
            <a:r>
              <a:rPr sz="3700" spc="260" dirty="0">
                <a:latin typeface="Tahoma"/>
                <a:cs typeface="Tahoma"/>
              </a:rPr>
              <a:t>V  </a:t>
            </a:r>
            <a:r>
              <a:rPr sz="3700" spc="-385" dirty="0">
                <a:latin typeface="Tahoma"/>
                <a:cs typeface="Tahoma"/>
              </a:rPr>
              <a:t>I</a:t>
            </a:r>
            <a:r>
              <a:rPr sz="3700" spc="-180" dirty="0">
                <a:latin typeface="Tahoma"/>
                <a:cs typeface="Tahoma"/>
              </a:rPr>
              <a:t> </a:t>
            </a:r>
            <a:r>
              <a:rPr sz="3700" spc="-229" dirty="0">
                <a:latin typeface="Tahoma"/>
                <a:cs typeface="Tahoma"/>
              </a:rPr>
              <a:t>=</a:t>
            </a:r>
            <a:r>
              <a:rPr sz="3700" spc="-180" dirty="0">
                <a:latin typeface="Tahoma"/>
                <a:cs typeface="Tahoma"/>
              </a:rPr>
              <a:t> </a:t>
            </a:r>
            <a:r>
              <a:rPr sz="3700" spc="-280" dirty="0">
                <a:latin typeface="Tahoma"/>
                <a:cs typeface="Tahoma"/>
              </a:rPr>
              <a:t>1</a:t>
            </a:r>
            <a:r>
              <a:rPr sz="3700" spc="365" dirty="0">
                <a:latin typeface="Tahoma"/>
                <a:cs typeface="Tahoma"/>
              </a:rPr>
              <a:t>0</a:t>
            </a:r>
            <a:r>
              <a:rPr sz="3700" spc="370" dirty="0">
                <a:latin typeface="Tahoma"/>
                <a:cs typeface="Tahoma"/>
              </a:rPr>
              <a:t>A</a:t>
            </a:r>
            <a:endParaRPr sz="3700">
              <a:latin typeface="Tahoma"/>
              <a:cs typeface="Tahoma"/>
            </a:endParaRPr>
          </a:p>
        </p:txBody>
      </p:sp>
      <p:sp>
        <p:nvSpPr>
          <p:cNvPr id="17" name="object 17"/>
          <p:cNvSpPr txBox="1"/>
          <p:nvPr/>
        </p:nvSpPr>
        <p:spPr>
          <a:xfrm>
            <a:off x="9916962" y="3166028"/>
            <a:ext cx="1267460" cy="589280"/>
          </a:xfrm>
          <a:prstGeom prst="rect">
            <a:avLst/>
          </a:prstGeom>
        </p:spPr>
        <p:txBody>
          <a:bodyPr vert="horz" wrap="square" lIns="0" tIns="12700" rIns="0" bIns="0" rtlCol="0">
            <a:spAutoFit/>
          </a:bodyPr>
          <a:lstStyle/>
          <a:p>
            <a:pPr marL="12700">
              <a:lnSpc>
                <a:spcPct val="100000"/>
              </a:lnSpc>
              <a:spcBef>
                <a:spcPts val="100"/>
              </a:spcBef>
            </a:pPr>
            <a:r>
              <a:rPr sz="3700" spc="55" dirty="0">
                <a:latin typeface="Trebuchet MS"/>
                <a:cs typeface="Trebuchet MS"/>
              </a:rPr>
              <a:t>R=U/I</a:t>
            </a:r>
            <a:endParaRPr sz="3700">
              <a:latin typeface="Trebuchet MS"/>
              <a:cs typeface="Trebuchet MS"/>
            </a:endParaRPr>
          </a:p>
        </p:txBody>
      </p:sp>
      <p:sp>
        <p:nvSpPr>
          <p:cNvPr id="18" name="object 18"/>
          <p:cNvSpPr txBox="1"/>
          <p:nvPr/>
        </p:nvSpPr>
        <p:spPr>
          <a:xfrm>
            <a:off x="6664931" y="5816733"/>
            <a:ext cx="1042035" cy="589280"/>
          </a:xfrm>
          <a:prstGeom prst="rect">
            <a:avLst/>
          </a:prstGeom>
        </p:spPr>
        <p:txBody>
          <a:bodyPr vert="horz" wrap="square" lIns="0" tIns="12700" rIns="0" bIns="0" rtlCol="0">
            <a:spAutoFit/>
          </a:bodyPr>
          <a:lstStyle/>
          <a:p>
            <a:pPr marL="12700">
              <a:lnSpc>
                <a:spcPct val="100000"/>
              </a:lnSpc>
              <a:spcBef>
                <a:spcPts val="100"/>
              </a:spcBef>
            </a:pPr>
            <a:r>
              <a:rPr sz="3700" spc="85" dirty="0">
                <a:latin typeface="Tahoma"/>
                <a:cs typeface="Tahoma"/>
              </a:rPr>
              <a:t>R</a:t>
            </a:r>
            <a:r>
              <a:rPr sz="3700" spc="-225" dirty="0">
                <a:latin typeface="Tahoma"/>
                <a:cs typeface="Tahoma"/>
              </a:rPr>
              <a:t> </a:t>
            </a:r>
            <a:r>
              <a:rPr sz="3700" spc="365" dirty="0">
                <a:latin typeface="Tahoma"/>
                <a:cs typeface="Tahoma"/>
              </a:rPr>
              <a:t>-</a:t>
            </a:r>
            <a:r>
              <a:rPr sz="3700" spc="-220" dirty="0">
                <a:latin typeface="Tahoma"/>
                <a:cs typeface="Tahoma"/>
              </a:rPr>
              <a:t> </a:t>
            </a:r>
            <a:r>
              <a:rPr sz="3700" spc="190" dirty="0">
                <a:latin typeface="Tahoma"/>
                <a:cs typeface="Tahoma"/>
              </a:rPr>
              <a:t>?</a:t>
            </a:r>
            <a:endParaRPr sz="3700">
              <a:latin typeface="Tahoma"/>
              <a:cs typeface="Tahoma"/>
            </a:endParaRPr>
          </a:p>
        </p:txBody>
      </p:sp>
      <p:sp>
        <p:nvSpPr>
          <p:cNvPr id="19" name="object 19"/>
          <p:cNvSpPr txBox="1"/>
          <p:nvPr/>
        </p:nvSpPr>
        <p:spPr>
          <a:xfrm>
            <a:off x="8868767" y="5563512"/>
            <a:ext cx="4873625" cy="589280"/>
          </a:xfrm>
          <a:prstGeom prst="rect">
            <a:avLst/>
          </a:prstGeom>
        </p:spPr>
        <p:txBody>
          <a:bodyPr vert="horz" wrap="square" lIns="0" tIns="12700" rIns="0" bIns="0" rtlCol="0">
            <a:spAutoFit/>
          </a:bodyPr>
          <a:lstStyle/>
          <a:p>
            <a:pPr marL="12700">
              <a:lnSpc>
                <a:spcPct val="100000"/>
              </a:lnSpc>
              <a:spcBef>
                <a:spcPts val="100"/>
              </a:spcBef>
            </a:pPr>
            <a:r>
              <a:rPr sz="3700" spc="85" dirty="0">
                <a:latin typeface="Tahoma"/>
                <a:cs typeface="Tahoma"/>
              </a:rPr>
              <a:t>R</a:t>
            </a:r>
            <a:r>
              <a:rPr sz="3700" spc="-180" dirty="0">
                <a:latin typeface="Tahoma"/>
                <a:cs typeface="Tahoma"/>
              </a:rPr>
              <a:t> </a:t>
            </a:r>
            <a:r>
              <a:rPr sz="3700" spc="-229" dirty="0">
                <a:latin typeface="Tahoma"/>
                <a:cs typeface="Tahoma"/>
              </a:rPr>
              <a:t>=</a:t>
            </a:r>
            <a:r>
              <a:rPr sz="3700" spc="-180" dirty="0">
                <a:latin typeface="Tahoma"/>
                <a:cs typeface="Tahoma"/>
              </a:rPr>
              <a:t> </a:t>
            </a:r>
            <a:r>
              <a:rPr sz="3700" spc="240" dirty="0">
                <a:latin typeface="Tahoma"/>
                <a:cs typeface="Tahoma"/>
              </a:rPr>
              <a:t>22</a:t>
            </a:r>
            <a:r>
              <a:rPr sz="3700" spc="365" dirty="0">
                <a:latin typeface="Tahoma"/>
                <a:cs typeface="Tahoma"/>
              </a:rPr>
              <a:t>0</a:t>
            </a:r>
            <a:r>
              <a:rPr sz="3700" spc="380" dirty="0">
                <a:latin typeface="Tahoma"/>
                <a:cs typeface="Tahoma"/>
              </a:rPr>
              <a:t>V</a:t>
            </a:r>
            <a:r>
              <a:rPr sz="3700" spc="-180" dirty="0">
                <a:latin typeface="Tahoma"/>
                <a:cs typeface="Tahoma"/>
              </a:rPr>
              <a:t> </a:t>
            </a:r>
            <a:r>
              <a:rPr sz="3700" spc="-55" dirty="0">
                <a:latin typeface="Tahoma"/>
                <a:cs typeface="Tahoma"/>
              </a:rPr>
              <a:t>/</a:t>
            </a:r>
            <a:r>
              <a:rPr sz="3700" spc="-180" dirty="0">
                <a:latin typeface="Tahoma"/>
                <a:cs typeface="Tahoma"/>
              </a:rPr>
              <a:t> </a:t>
            </a:r>
            <a:r>
              <a:rPr sz="3700" spc="-280" dirty="0">
                <a:latin typeface="Tahoma"/>
                <a:cs typeface="Tahoma"/>
              </a:rPr>
              <a:t>1</a:t>
            </a:r>
            <a:r>
              <a:rPr sz="3700" spc="365" dirty="0">
                <a:latin typeface="Tahoma"/>
                <a:cs typeface="Tahoma"/>
              </a:rPr>
              <a:t>0</a:t>
            </a:r>
            <a:r>
              <a:rPr sz="3700" spc="370" dirty="0">
                <a:latin typeface="Tahoma"/>
                <a:cs typeface="Tahoma"/>
              </a:rPr>
              <a:t>A</a:t>
            </a:r>
            <a:r>
              <a:rPr sz="3700" spc="-180" dirty="0">
                <a:latin typeface="Tahoma"/>
                <a:cs typeface="Tahoma"/>
              </a:rPr>
              <a:t> </a:t>
            </a:r>
            <a:r>
              <a:rPr sz="3700" spc="-229" dirty="0">
                <a:latin typeface="Tahoma"/>
                <a:cs typeface="Tahoma"/>
              </a:rPr>
              <a:t>=</a:t>
            </a:r>
            <a:r>
              <a:rPr sz="3700" spc="-180" dirty="0">
                <a:latin typeface="Tahoma"/>
                <a:cs typeface="Tahoma"/>
              </a:rPr>
              <a:t> </a:t>
            </a:r>
            <a:r>
              <a:rPr sz="3700" spc="240" dirty="0">
                <a:latin typeface="Tahoma"/>
                <a:cs typeface="Tahoma"/>
              </a:rPr>
              <a:t>22Ω</a:t>
            </a:r>
            <a:endParaRPr sz="3700">
              <a:latin typeface="Tahoma"/>
              <a:cs typeface="Tahoma"/>
            </a:endParaRPr>
          </a:p>
        </p:txBody>
      </p:sp>
      <p:sp>
        <p:nvSpPr>
          <p:cNvPr id="20" name="object 20"/>
          <p:cNvSpPr txBox="1"/>
          <p:nvPr/>
        </p:nvSpPr>
        <p:spPr>
          <a:xfrm>
            <a:off x="10603125" y="6628316"/>
            <a:ext cx="2240915" cy="589280"/>
          </a:xfrm>
          <a:prstGeom prst="rect">
            <a:avLst/>
          </a:prstGeom>
        </p:spPr>
        <p:txBody>
          <a:bodyPr vert="horz" wrap="square" lIns="0" tIns="12700" rIns="0" bIns="0" rtlCol="0">
            <a:spAutoFit/>
          </a:bodyPr>
          <a:lstStyle/>
          <a:p>
            <a:pPr marL="12700">
              <a:lnSpc>
                <a:spcPct val="100000"/>
              </a:lnSpc>
              <a:spcBef>
                <a:spcPts val="100"/>
              </a:spcBef>
            </a:pPr>
            <a:r>
              <a:rPr sz="3700" spc="100" dirty="0">
                <a:latin typeface="Tahoma"/>
                <a:cs typeface="Tahoma"/>
              </a:rPr>
              <a:t>Ats...</a:t>
            </a:r>
            <a:r>
              <a:rPr sz="3700" spc="-254" dirty="0">
                <a:latin typeface="Tahoma"/>
                <a:cs typeface="Tahoma"/>
              </a:rPr>
              <a:t> </a:t>
            </a:r>
            <a:r>
              <a:rPr sz="3700" spc="240" dirty="0">
                <a:latin typeface="Tahoma"/>
                <a:cs typeface="Tahoma"/>
              </a:rPr>
              <a:t>22Ω</a:t>
            </a:r>
            <a:endParaRPr sz="3700">
              <a:latin typeface="Tahoma"/>
              <a:cs typeface="Tahom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8288000" cy="10287000"/>
            <a:chOff x="0" y="0"/>
            <a:chExt cx="18288000" cy="10287000"/>
          </a:xfrm>
        </p:grpSpPr>
        <p:sp>
          <p:nvSpPr>
            <p:cNvPr id="3" name="object 3"/>
            <p:cNvSpPr/>
            <p:nvPr/>
          </p:nvSpPr>
          <p:spPr>
            <a:xfrm>
              <a:off x="0" y="5653014"/>
              <a:ext cx="18288000" cy="4634230"/>
            </a:xfrm>
            <a:custGeom>
              <a:avLst/>
              <a:gdLst/>
              <a:ahLst/>
              <a:cxnLst/>
              <a:rect l="l" t="t" r="r" b="b"/>
              <a:pathLst>
                <a:path w="18288000" h="4634230">
                  <a:moveTo>
                    <a:pt x="0" y="4633985"/>
                  </a:moveTo>
                  <a:lnTo>
                    <a:pt x="0" y="0"/>
                  </a:lnTo>
                  <a:lnTo>
                    <a:pt x="18288001" y="0"/>
                  </a:lnTo>
                  <a:lnTo>
                    <a:pt x="18288001" y="4633985"/>
                  </a:lnTo>
                  <a:lnTo>
                    <a:pt x="0" y="4633985"/>
                  </a:lnTo>
                  <a:close/>
                </a:path>
              </a:pathLst>
            </a:custGeom>
            <a:solidFill>
              <a:srgbClr val="8BAED3"/>
            </a:solidFill>
          </p:spPr>
          <p:txBody>
            <a:bodyPr wrap="square" lIns="0" tIns="0" rIns="0" bIns="0" rtlCol="0"/>
            <a:lstStyle/>
            <a:p>
              <a:endParaRPr/>
            </a:p>
          </p:txBody>
        </p:sp>
        <p:sp>
          <p:nvSpPr>
            <p:cNvPr id="4" name="object 4"/>
            <p:cNvSpPr/>
            <p:nvPr/>
          </p:nvSpPr>
          <p:spPr>
            <a:xfrm>
              <a:off x="0" y="0"/>
              <a:ext cx="18288000" cy="5653405"/>
            </a:xfrm>
            <a:custGeom>
              <a:avLst/>
              <a:gdLst/>
              <a:ahLst/>
              <a:cxnLst/>
              <a:rect l="l" t="t" r="r" b="b"/>
              <a:pathLst>
                <a:path w="18288000" h="5653405">
                  <a:moveTo>
                    <a:pt x="0" y="5653014"/>
                  </a:moveTo>
                  <a:lnTo>
                    <a:pt x="0" y="0"/>
                  </a:lnTo>
                  <a:lnTo>
                    <a:pt x="18287999" y="0"/>
                  </a:lnTo>
                  <a:lnTo>
                    <a:pt x="18287999" y="5653014"/>
                  </a:lnTo>
                  <a:lnTo>
                    <a:pt x="0" y="5653014"/>
                  </a:lnTo>
                  <a:close/>
                </a:path>
              </a:pathLst>
            </a:custGeom>
            <a:solidFill>
              <a:srgbClr val="3F599E"/>
            </a:solidFill>
          </p:spPr>
          <p:txBody>
            <a:bodyPr wrap="square" lIns="0" tIns="0" rIns="0" bIns="0" rtlCol="0"/>
            <a:lstStyle/>
            <a:p>
              <a:endParaRPr/>
            </a:p>
          </p:txBody>
        </p:sp>
        <p:sp>
          <p:nvSpPr>
            <p:cNvPr id="5" name="object 5"/>
            <p:cNvSpPr/>
            <p:nvPr/>
          </p:nvSpPr>
          <p:spPr>
            <a:xfrm>
              <a:off x="823533" y="1285934"/>
              <a:ext cx="16979900" cy="8079740"/>
            </a:xfrm>
            <a:custGeom>
              <a:avLst/>
              <a:gdLst/>
              <a:ahLst/>
              <a:cxnLst/>
              <a:rect l="l" t="t" r="r" b="b"/>
              <a:pathLst>
                <a:path w="16979900" h="8079740">
                  <a:moveTo>
                    <a:pt x="16753579" y="8079635"/>
                  </a:moveTo>
                  <a:lnTo>
                    <a:pt x="238124" y="8079635"/>
                  </a:lnTo>
                  <a:lnTo>
                    <a:pt x="191452" y="8075017"/>
                  </a:lnTo>
                  <a:lnTo>
                    <a:pt x="146998" y="8061509"/>
                  </a:lnTo>
                  <a:lnTo>
                    <a:pt x="106013" y="8039627"/>
                  </a:lnTo>
                  <a:lnTo>
                    <a:pt x="69745" y="8009889"/>
                  </a:lnTo>
                  <a:lnTo>
                    <a:pt x="40007" y="7973622"/>
                  </a:lnTo>
                  <a:lnTo>
                    <a:pt x="18126" y="7932637"/>
                  </a:lnTo>
                  <a:lnTo>
                    <a:pt x="4617" y="7888183"/>
                  </a:lnTo>
                  <a:lnTo>
                    <a:pt x="0" y="7841510"/>
                  </a:lnTo>
                  <a:lnTo>
                    <a:pt x="0" y="238124"/>
                  </a:lnTo>
                  <a:lnTo>
                    <a:pt x="4617" y="191452"/>
                  </a:lnTo>
                  <a:lnTo>
                    <a:pt x="18126" y="146998"/>
                  </a:lnTo>
                  <a:lnTo>
                    <a:pt x="40007" y="106013"/>
                  </a:lnTo>
                  <a:lnTo>
                    <a:pt x="69745" y="69745"/>
                  </a:lnTo>
                  <a:lnTo>
                    <a:pt x="106013" y="40007"/>
                  </a:lnTo>
                  <a:lnTo>
                    <a:pt x="146998" y="18126"/>
                  </a:lnTo>
                  <a:lnTo>
                    <a:pt x="191452" y="4617"/>
                  </a:lnTo>
                  <a:lnTo>
                    <a:pt x="238124" y="0"/>
                  </a:lnTo>
                  <a:lnTo>
                    <a:pt x="16753579" y="0"/>
                  </a:lnTo>
                  <a:lnTo>
                    <a:pt x="16800252" y="4617"/>
                  </a:lnTo>
                  <a:lnTo>
                    <a:pt x="16844705" y="18126"/>
                  </a:lnTo>
                  <a:lnTo>
                    <a:pt x="16885690" y="40007"/>
                  </a:lnTo>
                  <a:lnTo>
                    <a:pt x="16921957" y="69745"/>
                  </a:lnTo>
                  <a:lnTo>
                    <a:pt x="16951696" y="106013"/>
                  </a:lnTo>
                  <a:lnTo>
                    <a:pt x="16973578" y="146998"/>
                  </a:lnTo>
                  <a:lnTo>
                    <a:pt x="16979860" y="167672"/>
                  </a:lnTo>
                  <a:lnTo>
                    <a:pt x="16979860" y="7911963"/>
                  </a:lnTo>
                  <a:lnTo>
                    <a:pt x="16951696" y="7973622"/>
                  </a:lnTo>
                  <a:lnTo>
                    <a:pt x="16921957" y="8009889"/>
                  </a:lnTo>
                  <a:lnTo>
                    <a:pt x="16885690" y="8039627"/>
                  </a:lnTo>
                  <a:lnTo>
                    <a:pt x="16844705" y="8061509"/>
                  </a:lnTo>
                  <a:lnTo>
                    <a:pt x="16800252" y="8075017"/>
                  </a:lnTo>
                  <a:lnTo>
                    <a:pt x="16753579" y="8079635"/>
                  </a:lnTo>
                  <a:close/>
                </a:path>
              </a:pathLst>
            </a:custGeom>
            <a:solidFill>
              <a:srgbClr val="FFFFFF"/>
            </a:solidFill>
          </p:spPr>
          <p:txBody>
            <a:bodyPr wrap="square" lIns="0" tIns="0" rIns="0" bIns="0" rtlCol="0"/>
            <a:lstStyle/>
            <a:p>
              <a:endParaRPr/>
            </a:p>
          </p:txBody>
        </p:sp>
        <p:sp>
          <p:nvSpPr>
            <p:cNvPr id="6" name="object 6"/>
            <p:cNvSpPr/>
            <p:nvPr/>
          </p:nvSpPr>
          <p:spPr>
            <a:xfrm>
              <a:off x="1477791" y="4444183"/>
              <a:ext cx="8707120" cy="2944495"/>
            </a:xfrm>
            <a:custGeom>
              <a:avLst/>
              <a:gdLst/>
              <a:ahLst/>
              <a:cxnLst/>
              <a:rect l="l" t="t" r="r" b="b"/>
              <a:pathLst>
                <a:path w="8707120" h="2944495">
                  <a:moveTo>
                    <a:pt x="8470117" y="2944472"/>
                  </a:moveTo>
                  <a:lnTo>
                    <a:pt x="238122" y="2944472"/>
                  </a:lnTo>
                  <a:lnTo>
                    <a:pt x="191452" y="2939855"/>
                  </a:lnTo>
                  <a:lnTo>
                    <a:pt x="146998" y="2926346"/>
                  </a:lnTo>
                  <a:lnTo>
                    <a:pt x="106013" y="2904464"/>
                  </a:lnTo>
                  <a:lnTo>
                    <a:pt x="69745" y="2874727"/>
                  </a:lnTo>
                  <a:lnTo>
                    <a:pt x="40007" y="2838459"/>
                  </a:lnTo>
                  <a:lnTo>
                    <a:pt x="18126" y="2797474"/>
                  </a:lnTo>
                  <a:lnTo>
                    <a:pt x="4617" y="2753020"/>
                  </a:lnTo>
                  <a:lnTo>
                    <a:pt x="0" y="2706347"/>
                  </a:lnTo>
                  <a:lnTo>
                    <a:pt x="0" y="238124"/>
                  </a:lnTo>
                  <a:lnTo>
                    <a:pt x="4617" y="191452"/>
                  </a:lnTo>
                  <a:lnTo>
                    <a:pt x="18126" y="146998"/>
                  </a:lnTo>
                  <a:lnTo>
                    <a:pt x="40007" y="106013"/>
                  </a:lnTo>
                  <a:lnTo>
                    <a:pt x="69745" y="69745"/>
                  </a:lnTo>
                  <a:lnTo>
                    <a:pt x="106013" y="40007"/>
                  </a:lnTo>
                  <a:lnTo>
                    <a:pt x="146998" y="18126"/>
                  </a:lnTo>
                  <a:lnTo>
                    <a:pt x="191452" y="4617"/>
                  </a:lnTo>
                  <a:lnTo>
                    <a:pt x="238124" y="0"/>
                  </a:lnTo>
                  <a:lnTo>
                    <a:pt x="8470115" y="0"/>
                  </a:lnTo>
                  <a:lnTo>
                    <a:pt x="8516787" y="4617"/>
                  </a:lnTo>
                  <a:lnTo>
                    <a:pt x="8561241" y="18126"/>
                  </a:lnTo>
                  <a:lnTo>
                    <a:pt x="8602226" y="40007"/>
                  </a:lnTo>
                  <a:lnTo>
                    <a:pt x="8638494" y="69745"/>
                  </a:lnTo>
                  <a:lnTo>
                    <a:pt x="8668232" y="106013"/>
                  </a:lnTo>
                  <a:lnTo>
                    <a:pt x="8690113" y="146998"/>
                  </a:lnTo>
                  <a:lnTo>
                    <a:pt x="8703622" y="191452"/>
                  </a:lnTo>
                  <a:lnTo>
                    <a:pt x="8706897" y="224553"/>
                  </a:lnTo>
                  <a:lnTo>
                    <a:pt x="8706897" y="2719919"/>
                  </a:lnTo>
                  <a:lnTo>
                    <a:pt x="8690113" y="2797474"/>
                  </a:lnTo>
                  <a:lnTo>
                    <a:pt x="8668232" y="2838459"/>
                  </a:lnTo>
                  <a:lnTo>
                    <a:pt x="8638494" y="2874727"/>
                  </a:lnTo>
                  <a:lnTo>
                    <a:pt x="8602226" y="2904464"/>
                  </a:lnTo>
                  <a:lnTo>
                    <a:pt x="8561241" y="2926346"/>
                  </a:lnTo>
                  <a:lnTo>
                    <a:pt x="8516787" y="2939855"/>
                  </a:lnTo>
                  <a:lnTo>
                    <a:pt x="8470117" y="2944472"/>
                  </a:lnTo>
                  <a:close/>
                </a:path>
              </a:pathLst>
            </a:custGeom>
            <a:solidFill>
              <a:srgbClr val="4066AB"/>
            </a:solidFill>
          </p:spPr>
          <p:txBody>
            <a:bodyPr wrap="square" lIns="0" tIns="0" rIns="0" bIns="0" rtlCol="0"/>
            <a:lstStyle/>
            <a:p>
              <a:endParaRPr/>
            </a:p>
          </p:txBody>
        </p:sp>
      </p:grpSp>
      <p:sp>
        <p:nvSpPr>
          <p:cNvPr id="7" name="object 7"/>
          <p:cNvSpPr txBox="1"/>
          <p:nvPr/>
        </p:nvSpPr>
        <p:spPr>
          <a:xfrm>
            <a:off x="2669855" y="5251891"/>
            <a:ext cx="6323965" cy="1263650"/>
          </a:xfrm>
          <a:prstGeom prst="rect">
            <a:avLst/>
          </a:prstGeom>
        </p:spPr>
        <p:txBody>
          <a:bodyPr vert="horz" wrap="square" lIns="0" tIns="12700" rIns="0" bIns="0" rtlCol="0">
            <a:spAutoFit/>
          </a:bodyPr>
          <a:lstStyle/>
          <a:p>
            <a:pPr marL="1948814" marR="5080" indent="-1936750">
              <a:lnSpc>
                <a:spcPct val="106900"/>
              </a:lnSpc>
              <a:spcBef>
                <a:spcPts val="100"/>
              </a:spcBef>
            </a:pPr>
            <a:r>
              <a:rPr sz="3800" spc="225" dirty="0">
                <a:latin typeface="Trebuchet MS"/>
                <a:cs typeface="Trebuchet MS"/>
              </a:rPr>
              <a:t>Varžos</a:t>
            </a:r>
            <a:r>
              <a:rPr sz="3800" spc="-105" dirty="0">
                <a:latin typeface="Trebuchet MS"/>
                <a:cs typeface="Trebuchet MS"/>
              </a:rPr>
              <a:t> </a:t>
            </a:r>
            <a:r>
              <a:rPr sz="3800" spc="90" dirty="0">
                <a:latin typeface="Trebuchet MS"/>
                <a:cs typeface="Trebuchet MS"/>
              </a:rPr>
              <a:t>matavimo</a:t>
            </a:r>
            <a:r>
              <a:rPr sz="3800" spc="-100" dirty="0">
                <a:latin typeface="Trebuchet MS"/>
                <a:cs typeface="Trebuchet MS"/>
              </a:rPr>
              <a:t> </a:t>
            </a:r>
            <a:r>
              <a:rPr sz="3800" spc="95" dirty="0">
                <a:latin typeface="Trebuchet MS"/>
                <a:cs typeface="Trebuchet MS"/>
              </a:rPr>
              <a:t>prietaisas </a:t>
            </a:r>
            <a:r>
              <a:rPr sz="3800" spc="-1130" dirty="0">
                <a:latin typeface="Trebuchet MS"/>
                <a:cs typeface="Trebuchet MS"/>
              </a:rPr>
              <a:t> </a:t>
            </a:r>
            <a:r>
              <a:rPr sz="3800" spc="80" dirty="0">
                <a:latin typeface="Trebuchet MS"/>
                <a:cs typeface="Trebuchet MS"/>
              </a:rPr>
              <a:t>ommetras.</a:t>
            </a:r>
            <a:endParaRPr sz="3800">
              <a:latin typeface="Trebuchet MS"/>
              <a:cs typeface="Trebuchet MS"/>
            </a:endParaRPr>
          </a:p>
        </p:txBody>
      </p:sp>
      <p:sp>
        <p:nvSpPr>
          <p:cNvPr id="8" name="object 8"/>
          <p:cNvSpPr/>
          <p:nvPr/>
        </p:nvSpPr>
        <p:spPr>
          <a:xfrm>
            <a:off x="3994833" y="254757"/>
            <a:ext cx="9534525" cy="2919730"/>
          </a:xfrm>
          <a:custGeom>
            <a:avLst/>
            <a:gdLst/>
            <a:ahLst/>
            <a:cxnLst/>
            <a:rect l="l" t="t" r="r" b="b"/>
            <a:pathLst>
              <a:path w="9534525" h="2919730">
                <a:moveTo>
                  <a:pt x="9298209" y="2919484"/>
                </a:moveTo>
                <a:lnTo>
                  <a:pt x="238124" y="2919484"/>
                </a:lnTo>
                <a:lnTo>
                  <a:pt x="191452" y="2914866"/>
                </a:lnTo>
                <a:lnTo>
                  <a:pt x="146998" y="2901358"/>
                </a:lnTo>
                <a:lnTo>
                  <a:pt x="106013" y="2879476"/>
                </a:lnTo>
                <a:lnTo>
                  <a:pt x="69745" y="2849739"/>
                </a:lnTo>
                <a:lnTo>
                  <a:pt x="40007" y="2813471"/>
                </a:lnTo>
                <a:lnTo>
                  <a:pt x="18126" y="2772486"/>
                </a:lnTo>
                <a:lnTo>
                  <a:pt x="4617" y="2728032"/>
                </a:lnTo>
                <a:lnTo>
                  <a:pt x="0" y="2681359"/>
                </a:lnTo>
                <a:lnTo>
                  <a:pt x="0" y="238124"/>
                </a:lnTo>
                <a:lnTo>
                  <a:pt x="4617" y="191451"/>
                </a:lnTo>
                <a:lnTo>
                  <a:pt x="18126" y="146997"/>
                </a:lnTo>
                <a:lnTo>
                  <a:pt x="40007" y="106012"/>
                </a:lnTo>
                <a:lnTo>
                  <a:pt x="69745" y="69744"/>
                </a:lnTo>
                <a:lnTo>
                  <a:pt x="106013" y="40006"/>
                </a:lnTo>
                <a:lnTo>
                  <a:pt x="146998" y="18125"/>
                </a:lnTo>
                <a:lnTo>
                  <a:pt x="191452" y="4616"/>
                </a:lnTo>
                <a:lnTo>
                  <a:pt x="238116" y="0"/>
                </a:lnTo>
                <a:lnTo>
                  <a:pt x="9298217" y="0"/>
                </a:lnTo>
                <a:lnTo>
                  <a:pt x="9344881" y="4616"/>
                </a:lnTo>
                <a:lnTo>
                  <a:pt x="9389335" y="18125"/>
                </a:lnTo>
                <a:lnTo>
                  <a:pt x="9430320" y="40006"/>
                </a:lnTo>
                <a:lnTo>
                  <a:pt x="9466589" y="69744"/>
                </a:lnTo>
                <a:lnTo>
                  <a:pt x="9496326" y="106012"/>
                </a:lnTo>
                <a:lnTo>
                  <a:pt x="9518208" y="146997"/>
                </a:lnTo>
                <a:lnTo>
                  <a:pt x="9531716" y="191451"/>
                </a:lnTo>
                <a:lnTo>
                  <a:pt x="9533943" y="213961"/>
                </a:lnTo>
                <a:lnTo>
                  <a:pt x="9533943" y="2705522"/>
                </a:lnTo>
                <a:lnTo>
                  <a:pt x="9518208" y="2772486"/>
                </a:lnTo>
                <a:lnTo>
                  <a:pt x="9496326" y="2813471"/>
                </a:lnTo>
                <a:lnTo>
                  <a:pt x="9466589" y="2849739"/>
                </a:lnTo>
                <a:lnTo>
                  <a:pt x="9430320" y="2879476"/>
                </a:lnTo>
                <a:lnTo>
                  <a:pt x="9389335" y="2901358"/>
                </a:lnTo>
                <a:lnTo>
                  <a:pt x="9344881" y="2914866"/>
                </a:lnTo>
                <a:lnTo>
                  <a:pt x="9298209" y="2919484"/>
                </a:lnTo>
                <a:close/>
              </a:path>
            </a:pathLst>
          </a:custGeom>
          <a:solidFill>
            <a:srgbClr val="8BAED3"/>
          </a:solidFill>
        </p:spPr>
        <p:txBody>
          <a:bodyPr wrap="square" lIns="0" tIns="0" rIns="0" bIns="0" rtlCol="0"/>
          <a:lstStyle/>
          <a:p>
            <a:endParaRPr/>
          </a:p>
        </p:txBody>
      </p:sp>
      <p:sp>
        <p:nvSpPr>
          <p:cNvPr id="9" name="object 9"/>
          <p:cNvSpPr txBox="1">
            <a:spLocks noGrp="1"/>
          </p:cNvSpPr>
          <p:nvPr>
            <p:ph type="title"/>
          </p:nvPr>
        </p:nvSpPr>
        <p:spPr>
          <a:xfrm>
            <a:off x="5590369" y="675120"/>
            <a:ext cx="6345555" cy="1930400"/>
          </a:xfrm>
          <a:prstGeom prst="rect">
            <a:avLst/>
          </a:prstGeom>
        </p:spPr>
        <p:txBody>
          <a:bodyPr vert="horz" wrap="square" lIns="0" tIns="12065" rIns="0" bIns="0" rtlCol="0">
            <a:spAutoFit/>
          </a:bodyPr>
          <a:lstStyle/>
          <a:p>
            <a:pPr marL="1483360" marR="5080" indent="-1471295">
              <a:lnSpc>
                <a:spcPct val="107800"/>
              </a:lnSpc>
              <a:spcBef>
                <a:spcPts val="95"/>
              </a:spcBef>
            </a:pPr>
            <a:r>
              <a:rPr sz="5800" spc="725" dirty="0">
                <a:latin typeface="Trebuchet MS"/>
                <a:cs typeface="Trebuchet MS"/>
              </a:rPr>
              <a:t>V</a:t>
            </a:r>
            <a:r>
              <a:rPr sz="5800" spc="270" dirty="0">
                <a:latin typeface="Trebuchet MS"/>
                <a:cs typeface="Trebuchet MS"/>
              </a:rPr>
              <a:t>a</a:t>
            </a:r>
            <a:r>
              <a:rPr sz="5800" dirty="0">
                <a:latin typeface="Trebuchet MS"/>
                <a:cs typeface="Trebuchet MS"/>
              </a:rPr>
              <a:t>r</a:t>
            </a:r>
            <a:r>
              <a:rPr sz="5800" spc="245" dirty="0">
                <a:latin typeface="Trebuchet MS"/>
                <a:cs typeface="Trebuchet MS"/>
              </a:rPr>
              <a:t>ž</a:t>
            </a:r>
            <a:r>
              <a:rPr sz="5800" spc="270" dirty="0">
                <a:latin typeface="Trebuchet MS"/>
                <a:cs typeface="Trebuchet MS"/>
              </a:rPr>
              <a:t>o</a:t>
            </a:r>
            <a:r>
              <a:rPr sz="5800" spc="760" dirty="0">
                <a:latin typeface="Trebuchet MS"/>
                <a:cs typeface="Trebuchet MS"/>
              </a:rPr>
              <a:t>s</a:t>
            </a:r>
            <a:r>
              <a:rPr sz="5800" spc="-405" dirty="0">
                <a:latin typeface="Trebuchet MS"/>
                <a:cs typeface="Trebuchet MS"/>
              </a:rPr>
              <a:t> </a:t>
            </a:r>
            <a:r>
              <a:rPr sz="5800" spc="295" dirty="0">
                <a:latin typeface="Trebuchet MS"/>
                <a:cs typeface="Trebuchet MS"/>
              </a:rPr>
              <a:t>m</a:t>
            </a:r>
            <a:r>
              <a:rPr sz="5800" spc="270" dirty="0">
                <a:latin typeface="Trebuchet MS"/>
                <a:cs typeface="Trebuchet MS"/>
              </a:rPr>
              <a:t>a</a:t>
            </a:r>
            <a:r>
              <a:rPr sz="5800" spc="-50" dirty="0">
                <a:latin typeface="Trebuchet MS"/>
                <a:cs typeface="Trebuchet MS"/>
              </a:rPr>
              <a:t>t</a:t>
            </a:r>
            <a:r>
              <a:rPr sz="5800" spc="270" dirty="0">
                <a:latin typeface="Trebuchet MS"/>
                <a:cs typeface="Trebuchet MS"/>
              </a:rPr>
              <a:t>a</a:t>
            </a:r>
            <a:r>
              <a:rPr sz="5800" spc="330" dirty="0">
                <a:latin typeface="Trebuchet MS"/>
                <a:cs typeface="Trebuchet MS"/>
              </a:rPr>
              <a:t>v</a:t>
            </a:r>
            <a:r>
              <a:rPr sz="5800" spc="-155" dirty="0">
                <a:latin typeface="Trebuchet MS"/>
                <a:cs typeface="Trebuchet MS"/>
              </a:rPr>
              <a:t>i</a:t>
            </a:r>
            <a:r>
              <a:rPr sz="5800" spc="295" dirty="0">
                <a:latin typeface="Trebuchet MS"/>
                <a:cs typeface="Trebuchet MS"/>
              </a:rPr>
              <a:t>m</a:t>
            </a:r>
            <a:r>
              <a:rPr sz="5800" spc="190" dirty="0">
                <a:latin typeface="Trebuchet MS"/>
                <a:cs typeface="Trebuchet MS"/>
              </a:rPr>
              <a:t>o  </a:t>
            </a:r>
            <a:r>
              <a:rPr sz="5800" spc="120" dirty="0">
                <a:latin typeface="Trebuchet MS"/>
                <a:cs typeface="Trebuchet MS"/>
              </a:rPr>
              <a:t>prietaisai</a:t>
            </a:r>
            <a:endParaRPr sz="5800">
              <a:latin typeface="Trebuchet MS"/>
              <a:cs typeface="Trebuchet MS"/>
            </a:endParaRPr>
          </a:p>
        </p:txBody>
      </p:sp>
      <p:grpSp>
        <p:nvGrpSpPr>
          <p:cNvPr id="10" name="object 10"/>
          <p:cNvGrpSpPr/>
          <p:nvPr/>
        </p:nvGrpSpPr>
        <p:grpSpPr>
          <a:xfrm>
            <a:off x="2" y="2539271"/>
            <a:ext cx="17814290" cy="7745095"/>
            <a:chOff x="2" y="2539271"/>
            <a:chExt cx="17814290" cy="7745095"/>
          </a:xfrm>
        </p:grpSpPr>
        <p:pic>
          <p:nvPicPr>
            <p:cNvPr id="11" name="object 11"/>
            <p:cNvPicPr/>
            <p:nvPr/>
          </p:nvPicPr>
          <p:blipFill>
            <a:blip r:embed="rId2" cstate="print"/>
            <a:stretch>
              <a:fillRect/>
            </a:stretch>
          </p:blipFill>
          <p:spPr>
            <a:xfrm>
              <a:off x="2" y="8028549"/>
              <a:ext cx="3378800" cy="2255268"/>
            </a:xfrm>
            <a:prstGeom prst="rect">
              <a:avLst/>
            </a:prstGeom>
          </p:spPr>
        </p:pic>
        <p:pic>
          <p:nvPicPr>
            <p:cNvPr id="12" name="object 12"/>
            <p:cNvPicPr/>
            <p:nvPr/>
          </p:nvPicPr>
          <p:blipFill>
            <a:blip r:embed="rId3" cstate="print"/>
            <a:stretch>
              <a:fillRect/>
            </a:stretch>
          </p:blipFill>
          <p:spPr>
            <a:xfrm>
              <a:off x="12329626" y="3610603"/>
              <a:ext cx="4933949" cy="5543549"/>
            </a:xfrm>
            <a:prstGeom prst="rect">
              <a:avLst/>
            </a:prstGeom>
          </p:spPr>
        </p:pic>
        <p:sp>
          <p:nvSpPr>
            <p:cNvPr id="13" name="object 13"/>
            <p:cNvSpPr/>
            <p:nvPr/>
          </p:nvSpPr>
          <p:spPr>
            <a:xfrm>
              <a:off x="13026863" y="2539271"/>
              <a:ext cx="4787265" cy="1270000"/>
            </a:xfrm>
            <a:custGeom>
              <a:avLst/>
              <a:gdLst/>
              <a:ahLst/>
              <a:cxnLst/>
              <a:rect l="l" t="t" r="r" b="b"/>
              <a:pathLst>
                <a:path w="4787265" h="1270000">
                  <a:moveTo>
                    <a:pt x="4550253" y="1269940"/>
                  </a:moveTo>
                  <a:lnTo>
                    <a:pt x="238125" y="1269940"/>
                  </a:lnTo>
                  <a:lnTo>
                    <a:pt x="191452" y="1265323"/>
                  </a:lnTo>
                  <a:lnTo>
                    <a:pt x="146998" y="1251814"/>
                  </a:lnTo>
                  <a:lnTo>
                    <a:pt x="106013" y="1229933"/>
                  </a:lnTo>
                  <a:lnTo>
                    <a:pt x="69745" y="1200195"/>
                  </a:lnTo>
                  <a:lnTo>
                    <a:pt x="40007" y="1163927"/>
                  </a:lnTo>
                  <a:lnTo>
                    <a:pt x="18126" y="1122942"/>
                  </a:lnTo>
                  <a:lnTo>
                    <a:pt x="4617" y="1078488"/>
                  </a:lnTo>
                  <a:lnTo>
                    <a:pt x="0" y="1031815"/>
                  </a:lnTo>
                  <a:lnTo>
                    <a:pt x="0" y="238124"/>
                  </a:lnTo>
                  <a:lnTo>
                    <a:pt x="4617" y="191451"/>
                  </a:lnTo>
                  <a:lnTo>
                    <a:pt x="18126" y="146998"/>
                  </a:lnTo>
                  <a:lnTo>
                    <a:pt x="40007" y="106012"/>
                  </a:lnTo>
                  <a:lnTo>
                    <a:pt x="69745" y="69744"/>
                  </a:lnTo>
                  <a:lnTo>
                    <a:pt x="106013" y="40007"/>
                  </a:lnTo>
                  <a:lnTo>
                    <a:pt x="146998" y="18125"/>
                  </a:lnTo>
                  <a:lnTo>
                    <a:pt x="191452" y="4617"/>
                  </a:lnTo>
                  <a:lnTo>
                    <a:pt x="238122" y="0"/>
                  </a:lnTo>
                  <a:lnTo>
                    <a:pt x="4550256" y="0"/>
                  </a:lnTo>
                  <a:lnTo>
                    <a:pt x="4596926" y="4617"/>
                  </a:lnTo>
                  <a:lnTo>
                    <a:pt x="4641379" y="18125"/>
                  </a:lnTo>
                  <a:lnTo>
                    <a:pt x="4682365" y="40007"/>
                  </a:lnTo>
                  <a:lnTo>
                    <a:pt x="4718633" y="69744"/>
                  </a:lnTo>
                  <a:lnTo>
                    <a:pt x="4748370" y="106012"/>
                  </a:lnTo>
                  <a:lnTo>
                    <a:pt x="4770252" y="146998"/>
                  </a:lnTo>
                  <a:lnTo>
                    <a:pt x="4783760" y="191451"/>
                  </a:lnTo>
                  <a:lnTo>
                    <a:pt x="4787080" y="225007"/>
                  </a:lnTo>
                  <a:lnTo>
                    <a:pt x="4787080" y="1044933"/>
                  </a:lnTo>
                  <a:lnTo>
                    <a:pt x="4770252" y="1122942"/>
                  </a:lnTo>
                  <a:lnTo>
                    <a:pt x="4748370" y="1163927"/>
                  </a:lnTo>
                  <a:lnTo>
                    <a:pt x="4718633" y="1200195"/>
                  </a:lnTo>
                  <a:lnTo>
                    <a:pt x="4682365" y="1229933"/>
                  </a:lnTo>
                  <a:lnTo>
                    <a:pt x="4641379" y="1251814"/>
                  </a:lnTo>
                  <a:lnTo>
                    <a:pt x="4596926" y="1265323"/>
                  </a:lnTo>
                  <a:lnTo>
                    <a:pt x="4550253" y="1269940"/>
                  </a:lnTo>
                  <a:close/>
                </a:path>
              </a:pathLst>
            </a:custGeom>
            <a:solidFill>
              <a:srgbClr val="000000"/>
            </a:solidFill>
          </p:spPr>
          <p:txBody>
            <a:bodyPr wrap="square" lIns="0" tIns="0" rIns="0" bIns="0" rtlCol="0"/>
            <a:lstStyle/>
            <a:p>
              <a:endParaRPr/>
            </a:p>
          </p:txBody>
        </p:sp>
      </p:grpSp>
      <p:sp>
        <p:nvSpPr>
          <p:cNvPr id="14" name="object 14"/>
          <p:cNvSpPr txBox="1"/>
          <p:nvPr/>
        </p:nvSpPr>
        <p:spPr>
          <a:xfrm>
            <a:off x="13834947" y="2774317"/>
            <a:ext cx="3171825" cy="756920"/>
          </a:xfrm>
          <a:prstGeom prst="rect">
            <a:avLst/>
          </a:prstGeom>
        </p:spPr>
        <p:txBody>
          <a:bodyPr vert="horz" wrap="square" lIns="0" tIns="12700" rIns="0" bIns="0" rtlCol="0">
            <a:spAutoFit/>
          </a:bodyPr>
          <a:lstStyle/>
          <a:p>
            <a:pPr marL="12700">
              <a:lnSpc>
                <a:spcPct val="100000"/>
              </a:lnSpc>
              <a:spcBef>
                <a:spcPts val="100"/>
              </a:spcBef>
            </a:pPr>
            <a:r>
              <a:rPr sz="4800" b="1" spc="220" dirty="0">
                <a:solidFill>
                  <a:srgbClr val="FFFFFF"/>
                </a:solidFill>
                <a:latin typeface="Trebuchet MS"/>
                <a:cs typeface="Trebuchet MS"/>
              </a:rPr>
              <a:t>Ommetras</a:t>
            </a:r>
            <a:endParaRPr sz="4800">
              <a:latin typeface="Trebuchet MS"/>
              <a:cs typeface="Trebuchet M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667541" y="4919993"/>
            <a:ext cx="2255520" cy="802640"/>
          </a:xfrm>
          <a:prstGeom prst="rect">
            <a:avLst/>
          </a:prstGeom>
        </p:spPr>
        <p:txBody>
          <a:bodyPr vert="horz" wrap="square" lIns="0" tIns="12700" rIns="0" bIns="0" rtlCol="0">
            <a:spAutoFit/>
          </a:bodyPr>
          <a:lstStyle/>
          <a:p>
            <a:pPr marL="12700">
              <a:lnSpc>
                <a:spcPct val="100000"/>
              </a:lnSpc>
              <a:spcBef>
                <a:spcPts val="100"/>
              </a:spcBef>
            </a:pPr>
            <a:r>
              <a:rPr sz="5100" b="1" spc="270" dirty="0">
                <a:latin typeface="Arial"/>
                <a:cs typeface="Arial"/>
              </a:rPr>
              <a:t>V</a:t>
            </a:r>
            <a:r>
              <a:rPr sz="5100" b="1" spc="275" dirty="0">
                <a:latin typeface="Arial"/>
                <a:cs typeface="Arial"/>
              </a:rPr>
              <a:t>a</a:t>
            </a:r>
            <a:r>
              <a:rPr sz="5100" b="1" spc="595" dirty="0">
                <a:latin typeface="Arial"/>
                <a:cs typeface="Arial"/>
              </a:rPr>
              <a:t>r</a:t>
            </a:r>
            <a:r>
              <a:rPr sz="5100" b="1" spc="-105" dirty="0">
                <a:latin typeface="Arial"/>
                <a:cs typeface="Arial"/>
              </a:rPr>
              <a:t>ž</a:t>
            </a:r>
            <a:r>
              <a:rPr sz="5100" b="1" spc="275" dirty="0">
                <a:latin typeface="Arial"/>
                <a:cs typeface="Arial"/>
              </a:rPr>
              <a:t>a</a:t>
            </a:r>
            <a:r>
              <a:rPr sz="5100" b="1" spc="-210" dirty="0">
                <a:latin typeface="Arial"/>
                <a:cs typeface="Arial"/>
              </a:rPr>
              <a:t>s</a:t>
            </a:r>
            <a:endParaRPr sz="5100">
              <a:latin typeface="Arial"/>
              <a:cs typeface="Arial"/>
            </a:endParaRPr>
          </a:p>
        </p:txBody>
      </p:sp>
      <p:pic>
        <p:nvPicPr>
          <p:cNvPr id="3" name="object 3"/>
          <p:cNvPicPr/>
          <p:nvPr/>
        </p:nvPicPr>
        <p:blipFill>
          <a:blip r:embed="rId2" cstate="print"/>
          <a:stretch>
            <a:fillRect/>
          </a:stretch>
        </p:blipFill>
        <p:spPr>
          <a:xfrm>
            <a:off x="9868257" y="2108775"/>
            <a:ext cx="3124199" cy="3124199"/>
          </a:xfrm>
          <a:prstGeom prst="rect">
            <a:avLst/>
          </a:prstGeom>
        </p:spPr>
      </p:pic>
      <p:sp>
        <p:nvSpPr>
          <p:cNvPr id="4" name="object 4"/>
          <p:cNvSpPr txBox="1"/>
          <p:nvPr/>
        </p:nvSpPr>
        <p:spPr>
          <a:xfrm>
            <a:off x="8284914" y="6394399"/>
            <a:ext cx="6671309" cy="1111250"/>
          </a:xfrm>
          <a:prstGeom prst="rect">
            <a:avLst/>
          </a:prstGeom>
        </p:spPr>
        <p:txBody>
          <a:bodyPr vert="horz" wrap="square" lIns="0" tIns="12065" rIns="0" bIns="0" rtlCol="0">
            <a:spAutoFit/>
          </a:bodyPr>
          <a:lstStyle/>
          <a:p>
            <a:pPr marL="92710" marR="5080" indent="-80645">
              <a:lnSpc>
                <a:spcPct val="108000"/>
              </a:lnSpc>
              <a:spcBef>
                <a:spcPts val="95"/>
              </a:spcBef>
            </a:pPr>
            <a:r>
              <a:rPr sz="3300" spc="185" dirty="0">
                <a:latin typeface="Trebuchet MS"/>
                <a:cs typeface="Trebuchet MS"/>
              </a:rPr>
              <a:t>Varžas</a:t>
            </a:r>
            <a:r>
              <a:rPr sz="3300" spc="-75" dirty="0">
                <a:latin typeface="Trebuchet MS"/>
                <a:cs typeface="Trebuchet MS"/>
              </a:rPr>
              <a:t> </a:t>
            </a:r>
            <a:r>
              <a:rPr sz="3300" spc="65" dirty="0">
                <a:latin typeface="Trebuchet MS"/>
                <a:cs typeface="Trebuchet MS"/>
              </a:rPr>
              <a:t>(rezistorius)</a:t>
            </a:r>
            <a:r>
              <a:rPr sz="3300" spc="-75" dirty="0">
                <a:latin typeface="Trebuchet MS"/>
                <a:cs typeface="Trebuchet MS"/>
              </a:rPr>
              <a:t> </a:t>
            </a:r>
            <a:r>
              <a:rPr sz="3300" spc="100" dirty="0">
                <a:latin typeface="Trebuchet MS"/>
                <a:cs typeface="Trebuchet MS"/>
              </a:rPr>
              <a:t>yra</a:t>
            </a:r>
            <a:r>
              <a:rPr sz="3300" spc="-70" dirty="0">
                <a:latin typeface="Trebuchet MS"/>
                <a:cs typeface="Trebuchet MS"/>
              </a:rPr>
              <a:t> </a:t>
            </a:r>
            <a:r>
              <a:rPr sz="3300" spc="80" dirty="0">
                <a:latin typeface="Trebuchet MS"/>
                <a:cs typeface="Trebuchet MS"/>
              </a:rPr>
              <a:t>prietaisas </a:t>
            </a:r>
            <a:r>
              <a:rPr sz="3300" spc="-980" dirty="0">
                <a:latin typeface="Trebuchet MS"/>
                <a:cs typeface="Trebuchet MS"/>
              </a:rPr>
              <a:t> </a:t>
            </a:r>
            <a:r>
              <a:rPr sz="3300" spc="135" dirty="0">
                <a:latin typeface="Trebuchet MS"/>
                <a:cs typeface="Trebuchet MS"/>
              </a:rPr>
              <a:t>grandinės</a:t>
            </a:r>
            <a:r>
              <a:rPr sz="3300" spc="-70" dirty="0">
                <a:latin typeface="Trebuchet MS"/>
                <a:cs typeface="Trebuchet MS"/>
              </a:rPr>
              <a:t> </a:t>
            </a:r>
            <a:r>
              <a:rPr sz="3300" spc="-10" dirty="0">
                <a:latin typeface="Trebuchet MS"/>
                <a:cs typeface="Trebuchet MS"/>
              </a:rPr>
              <a:t>elektrinei</a:t>
            </a:r>
            <a:r>
              <a:rPr sz="3300" spc="-65" dirty="0">
                <a:latin typeface="Trebuchet MS"/>
                <a:cs typeface="Trebuchet MS"/>
              </a:rPr>
              <a:t> </a:t>
            </a:r>
            <a:r>
              <a:rPr sz="3300" spc="80" dirty="0">
                <a:latin typeface="Trebuchet MS"/>
                <a:cs typeface="Trebuchet MS"/>
              </a:rPr>
              <a:t>varžai</a:t>
            </a:r>
            <a:r>
              <a:rPr sz="3300" spc="-65" dirty="0">
                <a:latin typeface="Trebuchet MS"/>
                <a:cs typeface="Trebuchet MS"/>
              </a:rPr>
              <a:t> </a:t>
            </a:r>
            <a:r>
              <a:rPr sz="3300" spc="-20" dirty="0">
                <a:latin typeface="Trebuchet MS"/>
                <a:cs typeface="Trebuchet MS"/>
              </a:rPr>
              <a:t>keisti.</a:t>
            </a:r>
            <a:endParaRPr sz="3300">
              <a:latin typeface="Trebuchet MS"/>
              <a:cs typeface="Trebuchet M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2095500" y="2511424"/>
            <a:ext cx="15548610" cy="6474460"/>
            <a:chOff x="2095500" y="2511424"/>
            <a:chExt cx="15548610" cy="6474460"/>
          </a:xfrm>
        </p:grpSpPr>
        <p:sp>
          <p:nvSpPr>
            <p:cNvPr id="3" name="object 3"/>
            <p:cNvSpPr/>
            <p:nvPr/>
          </p:nvSpPr>
          <p:spPr>
            <a:xfrm>
              <a:off x="2095500" y="3972522"/>
              <a:ext cx="14177010" cy="5013325"/>
            </a:xfrm>
            <a:custGeom>
              <a:avLst/>
              <a:gdLst/>
              <a:ahLst/>
              <a:cxnLst/>
              <a:rect l="l" t="t" r="r" b="b"/>
              <a:pathLst>
                <a:path w="14177010" h="5013325">
                  <a:moveTo>
                    <a:pt x="13894166" y="5012740"/>
                  </a:moveTo>
                  <a:lnTo>
                    <a:pt x="285749" y="5012740"/>
                  </a:lnTo>
                  <a:lnTo>
                    <a:pt x="239399" y="5009000"/>
                  </a:lnTo>
                  <a:lnTo>
                    <a:pt x="195430" y="4998173"/>
                  </a:lnTo>
                  <a:lnTo>
                    <a:pt x="154431" y="4980845"/>
                  </a:lnTo>
                  <a:lnTo>
                    <a:pt x="116989" y="4957607"/>
                  </a:lnTo>
                  <a:lnTo>
                    <a:pt x="83694" y="4929046"/>
                  </a:lnTo>
                  <a:lnTo>
                    <a:pt x="55133" y="4895751"/>
                  </a:lnTo>
                  <a:lnTo>
                    <a:pt x="31894" y="4858309"/>
                  </a:lnTo>
                  <a:lnTo>
                    <a:pt x="14567" y="4817310"/>
                  </a:lnTo>
                  <a:lnTo>
                    <a:pt x="3739" y="4773341"/>
                  </a:lnTo>
                  <a:lnTo>
                    <a:pt x="0" y="4726991"/>
                  </a:lnTo>
                  <a:lnTo>
                    <a:pt x="0" y="285749"/>
                  </a:lnTo>
                  <a:lnTo>
                    <a:pt x="3739" y="239399"/>
                  </a:lnTo>
                  <a:lnTo>
                    <a:pt x="14567" y="195430"/>
                  </a:lnTo>
                  <a:lnTo>
                    <a:pt x="31894" y="154431"/>
                  </a:lnTo>
                  <a:lnTo>
                    <a:pt x="55133" y="116989"/>
                  </a:lnTo>
                  <a:lnTo>
                    <a:pt x="83694" y="83694"/>
                  </a:lnTo>
                  <a:lnTo>
                    <a:pt x="116989" y="55133"/>
                  </a:lnTo>
                  <a:lnTo>
                    <a:pt x="154431" y="31894"/>
                  </a:lnTo>
                  <a:lnTo>
                    <a:pt x="195430" y="14567"/>
                  </a:lnTo>
                  <a:lnTo>
                    <a:pt x="239399" y="3739"/>
                  </a:lnTo>
                  <a:lnTo>
                    <a:pt x="285749" y="0"/>
                  </a:lnTo>
                  <a:lnTo>
                    <a:pt x="13894166" y="0"/>
                  </a:lnTo>
                  <a:lnTo>
                    <a:pt x="13940516" y="3739"/>
                  </a:lnTo>
                  <a:lnTo>
                    <a:pt x="13984485" y="14567"/>
                  </a:lnTo>
                  <a:lnTo>
                    <a:pt x="14025485" y="31894"/>
                  </a:lnTo>
                  <a:lnTo>
                    <a:pt x="14062927" y="55133"/>
                  </a:lnTo>
                  <a:lnTo>
                    <a:pt x="14096222" y="83694"/>
                  </a:lnTo>
                  <a:lnTo>
                    <a:pt x="14124783" y="116989"/>
                  </a:lnTo>
                  <a:lnTo>
                    <a:pt x="14148021" y="154431"/>
                  </a:lnTo>
                  <a:lnTo>
                    <a:pt x="14165348" y="195430"/>
                  </a:lnTo>
                  <a:lnTo>
                    <a:pt x="14176176" y="239399"/>
                  </a:lnTo>
                  <a:lnTo>
                    <a:pt x="14176658" y="245367"/>
                  </a:lnTo>
                  <a:lnTo>
                    <a:pt x="14176658" y="4767373"/>
                  </a:lnTo>
                  <a:lnTo>
                    <a:pt x="14165348" y="4817310"/>
                  </a:lnTo>
                  <a:lnTo>
                    <a:pt x="14148021" y="4858309"/>
                  </a:lnTo>
                  <a:lnTo>
                    <a:pt x="14124783" y="4895751"/>
                  </a:lnTo>
                  <a:lnTo>
                    <a:pt x="14096222" y="4929046"/>
                  </a:lnTo>
                  <a:lnTo>
                    <a:pt x="14062927" y="4957607"/>
                  </a:lnTo>
                  <a:lnTo>
                    <a:pt x="14025485" y="4980845"/>
                  </a:lnTo>
                  <a:lnTo>
                    <a:pt x="13984485" y="4998173"/>
                  </a:lnTo>
                  <a:lnTo>
                    <a:pt x="13940516" y="5009000"/>
                  </a:lnTo>
                  <a:lnTo>
                    <a:pt x="13894166" y="5012740"/>
                  </a:lnTo>
                  <a:close/>
                </a:path>
              </a:pathLst>
            </a:custGeom>
            <a:solidFill>
              <a:srgbClr val="FFFFFF"/>
            </a:solidFill>
          </p:spPr>
          <p:txBody>
            <a:bodyPr wrap="square" lIns="0" tIns="0" rIns="0" bIns="0" rtlCol="0"/>
            <a:lstStyle/>
            <a:p>
              <a:endParaRPr/>
            </a:p>
          </p:txBody>
        </p:sp>
        <p:sp>
          <p:nvSpPr>
            <p:cNvPr id="4" name="object 4"/>
            <p:cNvSpPr/>
            <p:nvPr/>
          </p:nvSpPr>
          <p:spPr>
            <a:xfrm>
              <a:off x="11847102" y="2511424"/>
              <a:ext cx="5796915" cy="2182495"/>
            </a:xfrm>
            <a:custGeom>
              <a:avLst/>
              <a:gdLst/>
              <a:ahLst/>
              <a:cxnLst/>
              <a:rect l="l" t="t" r="r" b="b"/>
              <a:pathLst>
                <a:path w="5796915" h="2182495">
                  <a:moveTo>
                    <a:pt x="5559793" y="2182178"/>
                  </a:moveTo>
                  <a:lnTo>
                    <a:pt x="238124" y="2182178"/>
                  </a:lnTo>
                  <a:lnTo>
                    <a:pt x="191452" y="2177560"/>
                  </a:lnTo>
                  <a:lnTo>
                    <a:pt x="146998" y="2164051"/>
                  </a:lnTo>
                  <a:lnTo>
                    <a:pt x="106013" y="2142170"/>
                  </a:lnTo>
                  <a:lnTo>
                    <a:pt x="69745" y="2112433"/>
                  </a:lnTo>
                  <a:lnTo>
                    <a:pt x="40007" y="2076165"/>
                  </a:lnTo>
                  <a:lnTo>
                    <a:pt x="18126" y="2035179"/>
                  </a:lnTo>
                  <a:lnTo>
                    <a:pt x="4617" y="1990726"/>
                  </a:lnTo>
                  <a:lnTo>
                    <a:pt x="0" y="1944054"/>
                  </a:lnTo>
                  <a:lnTo>
                    <a:pt x="0" y="238123"/>
                  </a:lnTo>
                  <a:lnTo>
                    <a:pt x="4617" y="191452"/>
                  </a:lnTo>
                  <a:lnTo>
                    <a:pt x="18126" y="146998"/>
                  </a:lnTo>
                  <a:lnTo>
                    <a:pt x="40007" y="106013"/>
                  </a:lnTo>
                  <a:lnTo>
                    <a:pt x="69745" y="69745"/>
                  </a:lnTo>
                  <a:lnTo>
                    <a:pt x="106013" y="40007"/>
                  </a:lnTo>
                  <a:lnTo>
                    <a:pt x="146998" y="18126"/>
                  </a:lnTo>
                  <a:lnTo>
                    <a:pt x="191452" y="4617"/>
                  </a:lnTo>
                  <a:lnTo>
                    <a:pt x="238124" y="0"/>
                  </a:lnTo>
                  <a:lnTo>
                    <a:pt x="5559792" y="0"/>
                  </a:lnTo>
                  <a:lnTo>
                    <a:pt x="5606465" y="4617"/>
                  </a:lnTo>
                  <a:lnTo>
                    <a:pt x="5650918" y="18126"/>
                  </a:lnTo>
                  <a:lnTo>
                    <a:pt x="5691903" y="40007"/>
                  </a:lnTo>
                  <a:lnTo>
                    <a:pt x="5728171" y="69745"/>
                  </a:lnTo>
                  <a:lnTo>
                    <a:pt x="5757908" y="106013"/>
                  </a:lnTo>
                  <a:lnTo>
                    <a:pt x="5779790" y="146998"/>
                  </a:lnTo>
                  <a:lnTo>
                    <a:pt x="5793298" y="191452"/>
                  </a:lnTo>
                  <a:lnTo>
                    <a:pt x="5796410" y="222909"/>
                  </a:lnTo>
                  <a:lnTo>
                    <a:pt x="5796410" y="1959268"/>
                  </a:lnTo>
                  <a:lnTo>
                    <a:pt x="5779790" y="2035179"/>
                  </a:lnTo>
                  <a:lnTo>
                    <a:pt x="5757908" y="2076165"/>
                  </a:lnTo>
                  <a:lnTo>
                    <a:pt x="5728171" y="2112433"/>
                  </a:lnTo>
                  <a:lnTo>
                    <a:pt x="5691903" y="2142170"/>
                  </a:lnTo>
                  <a:lnTo>
                    <a:pt x="5650918" y="2164051"/>
                  </a:lnTo>
                  <a:lnTo>
                    <a:pt x="5606465" y="2177560"/>
                  </a:lnTo>
                  <a:lnTo>
                    <a:pt x="5559793" y="2182178"/>
                  </a:lnTo>
                  <a:close/>
                </a:path>
              </a:pathLst>
            </a:custGeom>
            <a:solidFill>
              <a:srgbClr val="F1C748"/>
            </a:solidFill>
          </p:spPr>
          <p:txBody>
            <a:bodyPr wrap="square" lIns="0" tIns="0" rIns="0" bIns="0" rtlCol="0"/>
            <a:lstStyle/>
            <a:p>
              <a:endParaRPr/>
            </a:p>
          </p:txBody>
        </p:sp>
      </p:grpSp>
      <p:sp>
        <p:nvSpPr>
          <p:cNvPr id="5" name="object 5"/>
          <p:cNvSpPr txBox="1"/>
          <p:nvPr/>
        </p:nvSpPr>
        <p:spPr>
          <a:xfrm>
            <a:off x="12092768" y="2715895"/>
            <a:ext cx="5306695" cy="1682750"/>
          </a:xfrm>
          <a:prstGeom prst="rect">
            <a:avLst/>
          </a:prstGeom>
        </p:spPr>
        <p:txBody>
          <a:bodyPr vert="horz" wrap="square" lIns="0" tIns="12700" rIns="0" bIns="0" rtlCol="0">
            <a:spAutoFit/>
          </a:bodyPr>
          <a:lstStyle/>
          <a:p>
            <a:pPr marL="12065" marR="5080" algn="ctr">
              <a:lnSpc>
                <a:spcPct val="109800"/>
              </a:lnSpc>
              <a:spcBef>
                <a:spcPts val="100"/>
              </a:spcBef>
            </a:pPr>
            <a:r>
              <a:rPr sz="3300" spc="175" dirty="0">
                <a:latin typeface="Tahoma"/>
                <a:cs typeface="Tahoma"/>
              </a:rPr>
              <a:t>Reostatas </a:t>
            </a:r>
            <a:r>
              <a:rPr sz="3300" spc="160" dirty="0">
                <a:latin typeface="Tahoma"/>
                <a:cs typeface="Tahoma"/>
              </a:rPr>
              <a:t>įtaisas </a:t>
            </a:r>
            <a:r>
              <a:rPr sz="3300" spc="165" dirty="0">
                <a:latin typeface="Tahoma"/>
                <a:cs typeface="Tahoma"/>
              </a:rPr>
              <a:t> grandinės</a:t>
            </a:r>
            <a:r>
              <a:rPr sz="3300" spc="-175" dirty="0">
                <a:latin typeface="Tahoma"/>
                <a:cs typeface="Tahoma"/>
              </a:rPr>
              <a:t> </a:t>
            </a:r>
            <a:r>
              <a:rPr sz="3300" spc="130" dirty="0">
                <a:latin typeface="Tahoma"/>
                <a:cs typeface="Tahoma"/>
              </a:rPr>
              <a:t>elektrinei</a:t>
            </a:r>
            <a:r>
              <a:rPr sz="3300" spc="-170" dirty="0">
                <a:latin typeface="Tahoma"/>
                <a:cs typeface="Tahoma"/>
              </a:rPr>
              <a:t> </a:t>
            </a:r>
            <a:r>
              <a:rPr sz="3300" spc="165" dirty="0">
                <a:latin typeface="Tahoma"/>
                <a:cs typeface="Tahoma"/>
              </a:rPr>
              <a:t>varžai </a:t>
            </a:r>
            <a:r>
              <a:rPr sz="3300" spc="-1015" dirty="0">
                <a:latin typeface="Tahoma"/>
                <a:cs typeface="Tahoma"/>
              </a:rPr>
              <a:t> </a:t>
            </a:r>
            <a:r>
              <a:rPr sz="3300" spc="105" dirty="0">
                <a:latin typeface="Tahoma"/>
                <a:cs typeface="Tahoma"/>
              </a:rPr>
              <a:t>reguliuoti.</a:t>
            </a:r>
            <a:endParaRPr sz="3300">
              <a:latin typeface="Tahoma"/>
              <a:cs typeface="Tahoma"/>
            </a:endParaRPr>
          </a:p>
        </p:txBody>
      </p:sp>
      <p:grpSp>
        <p:nvGrpSpPr>
          <p:cNvPr id="6" name="object 6"/>
          <p:cNvGrpSpPr/>
          <p:nvPr/>
        </p:nvGrpSpPr>
        <p:grpSpPr>
          <a:xfrm>
            <a:off x="2257065" y="1028700"/>
            <a:ext cx="10648950" cy="6826884"/>
            <a:chOff x="2257065" y="1028700"/>
            <a:chExt cx="10648950" cy="6826884"/>
          </a:xfrm>
        </p:grpSpPr>
        <p:sp>
          <p:nvSpPr>
            <p:cNvPr id="7" name="object 7"/>
            <p:cNvSpPr/>
            <p:nvPr/>
          </p:nvSpPr>
          <p:spPr>
            <a:xfrm>
              <a:off x="2257065" y="1028700"/>
              <a:ext cx="6667500" cy="1905000"/>
            </a:xfrm>
            <a:custGeom>
              <a:avLst/>
              <a:gdLst/>
              <a:ahLst/>
              <a:cxnLst/>
              <a:rect l="l" t="t" r="r" b="b"/>
              <a:pathLst>
                <a:path w="6667500" h="1905000">
                  <a:moveTo>
                    <a:pt x="6429375" y="1905000"/>
                  </a:moveTo>
                  <a:lnTo>
                    <a:pt x="238124" y="1905000"/>
                  </a:lnTo>
                  <a:lnTo>
                    <a:pt x="191452" y="1900382"/>
                  </a:lnTo>
                  <a:lnTo>
                    <a:pt x="146998" y="1886873"/>
                  </a:lnTo>
                  <a:lnTo>
                    <a:pt x="106013" y="1864992"/>
                  </a:lnTo>
                  <a:lnTo>
                    <a:pt x="69745" y="1835254"/>
                  </a:lnTo>
                  <a:lnTo>
                    <a:pt x="40007" y="1798986"/>
                  </a:lnTo>
                  <a:lnTo>
                    <a:pt x="18126" y="1758001"/>
                  </a:lnTo>
                  <a:lnTo>
                    <a:pt x="4617" y="1713547"/>
                  </a:lnTo>
                  <a:lnTo>
                    <a:pt x="0" y="1666875"/>
                  </a:lnTo>
                  <a:lnTo>
                    <a:pt x="0" y="238125"/>
                  </a:lnTo>
                  <a:lnTo>
                    <a:pt x="4617" y="191452"/>
                  </a:lnTo>
                  <a:lnTo>
                    <a:pt x="18126" y="146998"/>
                  </a:lnTo>
                  <a:lnTo>
                    <a:pt x="40007" y="106013"/>
                  </a:lnTo>
                  <a:lnTo>
                    <a:pt x="69745" y="69745"/>
                  </a:lnTo>
                  <a:lnTo>
                    <a:pt x="106013" y="40007"/>
                  </a:lnTo>
                  <a:lnTo>
                    <a:pt x="146998" y="18126"/>
                  </a:lnTo>
                  <a:lnTo>
                    <a:pt x="191452" y="4617"/>
                  </a:lnTo>
                  <a:lnTo>
                    <a:pt x="238125" y="0"/>
                  </a:lnTo>
                  <a:lnTo>
                    <a:pt x="6429375" y="0"/>
                  </a:lnTo>
                  <a:lnTo>
                    <a:pt x="6476047" y="4617"/>
                  </a:lnTo>
                  <a:lnTo>
                    <a:pt x="6520501" y="18126"/>
                  </a:lnTo>
                  <a:lnTo>
                    <a:pt x="6561486" y="40007"/>
                  </a:lnTo>
                  <a:lnTo>
                    <a:pt x="6597754" y="69745"/>
                  </a:lnTo>
                  <a:lnTo>
                    <a:pt x="6627492" y="106013"/>
                  </a:lnTo>
                  <a:lnTo>
                    <a:pt x="6649373" y="146998"/>
                  </a:lnTo>
                  <a:lnTo>
                    <a:pt x="6662882" y="191452"/>
                  </a:lnTo>
                  <a:lnTo>
                    <a:pt x="6667500" y="238125"/>
                  </a:lnTo>
                  <a:lnTo>
                    <a:pt x="6667500" y="1666875"/>
                  </a:lnTo>
                  <a:lnTo>
                    <a:pt x="6662882" y="1713547"/>
                  </a:lnTo>
                  <a:lnTo>
                    <a:pt x="6649373" y="1758001"/>
                  </a:lnTo>
                  <a:lnTo>
                    <a:pt x="6627492" y="1798986"/>
                  </a:lnTo>
                  <a:lnTo>
                    <a:pt x="6597754" y="1835254"/>
                  </a:lnTo>
                  <a:lnTo>
                    <a:pt x="6561486" y="1864992"/>
                  </a:lnTo>
                  <a:lnTo>
                    <a:pt x="6520501" y="1886873"/>
                  </a:lnTo>
                  <a:lnTo>
                    <a:pt x="6476047" y="1900382"/>
                  </a:lnTo>
                  <a:lnTo>
                    <a:pt x="6429375" y="1905000"/>
                  </a:lnTo>
                  <a:close/>
                </a:path>
              </a:pathLst>
            </a:custGeom>
            <a:solidFill>
              <a:srgbClr val="506EC8"/>
            </a:solidFill>
          </p:spPr>
          <p:txBody>
            <a:bodyPr wrap="square" lIns="0" tIns="0" rIns="0" bIns="0" rtlCol="0"/>
            <a:lstStyle/>
            <a:p>
              <a:endParaRPr/>
            </a:p>
          </p:txBody>
        </p:sp>
        <p:pic>
          <p:nvPicPr>
            <p:cNvPr id="8" name="object 8"/>
            <p:cNvPicPr/>
            <p:nvPr/>
          </p:nvPicPr>
          <p:blipFill>
            <a:blip r:embed="rId2" cstate="print"/>
            <a:stretch>
              <a:fillRect/>
            </a:stretch>
          </p:blipFill>
          <p:spPr>
            <a:xfrm>
              <a:off x="5590815" y="5102721"/>
              <a:ext cx="7315199" cy="2752724"/>
            </a:xfrm>
            <a:prstGeom prst="rect">
              <a:avLst/>
            </a:prstGeom>
          </p:spPr>
        </p:pic>
      </p:grpSp>
      <p:sp>
        <p:nvSpPr>
          <p:cNvPr id="9" name="object 9"/>
          <p:cNvSpPr txBox="1"/>
          <p:nvPr/>
        </p:nvSpPr>
        <p:spPr>
          <a:xfrm>
            <a:off x="3330811" y="1289081"/>
            <a:ext cx="4520565" cy="1092200"/>
          </a:xfrm>
          <a:prstGeom prst="rect">
            <a:avLst/>
          </a:prstGeom>
        </p:spPr>
        <p:txBody>
          <a:bodyPr vert="horz" wrap="square" lIns="0" tIns="12700" rIns="0" bIns="0" rtlCol="0">
            <a:spAutoFit/>
          </a:bodyPr>
          <a:lstStyle/>
          <a:p>
            <a:pPr marL="12700">
              <a:lnSpc>
                <a:spcPct val="100000"/>
              </a:lnSpc>
              <a:spcBef>
                <a:spcPts val="100"/>
              </a:spcBef>
            </a:pPr>
            <a:r>
              <a:rPr sz="7000" b="1" spc="-105" dirty="0">
                <a:solidFill>
                  <a:srgbClr val="FFFFFF"/>
                </a:solidFill>
                <a:latin typeface="Arial"/>
                <a:cs typeface="Arial"/>
              </a:rPr>
              <a:t>R</a:t>
            </a:r>
            <a:r>
              <a:rPr sz="7000" b="1" spc="35" dirty="0">
                <a:solidFill>
                  <a:srgbClr val="FFFFFF"/>
                </a:solidFill>
                <a:latin typeface="Arial"/>
                <a:cs typeface="Arial"/>
              </a:rPr>
              <a:t>e</a:t>
            </a:r>
            <a:r>
              <a:rPr sz="7000" b="1" spc="-265" dirty="0">
                <a:solidFill>
                  <a:srgbClr val="FFFFFF"/>
                </a:solidFill>
                <a:latin typeface="Arial"/>
                <a:cs typeface="Arial"/>
              </a:rPr>
              <a:t>o</a:t>
            </a:r>
            <a:r>
              <a:rPr sz="7000" b="1" spc="-295" dirty="0">
                <a:solidFill>
                  <a:srgbClr val="FFFFFF"/>
                </a:solidFill>
                <a:latin typeface="Arial"/>
                <a:cs typeface="Arial"/>
              </a:rPr>
              <a:t>s</a:t>
            </a:r>
            <a:r>
              <a:rPr sz="7000" b="1" spc="1019" dirty="0">
                <a:solidFill>
                  <a:srgbClr val="FFFFFF"/>
                </a:solidFill>
                <a:latin typeface="Arial"/>
                <a:cs typeface="Arial"/>
              </a:rPr>
              <a:t>t</a:t>
            </a:r>
            <a:r>
              <a:rPr sz="7000" b="1" spc="375" dirty="0">
                <a:solidFill>
                  <a:srgbClr val="FFFFFF"/>
                </a:solidFill>
                <a:latin typeface="Arial"/>
                <a:cs typeface="Arial"/>
              </a:rPr>
              <a:t>a</a:t>
            </a:r>
            <a:r>
              <a:rPr sz="7000" b="1" spc="1019" dirty="0">
                <a:solidFill>
                  <a:srgbClr val="FFFFFF"/>
                </a:solidFill>
                <a:latin typeface="Arial"/>
                <a:cs typeface="Arial"/>
              </a:rPr>
              <a:t>t</a:t>
            </a:r>
            <a:r>
              <a:rPr sz="7000" b="1" spc="375" dirty="0">
                <a:solidFill>
                  <a:srgbClr val="FFFFFF"/>
                </a:solidFill>
                <a:latin typeface="Arial"/>
                <a:cs typeface="Arial"/>
              </a:rPr>
              <a:t>a</a:t>
            </a:r>
            <a:r>
              <a:rPr sz="7000" b="1" spc="-290" dirty="0">
                <a:solidFill>
                  <a:srgbClr val="FFFFFF"/>
                </a:solidFill>
                <a:latin typeface="Arial"/>
                <a:cs typeface="Arial"/>
              </a:rPr>
              <a:t>s</a:t>
            </a:r>
            <a:endParaRPr sz="7000">
              <a:latin typeface="Arial"/>
              <a:cs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143000" y="1310950"/>
            <a:ext cx="15988030" cy="7947659"/>
            <a:chOff x="1143000" y="1310950"/>
            <a:chExt cx="15988030" cy="7947659"/>
          </a:xfrm>
        </p:grpSpPr>
        <p:sp>
          <p:nvSpPr>
            <p:cNvPr id="3" name="object 3"/>
            <p:cNvSpPr/>
            <p:nvPr/>
          </p:nvSpPr>
          <p:spPr>
            <a:xfrm>
              <a:off x="1143000" y="1310950"/>
              <a:ext cx="15988030" cy="7947659"/>
            </a:xfrm>
            <a:custGeom>
              <a:avLst/>
              <a:gdLst/>
              <a:ahLst/>
              <a:cxnLst/>
              <a:rect l="l" t="t" r="r" b="b"/>
              <a:pathLst>
                <a:path w="15988030" h="7947659">
                  <a:moveTo>
                    <a:pt x="15763884" y="7947347"/>
                  </a:moveTo>
                  <a:lnTo>
                    <a:pt x="238114" y="7947347"/>
                  </a:lnTo>
                  <a:lnTo>
                    <a:pt x="191452" y="7942731"/>
                  </a:lnTo>
                  <a:lnTo>
                    <a:pt x="146998" y="7929222"/>
                  </a:lnTo>
                  <a:lnTo>
                    <a:pt x="106013" y="7907341"/>
                  </a:lnTo>
                  <a:lnTo>
                    <a:pt x="69745" y="7877603"/>
                  </a:lnTo>
                  <a:lnTo>
                    <a:pt x="40007" y="7841335"/>
                  </a:lnTo>
                  <a:lnTo>
                    <a:pt x="18126" y="7800349"/>
                  </a:lnTo>
                  <a:lnTo>
                    <a:pt x="4617" y="7755896"/>
                  </a:lnTo>
                  <a:lnTo>
                    <a:pt x="0" y="7709224"/>
                  </a:lnTo>
                  <a:lnTo>
                    <a:pt x="0" y="238124"/>
                  </a:lnTo>
                  <a:lnTo>
                    <a:pt x="4617" y="191452"/>
                  </a:lnTo>
                  <a:lnTo>
                    <a:pt x="18126" y="146998"/>
                  </a:lnTo>
                  <a:lnTo>
                    <a:pt x="40007" y="106013"/>
                  </a:lnTo>
                  <a:lnTo>
                    <a:pt x="69745" y="69745"/>
                  </a:lnTo>
                  <a:lnTo>
                    <a:pt x="106013" y="40007"/>
                  </a:lnTo>
                  <a:lnTo>
                    <a:pt x="146998" y="18126"/>
                  </a:lnTo>
                  <a:lnTo>
                    <a:pt x="191452" y="4617"/>
                  </a:lnTo>
                  <a:lnTo>
                    <a:pt x="238124" y="0"/>
                  </a:lnTo>
                  <a:lnTo>
                    <a:pt x="15763874" y="0"/>
                  </a:lnTo>
                  <a:lnTo>
                    <a:pt x="15810546" y="4617"/>
                  </a:lnTo>
                  <a:lnTo>
                    <a:pt x="15855000" y="18126"/>
                  </a:lnTo>
                  <a:lnTo>
                    <a:pt x="15895985" y="40007"/>
                  </a:lnTo>
                  <a:lnTo>
                    <a:pt x="15932254" y="69745"/>
                  </a:lnTo>
                  <a:lnTo>
                    <a:pt x="15961991" y="106013"/>
                  </a:lnTo>
                  <a:lnTo>
                    <a:pt x="15983872" y="146998"/>
                  </a:lnTo>
                  <a:lnTo>
                    <a:pt x="15987829" y="160018"/>
                  </a:lnTo>
                  <a:lnTo>
                    <a:pt x="15987829" y="7787329"/>
                  </a:lnTo>
                  <a:lnTo>
                    <a:pt x="15961991" y="7841335"/>
                  </a:lnTo>
                  <a:lnTo>
                    <a:pt x="15932254" y="7877603"/>
                  </a:lnTo>
                  <a:lnTo>
                    <a:pt x="15895985" y="7907341"/>
                  </a:lnTo>
                  <a:lnTo>
                    <a:pt x="15855000" y="7929222"/>
                  </a:lnTo>
                  <a:lnTo>
                    <a:pt x="15810546" y="7942731"/>
                  </a:lnTo>
                  <a:lnTo>
                    <a:pt x="15763884" y="7947347"/>
                  </a:lnTo>
                  <a:close/>
                </a:path>
              </a:pathLst>
            </a:custGeom>
            <a:solidFill>
              <a:srgbClr val="374666"/>
            </a:solidFill>
          </p:spPr>
          <p:txBody>
            <a:bodyPr wrap="square" lIns="0" tIns="0" rIns="0" bIns="0" rtlCol="0"/>
            <a:lstStyle/>
            <a:p>
              <a:endParaRPr/>
            </a:p>
          </p:txBody>
        </p:sp>
        <p:sp>
          <p:nvSpPr>
            <p:cNvPr id="4" name="object 4"/>
            <p:cNvSpPr/>
            <p:nvPr/>
          </p:nvSpPr>
          <p:spPr>
            <a:xfrm>
              <a:off x="6858000" y="2000250"/>
              <a:ext cx="9525000" cy="3340735"/>
            </a:xfrm>
            <a:custGeom>
              <a:avLst/>
              <a:gdLst/>
              <a:ahLst/>
              <a:cxnLst/>
              <a:rect l="l" t="t" r="r" b="b"/>
              <a:pathLst>
                <a:path w="9525000" h="3340735">
                  <a:moveTo>
                    <a:pt x="9286874" y="3340535"/>
                  </a:moveTo>
                  <a:lnTo>
                    <a:pt x="238124" y="3340535"/>
                  </a:lnTo>
                  <a:lnTo>
                    <a:pt x="190134" y="3335697"/>
                  </a:lnTo>
                  <a:lnTo>
                    <a:pt x="145436" y="3321822"/>
                  </a:lnTo>
                  <a:lnTo>
                    <a:pt x="104987" y="3299867"/>
                  </a:lnTo>
                  <a:lnTo>
                    <a:pt x="69745" y="3270790"/>
                  </a:lnTo>
                  <a:lnTo>
                    <a:pt x="40668" y="3235548"/>
                  </a:lnTo>
                  <a:lnTo>
                    <a:pt x="18713" y="3195099"/>
                  </a:lnTo>
                  <a:lnTo>
                    <a:pt x="4837" y="3150400"/>
                  </a:lnTo>
                  <a:lnTo>
                    <a:pt x="0" y="3102410"/>
                  </a:lnTo>
                  <a:lnTo>
                    <a:pt x="0" y="238124"/>
                  </a:lnTo>
                  <a:lnTo>
                    <a:pt x="4837" y="190134"/>
                  </a:lnTo>
                  <a:lnTo>
                    <a:pt x="18713" y="145435"/>
                  </a:lnTo>
                  <a:lnTo>
                    <a:pt x="40668" y="104986"/>
                  </a:lnTo>
                  <a:lnTo>
                    <a:pt x="69745" y="69745"/>
                  </a:lnTo>
                  <a:lnTo>
                    <a:pt x="104987" y="40667"/>
                  </a:lnTo>
                  <a:lnTo>
                    <a:pt x="145436" y="18712"/>
                  </a:lnTo>
                  <a:lnTo>
                    <a:pt x="190134" y="4837"/>
                  </a:lnTo>
                  <a:lnTo>
                    <a:pt x="238123" y="0"/>
                  </a:lnTo>
                  <a:lnTo>
                    <a:pt x="9286875" y="0"/>
                  </a:lnTo>
                  <a:lnTo>
                    <a:pt x="9334865" y="4837"/>
                  </a:lnTo>
                  <a:lnTo>
                    <a:pt x="9379563" y="18712"/>
                  </a:lnTo>
                  <a:lnTo>
                    <a:pt x="9420012" y="40667"/>
                  </a:lnTo>
                  <a:lnTo>
                    <a:pt x="9455254" y="69745"/>
                  </a:lnTo>
                  <a:lnTo>
                    <a:pt x="9484331" y="104986"/>
                  </a:lnTo>
                  <a:lnTo>
                    <a:pt x="9506286" y="145435"/>
                  </a:lnTo>
                  <a:lnTo>
                    <a:pt x="9520161" y="190134"/>
                  </a:lnTo>
                  <a:lnTo>
                    <a:pt x="9524999" y="238124"/>
                  </a:lnTo>
                  <a:lnTo>
                    <a:pt x="9524999" y="3102410"/>
                  </a:lnTo>
                  <a:lnTo>
                    <a:pt x="9520161" y="3150400"/>
                  </a:lnTo>
                  <a:lnTo>
                    <a:pt x="9506286" y="3195099"/>
                  </a:lnTo>
                  <a:lnTo>
                    <a:pt x="9484331" y="3235548"/>
                  </a:lnTo>
                  <a:lnTo>
                    <a:pt x="9455254" y="3270790"/>
                  </a:lnTo>
                  <a:lnTo>
                    <a:pt x="9420012" y="3299867"/>
                  </a:lnTo>
                  <a:lnTo>
                    <a:pt x="9379563" y="3321822"/>
                  </a:lnTo>
                  <a:lnTo>
                    <a:pt x="9334865" y="3335697"/>
                  </a:lnTo>
                  <a:lnTo>
                    <a:pt x="9286874" y="3340535"/>
                  </a:lnTo>
                  <a:close/>
                </a:path>
              </a:pathLst>
            </a:custGeom>
            <a:solidFill>
              <a:srgbClr val="FFFFFF"/>
            </a:solidFill>
          </p:spPr>
          <p:txBody>
            <a:bodyPr wrap="square" lIns="0" tIns="0" rIns="0" bIns="0" rtlCol="0"/>
            <a:lstStyle/>
            <a:p>
              <a:endParaRPr/>
            </a:p>
          </p:txBody>
        </p:sp>
      </p:grpSp>
      <p:sp>
        <p:nvSpPr>
          <p:cNvPr id="5" name="object 5"/>
          <p:cNvSpPr txBox="1"/>
          <p:nvPr/>
        </p:nvSpPr>
        <p:spPr>
          <a:xfrm>
            <a:off x="11556304" y="3467258"/>
            <a:ext cx="128905" cy="398780"/>
          </a:xfrm>
          <a:prstGeom prst="rect">
            <a:avLst/>
          </a:prstGeom>
        </p:spPr>
        <p:txBody>
          <a:bodyPr vert="horz" wrap="square" lIns="0" tIns="12065" rIns="0" bIns="0" rtlCol="0">
            <a:spAutoFit/>
          </a:bodyPr>
          <a:lstStyle/>
          <a:p>
            <a:pPr marL="12700">
              <a:lnSpc>
                <a:spcPct val="100000"/>
              </a:lnSpc>
              <a:spcBef>
                <a:spcPts val="95"/>
              </a:spcBef>
            </a:pPr>
            <a:r>
              <a:rPr sz="2450" b="1" spc="125" dirty="0">
                <a:latin typeface="Trebuchet MS"/>
                <a:cs typeface="Trebuchet MS"/>
              </a:rPr>
              <a:t>I</a:t>
            </a:r>
            <a:endParaRPr sz="2450">
              <a:latin typeface="Trebuchet MS"/>
              <a:cs typeface="Trebuchet MS"/>
            </a:endParaRPr>
          </a:p>
        </p:txBody>
      </p:sp>
      <p:sp>
        <p:nvSpPr>
          <p:cNvPr id="6" name="object 6"/>
          <p:cNvSpPr/>
          <p:nvPr/>
        </p:nvSpPr>
        <p:spPr>
          <a:xfrm>
            <a:off x="1943100" y="2177666"/>
            <a:ext cx="4572000" cy="2095500"/>
          </a:xfrm>
          <a:custGeom>
            <a:avLst/>
            <a:gdLst/>
            <a:ahLst/>
            <a:cxnLst/>
            <a:rect l="l" t="t" r="r" b="b"/>
            <a:pathLst>
              <a:path w="4572000" h="2095500">
                <a:moveTo>
                  <a:pt x="4333874" y="2095499"/>
                </a:moveTo>
                <a:lnTo>
                  <a:pt x="238124" y="2095499"/>
                </a:lnTo>
                <a:lnTo>
                  <a:pt x="191452" y="2090882"/>
                </a:lnTo>
                <a:lnTo>
                  <a:pt x="146998" y="2077373"/>
                </a:lnTo>
                <a:lnTo>
                  <a:pt x="106012" y="2055492"/>
                </a:lnTo>
                <a:lnTo>
                  <a:pt x="69745" y="2025754"/>
                </a:lnTo>
                <a:lnTo>
                  <a:pt x="40007" y="1989486"/>
                </a:lnTo>
                <a:lnTo>
                  <a:pt x="18126" y="1948501"/>
                </a:lnTo>
                <a:lnTo>
                  <a:pt x="4617" y="1904047"/>
                </a:lnTo>
                <a:lnTo>
                  <a:pt x="0" y="1857375"/>
                </a:lnTo>
                <a:lnTo>
                  <a:pt x="0" y="238123"/>
                </a:lnTo>
                <a:lnTo>
                  <a:pt x="4617" y="191452"/>
                </a:lnTo>
                <a:lnTo>
                  <a:pt x="18126" y="146998"/>
                </a:lnTo>
                <a:lnTo>
                  <a:pt x="40007" y="106013"/>
                </a:lnTo>
                <a:lnTo>
                  <a:pt x="69745" y="69745"/>
                </a:lnTo>
                <a:lnTo>
                  <a:pt x="106012" y="40007"/>
                </a:lnTo>
                <a:lnTo>
                  <a:pt x="146998" y="18126"/>
                </a:lnTo>
                <a:lnTo>
                  <a:pt x="191452" y="4617"/>
                </a:lnTo>
                <a:lnTo>
                  <a:pt x="238124" y="0"/>
                </a:lnTo>
                <a:lnTo>
                  <a:pt x="4333874" y="0"/>
                </a:lnTo>
                <a:lnTo>
                  <a:pt x="4380547" y="4617"/>
                </a:lnTo>
                <a:lnTo>
                  <a:pt x="4425000" y="18126"/>
                </a:lnTo>
                <a:lnTo>
                  <a:pt x="4465986" y="40007"/>
                </a:lnTo>
                <a:lnTo>
                  <a:pt x="4502254" y="69745"/>
                </a:lnTo>
                <a:lnTo>
                  <a:pt x="4531991" y="106013"/>
                </a:lnTo>
                <a:lnTo>
                  <a:pt x="4553873" y="146998"/>
                </a:lnTo>
                <a:lnTo>
                  <a:pt x="4567381" y="191452"/>
                </a:lnTo>
                <a:lnTo>
                  <a:pt x="4571999" y="238123"/>
                </a:lnTo>
                <a:lnTo>
                  <a:pt x="4571999" y="1857375"/>
                </a:lnTo>
                <a:lnTo>
                  <a:pt x="4567381" y="1904047"/>
                </a:lnTo>
                <a:lnTo>
                  <a:pt x="4553873" y="1948501"/>
                </a:lnTo>
                <a:lnTo>
                  <a:pt x="4531991" y="1989486"/>
                </a:lnTo>
                <a:lnTo>
                  <a:pt x="4502254" y="2025754"/>
                </a:lnTo>
                <a:lnTo>
                  <a:pt x="4465986" y="2055492"/>
                </a:lnTo>
                <a:lnTo>
                  <a:pt x="4425000" y="2077373"/>
                </a:lnTo>
                <a:lnTo>
                  <a:pt x="4380547" y="2090882"/>
                </a:lnTo>
                <a:lnTo>
                  <a:pt x="4333874" y="2095499"/>
                </a:lnTo>
                <a:close/>
              </a:path>
            </a:pathLst>
          </a:custGeom>
          <a:solidFill>
            <a:srgbClr val="F1C748"/>
          </a:solidFill>
        </p:spPr>
        <p:txBody>
          <a:bodyPr wrap="square" lIns="0" tIns="0" rIns="0" bIns="0" rtlCol="0"/>
          <a:lstStyle/>
          <a:p>
            <a:endParaRPr/>
          </a:p>
        </p:txBody>
      </p:sp>
      <p:sp>
        <p:nvSpPr>
          <p:cNvPr id="7" name="object 7"/>
          <p:cNvSpPr txBox="1">
            <a:spLocks noGrp="1"/>
          </p:cNvSpPr>
          <p:nvPr>
            <p:ph type="title"/>
          </p:nvPr>
        </p:nvSpPr>
        <p:spPr>
          <a:xfrm>
            <a:off x="2503983" y="2739704"/>
            <a:ext cx="3450590" cy="787400"/>
          </a:xfrm>
          <a:prstGeom prst="rect">
            <a:avLst/>
          </a:prstGeom>
        </p:spPr>
        <p:txBody>
          <a:bodyPr vert="horz" wrap="square" lIns="0" tIns="12700" rIns="0" bIns="0" rtlCol="0">
            <a:spAutoFit/>
          </a:bodyPr>
          <a:lstStyle/>
          <a:p>
            <a:pPr marL="12700">
              <a:lnSpc>
                <a:spcPct val="100000"/>
              </a:lnSpc>
              <a:spcBef>
                <a:spcPts val="100"/>
              </a:spcBef>
            </a:pPr>
            <a:r>
              <a:rPr sz="5000" spc="114" dirty="0"/>
              <a:t>O</a:t>
            </a:r>
            <a:r>
              <a:rPr sz="5000" spc="-145" dirty="0"/>
              <a:t>m</a:t>
            </a:r>
            <a:r>
              <a:rPr sz="5000" spc="-185" dirty="0"/>
              <a:t>o</a:t>
            </a:r>
            <a:r>
              <a:rPr sz="5000" spc="-555" dirty="0"/>
              <a:t> </a:t>
            </a:r>
            <a:r>
              <a:rPr sz="5000" spc="-170" dirty="0"/>
              <a:t>d</a:t>
            </a:r>
            <a:r>
              <a:rPr sz="5000" spc="20" dirty="0"/>
              <a:t>ė</a:t>
            </a:r>
            <a:r>
              <a:rPr sz="5000" spc="-215" dirty="0"/>
              <a:t>s</a:t>
            </a:r>
            <a:r>
              <a:rPr sz="5000" spc="-260" dirty="0"/>
              <a:t>n</a:t>
            </a:r>
            <a:r>
              <a:rPr sz="5000" spc="-100" dirty="0"/>
              <a:t>i</a:t>
            </a:r>
            <a:r>
              <a:rPr sz="5000" spc="-210" dirty="0"/>
              <a:t>s</a:t>
            </a:r>
            <a:endParaRPr sz="5000"/>
          </a:p>
        </p:txBody>
      </p:sp>
      <p:sp>
        <p:nvSpPr>
          <p:cNvPr id="8" name="object 8"/>
          <p:cNvSpPr/>
          <p:nvPr/>
        </p:nvSpPr>
        <p:spPr>
          <a:xfrm>
            <a:off x="1771650" y="4628308"/>
            <a:ext cx="4914900" cy="2600960"/>
          </a:xfrm>
          <a:custGeom>
            <a:avLst/>
            <a:gdLst/>
            <a:ahLst/>
            <a:cxnLst/>
            <a:rect l="l" t="t" r="r" b="b"/>
            <a:pathLst>
              <a:path w="4914900" h="2600959">
                <a:moveTo>
                  <a:pt x="4676778" y="2600757"/>
                </a:moveTo>
                <a:lnTo>
                  <a:pt x="238121" y="2600757"/>
                </a:lnTo>
                <a:lnTo>
                  <a:pt x="191452" y="2596140"/>
                </a:lnTo>
                <a:lnTo>
                  <a:pt x="146998" y="2582632"/>
                </a:lnTo>
                <a:lnTo>
                  <a:pt x="106013" y="2560750"/>
                </a:lnTo>
                <a:lnTo>
                  <a:pt x="69745" y="2531013"/>
                </a:lnTo>
                <a:lnTo>
                  <a:pt x="40007" y="2494744"/>
                </a:lnTo>
                <a:lnTo>
                  <a:pt x="18126" y="2453759"/>
                </a:lnTo>
                <a:lnTo>
                  <a:pt x="4617" y="2409305"/>
                </a:lnTo>
                <a:lnTo>
                  <a:pt x="0" y="2362634"/>
                </a:lnTo>
                <a:lnTo>
                  <a:pt x="0" y="238124"/>
                </a:lnTo>
                <a:lnTo>
                  <a:pt x="4617" y="191452"/>
                </a:lnTo>
                <a:lnTo>
                  <a:pt x="18126" y="146998"/>
                </a:lnTo>
                <a:lnTo>
                  <a:pt x="40007" y="106013"/>
                </a:lnTo>
                <a:lnTo>
                  <a:pt x="69745" y="69745"/>
                </a:lnTo>
                <a:lnTo>
                  <a:pt x="106013" y="40007"/>
                </a:lnTo>
                <a:lnTo>
                  <a:pt x="146998" y="18126"/>
                </a:lnTo>
                <a:lnTo>
                  <a:pt x="191452" y="4617"/>
                </a:lnTo>
                <a:lnTo>
                  <a:pt x="238124" y="0"/>
                </a:lnTo>
                <a:lnTo>
                  <a:pt x="4676774" y="0"/>
                </a:lnTo>
                <a:lnTo>
                  <a:pt x="4723447" y="4617"/>
                </a:lnTo>
                <a:lnTo>
                  <a:pt x="4767901" y="18126"/>
                </a:lnTo>
                <a:lnTo>
                  <a:pt x="4808886" y="40007"/>
                </a:lnTo>
                <a:lnTo>
                  <a:pt x="4845154" y="69745"/>
                </a:lnTo>
                <a:lnTo>
                  <a:pt x="4874891" y="106013"/>
                </a:lnTo>
                <a:lnTo>
                  <a:pt x="4896773" y="146998"/>
                </a:lnTo>
                <a:lnTo>
                  <a:pt x="4910281" y="191452"/>
                </a:lnTo>
                <a:lnTo>
                  <a:pt x="4914899" y="238124"/>
                </a:lnTo>
                <a:lnTo>
                  <a:pt x="4914899" y="2362634"/>
                </a:lnTo>
                <a:lnTo>
                  <a:pt x="4910281" y="2409305"/>
                </a:lnTo>
                <a:lnTo>
                  <a:pt x="4896773" y="2453759"/>
                </a:lnTo>
                <a:lnTo>
                  <a:pt x="4874891" y="2494744"/>
                </a:lnTo>
                <a:lnTo>
                  <a:pt x="4845154" y="2531013"/>
                </a:lnTo>
                <a:lnTo>
                  <a:pt x="4808886" y="2560750"/>
                </a:lnTo>
                <a:lnTo>
                  <a:pt x="4767901" y="2582632"/>
                </a:lnTo>
                <a:lnTo>
                  <a:pt x="4723447" y="2596140"/>
                </a:lnTo>
                <a:lnTo>
                  <a:pt x="4676778" y="2600757"/>
                </a:lnTo>
                <a:close/>
              </a:path>
            </a:pathLst>
          </a:custGeom>
          <a:solidFill>
            <a:srgbClr val="F1C748"/>
          </a:solidFill>
        </p:spPr>
        <p:txBody>
          <a:bodyPr wrap="square" lIns="0" tIns="0" rIns="0" bIns="0" rtlCol="0"/>
          <a:lstStyle/>
          <a:p>
            <a:endParaRPr/>
          </a:p>
        </p:txBody>
      </p:sp>
      <p:sp>
        <p:nvSpPr>
          <p:cNvPr id="9" name="object 9"/>
          <p:cNvSpPr txBox="1"/>
          <p:nvPr/>
        </p:nvSpPr>
        <p:spPr>
          <a:xfrm>
            <a:off x="1969839" y="4764865"/>
            <a:ext cx="4518660" cy="2311400"/>
          </a:xfrm>
          <a:prstGeom prst="rect">
            <a:avLst/>
          </a:prstGeom>
        </p:spPr>
        <p:txBody>
          <a:bodyPr vert="horz" wrap="square" lIns="0" tIns="12700" rIns="0" bIns="0" rtlCol="0">
            <a:spAutoFit/>
          </a:bodyPr>
          <a:lstStyle/>
          <a:p>
            <a:pPr marL="12065" marR="5080" algn="ctr">
              <a:lnSpc>
                <a:spcPct val="100000"/>
              </a:lnSpc>
              <a:spcBef>
                <a:spcPts val="100"/>
              </a:spcBef>
            </a:pPr>
            <a:r>
              <a:rPr sz="2500" b="1" spc="140" dirty="0">
                <a:latin typeface="Trebuchet MS"/>
                <a:cs typeface="Trebuchet MS"/>
              </a:rPr>
              <a:t>TAI </a:t>
            </a:r>
            <a:r>
              <a:rPr sz="2500" b="1" spc="105" dirty="0">
                <a:latin typeface="Trebuchet MS"/>
                <a:cs typeface="Trebuchet MS"/>
              </a:rPr>
              <a:t>FIZIKINIS </a:t>
            </a:r>
            <a:r>
              <a:rPr sz="2500" b="1" spc="145" dirty="0">
                <a:latin typeface="Trebuchet MS"/>
                <a:cs typeface="Trebuchet MS"/>
              </a:rPr>
              <a:t>DĖSNIS, </a:t>
            </a:r>
            <a:r>
              <a:rPr sz="2500" b="1" spc="150" dirty="0">
                <a:latin typeface="Trebuchet MS"/>
                <a:cs typeface="Trebuchet MS"/>
              </a:rPr>
              <a:t> </a:t>
            </a:r>
            <a:r>
              <a:rPr sz="2500" b="1" spc="200" dirty="0">
                <a:latin typeface="Trebuchet MS"/>
                <a:cs typeface="Trebuchet MS"/>
              </a:rPr>
              <a:t>NUSAKANTIS </a:t>
            </a:r>
            <a:r>
              <a:rPr sz="2500" b="1" spc="170" dirty="0">
                <a:latin typeface="Trebuchet MS"/>
                <a:cs typeface="Trebuchet MS"/>
              </a:rPr>
              <a:t>ĮTAMPOS, </a:t>
            </a:r>
            <a:r>
              <a:rPr sz="2500" b="1" spc="175" dirty="0">
                <a:latin typeface="Trebuchet MS"/>
                <a:cs typeface="Trebuchet MS"/>
              </a:rPr>
              <a:t> </a:t>
            </a:r>
            <a:r>
              <a:rPr sz="2500" b="1" spc="235" dirty="0">
                <a:latin typeface="Trebuchet MS"/>
                <a:cs typeface="Trebuchet MS"/>
              </a:rPr>
              <a:t>SROVĖS </a:t>
            </a:r>
            <a:r>
              <a:rPr sz="2500" b="1" spc="135" dirty="0">
                <a:latin typeface="Trebuchet MS"/>
                <a:cs typeface="Trebuchet MS"/>
              </a:rPr>
              <a:t>STIPRIO </a:t>
            </a:r>
            <a:r>
              <a:rPr sz="2500" b="1" spc="55" dirty="0">
                <a:latin typeface="Trebuchet MS"/>
                <a:cs typeface="Trebuchet MS"/>
              </a:rPr>
              <a:t>IR </a:t>
            </a:r>
            <a:r>
              <a:rPr sz="2500" b="1" spc="60" dirty="0">
                <a:latin typeface="Trebuchet MS"/>
                <a:cs typeface="Trebuchet MS"/>
              </a:rPr>
              <a:t> </a:t>
            </a:r>
            <a:r>
              <a:rPr sz="2500" b="1" spc="120" dirty="0">
                <a:latin typeface="Trebuchet MS"/>
                <a:cs typeface="Trebuchet MS"/>
              </a:rPr>
              <a:t>LAIDININKO </a:t>
            </a:r>
            <a:r>
              <a:rPr sz="2500" b="1" spc="250" dirty="0">
                <a:latin typeface="Trebuchet MS"/>
                <a:cs typeface="Trebuchet MS"/>
              </a:rPr>
              <a:t>VARŽOS </a:t>
            </a:r>
            <a:r>
              <a:rPr sz="2500" b="1" spc="254" dirty="0">
                <a:latin typeface="Trebuchet MS"/>
                <a:cs typeface="Trebuchet MS"/>
              </a:rPr>
              <a:t> </a:t>
            </a:r>
            <a:r>
              <a:rPr sz="2500" b="1" spc="145" dirty="0">
                <a:latin typeface="Trebuchet MS"/>
                <a:cs typeface="Trebuchet MS"/>
              </a:rPr>
              <a:t>P</a:t>
            </a:r>
            <a:r>
              <a:rPr sz="2500" b="1" spc="105" dirty="0">
                <a:latin typeface="Trebuchet MS"/>
                <a:cs typeface="Trebuchet MS"/>
              </a:rPr>
              <a:t>R</a:t>
            </a:r>
            <a:r>
              <a:rPr sz="2500" b="1" spc="5" dirty="0">
                <a:latin typeface="Trebuchet MS"/>
                <a:cs typeface="Trebuchet MS"/>
              </a:rPr>
              <a:t>I</a:t>
            </a:r>
            <a:r>
              <a:rPr sz="2500" b="1" spc="175" dirty="0">
                <a:latin typeface="Trebuchet MS"/>
                <a:cs typeface="Trebuchet MS"/>
              </a:rPr>
              <a:t>K</a:t>
            </a:r>
            <a:r>
              <a:rPr sz="2500" b="1" spc="30" dirty="0">
                <a:latin typeface="Trebuchet MS"/>
                <a:cs typeface="Trebuchet MS"/>
              </a:rPr>
              <a:t>L</a:t>
            </a:r>
            <a:r>
              <a:rPr sz="2500" b="1" spc="280" dirty="0">
                <a:latin typeface="Trebuchet MS"/>
                <a:cs typeface="Trebuchet MS"/>
              </a:rPr>
              <a:t>A</a:t>
            </a:r>
            <a:r>
              <a:rPr sz="2500" b="1" spc="120" dirty="0">
                <a:latin typeface="Trebuchet MS"/>
                <a:cs typeface="Trebuchet MS"/>
              </a:rPr>
              <a:t>U</a:t>
            </a:r>
            <a:r>
              <a:rPr sz="2500" b="1" spc="350" dirty="0">
                <a:latin typeface="Trebuchet MS"/>
                <a:cs typeface="Trebuchet MS"/>
              </a:rPr>
              <a:t>S</a:t>
            </a:r>
            <a:r>
              <a:rPr sz="2500" b="1" spc="190" dirty="0">
                <a:latin typeface="Trebuchet MS"/>
                <a:cs typeface="Trebuchet MS"/>
              </a:rPr>
              <a:t>O</a:t>
            </a:r>
            <a:r>
              <a:rPr sz="2500" b="1" spc="440" dirty="0">
                <a:latin typeface="Trebuchet MS"/>
                <a:cs typeface="Trebuchet MS"/>
              </a:rPr>
              <a:t>M</a:t>
            </a:r>
            <a:r>
              <a:rPr sz="2500" b="1" spc="270" dirty="0">
                <a:latin typeface="Trebuchet MS"/>
                <a:cs typeface="Trebuchet MS"/>
              </a:rPr>
              <a:t>Y</a:t>
            </a:r>
            <a:r>
              <a:rPr sz="2500" b="1" spc="155" dirty="0">
                <a:latin typeface="Trebuchet MS"/>
                <a:cs typeface="Trebuchet MS"/>
              </a:rPr>
              <a:t>B</a:t>
            </a:r>
            <a:r>
              <a:rPr sz="2500" b="1" spc="105" dirty="0">
                <a:latin typeface="Trebuchet MS"/>
                <a:cs typeface="Trebuchet MS"/>
              </a:rPr>
              <a:t>Ę</a:t>
            </a:r>
            <a:r>
              <a:rPr sz="2500" b="1" spc="-175" dirty="0">
                <a:latin typeface="Trebuchet MS"/>
                <a:cs typeface="Trebuchet MS"/>
              </a:rPr>
              <a:t> </a:t>
            </a:r>
            <a:r>
              <a:rPr sz="2500" b="1" spc="100" dirty="0">
                <a:latin typeface="Trebuchet MS"/>
                <a:cs typeface="Trebuchet MS"/>
              </a:rPr>
              <a:t>E</a:t>
            </a:r>
            <a:r>
              <a:rPr sz="2500" b="1" spc="30" dirty="0">
                <a:latin typeface="Trebuchet MS"/>
                <a:cs typeface="Trebuchet MS"/>
              </a:rPr>
              <a:t>L</a:t>
            </a:r>
            <a:r>
              <a:rPr sz="2500" b="1" spc="100" dirty="0">
                <a:latin typeface="Trebuchet MS"/>
                <a:cs typeface="Trebuchet MS"/>
              </a:rPr>
              <a:t>E</a:t>
            </a:r>
            <a:r>
              <a:rPr sz="2500" b="1" spc="175" dirty="0">
                <a:latin typeface="Trebuchet MS"/>
                <a:cs typeface="Trebuchet MS"/>
              </a:rPr>
              <a:t>K</a:t>
            </a:r>
            <a:r>
              <a:rPr sz="2500" b="1" spc="135" dirty="0">
                <a:latin typeface="Trebuchet MS"/>
                <a:cs typeface="Trebuchet MS"/>
              </a:rPr>
              <a:t>T</a:t>
            </a:r>
            <a:r>
              <a:rPr sz="2500" b="1" spc="105" dirty="0">
                <a:latin typeface="Trebuchet MS"/>
                <a:cs typeface="Trebuchet MS"/>
              </a:rPr>
              <a:t>R</a:t>
            </a:r>
            <a:r>
              <a:rPr sz="2500" b="1" spc="190" dirty="0">
                <a:latin typeface="Trebuchet MS"/>
                <a:cs typeface="Trebuchet MS"/>
              </a:rPr>
              <a:t>O</a:t>
            </a:r>
            <a:r>
              <a:rPr sz="2500" b="1" spc="260" dirty="0">
                <a:latin typeface="Trebuchet MS"/>
                <a:cs typeface="Trebuchet MS"/>
              </a:rPr>
              <a:t>S  </a:t>
            </a:r>
            <a:r>
              <a:rPr sz="2500" b="1" spc="114" dirty="0">
                <a:latin typeface="Trebuchet MS"/>
                <a:cs typeface="Trebuchet MS"/>
              </a:rPr>
              <a:t>GRANDINĖJE.</a:t>
            </a:r>
            <a:endParaRPr sz="2500">
              <a:latin typeface="Trebuchet MS"/>
              <a:cs typeface="Trebuchet MS"/>
            </a:endParaRPr>
          </a:p>
        </p:txBody>
      </p:sp>
      <p:sp>
        <p:nvSpPr>
          <p:cNvPr id="10" name="object 10"/>
          <p:cNvSpPr/>
          <p:nvPr/>
        </p:nvSpPr>
        <p:spPr>
          <a:xfrm>
            <a:off x="6858000" y="2000250"/>
            <a:ext cx="9525000" cy="3340735"/>
          </a:xfrm>
          <a:custGeom>
            <a:avLst/>
            <a:gdLst/>
            <a:ahLst/>
            <a:cxnLst/>
            <a:rect l="l" t="t" r="r" b="b"/>
            <a:pathLst>
              <a:path w="9525000" h="3340735">
                <a:moveTo>
                  <a:pt x="9286874" y="3340535"/>
                </a:moveTo>
                <a:lnTo>
                  <a:pt x="238124" y="3340535"/>
                </a:lnTo>
                <a:lnTo>
                  <a:pt x="190134" y="3335697"/>
                </a:lnTo>
                <a:lnTo>
                  <a:pt x="145436" y="3321822"/>
                </a:lnTo>
                <a:lnTo>
                  <a:pt x="104987" y="3299867"/>
                </a:lnTo>
                <a:lnTo>
                  <a:pt x="69745" y="3270790"/>
                </a:lnTo>
                <a:lnTo>
                  <a:pt x="40668" y="3235548"/>
                </a:lnTo>
                <a:lnTo>
                  <a:pt x="18713" y="3195099"/>
                </a:lnTo>
                <a:lnTo>
                  <a:pt x="4837" y="3150400"/>
                </a:lnTo>
                <a:lnTo>
                  <a:pt x="0" y="3102410"/>
                </a:lnTo>
                <a:lnTo>
                  <a:pt x="0" y="238124"/>
                </a:lnTo>
                <a:lnTo>
                  <a:pt x="4837" y="190134"/>
                </a:lnTo>
                <a:lnTo>
                  <a:pt x="18713" y="145435"/>
                </a:lnTo>
                <a:lnTo>
                  <a:pt x="40668" y="104986"/>
                </a:lnTo>
                <a:lnTo>
                  <a:pt x="69745" y="69745"/>
                </a:lnTo>
                <a:lnTo>
                  <a:pt x="104987" y="40667"/>
                </a:lnTo>
                <a:lnTo>
                  <a:pt x="145436" y="18712"/>
                </a:lnTo>
                <a:lnTo>
                  <a:pt x="190134" y="4837"/>
                </a:lnTo>
                <a:lnTo>
                  <a:pt x="238123" y="0"/>
                </a:lnTo>
                <a:lnTo>
                  <a:pt x="9286875" y="0"/>
                </a:lnTo>
                <a:lnTo>
                  <a:pt x="9334865" y="4837"/>
                </a:lnTo>
                <a:lnTo>
                  <a:pt x="9379563" y="18712"/>
                </a:lnTo>
                <a:lnTo>
                  <a:pt x="9420012" y="40667"/>
                </a:lnTo>
                <a:lnTo>
                  <a:pt x="9455254" y="69745"/>
                </a:lnTo>
                <a:lnTo>
                  <a:pt x="9484331" y="104986"/>
                </a:lnTo>
                <a:lnTo>
                  <a:pt x="9506286" y="145435"/>
                </a:lnTo>
                <a:lnTo>
                  <a:pt x="9520161" y="190134"/>
                </a:lnTo>
                <a:lnTo>
                  <a:pt x="9524999" y="238124"/>
                </a:lnTo>
                <a:lnTo>
                  <a:pt x="9524999" y="3102410"/>
                </a:lnTo>
                <a:lnTo>
                  <a:pt x="9520161" y="3150400"/>
                </a:lnTo>
                <a:lnTo>
                  <a:pt x="9506286" y="3195099"/>
                </a:lnTo>
                <a:lnTo>
                  <a:pt x="9484331" y="3235548"/>
                </a:lnTo>
                <a:lnTo>
                  <a:pt x="9455254" y="3270790"/>
                </a:lnTo>
                <a:lnTo>
                  <a:pt x="9420012" y="3299867"/>
                </a:lnTo>
                <a:lnTo>
                  <a:pt x="9379563" y="3321822"/>
                </a:lnTo>
                <a:lnTo>
                  <a:pt x="9334865" y="3335697"/>
                </a:lnTo>
                <a:lnTo>
                  <a:pt x="9286874" y="3340535"/>
                </a:lnTo>
                <a:close/>
              </a:path>
            </a:pathLst>
          </a:custGeom>
          <a:solidFill>
            <a:srgbClr val="FFFFFF"/>
          </a:solidFill>
        </p:spPr>
        <p:txBody>
          <a:bodyPr wrap="square" lIns="0" tIns="0" rIns="0" bIns="0" rtlCol="0"/>
          <a:lstStyle/>
          <a:p>
            <a:endParaRPr/>
          </a:p>
        </p:txBody>
      </p:sp>
      <p:sp>
        <p:nvSpPr>
          <p:cNvPr id="11" name="object 11"/>
          <p:cNvSpPr txBox="1"/>
          <p:nvPr/>
        </p:nvSpPr>
        <p:spPr>
          <a:xfrm>
            <a:off x="10152260" y="2968625"/>
            <a:ext cx="2936875" cy="1305560"/>
          </a:xfrm>
          <a:prstGeom prst="rect">
            <a:avLst/>
          </a:prstGeom>
        </p:spPr>
        <p:txBody>
          <a:bodyPr vert="horz" wrap="square" lIns="0" tIns="12700" rIns="0" bIns="0" rtlCol="0">
            <a:spAutoFit/>
          </a:bodyPr>
          <a:lstStyle/>
          <a:p>
            <a:pPr marL="12700">
              <a:lnSpc>
                <a:spcPct val="100000"/>
              </a:lnSpc>
              <a:spcBef>
                <a:spcPts val="100"/>
              </a:spcBef>
            </a:pPr>
            <a:r>
              <a:rPr sz="8400" b="1" spc="15" dirty="0">
                <a:latin typeface="Trebuchet MS"/>
                <a:cs typeface="Trebuchet MS"/>
              </a:rPr>
              <a:t>I</a:t>
            </a:r>
            <a:r>
              <a:rPr sz="8400" b="1" spc="725" dirty="0">
                <a:latin typeface="Trebuchet MS"/>
                <a:cs typeface="Trebuchet MS"/>
              </a:rPr>
              <a:t>=</a:t>
            </a:r>
            <a:r>
              <a:rPr sz="8400" b="1" spc="430" dirty="0">
                <a:latin typeface="Trebuchet MS"/>
                <a:cs typeface="Trebuchet MS"/>
              </a:rPr>
              <a:t>U</a:t>
            </a:r>
            <a:r>
              <a:rPr sz="8400" b="1" spc="-5" dirty="0">
                <a:latin typeface="Trebuchet MS"/>
                <a:cs typeface="Trebuchet MS"/>
              </a:rPr>
              <a:t>/</a:t>
            </a:r>
            <a:r>
              <a:rPr sz="8400" b="1" spc="380" dirty="0">
                <a:latin typeface="Trebuchet MS"/>
                <a:cs typeface="Trebuchet MS"/>
              </a:rPr>
              <a:t>R</a:t>
            </a:r>
            <a:endParaRPr sz="8400">
              <a:latin typeface="Trebuchet MS"/>
              <a:cs typeface="Trebuchet MS"/>
            </a:endParaRPr>
          </a:p>
        </p:txBody>
      </p:sp>
      <p:grpSp>
        <p:nvGrpSpPr>
          <p:cNvPr id="12" name="object 12"/>
          <p:cNvGrpSpPr/>
          <p:nvPr/>
        </p:nvGrpSpPr>
        <p:grpSpPr>
          <a:xfrm>
            <a:off x="0" y="699648"/>
            <a:ext cx="12594590" cy="8277859"/>
            <a:chOff x="0" y="699648"/>
            <a:chExt cx="12594590" cy="8277859"/>
          </a:xfrm>
        </p:grpSpPr>
        <p:pic>
          <p:nvPicPr>
            <p:cNvPr id="13" name="object 13"/>
            <p:cNvPicPr/>
            <p:nvPr/>
          </p:nvPicPr>
          <p:blipFill>
            <a:blip r:embed="rId2" cstate="print"/>
            <a:stretch>
              <a:fillRect/>
            </a:stretch>
          </p:blipFill>
          <p:spPr>
            <a:xfrm>
              <a:off x="0" y="699648"/>
              <a:ext cx="4870483" cy="1929269"/>
            </a:xfrm>
            <a:prstGeom prst="rect">
              <a:avLst/>
            </a:prstGeom>
          </p:spPr>
        </p:pic>
        <p:sp>
          <p:nvSpPr>
            <p:cNvPr id="14" name="object 14"/>
            <p:cNvSpPr/>
            <p:nvPr/>
          </p:nvSpPr>
          <p:spPr>
            <a:xfrm>
              <a:off x="7223397" y="5570972"/>
              <a:ext cx="5371465" cy="3406775"/>
            </a:xfrm>
            <a:custGeom>
              <a:avLst/>
              <a:gdLst/>
              <a:ahLst/>
              <a:cxnLst/>
              <a:rect l="l" t="t" r="r" b="b"/>
              <a:pathLst>
                <a:path w="5371465" h="3406775">
                  <a:moveTo>
                    <a:pt x="5132921" y="3406386"/>
                  </a:moveTo>
                  <a:lnTo>
                    <a:pt x="238121" y="3406386"/>
                  </a:lnTo>
                  <a:lnTo>
                    <a:pt x="190134" y="3401549"/>
                  </a:lnTo>
                  <a:lnTo>
                    <a:pt x="145436" y="3387674"/>
                  </a:lnTo>
                  <a:lnTo>
                    <a:pt x="104987" y="3365719"/>
                  </a:lnTo>
                  <a:lnTo>
                    <a:pt x="69745" y="3336641"/>
                  </a:lnTo>
                  <a:lnTo>
                    <a:pt x="40668" y="3301400"/>
                  </a:lnTo>
                  <a:lnTo>
                    <a:pt x="18713" y="3260951"/>
                  </a:lnTo>
                  <a:lnTo>
                    <a:pt x="4837" y="3216252"/>
                  </a:lnTo>
                  <a:lnTo>
                    <a:pt x="0" y="3168262"/>
                  </a:lnTo>
                  <a:lnTo>
                    <a:pt x="0" y="238125"/>
                  </a:lnTo>
                  <a:lnTo>
                    <a:pt x="4837" y="190134"/>
                  </a:lnTo>
                  <a:lnTo>
                    <a:pt x="18713" y="145436"/>
                  </a:lnTo>
                  <a:lnTo>
                    <a:pt x="40668" y="104987"/>
                  </a:lnTo>
                  <a:lnTo>
                    <a:pt x="69745" y="69745"/>
                  </a:lnTo>
                  <a:lnTo>
                    <a:pt x="104987" y="40668"/>
                  </a:lnTo>
                  <a:lnTo>
                    <a:pt x="145436" y="18713"/>
                  </a:lnTo>
                  <a:lnTo>
                    <a:pt x="190134" y="4837"/>
                  </a:lnTo>
                  <a:lnTo>
                    <a:pt x="238125" y="0"/>
                  </a:lnTo>
                  <a:lnTo>
                    <a:pt x="5132917" y="0"/>
                  </a:lnTo>
                  <a:lnTo>
                    <a:pt x="5180907" y="4837"/>
                  </a:lnTo>
                  <a:lnTo>
                    <a:pt x="5225606" y="18713"/>
                  </a:lnTo>
                  <a:lnTo>
                    <a:pt x="5266055" y="40668"/>
                  </a:lnTo>
                  <a:lnTo>
                    <a:pt x="5301297" y="69745"/>
                  </a:lnTo>
                  <a:lnTo>
                    <a:pt x="5330374" y="104987"/>
                  </a:lnTo>
                  <a:lnTo>
                    <a:pt x="5352329" y="145436"/>
                  </a:lnTo>
                  <a:lnTo>
                    <a:pt x="5366204" y="190134"/>
                  </a:lnTo>
                  <a:lnTo>
                    <a:pt x="5371042" y="238125"/>
                  </a:lnTo>
                  <a:lnTo>
                    <a:pt x="5371042" y="3168262"/>
                  </a:lnTo>
                  <a:lnTo>
                    <a:pt x="5366204" y="3216252"/>
                  </a:lnTo>
                  <a:lnTo>
                    <a:pt x="5352329" y="3260951"/>
                  </a:lnTo>
                  <a:lnTo>
                    <a:pt x="5330374" y="3301400"/>
                  </a:lnTo>
                  <a:lnTo>
                    <a:pt x="5301297" y="3336641"/>
                  </a:lnTo>
                  <a:lnTo>
                    <a:pt x="5266055" y="3365719"/>
                  </a:lnTo>
                  <a:lnTo>
                    <a:pt x="5225606" y="3387674"/>
                  </a:lnTo>
                  <a:lnTo>
                    <a:pt x="5180907" y="3401549"/>
                  </a:lnTo>
                  <a:lnTo>
                    <a:pt x="5132921" y="3406386"/>
                  </a:lnTo>
                  <a:close/>
                </a:path>
              </a:pathLst>
            </a:custGeom>
            <a:solidFill>
              <a:srgbClr val="C7CCC6"/>
            </a:solidFill>
          </p:spPr>
          <p:txBody>
            <a:bodyPr wrap="square" lIns="0" tIns="0" rIns="0" bIns="0" rtlCol="0"/>
            <a:lstStyle/>
            <a:p>
              <a:endParaRPr/>
            </a:p>
          </p:txBody>
        </p:sp>
      </p:grpSp>
      <p:sp>
        <p:nvSpPr>
          <p:cNvPr id="15" name="object 15"/>
          <p:cNvSpPr txBox="1"/>
          <p:nvPr/>
        </p:nvSpPr>
        <p:spPr>
          <a:xfrm>
            <a:off x="7596906" y="6317224"/>
            <a:ext cx="3183255" cy="1416050"/>
          </a:xfrm>
          <a:prstGeom prst="rect">
            <a:avLst/>
          </a:prstGeom>
        </p:spPr>
        <p:txBody>
          <a:bodyPr vert="horz" wrap="square" lIns="0" tIns="66675" rIns="0" bIns="0" rtlCol="0">
            <a:spAutoFit/>
          </a:bodyPr>
          <a:lstStyle/>
          <a:p>
            <a:pPr marL="12700" marR="5080" indent="115570">
              <a:lnSpc>
                <a:spcPts val="3529"/>
              </a:lnSpc>
              <a:spcBef>
                <a:spcPts val="525"/>
              </a:spcBef>
            </a:pPr>
            <a:r>
              <a:rPr sz="3250" spc="-50" dirty="0">
                <a:latin typeface="Trebuchet MS"/>
                <a:cs typeface="Trebuchet MS"/>
              </a:rPr>
              <a:t>I</a:t>
            </a:r>
            <a:r>
              <a:rPr sz="3250" spc="-85" dirty="0">
                <a:latin typeface="Trebuchet MS"/>
                <a:cs typeface="Trebuchet MS"/>
              </a:rPr>
              <a:t> </a:t>
            </a:r>
            <a:r>
              <a:rPr sz="3250" spc="300" dirty="0">
                <a:latin typeface="Trebuchet MS"/>
                <a:cs typeface="Trebuchet MS"/>
              </a:rPr>
              <a:t>-</a:t>
            </a:r>
            <a:r>
              <a:rPr sz="3250" spc="-85" dirty="0">
                <a:latin typeface="Trebuchet MS"/>
                <a:cs typeface="Trebuchet MS"/>
              </a:rPr>
              <a:t> </a:t>
            </a:r>
            <a:r>
              <a:rPr sz="3250" spc="204" dirty="0">
                <a:latin typeface="Trebuchet MS"/>
                <a:cs typeface="Trebuchet MS"/>
              </a:rPr>
              <a:t>srovės</a:t>
            </a:r>
            <a:r>
              <a:rPr sz="3250" spc="-80" dirty="0">
                <a:latin typeface="Trebuchet MS"/>
                <a:cs typeface="Trebuchet MS"/>
              </a:rPr>
              <a:t> </a:t>
            </a:r>
            <a:r>
              <a:rPr sz="3250" spc="100" dirty="0">
                <a:latin typeface="Trebuchet MS"/>
                <a:cs typeface="Trebuchet MS"/>
              </a:rPr>
              <a:t>stpris </a:t>
            </a:r>
            <a:r>
              <a:rPr sz="3250" spc="-965" dirty="0">
                <a:latin typeface="Trebuchet MS"/>
                <a:cs typeface="Trebuchet MS"/>
              </a:rPr>
              <a:t> </a:t>
            </a:r>
            <a:r>
              <a:rPr sz="3250" spc="300" dirty="0">
                <a:latin typeface="Trebuchet MS"/>
                <a:cs typeface="Trebuchet MS"/>
              </a:rPr>
              <a:t>U</a:t>
            </a:r>
            <a:r>
              <a:rPr sz="3250" spc="-80" dirty="0">
                <a:latin typeface="Trebuchet MS"/>
                <a:cs typeface="Trebuchet MS"/>
              </a:rPr>
              <a:t> </a:t>
            </a:r>
            <a:r>
              <a:rPr sz="3250" spc="300" dirty="0">
                <a:latin typeface="Trebuchet MS"/>
                <a:cs typeface="Trebuchet MS"/>
              </a:rPr>
              <a:t>-</a:t>
            </a:r>
            <a:r>
              <a:rPr sz="3250" spc="-80" dirty="0">
                <a:latin typeface="Trebuchet MS"/>
                <a:cs typeface="Trebuchet MS"/>
              </a:rPr>
              <a:t> </a:t>
            </a:r>
            <a:r>
              <a:rPr sz="3250" spc="60" dirty="0">
                <a:latin typeface="Trebuchet MS"/>
                <a:cs typeface="Trebuchet MS"/>
              </a:rPr>
              <a:t>Įtampa</a:t>
            </a:r>
            <a:endParaRPr sz="3250">
              <a:latin typeface="Trebuchet MS"/>
              <a:cs typeface="Trebuchet MS"/>
            </a:endParaRPr>
          </a:p>
          <a:p>
            <a:pPr marL="12700">
              <a:lnSpc>
                <a:spcPts val="3465"/>
              </a:lnSpc>
            </a:pPr>
            <a:r>
              <a:rPr sz="3250" spc="185" dirty="0">
                <a:latin typeface="Trebuchet MS"/>
                <a:cs typeface="Trebuchet MS"/>
              </a:rPr>
              <a:t>R</a:t>
            </a:r>
            <a:r>
              <a:rPr sz="3250" spc="-95" dirty="0">
                <a:latin typeface="Trebuchet MS"/>
                <a:cs typeface="Trebuchet MS"/>
              </a:rPr>
              <a:t> </a:t>
            </a:r>
            <a:r>
              <a:rPr sz="3250" spc="300" dirty="0">
                <a:latin typeface="Trebuchet MS"/>
                <a:cs typeface="Trebuchet MS"/>
              </a:rPr>
              <a:t>-</a:t>
            </a:r>
            <a:r>
              <a:rPr sz="3250" spc="-95" dirty="0">
                <a:latin typeface="Trebuchet MS"/>
                <a:cs typeface="Trebuchet MS"/>
              </a:rPr>
              <a:t> </a:t>
            </a:r>
            <a:r>
              <a:rPr sz="3250" spc="125" dirty="0">
                <a:latin typeface="Trebuchet MS"/>
                <a:cs typeface="Trebuchet MS"/>
              </a:rPr>
              <a:t>varža</a:t>
            </a:r>
            <a:endParaRPr sz="3250">
              <a:latin typeface="Trebuchet MS"/>
              <a:cs typeface="Trebuchet MS"/>
            </a:endParaRPr>
          </a:p>
        </p:txBody>
      </p:sp>
      <p:sp>
        <p:nvSpPr>
          <p:cNvPr id="16" name="object 16"/>
          <p:cNvSpPr/>
          <p:nvPr/>
        </p:nvSpPr>
        <p:spPr>
          <a:xfrm>
            <a:off x="11846044" y="5570972"/>
            <a:ext cx="4151629" cy="3406775"/>
          </a:xfrm>
          <a:custGeom>
            <a:avLst/>
            <a:gdLst/>
            <a:ahLst/>
            <a:cxnLst/>
            <a:rect l="l" t="t" r="r" b="b"/>
            <a:pathLst>
              <a:path w="4151630" h="3406775">
                <a:moveTo>
                  <a:pt x="3919891" y="3406386"/>
                </a:moveTo>
                <a:lnTo>
                  <a:pt x="238121" y="3406386"/>
                </a:lnTo>
                <a:lnTo>
                  <a:pt x="190134" y="3401549"/>
                </a:lnTo>
                <a:lnTo>
                  <a:pt x="145435" y="3387674"/>
                </a:lnTo>
                <a:lnTo>
                  <a:pt x="104986" y="3365719"/>
                </a:lnTo>
                <a:lnTo>
                  <a:pt x="69745" y="3336641"/>
                </a:lnTo>
                <a:lnTo>
                  <a:pt x="40667" y="3301400"/>
                </a:lnTo>
                <a:lnTo>
                  <a:pt x="18713" y="3260951"/>
                </a:lnTo>
                <a:lnTo>
                  <a:pt x="4837" y="3216252"/>
                </a:lnTo>
                <a:lnTo>
                  <a:pt x="0" y="3168262"/>
                </a:lnTo>
                <a:lnTo>
                  <a:pt x="0" y="238125"/>
                </a:lnTo>
                <a:lnTo>
                  <a:pt x="4837" y="190134"/>
                </a:lnTo>
                <a:lnTo>
                  <a:pt x="18713" y="145436"/>
                </a:lnTo>
                <a:lnTo>
                  <a:pt x="40667" y="104987"/>
                </a:lnTo>
                <a:lnTo>
                  <a:pt x="69745" y="69745"/>
                </a:lnTo>
                <a:lnTo>
                  <a:pt x="104986" y="40668"/>
                </a:lnTo>
                <a:lnTo>
                  <a:pt x="145435" y="18713"/>
                </a:lnTo>
                <a:lnTo>
                  <a:pt x="190134" y="4837"/>
                </a:lnTo>
                <a:lnTo>
                  <a:pt x="238125" y="0"/>
                </a:lnTo>
                <a:lnTo>
                  <a:pt x="3919887" y="0"/>
                </a:lnTo>
                <a:lnTo>
                  <a:pt x="3967877" y="4837"/>
                </a:lnTo>
                <a:lnTo>
                  <a:pt x="4012576" y="18713"/>
                </a:lnTo>
                <a:lnTo>
                  <a:pt x="4053025" y="40668"/>
                </a:lnTo>
                <a:lnTo>
                  <a:pt x="4088267" y="69745"/>
                </a:lnTo>
                <a:lnTo>
                  <a:pt x="4117344" y="104987"/>
                </a:lnTo>
                <a:lnTo>
                  <a:pt x="4139299" y="145436"/>
                </a:lnTo>
                <a:lnTo>
                  <a:pt x="4151534" y="184850"/>
                </a:lnTo>
                <a:lnTo>
                  <a:pt x="4151534" y="3221536"/>
                </a:lnTo>
                <a:lnTo>
                  <a:pt x="4139299" y="3260951"/>
                </a:lnTo>
                <a:lnTo>
                  <a:pt x="4117344" y="3301400"/>
                </a:lnTo>
                <a:lnTo>
                  <a:pt x="4088267" y="3336641"/>
                </a:lnTo>
                <a:lnTo>
                  <a:pt x="4053025" y="3365719"/>
                </a:lnTo>
                <a:lnTo>
                  <a:pt x="4012576" y="3387674"/>
                </a:lnTo>
                <a:lnTo>
                  <a:pt x="3967877" y="3401549"/>
                </a:lnTo>
                <a:lnTo>
                  <a:pt x="3919891" y="3406386"/>
                </a:lnTo>
                <a:close/>
              </a:path>
            </a:pathLst>
          </a:custGeom>
          <a:solidFill>
            <a:srgbClr val="C7CCC6"/>
          </a:solidFill>
        </p:spPr>
        <p:txBody>
          <a:bodyPr wrap="square" lIns="0" tIns="0" rIns="0" bIns="0" rtlCol="0"/>
          <a:lstStyle/>
          <a:p>
            <a:endParaRPr/>
          </a:p>
        </p:txBody>
      </p:sp>
      <p:sp>
        <p:nvSpPr>
          <p:cNvPr id="17" name="object 17"/>
          <p:cNvSpPr txBox="1"/>
          <p:nvPr/>
        </p:nvSpPr>
        <p:spPr>
          <a:xfrm>
            <a:off x="12219553" y="6317224"/>
            <a:ext cx="1356360" cy="1416050"/>
          </a:xfrm>
          <a:prstGeom prst="rect">
            <a:avLst/>
          </a:prstGeom>
        </p:spPr>
        <p:txBody>
          <a:bodyPr vert="horz" wrap="square" lIns="0" tIns="12065" rIns="0" bIns="0" rtlCol="0">
            <a:spAutoFit/>
          </a:bodyPr>
          <a:lstStyle/>
          <a:p>
            <a:pPr marL="46990">
              <a:lnSpc>
                <a:spcPts val="3715"/>
              </a:lnSpc>
              <a:spcBef>
                <a:spcPts val="95"/>
              </a:spcBef>
            </a:pPr>
            <a:r>
              <a:rPr sz="3250" spc="45" dirty="0">
                <a:latin typeface="Trebuchet MS"/>
                <a:cs typeface="Trebuchet MS"/>
              </a:rPr>
              <a:t>[I]=1A</a:t>
            </a:r>
            <a:endParaRPr sz="3250">
              <a:latin typeface="Trebuchet MS"/>
              <a:cs typeface="Trebuchet MS"/>
            </a:endParaRPr>
          </a:p>
          <a:p>
            <a:pPr marL="12700">
              <a:lnSpc>
                <a:spcPts val="3525"/>
              </a:lnSpc>
            </a:pPr>
            <a:r>
              <a:rPr sz="3250" spc="-25" dirty="0">
                <a:latin typeface="Trebuchet MS"/>
                <a:cs typeface="Trebuchet MS"/>
              </a:rPr>
              <a:t>[</a:t>
            </a:r>
            <a:r>
              <a:rPr sz="3250" spc="295" dirty="0">
                <a:latin typeface="Trebuchet MS"/>
                <a:cs typeface="Trebuchet MS"/>
              </a:rPr>
              <a:t>U</a:t>
            </a:r>
            <a:r>
              <a:rPr sz="3250" spc="-25" dirty="0">
                <a:latin typeface="Trebuchet MS"/>
                <a:cs typeface="Trebuchet MS"/>
              </a:rPr>
              <a:t>]</a:t>
            </a:r>
            <a:r>
              <a:rPr sz="3250" spc="375" dirty="0">
                <a:latin typeface="Trebuchet MS"/>
                <a:cs typeface="Trebuchet MS"/>
              </a:rPr>
              <a:t>=</a:t>
            </a:r>
            <a:r>
              <a:rPr sz="3250" spc="-275" dirty="0">
                <a:latin typeface="Trebuchet MS"/>
                <a:cs typeface="Trebuchet MS"/>
              </a:rPr>
              <a:t>1</a:t>
            </a:r>
            <a:r>
              <a:rPr sz="3250" spc="285" dirty="0">
                <a:latin typeface="Trebuchet MS"/>
                <a:cs typeface="Trebuchet MS"/>
              </a:rPr>
              <a:t>V</a:t>
            </a:r>
            <a:endParaRPr sz="3250">
              <a:latin typeface="Trebuchet MS"/>
              <a:cs typeface="Trebuchet MS"/>
            </a:endParaRPr>
          </a:p>
          <a:p>
            <a:pPr marL="12700">
              <a:lnSpc>
                <a:spcPts val="3715"/>
              </a:lnSpc>
            </a:pPr>
            <a:r>
              <a:rPr sz="3250" spc="50" dirty="0">
                <a:latin typeface="Trebuchet MS"/>
                <a:cs typeface="Trebuchet MS"/>
              </a:rPr>
              <a:t>[I]=1Ω</a:t>
            </a:r>
            <a:endParaRPr sz="3250">
              <a:latin typeface="Trebuchet MS"/>
              <a:cs typeface="Trebuchet MS"/>
            </a:endParaRPr>
          </a:p>
        </p:txBody>
      </p:sp>
      <p:grpSp>
        <p:nvGrpSpPr>
          <p:cNvPr id="18" name="object 18"/>
          <p:cNvGrpSpPr/>
          <p:nvPr/>
        </p:nvGrpSpPr>
        <p:grpSpPr>
          <a:xfrm>
            <a:off x="4874197" y="575857"/>
            <a:ext cx="13414375" cy="9711690"/>
            <a:chOff x="4874197" y="575857"/>
            <a:chExt cx="13414375" cy="9711690"/>
          </a:xfrm>
        </p:grpSpPr>
        <p:pic>
          <p:nvPicPr>
            <p:cNvPr id="19" name="object 19"/>
            <p:cNvPicPr/>
            <p:nvPr/>
          </p:nvPicPr>
          <p:blipFill>
            <a:blip r:embed="rId3" cstate="print"/>
            <a:stretch>
              <a:fillRect/>
            </a:stretch>
          </p:blipFill>
          <p:spPr>
            <a:xfrm>
              <a:off x="9908912" y="8927150"/>
              <a:ext cx="1065321" cy="999089"/>
            </a:xfrm>
            <a:prstGeom prst="rect">
              <a:avLst/>
            </a:prstGeom>
          </p:spPr>
        </p:pic>
        <p:pic>
          <p:nvPicPr>
            <p:cNvPr id="20" name="object 20"/>
            <p:cNvPicPr/>
            <p:nvPr/>
          </p:nvPicPr>
          <p:blipFill>
            <a:blip r:embed="rId4" cstate="print"/>
            <a:stretch>
              <a:fillRect/>
            </a:stretch>
          </p:blipFill>
          <p:spPr>
            <a:xfrm>
              <a:off x="4874197" y="575857"/>
              <a:ext cx="986094" cy="904842"/>
            </a:xfrm>
            <a:prstGeom prst="rect">
              <a:avLst/>
            </a:prstGeom>
          </p:spPr>
        </p:pic>
        <p:pic>
          <p:nvPicPr>
            <p:cNvPr id="21" name="object 21"/>
            <p:cNvPicPr/>
            <p:nvPr/>
          </p:nvPicPr>
          <p:blipFill>
            <a:blip r:embed="rId5" cstate="print"/>
            <a:stretch>
              <a:fillRect/>
            </a:stretch>
          </p:blipFill>
          <p:spPr>
            <a:xfrm>
              <a:off x="10509823" y="7862118"/>
              <a:ext cx="7778175" cy="2424881"/>
            </a:xfrm>
            <a:prstGeom prst="rect">
              <a:avLst/>
            </a:prstGeom>
          </p:spPr>
        </p:pic>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8288000" cy="7230745"/>
          </a:xfrm>
          <a:custGeom>
            <a:avLst/>
            <a:gdLst/>
            <a:ahLst/>
            <a:cxnLst/>
            <a:rect l="l" t="t" r="r" b="b"/>
            <a:pathLst>
              <a:path w="18288000" h="7230745">
                <a:moveTo>
                  <a:pt x="0" y="7230265"/>
                </a:moveTo>
                <a:lnTo>
                  <a:pt x="18287998" y="7230265"/>
                </a:lnTo>
                <a:lnTo>
                  <a:pt x="18287998" y="0"/>
                </a:lnTo>
                <a:lnTo>
                  <a:pt x="0" y="0"/>
                </a:lnTo>
                <a:lnTo>
                  <a:pt x="0" y="7230265"/>
                </a:lnTo>
                <a:close/>
              </a:path>
            </a:pathLst>
          </a:custGeom>
          <a:solidFill>
            <a:srgbClr val="8BAED3"/>
          </a:solidFill>
        </p:spPr>
        <p:txBody>
          <a:bodyPr wrap="square" lIns="0" tIns="0" rIns="0" bIns="0" rtlCol="0"/>
          <a:lstStyle/>
          <a:p>
            <a:endParaRPr/>
          </a:p>
        </p:txBody>
      </p:sp>
      <p:grpSp>
        <p:nvGrpSpPr>
          <p:cNvPr id="3" name="object 3"/>
          <p:cNvGrpSpPr/>
          <p:nvPr/>
        </p:nvGrpSpPr>
        <p:grpSpPr>
          <a:xfrm>
            <a:off x="0" y="2863286"/>
            <a:ext cx="18288000" cy="7423784"/>
            <a:chOff x="0" y="2863286"/>
            <a:chExt cx="18288000" cy="7423784"/>
          </a:xfrm>
        </p:grpSpPr>
        <p:sp>
          <p:nvSpPr>
            <p:cNvPr id="4" name="object 4"/>
            <p:cNvSpPr/>
            <p:nvPr/>
          </p:nvSpPr>
          <p:spPr>
            <a:xfrm>
              <a:off x="0" y="7230265"/>
              <a:ext cx="18288000" cy="3056890"/>
            </a:xfrm>
            <a:custGeom>
              <a:avLst/>
              <a:gdLst/>
              <a:ahLst/>
              <a:cxnLst/>
              <a:rect l="l" t="t" r="r" b="b"/>
              <a:pathLst>
                <a:path w="18288000" h="3056890">
                  <a:moveTo>
                    <a:pt x="18287999" y="3056734"/>
                  </a:moveTo>
                  <a:lnTo>
                    <a:pt x="0" y="3056734"/>
                  </a:lnTo>
                  <a:lnTo>
                    <a:pt x="0" y="0"/>
                  </a:lnTo>
                  <a:lnTo>
                    <a:pt x="18287999" y="0"/>
                  </a:lnTo>
                  <a:lnTo>
                    <a:pt x="18287999" y="3056734"/>
                  </a:lnTo>
                  <a:close/>
                </a:path>
              </a:pathLst>
            </a:custGeom>
            <a:solidFill>
              <a:srgbClr val="374666"/>
            </a:solidFill>
          </p:spPr>
          <p:txBody>
            <a:bodyPr wrap="square" lIns="0" tIns="0" rIns="0" bIns="0" rtlCol="0"/>
            <a:lstStyle/>
            <a:p>
              <a:endParaRPr/>
            </a:p>
          </p:txBody>
        </p:sp>
        <p:sp>
          <p:nvSpPr>
            <p:cNvPr id="5" name="object 5"/>
            <p:cNvSpPr/>
            <p:nvPr/>
          </p:nvSpPr>
          <p:spPr>
            <a:xfrm>
              <a:off x="5675465" y="2863286"/>
              <a:ext cx="12096750" cy="5055870"/>
            </a:xfrm>
            <a:custGeom>
              <a:avLst/>
              <a:gdLst/>
              <a:ahLst/>
              <a:cxnLst/>
              <a:rect l="l" t="t" r="r" b="b"/>
              <a:pathLst>
                <a:path w="12096750" h="5055870">
                  <a:moveTo>
                    <a:pt x="11858214" y="5055447"/>
                  </a:moveTo>
                  <a:lnTo>
                    <a:pt x="238124" y="5055447"/>
                  </a:lnTo>
                  <a:lnTo>
                    <a:pt x="190134" y="5050609"/>
                  </a:lnTo>
                  <a:lnTo>
                    <a:pt x="145436" y="5036734"/>
                  </a:lnTo>
                  <a:lnTo>
                    <a:pt x="104987" y="5014779"/>
                  </a:lnTo>
                  <a:lnTo>
                    <a:pt x="69745" y="4985701"/>
                  </a:lnTo>
                  <a:lnTo>
                    <a:pt x="40668" y="4950459"/>
                  </a:lnTo>
                  <a:lnTo>
                    <a:pt x="18713" y="4910010"/>
                  </a:lnTo>
                  <a:lnTo>
                    <a:pt x="4837" y="4865312"/>
                  </a:lnTo>
                  <a:lnTo>
                    <a:pt x="0" y="4817322"/>
                  </a:lnTo>
                  <a:lnTo>
                    <a:pt x="0" y="238124"/>
                  </a:lnTo>
                  <a:lnTo>
                    <a:pt x="4837" y="190134"/>
                  </a:lnTo>
                  <a:lnTo>
                    <a:pt x="18713" y="145436"/>
                  </a:lnTo>
                  <a:lnTo>
                    <a:pt x="40668" y="104987"/>
                  </a:lnTo>
                  <a:lnTo>
                    <a:pt x="69745" y="69745"/>
                  </a:lnTo>
                  <a:lnTo>
                    <a:pt x="104987" y="40668"/>
                  </a:lnTo>
                  <a:lnTo>
                    <a:pt x="145436" y="18713"/>
                  </a:lnTo>
                  <a:lnTo>
                    <a:pt x="190134" y="4837"/>
                  </a:lnTo>
                  <a:lnTo>
                    <a:pt x="238124" y="0"/>
                  </a:lnTo>
                  <a:lnTo>
                    <a:pt x="11858214" y="0"/>
                  </a:lnTo>
                  <a:lnTo>
                    <a:pt x="11906205" y="4837"/>
                  </a:lnTo>
                  <a:lnTo>
                    <a:pt x="11950903" y="18713"/>
                  </a:lnTo>
                  <a:lnTo>
                    <a:pt x="11991352" y="40668"/>
                  </a:lnTo>
                  <a:lnTo>
                    <a:pt x="12026594" y="69745"/>
                  </a:lnTo>
                  <a:lnTo>
                    <a:pt x="12055671" y="104987"/>
                  </a:lnTo>
                  <a:lnTo>
                    <a:pt x="12077626" y="145436"/>
                  </a:lnTo>
                  <a:lnTo>
                    <a:pt x="12091501" y="190134"/>
                  </a:lnTo>
                  <a:lnTo>
                    <a:pt x="12096339" y="238124"/>
                  </a:lnTo>
                  <a:lnTo>
                    <a:pt x="12096339" y="4817322"/>
                  </a:lnTo>
                  <a:lnTo>
                    <a:pt x="12091501" y="4865312"/>
                  </a:lnTo>
                  <a:lnTo>
                    <a:pt x="12077626" y="4910010"/>
                  </a:lnTo>
                  <a:lnTo>
                    <a:pt x="12055671" y="4950459"/>
                  </a:lnTo>
                  <a:lnTo>
                    <a:pt x="12026594" y="4985701"/>
                  </a:lnTo>
                  <a:lnTo>
                    <a:pt x="11991352" y="5014779"/>
                  </a:lnTo>
                  <a:lnTo>
                    <a:pt x="11950903" y="5036734"/>
                  </a:lnTo>
                  <a:lnTo>
                    <a:pt x="11906205" y="5050609"/>
                  </a:lnTo>
                  <a:lnTo>
                    <a:pt x="11858214" y="5055447"/>
                  </a:lnTo>
                  <a:close/>
                </a:path>
              </a:pathLst>
            </a:custGeom>
            <a:solidFill>
              <a:srgbClr val="FFFFFF"/>
            </a:solidFill>
          </p:spPr>
          <p:txBody>
            <a:bodyPr wrap="square" lIns="0" tIns="0" rIns="0" bIns="0" rtlCol="0"/>
            <a:lstStyle/>
            <a:p>
              <a:endParaRPr/>
            </a:p>
          </p:txBody>
        </p:sp>
        <p:sp>
          <p:nvSpPr>
            <p:cNvPr id="6" name="object 6"/>
            <p:cNvSpPr/>
            <p:nvPr/>
          </p:nvSpPr>
          <p:spPr>
            <a:xfrm>
              <a:off x="5675465" y="7198628"/>
              <a:ext cx="12096750" cy="720725"/>
            </a:xfrm>
            <a:custGeom>
              <a:avLst/>
              <a:gdLst/>
              <a:ahLst/>
              <a:cxnLst/>
              <a:rect l="l" t="t" r="r" b="b"/>
              <a:pathLst>
                <a:path w="12096750" h="720725">
                  <a:moveTo>
                    <a:pt x="11686382" y="403149"/>
                  </a:moveTo>
                  <a:lnTo>
                    <a:pt x="10645717" y="403149"/>
                  </a:lnTo>
                  <a:lnTo>
                    <a:pt x="10602619" y="397389"/>
                  </a:lnTo>
                  <a:lnTo>
                    <a:pt x="10566649" y="378230"/>
                  </a:lnTo>
                  <a:lnTo>
                    <a:pt x="10541995" y="342855"/>
                  </a:lnTo>
                  <a:lnTo>
                    <a:pt x="10532846" y="288449"/>
                  </a:lnTo>
                  <a:lnTo>
                    <a:pt x="10537337" y="206894"/>
                  </a:lnTo>
                  <a:lnTo>
                    <a:pt x="10547216" y="111793"/>
                  </a:lnTo>
                  <a:lnTo>
                    <a:pt x="10557096" y="32908"/>
                  </a:lnTo>
                  <a:lnTo>
                    <a:pt x="10561587" y="0"/>
                  </a:lnTo>
                  <a:lnTo>
                    <a:pt x="11733673" y="11757"/>
                  </a:lnTo>
                  <a:lnTo>
                    <a:pt x="11749956" y="73815"/>
                  </a:lnTo>
                  <a:lnTo>
                    <a:pt x="11764151" y="131634"/>
                  </a:lnTo>
                  <a:lnTo>
                    <a:pt x="11775581" y="184863"/>
                  </a:lnTo>
                  <a:lnTo>
                    <a:pt x="11783571" y="233148"/>
                  </a:lnTo>
                  <a:lnTo>
                    <a:pt x="11787444" y="276169"/>
                  </a:lnTo>
                  <a:lnTo>
                    <a:pt x="11786526" y="313479"/>
                  </a:lnTo>
                  <a:lnTo>
                    <a:pt x="11767607" y="369811"/>
                  </a:lnTo>
                  <a:lnTo>
                    <a:pt x="11721404" y="399328"/>
                  </a:lnTo>
                  <a:lnTo>
                    <a:pt x="11686382" y="403149"/>
                  </a:lnTo>
                  <a:close/>
                </a:path>
                <a:path w="12096750" h="720725">
                  <a:moveTo>
                    <a:pt x="9559591" y="403933"/>
                  </a:moveTo>
                  <a:lnTo>
                    <a:pt x="8514484" y="403933"/>
                  </a:lnTo>
                  <a:lnTo>
                    <a:pt x="8471830" y="388599"/>
                  </a:lnTo>
                  <a:lnTo>
                    <a:pt x="8437603" y="360235"/>
                  </a:lnTo>
                  <a:lnTo>
                    <a:pt x="8414839" y="321778"/>
                  </a:lnTo>
                  <a:lnTo>
                    <a:pt x="8406583" y="276137"/>
                  </a:lnTo>
                  <a:lnTo>
                    <a:pt x="8416803" y="225526"/>
                  </a:lnTo>
                  <a:lnTo>
                    <a:pt x="8444690" y="184167"/>
                  </a:lnTo>
                  <a:lnTo>
                    <a:pt x="8486050" y="156279"/>
                  </a:lnTo>
                  <a:lnTo>
                    <a:pt x="8536692" y="146053"/>
                  </a:lnTo>
                  <a:lnTo>
                    <a:pt x="9537382" y="146053"/>
                  </a:lnTo>
                  <a:lnTo>
                    <a:pt x="9588025" y="156279"/>
                  </a:lnTo>
                  <a:lnTo>
                    <a:pt x="9629384" y="184167"/>
                  </a:lnTo>
                  <a:lnTo>
                    <a:pt x="9657271" y="225526"/>
                  </a:lnTo>
                  <a:lnTo>
                    <a:pt x="9667498" y="276169"/>
                  </a:lnTo>
                  <a:lnTo>
                    <a:pt x="9659272" y="321778"/>
                  </a:lnTo>
                  <a:lnTo>
                    <a:pt x="9636569" y="360235"/>
                  </a:lnTo>
                  <a:lnTo>
                    <a:pt x="9602354" y="388599"/>
                  </a:lnTo>
                  <a:lnTo>
                    <a:pt x="9559591" y="403933"/>
                  </a:lnTo>
                  <a:close/>
                </a:path>
                <a:path w="12096750" h="720725">
                  <a:moveTo>
                    <a:pt x="11858214" y="720105"/>
                  </a:moveTo>
                  <a:lnTo>
                    <a:pt x="238124" y="720105"/>
                  </a:lnTo>
                  <a:lnTo>
                    <a:pt x="190134" y="715267"/>
                  </a:lnTo>
                  <a:lnTo>
                    <a:pt x="145436" y="701391"/>
                  </a:lnTo>
                  <a:lnTo>
                    <a:pt x="104987" y="679436"/>
                  </a:lnTo>
                  <a:lnTo>
                    <a:pt x="69745" y="650359"/>
                  </a:lnTo>
                  <a:lnTo>
                    <a:pt x="40668" y="615117"/>
                  </a:lnTo>
                  <a:lnTo>
                    <a:pt x="18713" y="574668"/>
                  </a:lnTo>
                  <a:lnTo>
                    <a:pt x="4837" y="529970"/>
                  </a:lnTo>
                  <a:lnTo>
                    <a:pt x="0" y="481980"/>
                  </a:lnTo>
                  <a:lnTo>
                    <a:pt x="0" y="403933"/>
                  </a:lnTo>
                  <a:lnTo>
                    <a:pt x="12096339" y="403933"/>
                  </a:lnTo>
                  <a:lnTo>
                    <a:pt x="12096339" y="481980"/>
                  </a:lnTo>
                  <a:lnTo>
                    <a:pt x="12091501" y="529970"/>
                  </a:lnTo>
                  <a:lnTo>
                    <a:pt x="12077626" y="574668"/>
                  </a:lnTo>
                  <a:lnTo>
                    <a:pt x="12055671" y="615117"/>
                  </a:lnTo>
                  <a:lnTo>
                    <a:pt x="12026594" y="650359"/>
                  </a:lnTo>
                  <a:lnTo>
                    <a:pt x="11991352" y="679436"/>
                  </a:lnTo>
                  <a:lnTo>
                    <a:pt x="11950903" y="701391"/>
                  </a:lnTo>
                  <a:lnTo>
                    <a:pt x="11906205" y="715267"/>
                  </a:lnTo>
                  <a:lnTo>
                    <a:pt x="11858214" y="720105"/>
                  </a:lnTo>
                  <a:close/>
                </a:path>
              </a:pathLst>
            </a:custGeom>
            <a:solidFill>
              <a:srgbClr val="506EC8"/>
            </a:solidFill>
          </p:spPr>
          <p:txBody>
            <a:bodyPr wrap="square" lIns="0" tIns="0" rIns="0" bIns="0" rtlCol="0"/>
            <a:lstStyle/>
            <a:p>
              <a:endParaRPr/>
            </a:p>
          </p:txBody>
        </p:sp>
        <p:sp>
          <p:nvSpPr>
            <p:cNvPr id="7" name="object 7"/>
            <p:cNvSpPr/>
            <p:nvPr/>
          </p:nvSpPr>
          <p:spPr>
            <a:xfrm>
              <a:off x="16164413" y="6968443"/>
              <a:ext cx="1324610" cy="634365"/>
            </a:xfrm>
            <a:custGeom>
              <a:avLst/>
              <a:gdLst/>
              <a:ahLst/>
              <a:cxnLst/>
              <a:rect l="l" t="t" r="r" b="b"/>
              <a:pathLst>
                <a:path w="1324609" h="634365">
                  <a:moveTo>
                    <a:pt x="220518" y="634118"/>
                  </a:moveTo>
                  <a:lnTo>
                    <a:pt x="188380" y="634118"/>
                  </a:lnTo>
                  <a:lnTo>
                    <a:pt x="171368" y="581779"/>
                  </a:lnTo>
                  <a:lnTo>
                    <a:pt x="162149" y="525194"/>
                  </a:lnTo>
                  <a:lnTo>
                    <a:pt x="158949" y="468211"/>
                  </a:lnTo>
                  <a:lnTo>
                    <a:pt x="159995" y="414679"/>
                  </a:lnTo>
                  <a:lnTo>
                    <a:pt x="163513" y="368446"/>
                  </a:lnTo>
                  <a:lnTo>
                    <a:pt x="167731" y="333360"/>
                  </a:lnTo>
                  <a:lnTo>
                    <a:pt x="170875" y="313270"/>
                  </a:lnTo>
                  <a:lnTo>
                    <a:pt x="73418" y="313270"/>
                  </a:lnTo>
                  <a:lnTo>
                    <a:pt x="44862" y="307493"/>
                  </a:lnTo>
                  <a:lnTo>
                    <a:pt x="21522" y="291747"/>
                  </a:lnTo>
                  <a:lnTo>
                    <a:pt x="5776" y="268408"/>
                  </a:lnTo>
                  <a:lnTo>
                    <a:pt x="0" y="239851"/>
                  </a:lnTo>
                  <a:lnTo>
                    <a:pt x="0" y="73418"/>
                  </a:lnTo>
                  <a:lnTo>
                    <a:pt x="5776" y="44862"/>
                  </a:lnTo>
                  <a:lnTo>
                    <a:pt x="21522" y="21522"/>
                  </a:lnTo>
                  <a:lnTo>
                    <a:pt x="44862" y="5776"/>
                  </a:lnTo>
                  <a:lnTo>
                    <a:pt x="73418" y="0"/>
                  </a:lnTo>
                  <a:lnTo>
                    <a:pt x="1251253" y="0"/>
                  </a:lnTo>
                  <a:lnTo>
                    <a:pt x="1279771" y="5323"/>
                  </a:lnTo>
                  <a:lnTo>
                    <a:pt x="1303022" y="20836"/>
                  </a:lnTo>
                  <a:lnTo>
                    <a:pt x="1318678" y="44090"/>
                  </a:lnTo>
                  <a:lnTo>
                    <a:pt x="1324414" y="72634"/>
                  </a:lnTo>
                  <a:lnTo>
                    <a:pt x="1324414" y="239067"/>
                  </a:lnTo>
                  <a:lnTo>
                    <a:pt x="1302892" y="290963"/>
                  </a:lnTo>
                  <a:lnTo>
                    <a:pt x="1250996" y="312486"/>
                  </a:lnTo>
                  <a:lnTo>
                    <a:pt x="1150404" y="312486"/>
                  </a:lnTo>
                  <a:lnTo>
                    <a:pt x="1159461" y="341639"/>
                  </a:lnTo>
                  <a:lnTo>
                    <a:pt x="1170904" y="385235"/>
                  </a:lnTo>
                  <a:lnTo>
                    <a:pt x="1181295" y="437944"/>
                  </a:lnTo>
                  <a:lnTo>
                    <a:pt x="1187199" y="494438"/>
                  </a:lnTo>
                  <a:lnTo>
                    <a:pt x="1185177" y="549387"/>
                  </a:lnTo>
                  <a:lnTo>
                    <a:pt x="1171793" y="597462"/>
                  </a:lnTo>
                  <a:lnTo>
                    <a:pt x="1143610" y="633334"/>
                  </a:lnTo>
                  <a:lnTo>
                    <a:pt x="1102851" y="633334"/>
                  </a:lnTo>
                  <a:lnTo>
                    <a:pt x="1102329" y="627063"/>
                  </a:lnTo>
                  <a:lnTo>
                    <a:pt x="1105464" y="620792"/>
                  </a:lnTo>
                  <a:lnTo>
                    <a:pt x="1111735" y="618441"/>
                  </a:lnTo>
                  <a:lnTo>
                    <a:pt x="1140237" y="594911"/>
                  </a:lnTo>
                  <a:lnTo>
                    <a:pt x="1155029" y="556162"/>
                  </a:lnTo>
                  <a:lnTo>
                    <a:pt x="1158874" y="507290"/>
                  </a:lnTo>
                  <a:lnTo>
                    <a:pt x="1154538" y="453390"/>
                  </a:lnTo>
                  <a:lnTo>
                    <a:pt x="1144786" y="399558"/>
                  </a:lnTo>
                  <a:lnTo>
                    <a:pt x="1132384" y="350892"/>
                  </a:lnTo>
                  <a:lnTo>
                    <a:pt x="1120096" y="312485"/>
                  </a:lnTo>
                  <a:lnTo>
                    <a:pt x="1000954" y="312485"/>
                  </a:lnTo>
                  <a:lnTo>
                    <a:pt x="1010011" y="341639"/>
                  </a:lnTo>
                  <a:lnTo>
                    <a:pt x="1021454" y="385235"/>
                  </a:lnTo>
                  <a:lnTo>
                    <a:pt x="1031845" y="437944"/>
                  </a:lnTo>
                  <a:lnTo>
                    <a:pt x="1037748" y="494437"/>
                  </a:lnTo>
                  <a:lnTo>
                    <a:pt x="1035727" y="549386"/>
                  </a:lnTo>
                  <a:lnTo>
                    <a:pt x="1022343" y="597461"/>
                  </a:lnTo>
                  <a:lnTo>
                    <a:pt x="994160" y="633333"/>
                  </a:lnTo>
                  <a:lnTo>
                    <a:pt x="953401" y="633333"/>
                  </a:lnTo>
                  <a:lnTo>
                    <a:pt x="952879" y="627062"/>
                  </a:lnTo>
                  <a:lnTo>
                    <a:pt x="956014" y="620792"/>
                  </a:lnTo>
                  <a:lnTo>
                    <a:pt x="962284" y="618440"/>
                  </a:lnTo>
                  <a:lnTo>
                    <a:pt x="990787" y="594911"/>
                  </a:lnTo>
                  <a:lnTo>
                    <a:pt x="1005578" y="556162"/>
                  </a:lnTo>
                  <a:lnTo>
                    <a:pt x="1009424" y="507289"/>
                  </a:lnTo>
                  <a:lnTo>
                    <a:pt x="1005088" y="453389"/>
                  </a:lnTo>
                  <a:lnTo>
                    <a:pt x="995336" y="399558"/>
                  </a:lnTo>
                  <a:lnTo>
                    <a:pt x="982934" y="350891"/>
                  </a:lnTo>
                  <a:lnTo>
                    <a:pt x="970645" y="312485"/>
                  </a:lnTo>
                  <a:lnTo>
                    <a:pt x="865089" y="312485"/>
                  </a:lnTo>
                  <a:lnTo>
                    <a:pt x="862330" y="339424"/>
                  </a:lnTo>
                  <a:lnTo>
                    <a:pt x="858693" y="387433"/>
                  </a:lnTo>
                  <a:lnTo>
                    <a:pt x="856435" y="448055"/>
                  </a:lnTo>
                  <a:lnTo>
                    <a:pt x="857812" y="512836"/>
                  </a:lnTo>
                  <a:lnTo>
                    <a:pt x="865083" y="573320"/>
                  </a:lnTo>
                  <a:lnTo>
                    <a:pt x="880505" y="621053"/>
                  </a:lnTo>
                  <a:lnTo>
                    <a:pt x="882594" y="624972"/>
                  </a:lnTo>
                  <a:lnTo>
                    <a:pt x="882334" y="629414"/>
                  </a:lnTo>
                  <a:lnTo>
                    <a:pt x="880766" y="633333"/>
                  </a:lnTo>
                  <a:lnTo>
                    <a:pt x="854377" y="633333"/>
                  </a:lnTo>
                  <a:lnTo>
                    <a:pt x="839639" y="591167"/>
                  </a:lnTo>
                  <a:lnTo>
                    <a:pt x="831235" y="539765"/>
                  </a:lnTo>
                  <a:lnTo>
                    <a:pt x="827791" y="483934"/>
                  </a:lnTo>
                  <a:lnTo>
                    <a:pt x="827929" y="428483"/>
                  </a:lnTo>
                  <a:lnTo>
                    <a:pt x="830275" y="378219"/>
                  </a:lnTo>
                  <a:lnTo>
                    <a:pt x="833453" y="337950"/>
                  </a:lnTo>
                  <a:lnTo>
                    <a:pt x="836087" y="312485"/>
                  </a:lnTo>
                  <a:lnTo>
                    <a:pt x="744640" y="312485"/>
                  </a:lnTo>
                  <a:lnTo>
                    <a:pt x="744902" y="313530"/>
                  </a:lnTo>
                  <a:lnTo>
                    <a:pt x="742708" y="328132"/>
                  </a:lnTo>
                  <a:lnTo>
                    <a:pt x="738554" y="363820"/>
                  </a:lnTo>
                  <a:lnTo>
                    <a:pt x="734309" y="414316"/>
                  </a:lnTo>
                  <a:lnTo>
                    <a:pt x="732102" y="472820"/>
                  </a:lnTo>
                  <a:lnTo>
                    <a:pt x="734063" y="532531"/>
                  </a:lnTo>
                  <a:lnTo>
                    <a:pt x="742323" y="586647"/>
                  </a:lnTo>
                  <a:lnTo>
                    <a:pt x="759010" y="628368"/>
                  </a:lnTo>
                  <a:lnTo>
                    <a:pt x="760056" y="629936"/>
                  </a:lnTo>
                  <a:lnTo>
                    <a:pt x="761100" y="633594"/>
                  </a:lnTo>
                  <a:lnTo>
                    <a:pt x="729224" y="633594"/>
                  </a:lnTo>
                  <a:lnTo>
                    <a:pt x="713787" y="588864"/>
                  </a:lnTo>
                  <a:lnTo>
                    <a:pt x="705735" y="535159"/>
                  </a:lnTo>
                  <a:lnTo>
                    <a:pt x="703337" y="477641"/>
                  </a:lnTo>
                  <a:lnTo>
                    <a:pt x="704861" y="421477"/>
                  </a:lnTo>
                  <a:lnTo>
                    <a:pt x="708574" y="371830"/>
                  </a:lnTo>
                  <a:lnTo>
                    <a:pt x="712743" y="333865"/>
                  </a:lnTo>
                  <a:lnTo>
                    <a:pt x="715638" y="312746"/>
                  </a:lnTo>
                  <a:lnTo>
                    <a:pt x="599109" y="312746"/>
                  </a:lnTo>
                  <a:lnTo>
                    <a:pt x="599371" y="314052"/>
                  </a:lnTo>
                  <a:lnTo>
                    <a:pt x="597072" y="327146"/>
                  </a:lnTo>
                  <a:lnTo>
                    <a:pt x="592924" y="359539"/>
                  </a:lnTo>
                  <a:lnTo>
                    <a:pt x="588935" y="406462"/>
                  </a:lnTo>
                  <a:lnTo>
                    <a:pt x="587378" y="462621"/>
                  </a:lnTo>
                  <a:lnTo>
                    <a:pt x="590524" y="522724"/>
                  </a:lnTo>
                  <a:lnTo>
                    <a:pt x="600644" y="581480"/>
                  </a:lnTo>
                  <a:lnTo>
                    <a:pt x="620011" y="633594"/>
                  </a:lnTo>
                  <a:lnTo>
                    <a:pt x="587874" y="633594"/>
                  </a:lnTo>
                  <a:lnTo>
                    <a:pt x="570861" y="581255"/>
                  </a:lnTo>
                  <a:lnTo>
                    <a:pt x="561636" y="524670"/>
                  </a:lnTo>
                  <a:lnTo>
                    <a:pt x="558422" y="467687"/>
                  </a:lnTo>
                  <a:lnTo>
                    <a:pt x="559439" y="414155"/>
                  </a:lnTo>
                  <a:lnTo>
                    <a:pt x="562911" y="367922"/>
                  </a:lnTo>
                  <a:lnTo>
                    <a:pt x="567060" y="332837"/>
                  </a:lnTo>
                  <a:lnTo>
                    <a:pt x="570107" y="312747"/>
                  </a:lnTo>
                  <a:lnTo>
                    <a:pt x="473957" y="312747"/>
                  </a:lnTo>
                  <a:lnTo>
                    <a:pt x="474219" y="314053"/>
                  </a:lnTo>
                  <a:lnTo>
                    <a:pt x="471921" y="327394"/>
                  </a:lnTo>
                  <a:lnTo>
                    <a:pt x="467772" y="359755"/>
                  </a:lnTo>
                  <a:lnTo>
                    <a:pt x="463784" y="406641"/>
                  </a:lnTo>
                  <a:lnTo>
                    <a:pt x="462227" y="462773"/>
                  </a:lnTo>
                  <a:lnTo>
                    <a:pt x="465372" y="522872"/>
                  </a:lnTo>
                  <a:lnTo>
                    <a:pt x="475493" y="581659"/>
                  </a:lnTo>
                  <a:lnTo>
                    <a:pt x="494859" y="633856"/>
                  </a:lnTo>
                  <a:lnTo>
                    <a:pt x="462722" y="633856"/>
                  </a:lnTo>
                  <a:lnTo>
                    <a:pt x="445710" y="581517"/>
                  </a:lnTo>
                  <a:lnTo>
                    <a:pt x="436490" y="524932"/>
                  </a:lnTo>
                  <a:lnTo>
                    <a:pt x="433290" y="467949"/>
                  </a:lnTo>
                  <a:lnTo>
                    <a:pt x="434336" y="414417"/>
                  </a:lnTo>
                  <a:lnTo>
                    <a:pt x="437855" y="368184"/>
                  </a:lnTo>
                  <a:lnTo>
                    <a:pt x="442072" y="333098"/>
                  </a:lnTo>
                  <a:lnTo>
                    <a:pt x="445216" y="313008"/>
                  </a:lnTo>
                  <a:lnTo>
                    <a:pt x="340967" y="313008"/>
                  </a:lnTo>
                  <a:lnTo>
                    <a:pt x="341228" y="314315"/>
                  </a:lnTo>
                  <a:lnTo>
                    <a:pt x="338930" y="327408"/>
                  </a:lnTo>
                  <a:lnTo>
                    <a:pt x="334782" y="359801"/>
                  </a:lnTo>
                  <a:lnTo>
                    <a:pt x="330793" y="406724"/>
                  </a:lnTo>
                  <a:lnTo>
                    <a:pt x="329236" y="462883"/>
                  </a:lnTo>
                  <a:lnTo>
                    <a:pt x="332382" y="522986"/>
                  </a:lnTo>
                  <a:lnTo>
                    <a:pt x="342502" y="581742"/>
                  </a:lnTo>
                  <a:lnTo>
                    <a:pt x="361869" y="633856"/>
                  </a:lnTo>
                  <a:lnTo>
                    <a:pt x="329731" y="633856"/>
                  </a:lnTo>
                  <a:lnTo>
                    <a:pt x="312719" y="581517"/>
                  </a:lnTo>
                  <a:lnTo>
                    <a:pt x="303494" y="524932"/>
                  </a:lnTo>
                  <a:lnTo>
                    <a:pt x="300279" y="467949"/>
                  </a:lnTo>
                  <a:lnTo>
                    <a:pt x="301297" y="414417"/>
                  </a:lnTo>
                  <a:lnTo>
                    <a:pt x="304769" y="368184"/>
                  </a:lnTo>
                  <a:lnTo>
                    <a:pt x="308918" y="333099"/>
                  </a:lnTo>
                  <a:lnTo>
                    <a:pt x="311965" y="313008"/>
                  </a:lnTo>
                  <a:lnTo>
                    <a:pt x="199616" y="313008"/>
                  </a:lnTo>
                  <a:lnTo>
                    <a:pt x="199878" y="314315"/>
                  </a:lnTo>
                  <a:lnTo>
                    <a:pt x="197579" y="327656"/>
                  </a:lnTo>
                  <a:lnTo>
                    <a:pt x="193431" y="360017"/>
                  </a:lnTo>
                  <a:lnTo>
                    <a:pt x="189442" y="406903"/>
                  </a:lnTo>
                  <a:lnTo>
                    <a:pt x="187885" y="463035"/>
                  </a:lnTo>
                  <a:lnTo>
                    <a:pt x="191031" y="523134"/>
                  </a:lnTo>
                  <a:lnTo>
                    <a:pt x="201151" y="581921"/>
                  </a:lnTo>
                  <a:lnTo>
                    <a:pt x="220518" y="634118"/>
                  </a:lnTo>
                  <a:close/>
                </a:path>
              </a:pathLst>
            </a:custGeom>
            <a:solidFill>
              <a:srgbClr val="373753"/>
            </a:solidFill>
          </p:spPr>
          <p:txBody>
            <a:bodyPr wrap="square" lIns="0" tIns="0" rIns="0" bIns="0" rtlCol="0"/>
            <a:lstStyle/>
            <a:p>
              <a:endParaRPr/>
            </a:p>
          </p:txBody>
        </p:sp>
        <p:sp>
          <p:nvSpPr>
            <p:cNvPr id="8" name="object 8"/>
            <p:cNvSpPr/>
            <p:nvPr/>
          </p:nvSpPr>
          <p:spPr>
            <a:xfrm>
              <a:off x="5675465" y="7344681"/>
              <a:ext cx="12090400" cy="574675"/>
            </a:xfrm>
            <a:custGeom>
              <a:avLst/>
              <a:gdLst/>
              <a:ahLst/>
              <a:cxnLst/>
              <a:rect l="l" t="t" r="r" b="b"/>
              <a:pathLst>
                <a:path w="12090400" h="574675">
                  <a:moveTo>
                    <a:pt x="8567262" y="257880"/>
                  </a:moveTo>
                  <a:lnTo>
                    <a:pt x="8514745" y="257880"/>
                  </a:lnTo>
                  <a:lnTo>
                    <a:pt x="8471982" y="242546"/>
                  </a:lnTo>
                  <a:lnTo>
                    <a:pt x="8437767" y="214181"/>
                  </a:lnTo>
                  <a:lnTo>
                    <a:pt x="8415064" y="175725"/>
                  </a:lnTo>
                  <a:lnTo>
                    <a:pt x="8406838" y="130115"/>
                  </a:lnTo>
                  <a:lnTo>
                    <a:pt x="8417065" y="79473"/>
                  </a:lnTo>
                  <a:lnTo>
                    <a:pt x="8444952" y="38113"/>
                  </a:lnTo>
                  <a:lnTo>
                    <a:pt x="8486311" y="10226"/>
                  </a:lnTo>
                  <a:lnTo>
                    <a:pt x="8536954" y="0"/>
                  </a:lnTo>
                  <a:lnTo>
                    <a:pt x="8584507" y="0"/>
                  </a:lnTo>
                  <a:lnTo>
                    <a:pt x="8617868" y="20820"/>
                  </a:lnTo>
                  <a:lnTo>
                    <a:pt x="8643881" y="49969"/>
                  </a:lnTo>
                  <a:lnTo>
                    <a:pt x="8660783" y="85682"/>
                  </a:lnTo>
                  <a:lnTo>
                    <a:pt x="8666808" y="126196"/>
                  </a:lnTo>
                  <a:lnTo>
                    <a:pt x="8659301" y="170875"/>
                  </a:lnTo>
                  <a:lnTo>
                    <a:pt x="8638493" y="209282"/>
                  </a:lnTo>
                  <a:lnTo>
                    <a:pt x="8606956" y="239068"/>
                  </a:lnTo>
                  <a:lnTo>
                    <a:pt x="8567262" y="257880"/>
                  </a:lnTo>
                  <a:close/>
                </a:path>
                <a:path w="12090400" h="574675">
                  <a:moveTo>
                    <a:pt x="11858214" y="574051"/>
                  </a:moveTo>
                  <a:lnTo>
                    <a:pt x="238124" y="574051"/>
                  </a:lnTo>
                  <a:lnTo>
                    <a:pt x="190134" y="569213"/>
                  </a:lnTo>
                  <a:lnTo>
                    <a:pt x="145436" y="555338"/>
                  </a:lnTo>
                  <a:lnTo>
                    <a:pt x="104987" y="533383"/>
                  </a:lnTo>
                  <a:lnTo>
                    <a:pt x="69745" y="504306"/>
                  </a:lnTo>
                  <a:lnTo>
                    <a:pt x="40668" y="469064"/>
                  </a:lnTo>
                  <a:lnTo>
                    <a:pt x="18713" y="428615"/>
                  </a:lnTo>
                  <a:lnTo>
                    <a:pt x="4837" y="383916"/>
                  </a:lnTo>
                  <a:lnTo>
                    <a:pt x="0" y="335926"/>
                  </a:lnTo>
                  <a:lnTo>
                    <a:pt x="0" y="257880"/>
                  </a:lnTo>
                  <a:lnTo>
                    <a:pt x="12090317" y="257880"/>
                  </a:lnTo>
                  <a:lnTo>
                    <a:pt x="12090317" y="387732"/>
                  </a:lnTo>
                  <a:lnTo>
                    <a:pt x="12077626" y="428615"/>
                  </a:lnTo>
                  <a:lnTo>
                    <a:pt x="12055671" y="469064"/>
                  </a:lnTo>
                  <a:lnTo>
                    <a:pt x="12026594" y="504306"/>
                  </a:lnTo>
                  <a:lnTo>
                    <a:pt x="11991352" y="533383"/>
                  </a:lnTo>
                  <a:lnTo>
                    <a:pt x="11950903" y="555338"/>
                  </a:lnTo>
                  <a:lnTo>
                    <a:pt x="11906205" y="569213"/>
                  </a:lnTo>
                  <a:lnTo>
                    <a:pt x="11858214" y="574051"/>
                  </a:lnTo>
                  <a:close/>
                </a:path>
              </a:pathLst>
            </a:custGeom>
            <a:solidFill>
              <a:srgbClr val="F1C748"/>
            </a:solidFill>
          </p:spPr>
          <p:txBody>
            <a:bodyPr wrap="square" lIns="0" tIns="0" rIns="0" bIns="0" rtlCol="0"/>
            <a:lstStyle/>
            <a:p>
              <a:endParaRPr/>
            </a:p>
          </p:txBody>
        </p:sp>
        <p:pic>
          <p:nvPicPr>
            <p:cNvPr id="9" name="object 9"/>
            <p:cNvPicPr/>
            <p:nvPr/>
          </p:nvPicPr>
          <p:blipFill>
            <a:blip r:embed="rId2" cstate="print"/>
            <a:stretch>
              <a:fillRect/>
            </a:stretch>
          </p:blipFill>
          <p:spPr>
            <a:xfrm>
              <a:off x="5829096" y="2863286"/>
              <a:ext cx="11938253" cy="5055447"/>
            </a:xfrm>
            <a:prstGeom prst="rect">
              <a:avLst/>
            </a:prstGeom>
          </p:spPr>
        </p:pic>
      </p:grpSp>
      <p:sp>
        <p:nvSpPr>
          <p:cNvPr id="10" name="object 10"/>
          <p:cNvSpPr/>
          <p:nvPr/>
        </p:nvSpPr>
        <p:spPr>
          <a:xfrm>
            <a:off x="6484886" y="452290"/>
            <a:ext cx="10477500" cy="2085975"/>
          </a:xfrm>
          <a:custGeom>
            <a:avLst/>
            <a:gdLst/>
            <a:ahLst/>
            <a:cxnLst/>
            <a:rect l="l" t="t" r="r" b="b"/>
            <a:pathLst>
              <a:path w="10477500" h="2085975">
                <a:moveTo>
                  <a:pt x="10239377" y="2085974"/>
                </a:moveTo>
                <a:lnTo>
                  <a:pt x="238122" y="2085974"/>
                </a:lnTo>
                <a:lnTo>
                  <a:pt x="190134" y="2081137"/>
                </a:lnTo>
                <a:lnTo>
                  <a:pt x="145436" y="2067261"/>
                </a:lnTo>
                <a:lnTo>
                  <a:pt x="104987" y="2045307"/>
                </a:lnTo>
                <a:lnTo>
                  <a:pt x="69745" y="2016229"/>
                </a:lnTo>
                <a:lnTo>
                  <a:pt x="40668" y="1980987"/>
                </a:lnTo>
                <a:lnTo>
                  <a:pt x="18713" y="1940538"/>
                </a:lnTo>
                <a:lnTo>
                  <a:pt x="4837" y="1895840"/>
                </a:lnTo>
                <a:lnTo>
                  <a:pt x="0" y="1847850"/>
                </a:lnTo>
                <a:lnTo>
                  <a:pt x="0" y="238124"/>
                </a:lnTo>
                <a:lnTo>
                  <a:pt x="4837" y="190134"/>
                </a:lnTo>
                <a:lnTo>
                  <a:pt x="18713" y="145435"/>
                </a:lnTo>
                <a:lnTo>
                  <a:pt x="40668" y="104986"/>
                </a:lnTo>
                <a:lnTo>
                  <a:pt x="69745" y="69745"/>
                </a:lnTo>
                <a:lnTo>
                  <a:pt x="104987" y="40667"/>
                </a:lnTo>
                <a:lnTo>
                  <a:pt x="145436" y="18712"/>
                </a:lnTo>
                <a:lnTo>
                  <a:pt x="190134" y="4837"/>
                </a:lnTo>
                <a:lnTo>
                  <a:pt x="238123" y="0"/>
                </a:lnTo>
                <a:lnTo>
                  <a:pt x="10239376" y="0"/>
                </a:lnTo>
                <a:lnTo>
                  <a:pt x="10287365" y="4837"/>
                </a:lnTo>
                <a:lnTo>
                  <a:pt x="10332064" y="18712"/>
                </a:lnTo>
                <a:lnTo>
                  <a:pt x="10372513" y="40667"/>
                </a:lnTo>
                <a:lnTo>
                  <a:pt x="10407754" y="69745"/>
                </a:lnTo>
                <a:lnTo>
                  <a:pt x="10436832" y="104986"/>
                </a:lnTo>
                <a:lnTo>
                  <a:pt x="10458787" y="145435"/>
                </a:lnTo>
                <a:lnTo>
                  <a:pt x="10472662" y="190134"/>
                </a:lnTo>
                <a:lnTo>
                  <a:pt x="10477500" y="238124"/>
                </a:lnTo>
                <a:lnTo>
                  <a:pt x="10477500" y="1847850"/>
                </a:lnTo>
                <a:lnTo>
                  <a:pt x="10472662" y="1895840"/>
                </a:lnTo>
                <a:lnTo>
                  <a:pt x="10458787" y="1940538"/>
                </a:lnTo>
                <a:lnTo>
                  <a:pt x="10436832" y="1980987"/>
                </a:lnTo>
                <a:lnTo>
                  <a:pt x="10407754" y="2016229"/>
                </a:lnTo>
                <a:lnTo>
                  <a:pt x="10372513" y="2045307"/>
                </a:lnTo>
                <a:lnTo>
                  <a:pt x="10332064" y="2067261"/>
                </a:lnTo>
                <a:lnTo>
                  <a:pt x="10287365" y="2081137"/>
                </a:lnTo>
                <a:lnTo>
                  <a:pt x="10239377" y="2085974"/>
                </a:lnTo>
                <a:close/>
              </a:path>
            </a:pathLst>
          </a:custGeom>
          <a:solidFill>
            <a:srgbClr val="F1C748"/>
          </a:solidFill>
        </p:spPr>
        <p:txBody>
          <a:bodyPr wrap="square" lIns="0" tIns="0" rIns="0" bIns="0" rtlCol="0"/>
          <a:lstStyle/>
          <a:p>
            <a:endParaRPr/>
          </a:p>
        </p:txBody>
      </p:sp>
      <p:sp>
        <p:nvSpPr>
          <p:cNvPr id="11" name="object 11"/>
          <p:cNvSpPr txBox="1">
            <a:spLocks noGrp="1"/>
          </p:cNvSpPr>
          <p:nvPr>
            <p:ph type="title"/>
          </p:nvPr>
        </p:nvSpPr>
        <p:spPr>
          <a:prstGeom prst="rect">
            <a:avLst/>
          </a:prstGeom>
        </p:spPr>
        <p:txBody>
          <a:bodyPr vert="horz" wrap="square" lIns="0" tIns="12700" rIns="0" bIns="0" rtlCol="0">
            <a:spAutoFit/>
          </a:bodyPr>
          <a:lstStyle/>
          <a:p>
            <a:pPr marL="5171440">
              <a:lnSpc>
                <a:spcPct val="100000"/>
              </a:lnSpc>
              <a:spcBef>
                <a:spcPts val="100"/>
              </a:spcBef>
            </a:pPr>
            <a:r>
              <a:rPr spc="-155" dirty="0"/>
              <a:t>S</a:t>
            </a:r>
            <a:r>
              <a:rPr spc="-240" dirty="0"/>
              <a:t>p</a:t>
            </a:r>
            <a:r>
              <a:rPr spc="840" dirty="0"/>
              <a:t>r</a:t>
            </a:r>
            <a:r>
              <a:rPr spc="40" dirty="0"/>
              <a:t>e</a:t>
            </a:r>
            <a:r>
              <a:rPr spc="-370" dirty="0"/>
              <a:t>n</a:t>
            </a:r>
            <a:r>
              <a:rPr spc="-240" dirty="0"/>
              <a:t>d</a:t>
            </a:r>
            <a:r>
              <a:rPr spc="-140" dirty="0"/>
              <a:t>i</a:t>
            </a:r>
            <a:r>
              <a:rPr spc="-200" dirty="0"/>
              <a:t>m</a:t>
            </a:r>
            <a:r>
              <a:rPr spc="-270" dirty="0"/>
              <a:t>o</a:t>
            </a:r>
            <a:r>
              <a:rPr spc="-800" dirty="0"/>
              <a:t> </a:t>
            </a:r>
            <a:r>
              <a:rPr spc="-240" dirty="0"/>
              <a:t>p</a:t>
            </a:r>
            <a:r>
              <a:rPr spc="390" dirty="0"/>
              <a:t>a</a:t>
            </a:r>
            <a:r>
              <a:rPr spc="185" dirty="0"/>
              <a:t>v</a:t>
            </a:r>
            <a:r>
              <a:rPr spc="25" dirty="0"/>
              <a:t>y</a:t>
            </a:r>
            <a:r>
              <a:rPr spc="-145" dirty="0"/>
              <a:t>z</a:t>
            </a:r>
            <a:r>
              <a:rPr spc="-240" dirty="0"/>
              <a:t>d</a:t>
            </a:r>
            <a:r>
              <a:rPr spc="25" dirty="0"/>
              <a:t>y</a:t>
            </a:r>
            <a:r>
              <a:rPr spc="-300" dirty="0"/>
              <a:t>s</a:t>
            </a:r>
          </a:p>
        </p:txBody>
      </p:sp>
      <p:grpSp>
        <p:nvGrpSpPr>
          <p:cNvPr id="12" name="object 12"/>
          <p:cNvGrpSpPr/>
          <p:nvPr/>
        </p:nvGrpSpPr>
        <p:grpSpPr>
          <a:xfrm>
            <a:off x="0" y="709151"/>
            <a:ext cx="13229590" cy="9578340"/>
            <a:chOff x="0" y="709151"/>
            <a:chExt cx="13229590" cy="9578340"/>
          </a:xfrm>
        </p:grpSpPr>
        <p:pic>
          <p:nvPicPr>
            <p:cNvPr id="13" name="object 13"/>
            <p:cNvPicPr/>
            <p:nvPr/>
          </p:nvPicPr>
          <p:blipFill>
            <a:blip r:embed="rId3" cstate="print"/>
            <a:stretch>
              <a:fillRect/>
            </a:stretch>
          </p:blipFill>
          <p:spPr>
            <a:xfrm>
              <a:off x="0" y="709151"/>
              <a:ext cx="5675465" cy="9577847"/>
            </a:xfrm>
            <a:prstGeom prst="rect">
              <a:avLst/>
            </a:prstGeom>
          </p:spPr>
        </p:pic>
        <p:sp>
          <p:nvSpPr>
            <p:cNvPr id="14" name="object 14"/>
            <p:cNvSpPr/>
            <p:nvPr/>
          </p:nvSpPr>
          <p:spPr>
            <a:xfrm>
              <a:off x="8729595" y="2863352"/>
              <a:ext cx="0" cy="4570730"/>
            </a:xfrm>
            <a:custGeom>
              <a:avLst/>
              <a:gdLst/>
              <a:ahLst/>
              <a:cxnLst/>
              <a:rect l="l" t="t" r="r" b="b"/>
              <a:pathLst>
                <a:path h="4570730">
                  <a:moveTo>
                    <a:pt x="0" y="0"/>
                  </a:moveTo>
                  <a:lnTo>
                    <a:pt x="0" y="4570348"/>
                  </a:lnTo>
                </a:path>
              </a:pathLst>
            </a:custGeom>
            <a:ln w="66674">
              <a:solidFill>
                <a:srgbClr val="000000"/>
              </a:solidFill>
            </a:ln>
          </p:spPr>
          <p:txBody>
            <a:bodyPr wrap="square" lIns="0" tIns="0" rIns="0" bIns="0" rtlCol="0"/>
            <a:lstStyle/>
            <a:p>
              <a:endParaRPr/>
            </a:p>
          </p:txBody>
        </p:sp>
        <p:sp>
          <p:nvSpPr>
            <p:cNvPr id="15" name="object 15"/>
            <p:cNvSpPr/>
            <p:nvPr/>
          </p:nvSpPr>
          <p:spPr>
            <a:xfrm>
              <a:off x="5675465" y="5391008"/>
              <a:ext cx="7520305" cy="33655"/>
            </a:xfrm>
            <a:custGeom>
              <a:avLst/>
              <a:gdLst/>
              <a:ahLst/>
              <a:cxnLst/>
              <a:rect l="l" t="t" r="r" b="b"/>
              <a:pathLst>
                <a:path w="7520305" h="33654">
                  <a:moveTo>
                    <a:pt x="0" y="33337"/>
                  </a:moveTo>
                  <a:lnTo>
                    <a:pt x="7520247" y="0"/>
                  </a:lnTo>
                </a:path>
              </a:pathLst>
            </a:custGeom>
            <a:ln w="66674">
              <a:solidFill>
                <a:srgbClr val="000000"/>
              </a:solidFill>
            </a:ln>
          </p:spPr>
          <p:txBody>
            <a:bodyPr wrap="square" lIns="0" tIns="0" rIns="0" bIns="0" rtlCol="0"/>
            <a:lstStyle/>
            <a:p>
              <a:endParaRPr/>
            </a:p>
          </p:txBody>
        </p:sp>
      </p:grpSp>
      <p:sp>
        <p:nvSpPr>
          <p:cNvPr id="16" name="object 16"/>
          <p:cNvSpPr txBox="1"/>
          <p:nvPr/>
        </p:nvSpPr>
        <p:spPr>
          <a:xfrm>
            <a:off x="6297219" y="3120270"/>
            <a:ext cx="1570355" cy="1263650"/>
          </a:xfrm>
          <a:prstGeom prst="rect">
            <a:avLst/>
          </a:prstGeom>
        </p:spPr>
        <p:txBody>
          <a:bodyPr vert="horz" wrap="square" lIns="0" tIns="12700" rIns="0" bIns="0" rtlCol="0">
            <a:spAutoFit/>
          </a:bodyPr>
          <a:lstStyle/>
          <a:p>
            <a:pPr marL="19685" marR="5080" indent="-7620">
              <a:lnSpc>
                <a:spcPct val="109800"/>
              </a:lnSpc>
              <a:spcBef>
                <a:spcPts val="100"/>
              </a:spcBef>
            </a:pPr>
            <a:r>
              <a:rPr sz="3700" spc="300" dirty="0">
                <a:latin typeface="Tahoma"/>
                <a:cs typeface="Tahoma"/>
              </a:rPr>
              <a:t>U</a:t>
            </a:r>
            <a:r>
              <a:rPr sz="3700" spc="-180" dirty="0">
                <a:latin typeface="Tahoma"/>
                <a:cs typeface="Tahoma"/>
              </a:rPr>
              <a:t> </a:t>
            </a:r>
            <a:r>
              <a:rPr sz="3700" spc="-229" dirty="0">
                <a:latin typeface="Tahoma"/>
                <a:cs typeface="Tahoma"/>
              </a:rPr>
              <a:t>=</a:t>
            </a:r>
            <a:r>
              <a:rPr sz="3700" spc="-180" dirty="0">
                <a:latin typeface="Tahoma"/>
                <a:cs typeface="Tahoma"/>
              </a:rPr>
              <a:t> </a:t>
            </a:r>
            <a:r>
              <a:rPr sz="3700" spc="395" dirty="0">
                <a:latin typeface="Tahoma"/>
                <a:cs typeface="Tahoma"/>
              </a:rPr>
              <a:t>4</a:t>
            </a:r>
            <a:r>
              <a:rPr sz="3700" spc="260" dirty="0">
                <a:latin typeface="Tahoma"/>
                <a:cs typeface="Tahoma"/>
              </a:rPr>
              <a:t>V  </a:t>
            </a:r>
            <a:r>
              <a:rPr sz="3700" spc="85" dirty="0">
                <a:latin typeface="Tahoma"/>
                <a:cs typeface="Tahoma"/>
              </a:rPr>
              <a:t>R</a:t>
            </a:r>
            <a:r>
              <a:rPr sz="3700" spc="-180" dirty="0">
                <a:latin typeface="Tahoma"/>
                <a:cs typeface="Tahoma"/>
              </a:rPr>
              <a:t> </a:t>
            </a:r>
            <a:r>
              <a:rPr sz="3700" spc="-229" dirty="0">
                <a:latin typeface="Tahoma"/>
                <a:cs typeface="Tahoma"/>
              </a:rPr>
              <a:t>=</a:t>
            </a:r>
            <a:r>
              <a:rPr sz="3700" spc="-180" dirty="0">
                <a:latin typeface="Tahoma"/>
                <a:cs typeface="Tahoma"/>
              </a:rPr>
              <a:t> </a:t>
            </a:r>
            <a:r>
              <a:rPr sz="3700" spc="400" dirty="0">
                <a:latin typeface="Tahoma"/>
                <a:cs typeface="Tahoma"/>
              </a:rPr>
              <a:t>4</a:t>
            </a:r>
            <a:r>
              <a:rPr sz="3700" spc="340" dirty="0">
                <a:latin typeface="Trebuchet MS"/>
                <a:cs typeface="Trebuchet MS"/>
              </a:rPr>
              <a:t>Ω</a:t>
            </a:r>
            <a:endParaRPr sz="3700">
              <a:latin typeface="Trebuchet MS"/>
              <a:cs typeface="Trebuchet MS"/>
            </a:endParaRPr>
          </a:p>
        </p:txBody>
      </p:sp>
      <p:sp>
        <p:nvSpPr>
          <p:cNvPr id="17" name="object 17"/>
          <p:cNvSpPr txBox="1"/>
          <p:nvPr/>
        </p:nvSpPr>
        <p:spPr>
          <a:xfrm>
            <a:off x="9950449" y="3166028"/>
            <a:ext cx="1200785" cy="589280"/>
          </a:xfrm>
          <a:prstGeom prst="rect">
            <a:avLst/>
          </a:prstGeom>
        </p:spPr>
        <p:txBody>
          <a:bodyPr vert="horz" wrap="square" lIns="0" tIns="12700" rIns="0" bIns="0" rtlCol="0">
            <a:spAutoFit/>
          </a:bodyPr>
          <a:lstStyle/>
          <a:p>
            <a:pPr marL="12700">
              <a:lnSpc>
                <a:spcPct val="100000"/>
              </a:lnSpc>
              <a:spcBef>
                <a:spcPts val="100"/>
              </a:spcBef>
            </a:pPr>
            <a:r>
              <a:rPr sz="3700" b="1" spc="5" dirty="0">
                <a:latin typeface="Trebuchet MS"/>
                <a:cs typeface="Trebuchet MS"/>
              </a:rPr>
              <a:t>I</a:t>
            </a:r>
            <a:r>
              <a:rPr sz="3700" b="1" spc="315" dirty="0">
                <a:latin typeface="Trebuchet MS"/>
                <a:cs typeface="Trebuchet MS"/>
              </a:rPr>
              <a:t>=</a:t>
            </a:r>
            <a:r>
              <a:rPr sz="3700" b="1" spc="185" dirty="0">
                <a:latin typeface="Trebuchet MS"/>
                <a:cs typeface="Trebuchet MS"/>
              </a:rPr>
              <a:t>U</a:t>
            </a:r>
            <a:r>
              <a:rPr sz="3700" b="1" spc="-10" dirty="0">
                <a:latin typeface="Trebuchet MS"/>
                <a:cs typeface="Trebuchet MS"/>
              </a:rPr>
              <a:t>/</a:t>
            </a:r>
            <a:r>
              <a:rPr sz="3700" b="1" spc="5" dirty="0">
                <a:latin typeface="Trebuchet MS"/>
                <a:cs typeface="Trebuchet MS"/>
              </a:rPr>
              <a:t>r</a:t>
            </a:r>
            <a:endParaRPr sz="3700">
              <a:latin typeface="Trebuchet MS"/>
              <a:cs typeface="Trebuchet MS"/>
            </a:endParaRPr>
          </a:p>
        </p:txBody>
      </p:sp>
      <p:sp>
        <p:nvSpPr>
          <p:cNvPr id="18" name="object 18"/>
          <p:cNvSpPr txBox="1"/>
          <p:nvPr/>
        </p:nvSpPr>
        <p:spPr>
          <a:xfrm>
            <a:off x="6664931" y="5816733"/>
            <a:ext cx="1042035" cy="589280"/>
          </a:xfrm>
          <a:prstGeom prst="rect">
            <a:avLst/>
          </a:prstGeom>
        </p:spPr>
        <p:txBody>
          <a:bodyPr vert="horz" wrap="square" lIns="0" tIns="12700" rIns="0" bIns="0" rtlCol="0">
            <a:spAutoFit/>
          </a:bodyPr>
          <a:lstStyle/>
          <a:p>
            <a:pPr marL="12700">
              <a:lnSpc>
                <a:spcPct val="100000"/>
              </a:lnSpc>
              <a:spcBef>
                <a:spcPts val="100"/>
              </a:spcBef>
            </a:pPr>
            <a:r>
              <a:rPr sz="3700" spc="85" dirty="0">
                <a:latin typeface="Tahoma"/>
                <a:cs typeface="Tahoma"/>
              </a:rPr>
              <a:t>R</a:t>
            </a:r>
            <a:r>
              <a:rPr sz="3700" spc="-225" dirty="0">
                <a:latin typeface="Tahoma"/>
                <a:cs typeface="Tahoma"/>
              </a:rPr>
              <a:t> </a:t>
            </a:r>
            <a:r>
              <a:rPr sz="3700" spc="365" dirty="0">
                <a:latin typeface="Tahoma"/>
                <a:cs typeface="Tahoma"/>
              </a:rPr>
              <a:t>-</a:t>
            </a:r>
            <a:r>
              <a:rPr sz="3700" spc="-220" dirty="0">
                <a:latin typeface="Tahoma"/>
                <a:cs typeface="Tahoma"/>
              </a:rPr>
              <a:t> </a:t>
            </a:r>
            <a:r>
              <a:rPr sz="3700" spc="190" dirty="0">
                <a:latin typeface="Tahoma"/>
                <a:cs typeface="Tahoma"/>
              </a:rPr>
              <a:t>?</a:t>
            </a:r>
            <a:endParaRPr sz="3700">
              <a:latin typeface="Tahoma"/>
              <a:cs typeface="Tahoma"/>
            </a:endParaRPr>
          </a:p>
        </p:txBody>
      </p:sp>
      <p:sp>
        <p:nvSpPr>
          <p:cNvPr id="19" name="object 19"/>
          <p:cNvSpPr txBox="1"/>
          <p:nvPr/>
        </p:nvSpPr>
        <p:spPr>
          <a:xfrm>
            <a:off x="9529414" y="5563512"/>
            <a:ext cx="3552190" cy="589280"/>
          </a:xfrm>
          <a:prstGeom prst="rect">
            <a:avLst/>
          </a:prstGeom>
        </p:spPr>
        <p:txBody>
          <a:bodyPr vert="horz" wrap="square" lIns="0" tIns="12700" rIns="0" bIns="0" rtlCol="0">
            <a:spAutoFit/>
          </a:bodyPr>
          <a:lstStyle/>
          <a:p>
            <a:pPr marL="12700">
              <a:lnSpc>
                <a:spcPct val="100000"/>
              </a:lnSpc>
              <a:spcBef>
                <a:spcPts val="100"/>
              </a:spcBef>
            </a:pPr>
            <a:r>
              <a:rPr sz="3700" spc="-385" dirty="0">
                <a:latin typeface="Tahoma"/>
                <a:cs typeface="Tahoma"/>
              </a:rPr>
              <a:t>I</a:t>
            </a:r>
            <a:r>
              <a:rPr sz="3700" spc="-180" dirty="0">
                <a:latin typeface="Tahoma"/>
                <a:cs typeface="Tahoma"/>
              </a:rPr>
              <a:t> </a:t>
            </a:r>
            <a:r>
              <a:rPr sz="3700" spc="-229" dirty="0">
                <a:latin typeface="Tahoma"/>
                <a:cs typeface="Tahoma"/>
              </a:rPr>
              <a:t>=</a:t>
            </a:r>
            <a:r>
              <a:rPr sz="3700" spc="-180" dirty="0">
                <a:latin typeface="Tahoma"/>
                <a:cs typeface="Tahoma"/>
              </a:rPr>
              <a:t> </a:t>
            </a:r>
            <a:r>
              <a:rPr sz="3700" spc="395" dirty="0">
                <a:latin typeface="Tahoma"/>
                <a:cs typeface="Tahoma"/>
              </a:rPr>
              <a:t>4</a:t>
            </a:r>
            <a:r>
              <a:rPr sz="3700" spc="380" dirty="0">
                <a:latin typeface="Tahoma"/>
                <a:cs typeface="Tahoma"/>
              </a:rPr>
              <a:t>V</a:t>
            </a:r>
            <a:r>
              <a:rPr sz="3700" spc="-180" dirty="0">
                <a:latin typeface="Tahoma"/>
                <a:cs typeface="Tahoma"/>
              </a:rPr>
              <a:t> </a:t>
            </a:r>
            <a:r>
              <a:rPr sz="3700" spc="-55" dirty="0">
                <a:latin typeface="Tahoma"/>
                <a:cs typeface="Tahoma"/>
              </a:rPr>
              <a:t>/</a:t>
            </a:r>
            <a:r>
              <a:rPr sz="3700" spc="-180" dirty="0">
                <a:latin typeface="Tahoma"/>
                <a:cs typeface="Tahoma"/>
              </a:rPr>
              <a:t> </a:t>
            </a:r>
            <a:r>
              <a:rPr sz="3700" spc="395" dirty="0">
                <a:latin typeface="Tahoma"/>
                <a:cs typeface="Tahoma"/>
              </a:rPr>
              <a:t>4</a:t>
            </a:r>
            <a:r>
              <a:rPr sz="3700" spc="240" dirty="0">
                <a:latin typeface="Tahoma"/>
                <a:cs typeface="Tahoma"/>
              </a:rPr>
              <a:t>Ω</a:t>
            </a:r>
            <a:r>
              <a:rPr sz="3700" spc="-180" dirty="0">
                <a:latin typeface="Tahoma"/>
                <a:cs typeface="Tahoma"/>
              </a:rPr>
              <a:t> </a:t>
            </a:r>
            <a:r>
              <a:rPr sz="3700" spc="-229" dirty="0">
                <a:latin typeface="Tahoma"/>
                <a:cs typeface="Tahoma"/>
              </a:rPr>
              <a:t>=</a:t>
            </a:r>
            <a:r>
              <a:rPr sz="3700" spc="-180" dirty="0">
                <a:latin typeface="Tahoma"/>
                <a:cs typeface="Tahoma"/>
              </a:rPr>
              <a:t> </a:t>
            </a:r>
            <a:r>
              <a:rPr sz="3700" spc="-280" dirty="0">
                <a:latin typeface="Tahoma"/>
                <a:cs typeface="Tahoma"/>
              </a:rPr>
              <a:t>1</a:t>
            </a:r>
            <a:r>
              <a:rPr sz="3700" spc="370" dirty="0">
                <a:latin typeface="Tahoma"/>
                <a:cs typeface="Tahoma"/>
              </a:rPr>
              <a:t>A</a:t>
            </a:r>
            <a:endParaRPr sz="3700">
              <a:latin typeface="Tahoma"/>
              <a:cs typeface="Tahoma"/>
            </a:endParaRPr>
          </a:p>
        </p:txBody>
      </p:sp>
      <p:sp>
        <p:nvSpPr>
          <p:cNvPr id="20" name="object 20"/>
          <p:cNvSpPr txBox="1"/>
          <p:nvPr/>
        </p:nvSpPr>
        <p:spPr>
          <a:xfrm>
            <a:off x="10796006" y="6628316"/>
            <a:ext cx="1855470" cy="589280"/>
          </a:xfrm>
          <a:prstGeom prst="rect">
            <a:avLst/>
          </a:prstGeom>
        </p:spPr>
        <p:txBody>
          <a:bodyPr vert="horz" wrap="square" lIns="0" tIns="12700" rIns="0" bIns="0" rtlCol="0">
            <a:spAutoFit/>
          </a:bodyPr>
          <a:lstStyle/>
          <a:p>
            <a:pPr marL="12700">
              <a:lnSpc>
                <a:spcPct val="100000"/>
              </a:lnSpc>
              <a:spcBef>
                <a:spcPts val="100"/>
              </a:spcBef>
            </a:pPr>
            <a:r>
              <a:rPr sz="3700" spc="100" dirty="0">
                <a:latin typeface="Tahoma"/>
                <a:cs typeface="Tahoma"/>
              </a:rPr>
              <a:t>Ats...</a:t>
            </a:r>
            <a:r>
              <a:rPr sz="3700" spc="-260" dirty="0">
                <a:latin typeface="Tahoma"/>
                <a:cs typeface="Tahoma"/>
              </a:rPr>
              <a:t> </a:t>
            </a:r>
            <a:r>
              <a:rPr sz="3700" spc="45" dirty="0">
                <a:latin typeface="Tahoma"/>
                <a:cs typeface="Tahoma"/>
              </a:rPr>
              <a:t>1A</a:t>
            </a:r>
            <a:endParaRPr sz="3700">
              <a:latin typeface="Tahoma"/>
              <a:cs typeface="Tahom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13856" y="1034414"/>
            <a:ext cx="16917035" cy="7728584"/>
            <a:chOff x="113856" y="1034414"/>
            <a:chExt cx="16917035" cy="7728584"/>
          </a:xfrm>
        </p:grpSpPr>
        <p:sp>
          <p:nvSpPr>
            <p:cNvPr id="3" name="object 3"/>
            <p:cNvSpPr/>
            <p:nvPr/>
          </p:nvSpPr>
          <p:spPr>
            <a:xfrm>
              <a:off x="1028699" y="1523999"/>
              <a:ext cx="16002000" cy="7239000"/>
            </a:xfrm>
            <a:custGeom>
              <a:avLst/>
              <a:gdLst/>
              <a:ahLst/>
              <a:cxnLst/>
              <a:rect l="l" t="t" r="r" b="b"/>
              <a:pathLst>
                <a:path w="16002000" h="7239000">
                  <a:moveTo>
                    <a:pt x="15763875" y="7238999"/>
                  </a:moveTo>
                  <a:lnTo>
                    <a:pt x="238125" y="7238999"/>
                  </a:lnTo>
                  <a:lnTo>
                    <a:pt x="191452" y="7234381"/>
                  </a:lnTo>
                  <a:lnTo>
                    <a:pt x="146998" y="7220873"/>
                  </a:lnTo>
                  <a:lnTo>
                    <a:pt x="106013" y="7198991"/>
                  </a:lnTo>
                  <a:lnTo>
                    <a:pt x="69745" y="7169254"/>
                  </a:lnTo>
                  <a:lnTo>
                    <a:pt x="40007" y="7132986"/>
                  </a:lnTo>
                  <a:lnTo>
                    <a:pt x="18126" y="7092001"/>
                  </a:lnTo>
                  <a:lnTo>
                    <a:pt x="4617" y="7047547"/>
                  </a:lnTo>
                  <a:lnTo>
                    <a:pt x="0" y="7000874"/>
                  </a:lnTo>
                  <a:lnTo>
                    <a:pt x="0" y="238124"/>
                  </a:lnTo>
                  <a:lnTo>
                    <a:pt x="4617" y="191451"/>
                  </a:lnTo>
                  <a:lnTo>
                    <a:pt x="18126" y="146997"/>
                  </a:lnTo>
                  <a:lnTo>
                    <a:pt x="40007" y="106012"/>
                  </a:lnTo>
                  <a:lnTo>
                    <a:pt x="69745" y="69744"/>
                  </a:lnTo>
                  <a:lnTo>
                    <a:pt x="106013" y="40007"/>
                  </a:lnTo>
                  <a:lnTo>
                    <a:pt x="146998" y="18125"/>
                  </a:lnTo>
                  <a:lnTo>
                    <a:pt x="191452" y="4617"/>
                  </a:lnTo>
                  <a:lnTo>
                    <a:pt x="238119" y="0"/>
                  </a:lnTo>
                  <a:lnTo>
                    <a:pt x="15763880" y="0"/>
                  </a:lnTo>
                  <a:lnTo>
                    <a:pt x="15810548" y="4617"/>
                  </a:lnTo>
                  <a:lnTo>
                    <a:pt x="15855001" y="18125"/>
                  </a:lnTo>
                  <a:lnTo>
                    <a:pt x="15895987" y="40007"/>
                  </a:lnTo>
                  <a:lnTo>
                    <a:pt x="15932255" y="69744"/>
                  </a:lnTo>
                  <a:lnTo>
                    <a:pt x="15961992" y="106012"/>
                  </a:lnTo>
                  <a:lnTo>
                    <a:pt x="15983874" y="146997"/>
                  </a:lnTo>
                  <a:lnTo>
                    <a:pt x="15997382" y="191451"/>
                  </a:lnTo>
                  <a:lnTo>
                    <a:pt x="16002000" y="238124"/>
                  </a:lnTo>
                  <a:lnTo>
                    <a:pt x="16002000" y="7000874"/>
                  </a:lnTo>
                  <a:lnTo>
                    <a:pt x="15997382" y="7047547"/>
                  </a:lnTo>
                  <a:lnTo>
                    <a:pt x="15983874" y="7092001"/>
                  </a:lnTo>
                  <a:lnTo>
                    <a:pt x="15961992" y="7132986"/>
                  </a:lnTo>
                  <a:lnTo>
                    <a:pt x="15932255" y="7169254"/>
                  </a:lnTo>
                  <a:lnTo>
                    <a:pt x="15895987" y="7198991"/>
                  </a:lnTo>
                  <a:lnTo>
                    <a:pt x="15855001" y="7220873"/>
                  </a:lnTo>
                  <a:lnTo>
                    <a:pt x="15810548" y="7234381"/>
                  </a:lnTo>
                  <a:lnTo>
                    <a:pt x="15763875" y="7238999"/>
                  </a:lnTo>
                  <a:close/>
                </a:path>
              </a:pathLst>
            </a:custGeom>
            <a:solidFill>
              <a:srgbClr val="FFFFFF"/>
            </a:solidFill>
          </p:spPr>
          <p:txBody>
            <a:bodyPr wrap="square" lIns="0" tIns="0" rIns="0" bIns="0" rtlCol="0"/>
            <a:lstStyle/>
            <a:p>
              <a:endParaRPr/>
            </a:p>
          </p:txBody>
        </p:sp>
        <p:sp>
          <p:nvSpPr>
            <p:cNvPr id="4" name="object 4"/>
            <p:cNvSpPr/>
            <p:nvPr/>
          </p:nvSpPr>
          <p:spPr>
            <a:xfrm>
              <a:off x="113856" y="1034414"/>
              <a:ext cx="3963670" cy="1360170"/>
            </a:xfrm>
            <a:custGeom>
              <a:avLst/>
              <a:gdLst/>
              <a:ahLst/>
              <a:cxnLst/>
              <a:rect l="l" t="t" r="r" b="b"/>
              <a:pathLst>
                <a:path w="3963670" h="1360170">
                  <a:moveTo>
                    <a:pt x="3725162" y="1360169"/>
                  </a:moveTo>
                  <a:lnTo>
                    <a:pt x="238124" y="1360169"/>
                  </a:lnTo>
                  <a:lnTo>
                    <a:pt x="191452" y="1355552"/>
                  </a:lnTo>
                  <a:lnTo>
                    <a:pt x="146998" y="1342043"/>
                  </a:lnTo>
                  <a:lnTo>
                    <a:pt x="106013" y="1320162"/>
                  </a:lnTo>
                  <a:lnTo>
                    <a:pt x="69745" y="1290425"/>
                  </a:lnTo>
                  <a:lnTo>
                    <a:pt x="40007" y="1254156"/>
                  </a:lnTo>
                  <a:lnTo>
                    <a:pt x="18126" y="1213171"/>
                  </a:lnTo>
                  <a:lnTo>
                    <a:pt x="4617" y="1168717"/>
                  </a:lnTo>
                  <a:lnTo>
                    <a:pt x="0" y="1122045"/>
                  </a:lnTo>
                  <a:lnTo>
                    <a:pt x="0" y="238124"/>
                  </a:lnTo>
                  <a:lnTo>
                    <a:pt x="4617" y="191452"/>
                  </a:lnTo>
                  <a:lnTo>
                    <a:pt x="18126" y="146998"/>
                  </a:lnTo>
                  <a:lnTo>
                    <a:pt x="40007" y="106013"/>
                  </a:lnTo>
                  <a:lnTo>
                    <a:pt x="69745" y="69745"/>
                  </a:lnTo>
                  <a:lnTo>
                    <a:pt x="106013" y="40007"/>
                  </a:lnTo>
                  <a:lnTo>
                    <a:pt x="146998" y="18126"/>
                  </a:lnTo>
                  <a:lnTo>
                    <a:pt x="191452" y="4617"/>
                  </a:lnTo>
                  <a:lnTo>
                    <a:pt x="238124" y="0"/>
                  </a:lnTo>
                  <a:lnTo>
                    <a:pt x="3725162" y="0"/>
                  </a:lnTo>
                  <a:lnTo>
                    <a:pt x="3771835" y="4617"/>
                  </a:lnTo>
                  <a:lnTo>
                    <a:pt x="3816288" y="18126"/>
                  </a:lnTo>
                  <a:lnTo>
                    <a:pt x="3857274" y="40007"/>
                  </a:lnTo>
                  <a:lnTo>
                    <a:pt x="3893542" y="69745"/>
                  </a:lnTo>
                  <a:lnTo>
                    <a:pt x="3923279" y="106013"/>
                  </a:lnTo>
                  <a:lnTo>
                    <a:pt x="3945161" y="146998"/>
                  </a:lnTo>
                  <a:lnTo>
                    <a:pt x="3958669" y="191452"/>
                  </a:lnTo>
                  <a:lnTo>
                    <a:pt x="3963287" y="238124"/>
                  </a:lnTo>
                  <a:lnTo>
                    <a:pt x="3963287" y="1122045"/>
                  </a:lnTo>
                  <a:lnTo>
                    <a:pt x="3958669" y="1168717"/>
                  </a:lnTo>
                  <a:lnTo>
                    <a:pt x="3945161" y="1213171"/>
                  </a:lnTo>
                  <a:lnTo>
                    <a:pt x="3923279" y="1254156"/>
                  </a:lnTo>
                  <a:lnTo>
                    <a:pt x="3893542" y="1290425"/>
                  </a:lnTo>
                  <a:lnTo>
                    <a:pt x="3857274" y="1320162"/>
                  </a:lnTo>
                  <a:lnTo>
                    <a:pt x="3816288" y="1342043"/>
                  </a:lnTo>
                  <a:lnTo>
                    <a:pt x="3771835" y="1355552"/>
                  </a:lnTo>
                  <a:lnTo>
                    <a:pt x="3725162" y="1360169"/>
                  </a:lnTo>
                  <a:close/>
                </a:path>
              </a:pathLst>
            </a:custGeom>
            <a:solidFill>
              <a:srgbClr val="F1C748"/>
            </a:solidFill>
          </p:spPr>
          <p:txBody>
            <a:bodyPr wrap="square" lIns="0" tIns="0" rIns="0" bIns="0" rtlCol="0"/>
            <a:lstStyle/>
            <a:p>
              <a:endParaRPr/>
            </a:p>
          </p:txBody>
        </p:sp>
      </p:grpSp>
      <p:sp>
        <p:nvSpPr>
          <p:cNvPr id="5" name="object 5"/>
          <p:cNvSpPr txBox="1">
            <a:spLocks noGrp="1"/>
          </p:cNvSpPr>
          <p:nvPr>
            <p:ph type="title"/>
          </p:nvPr>
        </p:nvSpPr>
        <p:spPr>
          <a:xfrm>
            <a:off x="1037285" y="1224978"/>
            <a:ext cx="2116455" cy="787400"/>
          </a:xfrm>
          <a:prstGeom prst="rect">
            <a:avLst/>
          </a:prstGeom>
        </p:spPr>
        <p:txBody>
          <a:bodyPr vert="horz" wrap="square" lIns="0" tIns="12700" rIns="0" bIns="0" rtlCol="0">
            <a:spAutoFit/>
          </a:bodyPr>
          <a:lstStyle/>
          <a:p>
            <a:pPr marL="12700">
              <a:lnSpc>
                <a:spcPct val="100000"/>
              </a:lnSpc>
              <a:spcBef>
                <a:spcPts val="100"/>
              </a:spcBef>
            </a:pPr>
            <a:r>
              <a:rPr sz="5000" spc="95" dirty="0"/>
              <a:t>Testas</a:t>
            </a:r>
            <a:endParaRPr sz="5000"/>
          </a:p>
        </p:txBody>
      </p:sp>
      <p:pic>
        <p:nvPicPr>
          <p:cNvPr id="6" name="object 6"/>
          <p:cNvPicPr/>
          <p:nvPr/>
        </p:nvPicPr>
        <p:blipFill>
          <a:blip r:embed="rId2" cstate="print"/>
          <a:stretch>
            <a:fillRect/>
          </a:stretch>
        </p:blipFill>
        <p:spPr>
          <a:xfrm>
            <a:off x="11304831" y="0"/>
            <a:ext cx="6983168" cy="4515416"/>
          </a:xfrm>
          <a:prstGeom prst="rect">
            <a:avLst/>
          </a:prstGeom>
        </p:spPr>
      </p:pic>
      <p:sp>
        <p:nvSpPr>
          <p:cNvPr id="7" name="object 7"/>
          <p:cNvSpPr txBox="1"/>
          <p:nvPr/>
        </p:nvSpPr>
        <p:spPr>
          <a:xfrm>
            <a:off x="2689066" y="3236848"/>
            <a:ext cx="10096500" cy="3159760"/>
          </a:xfrm>
          <a:prstGeom prst="rect">
            <a:avLst/>
          </a:prstGeom>
        </p:spPr>
        <p:txBody>
          <a:bodyPr vert="horz" wrap="square" lIns="0" tIns="15875" rIns="0" bIns="0" rtlCol="0">
            <a:spAutoFit/>
          </a:bodyPr>
          <a:lstStyle/>
          <a:p>
            <a:pPr marL="190500">
              <a:lnSpc>
                <a:spcPts val="4985"/>
              </a:lnSpc>
              <a:spcBef>
                <a:spcPts val="125"/>
              </a:spcBef>
            </a:pPr>
            <a:r>
              <a:rPr sz="4350" spc="-370" dirty="0">
                <a:latin typeface="Trebuchet MS"/>
                <a:cs typeface="Trebuchet MS"/>
              </a:rPr>
              <a:t>1.</a:t>
            </a:r>
            <a:r>
              <a:rPr sz="4350" spc="345" dirty="0">
                <a:latin typeface="Trebuchet MS"/>
                <a:cs typeface="Trebuchet MS"/>
              </a:rPr>
              <a:t> </a:t>
            </a:r>
            <a:r>
              <a:rPr sz="4350" spc="125" dirty="0">
                <a:latin typeface="Trebuchet MS"/>
                <a:cs typeface="Trebuchet MS"/>
              </a:rPr>
              <a:t>Elektros</a:t>
            </a:r>
            <a:r>
              <a:rPr sz="4350" spc="-90" dirty="0">
                <a:latin typeface="Trebuchet MS"/>
                <a:cs typeface="Trebuchet MS"/>
              </a:rPr>
              <a:t> </a:t>
            </a:r>
            <a:r>
              <a:rPr sz="4350" spc="250" dirty="0">
                <a:latin typeface="Trebuchet MS"/>
                <a:cs typeface="Trebuchet MS"/>
              </a:rPr>
              <a:t>srovę</a:t>
            </a:r>
            <a:r>
              <a:rPr sz="4350" spc="-90" dirty="0">
                <a:latin typeface="Trebuchet MS"/>
                <a:cs typeface="Trebuchet MS"/>
              </a:rPr>
              <a:t> </a:t>
            </a:r>
            <a:r>
              <a:rPr sz="4350" spc="110" dirty="0">
                <a:latin typeface="Trebuchet MS"/>
                <a:cs typeface="Trebuchet MS"/>
              </a:rPr>
              <a:t>apibūdinantis</a:t>
            </a:r>
            <a:r>
              <a:rPr sz="4350" spc="-95" dirty="0">
                <a:latin typeface="Trebuchet MS"/>
                <a:cs typeface="Trebuchet MS"/>
              </a:rPr>
              <a:t> </a:t>
            </a:r>
            <a:r>
              <a:rPr sz="4350" spc="295" dirty="0">
                <a:latin typeface="Trebuchet MS"/>
                <a:cs typeface="Trebuchet MS"/>
              </a:rPr>
              <a:t>dydis?</a:t>
            </a:r>
            <a:endParaRPr sz="4350">
              <a:latin typeface="Trebuchet MS"/>
              <a:cs typeface="Trebuchet MS"/>
            </a:endParaRPr>
          </a:p>
          <a:p>
            <a:pPr marL="742950" indent="-716915">
              <a:lnSpc>
                <a:spcPts val="5030"/>
              </a:lnSpc>
              <a:buAutoNum type="alphaUcPeriod"/>
              <a:tabLst>
                <a:tab pos="743585" algn="l"/>
              </a:tabLst>
            </a:pPr>
            <a:r>
              <a:rPr sz="4550" spc="135" dirty="0">
                <a:latin typeface="Trebuchet MS"/>
                <a:cs typeface="Trebuchet MS"/>
              </a:rPr>
              <a:t>Stipris</a:t>
            </a:r>
            <a:endParaRPr sz="4550">
              <a:latin typeface="Trebuchet MS"/>
              <a:cs typeface="Trebuchet MS"/>
            </a:endParaRPr>
          </a:p>
          <a:p>
            <a:pPr marL="683260" indent="-671195">
              <a:lnSpc>
                <a:spcPts val="4815"/>
              </a:lnSpc>
              <a:buAutoNum type="alphaUcPeriod"/>
              <a:tabLst>
                <a:tab pos="683895" algn="l"/>
              </a:tabLst>
            </a:pPr>
            <a:r>
              <a:rPr sz="4350" spc="95" dirty="0">
                <a:latin typeface="Trebuchet MS"/>
                <a:cs typeface="Trebuchet MS"/>
              </a:rPr>
              <a:t>Įtampa</a:t>
            </a:r>
            <a:endParaRPr sz="4350">
              <a:latin typeface="Trebuchet MS"/>
              <a:cs typeface="Trebuchet MS"/>
            </a:endParaRPr>
          </a:p>
          <a:p>
            <a:pPr marL="725805" indent="-713740">
              <a:lnSpc>
                <a:spcPts val="4800"/>
              </a:lnSpc>
              <a:buAutoNum type="alphaUcPeriod"/>
              <a:tabLst>
                <a:tab pos="726440" algn="l"/>
              </a:tabLst>
            </a:pPr>
            <a:r>
              <a:rPr sz="4350" spc="204" dirty="0">
                <a:latin typeface="Trebuchet MS"/>
                <a:cs typeface="Trebuchet MS"/>
              </a:rPr>
              <a:t>Varža</a:t>
            </a:r>
            <a:endParaRPr sz="4350">
              <a:latin typeface="Trebuchet MS"/>
              <a:cs typeface="Trebuchet MS"/>
            </a:endParaRPr>
          </a:p>
          <a:p>
            <a:pPr marL="721360" indent="-709295">
              <a:lnSpc>
                <a:spcPts val="5010"/>
              </a:lnSpc>
              <a:buAutoNum type="alphaUcPeriod"/>
              <a:tabLst>
                <a:tab pos="721995" algn="l"/>
              </a:tabLst>
            </a:pPr>
            <a:r>
              <a:rPr sz="4350" spc="125" dirty="0">
                <a:latin typeface="Trebuchet MS"/>
                <a:cs typeface="Trebuchet MS"/>
              </a:rPr>
              <a:t>Visi</a:t>
            </a:r>
            <a:r>
              <a:rPr sz="4350" spc="-90" dirty="0">
                <a:latin typeface="Trebuchet MS"/>
                <a:cs typeface="Trebuchet MS"/>
              </a:rPr>
              <a:t> </a:t>
            </a:r>
            <a:r>
              <a:rPr sz="4350" spc="5" dirty="0">
                <a:latin typeface="Trebuchet MS"/>
                <a:cs typeface="Trebuchet MS"/>
              </a:rPr>
              <a:t>pateikti</a:t>
            </a:r>
            <a:r>
              <a:rPr sz="4350" spc="-90" dirty="0">
                <a:latin typeface="Trebuchet MS"/>
                <a:cs typeface="Trebuchet MS"/>
              </a:rPr>
              <a:t> </a:t>
            </a:r>
            <a:r>
              <a:rPr sz="4350" spc="45" dirty="0">
                <a:latin typeface="Trebuchet MS"/>
                <a:cs typeface="Trebuchet MS"/>
              </a:rPr>
              <a:t>variantai</a:t>
            </a:r>
            <a:endParaRPr sz="4350">
              <a:latin typeface="Trebuchet MS"/>
              <a:cs typeface="Trebuchet M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13856" y="1034414"/>
            <a:ext cx="16917035" cy="7728584"/>
            <a:chOff x="113856" y="1034414"/>
            <a:chExt cx="16917035" cy="7728584"/>
          </a:xfrm>
        </p:grpSpPr>
        <p:sp>
          <p:nvSpPr>
            <p:cNvPr id="3" name="object 3"/>
            <p:cNvSpPr/>
            <p:nvPr/>
          </p:nvSpPr>
          <p:spPr>
            <a:xfrm>
              <a:off x="1028699" y="1523999"/>
              <a:ext cx="16002000" cy="7239000"/>
            </a:xfrm>
            <a:custGeom>
              <a:avLst/>
              <a:gdLst/>
              <a:ahLst/>
              <a:cxnLst/>
              <a:rect l="l" t="t" r="r" b="b"/>
              <a:pathLst>
                <a:path w="16002000" h="7239000">
                  <a:moveTo>
                    <a:pt x="15763875" y="7238999"/>
                  </a:moveTo>
                  <a:lnTo>
                    <a:pt x="238125" y="7238999"/>
                  </a:lnTo>
                  <a:lnTo>
                    <a:pt x="191452" y="7234381"/>
                  </a:lnTo>
                  <a:lnTo>
                    <a:pt x="146998" y="7220873"/>
                  </a:lnTo>
                  <a:lnTo>
                    <a:pt x="106013" y="7198991"/>
                  </a:lnTo>
                  <a:lnTo>
                    <a:pt x="69745" y="7169254"/>
                  </a:lnTo>
                  <a:lnTo>
                    <a:pt x="40007" y="7132986"/>
                  </a:lnTo>
                  <a:lnTo>
                    <a:pt x="18126" y="7092001"/>
                  </a:lnTo>
                  <a:lnTo>
                    <a:pt x="4617" y="7047547"/>
                  </a:lnTo>
                  <a:lnTo>
                    <a:pt x="0" y="7000874"/>
                  </a:lnTo>
                  <a:lnTo>
                    <a:pt x="0" y="238124"/>
                  </a:lnTo>
                  <a:lnTo>
                    <a:pt x="4617" y="191451"/>
                  </a:lnTo>
                  <a:lnTo>
                    <a:pt x="18126" y="146997"/>
                  </a:lnTo>
                  <a:lnTo>
                    <a:pt x="40007" y="106012"/>
                  </a:lnTo>
                  <a:lnTo>
                    <a:pt x="69745" y="69744"/>
                  </a:lnTo>
                  <a:lnTo>
                    <a:pt x="106013" y="40007"/>
                  </a:lnTo>
                  <a:lnTo>
                    <a:pt x="146998" y="18125"/>
                  </a:lnTo>
                  <a:lnTo>
                    <a:pt x="191452" y="4617"/>
                  </a:lnTo>
                  <a:lnTo>
                    <a:pt x="238119" y="0"/>
                  </a:lnTo>
                  <a:lnTo>
                    <a:pt x="15763880" y="0"/>
                  </a:lnTo>
                  <a:lnTo>
                    <a:pt x="15810548" y="4617"/>
                  </a:lnTo>
                  <a:lnTo>
                    <a:pt x="15855001" y="18125"/>
                  </a:lnTo>
                  <a:lnTo>
                    <a:pt x="15895987" y="40007"/>
                  </a:lnTo>
                  <a:lnTo>
                    <a:pt x="15932255" y="69744"/>
                  </a:lnTo>
                  <a:lnTo>
                    <a:pt x="15961992" y="106012"/>
                  </a:lnTo>
                  <a:lnTo>
                    <a:pt x="15983874" y="146997"/>
                  </a:lnTo>
                  <a:lnTo>
                    <a:pt x="15997382" y="191451"/>
                  </a:lnTo>
                  <a:lnTo>
                    <a:pt x="16002000" y="238124"/>
                  </a:lnTo>
                  <a:lnTo>
                    <a:pt x="16002000" y="7000874"/>
                  </a:lnTo>
                  <a:lnTo>
                    <a:pt x="15997382" y="7047547"/>
                  </a:lnTo>
                  <a:lnTo>
                    <a:pt x="15983874" y="7092001"/>
                  </a:lnTo>
                  <a:lnTo>
                    <a:pt x="15961992" y="7132986"/>
                  </a:lnTo>
                  <a:lnTo>
                    <a:pt x="15932255" y="7169254"/>
                  </a:lnTo>
                  <a:lnTo>
                    <a:pt x="15895987" y="7198991"/>
                  </a:lnTo>
                  <a:lnTo>
                    <a:pt x="15855001" y="7220873"/>
                  </a:lnTo>
                  <a:lnTo>
                    <a:pt x="15810548" y="7234381"/>
                  </a:lnTo>
                  <a:lnTo>
                    <a:pt x="15763875" y="7238999"/>
                  </a:lnTo>
                  <a:close/>
                </a:path>
              </a:pathLst>
            </a:custGeom>
            <a:solidFill>
              <a:srgbClr val="FFFFFF"/>
            </a:solidFill>
          </p:spPr>
          <p:txBody>
            <a:bodyPr wrap="square" lIns="0" tIns="0" rIns="0" bIns="0" rtlCol="0"/>
            <a:lstStyle/>
            <a:p>
              <a:endParaRPr/>
            </a:p>
          </p:txBody>
        </p:sp>
        <p:sp>
          <p:nvSpPr>
            <p:cNvPr id="4" name="object 4"/>
            <p:cNvSpPr/>
            <p:nvPr/>
          </p:nvSpPr>
          <p:spPr>
            <a:xfrm>
              <a:off x="113856" y="1034414"/>
              <a:ext cx="3963670" cy="1360170"/>
            </a:xfrm>
            <a:custGeom>
              <a:avLst/>
              <a:gdLst/>
              <a:ahLst/>
              <a:cxnLst/>
              <a:rect l="l" t="t" r="r" b="b"/>
              <a:pathLst>
                <a:path w="3963670" h="1360170">
                  <a:moveTo>
                    <a:pt x="3725162" y="1360169"/>
                  </a:moveTo>
                  <a:lnTo>
                    <a:pt x="238124" y="1360169"/>
                  </a:lnTo>
                  <a:lnTo>
                    <a:pt x="191452" y="1355552"/>
                  </a:lnTo>
                  <a:lnTo>
                    <a:pt x="146998" y="1342043"/>
                  </a:lnTo>
                  <a:lnTo>
                    <a:pt x="106013" y="1320162"/>
                  </a:lnTo>
                  <a:lnTo>
                    <a:pt x="69745" y="1290425"/>
                  </a:lnTo>
                  <a:lnTo>
                    <a:pt x="40007" y="1254156"/>
                  </a:lnTo>
                  <a:lnTo>
                    <a:pt x="18126" y="1213171"/>
                  </a:lnTo>
                  <a:lnTo>
                    <a:pt x="4617" y="1168717"/>
                  </a:lnTo>
                  <a:lnTo>
                    <a:pt x="0" y="1122045"/>
                  </a:lnTo>
                  <a:lnTo>
                    <a:pt x="0" y="238124"/>
                  </a:lnTo>
                  <a:lnTo>
                    <a:pt x="4617" y="191452"/>
                  </a:lnTo>
                  <a:lnTo>
                    <a:pt x="18126" y="146998"/>
                  </a:lnTo>
                  <a:lnTo>
                    <a:pt x="40007" y="106013"/>
                  </a:lnTo>
                  <a:lnTo>
                    <a:pt x="69745" y="69745"/>
                  </a:lnTo>
                  <a:lnTo>
                    <a:pt x="106013" y="40007"/>
                  </a:lnTo>
                  <a:lnTo>
                    <a:pt x="146998" y="18126"/>
                  </a:lnTo>
                  <a:lnTo>
                    <a:pt x="191452" y="4617"/>
                  </a:lnTo>
                  <a:lnTo>
                    <a:pt x="238124" y="0"/>
                  </a:lnTo>
                  <a:lnTo>
                    <a:pt x="3725162" y="0"/>
                  </a:lnTo>
                  <a:lnTo>
                    <a:pt x="3771835" y="4617"/>
                  </a:lnTo>
                  <a:lnTo>
                    <a:pt x="3816288" y="18126"/>
                  </a:lnTo>
                  <a:lnTo>
                    <a:pt x="3857274" y="40007"/>
                  </a:lnTo>
                  <a:lnTo>
                    <a:pt x="3893542" y="69745"/>
                  </a:lnTo>
                  <a:lnTo>
                    <a:pt x="3923279" y="106013"/>
                  </a:lnTo>
                  <a:lnTo>
                    <a:pt x="3945161" y="146998"/>
                  </a:lnTo>
                  <a:lnTo>
                    <a:pt x="3958669" y="191452"/>
                  </a:lnTo>
                  <a:lnTo>
                    <a:pt x="3963287" y="238124"/>
                  </a:lnTo>
                  <a:lnTo>
                    <a:pt x="3963287" y="1122045"/>
                  </a:lnTo>
                  <a:lnTo>
                    <a:pt x="3958669" y="1168717"/>
                  </a:lnTo>
                  <a:lnTo>
                    <a:pt x="3945161" y="1213171"/>
                  </a:lnTo>
                  <a:lnTo>
                    <a:pt x="3923279" y="1254156"/>
                  </a:lnTo>
                  <a:lnTo>
                    <a:pt x="3893542" y="1290425"/>
                  </a:lnTo>
                  <a:lnTo>
                    <a:pt x="3857274" y="1320162"/>
                  </a:lnTo>
                  <a:lnTo>
                    <a:pt x="3816288" y="1342043"/>
                  </a:lnTo>
                  <a:lnTo>
                    <a:pt x="3771835" y="1355552"/>
                  </a:lnTo>
                  <a:lnTo>
                    <a:pt x="3725162" y="1360169"/>
                  </a:lnTo>
                  <a:close/>
                </a:path>
              </a:pathLst>
            </a:custGeom>
            <a:solidFill>
              <a:srgbClr val="F1C748"/>
            </a:solidFill>
          </p:spPr>
          <p:txBody>
            <a:bodyPr wrap="square" lIns="0" tIns="0" rIns="0" bIns="0" rtlCol="0"/>
            <a:lstStyle/>
            <a:p>
              <a:endParaRPr/>
            </a:p>
          </p:txBody>
        </p:sp>
      </p:grpSp>
      <p:sp>
        <p:nvSpPr>
          <p:cNvPr id="5" name="object 5"/>
          <p:cNvSpPr txBox="1">
            <a:spLocks noGrp="1"/>
          </p:cNvSpPr>
          <p:nvPr>
            <p:ph type="title"/>
          </p:nvPr>
        </p:nvSpPr>
        <p:spPr>
          <a:xfrm>
            <a:off x="1037285" y="1224978"/>
            <a:ext cx="2116455" cy="787400"/>
          </a:xfrm>
          <a:prstGeom prst="rect">
            <a:avLst/>
          </a:prstGeom>
        </p:spPr>
        <p:txBody>
          <a:bodyPr vert="horz" wrap="square" lIns="0" tIns="12700" rIns="0" bIns="0" rtlCol="0">
            <a:spAutoFit/>
          </a:bodyPr>
          <a:lstStyle/>
          <a:p>
            <a:pPr marL="12700">
              <a:lnSpc>
                <a:spcPct val="100000"/>
              </a:lnSpc>
              <a:spcBef>
                <a:spcPts val="100"/>
              </a:spcBef>
            </a:pPr>
            <a:r>
              <a:rPr sz="5000" spc="95" dirty="0"/>
              <a:t>Testas</a:t>
            </a:r>
            <a:endParaRPr sz="5000"/>
          </a:p>
        </p:txBody>
      </p:sp>
      <p:sp>
        <p:nvSpPr>
          <p:cNvPr id="6" name="object 6"/>
          <p:cNvSpPr txBox="1"/>
          <p:nvPr/>
        </p:nvSpPr>
        <p:spPr>
          <a:xfrm>
            <a:off x="2689066" y="3236848"/>
            <a:ext cx="8978900" cy="2550160"/>
          </a:xfrm>
          <a:prstGeom prst="rect">
            <a:avLst/>
          </a:prstGeom>
        </p:spPr>
        <p:txBody>
          <a:bodyPr vert="horz" wrap="square" lIns="0" tIns="15875" rIns="0" bIns="0" rtlCol="0">
            <a:spAutoFit/>
          </a:bodyPr>
          <a:lstStyle/>
          <a:p>
            <a:pPr marL="12700">
              <a:lnSpc>
                <a:spcPts val="4985"/>
              </a:lnSpc>
              <a:spcBef>
                <a:spcPts val="125"/>
              </a:spcBef>
            </a:pPr>
            <a:r>
              <a:rPr sz="4350" spc="-15" dirty="0">
                <a:latin typeface="Trebuchet MS"/>
                <a:cs typeface="Trebuchet MS"/>
              </a:rPr>
              <a:t>2.</a:t>
            </a:r>
            <a:r>
              <a:rPr sz="4350" spc="-105" dirty="0">
                <a:latin typeface="Trebuchet MS"/>
                <a:cs typeface="Trebuchet MS"/>
              </a:rPr>
              <a:t> </a:t>
            </a:r>
            <a:r>
              <a:rPr sz="4350" spc="260" dirty="0">
                <a:latin typeface="Trebuchet MS"/>
                <a:cs typeface="Trebuchet MS"/>
              </a:rPr>
              <a:t>Kuo</a:t>
            </a:r>
            <a:r>
              <a:rPr sz="4350" spc="-100" dirty="0">
                <a:latin typeface="Trebuchet MS"/>
                <a:cs typeface="Trebuchet MS"/>
              </a:rPr>
              <a:t> </a:t>
            </a:r>
            <a:r>
              <a:rPr sz="4350" spc="114" dirty="0">
                <a:latin typeface="Trebuchet MS"/>
                <a:cs typeface="Trebuchet MS"/>
              </a:rPr>
              <a:t>matuojamas</a:t>
            </a:r>
            <a:r>
              <a:rPr sz="4350" spc="-105" dirty="0">
                <a:latin typeface="Trebuchet MS"/>
                <a:cs typeface="Trebuchet MS"/>
              </a:rPr>
              <a:t> </a:t>
            </a:r>
            <a:r>
              <a:rPr sz="4350" spc="295" dirty="0">
                <a:latin typeface="Trebuchet MS"/>
                <a:cs typeface="Trebuchet MS"/>
              </a:rPr>
              <a:t>srovės</a:t>
            </a:r>
            <a:r>
              <a:rPr sz="4350" spc="-100" dirty="0">
                <a:latin typeface="Trebuchet MS"/>
                <a:cs typeface="Trebuchet MS"/>
              </a:rPr>
              <a:t> </a:t>
            </a:r>
            <a:r>
              <a:rPr sz="4350" spc="165" dirty="0">
                <a:latin typeface="Trebuchet MS"/>
                <a:cs typeface="Trebuchet MS"/>
              </a:rPr>
              <a:t>stipris?</a:t>
            </a:r>
            <a:endParaRPr sz="4350">
              <a:latin typeface="Trebuchet MS"/>
              <a:cs typeface="Trebuchet MS"/>
            </a:endParaRPr>
          </a:p>
          <a:p>
            <a:pPr marL="742950" indent="-716915">
              <a:lnSpc>
                <a:spcPts val="5030"/>
              </a:lnSpc>
              <a:buAutoNum type="alphaUcPeriod"/>
              <a:tabLst>
                <a:tab pos="743585" algn="l"/>
              </a:tabLst>
            </a:pPr>
            <a:r>
              <a:rPr sz="4550" spc="125" dirty="0">
                <a:latin typeface="Trebuchet MS"/>
                <a:cs typeface="Trebuchet MS"/>
              </a:rPr>
              <a:t>Voltmetras</a:t>
            </a:r>
            <a:endParaRPr sz="4550">
              <a:latin typeface="Trebuchet MS"/>
              <a:cs typeface="Trebuchet MS"/>
            </a:endParaRPr>
          </a:p>
          <a:p>
            <a:pPr marL="683260" indent="-671195">
              <a:lnSpc>
                <a:spcPts val="4815"/>
              </a:lnSpc>
              <a:buAutoNum type="alphaUcPeriod"/>
              <a:tabLst>
                <a:tab pos="683895" algn="l"/>
              </a:tabLst>
            </a:pPr>
            <a:r>
              <a:rPr sz="4350" spc="135" dirty="0">
                <a:latin typeface="Trebuchet MS"/>
                <a:cs typeface="Trebuchet MS"/>
              </a:rPr>
              <a:t>Amperimetras</a:t>
            </a:r>
            <a:endParaRPr sz="4350">
              <a:latin typeface="Trebuchet MS"/>
              <a:cs typeface="Trebuchet MS"/>
            </a:endParaRPr>
          </a:p>
          <a:p>
            <a:pPr marL="725805" indent="-713740">
              <a:lnSpc>
                <a:spcPts val="5010"/>
              </a:lnSpc>
              <a:buAutoNum type="alphaUcPeriod"/>
              <a:tabLst>
                <a:tab pos="726440" algn="l"/>
              </a:tabLst>
            </a:pPr>
            <a:r>
              <a:rPr sz="4350" spc="75" dirty="0">
                <a:latin typeface="Trebuchet MS"/>
                <a:cs typeface="Trebuchet MS"/>
              </a:rPr>
              <a:t>Elektrostatinė</a:t>
            </a:r>
            <a:r>
              <a:rPr sz="4350" spc="-114" dirty="0">
                <a:latin typeface="Trebuchet MS"/>
                <a:cs typeface="Trebuchet MS"/>
              </a:rPr>
              <a:t> </a:t>
            </a:r>
            <a:r>
              <a:rPr sz="4350" spc="170" dirty="0">
                <a:latin typeface="Trebuchet MS"/>
                <a:cs typeface="Trebuchet MS"/>
              </a:rPr>
              <a:t>mašina</a:t>
            </a:r>
            <a:endParaRPr sz="4350">
              <a:latin typeface="Trebuchet MS"/>
              <a:cs typeface="Trebuchet M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13856" y="1034414"/>
            <a:ext cx="16917035" cy="7728584"/>
            <a:chOff x="113856" y="1034414"/>
            <a:chExt cx="16917035" cy="7728584"/>
          </a:xfrm>
        </p:grpSpPr>
        <p:sp>
          <p:nvSpPr>
            <p:cNvPr id="3" name="object 3"/>
            <p:cNvSpPr/>
            <p:nvPr/>
          </p:nvSpPr>
          <p:spPr>
            <a:xfrm>
              <a:off x="1028699" y="1523999"/>
              <a:ext cx="16002000" cy="7239000"/>
            </a:xfrm>
            <a:custGeom>
              <a:avLst/>
              <a:gdLst/>
              <a:ahLst/>
              <a:cxnLst/>
              <a:rect l="l" t="t" r="r" b="b"/>
              <a:pathLst>
                <a:path w="16002000" h="7239000">
                  <a:moveTo>
                    <a:pt x="15763875" y="7238999"/>
                  </a:moveTo>
                  <a:lnTo>
                    <a:pt x="238125" y="7238999"/>
                  </a:lnTo>
                  <a:lnTo>
                    <a:pt x="191452" y="7234381"/>
                  </a:lnTo>
                  <a:lnTo>
                    <a:pt x="146998" y="7220873"/>
                  </a:lnTo>
                  <a:lnTo>
                    <a:pt x="106013" y="7198991"/>
                  </a:lnTo>
                  <a:lnTo>
                    <a:pt x="69745" y="7169254"/>
                  </a:lnTo>
                  <a:lnTo>
                    <a:pt x="40007" y="7132986"/>
                  </a:lnTo>
                  <a:lnTo>
                    <a:pt x="18126" y="7092001"/>
                  </a:lnTo>
                  <a:lnTo>
                    <a:pt x="4617" y="7047547"/>
                  </a:lnTo>
                  <a:lnTo>
                    <a:pt x="0" y="7000874"/>
                  </a:lnTo>
                  <a:lnTo>
                    <a:pt x="0" y="238124"/>
                  </a:lnTo>
                  <a:lnTo>
                    <a:pt x="4617" y="191451"/>
                  </a:lnTo>
                  <a:lnTo>
                    <a:pt x="18126" y="146997"/>
                  </a:lnTo>
                  <a:lnTo>
                    <a:pt x="40007" y="106012"/>
                  </a:lnTo>
                  <a:lnTo>
                    <a:pt x="69745" y="69744"/>
                  </a:lnTo>
                  <a:lnTo>
                    <a:pt x="106013" y="40007"/>
                  </a:lnTo>
                  <a:lnTo>
                    <a:pt x="146998" y="18125"/>
                  </a:lnTo>
                  <a:lnTo>
                    <a:pt x="191452" y="4617"/>
                  </a:lnTo>
                  <a:lnTo>
                    <a:pt x="238119" y="0"/>
                  </a:lnTo>
                  <a:lnTo>
                    <a:pt x="15763880" y="0"/>
                  </a:lnTo>
                  <a:lnTo>
                    <a:pt x="15810548" y="4617"/>
                  </a:lnTo>
                  <a:lnTo>
                    <a:pt x="15855001" y="18125"/>
                  </a:lnTo>
                  <a:lnTo>
                    <a:pt x="15895987" y="40007"/>
                  </a:lnTo>
                  <a:lnTo>
                    <a:pt x="15932255" y="69744"/>
                  </a:lnTo>
                  <a:lnTo>
                    <a:pt x="15961992" y="106012"/>
                  </a:lnTo>
                  <a:lnTo>
                    <a:pt x="15983874" y="146997"/>
                  </a:lnTo>
                  <a:lnTo>
                    <a:pt x="15997382" y="191451"/>
                  </a:lnTo>
                  <a:lnTo>
                    <a:pt x="16002000" y="238124"/>
                  </a:lnTo>
                  <a:lnTo>
                    <a:pt x="16002000" y="7000874"/>
                  </a:lnTo>
                  <a:lnTo>
                    <a:pt x="15997382" y="7047547"/>
                  </a:lnTo>
                  <a:lnTo>
                    <a:pt x="15983874" y="7092001"/>
                  </a:lnTo>
                  <a:lnTo>
                    <a:pt x="15961992" y="7132986"/>
                  </a:lnTo>
                  <a:lnTo>
                    <a:pt x="15932255" y="7169254"/>
                  </a:lnTo>
                  <a:lnTo>
                    <a:pt x="15895987" y="7198991"/>
                  </a:lnTo>
                  <a:lnTo>
                    <a:pt x="15855001" y="7220873"/>
                  </a:lnTo>
                  <a:lnTo>
                    <a:pt x="15810548" y="7234381"/>
                  </a:lnTo>
                  <a:lnTo>
                    <a:pt x="15763875" y="7238999"/>
                  </a:lnTo>
                  <a:close/>
                </a:path>
              </a:pathLst>
            </a:custGeom>
            <a:solidFill>
              <a:srgbClr val="FFFFFF"/>
            </a:solidFill>
          </p:spPr>
          <p:txBody>
            <a:bodyPr wrap="square" lIns="0" tIns="0" rIns="0" bIns="0" rtlCol="0"/>
            <a:lstStyle/>
            <a:p>
              <a:endParaRPr/>
            </a:p>
          </p:txBody>
        </p:sp>
        <p:sp>
          <p:nvSpPr>
            <p:cNvPr id="4" name="object 4"/>
            <p:cNvSpPr/>
            <p:nvPr/>
          </p:nvSpPr>
          <p:spPr>
            <a:xfrm>
              <a:off x="113856" y="1034414"/>
              <a:ext cx="3963670" cy="1360170"/>
            </a:xfrm>
            <a:custGeom>
              <a:avLst/>
              <a:gdLst/>
              <a:ahLst/>
              <a:cxnLst/>
              <a:rect l="l" t="t" r="r" b="b"/>
              <a:pathLst>
                <a:path w="3963670" h="1360170">
                  <a:moveTo>
                    <a:pt x="3725162" y="1360169"/>
                  </a:moveTo>
                  <a:lnTo>
                    <a:pt x="238124" y="1360169"/>
                  </a:lnTo>
                  <a:lnTo>
                    <a:pt x="191452" y="1355552"/>
                  </a:lnTo>
                  <a:lnTo>
                    <a:pt x="146998" y="1342043"/>
                  </a:lnTo>
                  <a:lnTo>
                    <a:pt x="106013" y="1320162"/>
                  </a:lnTo>
                  <a:lnTo>
                    <a:pt x="69745" y="1290425"/>
                  </a:lnTo>
                  <a:lnTo>
                    <a:pt x="40007" y="1254156"/>
                  </a:lnTo>
                  <a:lnTo>
                    <a:pt x="18126" y="1213171"/>
                  </a:lnTo>
                  <a:lnTo>
                    <a:pt x="4617" y="1168717"/>
                  </a:lnTo>
                  <a:lnTo>
                    <a:pt x="0" y="1122045"/>
                  </a:lnTo>
                  <a:lnTo>
                    <a:pt x="0" y="238124"/>
                  </a:lnTo>
                  <a:lnTo>
                    <a:pt x="4617" y="191452"/>
                  </a:lnTo>
                  <a:lnTo>
                    <a:pt x="18126" y="146998"/>
                  </a:lnTo>
                  <a:lnTo>
                    <a:pt x="40007" y="106013"/>
                  </a:lnTo>
                  <a:lnTo>
                    <a:pt x="69745" y="69745"/>
                  </a:lnTo>
                  <a:lnTo>
                    <a:pt x="106013" y="40007"/>
                  </a:lnTo>
                  <a:lnTo>
                    <a:pt x="146998" y="18126"/>
                  </a:lnTo>
                  <a:lnTo>
                    <a:pt x="191452" y="4617"/>
                  </a:lnTo>
                  <a:lnTo>
                    <a:pt x="238124" y="0"/>
                  </a:lnTo>
                  <a:lnTo>
                    <a:pt x="3725162" y="0"/>
                  </a:lnTo>
                  <a:lnTo>
                    <a:pt x="3771835" y="4617"/>
                  </a:lnTo>
                  <a:lnTo>
                    <a:pt x="3816288" y="18126"/>
                  </a:lnTo>
                  <a:lnTo>
                    <a:pt x="3857274" y="40007"/>
                  </a:lnTo>
                  <a:lnTo>
                    <a:pt x="3893542" y="69745"/>
                  </a:lnTo>
                  <a:lnTo>
                    <a:pt x="3923279" y="106013"/>
                  </a:lnTo>
                  <a:lnTo>
                    <a:pt x="3945161" y="146998"/>
                  </a:lnTo>
                  <a:lnTo>
                    <a:pt x="3958669" y="191452"/>
                  </a:lnTo>
                  <a:lnTo>
                    <a:pt x="3963287" y="238124"/>
                  </a:lnTo>
                  <a:lnTo>
                    <a:pt x="3963287" y="1122045"/>
                  </a:lnTo>
                  <a:lnTo>
                    <a:pt x="3958669" y="1168717"/>
                  </a:lnTo>
                  <a:lnTo>
                    <a:pt x="3945161" y="1213171"/>
                  </a:lnTo>
                  <a:lnTo>
                    <a:pt x="3923279" y="1254156"/>
                  </a:lnTo>
                  <a:lnTo>
                    <a:pt x="3893542" y="1290425"/>
                  </a:lnTo>
                  <a:lnTo>
                    <a:pt x="3857274" y="1320162"/>
                  </a:lnTo>
                  <a:lnTo>
                    <a:pt x="3816288" y="1342043"/>
                  </a:lnTo>
                  <a:lnTo>
                    <a:pt x="3771835" y="1355552"/>
                  </a:lnTo>
                  <a:lnTo>
                    <a:pt x="3725162" y="1360169"/>
                  </a:lnTo>
                  <a:close/>
                </a:path>
              </a:pathLst>
            </a:custGeom>
            <a:solidFill>
              <a:srgbClr val="F1C748"/>
            </a:solidFill>
          </p:spPr>
          <p:txBody>
            <a:bodyPr wrap="square" lIns="0" tIns="0" rIns="0" bIns="0" rtlCol="0"/>
            <a:lstStyle/>
            <a:p>
              <a:endParaRPr/>
            </a:p>
          </p:txBody>
        </p:sp>
      </p:grpSp>
      <p:sp>
        <p:nvSpPr>
          <p:cNvPr id="5" name="object 5"/>
          <p:cNvSpPr txBox="1">
            <a:spLocks noGrp="1"/>
          </p:cNvSpPr>
          <p:nvPr>
            <p:ph type="title"/>
          </p:nvPr>
        </p:nvSpPr>
        <p:spPr>
          <a:xfrm>
            <a:off x="1037285" y="1224978"/>
            <a:ext cx="2116455" cy="787400"/>
          </a:xfrm>
          <a:prstGeom prst="rect">
            <a:avLst/>
          </a:prstGeom>
        </p:spPr>
        <p:txBody>
          <a:bodyPr vert="horz" wrap="square" lIns="0" tIns="12700" rIns="0" bIns="0" rtlCol="0">
            <a:spAutoFit/>
          </a:bodyPr>
          <a:lstStyle/>
          <a:p>
            <a:pPr marL="12700">
              <a:lnSpc>
                <a:spcPct val="100000"/>
              </a:lnSpc>
              <a:spcBef>
                <a:spcPts val="100"/>
              </a:spcBef>
            </a:pPr>
            <a:r>
              <a:rPr sz="5000" spc="95" dirty="0"/>
              <a:t>Testas</a:t>
            </a:r>
            <a:endParaRPr sz="5000"/>
          </a:p>
        </p:txBody>
      </p:sp>
      <p:sp>
        <p:nvSpPr>
          <p:cNvPr id="6" name="object 6"/>
          <p:cNvSpPr txBox="1"/>
          <p:nvPr/>
        </p:nvSpPr>
        <p:spPr>
          <a:xfrm>
            <a:off x="2689066" y="3236848"/>
            <a:ext cx="8507095" cy="3159760"/>
          </a:xfrm>
          <a:prstGeom prst="rect">
            <a:avLst/>
          </a:prstGeom>
        </p:spPr>
        <p:txBody>
          <a:bodyPr vert="horz" wrap="square" lIns="0" tIns="15875" rIns="0" bIns="0" rtlCol="0">
            <a:spAutoFit/>
          </a:bodyPr>
          <a:lstStyle/>
          <a:p>
            <a:pPr marL="12700">
              <a:lnSpc>
                <a:spcPts val="4985"/>
              </a:lnSpc>
              <a:spcBef>
                <a:spcPts val="125"/>
              </a:spcBef>
            </a:pPr>
            <a:r>
              <a:rPr sz="4350" spc="50" dirty="0">
                <a:latin typeface="Trebuchet MS"/>
                <a:cs typeface="Trebuchet MS"/>
              </a:rPr>
              <a:t>3.</a:t>
            </a:r>
            <a:r>
              <a:rPr sz="4350" spc="-95" dirty="0">
                <a:latin typeface="Trebuchet MS"/>
                <a:cs typeface="Trebuchet MS"/>
              </a:rPr>
              <a:t> </a:t>
            </a:r>
            <a:r>
              <a:rPr sz="4350" spc="135" dirty="0">
                <a:latin typeface="Trebuchet MS"/>
                <a:cs typeface="Trebuchet MS"/>
              </a:rPr>
              <a:t>Kaip</a:t>
            </a:r>
            <a:r>
              <a:rPr sz="4350" spc="-90" dirty="0">
                <a:latin typeface="Trebuchet MS"/>
                <a:cs typeface="Trebuchet MS"/>
              </a:rPr>
              <a:t> </a:t>
            </a:r>
            <a:r>
              <a:rPr sz="4350" spc="155" dirty="0">
                <a:latin typeface="Trebuchet MS"/>
                <a:cs typeface="Trebuchet MS"/>
              </a:rPr>
              <a:t>žymima</a:t>
            </a:r>
            <a:r>
              <a:rPr sz="4350" spc="-90" dirty="0">
                <a:latin typeface="Trebuchet MS"/>
                <a:cs typeface="Trebuchet MS"/>
              </a:rPr>
              <a:t> </a:t>
            </a:r>
            <a:r>
              <a:rPr sz="4350" spc="110" dirty="0">
                <a:latin typeface="Trebuchet MS"/>
                <a:cs typeface="Trebuchet MS"/>
              </a:rPr>
              <a:t>elektros</a:t>
            </a:r>
            <a:r>
              <a:rPr sz="4350" spc="-95" dirty="0">
                <a:latin typeface="Trebuchet MS"/>
                <a:cs typeface="Trebuchet MS"/>
              </a:rPr>
              <a:t> </a:t>
            </a:r>
            <a:r>
              <a:rPr sz="4350" spc="150" dirty="0">
                <a:latin typeface="Trebuchet MS"/>
                <a:cs typeface="Trebuchet MS"/>
              </a:rPr>
              <a:t>įtampa?</a:t>
            </a:r>
            <a:endParaRPr sz="4350">
              <a:latin typeface="Trebuchet MS"/>
              <a:cs typeface="Trebuchet MS"/>
            </a:endParaRPr>
          </a:p>
          <a:p>
            <a:pPr marL="742950" indent="-716915">
              <a:lnSpc>
                <a:spcPts val="5030"/>
              </a:lnSpc>
              <a:buAutoNum type="alphaUcPeriod"/>
              <a:tabLst>
                <a:tab pos="743585" algn="l"/>
              </a:tabLst>
            </a:pPr>
            <a:r>
              <a:rPr sz="4550" spc="-145" dirty="0">
                <a:latin typeface="Trebuchet MS"/>
                <a:cs typeface="Trebuchet MS"/>
              </a:rPr>
              <a:t>t</a:t>
            </a:r>
            <a:endParaRPr sz="4550">
              <a:latin typeface="Trebuchet MS"/>
              <a:cs typeface="Trebuchet MS"/>
            </a:endParaRPr>
          </a:p>
          <a:p>
            <a:pPr marL="683260" indent="-671195">
              <a:lnSpc>
                <a:spcPts val="4815"/>
              </a:lnSpc>
              <a:buAutoNum type="alphaUcPeriod"/>
              <a:tabLst>
                <a:tab pos="683895" algn="l"/>
              </a:tabLst>
            </a:pPr>
            <a:r>
              <a:rPr sz="4350" spc="-55" dirty="0">
                <a:latin typeface="Trebuchet MS"/>
                <a:cs typeface="Trebuchet MS"/>
              </a:rPr>
              <a:t>I</a:t>
            </a:r>
            <a:endParaRPr sz="4350">
              <a:latin typeface="Trebuchet MS"/>
              <a:cs typeface="Trebuchet MS"/>
            </a:endParaRPr>
          </a:p>
          <a:p>
            <a:pPr marL="725805" indent="-713740">
              <a:lnSpc>
                <a:spcPts val="4800"/>
              </a:lnSpc>
              <a:buAutoNum type="alphaUcPeriod"/>
              <a:tabLst>
                <a:tab pos="726440" algn="l"/>
              </a:tabLst>
            </a:pPr>
            <a:r>
              <a:rPr sz="4350" spc="420" dirty="0">
                <a:latin typeface="Trebuchet MS"/>
                <a:cs typeface="Trebuchet MS"/>
              </a:rPr>
              <a:t>U</a:t>
            </a:r>
            <a:endParaRPr sz="4350">
              <a:latin typeface="Trebuchet MS"/>
              <a:cs typeface="Trebuchet MS"/>
            </a:endParaRPr>
          </a:p>
          <a:p>
            <a:pPr marL="721360" indent="-709295">
              <a:lnSpc>
                <a:spcPts val="5010"/>
              </a:lnSpc>
              <a:buAutoNum type="alphaUcPeriod"/>
              <a:tabLst>
                <a:tab pos="721995" algn="l"/>
              </a:tabLst>
            </a:pPr>
            <a:r>
              <a:rPr sz="4350" spc="265" dirty="0">
                <a:latin typeface="Trebuchet MS"/>
                <a:cs typeface="Trebuchet MS"/>
              </a:rPr>
              <a:t>R</a:t>
            </a:r>
            <a:endParaRPr sz="4350">
              <a:latin typeface="Trebuchet MS"/>
              <a:cs typeface="Trebuchet M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13856" y="1034414"/>
            <a:ext cx="16917035" cy="7728584"/>
            <a:chOff x="113856" y="1034414"/>
            <a:chExt cx="16917035" cy="7728584"/>
          </a:xfrm>
        </p:grpSpPr>
        <p:sp>
          <p:nvSpPr>
            <p:cNvPr id="3" name="object 3"/>
            <p:cNvSpPr/>
            <p:nvPr/>
          </p:nvSpPr>
          <p:spPr>
            <a:xfrm>
              <a:off x="1028699" y="1523999"/>
              <a:ext cx="16002000" cy="7239000"/>
            </a:xfrm>
            <a:custGeom>
              <a:avLst/>
              <a:gdLst/>
              <a:ahLst/>
              <a:cxnLst/>
              <a:rect l="l" t="t" r="r" b="b"/>
              <a:pathLst>
                <a:path w="16002000" h="7239000">
                  <a:moveTo>
                    <a:pt x="15763875" y="7238999"/>
                  </a:moveTo>
                  <a:lnTo>
                    <a:pt x="238125" y="7238999"/>
                  </a:lnTo>
                  <a:lnTo>
                    <a:pt x="191452" y="7234381"/>
                  </a:lnTo>
                  <a:lnTo>
                    <a:pt x="146998" y="7220873"/>
                  </a:lnTo>
                  <a:lnTo>
                    <a:pt x="106013" y="7198991"/>
                  </a:lnTo>
                  <a:lnTo>
                    <a:pt x="69745" y="7169254"/>
                  </a:lnTo>
                  <a:lnTo>
                    <a:pt x="40007" y="7132986"/>
                  </a:lnTo>
                  <a:lnTo>
                    <a:pt x="18126" y="7092001"/>
                  </a:lnTo>
                  <a:lnTo>
                    <a:pt x="4617" y="7047547"/>
                  </a:lnTo>
                  <a:lnTo>
                    <a:pt x="0" y="7000874"/>
                  </a:lnTo>
                  <a:lnTo>
                    <a:pt x="0" y="238124"/>
                  </a:lnTo>
                  <a:lnTo>
                    <a:pt x="4617" y="191451"/>
                  </a:lnTo>
                  <a:lnTo>
                    <a:pt x="18126" y="146997"/>
                  </a:lnTo>
                  <a:lnTo>
                    <a:pt x="40007" y="106012"/>
                  </a:lnTo>
                  <a:lnTo>
                    <a:pt x="69745" y="69744"/>
                  </a:lnTo>
                  <a:lnTo>
                    <a:pt x="106013" y="40007"/>
                  </a:lnTo>
                  <a:lnTo>
                    <a:pt x="146998" y="18125"/>
                  </a:lnTo>
                  <a:lnTo>
                    <a:pt x="191452" y="4617"/>
                  </a:lnTo>
                  <a:lnTo>
                    <a:pt x="238119" y="0"/>
                  </a:lnTo>
                  <a:lnTo>
                    <a:pt x="15763880" y="0"/>
                  </a:lnTo>
                  <a:lnTo>
                    <a:pt x="15810548" y="4617"/>
                  </a:lnTo>
                  <a:lnTo>
                    <a:pt x="15855001" y="18125"/>
                  </a:lnTo>
                  <a:lnTo>
                    <a:pt x="15895987" y="40007"/>
                  </a:lnTo>
                  <a:lnTo>
                    <a:pt x="15932255" y="69744"/>
                  </a:lnTo>
                  <a:lnTo>
                    <a:pt x="15961992" y="106012"/>
                  </a:lnTo>
                  <a:lnTo>
                    <a:pt x="15983874" y="146997"/>
                  </a:lnTo>
                  <a:lnTo>
                    <a:pt x="15997382" y="191451"/>
                  </a:lnTo>
                  <a:lnTo>
                    <a:pt x="16002000" y="238124"/>
                  </a:lnTo>
                  <a:lnTo>
                    <a:pt x="16002000" y="7000874"/>
                  </a:lnTo>
                  <a:lnTo>
                    <a:pt x="15997382" y="7047547"/>
                  </a:lnTo>
                  <a:lnTo>
                    <a:pt x="15983874" y="7092001"/>
                  </a:lnTo>
                  <a:lnTo>
                    <a:pt x="15961992" y="7132986"/>
                  </a:lnTo>
                  <a:lnTo>
                    <a:pt x="15932255" y="7169254"/>
                  </a:lnTo>
                  <a:lnTo>
                    <a:pt x="15895987" y="7198991"/>
                  </a:lnTo>
                  <a:lnTo>
                    <a:pt x="15855001" y="7220873"/>
                  </a:lnTo>
                  <a:lnTo>
                    <a:pt x="15810548" y="7234381"/>
                  </a:lnTo>
                  <a:lnTo>
                    <a:pt x="15763875" y="7238999"/>
                  </a:lnTo>
                  <a:close/>
                </a:path>
              </a:pathLst>
            </a:custGeom>
            <a:solidFill>
              <a:srgbClr val="FFFFFF"/>
            </a:solidFill>
          </p:spPr>
          <p:txBody>
            <a:bodyPr wrap="square" lIns="0" tIns="0" rIns="0" bIns="0" rtlCol="0"/>
            <a:lstStyle/>
            <a:p>
              <a:endParaRPr/>
            </a:p>
          </p:txBody>
        </p:sp>
        <p:sp>
          <p:nvSpPr>
            <p:cNvPr id="4" name="object 4"/>
            <p:cNvSpPr/>
            <p:nvPr/>
          </p:nvSpPr>
          <p:spPr>
            <a:xfrm>
              <a:off x="113856" y="1034414"/>
              <a:ext cx="3963670" cy="1360170"/>
            </a:xfrm>
            <a:custGeom>
              <a:avLst/>
              <a:gdLst/>
              <a:ahLst/>
              <a:cxnLst/>
              <a:rect l="l" t="t" r="r" b="b"/>
              <a:pathLst>
                <a:path w="3963670" h="1360170">
                  <a:moveTo>
                    <a:pt x="3725162" y="1360169"/>
                  </a:moveTo>
                  <a:lnTo>
                    <a:pt x="238124" y="1360169"/>
                  </a:lnTo>
                  <a:lnTo>
                    <a:pt x="191452" y="1355552"/>
                  </a:lnTo>
                  <a:lnTo>
                    <a:pt x="146998" y="1342043"/>
                  </a:lnTo>
                  <a:lnTo>
                    <a:pt x="106013" y="1320162"/>
                  </a:lnTo>
                  <a:lnTo>
                    <a:pt x="69745" y="1290425"/>
                  </a:lnTo>
                  <a:lnTo>
                    <a:pt x="40007" y="1254156"/>
                  </a:lnTo>
                  <a:lnTo>
                    <a:pt x="18126" y="1213171"/>
                  </a:lnTo>
                  <a:lnTo>
                    <a:pt x="4617" y="1168717"/>
                  </a:lnTo>
                  <a:lnTo>
                    <a:pt x="0" y="1122045"/>
                  </a:lnTo>
                  <a:lnTo>
                    <a:pt x="0" y="238124"/>
                  </a:lnTo>
                  <a:lnTo>
                    <a:pt x="4617" y="191452"/>
                  </a:lnTo>
                  <a:lnTo>
                    <a:pt x="18126" y="146998"/>
                  </a:lnTo>
                  <a:lnTo>
                    <a:pt x="40007" y="106013"/>
                  </a:lnTo>
                  <a:lnTo>
                    <a:pt x="69745" y="69745"/>
                  </a:lnTo>
                  <a:lnTo>
                    <a:pt x="106013" y="40007"/>
                  </a:lnTo>
                  <a:lnTo>
                    <a:pt x="146998" y="18126"/>
                  </a:lnTo>
                  <a:lnTo>
                    <a:pt x="191452" y="4617"/>
                  </a:lnTo>
                  <a:lnTo>
                    <a:pt x="238124" y="0"/>
                  </a:lnTo>
                  <a:lnTo>
                    <a:pt x="3725162" y="0"/>
                  </a:lnTo>
                  <a:lnTo>
                    <a:pt x="3771835" y="4617"/>
                  </a:lnTo>
                  <a:lnTo>
                    <a:pt x="3816288" y="18126"/>
                  </a:lnTo>
                  <a:lnTo>
                    <a:pt x="3857274" y="40007"/>
                  </a:lnTo>
                  <a:lnTo>
                    <a:pt x="3893542" y="69745"/>
                  </a:lnTo>
                  <a:lnTo>
                    <a:pt x="3923279" y="106013"/>
                  </a:lnTo>
                  <a:lnTo>
                    <a:pt x="3945161" y="146998"/>
                  </a:lnTo>
                  <a:lnTo>
                    <a:pt x="3958669" y="191452"/>
                  </a:lnTo>
                  <a:lnTo>
                    <a:pt x="3963287" y="238124"/>
                  </a:lnTo>
                  <a:lnTo>
                    <a:pt x="3963287" y="1122045"/>
                  </a:lnTo>
                  <a:lnTo>
                    <a:pt x="3958669" y="1168717"/>
                  </a:lnTo>
                  <a:lnTo>
                    <a:pt x="3945161" y="1213171"/>
                  </a:lnTo>
                  <a:lnTo>
                    <a:pt x="3923279" y="1254156"/>
                  </a:lnTo>
                  <a:lnTo>
                    <a:pt x="3893542" y="1290425"/>
                  </a:lnTo>
                  <a:lnTo>
                    <a:pt x="3857274" y="1320162"/>
                  </a:lnTo>
                  <a:lnTo>
                    <a:pt x="3816288" y="1342043"/>
                  </a:lnTo>
                  <a:lnTo>
                    <a:pt x="3771835" y="1355552"/>
                  </a:lnTo>
                  <a:lnTo>
                    <a:pt x="3725162" y="1360169"/>
                  </a:lnTo>
                  <a:close/>
                </a:path>
              </a:pathLst>
            </a:custGeom>
            <a:solidFill>
              <a:srgbClr val="F1C748"/>
            </a:solidFill>
          </p:spPr>
          <p:txBody>
            <a:bodyPr wrap="square" lIns="0" tIns="0" rIns="0" bIns="0" rtlCol="0"/>
            <a:lstStyle/>
            <a:p>
              <a:endParaRPr/>
            </a:p>
          </p:txBody>
        </p:sp>
      </p:grpSp>
      <p:sp>
        <p:nvSpPr>
          <p:cNvPr id="5" name="object 5"/>
          <p:cNvSpPr txBox="1">
            <a:spLocks noGrp="1"/>
          </p:cNvSpPr>
          <p:nvPr>
            <p:ph type="title"/>
          </p:nvPr>
        </p:nvSpPr>
        <p:spPr>
          <a:xfrm>
            <a:off x="1037285" y="1224978"/>
            <a:ext cx="2116455" cy="787400"/>
          </a:xfrm>
          <a:prstGeom prst="rect">
            <a:avLst/>
          </a:prstGeom>
        </p:spPr>
        <p:txBody>
          <a:bodyPr vert="horz" wrap="square" lIns="0" tIns="12700" rIns="0" bIns="0" rtlCol="0">
            <a:spAutoFit/>
          </a:bodyPr>
          <a:lstStyle/>
          <a:p>
            <a:pPr marL="12700">
              <a:lnSpc>
                <a:spcPct val="100000"/>
              </a:lnSpc>
              <a:spcBef>
                <a:spcPts val="100"/>
              </a:spcBef>
            </a:pPr>
            <a:r>
              <a:rPr sz="5000" spc="95" dirty="0"/>
              <a:t>Testas</a:t>
            </a:r>
            <a:endParaRPr sz="5000"/>
          </a:p>
        </p:txBody>
      </p:sp>
      <p:sp>
        <p:nvSpPr>
          <p:cNvPr id="6" name="object 6"/>
          <p:cNvSpPr txBox="1"/>
          <p:nvPr/>
        </p:nvSpPr>
        <p:spPr>
          <a:xfrm>
            <a:off x="2689066" y="3236848"/>
            <a:ext cx="9157335" cy="3159760"/>
          </a:xfrm>
          <a:prstGeom prst="rect">
            <a:avLst/>
          </a:prstGeom>
        </p:spPr>
        <p:txBody>
          <a:bodyPr vert="horz" wrap="square" lIns="0" tIns="15875" rIns="0" bIns="0" rtlCol="0">
            <a:spAutoFit/>
          </a:bodyPr>
          <a:lstStyle/>
          <a:p>
            <a:pPr marL="12700">
              <a:lnSpc>
                <a:spcPts val="4985"/>
              </a:lnSpc>
              <a:spcBef>
                <a:spcPts val="125"/>
              </a:spcBef>
            </a:pPr>
            <a:r>
              <a:rPr sz="4350" spc="65" dirty="0">
                <a:latin typeface="Trebuchet MS"/>
                <a:cs typeface="Trebuchet MS"/>
              </a:rPr>
              <a:t>4.</a:t>
            </a:r>
            <a:r>
              <a:rPr sz="4350" spc="-90" dirty="0">
                <a:latin typeface="Trebuchet MS"/>
                <a:cs typeface="Trebuchet MS"/>
              </a:rPr>
              <a:t> </a:t>
            </a:r>
            <a:r>
              <a:rPr sz="4350" spc="330" dirty="0">
                <a:latin typeface="Trebuchet MS"/>
                <a:cs typeface="Trebuchet MS"/>
              </a:rPr>
              <a:t>Koks</a:t>
            </a:r>
            <a:r>
              <a:rPr sz="4350" spc="-90" dirty="0">
                <a:latin typeface="Trebuchet MS"/>
                <a:cs typeface="Trebuchet MS"/>
              </a:rPr>
              <a:t> </a:t>
            </a:r>
            <a:r>
              <a:rPr sz="4350" spc="120" dirty="0">
                <a:latin typeface="Trebuchet MS"/>
                <a:cs typeface="Trebuchet MS"/>
              </a:rPr>
              <a:t>prietaisas</a:t>
            </a:r>
            <a:r>
              <a:rPr sz="4350" spc="-85" dirty="0">
                <a:latin typeface="Trebuchet MS"/>
                <a:cs typeface="Trebuchet MS"/>
              </a:rPr>
              <a:t> </a:t>
            </a:r>
            <a:r>
              <a:rPr sz="4350" spc="35" dirty="0">
                <a:latin typeface="Trebuchet MS"/>
                <a:cs typeface="Trebuchet MS"/>
              </a:rPr>
              <a:t>matuoja</a:t>
            </a:r>
            <a:r>
              <a:rPr sz="4350" spc="-90" dirty="0">
                <a:latin typeface="Trebuchet MS"/>
                <a:cs typeface="Trebuchet MS"/>
              </a:rPr>
              <a:t> </a:t>
            </a:r>
            <a:r>
              <a:rPr sz="4350" spc="150" dirty="0">
                <a:latin typeface="Trebuchet MS"/>
                <a:cs typeface="Trebuchet MS"/>
              </a:rPr>
              <a:t>įtampą?</a:t>
            </a:r>
            <a:endParaRPr sz="4350">
              <a:latin typeface="Trebuchet MS"/>
              <a:cs typeface="Trebuchet MS"/>
            </a:endParaRPr>
          </a:p>
          <a:p>
            <a:pPr marL="742950" indent="-716915">
              <a:lnSpc>
                <a:spcPts val="5030"/>
              </a:lnSpc>
              <a:buAutoNum type="alphaUcPeriod"/>
              <a:tabLst>
                <a:tab pos="743585" algn="l"/>
              </a:tabLst>
            </a:pPr>
            <a:r>
              <a:rPr sz="4550" spc="125" dirty="0">
                <a:latin typeface="Trebuchet MS"/>
                <a:cs typeface="Trebuchet MS"/>
              </a:rPr>
              <a:t>Voltmetras</a:t>
            </a:r>
            <a:endParaRPr sz="4550">
              <a:latin typeface="Trebuchet MS"/>
              <a:cs typeface="Trebuchet MS"/>
            </a:endParaRPr>
          </a:p>
          <a:p>
            <a:pPr marL="683260" indent="-671195">
              <a:lnSpc>
                <a:spcPts val="4815"/>
              </a:lnSpc>
              <a:buAutoNum type="alphaUcPeriod"/>
              <a:tabLst>
                <a:tab pos="683895" algn="l"/>
              </a:tabLst>
            </a:pPr>
            <a:r>
              <a:rPr sz="4350" spc="135" dirty="0">
                <a:latin typeface="Trebuchet MS"/>
                <a:cs typeface="Trebuchet MS"/>
              </a:rPr>
              <a:t>Amperimetras</a:t>
            </a:r>
            <a:endParaRPr sz="4350">
              <a:latin typeface="Trebuchet MS"/>
              <a:cs typeface="Trebuchet MS"/>
            </a:endParaRPr>
          </a:p>
          <a:p>
            <a:pPr marL="725805" indent="-713740">
              <a:lnSpc>
                <a:spcPts val="4800"/>
              </a:lnSpc>
              <a:buAutoNum type="alphaUcPeriod"/>
              <a:tabLst>
                <a:tab pos="726440" algn="l"/>
              </a:tabLst>
            </a:pPr>
            <a:r>
              <a:rPr sz="4350" spc="185" dirty="0">
                <a:latin typeface="Trebuchet MS"/>
                <a:cs typeface="Trebuchet MS"/>
              </a:rPr>
              <a:t>Ometras</a:t>
            </a:r>
            <a:endParaRPr sz="4350">
              <a:latin typeface="Trebuchet MS"/>
              <a:cs typeface="Trebuchet MS"/>
            </a:endParaRPr>
          </a:p>
          <a:p>
            <a:pPr marL="721360" indent="-709295">
              <a:lnSpc>
                <a:spcPts val="5010"/>
              </a:lnSpc>
              <a:buAutoNum type="alphaUcPeriod"/>
              <a:tabLst>
                <a:tab pos="721995" algn="l"/>
              </a:tabLst>
            </a:pPr>
            <a:r>
              <a:rPr sz="4350" spc="90" dirty="0">
                <a:latin typeface="Trebuchet MS"/>
                <a:cs typeface="Trebuchet MS"/>
              </a:rPr>
              <a:t>Elekrostatinė</a:t>
            </a:r>
            <a:r>
              <a:rPr sz="4350" spc="-110" dirty="0">
                <a:latin typeface="Trebuchet MS"/>
                <a:cs typeface="Trebuchet MS"/>
              </a:rPr>
              <a:t> </a:t>
            </a:r>
            <a:r>
              <a:rPr sz="4350" spc="170" dirty="0">
                <a:latin typeface="Trebuchet MS"/>
                <a:cs typeface="Trebuchet MS"/>
              </a:rPr>
              <a:t>mašina</a:t>
            </a:r>
            <a:endParaRPr sz="4350">
              <a:latin typeface="Trebuchet MS"/>
              <a:cs typeface="Trebuchet M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13856" y="1034414"/>
            <a:ext cx="16917035" cy="7728584"/>
            <a:chOff x="113856" y="1034414"/>
            <a:chExt cx="16917035" cy="7728584"/>
          </a:xfrm>
        </p:grpSpPr>
        <p:sp>
          <p:nvSpPr>
            <p:cNvPr id="3" name="object 3"/>
            <p:cNvSpPr/>
            <p:nvPr/>
          </p:nvSpPr>
          <p:spPr>
            <a:xfrm>
              <a:off x="1028699" y="1523999"/>
              <a:ext cx="16002000" cy="7239000"/>
            </a:xfrm>
            <a:custGeom>
              <a:avLst/>
              <a:gdLst/>
              <a:ahLst/>
              <a:cxnLst/>
              <a:rect l="l" t="t" r="r" b="b"/>
              <a:pathLst>
                <a:path w="16002000" h="7239000">
                  <a:moveTo>
                    <a:pt x="15763875" y="7238999"/>
                  </a:moveTo>
                  <a:lnTo>
                    <a:pt x="238125" y="7238999"/>
                  </a:lnTo>
                  <a:lnTo>
                    <a:pt x="191452" y="7234381"/>
                  </a:lnTo>
                  <a:lnTo>
                    <a:pt x="146998" y="7220873"/>
                  </a:lnTo>
                  <a:lnTo>
                    <a:pt x="106013" y="7198991"/>
                  </a:lnTo>
                  <a:lnTo>
                    <a:pt x="69745" y="7169254"/>
                  </a:lnTo>
                  <a:lnTo>
                    <a:pt x="40007" y="7132986"/>
                  </a:lnTo>
                  <a:lnTo>
                    <a:pt x="18126" y="7092001"/>
                  </a:lnTo>
                  <a:lnTo>
                    <a:pt x="4617" y="7047547"/>
                  </a:lnTo>
                  <a:lnTo>
                    <a:pt x="0" y="7000874"/>
                  </a:lnTo>
                  <a:lnTo>
                    <a:pt x="0" y="238124"/>
                  </a:lnTo>
                  <a:lnTo>
                    <a:pt x="4617" y="191451"/>
                  </a:lnTo>
                  <a:lnTo>
                    <a:pt x="18126" y="146997"/>
                  </a:lnTo>
                  <a:lnTo>
                    <a:pt x="40007" y="106012"/>
                  </a:lnTo>
                  <a:lnTo>
                    <a:pt x="69745" y="69744"/>
                  </a:lnTo>
                  <a:lnTo>
                    <a:pt x="106013" y="40007"/>
                  </a:lnTo>
                  <a:lnTo>
                    <a:pt x="146998" y="18125"/>
                  </a:lnTo>
                  <a:lnTo>
                    <a:pt x="191452" y="4617"/>
                  </a:lnTo>
                  <a:lnTo>
                    <a:pt x="238119" y="0"/>
                  </a:lnTo>
                  <a:lnTo>
                    <a:pt x="15763880" y="0"/>
                  </a:lnTo>
                  <a:lnTo>
                    <a:pt x="15810548" y="4617"/>
                  </a:lnTo>
                  <a:lnTo>
                    <a:pt x="15855001" y="18125"/>
                  </a:lnTo>
                  <a:lnTo>
                    <a:pt x="15895987" y="40007"/>
                  </a:lnTo>
                  <a:lnTo>
                    <a:pt x="15932255" y="69744"/>
                  </a:lnTo>
                  <a:lnTo>
                    <a:pt x="15961992" y="106012"/>
                  </a:lnTo>
                  <a:lnTo>
                    <a:pt x="15983874" y="146997"/>
                  </a:lnTo>
                  <a:lnTo>
                    <a:pt x="15997382" y="191451"/>
                  </a:lnTo>
                  <a:lnTo>
                    <a:pt x="16002000" y="238124"/>
                  </a:lnTo>
                  <a:lnTo>
                    <a:pt x="16002000" y="7000874"/>
                  </a:lnTo>
                  <a:lnTo>
                    <a:pt x="15997382" y="7047547"/>
                  </a:lnTo>
                  <a:lnTo>
                    <a:pt x="15983874" y="7092001"/>
                  </a:lnTo>
                  <a:lnTo>
                    <a:pt x="15961992" y="7132986"/>
                  </a:lnTo>
                  <a:lnTo>
                    <a:pt x="15932255" y="7169254"/>
                  </a:lnTo>
                  <a:lnTo>
                    <a:pt x="15895987" y="7198991"/>
                  </a:lnTo>
                  <a:lnTo>
                    <a:pt x="15855001" y="7220873"/>
                  </a:lnTo>
                  <a:lnTo>
                    <a:pt x="15810548" y="7234381"/>
                  </a:lnTo>
                  <a:lnTo>
                    <a:pt x="15763875" y="7238999"/>
                  </a:lnTo>
                  <a:close/>
                </a:path>
              </a:pathLst>
            </a:custGeom>
            <a:solidFill>
              <a:srgbClr val="FFFFFF"/>
            </a:solidFill>
          </p:spPr>
          <p:txBody>
            <a:bodyPr wrap="square" lIns="0" tIns="0" rIns="0" bIns="0" rtlCol="0"/>
            <a:lstStyle/>
            <a:p>
              <a:endParaRPr/>
            </a:p>
          </p:txBody>
        </p:sp>
        <p:sp>
          <p:nvSpPr>
            <p:cNvPr id="4" name="object 4"/>
            <p:cNvSpPr/>
            <p:nvPr/>
          </p:nvSpPr>
          <p:spPr>
            <a:xfrm>
              <a:off x="113856" y="1034414"/>
              <a:ext cx="3963670" cy="1360170"/>
            </a:xfrm>
            <a:custGeom>
              <a:avLst/>
              <a:gdLst/>
              <a:ahLst/>
              <a:cxnLst/>
              <a:rect l="l" t="t" r="r" b="b"/>
              <a:pathLst>
                <a:path w="3963670" h="1360170">
                  <a:moveTo>
                    <a:pt x="3725162" y="1360169"/>
                  </a:moveTo>
                  <a:lnTo>
                    <a:pt x="238124" y="1360169"/>
                  </a:lnTo>
                  <a:lnTo>
                    <a:pt x="191452" y="1355552"/>
                  </a:lnTo>
                  <a:lnTo>
                    <a:pt x="146998" y="1342043"/>
                  </a:lnTo>
                  <a:lnTo>
                    <a:pt x="106013" y="1320162"/>
                  </a:lnTo>
                  <a:lnTo>
                    <a:pt x="69745" y="1290425"/>
                  </a:lnTo>
                  <a:lnTo>
                    <a:pt x="40007" y="1254156"/>
                  </a:lnTo>
                  <a:lnTo>
                    <a:pt x="18126" y="1213171"/>
                  </a:lnTo>
                  <a:lnTo>
                    <a:pt x="4617" y="1168717"/>
                  </a:lnTo>
                  <a:lnTo>
                    <a:pt x="0" y="1122045"/>
                  </a:lnTo>
                  <a:lnTo>
                    <a:pt x="0" y="238124"/>
                  </a:lnTo>
                  <a:lnTo>
                    <a:pt x="4617" y="191452"/>
                  </a:lnTo>
                  <a:lnTo>
                    <a:pt x="18126" y="146998"/>
                  </a:lnTo>
                  <a:lnTo>
                    <a:pt x="40007" y="106013"/>
                  </a:lnTo>
                  <a:lnTo>
                    <a:pt x="69745" y="69745"/>
                  </a:lnTo>
                  <a:lnTo>
                    <a:pt x="106013" y="40007"/>
                  </a:lnTo>
                  <a:lnTo>
                    <a:pt x="146998" y="18126"/>
                  </a:lnTo>
                  <a:lnTo>
                    <a:pt x="191452" y="4617"/>
                  </a:lnTo>
                  <a:lnTo>
                    <a:pt x="238124" y="0"/>
                  </a:lnTo>
                  <a:lnTo>
                    <a:pt x="3725162" y="0"/>
                  </a:lnTo>
                  <a:lnTo>
                    <a:pt x="3771835" y="4617"/>
                  </a:lnTo>
                  <a:lnTo>
                    <a:pt x="3816288" y="18126"/>
                  </a:lnTo>
                  <a:lnTo>
                    <a:pt x="3857274" y="40007"/>
                  </a:lnTo>
                  <a:lnTo>
                    <a:pt x="3893542" y="69745"/>
                  </a:lnTo>
                  <a:lnTo>
                    <a:pt x="3923279" y="106013"/>
                  </a:lnTo>
                  <a:lnTo>
                    <a:pt x="3945161" y="146998"/>
                  </a:lnTo>
                  <a:lnTo>
                    <a:pt x="3958669" y="191452"/>
                  </a:lnTo>
                  <a:lnTo>
                    <a:pt x="3963287" y="238124"/>
                  </a:lnTo>
                  <a:lnTo>
                    <a:pt x="3963287" y="1122045"/>
                  </a:lnTo>
                  <a:lnTo>
                    <a:pt x="3958669" y="1168717"/>
                  </a:lnTo>
                  <a:lnTo>
                    <a:pt x="3945161" y="1213171"/>
                  </a:lnTo>
                  <a:lnTo>
                    <a:pt x="3923279" y="1254156"/>
                  </a:lnTo>
                  <a:lnTo>
                    <a:pt x="3893542" y="1290425"/>
                  </a:lnTo>
                  <a:lnTo>
                    <a:pt x="3857274" y="1320162"/>
                  </a:lnTo>
                  <a:lnTo>
                    <a:pt x="3816288" y="1342043"/>
                  </a:lnTo>
                  <a:lnTo>
                    <a:pt x="3771835" y="1355552"/>
                  </a:lnTo>
                  <a:lnTo>
                    <a:pt x="3725162" y="1360169"/>
                  </a:lnTo>
                  <a:close/>
                </a:path>
              </a:pathLst>
            </a:custGeom>
            <a:solidFill>
              <a:srgbClr val="F1C748"/>
            </a:solidFill>
          </p:spPr>
          <p:txBody>
            <a:bodyPr wrap="square" lIns="0" tIns="0" rIns="0" bIns="0" rtlCol="0"/>
            <a:lstStyle/>
            <a:p>
              <a:endParaRPr/>
            </a:p>
          </p:txBody>
        </p:sp>
      </p:grpSp>
      <p:sp>
        <p:nvSpPr>
          <p:cNvPr id="5" name="object 5"/>
          <p:cNvSpPr txBox="1">
            <a:spLocks noGrp="1"/>
          </p:cNvSpPr>
          <p:nvPr>
            <p:ph type="title"/>
          </p:nvPr>
        </p:nvSpPr>
        <p:spPr>
          <a:xfrm>
            <a:off x="1037285" y="1224978"/>
            <a:ext cx="2116455" cy="787400"/>
          </a:xfrm>
          <a:prstGeom prst="rect">
            <a:avLst/>
          </a:prstGeom>
        </p:spPr>
        <p:txBody>
          <a:bodyPr vert="horz" wrap="square" lIns="0" tIns="12700" rIns="0" bIns="0" rtlCol="0">
            <a:spAutoFit/>
          </a:bodyPr>
          <a:lstStyle/>
          <a:p>
            <a:pPr marL="12700">
              <a:lnSpc>
                <a:spcPct val="100000"/>
              </a:lnSpc>
              <a:spcBef>
                <a:spcPts val="100"/>
              </a:spcBef>
            </a:pPr>
            <a:r>
              <a:rPr sz="5000" spc="95" dirty="0"/>
              <a:t>Testas</a:t>
            </a:r>
            <a:endParaRPr sz="5000"/>
          </a:p>
        </p:txBody>
      </p:sp>
      <p:pic>
        <p:nvPicPr>
          <p:cNvPr id="6" name="object 6"/>
          <p:cNvPicPr/>
          <p:nvPr/>
        </p:nvPicPr>
        <p:blipFill>
          <a:blip r:embed="rId2" cstate="print"/>
          <a:stretch>
            <a:fillRect/>
          </a:stretch>
        </p:blipFill>
        <p:spPr>
          <a:xfrm>
            <a:off x="0" y="6235957"/>
            <a:ext cx="4434314" cy="4051042"/>
          </a:xfrm>
          <a:prstGeom prst="rect">
            <a:avLst/>
          </a:prstGeom>
        </p:spPr>
      </p:pic>
      <p:sp>
        <p:nvSpPr>
          <p:cNvPr id="7" name="object 7"/>
          <p:cNvSpPr txBox="1"/>
          <p:nvPr/>
        </p:nvSpPr>
        <p:spPr>
          <a:xfrm>
            <a:off x="2689066" y="3236848"/>
            <a:ext cx="10182225" cy="3159760"/>
          </a:xfrm>
          <a:prstGeom prst="rect">
            <a:avLst/>
          </a:prstGeom>
        </p:spPr>
        <p:txBody>
          <a:bodyPr vert="horz" wrap="square" lIns="0" tIns="15875" rIns="0" bIns="0" rtlCol="0">
            <a:spAutoFit/>
          </a:bodyPr>
          <a:lstStyle/>
          <a:p>
            <a:pPr marL="12700">
              <a:lnSpc>
                <a:spcPts val="4985"/>
              </a:lnSpc>
              <a:spcBef>
                <a:spcPts val="125"/>
              </a:spcBef>
            </a:pPr>
            <a:r>
              <a:rPr sz="4350" spc="-10" dirty="0">
                <a:latin typeface="Trebuchet MS"/>
                <a:cs typeface="Trebuchet MS"/>
              </a:rPr>
              <a:t>5.</a:t>
            </a:r>
            <a:r>
              <a:rPr sz="4350" spc="-100" dirty="0">
                <a:latin typeface="Trebuchet MS"/>
                <a:cs typeface="Trebuchet MS"/>
              </a:rPr>
              <a:t> </a:t>
            </a:r>
            <a:r>
              <a:rPr sz="4350" spc="215" dirty="0">
                <a:latin typeface="Trebuchet MS"/>
                <a:cs typeface="Trebuchet MS"/>
              </a:rPr>
              <a:t>Kokias</a:t>
            </a:r>
            <a:r>
              <a:rPr sz="4350" spc="-95" dirty="0">
                <a:latin typeface="Trebuchet MS"/>
                <a:cs typeface="Trebuchet MS"/>
              </a:rPr>
              <a:t> </a:t>
            </a:r>
            <a:r>
              <a:rPr sz="4350" spc="105" dirty="0">
                <a:latin typeface="Trebuchet MS"/>
                <a:cs typeface="Trebuchet MS"/>
              </a:rPr>
              <a:t>vienetais</a:t>
            </a:r>
            <a:r>
              <a:rPr sz="4350" spc="-95" dirty="0">
                <a:latin typeface="Trebuchet MS"/>
                <a:cs typeface="Trebuchet MS"/>
              </a:rPr>
              <a:t> </a:t>
            </a:r>
            <a:r>
              <a:rPr sz="4350" spc="70" dirty="0">
                <a:latin typeface="Trebuchet MS"/>
                <a:cs typeface="Trebuchet MS"/>
              </a:rPr>
              <a:t>matuojama</a:t>
            </a:r>
            <a:r>
              <a:rPr sz="4350" spc="-95" dirty="0">
                <a:latin typeface="Trebuchet MS"/>
                <a:cs typeface="Trebuchet MS"/>
              </a:rPr>
              <a:t> </a:t>
            </a:r>
            <a:r>
              <a:rPr sz="4350" spc="150" dirty="0">
                <a:latin typeface="Trebuchet MS"/>
                <a:cs typeface="Trebuchet MS"/>
              </a:rPr>
              <a:t>įtampa?</a:t>
            </a:r>
            <a:endParaRPr sz="4350">
              <a:latin typeface="Trebuchet MS"/>
              <a:cs typeface="Trebuchet MS"/>
            </a:endParaRPr>
          </a:p>
          <a:p>
            <a:pPr marL="742950" indent="-716915">
              <a:lnSpc>
                <a:spcPts val="5030"/>
              </a:lnSpc>
              <a:buAutoNum type="alphaUcPeriod"/>
              <a:tabLst>
                <a:tab pos="743585" algn="l"/>
              </a:tabLst>
            </a:pPr>
            <a:r>
              <a:rPr sz="4550" spc="420" dirty="0">
                <a:latin typeface="Trebuchet MS"/>
                <a:cs typeface="Trebuchet MS"/>
              </a:rPr>
              <a:t>V</a:t>
            </a:r>
            <a:endParaRPr sz="4550">
              <a:latin typeface="Trebuchet MS"/>
              <a:cs typeface="Trebuchet MS"/>
            </a:endParaRPr>
          </a:p>
          <a:p>
            <a:pPr marL="683260" indent="-671195">
              <a:lnSpc>
                <a:spcPts val="4815"/>
              </a:lnSpc>
              <a:buAutoNum type="alphaUcPeriod"/>
              <a:tabLst>
                <a:tab pos="683895" algn="l"/>
              </a:tabLst>
            </a:pPr>
            <a:r>
              <a:rPr sz="4350" spc="390" dirty="0">
                <a:latin typeface="Trebuchet MS"/>
                <a:cs typeface="Trebuchet MS"/>
              </a:rPr>
              <a:t>A</a:t>
            </a:r>
            <a:endParaRPr sz="4350">
              <a:latin typeface="Trebuchet MS"/>
              <a:cs typeface="Trebuchet MS"/>
            </a:endParaRPr>
          </a:p>
          <a:p>
            <a:pPr marL="725805" indent="-713740">
              <a:lnSpc>
                <a:spcPts val="4800"/>
              </a:lnSpc>
              <a:buAutoNum type="alphaUcPeriod"/>
              <a:tabLst>
                <a:tab pos="726440" algn="l"/>
              </a:tabLst>
            </a:pPr>
            <a:r>
              <a:rPr sz="4350" spc="695" dirty="0">
                <a:latin typeface="Trebuchet MS"/>
                <a:cs typeface="Trebuchet MS"/>
              </a:rPr>
              <a:t>S</a:t>
            </a:r>
            <a:endParaRPr sz="4350">
              <a:latin typeface="Trebuchet MS"/>
              <a:cs typeface="Trebuchet MS"/>
            </a:endParaRPr>
          </a:p>
          <a:p>
            <a:pPr marL="721360" indent="-709295">
              <a:lnSpc>
                <a:spcPts val="5010"/>
              </a:lnSpc>
              <a:buAutoNum type="alphaUcPeriod"/>
              <a:tabLst>
                <a:tab pos="721995" algn="l"/>
              </a:tabLst>
            </a:pPr>
            <a:r>
              <a:rPr sz="4350" spc="185" dirty="0">
                <a:latin typeface="Trebuchet MS"/>
                <a:cs typeface="Trebuchet MS"/>
              </a:rPr>
              <a:t>Teisingo</a:t>
            </a:r>
            <a:r>
              <a:rPr sz="4350" spc="-105" dirty="0">
                <a:latin typeface="Trebuchet MS"/>
                <a:cs typeface="Trebuchet MS"/>
              </a:rPr>
              <a:t> </a:t>
            </a:r>
            <a:r>
              <a:rPr sz="4350" spc="90" dirty="0">
                <a:latin typeface="Trebuchet MS"/>
                <a:cs typeface="Trebuchet MS"/>
              </a:rPr>
              <a:t>varianto</a:t>
            </a:r>
            <a:r>
              <a:rPr sz="4350" spc="-100" dirty="0">
                <a:latin typeface="Trebuchet MS"/>
                <a:cs typeface="Trebuchet MS"/>
              </a:rPr>
              <a:t> </a:t>
            </a:r>
            <a:r>
              <a:rPr sz="4350" spc="125" dirty="0">
                <a:latin typeface="Trebuchet MS"/>
                <a:cs typeface="Trebuchet MS"/>
              </a:rPr>
              <a:t>nėra</a:t>
            </a:r>
            <a:endParaRPr sz="4350">
              <a:latin typeface="Trebuchet MS"/>
              <a:cs typeface="Trebuchet M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13856" y="1034414"/>
            <a:ext cx="16917035" cy="7728584"/>
            <a:chOff x="113856" y="1034414"/>
            <a:chExt cx="16917035" cy="7728584"/>
          </a:xfrm>
        </p:grpSpPr>
        <p:sp>
          <p:nvSpPr>
            <p:cNvPr id="3" name="object 3"/>
            <p:cNvSpPr/>
            <p:nvPr/>
          </p:nvSpPr>
          <p:spPr>
            <a:xfrm>
              <a:off x="1028699" y="1523999"/>
              <a:ext cx="16002000" cy="7239000"/>
            </a:xfrm>
            <a:custGeom>
              <a:avLst/>
              <a:gdLst/>
              <a:ahLst/>
              <a:cxnLst/>
              <a:rect l="l" t="t" r="r" b="b"/>
              <a:pathLst>
                <a:path w="16002000" h="7239000">
                  <a:moveTo>
                    <a:pt x="15763875" y="7238999"/>
                  </a:moveTo>
                  <a:lnTo>
                    <a:pt x="238125" y="7238999"/>
                  </a:lnTo>
                  <a:lnTo>
                    <a:pt x="191452" y="7234381"/>
                  </a:lnTo>
                  <a:lnTo>
                    <a:pt x="146998" y="7220873"/>
                  </a:lnTo>
                  <a:lnTo>
                    <a:pt x="106013" y="7198991"/>
                  </a:lnTo>
                  <a:lnTo>
                    <a:pt x="69745" y="7169254"/>
                  </a:lnTo>
                  <a:lnTo>
                    <a:pt x="40007" y="7132986"/>
                  </a:lnTo>
                  <a:lnTo>
                    <a:pt x="18126" y="7092001"/>
                  </a:lnTo>
                  <a:lnTo>
                    <a:pt x="4617" y="7047547"/>
                  </a:lnTo>
                  <a:lnTo>
                    <a:pt x="0" y="7000874"/>
                  </a:lnTo>
                  <a:lnTo>
                    <a:pt x="0" y="238124"/>
                  </a:lnTo>
                  <a:lnTo>
                    <a:pt x="4617" y="191451"/>
                  </a:lnTo>
                  <a:lnTo>
                    <a:pt x="18126" y="146997"/>
                  </a:lnTo>
                  <a:lnTo>
                    <a:pt x="40007" y="106012"/>
                  </a:lnTo>
                  <a:lnTo>
                    <a:pt x="69745" y="69744"/>
                  </a:lnTo>
                  <a:lnTo>
                    <a:pt x="106013" y="40007"/>
                  </a:lnTo>
                  <a:lnTo>
                    <a:pt x="146998" y="18125"/>
                  </a:lnTo>
                  <a:lnTo>
                    <a:pt x="191452" y="4617"/>
                  </a:lnTo>
                  <a:lnTo>
                    <a:pt x="238119" y="0"/>
                  </a:lnTo>
                  <a:lnTo>
                    <a:pt x="15763880" y="0"/>
                  </a:lnTo>
                  <a:lnTo>
                    <a:pt x="15810548" y="4617"/>
                  </a:lnTo>
                  <a:lnTo>
                    <a:pt x="15855001" y="18125"/>
                  </a:lnTo>
                  <a:lnTo>
                    <a:pt x="15895987" y="40007"/>
                  </a:lnTo>
                  <a:lnTo>
                    <a:pt x="15932255" y="69744"/>
                  </a:lnTo>
                  <a:lnTo>
                    <a:pt x="15961992" y="106012"/>
                  </a:lnTo>
                  <a:lnTo>
                    <a:pt x="15983874" y="146997"/>
                  </a:lnTo>
                  <a:lnTo>
                    <a:pt x="15997382" y="191451"/>
                  </a:lnTo>
                  <a:lnTo>
                    <a:pt x="16002000" y="238124"/>
                  </a:lnTo>
                  <a:lnTo>
                    <a:pt x="16002000" y="7000874"/>
                  </a:lnTo>
                  <a:lnTo>
                    <a:pt x="15997382" y="7047547"/>
                  </a:lnTo>
                  <a:lnTo>
                    <a:pt x="15983874" y="7092001"/>
                  </a:lnTo>
                  <a:lnTo>
                    <a:pt x="15961992" y="7132986"/>
                  </a:lnTo>
                  <a:lnTo>
                    <a:pt x="15932255" y="7169254"/>
                  </a:lnTo>
                  <a:lnTo>
                    <a:pt x="15895987" y="7198991"/>
                  </a:lnTo>
                  <a:lnTo>
                    <a:pt x="15855001" y="7220873"/>
                  </a:lnTo>
                  <a:lnTo>
                    <a:pt x="15810548" y="7234381"/>
                  </a:lnTo>
                  <a:lnTo>
                    <a:pt x="15763875" y="7238999"/>
                  </a:lnTo>
                  <a:close/>
                </a:path>
              </a:pathLst>
            </a:custGeom>
            <a:solidFill>
              <a:srgbClr val="FFFFFF"/>
            </a:solidFill>
          </p:spPr>
          <p:txBody>
            <a:bodyPr wrap="square" lIns="0" tIns="0" rIns="0" bIns="0" rtlCol="0"/>
            <a:lstStyle/>
            <a:p>
              <a:endParaRPr/>
            </a:p>
          </p:txBody>
        </p:sp>
        <p:sp>
          <p:nvSpPr>
            <p:cNvPr id="4" name="object 4"/>
            <p:cNvSpPr/>
            <p:nvPr/>
          </p:nvSpPr>
          <p:spPr>
            <a:xfrm>
              <a:off x="113856" y="1034414"/>
              <a:ext cx="3963670" cy="1360170"/>
            </a:xfrm>
            <a:custGeom>
              <a:avLst/>
              <a:gdLst/>
              <a:ahLst/>
              <a:cxnLst/>
              <a:rect l="l" t="t" r="r" b="b"/>
              <a:pathLst>
                <a:path w="3963670" h="1360170">
                  <a:moveTo>
                    <a:pt x="3725162" y="1360169"/>
                  </a:moveTo>
                  <a:lnTo>
                    <a:pt x="238124" y="1360169"/>
                  </a:lnTo>
                  <a:lnTo>
                    <a:pt x="191452" y="1355552"/>
                  </a:lnTo>
                  <a:lnTo>
                    <a:pt x="146998" y="1342043"/>
                  </a:lnTo>
                  <a:lnTo>
                    <a:pt x="106013" y="1320162"/>
                  </a:lnTo>
                  <a:lnTo>
                    <a:pt x="69745" y="1290425"/>
                  </a:lnTo>
                  <a:lnTo>
                    <a:pt x="40007" y="1254156"/>
                  </a:lnTo>
                  <a:lnTo>
                    <a:pt x="18126" y="1213171"/>
                  </a:lnTo>
                  <a:lnTo>
                    <a:pt x="4617" y="1168717"/>
                  </a:lnTo>
                  <a:lnTo>
                    <a:pt x="0" y="1122045"/>
                  </a:lnTo>
                  <a:lnTo>
                    <a:pt x="0" y="238124"/>
                  </a:lnTo>
                  <a:lnTo>
                    <a:pt x="4617" y="191452"/>
                  </a:lnTo>
                  <a:lnTo>
                    <a:pt x="18126" y="146998"/>
                  </a:lnTo>
                  <a:lnTo>
                    <a:pt x="40007" y="106013"/>
                  </a:lnTo>
                  <a:lnTo>
                    <a:pt x="69745" y="69745"/>
                  </a:lnTo>
                  <a:lnTo>
                    <a:pt x="106013" y="40007"/>
                  </a:lnTo>
                  <a:lnTo>
                    <a:pt x="146998" y="18126"/>
                  </a:lnTo>
                  <a:lnTo>
                    <a:pt x="191452" y="4617"/>
                  </a:lnTo>
                  <a:lnTo>
                    <a:pt x="238124" y="0"/>
                  </a:lnTo>
                  <a:lnTo>
                    <a:pt x="3725162" y="0"/>
                  </a:lnTo>
                  <a:lnTo>
                    <a:pt x="3771835" y="4617"/>
                  </a:lnTo>
                  <a:lnTo>
                    <a:pt x="3816288" y="18126"/>
                  </a:lnTo>
                  <a:lnTo>
                    <a:pt x="3857274" y="40007"/>
                  </a:lnTo>
                  <a:lnTo>
                    <a:pt x="3893542" y="69745"/>
                  </a:lnTo>
                  <a:lnTo>
                    <a:pt x="3923279" y="106013"/>
                  </a:lnTo>
                  <a:lnTo>
                    <a:pt x="3945161" y="146998"/>
                  </a:lnTo>
                  <a:lnTo>
                    <a:pt x="3958669" y="191452"/>
                  </a:lnTo>
                  <a:lnTo>
                    <a:pt x="3963287" y="238124"/>
                  </a:lnTo>
                  <a:lnTo>
                    <a:pt x="3963287" y="1122045"/>
                  </a:lnTo>
                  <a:lnTo>
                    <a:pt x="3958669" y="1168717"/>
                  </a:lnTo>
                  <a:lnTo>
                    <a:pt x="3945161" y="1213171"/>
                  </a:lnTo>
                  <a:lnTo>
                    <a:pt x="3923279" y="1254156"/>
                  </a:lnTo>
                  <a:lnTo>
                    <a:pt x="3893542" y="1290425"/>
                  </a:lnTo>
                  <a:lnTo>
                    <a:pt x="3857274" y="1320162"/>
                  </a:lnTo>
                  <a:lnTo>
                    <a:pt x="3816288" y="1342043"/>
                  </a:lnTo>
                  <a:lnTo>
                    <a:pt x="3771835" y="1355552"/>
                  </a:lnTo>
                  <a:lnTo>
                    <a:pt x="3725162" y="1360169"/>
                  </a:lnTo>
                  <a:close/>
                </a:path>
              </a:pathLst>
            </a:custGeom>
            <a:solidFill>
              <a:srgbClr val="F1C748"/>
            </a:solidFill>
          </p:spPr>
          <p:txBody>
            <a:bodyPr wrap="square" lIns="0" tIns="0" rIns="0" bIns="0" rtlCol="0"/>
            <a:lstStyle/>
            <a:p>
              <a:endParaRPr/>
            </a:p>
          </p:txBody>
        </p:sp>
      </p:grpSp>
      <p:sp>
        <p:nvSpPr>
          <p:cNvPr id="5" name="object 5"/>
          <p:cNvSpPr txBox="1">
            <a:spLocks noGrp="1"/>
          </p:cNvSpPr>
          <p:nvPr>
            <p:ph type="title"/>
          </p:nvPr>
        </p:nvSpPr>
        <p:spPr>
          <a:xfrm>
            <a:off x="1037285" y="1224978"/>
            <a:ext cx="2116455" cy="787400"/>
          </a:xfrm>
          <a:prstGeom prst="rect">
            <a:avLst/>
          </a:prstGeom>
        </p:spPr>
        <p:txBody>
          <a:bodyPr vert="horz" wrap="square" lIns="0" tIns="12700" rIns="0" bIns="0" rtlCol="0">
            <a:spAutoFit/>
          </a:bodyPr>
          <a:lstStyle/>
          <a:p>
            <a:pPr marL="12700">
              <a:lnSpc>
                <a:spcPct val="100000"/>
              </a:lnSpc>
              <a:spcBef>
                <a:spcPts val="100"/>
              </a:spcBef>
            </a:pPr>
            <a:r>
              <a:rPr sz="5000" spc="95" dirty="0"/>
              <a:t>Testas</a:t>
            </a:r>
            <a:endParaRPr sz="5000"/>
          </a:p>
        </p:txBody>
      </p:sp>
      <p:sp>
        <p:nvSpPr>
          <p:cNvPr id="6" name="object 6"/>
          <p:cNvSpPr txBox="1"/>
          <p:nvPr/>
        </p:nvSpPr>
        <p:spPr>
          <a:xfrm>
            <a:off x="2376527" y="3236848"/>
            <a:ext cx="12213590" cy="3769360"/>
          </a:xfrm>
          <a:prstGeom prst="rect">
            <a:avLst/>
          </a:prstGeom>
        </p:spPr>
        <p:txBody>
          <a:bodyPr vert="horz" wrap="square" lIns="0" tIns="80645" rIns="0" bIns="0" rtlCol="0">
            <a:spAutoFit/>
          </a:bodyPr>
          <a:lstStyle/>
          <a:p>
            <a:pPr marL="12700" marR="5080" indent="312420">
              <a:lnSpc>
                <a:spcPts val="4800"/>
              </a:lnSpc>
              <a:spcBef>
                <a:spcPts val="635"/>
              </a:spcBef>
            </a:pPr>
            <a:r>
              <a:rPr sz="4350" spc="25" dirty="0">
                <a:latin typeface="Trebuchet MS"/>
                <a:cs typeface="Trebuchet MS"/>
              </a:rPr>
              <a:t>6.</a:t>
            </a:r>
            <a:r>
              <a:rPr sz="4350" spc="-90" dirty="0">
                <a:latin typeface="Trebuchet MS"/>
                <a:cs typeface="Trebuchet MS"/>
              </a:rPr>
              <a:t> </a:t>
            </a:r>
            <a:r>
              <a:rPr sz="4350" spc="70" dirty="0">
                <a:latin typeface="Trebuchet MS"/>
                <a:cs typeface="Trebuchet MS"/>
              </a:rPr>
              <a:t>Fizikinis</a:t>
            </a:r>
            <a:r>
              <a:rPr sz="4350" spc="-90" dirty="0">
                <a:latin typeface="Trebuchet MS"/>
                <a:cs typeface="Trebuchet MS"/>
              </a:rPr>
              <a:t> </a:t>
            </a:r>
            <a:r>
              <a:rPr sz="4350" spc="130" dirty="0">
                <a:latin typeface="Trebuchet MS"/>
                <a:cs typeface="Trebuchet MS"/>
              </a:rPr>
              <a:t>dydis,</a:t>
            </a:r>
            <a:r>
              <a:rPr sz="4350" spc="-90" dirty="0">
                <a:latin typeface="Trebuchet MS"/>
                <a:cs typeface="Trebuchet MS"/>
              </a:rPr>
              <a:t> </a:t>
            </a:r>
            <a:r>
              <a:rPr sz="4350" spc="110" dirty="0">
                <a:latin typeface="Trebuchet MS"/>
                <a:cs typeface="Trebuchet MS"/>
              </a:rPr>
              <a:t>Kurtis</a:t>
            </a:r>
            <a:r>
              <a:rPr sz="4350" spc="-90" dirty="0">
                <a:latin typeface="Trebuchet MS"/>
                <a:cs typeface="Trebuchet MS"/>
              </a:rPr>
              <a:t> </a:t>
            </a:r>
            <a:r>
              <a:rPr sz="4350" spc="120" dirty="0">
                <a:latin typeface="Trebuchet MS"/>
                <a:cs typeface="Trebuchet MS"/>
              </a:rPr>
              <a:t>apibūdina</a:t>
            </a:r>
            <a:r>
              <a:rPr sz="4350" spc="-90" dirty="0">
                <a:latin typeface="Trebuchet MS"/>
                <a:cs typeface="Trebuchet MS"/>
              </a:rPr>
              <a:t> </a:t>
            </a:r>
            <a:r>
              <a:rPr sz="4350" spc="240" dirty="0">
                <a:latin typeface="Trebuchet MS"/>
                <a:cs typeface="Trebuchet MS"/>
              </a:rPr>
              <a:t>medžiagos </a:t>
            </a:r>
            <a:r>
              <a:rPr sz="4350" spc="-1295" dirty="0">
                <a:latin typeface="Trebuchet MS"/>
                <a:cs typeface="Trebuchet MS"/>
              </a:rPr>
              <a:t> </a:t>
            </a:r>
            <a:r>
              <a:rPr sz="4350" spc="290" dirty="0">
                <a:latin typeface="Trebuchet MS"/>
                <a:cs typeface="Trebuchet MS"/>
              </a:rPr>
              <a:t>savybę</a:t>
            </a:r>
            <a:r>
              <a:rPr sz="4350" spc="-90" dirty="0">
                <a:latin typeface="Trebuchet MS"/>
                <a:cs typeface="Trebuchet MS"/>
              </a:rPr>
              <a:t> </a:t>
            </a:r>
            <a:r>
              <a:rPr sz="4350" spc="85" dirty="0">
                <a:latin typeface="Trebuchet MS"/>
                <a:cs typeface="Trebuchet MS"/>
              </a:rPr>
              <a:t>priešintis</a:t>
            </a:r>
            <a:r>
              <a:rPr sz="4350" spc="-85" dirty="0">
                <a:latin typeface="Trebuchet MS"/>
                <a:cs typeface="Trebuchet MS"/>
              </a:rPr>
              <a:t> </a:t>
            </a:r>
            <a:r>
              <a:rPr sz="4350" spc="110" dirty="0">
                <a:latin typeface="Trebuchet MS"/>
                <a:cs typeface="Trebuchet MS"/>
              </a:rPr>
              <a:t>elektros</a:t>
            </a:r>
            <a:r>
              <a:rPr sz="4350" spc="-85" dirty="0">
                <a:latin typeface="Trebuchet MS"/>
                <a:cs typeface="Trebuchet MS"/>
              </a:rPr>
              <a:t> </a:t>
            </a:r>
            <a:r>
              <a:rPr sz="4350" spc="235" dirty="0">
                <a:latin typeface="Trebuchet MS"/>
                <a:cs typeface="Trebuchet MS"/>
              </a:rPr>
              <a:t>srovei?</a:t>
            </a:r>
            <a:endParaRPr sz="4350">
              <a:latin typeface="Trebuchet MS"/>
              <a:cs typeface="Trebuchet MS"/>
            </a:endParaRPr>
          </a:p>
          <a:p>
            <a:pPr marL="1056005" indent="-717550">
              <a:lnSpc>
                <a:spcPts val="4705"/>
              </a:lnSpc>
              <a:buAutoNum type="alphaUcPeriod"/>
              <a:tabLst>
                <a:tab pos="1056640" algn="l"/>
              </a:tabLst>
            </a:pPr>
            <a:r>
              <a:rPr sz="4550" spc="220" dirty="0">
                <a:latin typeface="Trebuchet MS"/>
                <a:cs typeface="Trebuchet MS"/>
              </a:rPr>
              <a:t>Varža</a:t>
            </a:r>
            <a:endParaRPr sz="4550">
              <a:latin typeface="Trebuchet MS"/>
              <a:cs typeface="Trebuchet MS"/>
            </a:endParaRPr>
          </a:p>
          <a:p>
            <a:pPr marL="995680" indent="-671195">
              <a:lnSpc>
                <a:spcPts val="4815"/>
              </a:lnSpc>
              <a:buAutoNum type="alphaUcPeriod"/>
              <a:tabLst>
                <a:tab pos="996315" algn="l"/>
              </a:tabLst>
            </a:pPr>
            <a:r>
              <a:rPr sz="4350" spc="125" dirty="0">
                <a:latin typeface="Trebuchet MS"/>
                <a:cs typeface="Trebuchet MS"/>
              </a:rPr>
              <a:t>Stipris</a:t>
            </a:r>
            <a:endParaRPr sz="4350">
              <a:latin typeface="Trebuchet MS"/>
              <a:cs typeface="Trebuchet MS"/>
            </a:endParaRPr>
          </a:p>
          <a:p>
            <a:pPr marL="1038225" indent="-713740">
              <a:lnSpc>
                <a:spcPts val="4800"/>
              </a:lnSpc>
              <a:buAutoNum type="alphaUcPeriod"/>
              <a:tabLst>
                <a:tab pos="1038860" algn="l"/>
              </a:tabLst>
            </a:pPr>
            <a:r>
              <a:rPr sz="4350" spc="95" dirty="0">
                <a:latin typeface="Trebuchet MS"/>
                <a:cs typeface="Trebuchet MS"/>
              </a:rPr>
              <a:t>Įtampa</a:t>
            </a:r>
            <a:endParaRPr sz="4350">
              <a:latin typeface="Trebuchet MS"/>
              <a:cs typeface="Trebuchet MS"/>
            </a:endParaRPr>
          </a:p>
          <a:p>
            <a:pPr marL="1033780" indent="-709295">
              <a:lnSpc>
                <a:spcPts val="5010"/>
              </a:lnSpc>
              <a:buAutoNum type="alphaUcPeriod"/>
              <a:tabLst>
                <a:tab pos="1034415" algn="l"/>
              </a:tabLst>
            </a:pPr>
            <a:r>
              <a:rPr sz="4350" spc="180" dirty="0">
                <a:latin typeface="Trebuchet MS"/>
                <a:cs typeface="Trebuchet MS"/>
              </a:rPr>
              <a:t>Krūvis</a:t>
            </a:r>
            <a:endParaRPr sz="4350">
              <a:latin typeface="Trebuchet MS"/>
              <a:cs typeface="Trebuchet M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13856" y="1034414"/>
            <a:ext cx="16917035" cy="7728584"/>
            <a:chOff x="113856" y="1034414"/>
            <a:chExt cx="16917035" cy="7728584"/>
          </a:xfrm>
        </p:grpSpPr>
        <p:sp>
          <p:nvSpPr>
            <p:cNvPr id="3" name="object 3"/>
            <p:cNvSpPr/>
            <p:nvPr/>
          </p:nvSpPr>
          <p:spPr>
            <a:xfrm>
              <a:off x="1028699" y="1523999"/>
              <a:ext cx="16002000" cy="7239000"/>
            </a:xfrm>
            <a:custGeom>
              <a:avLst/>
              <a:gdLst/>
              <a:ahLst/>
              <a:cxnLst/>
              <a:rect l="l" t="t" r="r" b="b"/>
              <a:pathLst>
                <a:path w="16002000" h="7239000">
                  <a:moveTo>
                    <a:pt x="15763875" y="7238999"/>
                  </a:moveTo>
                  <a:lnTo>
                    <a:pt x="238125" y="7238999"/>
                  </a:lnTo>
                  <a:lnTo>
                    <a:pt x="191452" y="7234381"/>
                  </a:lnTo>
                  <a:lnTo>
                    <a:pt x="146998" y="7220873"/>
                  </a:lnTo>
                  <a:lnTo>
                    <a:pt x="106013" y="7198991"/>
                  </a:lnTo>
                  <a:lnTo>
                    <a:pt x="69745" y="7169254"/>
                  </a:lnTo>
                  <a:lnTo>
                    <a:pt x="40007" y="7132986"/>
                  </a:lnTo>
                  <a:lnTo>
                    <a:pt x="18126" y="7092001"/>
                  </a:lnTo>
                  <a:lnTo>
                    <a:pt x="4617" y="7047547"/>
                  </a:lnTo>
                  <a:lnTo>
                    <a:pt x="0" y="7000874"/>
                  </a:lnTo>
                  <a:lnTo>
                    <a:pt x="0" y="238124"/>
                  </a:lnTo>
                  <a:lnTo>
                    <a:pt x="4617" y="191451"/>
                  </a:lnTo>
                  <a:lnTo>
                    <a:pt x="18126" y="146997"/>
                  </a:lnTo>
                  <a:lnTo>
                    <a:pt x="40007" y="106012"/>
                  </a:lnTo>
                  <a:lnTo>
                    <a:pt x="69745" y="69744"/>
                  </a:lnTo>
                  <a:lnTo>
                    <a:pt x="106013" y="40007"/>
                  </a:lnTo>
                  <a:lnTo>
                    <a:pt x="146998" y="18125"/>
                  </a:lnTo>
                  <a:lnTo>
                    <a:pt x="191452" y="4617"/>
                  </a:lnTo>
                  <a:lnTo>
                    <a:pt x="238119" y="0"/>
                  </a:lnTo>
                  <a:lnTo>
                    <a:pt x="15763880" y="0"/>
                  </a:lnTo>
                  <a:lnTo>
                    <a:pt x="15810548" y="4617"/>
                  </a:lnTo>
                  <a:lnTo>
                    <a:pt x="15855001" y="18125"/>
                  </a:lnTo>
                  <a:lnTo>
                    <a:pt x="15895987" y="40007"/>
                  </a:lnTo>
                  <a:lnTo>
                    <a:pt x="15932255" y="69744"/>
                  </a:lnTo>
                  <a:lnTo>
                    <a:pt x="15961992" y="106012"/>
                  </a:lnTo>
                  <a:lnTo>
                    <a:pt x="15983874" y="146997"/>
                  </a:lnTo>
                  <a:lnTo>
                    <a:pt x="15997382" y="191451"/>
                  </a:lnTo>
                  <a:lnTo>
                    <a:pt x="16002000" y="238124"/>
                  </a:lnTo>
                  <a:lnTo>
                    <a:pt x="16002000" y="7000874"/>
                  </a:lnTo>
                  <a:lnTo>
                    <a:pt x="15997382" y="7047547"/>
                  </a:lnTo>
                  <a:lnTo>
                    <a:pt x="15983874" y="7092001"/>
                  </a:lnTo>
                  <a:lnTo>
                    <a:pt x="15961992" y="7132986"/>
                  </a:lnTo>
                  <a:lnTo>
                    <a:pt x="15932255" y="7169254"/>
                  </a:lnTo>
                  <a:lnTo>
                    <a:pt x="15895987" y="7198991"/>
                  </a:lnTo>
                  <a:lnTo>
                    <a:pt x="15855001" y="7220873"/>
                  </a:lnTo>
                  <a:lnTo>
                    <a:pt x="15810548" y="7234381"/>
                  </a:lnTo>
                  <a:lnTo>
                    <a:pt x="15763875" y="7238999"/>
                  </a:lnTo>
                  <a:close/>
                </a:path>
              </a:pathLst>
            </a:custGeom>
            <a:solidFill>
              <a:srgbClr val="FFFFFF"/>
            </a:solidFill>
          </p:spPr>
          <p:txBody>
            <a:bodyPr wrap="square" lIns="0" tIns="0" rIns="0" bIns="0" rtlCol="0"/>
            <a:lstStyle/>
            <a:p>
              <a:endParaRPr/>
            </a:p>
          </p:txBody>
        </p:sp>
        <p:sp>
          <p:nvSpPr>
            <p:cNvPr id="4" name="object 4"/>
            <p:cNvSpPr/>
            <p:nvPr/>
          </p:nvSpPr>
          <p:spPr>
            <a:xfrm>
              <a:off x="113856" y="1034414"/>
              <a:ext cx="3963670" cy="1360170"/>
            </a:xfrm>
            <a:custGeom>
              <a:avLst/>
              <a:gdLst/>
              <a:ahLst/>
              <a:cxnLst/>
              <a:rect l="l" t="t" r="r" b="b"/>
              <a:pathLst>
                <a:path w="3963670" h="1360170">
                  <a:moveTo>
                    <a:pt x="3725162" y="1360169"/>
                  </a:moveTo>
                  <a:lnTo>
                    <a:pt x="238124" y="1360169"/>
                  </a:lnTo>
                  <a:lnTo>
                    <a:pt x="191452" y="1355552"/>
                  </a:lnTo>
                  <a:lnTo>
                    <a:pt x="146998" y="1342043"/>
                  </a:lnTo>
                  <a:lnTo>
                    <a:pt x="106013" y="1320162"/>
                  </a:lnTo>
                  <a:lnTo>
                    <a:pt x="69745" y="1290425"/>
                  </a:lnTo>
                  <a:lnTo>
                    <a:pt x="40007" y="1254156"/>
                  </a:lnTo>
                  <a:lnTo>
                    <a:pt x="18126" y="1213171"/>
                  </a:lnTo>
                  <a:lnTo>
                    <a:pt x="4617" y="1168717"/>
                  </a:lnTo>
                  <a:lnTo>
                    <a:pt x="0" y="1122045"/>
                  </a:lnTo>
                  <a:lnTo>
                    <a:pt x="0" y="238124"/>
                  </a:lnTo>
                  <a:lnTo>
                    <a:pt x="4617" y="191452"/>
                  </a:lnTo>
                  <a:lnTo>
                    <a:pt x="18126" y="146998"/>
                  </a:lnTo>
                  <a:lnTo>
                    <a:pt x="40007" y="106013"/>
                  </a:lnTo>
                  <a:lnTo>
                    <a:pt x="69745" y="69745"/>
                  </a:lnTo>
                  <a:lnTo>
                    <a:pt x="106013" y="40007"/>
                  </a:lnTo>
                  <a:lnTo>
                    <a:pt x="146998" y="18126"/>
                  </a:lnTo>
                  <a:lnTo>
                    <a:pt x="191452" y="4617"/>
                  </a:lnTo>
                  <a:lnTo>
                    <a:pt x="238124" y="0"/>
                  </a:lnTo>
                  <a:lnTo>
                    <a:pt x="3725162" y="0"/>
                  </a:lnTo>
                  <a:lnTo>
                    <a:pt x="3771835" y="4617"/>
                  </a:lnTo>
                  <a:lnTo>
                    <a:pt x="3816288" y="18126"/>
                  </a:lnTo>
                  <a:lnTo>
                    <a:pt x="3857274" y="40007"/>
                  </a:lnTo>
                  <a:lnTo>
                    <a:pt x="3893542" y="69745"/>
                  </a:lnTo>
                  <a:lnTo>
                    <a:pt x="3923279" y="106013"/>
                  </a:lnTo>
                  <a:lnTo>
                    <a:pt x="3945161" y="146998"/>
                  </a:lnTo>
                  <a:lnTo>
                    <a:pt x="3958669" y="191452"/>
                  </a:lnTo>
                  <a:lnTo>
                    <a:pt x="3963287" y="238124"/>
                  </a:lnTo>
                  <a:lnTo>
                    <a:pt x="3963287" y="1122045"/>
                  </a:lnTo>
                  <a:lnTo>
                    <a:pt x="3958669" y="1168717"/>
                  </a:lnTo>
                  <a:lnTo>
                    <a:pt x="3945161" y="1213171"/>
                  </a:lnTo>
                  <a:lnTo>
                    <a:pt x="3923279" y="1254156"/>
                  </a:lnTo>
                  <a:lnTo>
                    <a:pt x="3893542" y="1290425"/>
                  </a:lnTo>
                  <a:lnTo>
                    <a:pt x="3857274" y="1320162"/>
                  </a:lnTo>
                  <a:lnTo>
                    <a:pt x="3816288" y="1342043"/>
                  </a:lnTo>
                  <a:lnTo>
                    <a:pt x="3771835" y="1355552"/>
                  </a:lnTo>
                  <a:lnTo>
                    <a:pt x="3725162" y="1360169"/>
                  </a:lnTo>
                  <a:close/>
                </a:path>
              </a:pathLst>
            </a:custGeom>
            <a:solidFill>
              <a:srgbClr val="F1C748"/>
            </a:solidFill>
          </p:spPr>
          <p:txBody>
            <a:bodyPr wrap="square" lIns="0" tIns="0" rIns="0" bIns="0" rtlCol="0"/>
            <a:lstStyle/>
            <a:p>
              <a:endParaRPr/>
            </a:p>
          </p:txBody>
        </p:sp>
      </p:grpSp>
      <p:sp>
        <p:nvSpPr>
          <p:cNvPr id="5" name="object 5"/>
          <p:cNvSpPr txBox="1">
            <a:spLocks noGrp="1"/>
          </p:cNvSpPr>
          <p:nvPr>
            <p:ph type="title"/>
          </p:nvPr>
        </p:nvSpPr>
        <p:spPr>
          <a:xfrm>
            <a:off x="1037285" y="1224978"/>
            <a:ext cx="2116455" cy="787400"/>
          </a:xfrm>
          <a:prstGeom prst="rect">
            <a:avLst/>
          </a:prstGeom>
        </p:spPr>
        <p:txBody>
          <a:bodyPr vert="horz" wrap="square" lIns="0" tIns="12700" rIns="0" bIns="0" rtlCol="0">
            <a:spAutoFit/>
          </a:bodyPr>
          <a:lstStyle/>
          <a:p>
            <a:pPr marL="12700">
              <a:lnSpc>
                <a:spcPct val="100000"/>
              </a:lnSpc>
              <a:spcBef>
                <a:spcPts val="100"/>
              </a:spcBef>
            </a:pPr>
            <a:r>
              <a:rPr sz="5000" spc="95" dirty="0"/>
              <a:t>Testas</a:t>
            </a:r>
            <a:endParaRPr sz="5000"/>
          </a:p>
        </p:txBody>
      </p:sp>
      <p:sp>
        <p:nvSpPr>
          <p:cNvPr id="6" name="object 6"/>
          <p:cNvSpPr txBox="1"/>
          <p:nvPr/>
        </p:nvSpPr>
        <p:spPr>
          <a:xfrm>
            <a:off x="2689066" y="3236848"/>
            <a:ext cx="9371330" cy="3159760"/>
          </a:xfrm>
          <a:prstGeom prst="rect">
            <a:avLst/>
          </a:prstGeom>
        </p:spPr>
        <p:txBody>
          <a:bodyPr vert="horz" wrap="square" lIns="0" tIns="15875" rIns="0" bIns="0" rtlCol="0">
            <a:spAutoFit/>
          </a:bodyPr>
          <a:lstStyle/>
          <a:p>
            <a:pPr marL="12700">
              <a:lnSpc>
                <a:spcPts val="4985"/>
              </a:lnSpc>
              <a:spcBef>
                <a:spcPts val="125"/>
              </a:spcBef>
            </a:pPr>
            <a:r>
              <a:rPr sz="4350" spc="-90" dirty="0">
                <a:latin typeface="Trebuchet MS"/>
                <a:cs typeface="Trebuchet MS"/>
              </a:rPr>
              <a:t>7.</a:t>
            </a:r>
            <a:r>
              <a:rPr sz="4350" spc="-95" dirty="0">
                <a:latin typeface="Trebuchet MS"/>
                <a:cs typeface="Trebuchet MS"/>
              </a:rPr>
              <a:t> </a:t>
            </a:r>
            <a:r>
              <a:rPr sz="4350" spc="135" dirty="0">
                <a:latin typeface="Trebuchet MS"/>
                <a:cs typeface="Trebuchet MS"/>
              </a:rPr>
              <a:t>Kaip</a:t>
            </a:r>
            <a:r>
              <a:rPr sz="4350" spc="-95" dirty="0">
                <a:latin typeface="Trebuchet MS"/>
                <a:cs typeface="Trebuchet MS"/>
              </a:rPr>
              <a:t> </a:t>
            </a:r>
            <a:r>
              <a:rPr sz="4350" spc="85" dirty="0">
                <a:latin typeface="Trebuchet MS"/>
                <a:cs typeface="Trebuchet MS"/>
              </a:rPr>
              <a:t>grandinėjė</a:t>
            </a:r>
            <a:r>
              <a:rPr sz="4350" spc="-95" dirty="0">
                <a:latin typeface="Trebuchet MS"/>
                <a:cs typeface="Trebuchet MS"/>
              </a:rPr>
              <a:t> </a:t>
            </a:r>
            <a:r>
              <a:rPr sz="4350" spc="204" dirty="0">
                <a:latin typeface="Trebuchet MS"/>
                <a:cs typeface="Trebuchet MS"/>
              </a:rPr>
              <a:t>žymimas</a:t>
            </a:r>
            <a:r>
              <a:rPr sz="4350" spc="-95" dirty="0">
                <a:latin typeface="Trebuchet MS"/>
                <a:cs typeface="Trebuchet MS"/>
              </a:rPr>
              <a:t> </a:t>
            </a:r>
            <a:r>
              <a:rPr sz="4350" spc="295" dirty="0">
                <a:latin typeface="Trebuchet MS"/>
                <a:cs typeface="Trebuchet MS"/>
              </a:rPr>
              <a:t>varžas?</a:t>
            </a:r>
            <a:endParaRPr sz="4350">
              <a:latin typeface="Trebuchet MS"/>
              <a:cs typeface="Trebuchet MS"/>
            </a:endParaRPr>
          </a:p>
          <a:p>
            <a:pPr marL="26670">
              <a:lnSpc>
                <a:spcPts val="5030"/>
              </a:lnSpc>
            </a:pPr>
            <a:r>
              <a:rPr sz="4550" spc="-5" dirty="0">
                <a:latin typeface="Trebuchet MS"/>
                <a:cs typeface="Trebuchet MS"/>
              </a:rPr>
              <a:t>A.</a:t>
            </a:r>
            <a:endParaRPr sz="4550">
              <a:latin typeface="Trebuchet MS"/>
              <a:cs typeface="Trebuchet MS"/>
            </a:endParaRPr>
          </a:p>
          <a:p>
            <a:pPr marL="12700">
              <a:lnSpc>
                <a:spcPts val="4815"/>
              </a:lnSpc>
            </a:pPr>
            <a:r>
              <a:rPr sz="4350" spc="-10" dirty="0">
                <a:latin typeface="Trebuchet MS"/>
                <a:cs typeface="Trebuchet MS"/>
              </a:rPr>
              <a:t>B.</a:t>
            </a:r>
            <a:endParaRPr sz="4350">
              <a:latin typeface="Trebuchet MS"/>
              <a:cs typeface="Trebuchet MS"/>
            </a:endParaRPr>
          </a:p>
          <a:p>
            <a:pPr marL="12700">
              <a:lnSpc>
                <a:spcPts val="4800"/>
              </a:lnSpc>
            </a:pPr>
            <a:r>
              <a:rPr sz="4350" spc="90" dirty="0">
                <a:latin typeface="Trebuchet MS"/>
                <a:cs typeface="Trebuchet MS"/>
              </a:rPr>
              <a:t>C.</a:t>
            </a:r>
            <a:endParaRPr sz="4350">
              <a:latin typeface="Trebuchet MS"/>
              <a:cs typeface="Trebuchet MS"/>
            </a:endParaRPr>
          </a:p>
          <a:p>
            <a:pPr marL="12700">
              <a:lnSpc>
                <a:spcPts val="5010"/>
              </a:lnSpc>
            </a:pPr>
            <a:r>
              <a:rPr sz="4350" spc="40" dirty="0">
                <a:latin typeface="Trebuchet MS"/>
                <a:cs typeface="Trebuchet MS"/>
              </a:rPr>
              <a:t>D.</a:t>
            </a:r>
            <a:endParaRPr sz="4350">
              <a:latin typeface="Trebuchet MS"/>
              <a:cs typeface="Trebuchet MS"/>
            </a:endParaRPr>
          </a:p>
        </p:txBody>
      </p:sp>
      <p:grpSp>
        <p:nvGrpSpPr>
          <p:cNvPr id="7" name="object 7"/>
          <p:cNvGrpSpPr/>
          <p:nvPr/>
        </p:nvGrpSpPr>
        <p:grpSpPr>
          <a:xfrm>
            <a:off x="3314615" y="0"/>
            <a:ext cx="14973935" cy="6427470"/>
            <a:chOff x="3314615" y="0"/>
            <a:chExt cx="14973935" cy="6427470"/>
          </a:xfrm>
        </p:grpSpPr>
        <p:pic>
          <p:nvPicPr>
            <p:cNvPr id="8" name="object 8"/>
            <p:cNvPicPr/>
            <p:nvPr/>
          </p:nvPicPr>
          <p:blipFill>
            <a:blip r:embed="rId2" cstate="print"/>
            <a:stretch>
              <a:fillRect/>
            </a:stretch>
          </p:blipFill>
          <p:spPr>
            <a:xfrm>
              <a:off x="3468037" y="3865204"/>
              <a:ext cx="1314449" cy="628649"/>
            </a:xfrm>
            <a:prstGeom prst="rect">
              <a:avLst/>
            </a:prstGeom>
          </p:spPr>
        </p:pic>
        <p:pic>
          <p:nvPicPr>
            <p:cNvPr id="9" name="object 9"/>
            <p:cNvPicPr/>
            <p:nvPr/>
          </p:nvPicPr>
          <p:blipFill>
            <a:blip r:embed="rId3" cstate="print"/>
            <a:stretch>
              <a:fillRect/>
            </a:stretch>
          </p:blipFill>
          <p:spPr>
            <a:xfrm>
              <a:off x="3314615" y="4650324"/>
              <a:ext cx="1619249" cy="333374"/>
            </a:xfrm>
            <a:prstGeom prst="rect">
              <a:avLst/>
            </a:prstGeom>
          </p:spPr>
        </p:pic>
        <p:pic>
          <p:nvPicPr>
            <p:cNvPr id="10" name="object 10"/>
            <p:cNvPicPr/>
            <p:nvPr/>
          </p:nvPicPr>
          <p:blipFill>
            <a:blip r:embed="rId4" cstate="print"/>
            <a:stretch>
              <a:fillRect/>
            </a:stretch>
          </p:blipFill>
          <p:spPr>
            <a:xfrm>
              <a:off x="3468037" y="5143500"/>
              <a:ext cx="1314449" cy="628649"/>
            </a:xfrm>
            <a:prstGeom prst="rect">
              <a:avLst/>
            </a:prstGeom>
          </p:spPr>
        </p:pic>
        <p:pic>
          <p:nvPicPr>
            <p:cNvPr id="11" name="object 11"/>
            <p:cNvPicPr/>
            <p:nvPr/>
          </p:nvPicPr>
          <p:blipFill>
            <a:blip r:embed="rId5" cstate="print"/>
            <a:stretch>
              <a:fillRect/>
            </a:stretch>
          </p:blipFill>
          <p:spPr>
            <a:xfrm>
              <a:off x="3369279" y="5770188"/>
              <a:ext cx="1514474" cy="657224"/>
            </a:xfrm>
            <a:prstGeom prst="rect">
              <a:avLst/>
            </a:prstGeom>
          </p:spPr>
        </p:pic>
        <p:pic>
          <p:nvPicPr>
            <p:cNvPr id="12" name="object 12"/>
            <p:cNvPicPr/>
            <p:nvPr/>
          </p:nvPicPr>
          <p:blipFill>
            <a:blip r:embed="rId6" cstate="print"/>
            <a:stretch>
              <a:fillRect/>
            </a:stretch>
          </p:blipFill>
          <p:spPr>
            <a:xfrm>
              <a:off x="14605268" y="0"/>
              <a:ext cx="3682730" cy="3483251"/>
            </a:xfrm>
            <a:prstGeom prst="rect">
              <a:avLst/>
            </a:prstGeom>
          </p:spPr>
        </p:pic>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13856" y="1034414"/>
            <a:ext cx="16917035" cy="7728584"/>
            <a:chOff x="113856" y="1034414"/>
            <a:chExt cx="16917035" cy="7728584"/>
          </a:xfrm>
        </p:grpSpPr>
        <p:sp>
          <p:nvSpPr>
            <p:cNvPr id="3" name="object 3"/>
            <p:cNvSpPr/>
            <p:nvPr/>
          </p:nvSpPr>
          <p:spPr>
            <a:xfrm>
              <a:off x="1028699" y="1523999"/>
              <a:ext cx="16002000" cy="7239000"/>
            </a:xfrm>
            <a:custGeom>
              <a:avLst/>
              <a:gdLst/>
              <a:ahLst/>
              <a:cxnLst/>
              <a:rect l="l" t="t" r="r" b="b"/>
              <a:pathLst>
                <a:path w="16002000" h="7239000">
                  <a:moveTo>
                    <a:pt x="15763875" y="7238999"/>
                  </a:moveTo>
                  <a:lnTo>
                    <a:pt x="238125" y="7238999"/>
                  </a:lnTo>
                  <a:lnTo>
                    <a:pt x="191452" y="7234381"/>
                  </a:lnTo>
                  <a:lnTo>
                    <a:pt x="146998" y="7220873"/>
                  </a:lnTo>
                  <a:lnTo>
                    <a:pt x="106013" y="7198991"/>
                  </a:lnTo>
                  <a:lnTo>
                    <a:pt x="69745" y="7169254"/>
                  </a:lnTo>
                  <a:lnTo>
                    <a:pt x="40007" y="7132986"/>
                  </a:lnTo>
                  <a:lnTo>
                    <a:pt x="18126" y="7092001"/>
                  </a:lnTo>
                  <a:lnTo>
                    <a:pt x="4617" y="7047547"/>
                  </a:lnTo>
                  <a:lnTo>
                    <a:pt x="0" y="7000874"/>
                  </a:lnTo>
                  <a:lnTo>
                    <a:pt x="0" y="238124"/>
                  </a:lnTo>
                  <a:lnTo>
                    <a:pt x="4617" y="191451"/>
                  </a:lnTo>
                  <a:lnTo>
                    <a:pt x="18126" y="146997"/>
                  </a:lnTo>
                  <a:lnTo>
                    <a:pt x="40007" y="106012"/>
                  </a:lnTo>
                  <a:lnTo>
                    <a:pt x="69745" y="69744"/>
                  </a:lnTo>
                  <a:lnTo>
                    <a:pt x="106013" y="40007"/>
                  </a:lnTo>
                  <a:lnTo>
                    <a:pt x="146998" y="18125"/>
                  </a:lnTo>
                  <a:lnTo>
                    <a:pt x="191452" y="4617"/>
                  </a:lnTo>
                  <a:lnTo>
                    <a:pt x="238119" y="0"/>
                  </a:lnTo>
                  <a:lnTo>
                    <a:pt x="15763880" y="0"/>
                  </a:lnTo>
                  <a:lnTo>
                    <a:pt x="15810548" y="4617"/>
                  </a:lnTo>
                  <a:lnTo>
                    <a:pt x="15855001" y="18125"/>
                  </a:lnTo>
                  <a:lnTo>
                    <a:pt x="15895987" y="40007"/>
                  </a:lnTo>
                  <a:lnTo>
                    <a:pt x="15932255" y="69744"/>
                  </a:lnTo>
                  <a:lnTo>
                    <a:pt x="15961992" y="106012"/>
                  </a:lnTo>
                  <a:lnTo>
                    <a:pt x="15983874" y="146997"/>
                  </a:lnTo>
                  <a:lnTo>
                    <a:pt x="15997382" y="191451"/>
                  </a:lnTo>
                  <a:lnTo>
                    <a:pt x="16002000" y="238124"/>
                  </a:lnTo>
                  <a:lnTo>
                    <a:pt x="16002000" y="7000874"/>
                  </a:lnTo>
                  <a:lnTo>
                    <a:pt x="15997382" y="7047547"/>
                  </a:lnTo>
                  <a:lnTo>
                    <a:pt x="15983874" y="7092001"/>
                  </a:lnTo>
                  <a:lnTo>
                    <a:pt x="15961992" y="7132986"/>
                  </a:lnTo>
                  <a:lnTo>
                    <a:pt x="15932255" y="7169254"/>
                  </a:lnTo>
                  <a:lnTo>
                    <a:pt x="15895987" y="7198991"/>
                  </a:lnTo>
                  <a:lnTo>
                    <a:pt x="15855001" y="7220873"/>
                  </a:lnTo>
                  <a:lnTo>
                    <a:pt x="15810548" y="7234381"/>
                  </a:lnTo>
                  <a:lnTo>
                    <a:pt x="15763875" y="7238999"/>
                  </a:lnTo>
                  <a:close/>
                </a:path>
              </a:pathLst>
            </a:custGeom>
            <a:solidFill>
              <a:srgbClr val="FFFFFF"/>
            </a:solidFill>
          </p:spPr>
          <p:txBody>
            <a:bodyPr wrap="square" lIns="0" tIns="0" rIns="0" bIns="0" rtlCol="0"/>
            <a:lstStyle/>
            <a:p>
              <a:endParaRPr/>
            </a:p>
          </p:txBody>
        </p:sp>
        <p:sp>
          <p:nvSpPr>
            <p:cNvPr id="4" name="object 4"/>
            <p:cNvSpPr/>
            <p:nvPr/>
          </p:nvSpPr>
          <p:spPr>
            <a:xfrm>
              <a:off x="113856" y="1034414"/>
              <a:ext cx="3963670" cy="1360170"/>
            </a:xfrm>
            <a:custGeom>
              <a:avLst/>
              <a:gdLst/>
              <a:ahLst/>
              <a:cxnLst/>
              <a:rect l="l" t="t" r="r" b="b"/>
              <a:pathLst>
                <a:path w="3963670" h="1360170">
                  <a:moveTo>
                    <a:pt x="3725162" y="1360169"/>
                  </a:moveTo>
                  <a:lnTo>
                    <a:pt x="238124" y="1360169"/>
                  </a:lnTo>
                  <a:lnTo>
                    <a:pt x="191452" y="1355552"/>
                  </a:lnTo>
                  <a:lnTo>
                    <a:pt x="146998" y="1342043"/>
                  </a:lnTo>
                  <a:lnTo>
                    <a:pt x="106013" y="1320162"/>
                  </a:lnTo>
                  <a:lnTo>
                    <a:pt x="69745" y="1290425"/>
                  </a:lnTo>
                  <a:lnTo>
                    <a:pt x="40007" y="1254156"/>
                  </a:lnTo>
                  <a:lnTo>
                    <a:pt x="18126" y="1213171"/>
                  </a:lnTo>
                  <a:lnTo>
                    <a:pt x="4617" y="1168717"/>
                  </a:lnTo>
                  <a:lnTo>
                    <a:pt x="0" y="1122045"/>
                  </a:lnTo>
                  <a:lnTo>
                    <a:pt x="0" y="238124"/>
                  </a:lnTo>
                  <a:lnTo>
                    <a:pt x="4617" y="191452"/>
                  </a:lnTo>
                  <a:lnTo>
                    <a:pt x="18126" y="146998"/>
                  </a:lnTo>
                  <a:lnTo>
                    <a:pt x="40007" y="106013"/>
                  </a:lnTo>
                  <a:lnTo>
                    <a:pt x="69745" y="69745"/>
                  </a:lnTo>
                  <a:lnTo>
                    <a:pt x="106013" y="40007"/>
                  </a:lnTo>
                  <a:lnTo>
                    <a:pt x="146998" y="18126"/>
                  </a:lnTo>
                  <a:lnTo>
                    <a:pt x="191452" y="4617"/>
                  </a:lnTo>
                  <a:lnTo>
                    <a:pt x="238124" y="0"/>
                  </a:lnTo>
                  <a:lnTo>
                    <a:pt x="3725162" y="0"/>
                  </a:lnTo>
                  <a:lnTo>
                    <a:pt x="3771835" y="4617"/>
                  </a:lnTo>
                  <a:lnTo>
                    <a:pt x="3816288" y="18126"/>
                  </a:lnTo>
                  <a:lnTo>
                    <a:pt x="3857274" y="40007"/>
                  </a:lnTo>
                  <a:lnTo>
                    <a:pt x="3893542" y="69745"/>
                  </a:lnTo>
                  <a:lnTo>
                    <a:pt x="3923279" y="106013"/>
                  </a:lnTo>
                  <a:lnTo>
                    <a:pt x="3945161" y="146998"/>
                  </a:lnTo>
                  <a:lnTo>
                    <a:pt x="3958669" y="191452"/>
                  </a:lnTo>
                  <a:lnTo>
                    <a:pt x="3963287" y="238124"/>
                  </a:lnTo>
                  <a:lnTo>
                    <a:pt x="3963287" y="1122045"/>
                  </a:lnTo>
                  <a:lnTo>
                    <a:pt x="3958669" y="1168717"/>
                  </a:lnTo>
                  <a:lnTo>
                    <a:pt x="3945161" y="1213171"/>
                  </a:lnTo>
                  <a:lnTo>
                    <a:pt x="3923279" y="1254156"/>
                  </a:lnTo>
                  <a:lnTo>
                    <a:pt x="3893542" y="1290425"/>
                  </a:lnTo>
                  <a:lnTo>
                    <a:pt x="3857274" y="1320162"/>
                  </a:lnTo>
                  <a:lnTo>
                    <a:pt x="3816288" y="1342043"/>
                  </a:lnTo>
                  <a:lnTo>
                    <a:pt x="3771835" y="1355552"/>
                  </a:lnTo>
                  <a:lnTo>
                    <a:pt x="3725162" y="1360169"/>
                  </a:lnTo>
                  <a:close/>
                </a:path>
              </a:pathLst>
            </a:custGeom>
            <a:solidFill>
              <a:srgbClr val="F1C748"/>
            </a:solidFill>
          </p:spPr>
          <p:txBody>
            <a:bodyPr wrap="square" lIns="0" tIns="0" rIns="0" bIns="0" rtlCol="0"/>
            <a:lstStyle/>
            <a:p>
              <a:endParaRPr/>
            </a:p>
          </p:txBody>
        </p:sp>
      </p:grpSp>
      <p:sp>
        <p:nvSpPr>
          <p:cNvPr id="5" name="object 5"/>
          <p:cNvSpPr txBox="1">
            <a:spLocks noGrp="1"/>
          </p:cNvSpPr>
          <p:nvPr>
            <p:ph type="title"/>
          </p:nvPr>
        </p:nvSpPr>
        <p:spPr>
          <a:xfrm>
            <a:off x="1037285" y="1224978"/>
            <a:ext cx="2116455" cy="787400"/>
          </a:xfrm>
          <a:prstGeom prst="rect">
            <a:avLst/>
          </a:prstGeom>
        </p:spPr>
        <p:txBody>
          <a:bodyPr vert="horz" wrap="square" lIns="0" tIns="12700" rIns="0" bIns="0" rtlCol="0">
            <a:spAutoFit/>
          </a:bodyPr>
          <a:lstStyle/>
          <a:p>
            <a:pPr marL="12700">
              <a:lnSpc>
                <a:spcPct val="100000"/>
              </a:lnSpc>
              <a:spcBef>
                <a:spcPts val="100"/>
              </a:spcBef>
            </a:pPr>
            <a:r>
              <a:rPr sz="5000" spc="95" dirty="0"/>
              <a:t>Testas</a:t>
            </a:r>
            <a:endParaRPr sz="5000"/>
          </a:p>
        </p:txBody>
      </p:sp>
      <p:sp>
        <p:nvSpPr>
          <p:cNvPr id="6" name="object 6"/>
          <p:cNvSpPr txBox="1"/>
          <p:nvPr/>
        </p:nvSpPr>
        <p:spPr>
          <a:xfrm>
            <a:off x="2689066" y="3236848"/>
            <a:ext cx="9159875" cy="3131185"/>
          </a:xfrm>
          <a:prstGeom prst="rect">
            <a:avLst/>
          </a:prstGeom>
        </p:spPr>
        <p:txBody>
          <a:bodyPr vert="horz" wrap="square" lIns="0" tIns="15875" rIns="0" bIns="0" rtlCol="0">
            <a:spAutoFit/>
          </a:bodyPr>
          <a:lstStyle/>
          <a:p>
            <a:pPr marL="664210" indent="-652145">
              <a:lnSpc>
                <a:spcPts val="5010"/>
              </a:lnSpc>
              <a:spcBef>
                <a:spcPts val="125"/>
              </a:spcBef>
              <a:buAutoNum type="arabicPeriod" startAt="8"/>
              <a:tabLst>
                <a:tab pos="664845" algn="l"/>
              </a:tabLst>
            </a:pPr>
            <a:r>
              <a:rPr sz="4350" spc="70" dirty="0">
                <a:latin typeface="Trebuchet MS"/>
                <a:cs typeface="Trebuchet MS"/>
              </a:rPr>
              <a:t>Kuri</a:t>
            </a:r>
            <a:r>
              <a:rPr sz="4350" spc="-100" dirty="0">
                <a:latin typeface="Trebuchet MS"/>
                <a:cs typeface="Trebuchet MS"/>
              </a:rPr>
              <a:t> </a:t>
            </a:r>
            <a:r>
              <a:rPr sz="4350" spc="70" dirty="0">
                <a:latin typeface="Trebuchet MS"/>
                <a:cs typeface="Trebuchet MS"/>
              </a:rPr>
              <a:t>formulė</a:t>
            </a:r>
            <a:r>
              <a:rPr sz="4350" spc="-95" dirty="0">
                <a:latin typeface="Trebuchet MS"/>
                <a:cs typeface="Trebuchet MS"/>
              </a:rPr>
              <a:t> </a:t>
            </a:r>
            <a:r>
              <a:rPr sz="4350" spc="245" dirty="0">
                <a:latin typeface="Trebuchet MS"/>
                <a:cs typeface="Trebuchet MS"/>
              </a:rPr>
              <a:t>nusako</a:t>
            </a:r>
            <a:r>
              <a:rPr sz="4350" spc="-95" dirty="0">
                <a:latin typeface="Trebuchet MS"/>
                <a:cs typeface="Trebuchet MS"/>
              </a:rPr>
              <a:t> </a:t>
            </a:r>
            <a:r>
              <a:rPr sz="4350" spc="285" dirty="0">
                <a:latin typeface="Trebuchet MS"/>
                <a:cs typeface="Trebuchet MS"/>
              </a:rPr>
              <a:t>Omo</a:t>
            </a:r>
            <a:r>
              <a:rPr sz="4350" spc="-95" dirty="0">
                <a:latin typeface="Trebuchet MS"/>
                <a:cs typeface="Trebuchet MS"/>
              </a:rPr>
              <a:t> </a:t>
            </a:r>
            <a:r>
              <a:rPr sz="4350" spc="260" dirty="0">
                <a:latin typeface="Trebuchet MS"/>
                <a:cs typeface="Trebuchet MS"/>
              </a:rPr>
              <a:t>dėsnį?</a:t>
            </a:r>
            <a:endParaRPr sz="4350">
              <a:latin typeface="Trebuchet MS"/>
              <a:cs typeface="Trebuchet MS"/>
            </a:endParaRPr>
          </a:p>
          <a:p>
            <a:pPr marL="697230" lvl="1" indent="-685165">
              <a:lnSpc>
                <a:spcPts val="4800"/>
              </a:lnSpc>
              <a:buAutoNum type="alphaUcPeriod"/>
              <a:tabLst>
                <a:tab pos="697865" algn="l"/>
              </a:tabLst>
            </a:pPr>
            <a:r>
              <a:rPr sz="4350" spc="145" dirty="0">
                <a:latin typeface="Trebuchet MS"/>
                <a:cs typeface="Trebuchet MS"/>
              </a:rPr>
              <a:t>R=ρ×l/S</a:t>
            </a:r>
            <a:endParaRPr sz="4350">
              <a:latin typeface="Trebuchet MS"/>
              <a:cs typeface="Trebuchet MS"/>
            </a:endParaRPr>
          </a:p>
          <a:p>
            <a:pPr marL="683260" lvl="1" indent="-671195">
              <a:lnSpc>
                <a:spcPts val="4800"/>
              </a:lnSpc>
              <a:buAutoNum type="alphaUcPeriod"/>
              <a:tabLst>
                <a:tab pos="683895" algn="l"/>
              </a:tabLst>
            </a:pPr>
            <a:r>
              <a:rPr sz="4350" spc="80" dirty="0">
                <a:latin typeface="Trebuchet MS"/>
                <a:cs typeface="Trebuchet MS"/>
              </a:rPr>
              <a:t>I=U/R</a:t>
            </a:r>
            <a:endParaRPr sz="4350">
              <a:latin typeface="Trebuchet MS"/>
              <a:cs typeface="Trebuchet MS"/>
            </a:endParaRPr>
          </a:p>
          <a:p>
            <a:pPr marL="725805" lvl="1" indent="-713740">
              <a:lnSpc>
                <a:spcPts val="4800"/>
              </a:lnSpc>
              <a:buAutoNum type="alphaUcPeriod"/>
              <a:tabLst>
                <a:tab pos="726440" algn="l"/>
              </a:tabLst>
            </a:pPr>
            <a:r>
              <a:rPr sz="4350" spc="-35" dirty="0">
                <a:latin typeface="Trebuchet MS"/>
                <a:cs typeface="Trebuchet MS"/>
              </a:rPr>
              <a:t>I=q/t</a:t>
            </a:r>
            <a:endParaRPr sz="4350">
              <a:latin typeface="Trebuchet MS"/>
              <a:cs typeface="Trebuchet MS"/>
            </a:endParaRPr>
          </a:p>
          <a:p>
            <a:pPr marL="721360" lvl="1" indent="-709295">
              <a:lnSpc>
                <a:spcPts val="5010"/>
              </a:lnSpc>
              <a:buAutoNum type="alphaUcPeriod"/>
              <a:tabLst>
                <a:tab pos="721995" algn="l"/>
              </a:tabLst>
            </a:pPr>
            <a:r>
              <a:rPr sz="4350" spc="160" dirty="0">
                <a:latin typeface="Trebuchet MS"/>
                <a:cs typeface="Trebuchet MS"/>
              </a:rPr>
              <a:t>Nei</a:t>
            </a:r>
            <a:r>
              <a:rPr sz="4350" spc="-135" dirty="0">
                <a:latin typeface="Trebuchet MS"/>
                <a:cs typeface="Trebuchet MS"/>
              </a:rPr>
              <a:t> </a:t>
            </a:r>
            <a:r>
              <a:rPr sz="4350" spc="125" dirty="0">
                <a:latin typeface="Trebuchet MS"/>
                <a:cs typeface="Trebuchet MS"/>
              </a:rPr>
              <a:t>viena</a:t>
            </a:r>
            <a:endParaRPr sz="4350">
              <a:latin typeface="Trebuchet MS"/>
              <a:cs typeface="Trebuchet M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13856" y="1034414"/>
            <a:ext cx="16917035" cy="7728584"/>
            <a:chOff x="113856" y="1034414"/>
            <a:chExt cx="16917035" cy="7728584"/>
          </a:xfrm>
        </p:grpSpPr>
        <p:sp>
          <p:nvSpPr>
            <p:cNvPr id="3" name="object 3"/>
            <p:cNvSpPr/>
            <p:nvPr/>
          </p:nvSpPr>
          <p:spPr>
            <a:xfrm>
              <a:off x="1028699" y="1523999"/>
              <a:ext cx="16002000" cy="7239000"/>
            </a:xfrm>
            <a:custGeom>
              <a:avLst/>
              <a:gdLst/>
              <a:ahLst/>
              <a:cxnLst/>
              <a:rect l="l" t="t" r="r" b="b"/>
              <a:pathLst>
                <a:path w="16002000" h="7239000">
                  <a:moveTo>
                    <a:pt x="15763875" y="7238999"/>
                  </a:moveTo>
                  <a:lnTo>
                    <a:pt x="238125" y="7238999"/>
                  </a:lnTo>
                  <a:lnTo>
                    <a:pt x="191452" y="7234381"/>
                  </a:lnTo>
                  <a:lnTo>
                    <a:pt x="146998" y="7220873"/>
                  </a:lnTo>
                  <a:lnTo>
                    <a:pt x="106013" y="7198991"/>
                  </a:lnTo>
                  <a:lnTo>
                    <a:pt x="69745" y="7169254"/>
                  </a:lnTo>
                  <a:lnTo>
                    <a:pt x="40007" y="7132986"/>
                  </a:lnTo>
                  <a:lnTo>
                    <a:pt x="18126" y="7092001"/>
                  </a:lnTo>
                  <a:lnTo>
                    <a:pt x="4617" y="7047547"/>
                  </a:lnTo>
                  <a:lnTo>
                    <a:pt x="0" y="7000874"/>
                  </a:lnTo>
                  <a:lnTo>
                    <a:pt x="0" y="238124"/>
                  </a:lnTo>
                  <a:lnTo>
                    <a:pt x="4617" y="191451"/>
                  </a:lnTo>
                  <a:lnTo>
                    <a:pt x="18126" y="146997"/>
                  </a:lnTo>
                  <a:lnTo>
                    <a:pt x="40007" y="106012"/>
                  </a:lnTo>
                  <a:lnTo>
                    <a:pt x="69745" y="69744"/>
                  </a:lnTo>
                  <a:lnTo>
                    <a:pt x="106013" y="40007"/>
                  </a:lnTo>
                  <a:lnTo>
                    <a:pt x="146998" y="18125"/>
                  </a:lnTo>
                  <a:lnTo>
                    <a:pt x="191452" y="4617"/>
                  </a:lnTo>
                  <a:lnTo>
                    <a:pt x="238119" y="0"/>
                  </a:lnTo>
                  <a:lnTo>
                    <a:pt x="15763880" y="0"/>
                  </a:lnTo>
                  <a:lnTo>
                    <a:pt x="15810548" y="4617"/>
                  </a:lnTo>
                  <a:lnTo>
                    <a:pt x="15855001" y="18125"/>
                  </a:lnTo>
                  <a:lnTo>
                    <a:pt x="15895987" y="40007"/>
                  </a:lnTo>
                  <a:lnTo>
                    <a:pt x="15932255" y="69744"/>
                  </a:lnTo>
                  <a:lnTo>
                    <a:pt x="15961992" y="106012"/>
                  </a:lnTo>
                  <a:lnTo>
                    <a:pt x="15983874" y="146997"/>
                  </a:lnTo>
                  <a:lnTo>
                    <a:pt x="15997382" y="191451"/>
                  </a:lnTo>
                  <a:lnTo>
                    <a:pt x="16002000" y="238124"/>
                  </a:lnTo>
                  <a:lnTo>
                    <a:pt x="16002000" y="7000874"/>
                  </a:lnTo>
                  <a:lnTo>
                    <a:pt x="15997382" y="7047547"/>
                  </a:lnTo>
                  <a:lnTo>
                    <a:pt x="15983874" y="7092001"/>
                  </a:lnTo>
                  <a:lnTo>
                    <a:pt x="15961992" y="7132986"/>
                  </a:lnTo>
                  <a:lnTo>
                    <a:pt x="15932255" y="7169254"/>
                  </a:lnTo>
                  <a:lnTo>
                    <a:pt x="15895987" y="7198991"/>
                  </a:lnTo>
                  <a:lnTo>
                    <a:pt x="15855001" y="7220873"/>
                  </a:lnTo>
                  <a:lnTo>
                    <a:pt x="15810548" y="7234381"/>
                  </a:lnTo>
                  <a:lnTo>
                    <a:pt x="15763875" y="7238999"/>
                  </a:lnTo>
                  <a:close/>
                </a:path>
              </a:pathLst>
            </a:custGeom>
            <a:solidFill>
              <a:srgbClr val="FFFFFF"/>
            </a:solidFill>
          </p:spPr>
          <p:txBody>
            <a:bodyPr wrap="square" lIns="0" tIns="0" rIns="0" bIns="0" rtlCol="0"/>
            <a:lstStyle/>
            <a:p>
              <a:endParaRPr/>
            </a:p>
          </p:txBody>
        </p:sp>
        <p:sp>
          <p:nvSpPr>
            <p:cNvPr id="4" name="object 4"/>
            <p:cNvSpPr/>
            <p:nvPr/>
          </p:nvSpPr>
          <p:spPr>
            <a:xfrm>
              <a:off x="113856" y="1034414"/>
              <a:ext cx="3963670" cy="1360170"/>
            </a:xfrm>
            <a:custGeom>
              <a:avLst/>
              <a:gdLst/>
              <a:ahLst/>
              <a:cxnLst/>
              <a:rect l="l" t="t" r="r" b="b"/>
              <a:pathLst>
                <a:path w="3963670" h="1360170">
                  <a:moveTo>
                    <a:pt x="3725162" y="1360169"/>
                  </a:moveTo>
                  <a:lnTo>
                    <a:pt x="238124" y="1360169"/>
                  </a:lnTo>
                  <a:lnTo>
                    <a:pt x="191452" y="1355552"/>
                  </a:lnTo>
                  <a:lnTo>
                    <a:pt x="146998" y="1342043"/>
                  </a:lnTo>
                  <a:lnTo>
                    <a:pt x="106013" y="1320162"/>
                  </a:lnTo>
                  <a:lnTo>
                    <a:pt x="69745" y="1290425"/>
                  </a:lnTo>
                  <a:lnTo>
                    <a:pt x="40007" y="1254156"/>
                  </a:lnTo>
                  <a:lnTo>
                    <a:pt x="18126" y="1213171"/>
                  </a:lnTo>
                  <a:lnTo>
                    <a:pt x="4617" y="1168717"/>
                  </a:lnTo>
                  <a:lnTo>
                    <a:pt x="0" y="1122045"/>
                  </a:lnTo>
                  <a:lnTo>
                    <a:pt x="0" y="238124"/>
                  </a:lnTo>
                  <a:lnTo>
                    <a:pt x="4617" y="191452"/>
                  </a:lnTo>
                  <a:lnTo>
                    <a:pt x="18126" y="146998"/>
                  </a:lnTo>
                  <a:lnTo>
                    <a:pt x="40007" y="106013"/>
                  </a:lnTo>
                  <a:lnTo>
                    <a:pt x="69745" y="69745"/>
                  </a:lnTo>
                  <a:lnTo>
                    <a:pt x="106013" y="40007"/>
                  </a:lnTo>
                  <a:lnTo>
                    <a:pt x="146998" y="18126"/>
                  </a:lnTo>
                  <a:lnTo>
                    <a:pt x="191452" y="4617"/>
                  </a:lnTo>
                  <a:lnTo>
                    <a:pt x="238124" y="0"/>
                  </a:lnTo>
                  <a:lnTo>
                    <a:pt x="3725162" y="0"/>
                  </a:lnTo>
                  <a:lnTo>
                    <a:pt x="3771835" y="4617"/>
                  </a:lnTo>
                  <a:lnTo>
                    <a:pt x="3816288" y="18126"/>
                  </a:lnTo>
                  <a:lnTo>
                    <a:pt x="3857274" y="40007"/>
                  </a:lnTo>
                  <a:lnTo>
                    <a:pt x="3893542" y="69745"/>
                  </a:lnTo>
                  <a:lnTo>
                    <a:pt x="3923279" y="106013"/>
                  </a:lnTo>
                  <a:lnTo>
                    <a:pt x="3945161" y="146998"/>
                  </a:lnTo>
                  <a:lnTo>
                    <a:pt x="3958669" y="191452"/>
                  </a:lnTo>
                  <a:lnTo>
                    <a:pt x="3963287" y="238124"/>
                  </a:lnTo>
                  <a:lnTo>
                    <a:pt x="3963287" y="1122045"/>
                  </a:lnTo>
                  <a:lnTo>
                    <a:pt x="3958669" y="1168717"/>
                  </a:lnTo>
                  <a:lnTo>
                    <a:pt x="3945161" y="1213171"/>
                  </a:lnTo>
                  <a:lnTo>
                    <a:pt x="3923279" y="1254156"/>
                  </a:lnTo>
                  <a:lnTo>
                    <a:pt x="3893542" y="1290425"/>
                  </a:lnTo>
                  <a:lnTo>
                    <a:pt x="3857274" y="1320162"/>
                  </a:lnTo>
                  <a:lnTo>
                    <a:pt x="3816288" y="1342043"/>
                  </a:lnTo>
                  <a:lnTo>
                    <a:pt x="3771835" y="1355552"/>
                  </a:lnTo>
                  <a:lnTo>
                    <a:pt x="3725162" y="1360169"/>
                  </a:lnTo>
                  <a:close/>
                </a:path>
              </a:pathLst>
            </a:custGeom>
            <a:solidFill>
              <a:srgbClr val="F1C748"/>
            </a:solidFill>
          </p:spPr>
          <p:txBody>
            <a:bodyPr wrap="square" lIns="0" tIns="0" rIns="0" bIns="0" rtlCol="0"/>
            <a:lstStyle/>
            <a:p>
              <a:endParaRPr/>
            </a:p>
          </p:txBody>
        </p:sp>
      </p:grpSp>
      <p:sp>
        <p:nvSpPr>
          <p:cNvPr id="5" name="object 5"/>
          <p:cNvSpPr txBox="1">
            <a:spLocks noGrp="1"/>
          </p:cNvSpPr>
          <p:nvPr>
            <p:ph type="title"/>
          </p:nvPr>
        </p:nvSpPr>
        <p:spPr>
          <a:xfrm>
            <a:off x="1037285" y="1224978"/>
            <a:ext cx="2116455" cy="787400"/>
          </a:xfrm>
          <a:prstGeom prst="rect">
            <a:avLst/>
          </a:prstGeom>
        </p:spPr>
        <p:txBody>
          <a:bodyPr vert="horz" wrap="square" lIns="0" tIns="12700" rIns="0" bIns="0" rtlCol="0">
            <a:spAutoFit/>
          </a:bodyPr>
          <a:lstStyle/>
          <a:p>
            <a:pPr marL="12700">
              <a:lnSpc>
                <a:spcPct val="100000"/>
              </a:lnSpc>
              <a:spcBef>
                <a:spcPts val="100"/>
              </a:spcBef>
            </a:pPr>
            <a:r>
              <a:rPr sz="5000" spc="95" dirty="0"/>
              <a:t>Testas</a:t>
            </a:r>
            <a:endParaRPr sz="5000"/>
          </a:p>
        </p:txBody>
      </p:sp>
      <p:sp>
        <p:nvSpPr>
          <p:cNvPr id="6" name="object 6"/>
          <p:cNvSpPr txBox="1"/>
          <p:nvPr/>
        </p:nvSpPr>
        <p:spPr>
          <a:xfrm>
            <a:off x="2376527" y="3236848"/>
            <a:ext cx="12856845" cy="3740785"/>
          </a:xfrm>
          <a:prstGeom prst="rect">
            <a:avLst/>
          </a:prstGeom>
        </p:spPr>
        <p:txBody>
          <a:bodyPr vert="horz" wrap="square" lIns="0" tIns="80645" rIns="0" bIns="0" rtlCol="0">
            <a:spAutoFit/>
          </a:bodyPr>
          <a:lstStyle/>
          <a:p>
            <a:pPr marL="12700" marR="5080" indent="312420">
              <a:lnSpc>
                <a:spcPts val="4800"/>
              </a:lnSpc>
              <a:spcBef>
                <a:spcPts val="635"/>
              </a:spcBef>
              <a:buAutoNum type="arabicPeriod" startAt="9"/>
              <a:tabLst>
                <a:tab pos="981075" algn="l"/>
              </a:tabLst>
            </a:pPr>
            <a:r>
              <a:rPr sz="4350" spc="425" dirty="0">
                <a:latin typeface="Trebuchet MS"/>
                <a:cs typeface="Trebuchet MS"/>
              </a:rPr>
              <a:t>80Ω</a:t>
            </a:r>
            <a:r>
              <a:rPr sz="4350" spc="-80" dirty="0">
                <a:latin typeface="Trebuchet MS"/>
                <a:cs typeface="Trebuchet MS"/>
              </a:rPr>
              <a:t> </a:t>
            </a:r>
            <a:r>
              <a:rPr sz="4350" spc="254" dirty="0">
                <a:latin typeface="Trebuchet MS"/>
                <a:cs typeface="Trebuchet MS"/>
              </a:rPr>
              <a:t>varžos</a:t>
            </a:r>
            <a:r>
              <a:rPr sz="4350" spc="-75" dirty="0">
                <a:latin typeface="Trebuchet MS"/>
                <a:cs typeface="Trebuchet MS"/>
              </a:rPr>
              <a:t> </a:t>
            </a:r>
            <a:r>
              <a:rPr sz="4350" spc="25" dirty="0">
                <a:latin typeface="Trebuchet MS"/>
                <a:cs typeface="Trebuchet MS"/>
              </a:rPr>
              <a:t>elektrinė</a:t>
            </a:r>
            <a:r>
              <a:rPr sz="4350" spc="-75" dirty="0">
                <a:latin typeface="Trebuchet MS"/>
                <a:cs typeface="Trebuchet MS"/>
              </a:rPr>
              <a:t> </a:t>
            </a:r>
            <a:r>
              <a:rPr sz="4350" spc="30" dirty="0">
                <a:latin typeface="Trebuchet MS"/>
                <a:cs typeface="Trebuchet MS"/>
              </a:rPr>
              <a:t>plytelė</a:t>
            </a:r>
            <a:r>
              <a:rPr sz="4350" spc="-75" dirty="0">
                <a:latin typeface="Trebuchet MS"/>
                <a:cs typeface="Trebuchet MS"/>
              </a:rPr>
              <a:t> </a:t>
            </a:r>
            <a:r>
              <a:rPr sz="4350" spc="10" dirty="0">
                <a:latin typeface="Trebuchet MS"/>
                <a:cs typeface="Trebuchet MS"/>
              </a:rPr>
              <a:t>įjungta</a:t>
            </a:r>
            <a:r>
              <a:rPr sz="4350" spc="-75" dirty="0">
                <a:latin typeface="Trebuchet MS"/>
                <a:cs typeface="Trebuchet MS"/>
              </a:rPr>
              <a:t> </a:t>
            </a:r>
            <a:r>
              <a:rPr sz="4350" spc="-200" dirty="0">
                <a:latin typeface="Trebuchet MS"/>
                <a:cs typeface="Trebuchet MS"/>
              </a:rPr>
              <a:t>į</a:t>
            </a:r>
            <a:r>
              <a:rPr sz="4350" spc="-75" dirty="0">
                <a:latin typeface="Trebuchet MS"/>
                <a:cs typeface="Trebuchet MS"/>
              </a:rPr>
              <a:t> </a:t>
            </a:r>
            <a:r>
              <a:rPr sz="4350" spc="110" dirty="0">
                <a:latin typeface="Trebuchet MS"/>
                <a:cs typeface="Trebuchet MS"/>
              </a:rPr>
              <a:t>elektros </a:t>
            </a:r>
            <a:r>
              <a:rPr sz="4350" spc="-1295" dirty="0">
                <a:latin typeface="Trebuchet MS"/>
                <a:cs typeface="Trebuchet MS"/>
              </a:rPr>
              <a:t> </a:t>
            </a:r>
            <a:r>
              <a:rPr sz="4350" spc="-15" dirty="0">
                <a:latin typeface="Trebuchet MS"/>
                <a:cs typeface="Trebuchet MS"/>
              </a:rPr>
              <a:t>lizdą.</a:t>
            </a:r>
            <a:r>
              <a:rPr sz="4350" spc="-90" dirty="0">
                <a:latin typeface="Trebuchet MS"/>
                <a:cs typeface="Trebuchet MS"/>
              </a:rPr>
              <a:t> </a:t>
            </a:r>
            <a:r>
              <a:rPr sz="4350" spc="170" dirty="0">
                <a:latin typeface="Trebuchet MS"/>
                <a:cs typeface="Trebuchet MS"/>
              </a:rPr>
              <a:t>Kokio</a:t>
            </a:r>
            <a:r>
              <a:rPr sz="4350" spc="-85" dirty="0">
                <a:latin typeface="Trebuchet MS"/>
                <a:cs typeface="Trebuchet MS"/>
              </a:rPr>
              <a:t> </a:t>
            </a:r>
            <a:r>
              <a:rPr sz="4350" spc="65" dirty="0">
                <a:latin typeface="Trebuchet MS"/>
                <a:cs typeface="Trebuchet MS"/>
              </a:rPr>
              <a:t>stiprio</a:t>
            </a:r>
            <a:r>
              <a:rPr sz="4350" spc="-90" dirty="0">
                <a:latin typeface="Trebuchet MS"/>
                <a:cs typeface="Trebuchet MS"/>
              </a:rPr>
              <a:t> </a:t>
            </a:r>
            <a:r>
              <a:rPr sz="4350" spc="250" dirty="0">
                <a:latin typeface="Trebuchet MS"/>
                <a:cs typeface="Trebuchet MS"/>
              </a:rPr>
              <a:t>srovė</a:t>
            </a:r>
            <a:r>
              <a:rPr sz="4350" spc="-85" dirty="0">
                <a:latin typeface="Trebuchet MS"/>
                <a:cs typeface="Trebuchet MS"/>
              </a:rPr>
              <a:t> </a:t>
            </a:r>
            <a:r>
              <a:rPr sz="4350" spc="95" dirty="0">
                <a:latin typeface="Trebuchet MS"/>
                <a:cs typeface="Trebuchet MS"/>
              </a:rPr>
              <a:t>teka</a:t>
            </a:r>
            <a:r>
              <a:rPr sz="4350" spc="-85" dirty="0">
                <a:latin typeface="Trebuchet MS"/>
                <a:cs typeface="Trebuchet MS"/>
              </a:rPr>
              <a:t> </a:t>
            </a:r>
            <a:r>
              <a:rPr sz="4350" spc="105" dirty="0">
                <a:latin typeface="Trebuchet MS"/>
                <a:cs typeface="Trebuchet MS"/>
              </a:rPr>
              <a:t>plytele?</a:t>
            </a:r>
            <a:endParaRPr sz="4350">
              <a:latin typeface="Trebuchet MS"/>
              <a:cs typeface="Trebuchet MS"/>
            </a:endParaRPr>
          </a:p>
          <a:p>
            <a:pPr marL="1009650" lvl="1" indent="-685165">
              <a:lnSpc>
                <a:spcPts val="4500"/>
              </a:lnSpc>
              <a:buAutoNum type="alphaUcPeriod"/>
              <a:tabLst>
                <a:tab pos="1010285" algn="l"/>
              </a:tabLst>
            </a:pPr>
            <a:r>
              <a:rPr sz="4350" spc="-350" dirty="0">
                <a:latin typeface="Trebuchet MS"/>
                <a:cs typeface="Trebuchet MS"/>
              </a:rPr>
              <a:t>1</a:t>
            </a:r>
            <a:r>
              <a:rPr sz="4350" spc="-85" dirty="0">
                <a:latin typeface="Trebuchet MS"/>
                <a:cs typeface="Trebuchet MS"/>
              </a:rPr>
              <a:t> </a:t>
            </a:r>
            <a:r>
              <a:rPr sz="4350" spc="390" dirty="0">
                <a:latin typeface="Trebuchet MS"/>
                <a:cs typeface="Trebuchet MS"/>
              </a:rPr>
              <a:t>A</a:t>
            </a:r>
            <a:endParaRPr sz="4350">
              <a:latin typeface="Trebuchet MS"/>
              <a:cs typeface="Trebuchet MS"/>
            </a:endParaRPr>
          </a:p>
          <a:p>
            <a:pPr marL="995680" lvl="1" indent="-671195">
              <a:lnSpc>
                <a:spcPts val="4800"/>
              </a:lnSpc>
              <a:buAutoNum type="alphaUcPeriod"/>
              <a:tabLst>
                <a:tab pos="996315" algn="l"/>
              </a:tabLst>
            </a:pPr>
            <a:r>
              <a:rPr sz="4350" spc="225" dirty="0">
                <a:latin typeface="Trebuchet MS"/>
                <a:cs typeface="Trebuchet MS"/>
              </a:rPr>
              <a:t>3,5Ω</a:t>
            </a:r>
            <a:endParaRPr sz="4350">
              <a:latin typeface="Trebuchet MS"/>
              <a:cs typeface="Trebuchet MS"/>
            </a:endParaRPr>
          </a:p>
          <a:p>
            <a:pPr marL="325120">
              <a:lnSpc>
                <a:spcPts val="4800"/>
              </a:lnSpc>
            </a:pPr>
            <a:r>
              <a:rPr sz="4350" spc="90" dirty="0">
                <a:latin typeface="Trebuchet MS"/>
                <a:cs typeface="Trebuchet MS"/>
              </a:rPr>
              <a:t>C.</a:t>
            </a:r>
            <a:r>
              <a:rPr sz="4350" spc="-125" dirty="0">
                <a:latin typeface="Trebuchet MS"/>
                <a:cs typeface="Trebuchet MS"/>
              </a:rPr>
              <a:t> </a:t>
            </a:r>
            <a:r>
              <a:rPr sz="4350" spc="195" dirty="0">
                <a:latin typeface="Trebuchet MS"/>
                <a:cs typeface="Trebuchet MS"/>
              </a:rPr>
              <a:t>2,75Ω</a:t>
            </a:r>
            <a:endParaRPr sz="4350">
              <a:latin typeface="Trebuchet MS"/>
              <a:cs typeface="Trebuchet MS"/>
            </a:endParaRPr>
          </a:p>
          <a:p>
            <a:pPr marL="325120">
              <a:lnSpc>
                <a:spcPts val="5010"/>
              </a:lnSpc>
            </a:pPr>
            <a:r>
              <a:rPr sz="4350" spc="40" dirty="0">
                <a:latin typeface="Trebuchet MS"/>
                <a:cs typeface="Trebuchet MS"/>
              </a:rPr>
              <a:t>D.</a:t>
            </a:r>
            <a:r>
              <a:rPr sz="4350" spc="-125" dirty="0">
                <a:latin typeface="Trebuchet MS"/>
                <a:cs typeface="Trebuchet MS"/>
              </a:rPr>
              <a:t> </a:t>
            </a:r>
            <a:r>
              <a:rPr sz="4350" spc="114" dirty="0">
                <a:latin typeface="Trebuchet MS"/>
                <a:cs typeface="Trebuchet MS"/>
              </a:rPr>
              <a:t>1,45Ω</a:t>
            </a:r>
            <a:endParaRPr sz="4350">
              <a:latin typeface="Trebuchet MS"/>
              <a:cs typeface="Trebuchet MS"/>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13856" y="1034414"/>
            <a:ext cx="16917035" cy="7728584"/>
            <a:chOff x="113856" y="1034414"/>
            <a:chExt cx="16917035" cy="7728584"/>
          </a:xfrm>
        </p:grpSpPr>
        <p:sp>
          <p:nvSpPr>
            <p:cNvPr id="3" name="object 3"/>
            <p:cNvSpPr/>
            <p:nvPr/>
          </p:nvSpPr>
          <p:spPr>
            <a:xfrm>
              <a:off x="1028699" y="1523999"/>
              <a:ext cx="16002000" cy="7239000"/>
            </a:xfrm>
            <a:custGeom>
              <a:avLst/>
              <a:gdLst/>
              <a:ahLst/>
              <a:cxnLst/>
              <a:rect l="l" t="t" r="r" b="b"/>
              <a:pathLst>
                <a:path w="16002000" h="7239000">
                  <a:moveTo>
                    <a:pt x="15763875" y="7238999"/>
                  </a:moveTo>
                  <a:lnTo>
                    <a:pt x="238125" y="7238999"/>
                  </a:lnTo>
                  <a:lnTo>
                    <a:pt x="191452" y="7234381"/>
                  </a:lnTo>
                  <a:lnTo>
                    <a:pt x="146998" y="7220873"/>
                  </a:lnTo>
                  <a:lnTo>
                    <a:pt x="106013" y="7198991"/>
                  </a:lnTo>
                  <a:lnTo>
                    <a:pt x="69745" y="7169254"/>
                  </a:lnTo>
                  <a:lnTo>
                    <a:pt x="40007" y="7132986"/>
                  </a:lnTo>
                  <a:lnTo>
                    <a:pt x="18126" y="7092001"/>
                  </a:lnTo>
                  <a:lnTo>
                    <a:pt x="4617" y="7047547"/>
                  </a:lnTo>
                  <a:lnTo>
                    <a:pt x="0" y="7000874"/>
                  </a:lnTo>
                  <a:lnTo>
                    <a:pt x="0" y="238124"/>
                  </a:lnTo>
                  <a:lnTo>
                    <a:pt x="4617" y="191451"/>
                  </a:lnTo>
                  <a:lnTo>
                    <a:pt x="18126" y="146997"/>
                  </a:lnTo>
                  <a:lnTo>
                    <a:pt x="40007" y="106012"/>
                  </a:lnTo>
                  <a:lnTo>
                    <a:pt x="69745" y="69744"/>
                  </a:lnTo>
                  <a:lnTo>
                    <a:pt x="106013" y="40007"/>
                  </a:lnTo>
                  <a:lnTo>
                    <a:pt x="146998" y="18125"/>
                  </a:lnTo>
                  <a:lnTo>
                    <a:pt x="191452" y="4617"/>
                  </a:lnTo>
                  <a:lnTo>
                    <a:pt x="238119" y="0"/>
                  </a:lnTo>
                  <a:lnTo>
                    <a:pt x="15763880" y="0"/>
                  </a:lnTo>
                  <a:lnTo>
                    <a:pt x="15810548" y="4617"/>
                  </a:lnTo>
                  <a:lnTo>
                    <a:pt x="15855001" y="18125"/>
                  </a:lnTo>
                  <a:lnTo>
                    <a:pt x="15895987" y="40007"/>
                  </a:lnTo>
                  <a:lnTo>
                    <a:pt x="15932255" y="69744"/>
                  </a:lnTo>
                  <a:lnTo>
                    <a:pt x="15961992" y="106012"/>
                  </a:lnTo>
                  <a:lnTo>
                    <a:pt x="15983874" y="146997"/>
                  </a:lnTo>
                  <a:lnTo>
                    <a:pt x="15997382" y="191451"/>
                  </a:lnTo>
                  <a:lnTo>
                    <a:pt x="16002000" y="238124"/>
                  </a:lnTo>
                  <a:lnTo>
                    <a:pt x="16002000" y="7000874"/>
                  </a:lnTo>
                  <a:lnTo>
                    <a:pt x="15997382" y="7047547"/>
                  </a:lnTo>
                  <a:lnTo>
                    <a:pt x="15983874" y="7092001"/>
                  </a:lnTo>
                  <a:lnTo>
                    <a:pt x="15961992" y="7132986"/>
                  </a:lnTo>
                  <a:lnTo>
                    <a:pt x="15932255" y="7169254"/>
                  </a:lnTo>
                  <a:lnTo>
                    <a:pt x="15895987" y="7198991"/>
                  </a:lnTo>
                  <a:lnTo>
                    <a:pt x="15855001" y="7220873"/>
                  </a:lnTo>
                  <a:lnTo>
                    <a:pt x="15810548" y="7234381"/>
                  </a:lnTo>
                  <a:lnTo>
                    <a:pt x="15763875" y="7238999"/>
                  </a:lnTo>
                  <a:close/>
                </a:path>
              </a:pathLst>
            </a:custGeom>
            <a:solidFill>
              <a:srgbClr val="FFFFFF"/>
            </a:solidFill>
          </p:spPr>
          <p:txBody>
            <a:bodyPr wrap="square" lIns="0" tIns="0" rIns="0" bIns="0" rtlCol="0"/>
            <a:lstStyle/>
            <a:p>
              <a:endParaRPr/>
            </a:p>
          </p:txBody>
        </p:sp>
        <p:sp>
          <p:nvSpPr>
            <p:cNvPr id="4" name="object 4"/>
            <p:cNvSpPr/>
            <p:nvPr/>
          </p:nvSpPr>
          <p:spPr>
            <a:xfrm>
              <a:off x="113856" y="1034414"/>
              <a:ext cx="3963670" cy="1360170"/>
            </a:xfrm>
            <a:custGeom>
              <a:avLst/>
              <a:gdLst/>
              <a:ahLst/>
              <a:cxnLst/>
              <a:rect l="l" t="t" r="r" b="b"/>
              <a:pathLst>
                <a:path w="3963670" h="1360170">
                  <a:moveTo>
                    <a:pt x="3725162" y="1360169"/>
                  </a:moveTo>
                  <a:lnTo>
                    <a:pt x="238124" y="1360169"/>
                  </a:lnTo>
                  <a:lnTo>
                    <a:pt x="191452" y="1355552"/>
                  </a:lnTo>
                  <a:lnTo>
                    <a:pt x="146998" y="1342043"/>
                  </a:lnTo>
                  <a:lnTo>
                    <a:pt x="106013" y="1320162"/>
                  </a:lnTo>
                  <a:lnTo>
                    <a:pt x="69745" y="1290425"/>
                  </a:lnTo>
                  <a:lnTo>
                    <a:pt x="40007" y="1254156"/>
                  </a:lnTo>
                  <a:lnTo>
                    <a:pt x="18126" y="1213171"/>
                  </a:lnTo>
                  <a:lnTo>
                    <a:pt x="4617" y="1168717"/>
                  </a:lnTo>
                  <a:lnTo>
                    <a:pt x="0" y="1122045"/>
                  </a:lnTo>
                  <a:lnTo>
                    <a:pt x="0" y="238124"/>
                  </a:lnTo>
                  <a:lnTo>
                    <a:pt x="4617" y="191452"/>
                  </a:lnTo>
                  <a:lnTo>
                    <a:pt x="18126" y="146998"/>
                  </a:lnTo>
                  <a:lnTo>
                    <a:pt x="40007" y="106013"/>
                  </a:lnTo>
                  <a:lnTo>
                    <a:pt x="69745" y="69745"/>
                  </a:lnTo>
                  <a:lnTo>
                    <a:pt x="106013" y="40007"/>
                  </a:lnTo>
                  <a:lnTo>
                    <a:pt x="146998" y="18126"/>
                  </a:lnTo>
                  <a:lnTo>
                    <a:pt x="191452" y="4617"/>
                  </a:lnTo>
                  <a:lnTo>
                    <a:pt x="238124" y="0"/>
                  </a:lnTo>
                  <a:lnTo>
                    <a:pt x="3725162" y="0"/>
                  </a:lnTo>
                  <a:lnTo>
                    <a:pt x="3771835" y="4617"/>
                  </a:lnTo>
                  <a:lnTo>
                    <a:pt x="3816288" y="18126"/>
                  </a:lnTo>
                  <a:lnTo>
                    <a:pt x="3857274" y="40007"/>
                  </a:lnTo>
                  <a:lnTo>
                    <a:pt x="3893542" y="69745"/>
                  </a:lnTo>
                  <a:lnTo>
                    <a:pt x="3923279" y="106013"/>
                  </a:lnTo>
                  <a:lnTo>
                    <a:pt x="3945161" y="146998"/>
                  </a:lnTo>
                  <a:lnTo>
                    <a:pt x="3958669" y="191452"/>
                  </a:lnTo>
                  <a:lnTo>
                    <a:pt x="3963287" y="238124"/>
                  </a:lnTo>
                  <a:lnTo>
                    <a:pt x="3963287" y="1122045"/>
                  </a:lnTo>
                  <a:lnTo>
                    <a:pt x="3958669" y="1168717"/>
                  </a:lnTo>
                  <a:lnTo>
                    <a:pt x="3945161" y="1213171"/>
                  </a:lnTo>
                  <a:lnTo>
                    <a:pt x="3923279" y="1254156"/>
                  </a:lnTo>
                  <a:lnTo>
                    <a:pt x="3893542" y="1290425"/>
                  </a:lnTo>
                  <a:lnTo>
                    <a:pt x="3857274" y="1320162"/>
                  </a:lnTo>
                  <a:lnTo>
                    <a:pt x="3816288" y="1342043"/>
                  </a:lnTo>
                  <a:lnTo>
                    <a:pt x="3771835" y="1355552"/>
                  </a:lnTo>
                  <a:lnTo>
                    <a:pt x="3725162" y="1360169"/>
                  </a:lnTo>
                  <a:close/>
                </a:path>
              </a:pathLst>
            </a:custGeom>
            <a:solidFill>
              <a:srgbClr val="F1C748"/>
            </a:solidFill>
          </p:spPr>
          <p:txBody>
            <a:bodyPr wrap="square" lIns="0" tIns="0" rIns="0" bIns="0" rtlCol="0"/>
            <a:lstStyle/>
            <a:p>
              <a:endParaRPr/>
            </a:p>
          </p:txBody>
        </p:sp>
      </p:grpSp>
      <p:sp>
        <p:nvSpPr>
          <p:cNvPr id="5" name="object 5"/>
          <p:cNvSpPr txBox="1">
            <a:spLocks noGrp="1"/>
          </p:cNvSpPr>
          <p:nvPr>
            <p:ph type="title"/>
          </p:nvPr>
        </p:nvSpPr>
        <p:spPr>
          <a:xfrm>
            <a:off x="1037285" y="1224978"/>
            <a:ext cx="2116455" cy="787400"/>
          </a:xfrm>
          <a:prstGeom prst="rect">
            <a:avLst/>
          </a:prstGeom>
        </p:spPr>
        <p:txBody>
          <a:bodyPr vert="horz" wrap="square" lIns="0" tIns="12700" rIns="0" bIns="0" rtlCol="0">
            <a:spAutoFit/>
          </a:bodyPr>
          <a:lstStyle/>
          <a:p>
            <a:pPr marL="12700">
              <a:lnSpc>
                <a:spcPct val="100000"/>
              </a:lnSpc>
              <a:spcBef>
                <a:spcPts val="100"/>
              </a:spcBef>
            </a:pPr>
            <a:r>
              <a:rPr sz="5000" spc="95" dirty="0"/>
              <a:t>Testas</a:t>
            </a:r>
            <a:endParaRPr sz="5000"/>
          </a:p>
        </p:txBody>
      </p:sp>
      <p:sp>
        <p:nvSpPr>
          <p:cNvPr id="6" name="object 6"/>
          <p:cNvSpPr txBox="1"/>
          <p:nvPr/>
        </p:nvSpPr>
        <p:spPr>
          <a:xfrm>
            <a:off x="2376527" y="3236848"/>
            <a:ext cx="12449175" cy="4350385"/>
          </a:xfrm>
          <a:prstGeom prst="rect">
            <a:avLst/>
          </a:prstGeom>
        </p:spPr>
        <p:txBody>
          <a:bodyPr vert="horz" wrap="square" lIns="0" tIns="80645" rIns="0" bIns="0" rtlCol="0">
            <a:spAutoFit/>
          </a:bodyPr>
          <a:lstStyle/>
          <a:p>
            <a:pPr marL="12700" marR="5080" indent="312420" algn="just">
              <a:lnSpc>
                <a:spcPts val="4800"/>
              </a:lnSpc>
              <a:spcBef>
                <a:spcPts val="635"/>
              </a:spcBef>
            </a:pPr>
            <a:r>
              <a:rPr sz="4350" spc="-100" dirty="0">
                <a:latin typeface="Trebuchet MS"/>
                <a:cs typeface="Trebuchet MS"/>
              </a:rPr>
              <a:t>10.</a:t>
            </a:r>
            <a:r>
              <a:rPr sz="4350" spc="-80" dirty="0">
                <a:latin typeface="Trebuchet MS"/>
                <a:cs typeface="Trebuchet MS"/>
              </a:rPr>
              <a:t> </a:t>
            </a:r>
            <a:r>
              <a:rPr sz="4350" spc="360" dirty="0">
                <a:latin typeface="Trebuchet MS"/>
                <a:cs typeface="Trebuchet MS"/>
              </a:rPr>
              <a:t>70Ω</a:t>
            </a:r>
            <a:r>
              <a:rPr sz="4350" spc="-80" dirty="0">
                <a:latin typeface="Trebuchet MS"/>
                <a:cs typeface="Trebuchet MS"/>
              </a:rPr>
              <a:t> </a:t>
            </a:r>
            <a:r>
              <a:rPr sz="4350" spc="75" dirty="0">
                <a:latin typeface="Trebuchet MS"/>
                <a:cs typeface="Trebuchet MS"/>
              </a:rPr>
              <a:t>elektrinės</a:t>
            </a:r>
            <a:r>
              <a:rPr sz="4350" spc="-80" dirty="0">
                <a:latin typeface="Trebuchet MS"/>
                <a:cs typeface="Trebuchet MS"/>
              </a:rPr>
              <a:t> </a:t>
            </a:r>
            <a:r>
              <a:rPr sz="4350" spc="254" dirty="0">
                <a:latin typeface="Trebuchet MS"/>
                <a:cs typeface="Trebuchet MS"/>
              </a:rPr>
              <a:t>varžos</a:t>
            </a:r>
            <a:r>
              <a:rPr sz="4350" spc="-80" dirty="0">
                <a:latin typeface="Trebuchet MS"/>
                <a:cs typeface="Trebuchet MS"/>
              </a:rPr>
              <a:t> </a:t>
            </a:r>
            <a:r>
              <a:rPr sz="4350" spc="25" dirty="0">
                <a:latin typeface="Trebuchet MS"/>
                <a:cs typeface="Trebuchet MS"/>
              </a:rPr>
              <a:t>laidininku</a:t>
            </a:r>
            <a:r>
              <a:rPr sz="4350" spc="-80" dirty="0">
                <a:latin typeface="Trebuchet MS"/>
                <a:cs typeface="Trebuchet MS"/>
              </a:rPr>
              <a:t> </a:t>
            </a:r>
            <a:r>
              <a:rPr sz="4350" spc="130" dirty="0">
                <a:latin typeface="Trebuchet MS"/>
                <a:cs typeface="Trebuchet MS"/>
              </a:rPr>
              <a:t>per</a:t>
            </a:r>
            <a:r>
              <a:rPr sz="4350" spc="-75" dirty="0">
                <a:latin typeface="Trebuchet MS"/>
                <a:cs typeface="Trebuchet MS"/>
              </a:rPr>
              <a:t> </a:t>
            </a:r>
            <a:r>
              <a:rPr sz="4350" spc="-35" dirty="0">
                <a:latin typeface="Trebuchet MS"/>
                <a:cs typeface="Trebuchet MS"/>
              </a:rPr>
              <a:t>1,5min </a:t>
            </a:r>
            <a:r>
              <a:rPr sz="4350" spc="-1300" dirty="0">
                <a:latin typeface="Trebuchet MS"/>
                <a:cs typeface="Trebuchet MS"/>
              </a:rPr>
              <a:t> </a:t>
            </a:r>
            <a:r>
              <a:rPr sz="4350" spc="110" dirty="0">
                <a:latin typeface="Trebuchet MS"/>
                <a:cs typeface="Trebuchet MS"/>
              </a:rPr>
              <a:t>prateka</a:t>
            </a:r>
            <a:r>
              <a:rPr sz="4350" spc="-75" dirty="0">
                <a:latin typeface="Trebuchet MS"/>
                <a:cs typeface="Trebuchet MS"/>
              </a:rPr>
              <a:t> </a:t>
            </a:r>
            <a:r>
              <a:rPr sz="4350" spc="505" dirty="0">
                <a:latin typeface="Trebuchet MS"/>
                <a:cs typeface="Trebuchet MS"/>
              </a:rPr>
              <a:t>30C</a:t>
            </a:r>
            <a:r>
              <a:rPr sz="4350" spc="-75" dirty="0">
                <a:latin typeface="Trebuchet MS"/>
                <a:cs typeface="Trebuchet MS"/>
              </a:rPr>
              <a:t> </a:t>
            </a:r>
            <a:r>
              <a:rPr sz="4350" spc="110" dirty="0">
                <a:latin typeface="Trebuchet MS"/>
                <a:cs typeface="Trebuchet MS"/>
              </a:rPr>
              <a:t>elektros</a:t>
            </a:r>
            <a:r>
              <a:rPr sz="4350" spc="-75" dirty="0">
                <a:latin typeface="Trebuchet MS"/>
                <a:cs typeface="Trebuchet MS"/>
              </a:rPr>
              <a:t> </a:t>
            </a:r>
            <a:r>
              <a:rPr sz="4350" spc="75" dirty="0">
                <a:latin typeface="Trebuchet MS"/>
                <a:cs typeface="Trebuchet MS"/>
              </a:rPr>
              <a:t>krūvis.</a:t>
            </a:r>
            <a:r>
              <a:rPr sz="4350" spc="-75" dirty="0">
                <a:latin typeface="Trebuchet MS"/>
                <a:cs typeface="Trebuchet MS"/>
              </a:rPr>
              <a:t> </a:t>
            </a:r>
            <a:r>
              <a:rPr sz="4350" spc="125" dirty="0">
                <a:latin typeface="Trebuchet MS"/>
                <a:cs typeface="Trebuchet MS"/>
              </a:rPr>
              <a:t>Apskaičiuokite</a:t>
            </a:r>
            <a:r>
              <a:rPr sz="4350" spc="-75" dirty="0">
                <a:latin typeface="Trebuchet MS"/>
                <a:cs typeface="Trebuchet MS"/>
              </a:rPr>
              <a:t> </a:t>
            </a:r>
            <a:r>
              <a:rPr sz="4350" spc="195" dirty="0">
                <a:latin typeface="Trebuchet MS"/>
                <a:cs typeface="Trebuchet MS"/>
              </a:rPr>
              <a:t>šio </a:t>
            </a:r>
            <a:r>
              <a:rPr sz="4350" spc="-1300" dirty="0">
                <a:latin typeface="Trebuchet MS"/>
                <a:cs typeface="Trebuchet MS"/>
              </a:rPr>
              <a:t> </a:t>
            </a:r>
            <a:r>
              <a:rPr sz="4350" spc="40" dirty="0">
                <a:latin typeface="Trebuchet MS"/>
                <a:cs typeface="Trebuchet MS"/>
              </a:rPr>
              <a:t>laidininko</a:t>
            </a:r>
            <a:r>
              <a:rPr sz="4350" spc="-90" dirty="0">
                <a:latin typeface="Trebuchet MS"/>
                <a:cs typeface="Trebuchet MS"/>
              </a:rPr>
              <a:t> </a:t>
            </a:r>
            <a:r>
              <a:rPr sz="4350" spc="140" dirty="0">
                <a:latin typeface="Trebuchet MS"/>
                <a:cs typeface="Trebuchet MS"/>
              </a:rPr>
              <a:t>galų</a:t>
            </a:r>
            <a:r>
              <a:rPr sz="4350" spc="-85" dirty="0">
                <a:latin typeface="Trebuchet MS"/>
                <a:cs typeface="Trebuchet MS"/>
              </a:rPr>
              <a:t> </a:t>
            </a:r>
            <a:r>
              <a:rPr sz="4350" spc="150" dirty="0">
                <a:latin typeface="Trebuchet MS"/>
                <a:cs typeface="Trebuchet MS"/>
              </a:rPr>
              <a:t>įtampą?</a:t>
            </a:r>
            <a:endParaRPr sz="4350">
              <a:latin typeface="Trebuchet MS"/>
              <a:cs typeface="Trebuchet MS"/>
            </a:endParaRPr>
          </a:p>
          <a:p>
            <a:pPr marL="325120" algn="just">
              <a:lnSpc>
                <a:spcPts val="4500"/>
              </a:lnSpc>
            </a:pPr>
            <a:r>
              <a:rPr sz="4350" spc="-5" dirty="0">
                <a:latin typeface="Trebuchet MS"/>
                <a:cs typeface="Trebuchet MS"/>
              </a:rPr>
              <a:t>A.</a:t>
            </a:r>
            <a:r>
              <a:rPr sz="4350" spc="-125" dirty="0">
                <a:latin typeface="Trebuchet MS"/>
                <a:cs typeface="Trebuchet MS"/>
              </a:rPr>
              <a:t> </a:t>
            </a:r>
            <a:r>
              <a:rPr sz="4350" spc="80" dirty="0">
                <a:latin typeface="Trebuchet MS"/>
                <a:cs typeface="Trebuchet MS"/>
              </a:rPr>
              <a:t>12,5V</a:t>
            </a:r>
            <a:endParaRPr sz="4350">
              <a:latin typeface="Trebuchet MS"/>
              <a:cs typeface="Trebuchet MS"/>
            </a:endParaRPr>
          </a:p>
          <a:p>
            <a:pPr marL="995680" indent="-671195">
              <a:lnSpc>
                <a:spcPts val="4800"/>
              </a:lnSpc>
              <a:buAutoNum type="alphaUcPeriod" startAt="2"/>
              <a:tabLst>
                <a:tab pos="996315" algn="l"/>
              </a:tabLst>
            </a:pPr>
            <a:r>
              <a:rPr sz="4350" spc="420" dirty="0">
                <a:latin typeface="Trebuchet MS"/>
                <a:cs typeface="Trebuchet MS"/>
              </a:rPr>
              <a:t>32V</a:t>
            </a:r>
            <a:endParaRPr sz="4350">
              <a:latin typeface="Trebuchet MS"/>
              <a:cs typeface="Trebuchet MS"/>
            </a:endParaRPr>
          </a:p>
          <a:p>
            <a:pPr marL="1038225" indent="-713740">
              <a:lnSpc>
                <a:spcPts val="4800"/>
              </a:lnSpc>
              <a:buAutoNum type="alphaUcPeriod" startAt="2"/>
              <a:tabLst>
                <a:tab pos="1038860" algn="l"/>
              </a:tabLst>
            </a:pPr>
            <a:r>
              <a:rPr sz="4350" spc="455" dirty="0">
                <a:latin typeface="Trebuchet MS"/>
                <a:cs typeface="Trebuchet MS"/>
              </a:rPr>
              <a:t>46V</a:t>
            </a:r>
            <a:endParaRPr sz="4350">
              <a:latin typeface="Trebuchet MS"/>
              <a:cs typeface="Trebuchet MS"/>
            </a:endParaRPr>
          </a:p>
          <a:p>
            <a:pPr marL="1033780" indent="-709295">
              <a:lnSpc>
                <a:spcPts val="5010"/>
              </a:lnSpc>
              <a:buAutoNum type="alphaUcPeriod" startAt="2"/>
              <a:tabLst>
                <a:tab pos="1034415" algn="l"/>
              </a:tabLst>
            </a:pPr>
            <a:r>
              <a:rPr sz="4350" spc="390" dirty="0">
                <a:latin typeface="Trebuchet MS"/>
                <a:cs typeface="Trebuchet MS"/>
              </a:rPr>
              <a:t>28V</a:t>
            </a:r>
            <a:endParaRPr sz="4350">
              <a:latin typeface="Trebuchet MS"/>
              <a:cs typeface="Trebuchet M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13856" y="1034415"/>
            <a:ext cx="5808345" cy="7728584"/>
            <a:chOff x="113856" y="1034415"/>
            <a:chExt cx="5808345" cy="7728584"/>
          </a:xfrm>
        </p:grpSpPr>
        <p:sp>
          <p:nvSpPr>
            <p:cNvPr id="3" name="object 3"/>
            <p:cNvSpPr/>
            <p:nvPr/>
          </p:nvSpPr>
          <p:spPr>
            <a:xfrm>
              <a:off x="1028699" y="1524000"/>
              <a:ext cx="4893310" cy="7239000"/>
            </a:xfrm>
            <a:custGeom>
              <a:avLst/>
              <a:gdLst/>
              <a:ahLst/>
              <a:cxnLst/>
              <a:rect l="l" t="t" r="r" b="b"/>
              <a:pathLst>
                <a:path w="4893310" h="7239000">
                  <a:moveTo>
                    <a:pt x="4654875" y="7238999"/>
                  </a:moveTo>
                  <a:lnTo>
                    <a:pt x="238124" y="7238999"/>
                  </a:lnTo>
                  <a:lnTo>
                    <a:pt x="191452" y="7234381"/>
                  </a:lnTo>
                  <a:lnTo>
                    <a:pt x="146998" y="7220873"/>
                  </a:lnTo>
                  <a:lnTo>
                    <a:pt x="106013" y="7198991"/>
                  </a:lnTo>
                  <a:lnTo>
                    <a:pt x="69745" y="7169254"/>
                  </a:lnTo>
                  <a:lnTo>
                    <a:pt x="40007" y="7132986"/>
                  </a:lnTo>
                  <a:lnTo>
                    <a:pt x="18126" y="7092001"/>
                  </a:lnTo>
                  <a:lnTo>
                    <a:pt x="4617" y="7047547"/>
                  </a:lnTo>
                  <a:lnTo>
                    <a:pt x="0" y="7000875"/>
                  </a:lnTo>
                  <a:lnTo>
                    <a:pt x="0" y="238124"/>
                  </a:lnTo>
                  <a:lnTo>
                    <a:pt x="4617" y="191452"/>
                  </a:lnTo>
                  <a:lnTo>
                    <a:pt x="18126" y="146998"/>
                  </a:lnTo>
                  <a:lnTo>
                    <a:pt x="40007" y="106013"/>
                  </a:lnTo>
                  <a:lnTo>
                    <a:pt x="69745" y="69745"/>
                  </a:lnTo>
                  <a:lnTo>
                    <a:pt x="106013" y="40007"/>
                  </a:lnTo>
                  <a:lnTo>
                    <a:pt x="146998" y="18126"/>
                  </a:lnTo>
                  <a:lnTo>
                    <a:pt x="191452" y="4617"/>
                  </a:lnTo>
                  <a:lnTo>
                    <a:pt x="238124" y="0"/>
                  </a:lnTo>
                  <a:lnTo>
                    <a:pt x="4654875" y="0"/>
                  </a:lnTo>
                  <a:lnTo>
                    <a:pt x="4701548" y="4617"/>
                  </a:lnTo>
                  <a:lnTo>
                    <a:pt x="4746001" y="18126"/>
                  </a:lnTo>
                  <a:lnTo>
                    <a:pt x="4786987" y="40007"/>
                  </a:lnTo>
                  <a:lnTo>
                    <a:pt x="4823255" y="69745"/>
                  </a:lnTo>
                  <a:lnTo>
                    <a:pt x="4852992" y="106013"/>
                  </a:lnTo>
                  <a:lnTo>
                    <a:pt x="4874874" y="146998"/>
                  </a:lnTo>
                  <a:lnTo>
                    <a:pt x="4888382" y="191452"/>
                  </a:lnTo>
                  <a:lnTo>
                    <a:pt x="4893000" y="238124"/>
                  </a:lnTo>
                  <a:lnTo>
                    <a:pt x="4893000" y="7000875"/>
                  </a:lnTo>
                  <a:lnTo>
                    <a:pt x="4888382" y="7047547"/>
                  </a:lnTo>
                  <a:lnTo>
                    <a:pt x="4874874" y="7092001"/>
                  </a:lnTo>
                  <a:lnTo>
                    <a:pt x="4852992" y="7132986"/>
                  </a:lnTo>
                  <a:lnTo>
                    <a:pt x="4823255" y="7169254"/>
                  </a:lnTo>
                  <a:lnTo>
                    <a:pt x="4786987" y="7198991"/>
                  </a:lnTo>
                  <a:lnTo>
                    <a:pt x="4746001" y="7220873"/>
                  </a:lnTo>
                  <a:lnTo>
                    <a:pt x="4701548" y="7234381"/>
                  </a:lnTo>
                  <a:lnTo>
                    <a:pt x="4654875" y="7238999"/>
                  </a:lnTo>
                  <a:close/>
                </a:path>
              </a:pathLst>
            </a:custGeom>
            <a:solidFill>
              <a:srgbClr val="FFFFFF"/>
            </a:solidFill>
          </p:spPr>
          <p:txBody>
            <a:bodyPr wrap="square" lIns="0" tIns="0" rIns="0" bIns="0" rtlCol="0"/>
            <a:lstStyle/>
            <a:p>
              <a:endParaRPr/>
            </a:p>
          </p:txBody>
        </p:sp>
        <p:sp>
          <p:nvSpPr>
            <p:cNvPr id="4" name="object 4"/>
            <p:cNvSpPr/>
            <p:nvPr/>
          </p:nvSpPr>
          <p:spPr>
            <a:xfrm>
              <a:off x="113856" y="1034415"/>
              <a:ext cx="4846320" cy="2055495"/>
            </a:xfrm>
            <a:custGeom>
              <a:avLst/>
              <a:gdLst/>
              <a:ahLst/>
              <a:cxnLst/>
              <a:rect l="l" t="t" r="r" b="b"/>
              <a:pathLst>
                <a:path w="4846320" h="2055495">
                  <a:moveTo>
                    <a:pt x="4607796" y="2055494"/>
                  </a:moveTo>
                  <a:lnTo>
                    <a:pt x="238123" y="2055494"/>
                  </a:lnTo>
                  <a:lnTo>
                    <a:pt x="191452" y="2050877"/>
                  </a:lnTo>
                  <a:lnTo>
                    <a:pt x="146998" y="2037368"/>
                  </a:lnTo>
                  <a:lnTo>
                    <a:pt x="106013" y="2015487"/>
                  </a:lnTo>
                  <a:lnTo>
                    <a:pt x="69745" y="1985750"/>
                  </a:lnTo>
                  <a:lnTo>
                    <a:pt x="40007" y="1949482"/>
                  </a:lnTo>
                  <a:lnTo>
                    <a:pt x="18126" y="1908496"/>
                  </a:lnTo>
                  <a:lnTo>
                    <a:pt x="4617" y="1864042"/>
                  </a:lnTo>
                  <a:lnTo>
                    <a:pt x="0" y="1817370"/>
                  </a:lnTo>
                  <a:lnTo>
                    <a:pt x="0" y="238124"/>
                  </a:lnTo>
                  <a:lnTo>
                    <a:pt x="4617" y="191452"/>
                  </a:lnTo>
                  <a:lnTo>
                    <a:pt x="18126" y="146998"/>
                  </a:lnTo>
                  <a:lnTo>
                    <a:pt x="40007" y="106013"/>
                  </a:lnTo>
                  <a:lnTo>
                    <a:pt x="69745" y="69745"/>
                  </a:lnTo>
                  <a:lnTo>
                    <a:pt x="106013" y="40007"/>
                  </a:lnTo>
                  <a:lnTo>
                    <a:pt x="146998" y="18126"/>
                  </a:lnTo>
                  <a:lnTo>
                    <a:pt x="191452" y="4617"/>
                  </a:lnTo>
                  <a:lnTo>
                    <a:pt x="238125" y="0"/>
                  </a:lnTo>
                  <a:lnTo>
                    <a:pt x="4607795" y="0"/>
                  </a:lnTo>
                  <a:lnTo>
                    <a:pt x="4654468" y="4617"/>
                  </a:lnTo>
                  <a:lnTo>
                    <a:pt x="4698921" y="18126"/>
                  </a:lnTo>
                  <a:lnTo>
                    <a:pt x="4739907" y="40007"/>
                  </a:lnTo>
                  <a:lnTo>
                    <a:pt x="4776175" y="69745"/>
                  </a:lnTo>
                  <a:lnTo>
                    <a:pt x="4805913" y="106013"/>
                  </a:lnTo>
                  <a:lnTo>
                    <a:pt x="4827794" y="146998"/>
                  </a:lnTo>
                  <a:lnTo>
                    <a:pt x="4841302" y="191452"/>
                  </a:lnTo>
                  <a:lnTo>
                    <a:pt x="4845920" y="238124"/>
                  </a:lnTo>
                  <a:lnTo>
                    <a:pt x="4845920" y="1817370"/>
                  </a:lnTo>
                  <a:lnTo>
                    <a:pt x="4841302" y="1864042"/>
                  </a:lnTo>
                  <a:lnTo>
                    <a:pt x="4827794" y="1908496"/>
                  </a:lnTo>
                  <a:lnTo>
                    <a:pt x="4805913" y="1949482"/>
                  </a:lnTo>
                  <a:lnTo>
                    <a:pt x="4776175" y="1985750"/>
                  </a:lnTo>
                  <a:lnTo>
                    <a:pt x="4739907" y="2015487"/>
                  </a:lnTo>
                  <a:lnTo>
                    <a:pt x="4698921" y="2037368"/>
                  </a:lnTo>
                  <a:lnTo>
                    <a:pt x="4654468" y="2050877"/>
                  </a:lnTo>
                  <a:lnTo>
                    <a:pt x="4607796" y="2055494"/>
                  </a:lnTo>
                  <a:close/>
                </a:path>
              </a:pathLst>
            </a:custGeom>
            <a:solidFill>
              <a:srgbClr val="F1C748"/>
            </a:solidFill>
          </p:spPr>
          <p:txBody>
            <a:bodyPr wrap="square" lIns="0" tIns="0" rIns="0" bIns="0" rtlCol="0"/>
            <a:lstStyle/>
            <a:p>
              <a:endParaRPr/>
            </a:p>
          </p:txBody>
        </p:sp>
      </p:grpSp>
      <p:sp>
        <p:nvSpPr>
          <p:cNvPr id="5" name="object 5"/>
          <p:cNvSpPr txBox="1">
            <a:spLocks noGrp="1"/>
          </p:cNvSpPr>
          <p:nvPr>
            <p:ph type="title"/>
          </p:nvPr>
        </p:nvSpPr>
        <p:spPr>
          <a:xfrm>
            <a:off x="718644" y="1224978"/>
            <a:ext cx="3636645" cy="1482725"/>
          </a:xfrm>
          <a:prstGeom prst="rect">
            <a:avLst/>
          </a:prstGeom>
        </p:spPr>
        <p:txBody>
          <a:bodyPr vert="horz" wrap="square" lIns="0" tIns="90805" rIns="0" bIns="0" rtlCol="0">
            <a:spAutoFit/>
          </a:bodyPr>
          <a:lstStyle/>
          <a:p>
            <a:pPr marL="12700" marR="5080" indent="661035">
              <a:lnSpc>
                <a:spcPts val="5480"/>
              </a:lnSpc>
              <a:spcBef>
                <a:spcPts val="715"/>
              </a:spcBef>
            </a:pPr>
            <a:r>
              <a:rPr sz="5000" spc="-114" dirty="0"/>
              <a:t>Teisingi </a:t>
            </a:r>
            <a:r>
              <a:rPr sz="5000" spc="-110" dirty="0"/>
              <a:t> </a:t>
            </a:r>
            <a:r>
              <a:rPr sz="5000" spc="265" dirty="0"/>
              <a:t>a</a:t>
            </a:r>
            <a:r>
              <a:rPr sz="5000" spc="730" dirty="0"/>
              <a:t>t</a:t>
            </a:r>
            <a:r>
              <a:rPr sz="5000" spc="265" dirty="0"/>
              <a:t>a</a:t>
            </a:r>
            <a:r>
              <a:rPr sz="5000" spc="-215" dirty="0"/>
              <a:t>s</a:t>
            </a:r>
            <a:r>
              <a:rPr sz="5000" spc="265" dirty="0"/>
              <a:t>a</a:t>
            </a:r>
            <a:r>
              <a:rPr sz="5000" spc="45" dirty="0"/>
              <a:t>k</a:t>
            </a:r>
            <a:r>
              <a:rPr sz="5000" spc="10" dirty="0"/>
              <a:t>y</a:t>
            </a:r>
            <a:r>
              <a:rPr sz="5000" spc="-145" dirty="0"/>
              <a:t>m</a:t>
            </a:r>
            <a:r>
              <a:rPr sz="5000" spc="265" dirty="0"/>
              <a:t>a</a:t>
            </a:r>
            <a:r>
              <a:rPr sz="5000" spc="-95" dirty="0"/>
              <a:t>i</a:t>
            </a:r>
            <a:endParaRPr sz="5000"/>
          </a:p>
        </p:txBody>
      </p:sp>
      <p:pic>
        <p:nvPicPr>
          <p:cNvPr id="6" name="object 6"/>
          <p:cNvPicPr/>
          <p:nvPr/>
        </p:nvPicPr>
        <p:blipFill>
          <a:blip r:embed="rId2" cstate="print"/>
          <a:stretch>
            <a:fillRect/>
          </a:stretch>
        </p:blipFill>
        <p:spPr>
          <a:xfrm>
            <a:off x="14452868" y="0"/>
            <a:ext cx="3835130" cy="3455458"/>
          </a:xfrm>
          <a:prstGeom prst="rect">
            <a:avLst/>
          </a:prstGeom>
        </p:spPr>
      </p:pic>
      <p:grpSp>
        <p:nvGrpSpPr>
          <p:cNvPr id="7" name="object 7"/>
          <p:cNvGrpSpPr/>
          <p:nvPr/>
        </p:nvGrpSpPr>
        <p:grpSpPr>
          <a:xfrm>
            <a:off x="0" y="0"/>
            <a:ext cx="12018010" cy="10287000"/>
            <a:chOff x="0" y="0"/>
            <a:chExt cx="12018010" cy="10287000"/>
          </a:xfrm>
        </p:grpSpPr>
        <p:pic>
          <p:nvPicPr>
            <p:cNvPr id="8" name="object 8"/>
            <p:cNvPicPr/>
            <p:nvPr/>
          </p:nvPicPr>
          <p:blipFill>
            <a:blip r:embed="rId3" cstate="print"/>
            <a:stretch>
              <a:fillRect/>
            </a:stretch>
          </p:blipFill>
          <p:spPr>
            <a:xfrm>
              <a:off x="0" y="7287709"/>
              <a:ext cx="6674161" cy="2999290"/>
            </a:xfrm>
            <a:prstGeom prst="rect">
              <a:avLst/>
            </a:prstGeom>
          </p:spPr>
        </p:pic>
        <p:pic>
          <p:nvPicPr>
            <p:cNvPr id="9" name="object 9"/>
            <p:cNvPicPr/>
            <p:nvPr/>
          </p:nvPicPr>
          <p:blipFill>
            <a:blip r:embed="rId4" cstate="print"/>
            <a:stretch>
              <a:fillRect/>
            </a:stretch>
          </p:blipFill>
          <p:spPr>
            <a:xfrm>
              <a:off x="6678599" y="0"/>
              <a:ext cx="5339268" cy="4404373"/>
            </a:xfrm>
            <a:prstGeom prst="rect">
              <a:avLst/>
            </a:prstGeom>
          </p:spPr>
        </p:pic>
      </p:grpSp>
      <p:grpSp>
        <p:nvGrpSpPr>
          <p:cNvPr id="10" name="object 10"/>
          <p:cNvGrpSpPr/>
          <p:nvPr/>
        </p:nvGrpSpPr>
        <p:grpSpPr>
          <a:xfrm>
            <a:off x="9350702" y="3640333"/>
            <a:ext cx="7584440" cy="6647180"/>
            <a:chOff x="9350702" y="3640333"/>
            <a:chExt cx="7584440" cy="6647180"/>
          </a:xfrm>
        </p:grpSpPr>
        <p:pic>
          <p:nvPicPr>
            <p:cNvPr id="11" name="object 11"/>
            <p:cNvPicPr/>
            <p:nvPr/>
          </p:nvPicPr>
          <p:blipFill>
            <a:blip r:embed="rId5" cstate="print"/>
            <a:stretch>
              <a:fillRect/>
            </a:stretch>
          </p:blipFill>
          <p:spPr>
            <a:xfrm>
              <a:off x="9350702" y="5983439"/>
              <a:ext cx="6467461" cy="4303560"/>
            </a:xfrm>
            <a:prstGeom prst="rect">
              <a:avLst/>
            </a:prstGeom>
          </p:spPr>
        </p:pic>
        <p:pic>
          <p:nvPicPr>
            <p:cNvPr id="12" name="object 12"/>
            <p:cNvPicPr/>
            <p:nvPr/>
          </p:nvPicPr>
          <p:blipFill>
            <a:blip r:embed="rId6" cstate="print"/>
            <a:stretch>
              <a:fillRect/>
            </a:stretch>
          </p:blipFill>
          <p:spPr>
            <a:xfrm>
              <a:off x="14341552" y="3640333"/>
              <a:ext cx="2592986" cy="3037905"/>
            </a:xfrm>
            <a:prstGeom prst="rect">
              <a:avLst/>
            </a:prstGeom>
          </p:spPr>
        </p:pic>
      </p:grpSp>
      <p:sp>
        <p:nvSpPr>
          <p:cNvPr id="13" name="object 13"/>
          <p:cNvSpPr txBox="1"/>
          <p:nvPr/>
        </p:nvSpPr>
        <p:spPr>
          <a:xfrm>
            <a:off x="1421110" y="3594825"/>
            <a:ext cx="3423920" cy="3329304"/>
          </a:xfrm>
          <a:prstGeom prst="rect">
            <a:avLst/>
          </a:prstGeom>
        </p:spPr>
        <p:txBody>
          <a:bodyPr vert="horz" wrap="square" lIns="0" tIns="15875" rIns="0" bIns="0" rtlCol="0">
            <a:spAutoFit/>
          </a:bodyPr>
          <a:lstStyle/>
          <a:p>
            <a:pPr marL="783590" indent="-652780">
              <a:lnSpc>
                <a:spcPts val="5340"/>
              </a:lnSpc>
              <a:spcBef>
                <a:spcPts val="125"/>
              </a:spcBef>
              <a:buAutoNum type="arabicPeriod"/>
              <a:tabLst>
                <a:tab pos="784225" algn="l"/>
                <a:tab pos="2186940" algn="l"/>
              </a:tabLst>
            </a:pPr>
            <a:r>
              <a:rPr sz="4650" spc="415" dirty="0">
                <a:latin typeface="Trebuchet MS"/>
                <a:cs typeface="Trebuchet MS"/>
              </a:rPr>
              <a:t>A	</a:t>
            </a:r>
            <a:r>
              <a:rPr sz="4650" spc="25" dirty="0">
                <a:latin typeface="Trebuchet MS"/>
                <a:cs typeface="Trebuchet MS"/>
              </a:rPr>
              <a:t>6.</a:t>
            </a:r>
            <a:r>
              <a:rPr sz="4650" spc="-145" dirty="0">
                <a:latin typeface="Trebuchet MS"/>
                <a:cs typeface="Trebuchet MS"/>
              </a:rPr>
              <a:t> </a:t>
            </a:r>
            <a:r>
              <a:rPr sz="4650" spc="415" dirty="0">
                <a:latin typeface="Trebuchet MS"/>
                <a:cs typeface="Trebuchet MS"/>
              </a:rPr>
              <a:t>A</a:t>
            </a:r>
            <a:endParaRPr sz="4650">
              <a:latin typeface="Trebuchet MS"/>
              <a:cs typeface="Trebuchet MS"/>
            </a:endParaRPr>
          </a:p>
          <a:p>
            <a:pPr marL="783590" indent="-749935">
              <a:lnSpc>
                <a:spcPts val="5100"/>
              </a:lnSpc>
              <a:buAutoNum type="arabicPeriod"/>
              <a:tabLst>
                <a:tab pos="784225" algn="l"/>
                <a:tab pos="2171700" algn="l"/>
              </a:tabLst>
            </a:pPr>
            <a:r>
              <a:rPr sz="4650" spc="409" dirty="0">
                <a:latin typeface="Trebuchet MS"/>
                <a:cs typeface="Trebuchet MS"/>
              </a:rPr>
              <a:t>B	</a:t>
            </a:r>
            <a:r>
              <a:rPr sz="4650" spc="-100" dirty="0">
                <a:latin typeface="Trebuchet MS"/>
                <a:cs typeface="Trebuchet MS"/>
              </a:rPr>
              <a:t>7.</a:t>
            </a:r>
            <a:r>
              <a:rPr sz="4650" spc="-135" dirty="0">
                <a:latin typeface="Trebuchet MS"/>
                <a:cs typeface="Trebuchet MS"/>
              </a:rPr>
              <a:t> </a:t>
            </a:r>
            <a:r>
              <a:rPr sz="4650" spc="409" dirty="0">
                <a:latin typeface="Trebuchet MS"/>
                <a:cs typeface="Trebuchet MS"/>
              </a:rPr>
              <a:t>B</a:t>
            </a:r>
            <a:endParaRPr sz="4650">
              <a:latin typeface="Trebuchet MS"/>
              <a:cs typeface="Trebuchet MS"/>
            </a:endParaRPr>
          </a:p>
          <a:p>
            <a:pPr marL="783590" indent="-768350">
              <a:lnSpc>
                <a:spcPts val="5100"/>
              </a:lnSpc>
              <a:buAutoNum type="arabicPeriod"/>
              <a:tabLst>
                <a:tab pos="784225" algn="l"/>
                <a:tab pos="2217420" algn="l"/>
              </a:tabLst>
            </a:pPr>
            <a:r>
              <a:rPr sz="4650" spc="615" dirty="0">
                <a:latin typeface="Trebuchet MS"/>
                <a:cs typeface="Trebuchet MS"/>
              </a:rPr>
              <a:t>C	</a:t>
            </a:r>
            <a:r>
              <a:rPr sz="4650" spc="5" dirty="0">
                <a:latin typeface="Trebuchet MS"/>
                <a:cs typeface="Trebuchet MS"/>
              </a:rPr>
              <a:t>8.</a:t>
            </a:r>
            <a:r>
              <a:rPr sz="4650" spc="-180" dirty="0">
                <a:latin typeface="Trebuchet MS"/>
                <a:cs typeface="Trebuchet MS"/>
              </a:rPr>
              <a:t> </a:t>
            </a:r>
            <a:r>
              <a:rPr sz="4650" spc="409" dirty="0">
                <a:latin typeface="Trebuchet MS"/>
                <a:cs typeface="Trebuchet MS"/>
              </a:rPr>
              <a:t>B</a:t>
            </a:r>
            <a:endParaRPr sz="4650">
              <a:latin typeface="Trebuchet MS"/>
              <a:cs typeface="Trebuchet MS"/>
            </a:endParaRPr>
          </a:p>
          <a:p>
            <a:pPr marL="783590" indent="-771525">
              <a:lnSpc>
                <a:spcPts val="5100"/>
              </a:lnSpc>
              <a:buAutoNum type="arabicPeriod"/>
              <a:tabLst>
                <a:tab pos="784225" algn="l"/>
                <a:tab pos="2186940" algn="l"/>
              </a:tabLst>
            </a:pPr>
            <a:r>
              <a:rPr sz="4650" spc="415" dirty="0">
                <a:latin typeface="Trebuchet MS"/>
                <a:cs typeface="Trebuchet MS"/>
              </a:rPr>
              <a:t>A	</a:t>
            </a:r>
            <a:r>
              <a:rPr sz="4650" spc="25" dirty="0">
                <a:latin typeface="Trebuchet MS"/>
                <a:cs typeface="Trebuchet MS"/>
              </a:rPr>
              <a:t>9.</a:t>
            </a:r>
            <a:r>
              <a:rPr sz="4650" spc="-185" dirty="0">
                <a:latin typeface="Trebuchet MS"/>
                <a:cs typeface="Trebuchet MS"/>
              </a:rPr>
              <a:t> </a:t>
            </a:r>
            <a:r>
              <a:rPr sz="4650" spc="615" dirty="0">
                <a:latin typeface="Trebuchet MS"/>
                <a:cs typeface="Trebuchet MS"/>
              </a:rPr>
              <a:t>C</a:t>
            </a:r>
            <a:endParaRPr sz="4650">
              <a:latin typeface="Trebuchet MS"/>
              <a:cs typeface="Trebuchet MS"/>
            </a:endParaRPr>
          </a:p>
          <a:p>
            <a:pPr marL="32384">
              <a:lnSpc>
                <a:spcPts val="5340"/>
              </a:lnSpc>
              <a:tabLst>
                <a:tab pos="2019935" algn="l"/>
              </a:tabLst>
            </a:pPr>
            <a:r>
              <a:rPr sz="4650" spc="-10" dirty="0">
                <a:latin typeface="Trebuchet MS"/>
                <a:cs typeface="Trebuchet MS"/>
              </a:rPr>
              <a:t>5.</a:t>
            </a:r>
            <a:r>
              <a:rPr sz="4650" spc="380" dirty="0">
                <a:latin typeface="Trebuchet MS"/>
                <a:cs typeface="Trebuchet MS"/>
              </a:rPr>
              <a:t> </a:t>
            </a:r>
            <a:r>
              <a:rPr sz="4650" spc="415" dirty="0">
                <a:latin typeface="Trebuchet MS"/>
                <a:cs typeface="Trebuchet MS"/>
              </a:rPr>
              <a:t>A	</a:t>
            </a:r>
            <a:r>
              <a:rPr sz="4650" spc="-110" dirty="0">
                <a:latin typeface="Trebuchet MS"/>
                <a:cs typeface="Trebuchet MS"/>
              </a:rPr>
              <a:t>10.</a:t>
            </a:r>
            <a:r>
              <a:rPr sz="4650" spc="-165" dirty="0">
                <a:latin typeface="Trebuchet MS"/>
                <a:cs typeface="Trebuchet MS"/>
              </a:rPr>
              <a:t> </a:t>
            </a:r>
            <a:r>
              <a:rPr sz="4650" spc="505" dirty="0">
                <a:latin typeface="Trebuchet MS"/>
                <a:cs typeface="Trebuchet MS"/>
              </a:rPr>
              <a:t>D</a:t>
            </a:r>
            <a:endParaRPr sz="4650">
              <a:latin typeface="Trebuchet MS"/>
              <a:cs typeface="Trebuchet MS"/>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509519" y="273524"/>
            <a:ext cx="16989425" cy="9462770"/>
            <a:chOff x="509519" y="273524"/>
            <a:chExt cx="16989425" cy="9462770"/>
          </a:xfrm>
        </p:grpSpPr>
        <p:sp>
          <p:nvSpPr>
            <p:cNvPr id="3" name="object 3"/>
            <p:cNvSpPr/>
            <p:nvPr/>
          </p:nvSpPr>
          <p:spPr>
            <a:xfrm>
              <a:off x="777772" y="762000"/>
              <a:ext cx="16720819" cy="8974455"/>
            </a:xfrm>
            <a:custGeom>
              <a:avLst/>
              <a:gdLst/>
              <a:ahLst/>
              <a:cxnLst/>
              <a:rect l="l" t="t" r="r" b="b"/>
              <a:pathLst>
                <a:path w="16720819" h="8974455">
                  <a:moveTo>
                    <a:pt x="16494327" y="8973828"/>
                  </a:moveTo>
                  <a:lnTo>
                    <a:pt x="238124" y="8973828"/>
                  </a:lnTo>
                  <a:lnTo>
                    <a:pt x="191452" y="8969210"/>
                  </a:lnTo>
                  <a:lnTo>
                    <a:pt x="146998" y="8955702"/>
                  </a:lnTo>
                  <a:lnTo>
                    <a:pt x="106013" y="8933820"/>
                  </a:lnTo>
                  <a:lnTo>
                    <a:pt x="69745" y="8904083"/>
                  </a:lnTo>
                  <a:lnTo>
                    <a:pt x="40007" y="8867815"/>
                  </a:lnTo>
                  <a:lnTo>
                    <a:pt x="18126" y="8826830"/>
                  </a:lnTo>
                  <a:lnTo>
                    <a:pt x="4617" y="8782376"/>
                  </a:lnTo>
                  <a:lnTo>
                    <a:pt x="0" y="8735703"/>
                  </a:lnTo>
                  <a:lnTo>
                    <a:pt x="0" y="238124"/>
                  </a:lnTo>
                  <a:lnTo>
                    <a:pt x="4617" y="191451"/>
                  </a:lnTo>
                  <a:lnTo>
                    <a:pt x="18126" y="146998"/>
                  </a:lnTo>
                  <a:lnTo>
                    <a:pt x="40007" y="106012"/>
                  </a:lnTo>
                  <a:lnTo>
                    <a:pt x="69745" y="69744"/>
                  </a:lnTo>
                  <a:lnTo>
                    <a:pt x="106013" y="40007"/>
                  </a:lnTo>
                  <a:lnTo>
                    <a:pt x="146998" y="18125"/>
                  </a:lnTo>
                  <a:lnTo>
                    <a:pt x="191452" y="4617"/>
                  </a:lnTo>
                  <a:lnTo>
                    <a:pt x="238121" y="0"/>
                  </a:lnTo>
                  <a:lnTo>
                    <a:pt x="16494331" y="0"/>
                  </a:lnTo>
                  <a:lnTo>
                    <a:pt x="16541001" y="4617"/>
                  </a:lnTo>
                  <a:lnTo>
                    <a:pt x="16585455" y="18125"/>
                  </a:lnTo>
                  <a:lnTo>
                    <a:pt x="16626440" y="40007"/>
                  </a:lnTo>
                  <a:lnTo>
                    <a:pt x="16662707" y="69744"/>
                  </a:lnTo>
                  <a:lnTo>
                    <a:pt x="16692445" y="106012"/>
                  </a:lnTo>
                  <a:lnTo>
                    <a:pt x="16714326" y="146998"/>
                  </a:lnTo>
                  <a:lnTo>
                    <a:pt x="16720768" y="168195"/>
                  </a:lnTo>
                  <a:lnTo>
                    <a:pt x="16720768" y="8805632"/>
                  </a:lnTo>
                  <a:lnTo>
                    <a:pt x="16692445" y="8867815"/>
                  </a:lnTo>
                  <a:lnTo>
                    <a:pt x="16662707" y="8904083"/>
                  </a:lnTo>
                  <a:lnTo>
                    <a:pt x="16626440" y="8933820"/>
                  </a:lnTo>
                  <a:lnTo>
                    <a:pt x="16585455" y="8955702"/>
                  </a:lnTo>
                  <a:lnTo>
                    <a:pt x="16541001" y="8969210"/>
                  </a:lnTo>
                  <a:lnTo>
                    <a:pt x="16494327" y="8973828"/>
                  </a:lnTo>
                  <a:close/>
                </a:path>
              </a:pathLst>
            </a:custGeom>
            <a:solidFill>
              <a:srgbClr val="FFFFFF"/>
            </a:solidFill>
          </p:spPr>
          <p:txBody>
            <a:bodyPr wrap="square" lIns="0" tIns="0" rIns="0" bIns="0" rtlCol="0"/>
            <a:lstStyle/>
            <a:p>
              <a:endParaRPr/>
            </a:p>
          </p:txBody>
        </p:sp>
        <p:sp>
          <p:nvSpPr>
            <p:cNvPr id="4" name="object 4"/>
            <p:cNvSpPr/>
            <p:nvPr/>
          </p:nvSpPr>
          <p:spPr>
            <a:xfrm>
              <a:off x="509519" y="273524"/>
              <a:ext cx="4846320" cy="2055495"/>
            </a:xfrm>
            <a:custGeom>
              <a:avLst/>
              <a:gdLst/>
              <a:ahLst/>
              <a:cxnLst/>
              <a:rect l="l" t="t" r="r" b="b"/>
              <a:pathLst>
                <a:path w="4846320" h="2055495">
                  <a:moveTo>
                    <a:pt x="4607797" y="2055494"/>
                  </a:moveTo>
                  <a:lnTo>
                    <a:pt x="238122" y="2055494"/>
                  </a:lnTo>
                  <a:lnTo>
                    <a:pt x="191452" y="2050877"/>
                  </a:lnTo>
                  <a:lnTo>
                    <a:pt x="146998" y="2037368"/>
                  </a:lnTo>
                  <a:lnTo>
                    <a:pt x="106013" y="2015487"/>
                  </a:lnTo>
                  <a:lnTo>
                    <a:pt x="69745" y="1985749"/>
                  </a:lnTo>
                  <a:lnTo>
                    <a:pt x="40007" y="1949482"/>
                  </a:lnTo>
                  <a:lnTo>
                    <a:pt x="18126" y="1908496"/>
                  </a:lnTo>
                  <a:lnTo>
                    <a:pt x="4617" y="1864042"/>
                  </a:lnTo>
                  <a:lnTo>
                    <a:pt x="0" y="1817370"/>
                  </a:lnTo>
                  <a:lnTo>
                    <a:pt x="0" y="238125"/>
                  </a:lnTo>
                  <a:lnTo>
                    <a:pt x="4617" y="191452"/>
                  </a:lnTo>
                  <a:lnTo>
                    <a:pt x="18126" y="146998"/>
                  </a:lnTo>
                  <a:lnTo>
                    <a:pt x="40007" y="106013"/>
                  </a:lnTo>
                  <a:lnTo>
                    <a:pt x="69745" y="69745"/>
                  </a:lnTo>
                  <a:lnTo>
                    <a:pt x="106013" y="40007"/>
                  </a:lnTo>
                  <a:lnTo>
                    <a:pt x="146998" y="18126"/>
                  </a:lnTo>
                  <a:lnTo>
                    <a:pt x="191452" y="4617"/>
                  </a:lnTo>
                  <a:lnTo>
                    <a:pt x="238124" y="0"/>
                  </a:lnTo>
                  <a:lnTo>
                    <a:pt x="4607795" y="0"/>
                  </a:lnTo>
                  <a:lnTo>
                    <a:pt x="4654468" y="4617"/>
                  </a:lnTo>
                  <a:lnTo>
                    <a:pt x="4698921" y="18126"/>
                  </a:lnTo>
                  <a:lnTo>
                    <a:pt x="4739907" y="40007"/>
                  </a:lnTo>
                  <a:lnTo>
                    <a:pt x="4776175" y="69745"/>
                  </a:lnTo>
                  <a:lnTo>
                    <a:pt x="4805913" y="106013"/>
                  </a:lnTo>
                  <a:lnTo>
                    <a:pt x="4827794" y="146998"/>
                  </a:lnTo>
                  <a:lnTo>
                    <a:pt x="4841302" y="191452"/>
                  </a:lnTo>
                  <a:lnTo>
                    <a:pt x="4845920" y="238125"/>
                  </a:lnTo>
                  <a:lnTo>
                    <a:pt x="4845920" y="1817370"/>
                  </a:lnTo>
                  <a:lnTo>
                    <a:pt x="4841302" y="1864042"/>
                  </a:lnTo>
                  <a:lnTo>
                    <a:pt x="4827794" y="1908496"/>
                  </a:lnTo>
                  <a:lnTo>
                    <a:pt x="4805913" y="1949482"/>
                  </a:lnTo>
                  <a:lnTo>
                    <a:pt x="4776175" y="1985749"/>
                  </a:lnTo>
                  <a:lnTo>
                    <a:pt x="4739907" y="2015487"/>
                  </a:lnTo>
                  <a:lnTo>
                    <a:pt x="4698921" y="2037368"/>
                  </a:lnTo>
                  <a:lnTo>
                    <a:pt x="4654468" y="2050877"/>
                  </a:lnTo>
                  <a:lnTo>
                    <a:pt x="4607797" y="2055494"/>
                  </a:lnTo>
                  <a:close/>
                </a:path>
              </a:pathLst>
            </a:custGeom>
            <a:solidFill>
              <a:srgbClr val="F1C748"/>
            </a:solidFill>
          </p:spPr>
          <p:txBody>
            <a:bodyPr wrap="square" lIns="0" tIns="0" rIns="0" bIns="0" rtlCol="0"/>
            <a:lstStyle/>
            <a:p>
              <a:endParaRPr/>
            </a:p>
          </p:txBody>
        </p:sp>
      </p:grpSp>
      <p:sp>
        <p:nvSpPr>
          <p:cNvPr id="5" name="object 5"/>
          <p:cNvSpPr txBox="1">
            <a:spLocks noGrp="1"/>
          </p:cNvSpPr>
          <p:nvPr>
            <p:ph type="title"/>
          </p:nvPr>
        </p:nvSpPr>
        <p:spPr>
          <a:xfrm>
            <a:off x="830194" y="464087"/>
            <a:ext cx="4204970" cy="1482725"/>
          </a:xfrm>
          <a:prstGeom prst="rect">
            <a:avLst/>
          </a:prstGeom>
        </p:spPr>
        <p:txBody>
          <a:bodyPr vert="horz" wrap="square" lIns="0" tIns="90805" rIns="0" bIns="0" rtlCol="0">
            <a:spAutoFit/>
          </a:bodyPr>
          <a:lstStyle/>
          <a:p>
            <a:pPr marL="1022985" marR="5080" indent="-1010919">
              <a:lnSpc>
                <a:spcPts val="5480"/>
              </a:lnSpc>
              <a:spcBef>
                <a:spcPts val="715"/>
              </a:spcBef>
            </a:pPr>
            <a:r>
              <a:rPr sz="5000" spc="-500" dirty="0"/>
              <a:t>L</a:t>
            </a:r>
            <a:r>
              <a:rPr sz="5000" spc="265" dirty="0"/>
              <a:t>a</a:t>
            </a:r>
            <a:r>
              <a:rPr sz="5000" spc="-170" dirty="0"/>
              <a:t>b</a:t>
            </a:r>
            <a:r>
              <a:rPr sz="5000" spc="265" dirty="0"/>
              <a:t>a</a:t>
            </a:r>
            <a:r>
              <a:rPr sz="5000" spc="575" dirty="0"/>
              <a:t>r</a:t>
            </a:r>
            <a:r>
              <a:rPr sz="5000" spc="265" dirty="0"/>
              <a:t>a</a:t>
            </a:r>
            <a:r>
              <a:rPr sz="5000" spc="730" dirty="0"/>
              <a:t>t</a:t>
            </a:r>
            <a:r>
              <a:rPr sz="5000" spc="-190" dirty="0"/>
              <a:t>o</a:t>
            </a:r>
            <a:r>
              <a:rPr sz="5000" spc="575" dirty="0"/>
              <a:t>r</a:t>
            </a:r>
            <a:r>
              <a:rPr sz="5000" spc="-100" dirty="0"/>
              <a:t>i</a:t>
            </a:r>
            <a:r>
              <a:rPr sz="5000" spc="-260" dirty="0"/>
              <a:t>n</a:t>
            </a:r>
            <a:r>
              <a:rPr sz="5000" spc="-100" dirty="0"/>
              <a:t>i</a:t>
            </a:r>
            <a:r>
              <a:rPr sz="5000" spc="-140" dirty="0"/>
              <a:t>s  </a:t>
            </a:r>
            <a:r>
              <a:rPr sz="5000" spc="95" dirty="0"/>
              <a:t>darbas</a:t>
            </a:r>
            <a:endParaRPr sz="5000"/>
          </a:p>
        </p:txBody>
      </p:sp>
      <p:sp>
        <p:nvSpPr>
          <p:cNvPr id="6" name="object 6"/>
          <p:cNvSpPr txBox="1"/>
          <p:nvPr/>
        </p:nvSpPr>
        <p:spPr>
          <a:xfrm>
            <a:off x="1468883" y="2955177"/>
            <a:ext cx="13162280" cy="2940050"/>
          </a:xfrm>
          <a:prstGeom prst="rect">
            <a:avLst/>
          </a:prstGeom>
        </p:spPr>
        <p:txBody>
          <a:bodyPr vert="horz" wrap="square" lIns="0" tIns="93345" rIns="0" bIns="0" rtlCol="0">
            <a:spAutoFit/>
          </a:bodyPr>
          <a:lstStyle/>
          <a:p>
            <a:pPr marL="2349500" marR="5080" indent="-2337435">
              <a:lnSpc>
                <a:spcPts val="5550"/>
              </a:lnSpc>
              <a:spcBef>
                <a:spcPts val="735"/>
              </a:spcBef>
            </a:pPr>
            <a:r>
              <a:rPr sz="5050" spc="114" dirty="0">
                <a:latin typeface="Trebuchet MS"/>
                <a:cs typeface="Trebuchet MS"/>
              </a:rPr>
              <a:t>Tikslas:</a:t>
            </a:r>
            <a:r>
              <a:rPr sz="5050" spc="-90" dirty="0">
                <a:latin typeface="Trebuchet MS"/>
                <a:cs typeface="Trebuchet MS"/>
              </a:rPr>
              <a:t> </a:t>
            </a:r>
            <a:r>
              <a:rPr sz="5050" spc="75" dirty="0">
                <a:latin typeface="Trebuchet MS"/>
                <a:cs typeface="Trebuchet MS"/>
              </a:rPr>
              <a:t>išmatuoti</a:t>
            </a:r>
            <a:r>
              <a:rPr sz="5050" spc="-85" dirty="0">
                <a:latin typeface="Trebuchet MS"/>
                <a:cs typeface="Trebuchet MS"/>
              </a:rPr>
              <a:t> </a:t>
            </a:r>
            <a:r>
              <a:rPr sz="5050" spc="80" dirty="0">
                <a:latin typeface="Trebuchet MS"/>
                <a:cs typeface="Trebuchet MS"/>
              </a:rPr>
              <a:t>įtampa</a:t>
            </a:r>
            <a:r>
              <a:rPr sz="5050" spc="-85" dirty="0">
                <a:latin typeface="Trebuchet MS"/>
                <a:cs typeface="Trebuchet MS"/>
              </a:rPr>
              <a:t> </a:t>
            </a:r>
            <a:r>
              <a:rPr sz="5050" spc="-130" dirty="0">
                <a:latin typeface="Trebuchet MS"/>
                <a:cs typeface="Trebuchet MS"/>
              </a:rPr>
              <a:t>ir</a:t>
            </a:r>
            <a:r>
              <a:rPr sz="5050" spc="-85" dirty="0">
                <a:latin typeface="Trebuchet MS"/>
                <a:cs typeface="Trebuchet MS"/>
              </a:rPr>
              <a:t> </a:t>
            </a:r>
            <a:r>
              <a:rPr sz="5050" spc="265" dirty="0">
                <a:latin typeface="Trebuchet MS"/>
                <a:cs typeface="Trebuchet MS"/>
              </a:rPr>
              <a:t>strovės</a:t>
            </a:r>
            <a:r>
              <a:rPr sz="5050" spc="-85" dirty="0">
                <a:latin typeface="Trebuchet MS"/>
                <a:cs typeface="Trebuchet MS"/>
              </a:rPr>
              <a:t> </a:t>
            </a:r>
            <a:r>
              <a:rPr sz="5050" spc="35" dirty="0">
                <a:latin typeface="Trebuchet MS"/>
                <a:cs typeface="Trebuchet MS"/>
              </a:rPr>
              <a:t>stiprį</a:t>
            </a:r>
            <a:r>
              <a:rPr sz="5050" spc="-85" dirty="0">
                <a:latin typeface="Trebuchet MS"/>
                <a:cs typeface="Trebuchet MS"/>
              </a:rPr>
              <a:t> </a:t>
            </a:r>
            <a:r>
              <a:rPr sz="5050" spc="395" dirty="0">
                <a:latin typeface="Trebuchet MS"/>
                <a:cs typeface="Trebuchet MS"/>
              </a:rPr>
              <a:t>su </a:t>
            </a:r>
            <a:r>
              <a:rPr sz="5050" spc="-1505" dirty="0">
                <a:latin typeface="Trebuchet MS"/>
                <a:cs typeface="Trebuchet MS"/>
              </a:rPr>
              <a:t> </a:t>
            </a:r>
            <a:r>
              <a:rPr sz="5050" spc="130" dirty="0">
                <a:latin typeface="Trebuchet MS"/>
                <a:cs typeface="Trebuchet MS"/>
              </a:rPr>
              <a:t>skirtingais</a:t>
            </a:r>
            <a:r>
              <a:rPr sz="5050" spc="-100" dirty="0">
                <a:latin typeface="Trebuchet MS"/>
                <a:cs typeface="Trebuchet MS"/>
              </a:rPr>
              <a:t> </a:t>
            </a:r>
            <a:r>
              <a:rPr sz="5050" spc="135" dirty="0">
                <a:latin typeface="Trebuchet MS"/>
                <a:cs typeface="Trebuchet MS"/>
              </a:rPr>
              <a:t>kiekias</a:t>
            </a:r>
            <a:r>
              <a:rPr sz="5050" spc="-95" dirty="0">
                <a:latin typeface="Trebuchet MS"/>
                <a:cs typeface="Trebuchet MS"/>
              </a:rPr>
              <a:t> </a:t>
            </a:r>
            <a:r>
              <a:rPr sz="5050" spc="40" dirty="0">
                <a:latin typeface="Trebuchet MS"/>
                <a:cs typeface="Trebuchet MS"/>
              </a:rPr>
              <a:t>lempučių.</a:t>
            </a:r>
            <a:endParaRPr sz="5050">
              <a:latin typeface="Trebuchet MS"/>
              <a:cs typeface="Trebuchet MS"/>
            </a:endParaRPr>
          </a:p>
          <a:p>
            <a:pPr marL="64135">
              <a:lnSpc>
                <a:spcPct val="100000"/>
              </a:lnSpc>
              <a:spcBef>
                <a:spcPts val="5145"/>
              </a:spcBef>
            </a:pPr>
            <a:r>
              <a:rPr sz="5050" spc="140" dirty="0">
                <a:latin typeface="Trebuchet MS"/>
                <a:cs typeface="Trebuchet MS"/>
              </a:rPr>
              <a:t>Priemonės:</a:t>
            </a:r>
            <a:r>
              <a:rPr sz="5050" spc="-120" dirty="0">
                <a:latin typeface="Trebuchet MS"/>
                <a:cs typeface="Trebuchet MS"/>
              </a:rPr>
              <a:t> </a:t>
            </a:r>
            <a:r>
              <a:rPr sz="5050" spc="215" dirty="0">
                <a:latin typeface="Trebuchet MS"/>
                <a:cs typeface="Trebuchet MS"/>
              </a:rPr>
              <a:t>programa</a:t>
            </a:r>
            <a:r>
              <a:rPr sz="5050" spc="-114" dirty="0">
                <a:latin typeface="Trebuchet MS"/>
                <a:cs typeface="Trebuchet MS"/>
              </a:rPr>
              <a:t> </a:t>
            </a:r>
            <a:r>
              <a:rPr sz="5050" spc="15" dirty="0">
                <a:latin typeface="Trebuchet MS"/>
                <a:cs typeface="Trebuchet MS"/>
              </a:rPr>
              <a:t>phet.</a:t>
            </a:r>
            <a:endParaRPr sz="5050">
              <a:latin typeface="Trebuchet MS"/>
              <a:cs typeface="Trebuchet MS"/>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509519" y="273524"/>
            <a:ext cx="17240250" cy="9251950"/>
            <a:chOff x="509519" y="273524"/>
            <a:chExt cx="17240250" cy="9251950"/>
          </a:xfrm>
        </p:grpSpPr>
        <p:sp>
          <p:nvSpPr>
            <p:cNvPr id="3" name="object 3"/>
            <p:cNvSpPr/>
            <p:nvPr/>
          </p:nvSpPr>
          <p:spPr>
            <a:xfrm>
              <a:off x="1028700" y="551169"/>
              <a:ext cx="16720819" cy="8974455"/>
            </a:xfrm>
            <a:custGeom>
              <a:avLst/>
              <a:gdLst/>
              <a:ahLst/>
              <a:cxnLst/>
              <a:rect l="l" t="t" r="r" b="b"/>
              <a:pathLst>
                <a:path w="16720819" h="8974455">
                  <a:moveTo>
                    <a:pt x="16494329" y="8973828"/>
                  </a:moveTo>
                  <a:lnTo>
                    <a:pt x="238122" y="8973828"/>
                  </a:lnTo>
                  <a:lnTo>
                    <a:pt x="191452" y="8969210"/>
                  </a:lnTo>
                  <a:lnTo>
                    <a:pt x="146998" y="8955702"/>
                  </a:lnTo>
                  <a:lnTo>
                    <a:pt x="106013" y="8933820"/>
                  </a:lnTo>
                  <a:lnTo>
                    <a:pt x="69745" y="8904083"/>
                  </a:lnTo>
                  <a:lnTo>
                    <a:pt x="40007" y="8867815"/>
                  </a:lnTo>
                  <a:lnTo>
                    <a:pt x="18126" y="8826830"/>
                  </a:lnTo>
                  <a:lnTo>
                    <a:pt x="4617" y="8782376"/>
                  </a:lnTo>
                  <a:lnTo>
                    <a:pt x="0" y="8735704"/>
                  </a:lnTo>
                  <a:lnTo>
                    <a:pt x="0" y="238123"/>
                  </a:lnTo>
                  <a:lnTo>
                    <a:pt x="4617" y="191451"/>
                  </a:lnTo>
                  <a:lnTo>
                    <a:pt x="18126" y="146997"/>
                  </a:lnTo>
                  <a:lnTo>
                    <a:pt x="40007" y="106012"/>
                  </a:lnTo>
                  <a:lnTo>
                    <a:pt x="69745" y="69744"/>
                  </a:lnTo>
                  <a:lnTo>
                    <a:pt x="106013" y="40007"/>
                  </a:lnTo>
                  <a:lnTo>
                    <a:pt x="146998" y="18125"/>
                  </a:lnTo>
                  <a:lnTo>
                    <a:pt x="191452" y="4617"/>
                  </a:lnTo>
                  <a:lnTo>
                    <a:pt x="238119" y="0"/>
                  </a:lnTo>
                  <a:lnTo>
                    <a:pt x="16494332" y="0"/>
                  </a:lnTo>
                  <a:lnTo>
                    <a:pt x="16541000" y="4617"/>
                  </a:lnTo>
                  <a:lnTo>
                    <a:pt x="16585454" y="18125"/>
                  </a:lnTo>
                  <a:lnTo>
                    <a:pt x="16626440" y="40007"/>
                  </a:lnTo>
                  <a:lnTo>
                    <a:pt x="16662707" y="69744"/>
                  </a:lnTo>
                  <a:lnTo>
                    <a:pt x="16692444" y="106012"/>
                  </a:lnTo>
                  <a:lnTo>
                    <a:pt x="16714326" y="146997"/>
                  </a:lnTo>
                  <a:lnTo>
                    <a:pt x="16720768" y="168196"/>
                  </a:lnTo>
                  <a:lnTo>
                    <a:pt x="16720768" y="8805632"/>
                  </a:lnTo>
                  <a:lnTo>
                    <a:pt x="16692444" y="8867815"/>
                  </a:lnTo>
                  <a:lnTo>
                    <a:pt x="16662707" y="8904083"/>
                  </a:lnTo>
                  <a:lnTo>
                    <a:pt x="16626440" y="8933820"/>
                  </a:lnTo>
                  <a:lnTo>
                    <a:pt x="16585454" y="8955702"/>
                  </a:lnTo>
                  <a:lnTo>
                    <a:pt x="16541000" y="8969210"/>
                  </a:lnTo>
                  <a:lnTo>
                    <a:pt x="16494329" y="8973828"/>
                  </a:lnTo>
                  <a:close/>
                </a:path>
              </a:pathLst>
            </a:custGeom>
            <a:solidFill>
              <a:srgbClr val="FFFFFF"/>
            </a:solidFill>
          </p:spPr>
          <p:txBody>
            <a:bodyPr wrap="square" lIns="0" tIns="0" rIns="0" bIns="0" rtlCol="0"/>
            <a:lstStyle/>
            <a:p>
              <a:endParaRPr/>
            </a:p>
          </p:txBody>
        </p:sp>
        <p:sp>
          <p:nvSpPr>
            <p:cNvPr id="4" name="object 4"/>
            <p:cNvSpPr/>
            <p:nvPr/>
          </p:nvSpPr>
          <p:spPr>
            <a:xfrm>
              <a:off x="509519" y="273524"/>
              <a:ext cx="4846320" cy="2055495"/>
            </a:xfrm>
            <a:custGeom>
              <a:avLst/>
              <a:gdLst/>
              <a:ahLst/>
              <a:cxnLst/>
              <a:rect l="l" t="t" r="r" b="b"/>
              <a:pathLst>
                <a:path w="4846320" h="2055495">
                  <a:moveTo>
                    <a:pt x="4607797" y="2055494"/>
                  </a:moveTo>
                  <a:lnTo>
                    <a:pt x="238122" y="2055494"/>
                  </a:lnTo>
                  <a:lnTo>
                    <a:pt x="191452" y="2050877"/>
                  </a:lnTo>
                  <a:lnTo>
                    <a:pt x="146998" y="2037368"/>
                  </a:lnTo>
                  <a:lnTo>
                    <a:pt x="106013" y="2015487"/>
                  </a:lnTo>
                  <a:lnTo>
                    <a:pt x="69745" y="1985749"/>
                  </a:lnTo>
                  <a:lnTo>
                    <a:pt x="40007" y="1949482"/>
                  </a:lnTo>
                  <a:lnTo>
                    <a:pt x="18126" y="1908496"/>
                  </a:lnTo>
                  <a:lnTo>
                    <a:pt x="4617" y="1864042"/>
                  </a:lnTo>
                  <a:lnTo>
                    <a:pt x="0" y="1817370"/>
                  </a:lnTo>
                  <a:lnTo>
                    <a:pt x="0" y="238125"/>
                  </a:lnTo>
                  <a:lnTo>
                    <a:pt x="4617" y="191452"/>
                  </a:lnTo>
                  <a:lnTo>
                    <a:pt x="18126" y="146998"/>
                  </a:lnTo>
                  <a:lnTo>
                    <a:pt x="40007" y="106013"/>
                  </a:lnTo>
                  <a:lnTo>
                    <a:pt x="69745" y="69745"/>
                  </a:lnTo>
                  <a:lnTo>
                    <a:pt x="106013" y="40007"/>
                  </a:lnTo>
                  <a:lnTo>
                    <a:pt x="146998" y="18126"/>
                  </a:lnTo>
                  <a:lnTo>
                    <a:pt x="191452" y="4617"/>
                  </a:lnTo>
                  <a:lnTo>
                    <a:pt x="238124" y="0"/>
                  </a:lnTo>
                  <a:lnTo>
                    <a:pt x="4607795" y="0"/>
                  </a:lnTo>
                  <a:lnTo>
                    <a:pt x="4654468" y="4617"/>
                  </a:lnTo>
                  <a:lnTo>
                    <a:pt x="4698921" y="18126"/>
                  </a:lnTo>
                  <a:lnTo>
                    <a:pt x="4739907" y="40007"/>
                  </a:lnTo>
                  <a:lnTo>
                    <a:pt x="4776175" y="69745"/>
                  </a:lnTo>
                  <a:lnTo>
                    <a:pt x="4805913" y="106013"/>
                  </a:lnTo>
                  <a:lnTo>
                    <a:pt x="4827794" y="146998"/>
                  </a:lnTo>
                  <a:lnTo>
                    <a:pt x="4841302" y="191452"/>
                  </a:lnTo>
                  <a:lnTo>
                    <a:pt x="4845920" y="238125"/>
                  </a:lnTo>
                  <a:lnTo>
                    <a:pt x="4845920" y="1817370"/>
                  </a:lnTo>
                  <a:lnTo>
                    <a:pt x="4841302" y="1864042"/>
                  </a:lnTo>
                  <a:lnTo>
                    <a:pt x="4827794" y="1908496"/>
                  </a:lnTo>
                  <a:lnTo>
                    <a:pt x="4805913" y="1949482"/>
                  </a:lnTo>
                  <a:lnTo>
                    <a:pt x="4776175" y="1985749"/>
                  </a:lnTo>
                  <a:lnTo>
                    <a:pt x="4739907" y="2015487"/>
                  </a:lnTo>
                  <a:lnTo>
                    <a:pt x="4698921" y="2037368"/>
                  </a:lnTo>
                  <a:lnTo>
                    <a:pt x="4654468" y="2050877"/>
                  </a:lnTo>
                  <a:lnTo>
                    <a:pt x="4607797" y="2055494"/>
                  </a:lnTo>
                  <a:close/>
                </a:path>
              </a:pathLst>
            </a:custGeom>
            <a:solidFill>
              <a:srgbClr val="F1C748"/>
            </a:solidFill>
          </p:spPr>
          <p:txBody>
            <a:bodyPr wrap="square" lIns="0" tIns="0" rIns="0" bIns="0" rtlCol="0"/>
            <a:lstStyle/>
            <a:p>
              <a:endParaRPr/>
            </a:p>
          </p:txBody>
        </p:sp>
      </p:grpSp>
      <p:sp>
        <p:nvSpPr>
          <p:cNvPr id="5" name="object 5"/>
          <p:cNvSpPr txBox="1"/>
          <p:nvPr/>
        </p:nvSpPr>
        <p:spPr>
          <a:xfrm>
            <a:off x="830194" y="464087"/>
            <a:ext cx="4204970" cy="1482725"/>
          </a:xfrm>
          <a:prstGeom prst="rect">
            <a:avLst/>
          </a:prstGeom>
        </p:spPr>
        <p:txBody>
          <a:bodyPr vert="horz" wrap="square" lIns="0" tIns="90805" rIns="0" bIns="0" rtlCol="0">
            <a:spAutoFit/>
          </a:bodyPr>
          <a:lstStyle/>
          <a:p>
            <a:pPr marL="1022985" marR="5080" indent="-1010919">
              <a:lnSpc>
                <a:spcPts val="5480"/>
              </a:lnSpc>
              <a:spcBef>
                <a:spcPts val="715"/>
              </a:spcBef>
            </a:pPr>
            <a:r>
              <a:rPr sz="5000" b="1" spc="-500" dirty="0">
                <a:latin typeface="Arial"/>
                <a:cs typeface="Arial"/>
              </a:rPr>
              <a:t>L</a:t>
            </a:r>
            <a:r>
              <a:rPr sz="5000" b="1" spc="265" dirty="0">
                <a:latin typeface="Arial"/>
                <a:cs typeface="Arial"/>
              </a:rPr>
              <a:t>a</a:t>
            </a:r>
            <a:r>
              <a:rPr sz="5000" b="1" spc="-170" dirty="0">
                <a:latin typeface="Arial"/>
                <a:cs typeface="Arial"/>
              </a:rPr>
              <a:t>b</a:t>
            </a:r>
            <a:r>
              <a:rPr sz="5000" b="1" spc="265" dirty="0">
                <a:latin typeface="Arial"/>
                <a:cs typeface="Arial"/>
              </a:rPr>
              <a:t>a</a:t>
            </a:r>
            <a:r>
              <a:rPr sz="5000" b="1" spc="575" dirty="0">
                <a:latin typeface="Arial"/>
                <a:cs typeface="Arial"/>
              </a:rPr>
              <a:t>r</a:t>
            </a:r>
            <a:r>
              <a:rPr sz="5000" b="1" spc="265" dirty="0">
                <a:latin typeface="Arial"/>
                <a:cs typeface="Arial"/>
              </a:rPr>
              <a:t>a</a:t>
            </a:r>
            <a:r>
              <a:rPr sz="5000" b="1" spc="730" dirty="0">
                <a:latin typeface="Arial"/>
                <a:cs typeface="Arial"/>
              </a:rPr>
              <a:t>t</a:t>
            </a:r>
            <a:r>
              <a:rPr sz="5000" b="1" spc="-190" dirty="0">
                <a:latin typeface="Arial"/>
                <a:cs typeface="Arial"/>
              </a:rPr>
              <a:t>o</a:t>
            </a:r>
            <a:r>
              <a:rPr sz="5000" b="1" spc="575" dirty="0">
                <a:latin typeface="Arial"/>
                <a:cs typeface="Arial"/>
              </a:rPr>
              <a:t>r</a:t>
            </a:r>
            <a:r>
              <a:rPr sz="5000" b="1" spc="-100" dirty="0">
                <a:latin typeface="Arial"/>
                <a:cs typeface="Arial"/>
              </a:rPr>
              <a:t>i</a:t>
            </a:r>
            <a:r>
              <a:rPr sz="5000" b="1" spc="-260" dirty="0">
                <a:latin typeface="Arial"/>
                <a:cs typeface="Arial"/>
              </a:rPr>
              <a:t>n</a:t>
            </a:r>
            <a:r>
              <a:rPr sz="5000" b="1" spc="-100" dirty="0">
                <a:latin typeface="Arial"/>
                <a:cs typeface="Arial"/>
              </a:rPr>
              <a:t>i</a:t>
            </a:r>
            <a:r>
              <a:rPr sz="5000" b="1" spc="-140" dirty="0">
                <a:latin typeface="Arial"/>
                <a:cs typeface="Arial"/>
              </a:rPr>
              <a:t>s  </a:t>
            </a:r>
            <a:r>
              <a:rPr sz="5000" b="1" spc="95" dirty="0">
                <a:latin typeface="Arial"/>
                <a:cs typeface="Arial"/>
              </a:rPr>
              <a:t>darbas</a:t>
            </a:r>
            <a:endParaRPr sz="5000">
              <a:latin typeface="Arial"/>
              <a:cs typeface="Arial"/>
            </a:endParaRPr>
          </a:p>
        </p:txBody>
      </p:sp>
      <p:pic>
        <p:nvPicPr>
          <p:cNvPr id="6" name="object 6"/>
          <p:cNvPicPr/>
          <p:nvPr/>
        </p:nvPicPr>
        <p:blipFill>
          <a:blip r:embed="rId2" cstate="print"/>
          <a:stretch>
            <a:fillRect/>
          </a:stretch>
        </p:blipFill>
        <p:spPr>
          <a:xfrm>
            <a:off x="8535287" y="1898537"/>
            <a:ext cx="7848599" cy="6276974"/>
          </a:xfrm>
          <a:prstGeom prst="rect">
            <a:avLst/>
          </a:prstGeom>
        </p:spPr>
      </p:pic>
      <p:sp>
        <p:nvSpPr>
          <p:cNvPr id="7" name="object 7"/>
          <p:cNvSpPr txBox="1"/>
          <p:nvPr/>
        </p:nvSpPr>
        <p:spPr>
          <a:xfrm>
            <a:off x="1334042" y="3077142"/>
            <a:ext cx="5509895" cy="799465"/>
          </a:xfrm>
          <a:prstGeom prst="rect">
            <a:avLst/>
          </a:prstGeom>
        </p:spPr>
        <p:txBody>
          <a:bodyPr vert="horz" wrap="square" lIns="0" tIns="15875" rIns="0" bIns="0" rtlCol="0">
            <a:spAutoFit/>
          </a:bodyPr>
          <a:lstStyle/>
          <a:p>
            <a:pPr marL="12700">
              <a:lnSpc>
                <a:spcPct val="100000"/>
              </a:lnSpc>
              <a:spcBef>
                <a:spcPts val="125"/>
              </a:spcBef>
              <a:tabLst>
                <a:tab pos="967740" algn="l"/>
              </a:tabLst>
            </a:pPr>
            <a:r>
              <a:rPr sz="5050" spc="-434" dirty="0">
                <a:latin typeface="Trebuchet MS"/>
                <a:cs typeface="Trebuchet MS"/>
              </a:rPr>
              <a:t>1.	</a:t>
            </a:r>
            <a:r>
              <a:rPr sz="5050" spc="165" dirty="0">
                <a:latin typeface="Trebuchet MS"/>
                <a:cs typeface="Trebuchet MS"/>
              </a:rPr>
              <a:t>Viena</a:t>
            </a:r>
            <a:r>
              <a:rPr sz="5050" spc="-150" dirty="0">
                <a:latin typeface="Trebuchet MS"/>
                <a:cs typeface="Trebuchet MS"/>
              </a:rPr>
              <a:t> </a:t>
            </a:r>
            <a:r>
              <a:rPr sz="5050" spc="15" dirty="0">
                <a:latin typeface="Trebuchet MS"/>
                <a:cs typeface="Trebuchet MS"/>
              </a:rPr>
              <a:t>lemuptė:</a:t>
            </a:r>
            <a:endParaRPr sz="5050">
              <a:latin typeface="Trebuchet MS"/>
              <a:cs typeface="Trebuchet MS"/>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509519" y="273524"/>
            <a:ext cx="17240250" cy="9251950"/>
            <a:chOff x="509519" y="273524"/>
            <a:chExt cx="17240250" cy="9251950"/>
          </a:xfrm>
        </p:grpSpPr>
        <p:sp>
          <p:nvSpPr>
            <p:cNvPr id="3" name="object 3"/>
            <p:cNvSpPr/>
            <p:nvPr/>
          </p:nvSpPr>
          <p:spPr>
            <a:xfrm>
              <a:off x="1028700" y="551169"/>
              <a:ext cx="16720819" cy="8974455"/>
            </a:xfrm>
            <a:custGeom>
              <a:avLst/>
              <a:gdLst/>
              <a:ahLst/>
              <a:cxnLst/>
              <a:rect l="l" t="t" r="r" b="b"/>
              <a:pathLst>
                <a:path w="16720819" h="8974455">
                  <a:moveTo>
                    <a:pt x="16494329" y="8973828"/>
                  </a:moveTo>
                  <a:lnTo>
                    <a:pt x="238122" y="8973828"/>
                  </a:lnTo>
                  <a:lnTo>
                    <a:pt x="191452" y="8969210"/>
                  </a:lnTo>
                  <a:lnTo>
                    <a:pt x="146998" y="8955702"/>
                  </a:lnTo>
                  <a:lnTo>
                    <a:pt x="106013" y="8933820"/>
                  </a:lnTo>
                  <a:lnTo>
                    <a:pt x="69745" y="8904083"/>
                  </a:lnTo>
                  <a:lnTo>
                    <a:pt x="40007" y="8867815"/>
                  </a:lnTo>
                  <a:lnTo>
                    <a:pt x="18126" y="8826830"/>
                  </a:lnTo>
                  <a:lnTo>
                    <a:pt x="4617" y="8782376"/>
                  </a:lnTo>
                  <a:lnTo>
                    <a:pt x="0" y="8735704"/>
                  </a:lnTo>
                  <a:lnTo>
                    <a:pt x="0" y="238123"/>
                  </a:lnTo>
                  <a:lnTo>
                    <a:pt x="4617" y="191451"/>
                  </a:lnTo>
                  <a:lnTo>
                    <a:pt x="18126" y="146997"/>
                  </a:lnTo>
                  <a:lnTo>
                    <a:pt x="40007" y="106012"/>
                  </a:lnTo>
                  <a:lnTo>
                    <a:pt x="69745" y="69744"/>
                  </a:lnTo>
                  <a:lnTo>
                    <a:pt x="106013" y="40007"/>
                  </a:lnTo>
                  <a:lnTo>
                    <a:pt x="146998" y="18125"/>
                  </a:lnTo>
                  <a:lnTo>
                    <a:pt x="191452" y="4617"/>
                  </a:lnTo>
                  <a:lnTo>
                    <a:pt x="238119" y="0"/>
                  </a:lnTo>
                  <a:lnTo>
                    <a:pt x="16494332" y="0"/>
                  </a:lnTo>
                  <a:lnTo>
                    <a:pt x="16541000" y="4617"/>
                  </a:lnTo>
                  <a:lnTo>
                    <a:pt x="16585454" y="18125"/>
                  </a:lnTo>
                  <a:lnTo>
                    <a:pt x="16626440" y="40007"/>
                  </a:lnTo>
                  <a:lnTo>
                    <a:pt x="16662707" y="69744"/>
                  </a:lnTo>
                  <a:lnTo>
                    <a:pt x="16692444" y="106012"/>
                  </a:lnTo>
                  <a:lnTo>
                    <a:pt x="16714326" y="146997"/>
                  </a:lnTo>
                  <a:lnTo>
                    <a:pt x="16720768" y="168196"/>
                  </a:lnTo>
                  <a:lnTo>
                    <a:pt x="16720768" y="8805632"/>
                  </a:lnTo>
                  <a:lnTo>
                    <a:pt x="16692444" y="8867815"/>
                  </a:lnTo>
                  <a:lnTo>
                    <a:pt x="16662707" y="8904083"/>
                  </a:lnTo>
                  <a:lnTo>
                    <a:pt x="16626440" y="8933820"/>
                  </a:lnTo>
                  <a:lnTo>
                    <a:pt x="16585454" y="8955702"/>
                  </a:lnTo>
                  <a:lnTo>
                    <a:pt x="16541000" y="8969210"/>
                  </a:lnTo>
                  <a:lnTo>
                    <a:pt x="16494329" y="8973828"/>
                  </a:lnTo>
                  <a:close/>
                </a:path>
              </a:pathLst>
            </a:custGeom>
            <a:solidFill>
              <a:srgbClr val="FFFFFF"/>
            </a:solidFill>
          </p:spPr>
          <p:txBody>
            <a:bodyPr wrap="square" lIns="0" tIns="0" rIns="0" bIns="0" rtlCol="0"/>
            <a:lstStyle/>
            <a:p>
              <a:endParaRPr/>
            </a:p>
          </p:txBody>
        </p:sp>
        <p:sp>
          <p:nvSpPr>
            <p:cNvPr id="4" name="object 4"/>
            <p:cNvSpPr/>
            <p:nvPr/>
          </p:nvSpPr>
          <p:spPr>
            <a:xfrm>
              <a:off x="509519" y="273524"/>
              <a:ext cx="4846320" cy="2055495"/>
            </a:xfrm>
            <a:custGeom>
              <a:avLst/>
              <a:gdLst/>
              <a:ahLst/>
              <a:cxnLst/>
              <a:rect l="l" t="t" r="r" b="b"/>
              <a:pathLst>
                <a:path w="4846320" h="2055495">
                  <a:moveTo>
                    <a:pt x="4607797" y="2055494"/>
                  </a:moveTo>
                  <a:lnTo>
                    <a:pt x="238122" y="2055494"/>
                  </a:lnTo>
                  <a:lnTo>
                    <a:pt x="191452" y="2050877"/>
                  </a:lnTo>
                  <a:lnTo>
                    <a:pt x="146998" y="2037368"/>
                  </a:lnTo>
                  <a:lnTo>
                    <a:pt x="106013" y="2015487"/>
                  </a:lnTo>
                  <a:lnTo>
                    <a:pt x="69745" y="1985749"/>
                  </a:lnTo>
                  <a:lnTo>
                    <a:pt x="40007" y="1949482"/>
                  </a:lnTo>
                  <a:lnTo>
                    <a:pt x="18126" y="1908496"/>
                  </a:lnTo>
                  <a:lnTo>
                    <a:pt x="4617" y="1864042"/>
                  </a:lnTo>
                  <a:lnTo>
                    <a:pt x="0" y="1817370"/>
                  </a:lnTo>
                  <a:lnTo>
                    <a:pt x="0" y="238125"/>
                  </a:lnTo>
                  <a:lnTo>
                    <a:pt x="4617" y="191452"/>
                  </a:lnTo>
                  <a:lnTo>
                    <a:pt x="18126" y="146998"/>
                  </a:lnTo>
                  <a:lnTo>
                    <a:pt x="40007" y="106013"/>
                  </a:lnTo>
                  <a:lnTo>
                    <a:pt x="69745" y="69745"/>
                  </a:lnTo>
                  <a:lnTo>
                    <a:pt x="106013" y="40007"/>
                  </a:lnTo>
                  <a:lnTo>
                    <a:pt x="146998" y="18126"/>
                  </a:lnTo>
                  <a:lnTo>
                    <a:pt x="191452" y="4617"/>
                  </a:lnTo>
                  <a:lnTo>
                    <a:pt x="238124" y="0"/>
                  </a:lnTo>
                  <a:lnTo>
                    <a:pt x="4607795" y="0"/>
                  </a:lnTo>
                  <a:lnTo>
                    <a:pt x="4654468" y="4617"/>
                  </a:lnTo>
                  <a:lnTo>
                    <a:pt x="4698921" y="18126"/>
                  </a:lnTo>
                  <a:lnTo>
                    <a:pt x="4739907" y="40007"/>
                  </a:lnTo>
                  <a:lnTo>
                    <a:pt x="4776175" y="69745"/>
                  </a:lnTo>
                  <a:lnTo>
                    <a:pt x="4805913" y="106013"/>
                  </a:lnTo>
                  <a:lnTo>
                    <a:pt x="4827794" y="146998"/>
                  </a:lnTo>
                  <a:lnTo>
                    <a:pt x="4841302" y="191452"/>
                  </a:lnTo>
                  <a:lnTo>
                    <a:pt x="4845920" y="238125"/>
                  </a:lnTo>
                  <a:lnTo>
                    <a:pt x="4845920" y="1817370"/>
                  </a:lnTo>
                  <a:lnTo>
                    <a:pt x="4841302" y="1864042"/>
                  </a:lnTo>
                  <a:lnTo>
                    <a:pt x="4827794" y="1908496"/>
                  </a:lnTo>
                  <a:lnTo>
                    <a:pt x="4805913" y="1949482"/>
                  </a:lnTo>
                  <a:lnTo>
                    <a:pt x="4776175" y="1985749"/>
                  </a:lnTo>
                  <a:lnTo>
                    <a:pt x="4739907" y="2015487"/>
                  </a:lnTo>
                  <a:lnTo>
                    <a:pt x="4698921" y="2037368"/>
                  </a:lnTo>
                  <a:lnTo>
                    <a:pt x="4654468" y="2050877"/>
                  </a:lnTo>
                  <a:lnTo>
                    <a:pt x="4607797" y="2055494"/>
                  </a:lnTo>
                  <a:close/>
                </a:path>
              </a:pathLst>
            </a:custGeom>
            <a:solidFill>
              <a:srgbClr val="F1C748"/>
            </a:solidFill>
          </p:spPr>
          <p:txBody>
            <a:bodyPr wrap="square" lIns="0" tIns="0" rIns="0" bIns="0" rtlCol="0"/>
            <a:lstStyle/>
            <a:p>
              <a:endParaRPr/>
            </a:p>
          </p:txBody>
        </p:sp>
      </p:grpSp>
      <p:sp>
        <p:nvSpPr>
          <p:cNvPr id="5" name="object 5"/>
          <p:cNvSpPr txBox="1"/>
          <p:nvPr/>
        </p:nvSpPr>
        <p:spPr>
          <a:xfrm>
            <a:off x="830194" y="464087"/>
            <a:ext cx="4204970" cy="1482725"/>
          </a:xfrm>
          <a:prstGeom prst="rect">
            <a:avLst/>
          </a:prstGeom>
        </p:spPr>
        <p:txBody>
          <a:bodyPr vert="horz" wrap="square" lIns="0" tIns="90805" rIns="0" bIns="0" rtlCol="0">
            <a:spAutoFit/>
          </a:bodyPr>
          <a:lstStyle/>
          <a:p>
            <a:pPr marL="1022985" marR="5080" indent="-1010919">
              <a:lnSpc>
                <a:spcPts val="5480"/>
              </a:lnSpc>
              <a:spcBef>
                <a:spcPts val="715"/>
              </a:spcBef>
            </a:pPr>
            <a:r>
              <a:rPr sz="5000" b="1" spc="-500" dirty="0">
                <a:latin typeface="Arial"/>
                <a:cs typeface="Arial"/>
              </a:rPr>
              <a:t>L</a:t>
            </a:r>
            <a:r>
              <a:rPr sz="5000" b="1" spc="265" dirty="0">
                <a:latin typeface="Arial"/>
                <a:cs typeface="Arial"/>
              </a:rPr>
              <a:t>a</a:t>
            </a:r>
            <a:r>
              <a:rPr sz="5000" b="1" spc="-170" dirty="0">
                <a:latin typeface="Arial"/>
                <a:cs typeface="Arial"/>
              </a:rPr>
              <a:t>b</a:t>
            </a:r>
            <a:r>
              <a:rPr sz="5000" b="1" spc="265" dirty="0">
                <a:latin typeface="Arial"/>
                <a:cs typeface="Arial"/>
              </a:rPr>
              <a:t>a</a:t>
            </a:r>
            <a:r>
              <a:rPr sz="5000" b="1" spc="575" dirty="0">
                <a:latin typeface="Arial"/>
                <a:cs typeface="Arial"/>
              </a:rPr>
              <a:t>r</a:t>
            </a:r>
            <a:r>
              <a:rPr sz="5000" b="1" spc="265" dirty="0">
                <a:latin typeface="Arial"/>
                <a:cs typeface="Arial"/>
              </a:rPr>
              <a:t>a</a:t>
            </a:r>
            <a:r>
              <a:rPr sz="5000" b="1" spc="730" dirty="0">
                <a:latin typeface="Arial"/>
                <a:cs typeface="Arial"/>
              </a:rPr>
              <a:t>t</a:t>
            </a:r>
            <a:r>
              <a:rPr sz="5000" b="1" spc="-190" dirty="0">
                <a:latin typeface="Arial"/>
                <a:cs typeface="Arial"/>
              </a:rPr>
              <a:t>o</a:t>
            </a:r>
            <a:r>
              <a:rPr sz="5000" b="1" spc="575" dirty="0">
                <a:latin typeface="Arial"/>
                <a:cs typeface="Arial"/>
              </a:rPr>
              <a:t>r</a:t>
            </a:r>
            <a:r>
              <a:rPr sz="5000" b="1" spc="-100" dirty="0">
                <a:latin typeface="Arial"/>
                <a:cs typeface="Arial"/>
              </a:rPr>
              <a:t>i</a:t>
            </a:r>
            <a:r>
              <a:rPr sz="5000" b="1" spc="-260" dirty="0">
                <a:latin typeface="Arial"/>
                <a:cs typeface="Arial"/>
              </a:rPr>
              <a:t>n</a:t>
            </a:r>
            <a:r>
              <a:rPr sz="5000" b="1" spc="-100" dirty="0">
                <a:latin typeface="Arial"/>
                <a:cs typeface="Arial"/>
              </a:rPr>
              <a:t>i</a:t>
            </a:r>
            <a:r>
              <a:rPr sz="5000" b="1" spc="-140" dirty="0">
                <a:latin typeface="Arial"/>
                <a:cs typeface="Arial"/>
              </a:rPr>
              <a:t>s  </a:t>
            </a:r>
            <a:r>
              <a:rPr sz="5000" b="1" spc="95" dirty="0">
                <a:latin typeface="Arial"/>
                <a:cs typeface="Arial"/>
              </a:rPr>
              <a:t>darbas</a:t>
            </a:r>
            <a:endParaRPr sz="5000">
              <a:latin typeface="Arial"/>
              <a:cs typeface="Arial"/>
            </a:endParaRPr>
          </a:p>
        </p:txBody>
      </p:sp>
      <p:pic>
        <p:nvPicPr>
          <p:cNvPr id="6" name="object 6"/>
          <p:cNvPicPr/>
          <p:nvPr/>
        </p:nvPicPr>
        <p:blipFill>
          <a:blip r:embed="rId2" cstate="print"/>
          <a:stretch>
            <a:fillRect/>
          </a:stretch>
        </p:blipFill>
        <p:spPr>
          <a:xfrm>
            <a:off x="8763000" y="1714500"/>
            <a:ext cx="7791449" cy="6334124"/>
          </a:xfrm>
          <a:prstGeom prst="rect">
            <a:avLst/>
          </a:prstGeom>
        </p:spPr>
      </p:pic>
      <p:sp>
        <p:nvSpPr>
          <p:cNvPr id="7" name="object 7"/>
          <p:cNvSpPr txBox="1"/>
          <p:nvPr/>
        </p:nvSpPr>
        <p:spPr>
          <a:xfrm>
            <a:off x="1308890" y="3077142"/>
            <a:ext cx="5091430" cy="799465"/>
          </a:xfrm>
          <a:prstGeom prst="rect">
            <a:avLst/>
          </a:prstGeom>
        </p:spPr>
        <p:txBody>
          <a:bodyPr vert="horz" wrap="square" lIns="0" tIns="15875" rIns="0" bIns="0" rtlCol="0">
            <a:spAutoFit/>
          </a:bodyPr>
          <a:lstStyle/>
          <a:p>
            <a:pPr marL="12700">
              <a:lnSpc>
                <a:spcPct val="100000"/>
              </a:lnSpc>
              <a:spcBef>
                <a:spcPts val="125"/>
              </a:spcBef>
              <a:tabLst>
                <a:tab pos="942340" algn="l"/>
              </a:tabLst>
            </a:pPr>
            <a:r>
              <a:rPr sz="5050" spc="-20" dirty="0">
                <a:latin typeface="Trebuchet MS"/>
                <a:cs typeface="Trebuchet MS"/>
              </a:rPr>
              <a:t>2.	</a:t>
            </a:r>
            <a:r>
              <a:rPr sz="5050" spc="215" dirty="0">
                <a:latin typeface="Trebuchet MS"/>
                <a:cs typeface="Trebuchet MS"/>
              </a:rPr>
              <a:t>Dvi</a:t>
            </a:r>
            <a:r>
              <a:rPr sz="5050" spc="-140" dirty="0">
                <a:latin typeface="Trebuchet MS"/>
                <a:cs typeface="Trebuchet MS"/>
              </a:rPr>
              <a:t> </a:t>
            </a:r>
            <a:r>
              <a:rPr sz="5050" spc="80" dirty="0">
                <a:latin typeface="Trebuchet MS"/>
                <a:cs typeface="Trebuchet MS"/>
              </a:rPr>
              <a:t>lemputės:</a:t>
            </a:r>
            <a:endParaRPr sz="5050">
              <a:latin typeface="Trebuchet MS"/>
              <a:cs typeface="Trebuchet MS"/>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509519" y="273524"/>
            <a:ext cx="17240250" cy="9251950"/>
            <a:chOff x="509519" y="273524"/>
            <a:chExt cx="17240250" cy="9251950"/>
          </a:xfrm>
        </p:grpSpPr>
        <p:sp>
          <p:nvSpPr>
            <p:cNvPr id="3" name="object 3"/>
            <p:cNvSpPr/>
            <p:nvPr/>
          </p:nvSpPr>
          <p:spPr>
            <a:xfrm>
              <a:off x="1028700" y="551169"/>
              <a:ext cx="16720819" cy="8974455"/>
            </a:xfrm>
            <a:custGeom>
              <a:avLst/>
              <a:gdLst/>
              <a:ahLst/>
              <a:cxnLst/>
              <a:rect l="l" t="t" r="r" b="b"/>
              <a:pathLst>
                <a:path w="16720819" h="8974455">
                  <a:moveTo>
                    <a:pt x="16494329" y="8973828"/>
                  </a:moveTo>
                  <a:lnTo>
                    <a:pt x="238122" y="8973828"/>
                  </a:lnTo>
                  <a:lnTo>
                    <a:pt x="191452" y="8969210"/>
                  </a:lnTo>
                  <a:lnTo>
                    <a:pt x="146998" y="8955702"/>
                  </a:lnTo>
                  <a:lnTo>
                    <a:pt x="106013" y="8933820"/>
                  </a:lnTo>
                  <a:lnTo>
                    <a:pt x="69745" y="8904083"/>
                  </a:lnTo>
                  <a:lnTo>
                    <a:pt x="40007" y="8867815"/>
                  </a:lnTo>
                  <a:lnTo>
                    <a:pt x="18126" y="8826830"/>
                  </a:lnTo>
                  <a:lnTo>
                    <a:pt x="4617" y="8782376"/>
                  </a:lnTo>
                  <a:lnTo>
                    <a:pt x="0" y="8735704"/>
                  </a:lnTo>
                  <a:lnTo>
                    <a:pt x="0" y="238123"/>
                  </a:lnTo>
                  <a:lnTo>
                    <a:pt x="4617" y="191451"/>
                  </a:lnTo>
                  <a:lnTo>
                    <a:pt x="18126" y="146997"/>
                  </a:lnTo>
                  <a:lnTo>
                    <a:pt x="40007" y="106012"/>
                  </a:lnTo>
                  <a:lnTo>
                    <a:pt x="69745" y="69744"/>
                  </a:lnTo>
                  <a:lnTo>
                    <a:pt x="106013" y="40007"/>
                  </a:lnTo>
                  <a:lnTo>
                    <a:pt x="146998" y="18125"/>
                  </a:lnTo>
                  <a:lnTo>
                    <a:pt x="191452" y="4617"/>
                  </a:lnTo>
                  <a:lnTo>
                    <a:pt x="238119" y="0"/>
                  </a:lnTo>
                  <a:lnTo>
                    <a:pt x="16494332" y="0"/>
                  </a:lnTo>
                  <a:lnTo>
                    <a:pt x="16541000" y="4617"/>
                  </a:lnTo>
                  <a:lnTo>
                    <a:pt x="16585454" y="18125"/>
                  </a:lnTo>
                  <a:lnTo>
                    <a:pt x="16626440" y="40007"/>
                  </a:lnTo>
                  <a:lnTo>
                    <a:pt x="16662707" y="69744"/>
                  </a:lnTo>
                  <a:lnTo>
                    <a:pt x="16692444" y="106012"/>
                  </a:lnTo>
                  <a:lnTo>
                    <a:pt x="16714326" y="146997"/>
                  </a:lnTo>
                  <a:lnTo>
                    <a:pt x="16720768" y="168196"/>
                  </a:lnTo>
                  <a:lnTo>
                    <a:pt x="16720768" y="8805632"/>
                  </a:lnTo>
                  <a:lnTo>
                    <a:pt x="16692444" y="8867815"/>
                  </a:lnTo>
                  <a:lnTo>
                    <a:pt x="16662707" y="8904083"/>
                  </a:lnTo>
                  <a:lnTo>
                    <a:pt x="16626440" y="8933820"/>
                  </a:lnTo>
                  <a:lnTo>
                    <a:pt x="16585454" y="8955702"/>
                  </a:lnTo>
                  <a:lnTo>
                    <a:pt x="16541000" y="8969210"/>
                  </a:lnTo>
                  <a:lnTo>
                    <a:pt x="16494329" y="8973828"/>
                  </a:lnTo>
                  <a:close/>
                </a:path>
              </a:pathLst>
            </a:custGeom>
            <a:solidFill>
              <a:srgbClr val="FFFFFF"/>
            </a:solidFill>
          </p:spPr>
          <p:txBody>
            <a:bodyPr wrap="square" lIns="0" tIns="0" rIns="0" bIns="0" rtlCol="0"/>
            <a:lstStyle/>
            <a:p>
              <a:endParaRPr/>
            </a:p>
          </p:txBody>
        </p:sp>
        <p:sp>
          <p:nvSpPr>
            <p:cNvPr id="4" name="object 4"/>
            <p:cNvSpPr/>
            <p:nvPr/>
          </p:nvSpPr>
          <p:spPr>
            <a:xfrm>
              <a:off x="509519" y="273524"/>
              <a:ext cx="4846320" cy="2055495"/>
            </a:xfrm>
            <a:custGeom>
              <a:avLst/>
              <a:gdLst/>
              <a:ahLst/>
              <a:cxnLst/>
              <a:rect l="l" t="t" r="r" b="b"/>
              <a:pathLst>
                <a:path w="4846320" h="2055495">
                  <a:moveTo>
                    <a:pt x="4607797" y="2055494"/>
                  </a:moveTo>
                  <a:lnTo>
                    <a:pt x="238122" y="2055494"/>
                  </a:lnTo>
                  <a:lnTo>
                    <a:pt x="191452" y="2050877"/>
                  </a:lnTo>
                  <a:lnTo>
                    <a:pt x="146998" y="2037368"/>
                  </a:lnTo>
                  <a:lnTo>
                    <a:pt x="106013" y="2015487"/>
                  </a:lnTo>
                  <a:lnTo>
                    <a:pt x="69745" y="1985749"/>
                  </a:lnTo>
                  <a:lnTo>
                    <a:pt x="40007" y="1949482"/>
                  </a:lnTo>
                  <a:lnTo>
                    <a:pt x="18126" y="1908496"/>
                  </a:lnTo>
                  <a:lnTo>
                    <a:pt x="4617" y="1864042"/>
                  </a:lnTo>
                  <a:lnTo>
                    <a:pt x="0" y="1817370"/>
                  </a:lnTo>
                  <a:lnTo>
                    <a:pt x="0" y="238125"/>
                  </a:lnTo>
                  <a:lnTo>
                    <a:pt x="4617" y="191452"/>
                  </a:lnTo>
                  <a:lnTo>
                    <a:pt x="18126" y="146998"/>
                  </a:lnTo>
                  <a:lnTo>
                    <a:pt x="40007" y="106013"/>
                  </a:lnTo>
                  <a:lnTo>
                    <a:pt x="69745" y="69745"/>
                  </a:lnTo>
                  <a:lnTo>
                    <a:pt x="106013" y="40007"/>
                  </a:lnTo>
                  <a:lnTo>
                    <a:pt x="146998" y="18126"/>
                  </a:lnTo>
                  <a:lnTo>
                    <a:pt x="191452" y="4617"/>
                  </a:lnTo>
                  <a:lnTo>
                    <a:pt x="238124" y="0"/>
                  </a:lnTo>
                  <a:lnTo>
                    <a:pt x="4607795" y="0"/>
                  </a:lnTo>
                  <a:lnTo>
                    <a:pt x="4654468" y="4617"/>
                  </a:lnTo>
                  <a:lnTo>
                    <a:pt x="4698921" y="18126"/>
                  </a:lnTo>
                  <a:lnTo>
                    <a:pt x="4739907" y="40007"/>
                  </a:lnTo>
                  <a:lnTo>
                    <a:pt x="4776175" y="69745"/>
                  </a:lnTo>
                  <a:lnTo>
                    <a:pt x="4805913" y="106013"/>
                  </a:lnTo>
                  <a:lnTo>
                    <a:pt x="4827794" y="146998"/>
                  </a:lnTo>
                  <a:lnTo>
                    <a:pt x="4841302" y="191452"/>
                  </a:lnTo>
                  <a:lnTo>
                    <a:pt x="4845920" y="238125"/>
                  </a:lnTo>
                  <a:lnTo>
                    <a:pt x="4845920" y="1817370"/>
                  </a:lnTo>
                  <a:lnTo>
                    <a:pt x="4841302" y="1864042"/>
                  </a:lnTo>
                  <a:lnTo>
                    <a:pt x="4827794" y="1908496"/>
                  </a:lnTo>
                  <a:lnTo>
                    <a:pt x="4805913" y="1949482"/>
                  </a:lnTo>
                  <a:lnTo>
                    <a:pt x="4776175" y="1985749"/>
                  </a:lnTo>
                  <a:lnTo>
                    <a:pt x="4739907" y="2015487"/>
                  </a:lnTo>
                  <a:lnTo>
                    <a:pt x="4698921" y="2037368"/>
                  </a:lnTo>
                  <a:lnTo>
                    <a:pt x="4654468" y="2050877"/>
                  </a:lnTo>
                  <a:lnTo>
                    <a:pt x="4607797" y="2055494"/>
                  </a:lnTo>
                  <a:close/>
                </a:path>
              </a:pathLst>
            </a:custGeom>
            <a:solidFill>
              <a:srgbClr val="F1C748"/>
            </a:solidFill>
          </p:spPr>
          <p:txBody>
            <a:bodyPr wrap="square" lIns="0" tIns="0" rIns="0" bIns="0" rtlCol="0"/>
            <a:lstStyle/>
            <a:p>
              <a:endParaRPr/>
            </a:p>
          </p:txBody>
        </p:sp>
      </p:grpSp>
      <p:sp>
        <p:nvSpPr>
          <p:cNvPr id="5" name="object 5"/>
          <p:cNvSpPr txBox="1"/>
          <p:nvPr/>
        </p:nvSpPr>
        <p:spPr>
          <a:xfrm>
            <a:off x="830194" y="464087"/>
            <a:ext cx="4204970" cy="1482725"/>
          </a:xfrm>
          <a:prstGeom prst="rect">
            <a:avLst/>
          </a:prstGeom>
        </p:spPr>
        <p:txBody>
          <a:bodyPr vert="horz" wrap="square" lIns="0" tIns="90805" rIns="0" bIns="0" rtlCol="0">
            <a:spAutoFit/>
          </a:bodyPr>
          <a:lstStyle/>
          <a:p>
            <a:pPr marL="1022985" marR="5080" indent="-1010919">
              <a:lnSpc>
                <a:spcPts val="5480"/>
              </a:lnSpc>
              <a:spcBef>
                <a:spcPts val="715"/>
              </a:spcBef>
            </a:pPr>
            <a:r>
              <a:rPr sz="5000" b="1" spc="-500" dirty="0">
                <a:latin typeface="Arial"/>
                <a:cs typeface="Arial"/>
              </a:rPr>
              <a:t>L</a:t>
            </a:r>
            <a:r>
              <a:rPr sz="5000" b="1" spc="265" dirty="0">
                <a:latin typeface="Arial"/>
                <a:cs typeface="Arial"/>
              </a:rPr>
              <a:t>a</a:t>
            </a:r>
            <a:r>
              <a:rPr sz="5000" b="1" spc="-170" dirty="0">
                <a:latin typeface="Arial"/>
                <a:cs typeface="Arial"/>
              </a:rPr>
              <a:t>b</a:t>
            </a:r>
            <a:r>
              <a:rPr sz="5000" b="1" spc="265" dirty="0">
                <a:latin typeface="Arial"/>
                <a:cs typeface="Arial"/>
              </a:rPr>
              <a:t>a</a:t>
            </a:r>
            <a:r>
              <a:rPr sz="5000" b="1" spc="575" dirty="0">
                <a:latin typeface="Arial"/>
                <a:cs typeface="Arial"/>
              </a:rPr>
              <a:t>r</a:t>
            </a:r>
            <a:r>
              <a:rPr sz="5000" b="1" spc="265" dirty="0">
                <a:latin typeface="Arial"/>
                <a:cs typeface="Arial"/>
              </a:rPr>
              <a:t>a</a:t>
            </a:r>
            <a:r>
              <a:rPr sz="5000" b="1" spc="730" dirty="0">
                <a:latin typeface="Arial"/>
                <a:cs typeface="Arial"/>
              </a:rPr>
              <a:t>t</a:t>
            </a:r>
            <a:r>
              <a:rPr sz="5000" b="1" spc="-190" dirty="0">
                <a:latin typeface="Arial"/>
                <a:cs typeface="Arial"/>
              </a:rPr>
              <a:t>o</a:t>
            </a:r>
            <a:r>
              <a:rPr sz="5000" b="1" spc="575" dirty="0">
                <a:latin typeface="Arial"/>
                <a:cs typeface="Arial"/>
              </a:rPr>
              <a:t>r</a:t>
            </a:r>
            <a:r>
              <a:rPr sz="5000" b="1" spc="-100" dirty="0">
                <a:latin typeface="Arial"/>
                <a:cs typeface="Arial"/>
              </a:rPr>
              <a:t>i</a:t>
            </a:r>
            <a:r>
              <a:rPr sz="5000" b="1" spc="-260" dirty="0">
                <a:latin typeface="Arial"/>
                <a:cs typeface="Arial"/>
              </a:rPr>
              <a:t>n</a:t>
            </a:r>
            <a:r>
              <a:rPr sz="5000" b="1" spc="-100" dirty="0">
                <a:latin typeface="Arial"/>
                <a:cs typeface="Arial"/>
              </a:rPr>
              <a:t>i</a:t>
            </a:r>
            <a:r>
              <a:rPr sz="5000" b="1" spc="-140" dirty="0">
                <a:latin typeface="Arial"/>
                <a:cs typeface="Arial"/>
              </a:rPr>
              <a:t>s  </a:t>
            </a:r>
            <a:r>
              <a:rPr sz="5000" b="1" spc="95" dirty="0">
                <a:latin typeface="Arial"/>
                <a:cs typeface="Arial"/>
              </a:rPr>
              <a:t>darbas</a:t>
            </a:r>
            <a:endParaRPr sz="5000">
              <a:latin typeface="Arial"/>
              <a:cs typeface="Arial"/>
            </a:endParaRPr>
          </a:p>
        </p:txBody>
      </p:sp>
      <p:pic>
        <p:nvPicPr>
          <p:cNvPr id="6" name="object 6"/>
          <p:cNvPicPr/>
          <p:nvPr/>
        </p:nvPicPr>
        <p:blipFill>
          <a:blip r:embed="rId2" cstate="print"/>
          <a:stretch>
            <a:fillRect/>
          </a:stretch>
        </p:blipFill>
        <p:spPr>
          <a:xfrm>
            <a:off x="8763000" y="1714500"/>
            <a:ext cx="7791449" cy="6219824"/>
          </a:xfrm>
          <a:prstGeom prst="rect">
            <a:avLst/>
          </a:prstGeom>
        </p:spPr>
      </p:pic>
      <p:sp>
        <p:nvSpPr>
          <p:cNvPr id="7" name="object 7"/>
          <p:cNvSpPr txBox="1"/>
          <p:nvPr/>
        </p:nvSpPr>
        <p:spPr>
          <a:xfrm>
            <a:off x="1308890" y="3077142"/>
            <a:ext cx="5493385" cy="799465"/>
          </a:xfrm>
          <a:prstGeom prst="rect">
            <a:avLst/>
          </a:prstGeom>
        </p:spPr>
        <p:txBody>
          <a:bodyPr vert="horz" wrap="square" lIns="0" tIns="15875" rIns="0" bIns="0" rtlCol="0">
            <a:spAutoFit/>
          </a:bodyPr>
          <a:lstStyle/>
          <a:p>
            <a:pPr marL="12700">
              <a:lnSpc>
                <a:spcPct val="100000"/>
              </a:lnSpc>
              <a:spcBef>
                <a:spcPts val="125"/>
              </a:spcBef>
              <a:tabLst>
                <a:tab pos="962660" algn="l"/>
              </a:tabLst>
            </a:pPr>
            <a:r>
              <a:rPr sz="5050" spc="60" dirty="0">
                <a:latin typeface="Trebuchet MS"/>
                <a:cs typeface="Trebuchet MS"/>
              </a:rPr>
              <a:t>3.	</a:t>
            </a:r>
            <a:r>
              <a:rPr sz="5050" spc="305" dirty="0">
                <a:latin typeface="Trebuchet MS"/>
                <a:cs typeface="Trebuchet MS"/>
              </a:rPr>
              <a:t>Trys</a:t>
            </a:r>
            <a:r>
              <a:rPr sz="5050" spc="-130" dirty="0">
                <a:latin typeface="Trebuchet MS"/>
                <a:cs typeface="Trebuchet MS"/>
              </a:rPr>
              <a:t> </a:t>
            </a:r>
            <a:r>
              <a:rPr sz="5050" spc="80" dirty="0">
                <a:latin typeface="Trebuchet MS"/>
                <a:cs typeface="Trebuchet MS"/>
              </a:rPr>
              <a:t>lemputės:</a:t>
            </a:r>
            <a:endParaRPr sz="5050">
              <a:latin typeface="Trebuchet MS"/>
              <a:cs typeface="Trebuchet MS"/>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511490" y="292472"/>
            <a:ext cx="16987520" cy="9443720"/>
            <a:chOff x="511490" y="292472"/>
            <a:chExt cx="16987520" cy="9443720"/>
          </a:xfrm>
        </p:grpSpPr>
        <p:sp>
          <p:nvSpPr>
            <p:cNvPr id="3" name="object 3"/>
            <p:cNvSpPr/>
            <p:nvPr/>
          </p:nvSpPr>
          <p:spPr>
            <a:xfrm>
              <a:off x="777772" y="762000"/>
              <a:ext cx="16720819" cy="8974455"/>
            </a:xfrm>
            <a:custGeom>
              <a:avLst/>
              <a:gdLst/>
              <a:ahLst/>
              <a:cxnLst/>
              <a:rect l="l" t="t" r="r" b="b"/>
              <a:pathLst>
                <a:path w="16720819" h="8974455">
                  <a:moveTo>
                    <a:pt x="16494327" y="8973828"/>
                  </a:moveTo>
                  <a:lnTo>
                    <a:pt x="238124" y="8973828"/>
                  </a:lnTo>
                  <a:lnTo>
                    <a:pt x="191452" y="8969210"/>
                  </a:lnTo>
                  <a:lnTo>
                    <a:pt x="146998" y="8955702"/>
                  </a:lnTo>
                  <a:lnTo>
                    <a:pt x="106013" y="8933820"/>
                  </a:lnTo>
                  <a:lnTo>
                    <a:pt x="69745" y="8904083"/>
                  </a:lnTo>
                  <a:lnTo>
                    <a:pt x="40007" y="8867815"/>
                  </a:lnTo>
                  <a:lnTo>
                    <a:pt x="18126" y="8826830"/>
                  </a:lnTo>
                  <a:lnTo>
                    <a:pt x="4617" y="8782376"/>
                  </a:lnTo>
                  <a:lnTo>
                    <a:pt x="0" y="8735703"/>
                  </a:lnTo>
                  <a:lnTo>
                    <a:pt x="0" y="238124"/>
                  </a:lnTo>
                  <a:lnTo>
                    <a:pt x="4617" y="191451"/>
                  </a:lnTo>
                  <a:lnTo>
                    <a:pt x="18126" y="146998"/>
                  </a:lnTo>
                  <a:lnTo>
                    <a:pt x="40007" y="106012"/>
                  </a:lnTo>
                  <a:lnTo>
                    <a:pt x="69745" y="69744"/>
                  </a:lnTo>
                  <a:lnTo>
                    <a:pt x="106013" y="40007"/>
                  </a:lnTo>
                  <a:lnTo>
                    <a:pt x="146998" y="18125"/>
                  </a:lnTo>
                  <a:lnTo>
                    <a:pt x="191452" y="4617"/>
                  </a:lnTo>
                  <a:lnTo>
                    <a:pt x="238121" y="0"/>
                  </a:lnTo>
                  <a:lnTo>
                    <a:pt x="16494331" y="0"/>
                  </a:lnTo>
                  <a:lnTo>
                    <a:pt x="16541001" y="4617"/>
                  </a:lnTo>
                  <a:lnTo>
                    <a:pt x="16585455" y="18125"/>
                  </a:lnTo>
                  <a:lnTo>
                    <a:pt x="16626440" y="40007"/>
                  </a:lnTo>
                  <a:lnTo>
                    <a:pt x="16662707" y="69744"/>
                  </a:lnTo>
                  <a:lnTo>
                    <a:pt x="16692445" y="106012"/>
                  </a:lnTo>
                  <a:lnTo>
                    <a:pt x="16714326" y="146998"/>
                  </a:lnTo>
                  <a:lnTo>
                    <a:pt x="16720768" y="168195"/>
                  </a:lnTo>
                  <a:lnTo>
                    <a:pt x="16720768" y="8805632"/>
                  </a:lnTo>
                  <a:lnTo>
                    <a:pt x="16692445" y="8867815"/>
                  </a:lnTo>
                  <a:lnTo>
                    <a:pt x="16662707" y="8904083"/>
                  </a:lnTo>
                  <a:lnTo>
                    <a:pt x="16626440" y="8933820"/>
                  </a:lnTo>
                  <a:lnTo>
                    <a:pt x="16585455" y="8955702"/>
                  </a:lnTo>
                  <a:lnTo>
                    <a:pt x="16541001" y="8969210"/>
                  </a:lnTo>
                  <a:lnTo>
                    <a:pt x="16494327" y="8973828"/>
                  </a:lnTo>
                  <a:close/>
                </a:path>
              </a:pathLst>
            </a:custGeom>
            <a:solidFill>
              <a:srgbClr val="FFFFFF"/>
            </a:solidFill>
          </p:spPr>
          <p:txBody>
            <a:bodyPr wrap="square" lIns="0" tIns="0" rIns="0" bIns="0" rtlCol="0"/>
            <a:lstStyle/>
            <a:p>
              <a:endParaRPr/>
            </a:p>
          </p:txBody>
        </p:sp>
        <p:sp>
          <p:nvSpPr>
            <p:cNvPr id="4" name="object 4"/>
            <p:cNvSpPr/>
            <p:nvPr/>
          </p:nvSpPr>
          <p:spPr>
            <a:xfrm>
              <a:off x="511490" y="292472"/>
              <a:ext cx="4846320" cy="2055495"/>
            </a:xfrm>
            <a:custGeom>
              <a:avLst/>
              <a:gdLst/>
              <a:ahLst/>
              <a:cxnLst/>
              <a:rect l="l" t="t" r="r" b="b"/>
              <a:pathLst>
                <a:path w="4846320" h="2055495">
                  <a:moveTo>
                    <a:pt x="4607801" y="2055494"/>
                  </a:moveTo>
                  <a:lnTo>
                    <a:pt x="238118" y="2055494"/>
                  </a:lnTo>
                  <a:lnTo>
                    <a:pt x="191452" y="2050877"/>
                  </a:lnTo>
                  <a:lnTo>
                    <a:pt x="146998" y="2037369"/>
                  </a:lnTo>
                  <a:lnTo>
                    <a:pt x="106013" y="2015487"/>
                  </a:lnTo>
                  <a:lnTo>
                    <a:pt x="69745" y="1985750"/>
                  </a:lnTo>
                  <a:lnTo>
                    <a:pt x="40007" y="1949482"/>
                  </a:lnTo>
                  <a:lnTo>
                    <a:pt x="18126" y="1908496"/>
                  </a:lnTo>
                  <a:lnTo>
                    <a:pt x="4617" y="1864043"/>
                  </a:lnTo>
                  <a:lnTo>
                    <a:pt x="0" y="1817370"/>
                  </a:lnTo>
                  <a:lnTo>
                    <a:pt x="0" y="238124"/>
                  </a:lnTo>
                  <a:lnTo>
                    <a:pt x="4617" y="191452"/>
                  </a:lnTo>
                  <a:lnTo>
                    <a:pt x="18126" y="146998"/>
                  </a:lnTo>
                  <a:lnTo>
                    <a:pt x="40007" y="106013"/>
                  </a:lnTo>
                  <a:lnTo>
                    <a:pt x="69745" y="69745"/>
                  </a:lnTo>
                  <a:lnTo>
                    <a:pt x="106013" y="40007"/>
                  </a:lnTo>
                  <a:lnTo>
                    <a:pt x="146998" y="18126"/>
                  </a:lnTo>
                  <a:lnTo>
                    <a:pt x="191452" y="4617"/>
                  </a:lnTo>
                  <a:lnTo>
                    <a:pt x="238124" y="0"/>
                  </a:lnTo>
                  <a:lnTo>
                    <a:pt x="4607795" y="0"/>
                  </a:lnTo>
                  <a:lnTo>
                    <a:pt x="4654468" y="4617"/>
                  </a:lnTo>
                  <a:lnTo>
                    <a:pt x="4698921" y="18126"/>
                  </a:lnTo>
                  <a:lnTo>
                    <a:pt x="4739907" y="40007"/>
                  </a:lnTo>
                  <a:lnTo>
                    <a:pt x="4776175" y="69745"/>
                  </a:lnTo>
                  <a:lnTo>
                    <a:pt x="4805913" y="106013"/>
                  </a:lnTo>
                  <a:lnTo>
                    <a:pt x="4827794" y="146998"/>
                  </a:lnTo>
                  <a:lnTo>
                    <a:pt x="4841302" y="191452"/>
                  </a:lnTo>
                  <a:lnTo>
                    <a:pt x="4845920" y="238124"/>
                  </a:lnTo>
                  <a:lnTo>
                    <a:pt x="4845920" y="1817370"/>
                  </a:lnTo>
                  <a:lnTo>
                    <a:pt x="4841302" y="1864043"/>
                  </a:lnTo>
                  <a:lnTo>
                    <a:pt x="4827794" y="1908496"/>
                  </a:lnTo>
                  <a:lnTo>
                    <a:pt x="4805913" y="1949482"/>
                  </a:lnTo>
                  <a:lnTo>
                    <a:pt x="4776175" y="1985750"/>
                  </a:lnTo>
                  <a:lnTo>
                    <a:pt x="4739907" y="2015487"/>
                  </a:lnTo>
                  <a:lnTo>
                    <a:pt x="4698921" y="2037369"/>
                  </a:lnTo>
                  <a:lnTo>
                    <a:pt x="4654468" y="2050877"/>
                  </a:lnTo>
                  <a:lnTo>
                    <a:pt x="4607801" y="2055494"/>
                  </a:lnTo>
                  <a:close/>
                </a:path>
              </a:pathLst>
            </a:custGeom>
            <a:solidFill>
              <a:srgbClr val="F1C748"/>
            </a:solidFill>
          </p:spPr>
          <p:txBody>
            <a:bodyPr wrap="square" lIns="0" tIns="0" rIns="0" bIns="0" rtlCol="0"/>
            <a:lstStyle/>
            <a:p>
              <a:endParaRPr/>
            </a:p>
          </p:txBody>
        </p:sp>
      </p:grpSp>
      <p:sp>
        <p:nvSpPr>
          <p:cNvPr id="5" name="object 5"/>
          <p:cNvSpPr txBox="1">
            <a:spLocks noGrp="1"/>
          </p:cNvSpPr>
          <p:nvPr>
            <p:ph type="title"/>
          </p:nvPr>
        </p:nvSpPr>
        <p:spPr>
          <a:xfrm>
            <a:off x="832165" y="483035"/>
            <a:ext cx="4204970" cy="1482725"/>
          </a:xfrm>
          <a:prstGeom prst="rect">
            <a:avLst/>
          </a:prstGeom>
        </p:spPr>
        <p:txBody>
          <a:bodyPr vert="horz" wrap="square" lIns="0" tIns="90805" rIns="0" bIns="0" rtlCol="0">
            <a:spAutoFit/>
          </a:bodyPr>
          <a:lstStyle/>
          <a:p>
            <a:pPr marL="1022985" marR="5080" indent="-1010919">
              <a:lnSpc>
                <a:spcPts val="5480"/>
              </a:lnSpc>
              <a:spcBef>
                <a:spcPts val="715"/>
              </a:spcBef>
            </a:pPr>
            <a:r>
              <a:rPr sz="5000" spc="-500" dirty="0"/>
              <a:t>L</a:t>
            </a:r>
            <a:r>
              <a:rPr sz="5000" spc="265" dirty="0"/>
              <a:t>a</a:t>
            </a:r>
            <a:r>
              <a:rPr sz="5000" spc="-170" dirty="0"/>
              <a:t>b</a:t>
            </a:r>
            <a:r>
              <a:rPr sz="5000" spc="265" dirty="0"/>
              <a:t>a</a:t>
            </a:r>
            <a:r>
              <a:rPr sz="5000" spc="575" dirty="0"/>
              <a:t>r</a:t>
            </a:r>
            <a:r>
              <a:rPr sz="5000" spc="265" dirty="0"/>
              <a:t>a</a:t>
            </a:r>
            <a:r>
              <a:rPr sz="5000" spc="730" dirty="0"/>
              <a:t>t</a:t>
            </a:r>
            <a:r>
              <a:rPr sz="5000" spc="-190" dirty="0"/>
              <a:t>o</a:t>
            </a:r>
            <a:r>
              <a:rPr sz="5000" spc="575" dirty="0"/>
              <a:t>r</a:t>
            </a:r>
            <a:r>
              <a:rPr sz="5000" spc="-100" dirty="0"/>
              <a:t>i</a:t>
            </a:r>
            <a:r>
              <a:rPr sz="5000" spc="-260" dirty="0"/>
              <a:t>n</a:t>
            </a:r>
            <a:r>
              <a:rPr sz="5000" spc="-100" dirty="0"/>
              <a:t>i</a:t>
            </a:r>
            <a:r>
              <a:rPr sz="5000" spc="-140" dirty="0"/>
              <a:t>s  </a:t>
            </a:r>
            <a:r>
              <a:rPr sz="5000" spc="95" dirty="0"/>
              <a:t>darbas</a:t>
            </a:r>
            <a:endParaRPr sz="5000"/>
          </a:p>
        </p:txBody>
      </p:sp>
      <p:graphicFrame>
        <p:nvGraphicFramePr>
          <p:cNvPr id="6" name="object 6"/>
          <p:cNvGraphicFramePr>
            <a:graphicFrameLocks noGrp="1"/>
          </p:cNvGraphicFramePr>
          <p:nvPr/>
        </p:nvGraphicFramePr>
        <p:xfrm>
          <a:off x="2915375" y="2941090"/>
          <a:ext cx="13315315" cy="5669915"/>
        </p:xfrm>
        <a:graphic>
          <a:graphicData uri="http://schemas.openxmlformats.org/drawingml/2006/table">
            <a:tbl>
              <a:tblPr firstRow="1" bandRow="1">
                <a:tableStyleId>{2D5ABB26-0587-4C30-8999-92F81FD0307C}</a:tableStyleId>
              </a:tblPr>
              <a:tblGrid>
                <a:gridCol w="1156335">
                  <a:extLst>
                    <a:ext uri="{9D8B030D-6E8A-4147-A177-3AD203B41FA5}">
                      <a16:colId xmlns:a16="http://schemas.microsoft.com/office/drawing/2014/main" val="20000"/>
                    </a:ext>
                  </a:extLst>
                </a:gridCol>
                <a:gridCol w="2952750">
                  <a:extLst>
                    <a:ext uri="{9D8B030D-6E8A-4147-A177-3AD203B41FA5}">
                      <a16:colId xmlns:a16="http://schemas.microsoft.com/office/drawing/2014/main" val="20001"/>
                    </a:ext>
                  </a:extLst>
                </a:gridCol>
                <a:gridCol w="3105149">
                  <a:extLst>
                    <a:ext uri="{9D8B030D-6E8A-4147-A177-3AD203B41FA5}">
                      <a16:colId xmlns:a16="http://schemas.microsoft.com/office/drawing/2014/main" val="20002"/>
                    </a:ext>
                  </a:extLst>
                </a:gridCol>
                <a:gridCol w="3166109">
                  <a:extLst>
                    <a:ext uri="{9D8B030D-6E8A-4147-A177-3AD203B41FA5}">
                      <a16:colId xmlns:a16="http://schemas.microsoft.com/office/drawing/2014/main" val="20003"/>
                    </a:ext>
                  </a:extLst>
                </a:gridCol>
                <a:gridCol w="2880359">
                  <a:extLst>
                    <a:ext uri="{9D8B030D-6E8A-4147-A177-3AD203B41FA5}">
                      <a16:colId xmlns:a16="http://schemas.microsoft.com/office/drawing/2014/main" val="20004"/>
                    </a:ext>
                  </a:extLst>
                </a:gridCol>
              </a:tblGrid>
              <a:tr h="1068848">
                <a:tc>
                  <a:txBody>
                    <a:bodyPr/>
                    <a:lstStyle/>
                    <a:p>
                      <a:pPr marR="36830" algn="ctr">
                        <a:lnSpc>
                          <a:spcPct val="100000"/>
                        </a:lnSpc>
                        <a:spcBef>
                          <a:spcPts val="2150"/>
                        </a:spcBef>
                      </a:pPr>
                      <a:r>
                        <a:rPr sz="4050" spc="30" dirty="0">
                          <a:latin typeface="Trebuchet MS"/>
                          <a:cs typeface="Trebuchet MS"/>
                        </a:rPr>
                        <a:t>Nr.</a:t>
                      </a:r>
                      <a:endParaRPr sz="4050">
                        <a:latin typeface="Trebuchet MS"/>
                        <a:cs typeface="Trebuchet MS"/>
                      </a:endParaRPr>
                    </a:p>
                  </a:txBody>
                  <a:tcPr marL="0" marR="0" marT="273050" marB="0">
                    <a:lnL w="38100">
                      <a:solidFill>
                        <a:srgbClr val="000000"/>
                      </a:solidFill>
                      <a:prstDash val="solid"/>
                    </a:lnL>
                    <a:lnR w="38100">
                      <a:solidFill>
                        <a:srgbClr val="000000"/>
                      </a:solidFill>
                      <a:prstDash val="solid"/>
                    </a:lnR>
                    <a:lnT w="38100">
                      <a:solidFill>
                        <a:srgbClr val="000000"/>
                      </a:solidFill>
                      <a:prstDash val="solid"/>
                    </a:lnT>
                    <a:lnB w="38100">
                      <a:solidFill>
                        <a:srgbClr val="000000"/>
                      </a:solidFill>
                      <a:prstDash val="solid"/>
                    </a:lnB>
                    <a:solidFill>
                      <a:srgbClr val="8BAED3"/>
                    </a:solidFill>
                  </a:tcPr>
                </a:tc>
                <a:tc>
                  <a:txBody>
                    <a:bodyPr/>
                    <a:lstStyle/>
                    <a:p>
                      <a:pPr marL="774700" marR="927735" indent="-258445">
                        <a:lnSpc>
                          <a:spcPts val="4430"/>
                        </a:lnSpc>
                      </a:pPr>
                      <a:r>
                        <a:rPr sz="4050" spc="-5" dirty="0">
                          <a:latin typeface="Trebuchet MS"/>
                          <a:cs typeface="Trebuchet MS"/>
                        </a:rPr>
                        <a:t>Lemp</a:t>
                      </a:r>
                      <a:r>
                        <a:rPr sz="4050" dirty="0">
                          <a:latin typeface="Trebuchet MS"/>
                          <a:cs typeface="Trebuchet MS"/>
                        </a:rPr>
                        <a:t>.  </a:t>
                      </a:r>
                      <a:r>
                        <a:rPr sz="4050" spc="135" dirty="0">
                          <a:latin typeface="Trebuchet MS"/>
                          <a:cs typeface="Trebuchet MS"/>
                        </a:rPr>
                        <a:t>skč.</a:t>
                      </a:r>
                      <a:endParaRPr sz="4050">
                        <a:latin typeface="Trebuchet MS"/>
                        <a:cs typeface="Trebuchet MS"/>
                      </a:endParaRPr>
                    </a:p>
                  </a:txBody>
                  <a:tcPr marL="0" marR="0" marT="0" marB="0">
                    <a:lnL w="38100">
                      <a:solidFill>
                        <a:srgbClr val="000000"/>
                      </a:solidFill>
                      <a:prstDash val="solid"/>
                    </a:lnL>
                    <a:lnR w="38100">
                      <a:solidFill>
                        <a:srgbClr val="000000"/>
                      </a:solidFill>
                      <a:prstDash val="solid"/>
                    </a:lnR>
                    <a:lnT w="38100">
                      <a:solidFill>
                        <a:srgbClr val="000000"/>
                      </a:solidFill>
                      <a:prstDash val="solid"/>
                    </a:lnT>
                    <a:lnB w="38100">
                      <a:solidFill>
                        <a:srgbClr val="000000"/>
                      </a:solidFill>
                      <a:prstDash val="solid"/>
                    </a:lnB>
                    <a:solidFill>
                      <a:srgbClr val="8BAED3"/>
                    </a:solidFill>
                  </a:tcPr>
                </a:tc>
                <a:tc>
                  <a:txBody>
                    <a:bodyPr/>
                    <a:lstStyle/>
                    <a:p>
                      <a:pPr marL="995044">
                        <a:lnSpc>
                          <a:spcPct val="100000"/>
                        </a:lnSpc>
                        <a:spcBef>
                          <a:spcPts val="1620"/>
                        </a:spcBef>
                      </a:pPr>
                      <a:r>
                        <a:rPr sz="4050" spc="-55" dirty="0">
                          <a:latin typeface="Trebuchet MS"/>
                          <a:cs typeface="Trebuchet MS"/>
                        </a:rPr>
                        <a:t>R,</a:t>
                      </a:r>
                      <a:r>
                        <a:rPr sz="4050" spc="-120" dirty="0">
                          <a:latin typeface="Trebuchet MS"/>
                          <a:cs typeface="Trebuchet MS"/>
                        </a:rPr>
                        <a:t> </a:t>
                      </a:r>
                      <a:r>
                        <a:rPr sz="4050" spc="390" dirty="0">
                          <a:latin typeface="Trebuchet MS"/>
                          <a:cs typeface="Trebuchet MS"/>
                        </a:rPr>
                        <a:t>Ω</a:t>
                      </a:r>
                      <a:endParaRPr sz="4050">
                        <a:latin typeface="Trebuchet MS"/>
                        <a:cs typeface="Trebuchet MS"/>
                      </a:endParaRPr>
                    </a:p>
                  </a:txBody>
                  <a:tcPr marL="0" marR="0" marT="205740" marB="0">
                    <a:lnL w="38100">
                      <a:solidFill>
                        <a:srgbClr val="000000"/>
                      </a:solidFill>
                      <a:prstDash val="solid"/>
                    </a:lnL>
                    <a:lnR w="38100">
                      <a:solidFill>
                        <a:srgbClr val="000000"/>
                      </a:solidFill>
                      <a:prstDash val="solid"/>
                    </a:lnR>
                    <a:lnT w="38100">
                      <a:solidFill>
                        <a:srgbClr val="000000"/>
                      </a:solidFill>
                      <a:prstDash val="solid"/>
                    </a:lnT>
                    <a:lnB w="38100">
                      <a:solidFill>
                        <a:srgbClr val="000000"/>
                      </a:solidFill>
                      <a:prstDash val="solid"/>
                    </a:lnB>
                    <a:solidFill>
                      <a:srgbClr val="8BAED3"/>
                    </a:solidFill>
                  </a:tcPr>
                </a:tc>
                <a:tc>
                  <a:txBody>
                    <a:bodyPr/>
                    <a:lstStyle/>
                    <a:p>
                      <a:pPr marL="1041400">
                        <a:lnSpc>
                          <a:spcPct val="100000"/>
                        </a:lnSpc>
                        <a:spcBef>
                          <a:spcPts val="1620"/>
                        </a:spcBef>
                      </a:pPr>
                      <a:r>
                        <a:rPr sz="4050" dirty="0">
                          <a:latin typeface="Trebuchet MS"/>
                          <a:cs typeface="Trebuchet MS"/>
                        </a:rPr>
                        <a:t>I,</a:t>
                      </a:r>
                      <a:r>
                        <a:rPr sz="4050" spc="-75" dirty="0">
                          <a:latin typeface="Trebuchet MS"/>
                          <a:cs typeface="Trebuchet MS"/>
                        </a:rPr>
                        <a:t> </a:t>
                      </a:r>
                      <a:r>
                        <a:rPr sz="4050" dirty="0">
                          <a:latin typeface="Trebuchet MS"/>
                          <a:cs typeface="Trebuchet MS"/>
                        </a:rPr>
                        <a:t>A</a:t>
                      </a:r>
                      <a:endParaRPr sz="4050">
                        <a:latin typeface="Trebuchet MS"/>
                        <a:cs typeface="Trebuchet MS"/>
                      </a:endParaRPr>
                    </a:p>
                  </a:txBody>
                  <a:tcPr marL="0" marR="0" marT="205740" marB="0">
                    <a:lnL w="38100">
                      <a:solidFill>
                        <a:srgbClr val="000000"/>
                      </a:solidFill>
                      <a:prstDash val="solid"/>
                    </a:lnL>
                    <a:lnR w="38100">
                      <a:solidFill>
                        <a:srgbClr val="000000"/>
                      </a:solidFill>
                      <a:prstDash val="solid"/>
                    </a:lnR>
                    <a:lnT w="38100">
                      <a:solidFill>
                        <a:srgbClr val="000000"/>
                      </a:solidFill>
                      <a:prstDash val="solid"/>
                    </a:lnT>
                    <a:lnB w="38100">
                      <a:solidFill>
                        <a:srgbClr val="000000"/>
                      </a:solidFill>
                      <a:prstDash val="solid"/>
                    </a:lnB>
                    <a:solidFill>
                      <a:srgbClr val="8BAED3"/>
                    </a:solidFill>
                  </a:tcPr>
                </a:tc>
                <a:tc>
                  <a:txBody>
                    <a:bodyPr/>
                    <a:lstStyle/>
                    <a:p>
                      <a:pPr marL="857250">
                        <a:lnSpc>
                          <a:spcPct val="100000"/>
                        </a:lnSpc>
                        <a:spcBef>
                          <a:spcPts val="1620"/>
                        </a:spcBef>
                      </a:pPr>
                      <a:r>
                        <a:rPr sz="4050" spc="20" dirty="0">
                          <a:latin typeface="Trebuchet MS"/>
                          <a:cs typeface="Trebuchet MS"/>
                        </a:rPr>
                        <a:t>U,</a:t>
                      </a:r>
                      <a:r>
                        <a:rPr sz="4050" spc="-120" dirty="0">
                          <a:latin typeface="Trebuchet MS"/>
                          <a:cs typeface="Trebuchet MS"/>
                        </a:rPr>
                        <a:t> </a:t>
                      </a:r>
                      <a:r>
                        <a:rPr sz="4050" spc="375" dirty="0">
                          <a:latin typeface="Trebuchet MS"/>
                          <a:cs typeface="Trebuchet MS"/>
                        </a:rPr>
                        <a:t>V</a:t>
                      </a:r>
                      <a:endParaRPr sz="4050">
                        <a:latin typeface="Trebuchet MS"/>
                        <a:cs typeface="Trebuchet MS"/>
                      </a:endParaRPr>
                    </a:p>
                  </a:txBody>
                  <a:tcPr marL="0" marR="0" marT="205740" marB="0">
                    <a:lnL w="38100">
                      <a:solidFill>
                        <a:srgbClr val="000000"/>
                      </a:solidFill>
                      <a:prstDash val="solid"/>
                    </a:lnL>
                    <a:lnR w="38100">
                      <a:solidFill>
                        <a:srgbClr val="000000"/>
                      </a:solidFill>
                      <a:prstDash val="solid"/>
                    </a:lnR>
                    <a:lnT w="38100">
                      <a:solidFill>
                        <a:srgbClr val="000000"/>
                      </a:solidFill>
                      <a:prstDash val="solid"/>
                    </a:lnT>
                    <a:lnB w="38100">
                      <a:solidFill>
                        <a:srgbClr val="000000"/>
                      </a:solidFill>
                      <a:prstDash val="solid"/>
                    </a:lnB>
                    <a:solidFill>
                      <a:srgbClr val="8BAED3"/>
                    </a:solidFill>
                  </a:tcPr>
                </a:tc>
                <a:extLst>
                  <a:ext uri="{0D108BD9-81ED-4DB2-BD59-A6C34878D82A}">
                    <a16:rowId xmlns:a16="http://schemas.microsoft.com/office/drawing/2014/main" val="10000"/>
                  </a:ext>
                </a:extLst>
              </a:tr>
              <a:tr h="1604202">
                <a:tc>
                  <a:txBody>
                    <a:bodyPr/>
                    <a:lstStyle/>
                    <a:p>
                      <a:pPr marR="36830" algn="ctr">
                        <a:lnSpc>
                          <a:spcPct val="100000"/>
                        </a:lnSpc>
                        <a:spcBef>
                          <a:spcPts val="3725"/>
                        </a:spcBef>
                      </a:pPr>
                      <a:r>
                        <a:rPr sz="4050" spc="-350" dirty="0">
                          <a:latin typeface="Trebuchet MS"/>
                          <a:cs typeface="Trebuchet MS"/>
                        </a:rPr>
                        <a:t>1.</a:t>
                      </a:r>
                      <a:endParaRPr sz="4050">
                        <a:latin typeface="Trebuchet MS"/>
                        <a:cs typeface="Trebuchet MS"/>
                      </a:endParaRPr>
                    </a:p>
                  </a:txBody>
                  <a:tcPr marL="0" marR="0" marT="473075" marB="0">
                    <a:lnL w="38100">
                      <a:solidFill>
                        <a:srgbClr val="000000"/>
                      </a:solidFill>
                      <a:prstDash val="solid"/>
                    </a:lnL>
                    <a:lnR w="38100">
                      <a:solidFill>
                        <a:srgbClr val="000000"/>
                      </a:solidFill>
                      <a:prstDash val="solid"/>
                    </a:lnR>
                    <a:lnT w="38100">
                      <a:solidFill>
                        <a:srgbClr val="000000"/>
                      </a:solidFill>
                      <a:prstDash val="solid"/>
                    </a:lnT>
                    <a:lnB w="38100">
                      <a:solidFill>
                        <a:srgbClr val="000000"/>
                      </a:solidFill>
                      <a:prstDash val="solid"/>
                    </a:lnB>
                    <a:solidFill>
                      <a:srgbClr val="8BAED3"/>
                    </a:solidFill>
                  </a:tcPr>
                </a:tc>
                <a:tc>
                  <a:txBody>
                    <a:bodyPr/>
                    <a:lstStyle/>
                    <a:p>
                      <a:pPr marL="1152525">
                        <a:lnSpc>
                          <a:spcPct val="100000"/>
                        </a:lnSpc>
                        <a:spcBef>
                          <a:spcPts val="3725"/>
                        </a:spcBef>
                      </a:pPr>
                      <a:r>
                        <a:rPr sz="4050" dirty="0">
                          <a:latin typeface="Trebuchet MS"/>
                          <a:cs typeface="Trebuchet MS"/>
                        </a:rPr>
                        <a:t>1</a:t>
                      </a:r>
                      <a:endParaRPr sz="4050">
                        <a:latin typeface="Trebuchet MS"/>
                        <a:cs typeface="Trebuchet MS"/>
                      </a:endParaRPr>
                    </a:p>
                  </a:txBody>
                  <a:tcPr marL="0" marR="0" marT="473075" marB="0">
                    <a:lnL w="38100">
                      <a:solidFill>
                        <a:srgbClr val="000000"/>
                      </a:solidFill>
                      <a:prstDash val="solid"/>
                    </a:lnL>
                    <a:lnR w="38100">
                      <a:solidFill>
                        <a:srgbClr val="000000"/>
                      </a:solidFill>
                      <a:prstDash val="solid"/>
                    </a:lnR>
                    <a:lnT w="38100">
                      <a:solidFill>
                        <a:srgbClr val="000000"/>
                      </a:solidFill>
                      <a:prstDash val="solid"/>
                    </a:lnT>
                    <a:lnB w="38100">
                      <a:solidFill>
                        <a:srgbClr val="000000"/>
                      </a:solidFill>
                      <a:prstDash val="solid"/>
                    </a:lnB>
                    <a:solidFill>
                      <a:srgbClr val="8BAED3"/>
                    </a:solidFill>
                  </a:tcPr>
                </a:tc>
                <a:tc>
                  <a:txBody>
                    <a:bodyPr/>
                    <a:lstStyle/>
                    <a:p>
                      <a:pPr marL="956944">
                        <a:lnSpc>
                          <a:spcPct val="100000"/>
                        </a:lnSpc>
                        <a:spcBef>
                          <a:spcPts val="3725"/>
                        </a:spcBef>
                      </a:pPr>
                      <a:r>
                        <a:rPr sz="4050" spc="45" dirty="0">
                          <a:latin typeface="Trebuchet MS"/>
                          <a:cs typeface="Trebuchet MS"/>
                        </a:rPr>
                        <a:t>10</a:t>
                      </a:r>
                      <a:r>
                        <a:rPr sz="4050" spc="-120" dirty="0">
                          <a:latin typeface="Trebuchet MS"/>
                          <a:cs typeface="Trebuchet MS"/>
                        </a:rPr>
                        <a:t> </a:t>
                      </a:r>
                      <a:r>
                        <a:rPr sz="4050" spc="390" dirty="0">
                          <a:latin typeface="Trebuchet MS"/>
                          <a:cs typeface="Trebuchet MS"/>
                        </a:rPr>
                        <a:t>Ω</a:t>
                      </a:r>
                      <a:endParaRPr sz="4050">
                        <a:latin typeface="Trebuchet MS"/>
                        <a:cs typeface="Trebuchet MS"/>
                      </a:endParaRPr>
                    </a:p>
                  </a:txBody>
                  <a:tcPr marL="0" marR="0" marT="473075" marB="0">
                    <a:lnL w="38100">
                      <a:solidFill>
                        <a:srgbClr val="000000"/>
                      </a:solidFill>
                      <a:prstDash val="solid"/>
                    </a:lnL>
                    <a:lnR w="38100">
                      <a:solidFill>
                        <a:srgbClr val="000000"/>
                      </a:solidFill>
                      <a:prstDash val="solid"/>
                    </a:lnR>
                    <a:lnT w="38100">
                      <a:solidFill>
                        <a:srgbClr val="000000"/>
                      </a:solidFill>
                      <a:prstDash val="solid"/>
                    </a:lnT>
                    <a:lnB w="38100">
                      <a:solidFill>
                        <a:srgbClr val="000000"/>
                      </a:solidFill>
                      <a:prstDash val="solid"/>
                    </a:lnB>
                    <a:solidFill>
                      <a:srgbClr val="8BAED3"/>
                    </a:solidFill>
                  </a:tcPr>
                </a:tc>
                <a:tc>
                  <a:txBody>
                    <a:bodyPr/>
                    <a:lstStyle/>
                    <a:p>
                      <a:pPr marL="920115">
                        <a:lnSpc>
                          <a:spcPct val="100000"/>
                        </a:lnSpc>
                        <a:spcBef>
                          <a:spcPts val="3725"/>
                        </a:spcBef>
                      </a:pPr>
                      <a:r>
                        <a:rPr sz="4050" spc="160" dirty="0">
                          <a:latin typeface="Trebuchet MS"/>
                          <a:cs typeface="Trebuchet MS"/>
                        </a:rPr>
                        <a:t>0,9</a:t>
                      </a:r>
                      <a:r>
                        <a:rPr sz="4050" spc="-120" dirty="0">
                          <a:latin typeface="Trebuchet MS"/>
                          <a:cs typeface="Trebuchet MS"/>
                        </a:rPr>
                        <a:t> </a:t>
                      </a:r>
                      <a:r>
                        <a:rPr sz="4050" spc="365" dirty="0">
                          <a:latin typeface="Trebuchet MS"/>
                          <a:cs typeface="Trebuchet MS"/>
                        </a:rPr>
                        <a:t>A</a:t>
                      </a:r>
                      <a:endParaRPr sz="4050">
                        <a:latin typeface="Trebuchet MS"/>
                        <a:cs typeface="Trebuchet MS"/>
                      </a:endParaRPr>
                    </a:p>
                  </a:txBody>
                  <a:tcPr marL="0" marR="0" marT="473075" marB="0">
                    <a:lnL w="38100">
                      <a:solidFill>
                        <a:srgbClr val="000000"/>
                      </a:solidFill>
                      <a:prstDash val="solid"/>
                    </a:lnL>
                    <a:lnR w="38100">
                      <a:solidFill>
                        <a:srgbClr val="000000"/>
                      </a:solidFill>
                      <a:prstDash val="solid"/>
                    </a:lnR>
                    <a:lnT w="38100">
                      <a:solidFill>
                        <a:srgbClr val="000000"/>
                      </a:solidFill>
                      <a:prstDash val="solid"/>
                    </a:lnT>
                    <a:lnB w="38100">
                      <a:solidFill>
                        <a:srgbClr val="000000"/>
                      </a:solidFill>
                      <a:prstDash val="solid"/>
                    </a:lnB>
                    <a:solidFill>
                      <a:srgbClr val="8BAED3"/>
                    </a:solidFill>
                  </a:tcPr>
                </a:tc>
                <a:tc>
                  <a:txBody>
                    <a:bodyPr/>
                    <a:lstStyle/>
                    <a:p>
                      <a:pPr marR="823594" algn="r">
                        <a:lnSpc>
                          <a:spcPct val="100000"/>
                        </a:lnSpc>
                        <a:spcBef>
                          <a:spcPts val="3725"/>
                        </a:spcBef>
                      </a:pPr>
                      <a:r>
                        <a:rPr sz="4050" spc="415" dirty="0">
                          <a:latin typeface="Trebuchet MS"/>
                          <a:cs typeface="Trebuchet MS"/>
                        </a:rPr>
                        <a:t>9</a:t>
                      </a:r>
                      <a:r>
                        <a:rPr sz="4050" spc="-120" dirty="0">
                          <a:latin typeface="Trebuchet MS"/>
                          <a:cs typeface="Trebuchet MS"/>
                        </a:rPr>
                        <a:t> </a:t>
                      </a:r>
                      <a:r>
                        <a:rPr sz="4050" spc="375" dirty="0">
                          <a:latin typeface="Trebuchet MS"/>
                          <a:cs typeface="Trebuchet MS"/>
                        </a:rPr>
                        <a:t>V</a:t>
                      </a:r>
                      <a:endParaRPr sz="4050">
                        <a:latin typeface="Trebuchet MS"/>
                        <a:cs typeface="Trebuchet MS"/>
                      </a:endParaRPr>
                    </a:p>
                  </a:txBody>
                  <a:tcPr marL="0" marR="0" marT="473075" marB="0">
                    <a:lnL w="38100">
                      <a:solidFill>
                        <a:srgbClr val="000000"/>
                      </a:solidFill>
                      <a:prstDash val="solid"/>
                    </a:lnL>
                    <a:lnR w="38100">
                      <a:solidFill>
                        <a:srgbClr val="000000"/>
                      </a:solidFill>
                      <a:prstDash val="solid"/>
                    </a:lnR>
                    <a:lnT w="38100">
                      <a:solidFill>
                        <a:srgbClr val="000000"/>
                      </a:solidFill>
                      <a:prstDash val="solid"/>
                    </a:lnT>
                    <a:lnB w="38100">
                      <a:solidFill>
                        <a:srgbClr val="000000"/>
                      </a:solidFill>
                      <a:prstDash val="solid"/>
                    </a:lnB>
                    <a:solidFill>
                      <a:srgbClr val="8BAED3"/>
                    </a:solidFill>
                  </a:tcPr>
                </a:tc>
                <a:extLst>
                  <a:ext uri="{0D108BD9-81ED-4DB2-BD59-A6C34878D82A}">
                    <a16:rowId xmlns:a16="http://schemas.microsoft.com/office/drawing/2014/main" val="10001"/>
                  </a:ext>
                </a:extLst>
              </a:tr>
              <a:tr h="1500230">
                <a:tc>
                  <a:txBody>
                    <a:bodyPr/>
                    <a:lstStyle/>
                    <a:p>
                      <a:pPr marR="36830" algn="ctr">
                        <a:lnSpc>
                          <a:spcPct val="100000"/>
                        </a:lnSpc>
                        <a:spcBef>
                          <a:spcPts val="3315"/>
                        </a:spcBef>
                      </a:pPr>
                      <a:r>
                        <a:rPr sz="4050" spc="-15" dirty="0">
                          <a:latin typeface="Trebuchet MS"/>
                          <a:cs typeface="Trebuchet MS"/>
                        </a:rPr>
                        <a:t>2.</a:t>
                      </a:r>
                      <a:endParaRPr sz="4050">
                        <a:latin typeface="Trebuchet MS"/>
                        <a:cs typeface="Trebuchet MS"/>
                      </a:endParaRPr>
                    </a:p>
                  </a:txBody>
                  <a:tcPr marL="0" marR="0" marT="421005" marB="0">
                    <a:lnL w="38100">
                      <a:solidFill>
                        <a:srgbClr val="000000"/>
                      </a:solidFill>
                      <a:prstDash val="solid"/>
                    </a:lnL>
                    <a:lnR w="38100">
                      <a:solidFill>
                        <a:srgbClr val="000000"/>
                      </a:solidFill>
                      <a:prstDash val="solid"/>
                    </a:lnR>
                    <a:lnT w="38100">
                      <a:solidFill>
                        <a:srgbClr val="000000"/>
                      </a:solidFill>
                      <a:prstDash val="solid"/>
                    </a:lnT>
                    <a:lnB w="38100">
                      <a:solidFill>
                        <a:srgbClr val="000000"/>
                      </a:solidFill>
                      <a:prstDash val="solid"/>
                    </a:lnB>
                    <a:solidFill>
                      <a:srgbClr val="8BAED3"/>
                    </a:solidFill>
                  </a:tcPr>
                </a:tc>
                <a:tc>
                  <a:txBody>
                    <a:bodyPr/>
                    <a:lstStyle/>
                    <a:p>
                      <a:pPr marL="1193800">
                        <a:lnSpc>
                          <a:spcPct val="100000"/>
                        </a:lnSpc>
                        <a:spcBef>
                          <a:spcPts val="3315"/>
                        </a:spcBef>
                      </a:pPr>
                      <a:r>
                        <a:rPr sz="4050" dirty="0">
                          <a:latin typeface="Trebuchet MS"/>
                          <a:cs typeface="Trebuchet MS"/>
                        </a:rPr>
                        <a:t>2</a:t>
                      </a:r>
                      <a:endParaRPr sz="4050">
                        <a:latin typeface="Trebuchet MS"/>
                        <a:cs typeface="Trebuchet MS"/>
                      </a:endParaRPr>
                    </a:p>
                  </a:txBody>
                  <a:tcPr marL="0" marR="0" marT="421005" marB="0">
                    <a:lnL w="38100">
                      <a:solidFill>
                        <a:srgbClr val="000000"/>
                      </a:solidFill>
                      <a:prstDash val="solid"/>
                    </a:lnL>
                    <a:lnR w="38100">
                      <a:solidFill>
                        <a:srgbClr val="000000"/>
                      </a:solidFill>
                      <a:prstDash val="solid"/>
                    </a:lnR>
                    <a:lnT w="38100">
                      <a:solidFill>
                        <a:srgbClr val="000000"/>
                      </a:solidFill>
                      <a:prstDash val="solid"/>
                    </a:lnT>
                    <a:lnB w="38100">
                      <a:solidFill>
                        <a:srgbClr val="000000"/>
                      </a:solidFill>
                      <a:prstDash val="solid"/>
                    </a:lnB>
                    <a:solidFill>
                      <a:srgbClr val="8BAED3"/>
                    </a:solidFill>
                  </a:tcPr>
                </a:tc>
                <a:tc>
                  <a:txBody>
                    <a:bodyPr/>
                    <a:lstStyle/>
                    <a:p>
                      <a:pPr marL="1012825">
                        <a:lnSpc>
                          <a:spcPct val="100000"/>
                        </a:lnSpc>
                        <a:spcBef>
                          <a:spcPts val="3725"/>
                        </a:spcBef>
                      </a:pPr>
                      <a:r>
                        <a:rPr sz="4050" spc="375" dirty="0">
                          <a:latin typeface="Trebuchet MS"/>
                          <a:cs typeface="Trebuchet MS"/>
                        </a:rPr>
                        <a:t>20</a:t>
                      </a:r>
                      <a:r>
                        <a:rPr sz="4050" spc="-114" dirty="0">
                          <a:latin typeface="Trebuchet MS"/>
                          <a:cs typeface="Trebuchet MS"/>
                        </a:rPr>
                        <a:t> </a:t>
                      </a:r>
                      <a:r>
                        <a:rPr sz="4050" spc="390" dirty="0">
                          <a:latin typeface="Trebuchet MS"/>
                          <a:cs typeface="Trebuchet MS"/>
                        </a:rPr>
                        <a:t>Ω</a:t>
                      </a:r>
                      <a:endParaRPr sz="4050">
                        <a:latin typeface="Trebuchet MS"/>
                        <a:cs typeface="Trebuchet MS"/>
                      </a:endParaRPr>
                    </a:p>
                  </a:txBody>
                  <a:tcPr marL="0" marR="0" marT="473075" marB="0">
                    <a:lnL w="38100">
                      <a:solidFill>
                        <a:srgbClr val="000000"/>
                      </a:solidFill>
                      <a:prstDash val="solid"/>
                    </a:lnL>
                    <a:lnR w="38100">
                      <a:solidFill>
                        <a:srgbClr val="000000"/>
                      </a:solidFill>
                      <a:prstDash val="solid"/>
                    </a:lnR>
                    <a:lnT w="38100">
                      <a:solidFill>
                        <a:srgbClr val="000000"/>
                      </a:solidFill>
                      <a:prstDash val="solid"/>
                    </a:lnT>
                    <a:lnB w="38100">
                      <a:solidFill>
                        <a:srgbClr val="000000"/>
                      </a:solidFill>
                      <a:prstDash val="solid"/>
                    </a:lnB>
                    <a:solidFill>
                      <a:srgbClr val="8BAED3"/>
                    </a:solidFill>
                  </a:tcPr>
                </a:tc>
                <a:tc>
                  <a:txBody>
                    <a:bodyPr/>
                    <a:lstStyle/>
                    <a:p>
                      <a:pPr marL="795655">
                        <a:lnSpc>
                          <a:spcPct val="100000"/>
                        </a:lnSpc>
                        <a:spcBef>
                          <a:spcPts val="3725"/>
                        </a:spcBef>
                      </a:pPr>
                      <a:r>
                        <a:rPr sz="4050" spc="225" dirty="0">
                          <a:latin typeface="Trebuchet MS"/>
                          <a:cs typeface="Trebuchet MS"/>
                        </a:rPr>
                        <a:t>0,45</a:t>
                      </a:r>
                      <a:r>
                        <a:rPr sz="4050" spc="-114" dirty="0">
                          <a:latin typeface="Trebuchet MS"/>
                          <a:cs typeface="Trebuchet MS"/>
                        </a:rPr>
                        <a:t> </a:t>
                      </a:r>
                      <a:r>
                        <a:rPr sz="4050" spc="365" dirty="0">
                          <a:latin typeface="Trebuchet MS"/>
                          <a:cs typeface="Trebuchet MS"/>
                        </a:rPr>
                        <a:t>A</a:t>
                      </a:r>
                      <a:endParaRPr sz="4050">
                        <a:latin typeface="Trebuchet MS"/>
                        <a:cs typeface="Trebuchet MS"/>
                      </a:endParaRPr>
                    </a:p>
                  </a:txBody>
                  <a:tcPr marL="0" marR="0" marT="473075" marB="0">
                    <a:lnL w="38100">
                      <a:solidFill>
                        <a:srgbClr val="000000"/>
                      </a:solidFill>
                      <a:prstDash val="solid"/>
                    </a:lnL>
                    <a:lnR w="38100">
                      <a:solidFill>
                        <a:srgbClr val="000000"/>
                      </a:solidFill>
                      <a:prstDash val="solid"/>
                    </a:lnR>
                    <a:lnT w="38100">
                      <a:solidFill>
                        <a:srgbClr val="000000"/>
                      </a:solidFill>
                      <a:prstDash val="solid"/>
                    </a:lnT>
                    <a:lnB w="38100">
                      <a:solidFill>
                        <a:srgbClr val="000000"/>
                      </a:solidFill>
                      <a:prstDash val="solid"/>
                    </a:lnB>
                    <a:solidFill>
                      <a:srgbClr val="8BAED3"/>
                    </a:solidFill>
                  </a:tcPr>
                </a:tc>
                <a:tc>
                  <a:txBody>
                    <a:bodyPr/>
                    <a:lstStyle/>
                    <a:p>
                      <a:pPr marR="861060" algn="r">
                        <a:lnSpc>
                          <a:spcPct val="100000"/>
                        </a:lnSpc>
                        <a:spcBef>
                          <a:spcPts val="3725"/>
                        </a:spcBef>
                      </a:pPr>
                      <a:r>
                        <a:rPr sz="4050" spc="415" dirty="0">
                          <a:latin typeface="Trebuchet MS"/>
                          <a:cs typeface="Trebuchet MS"/>
                        </a:rPr>
                        <a:t>9</a:t>
                      </a:r>
                      <a:r>
                        <a:rPr sz="4050" spc="-120" dirty="0">
                          <a:latin typeface="Trebuchet MS"/>
                          <a:cs typeface="Trebuchet MS"/>
                        </a:rPr>
                        <a:t> </a:t>
                      </a:r>
                      <a:r>
                        <a:rPr sz="4050" spc="375" dirty="0">
                          <a:latin typeface="Trebuchet MS"/>
                          <a:cs typeface="Trebuchet MS"/>
                        </a:rPr>
                        <a:t>V</a:t>
                      </a:r>
                      <a:endParaRPr sz="4050">
                        <a:latin typeface="Trebuchet MS"/>
                        <a:cs typeface="Trebuchet MS"/>
                      </a:endParaRPr>
                    </a:p>
                  </a:txBody>
                  <a:tcPr marL="0" marR="0" marT="473075" marB="0">
                    <a:lnL w="38100">
                      <a:solidFill>
                        <a:srgbClr val="000000"/>
                      </a:solidFill>
                      <a:prstDash val="solid"/>
                    </a:lnL>
                    <a:lnR w="38100">
                      <a:solidFill>
                        <a:srgbClr val="000000"/>
                      </a:solidFill>
                      <a:prstDash val="solid"/>
                    </a:lnR>
                    <a:lnT w="38100">
                      <a:solidFill>
                        <a:srgbClr val="000000"/>
                      </a:solidFill>
                      <a:prstDash val="solid"/>
                    </a:lnT>
                    <a:lnB w="38100">
                      <a:solidFill>
                        <a:srgbClr val="000000"/>
                      </a:solidFill>
                      <a:prstDash val="solid"/>
                    </a:lnB>
                    <a:solidFill>
                      <a:srgbClr val="8BAED3"/>
                    </a:solidFill>
                  </a:tcPr>
                </a:tc>
                <a:extLst>
                  <a:ext uri="{0D108BD9-81ED-4DB2-BD59-A6C34878D82A}">
                    <a16:rowId xmlns:a16="http://schemas.microsoft.com/office/drawing/2014/main" val="10002"/>
                  </a:ext>
                </a:extLst>
              </a:tr>
              <a:tr h="1458127">
                <a:tc>
                  <a:txBody>
                    <a:bodyPr/>
                    <a:lstStyle/>
                    <a:p>
                      <a:pPr marR="36830" algn="ctr">
                        <a:lnSpc>
                          <a:spcPct val="100000"/>
                        </a:lnSpc>
                        <a:spcBef>
                          <a:spcPts val="3150"/>
                        </a:spcBef>
                      </a:pPr>
                      <a:r>
                        <a:rPr sz="4050" spc="50" dirty="0">
                          <a:latin typeface="Trebuchet MS"/>
                          <a:cs typeface="Trebuchet MS"/>
                        </a:rPr>
                        <a:t>3.</a:t>
                      </a:r>
                      <a:endParaRPr sz="4050">
                        <a:latin typeface="Trebuchet MS"/>
                        <a:cs typeface="Trebuchet MS"/>
                      </a:endParaRPr>
                    </a:p>
                  </a:txBody>
                  <a:tcPr marL="0" marR="0" marT="400050" marB="0">
                    <a:lnL w="38100">
                      <a:solidFill>
                        <a:srgbClr val="000000"/>
                      </a:solidFill>
                      <a:prstDash val="solid"/>
                    </a:lnL>
                    <a:lnR w="38100">
                      <a:solidFill>
                        <a:srgbClr val="000000"/>
                      </a:solidFill>
                      <a:prstDash val="solid"/>
                    </a:lnR>
                    <a:lnT w="38100">
                      <a:solidFill>
                        <a:srgbClr val="000000"/>
                      </a:solidFill>
                      <a:prstDash val="solid"/>
                    </a:lnT>
                    <a:lnB w="38100">
                      <a:solidFill>
                        <a:srgbClr val="000000"/>
                      </a:solidFill>
                      <a:prstDash val="solid"/>
                    </a:lnB>
                    <a:solidFill>
                      <a:srgbClr val="8BAED3"/>
                    </a:solidFill>
                  </a:tcPr>
                </a:tc>
                <a:tc>
                  <a:txBody>
                    <a:bodyPr/>
                    <a:lstStyle/>
                    <a:p>
                      <a:pPr>
                        <a:lnSpc>
                          <a:spcPct val="100000"/>
                        </a:lnSpc>
                        <a:spcBef>
                          <a:spcPts val="50"/>
                        </a:spcBef>
                      </a:pPr>
                      <a:endParaRPr sz="3850">
                        <a:latin typeface="Times New Roman"/>
                        <a:cs typeface="Times New Roman"/>
                      </a:endParaRPr>
                    </a:p>
                    <a:p>
                      <a:pPr marL="1186180">
                        <a:lnSpc>
                          <a:spcPct val="100000"/>
                        </a:lnSpc>
                      </a:pPr>
                      <a:r>
                        <a:rPr sz="4050" dirty="0">
                          <a:latin typeface="Trebuchet MS"/>
                          <a:cs typeface="Trebuchet MS"/>
                        </a:rPr>
                        <a:t>3</a:t>
                      </a:r>
                      <a:endParaRPr sz="4050">
                        <a:latin typeface="Trebuchet MS"/>
                        <a:cs typeface="Trebuchet MS"/>
                      </a:endParaRPr>
                    </a:p>
                  </a:txBody>
                  <a:tcPr marL="0" marR="0" marT="6350" marB="0">
                    <a:lnL w="38100">
                      <a:solidFill>
                        <a:srgbClr val="000000"/>
                      </a:solidFill>
                      <a:prstDash val="solid"/>
                    </a:lnL>
                    <a:lnR w="38100">
                      <a:solidFill>
                        <a:srgbClr val="000000"/>
                      </a:solidFill>
                      <a:prstDash val="solid"/>
                    </a:lnR>
                    <a:lnT w="38100">
                      <a:solidFill>
                        <a:srgbClr val="000000"/>
                      </a:solidFill>
                      <a:prstDash val="solid"/>
                    </a:lnT>
                    <a:lnB w="38100">
                      <a:solidFill>
                        <a:srgbClr val="000000"/>
                      </a:solidFill>
                      <a:prstDash val="solid"/>
                    </a:lnB>
                    <a:solidFill>
                      <a:srgbClr val="8BAED3"/>
                    </a:solidFill>
                  </a:tcPr>
                </a:tc>
                <a:tc>
                  <a:txBody>
                    <a:bodyPr/>
                    <a:lstStyle/>
                    <a:p>
                      <a:pPr marL="920750">
                        <a:lnSpc>
                          <a:spcPct val="100000"/>
                        </a:lnSpc>
                        <a:spcBef>
                          <a:spcPts val="3350"/>
                        </a:spcBef>
                      </a:pPr>
                      <a:r>
                        <a:rPr sz="4050" spc="440" dirty="0">
                          <a:latin typeface="Trebuchet MS"/>
                          <a:cs typeface="Trebuchet MS"/>
                        </a:rPr>
                        <a:t>30</a:t>
                      </a:r>
                      <a:r>
                        <a:rPr sz="4050" spc="-120" dirty="0">
                          <a:latin typeface="Trebuchet MS"/>
                          <a:cs typeface="Trebuchet MS"/>
                        </a:rPr>
                        <a:t> </a:t>
                      </a:r>
                      <a:r>
                        <a:rPr sz="4050" spc="390" dirty="0">
                          <a:latin typeface="Trebuchet MS"/>
                          <a:cs typeface="Trebuchet MS"/>
                        </a:rPr>
                        <a:t>Ω</a:t>
                      </a:r>
                      <a:endParaRPr sz="4050">
                        <a:latin typeface="Trebuchet MS"/>
                        <a:cs typeface="Trebuchet MS"/>
                      </a:endParaRPr>
                    </a:p>
                  </a:txBody>
                  <a:tcPr marL="0" marR="0" marT="425450" marB="0">
                    <a:lnL w="38100">
                      <a:solidFill>
                        <a:srgbClr val="000000"/>
                      </a:solidFill>
                      <a:prstDash val="solid"/>
                    </a:lnL>
                    <a:lnR w="38100">
                      <a:solidFill>
                        <a:srgbClr val="000000"/>
                      </a:solidFill>
                      <a:prstDash val="solid"/>
                    </a:lnR>
                    <a:lnT w="38100">
                      <a:solidFill>
                        <a:srgbClr val="000000"/>
                      </a:solidFill>
                      <a:prstDash val="solid"/>
                    </a:lnT>
                    <a:lnB w="38100">
                      <a:solidFill>
                        <a:srgbClr val="000000"/>
                      </a:solidFill>
                      <a:prstDash val="solid"/>
                    </a:lnB>
                    <a:solidFill>
                      <a:srgbClr val="8BAED3"/>
                    </a:solidFill>
                  </a:tcPr>
                </a:tc>
                <a:tc>
                  <a:txBody>
                    <a:bodyPr/>
                    <a:lstStyle/>
                    <a:p>
                      <a:pPr marL="916940">
                        <a:lnSpc>
                          <a:spcPct val="100000"/>
                        </a:lnSpc>
                        <a:spcBef>
                          <a:spcPts val="3725"/>
                        </a:spcBef>
                      </a:pPr>
                      <a:r>
                        <a:rPr sz="4050" spc="180" dirty="0">
                          <a:latin typeface="Trebuchet MS"/>
                          <a:cs typeface="Trebuchet MS"/>
                        </a:rPr>
                        <a:t>0,3</a:t>
                      </a:r>
                      <a:r>
                        <a:rPr sz="4050" spc="-125" dirty="0">
                          <a:latin typeface="Trebuchet MS"/>
                          <a:cs typeface="Trebuchet MS"/>
                        </a:rPr>
                        <a:t> </a:t>
                      </a:r>
                      <a:r>
                        <a:rPr sz="4050" spc="365" dirty="0">
                          <a:latin typeface="Trebuchet MS"/>
                          <a:cs typeface="Trebuchet MS"/>
                        </a:rPr>
                        <a:t>A</a:t>
                      </a:r>
                      <a:endParaRPr sz="4050">
                        <a:latin typeface="Trebuchet MS"/>
                        <a:cs typeface="Trebuchet MS"/>
                      </a:endParaRPr>
                    </a:p>
                  </a:txBody>
                  <a:tcPr marL="0" marR="0" marT="473075" marB="0">
                    <a:lnL w="38100">
                      <a:solidFill>
                        <a:srgbClr val="000000"/>
                      </a:solidFill>
                      <a:prstDash val="solid"/>
                    </a:lnL>
                    <a:lnR w="38100">
                      <a:solidFill>
                        <a:srgbClr val="000000"/>
                      </a:solidFill>
                      <a:prstDash val="solid"/>
                    </a:lnR>
                    <a:lnT w="38100">
                      <a:solidFill>
                        <a:srgbClr val="000000"/>
                      </a:solidFill>
                      <a:prstDash val="solid"/>
                    </a:lnT>
                    <a:lnB w="38100">
                      <a:solidFill>
                        <a:srgbClr val="000000"/>
                      </a:solidFill>
                      <a:prstDash val="solid"/>
                    </a:lnB>
                    <a:solidFill>
                      <a:srgbClr val="8BAED3"/>
                    </a:solidFill>
                  </a:tcPr>
                </a:tc>
                <a:tc>
                  <a:txBody>
                    <a:bodyPr/>
                    <a:lstStyle/>
                    <a:p>
                      <a:pPr marR="823594" algn="r">
                        <a:lnSpc>
                          <a:spcPct val="100000"/>
                        </a:lnSpc>
                        <a:spcBef>
                          <a:spcPts val="2900"/>
                        </a:spcBef>
                      </a:pPr>
                      <a:r>
                        <a:rPr sz="4050" spc="415" dirty="0">
                          <a:latin typeface="Trebuchet MS"/>
                          <a:cs typeface="Trebuchet MS"/>
                        </a:rPr>
                        <a:t>9</a:t>
                      </a:r>
                      <a:r>
                        <a:rPr sz="4050" spc="-120" dirty="0">
                          <a:latin typeface="Trebuchet MS"/>
                          <a:cs typeface="Trebuchet MS"/>
                        </a:rPr>
                        <a:t> </a:t>
                      </a:r>
                      <a:r>
                        <a:rPr sz="4050" spc="375" dirty="0">
                          <a:latin typeface="Trebuchet MS"/>
                          <a:cs typeface="Trebuchet MS"/>
                        </a:rPr>
                        <a:t>V</a:t>
                      </a:r>
                      <a:endParaRPr sz="4050">
                        <a:latin typeface="Trebuchet MS"/>
                        <a:cs typeface="Trebuchet MS"/>
                      </a:endParaRPr>
                    </a:p>
                  </a:txBody>
                  <a:tcPr marL="0" marR="0" marT="368300" marB="0">
                    <a:lnL w="38100">
                      <a:solidFill>
                        <a:srgbClr val="000000"/>
                      </a:solidFill>
                      <a:prstDash val="solid"/>
                    </a:lnL>
                    <a:lnR w="38100">
                      <a:solidFill>
                        <a:srgbClr val="000000"/>
                      </a:solidFill>
                      <a:prstDash val="solid"/>
                    </a:lnR>
                    <a:lnT w="38100">
                      <a:solidFill>
                        <a:srgbClr val="000000"/>
                      </a:solidFill>
                      <a:prstDash val="solid"/>
                    </a:lnT>
                    <a:lnB w="38100">
                      <a:solidFill>
                        <a:srgbClr val="000000"/>
                      </a:solidFill>
                      <a:prstDash val="solid"/>
                    </a:lnB>
                    <a:solidFill>
                      <a:srgbClr val="8BAED3"/>
                    </a:solidFill>
                  </a:tcPr>
                </a:tc>
                <a:extLst>
                  <a:ext uri="{0D108BD9-81ED-4DB2-BD59-A6C34878D82A}">
                    <a16:rowId xmlns:a16="http://schemas.microsoft.com/office/drawing/2014/main" val="10003"/>
                  </a:ext>
                </a:extLst>
              </a:tr>
            </a:tbl>
          </a:graphicData>
        </a:graphic>
      </p:graphicFrame>
      <p:sp>
        <p:nvSpPr>
          <p:cNvPr id="7" name="object 7"/>
          <p:cNvSpPr txBox="1"/>
          <p:nvPr/>
        </p:nvSpPr>
        <p:spPr>
          <a:xfrm>
            <a:off x="6578989" y="1294066"/>
            <a:ext cx="7732395" cy="692785"/>
          </a:xfrm>
          <a:prstGeom prst="rect">
            <a:avLst/>
          </a:prstGeom>
        </p:spPr>
        <p:txBody>
          <a:bodyPr vert="horz" wrap="square" lIns="0" tIns="15875" rIns="0" bIns="0" rtlCol="0">
            <a:spAutoFit/>
          </a:bodyPr>
          <a:lstStyle/>
          <a:p>
            <a:pPr marL="12700">
              <a:lnSpc>
                <a:spcPct val="100000"/>
              </a:lnSpc>
              <a:spcBef>
                <a:spcPts val="125"/>
              </a:spcBef>
              <a:tabLst>
                <a:tab pos="6250305" algn="l"/>
              </a:tabLst>
            </a:pPr>
            <a:r>
              <a:rPr sz="4350" spc="160" dirty="0">
                <a:latin typeface="Trebuchet MS"/>
                <a:cs typeface="Trebuchet MS"/>
              </a:rPr>
              <a:t>Apskaičiavimo</a:t>
            </a:r>
            <a:r>
              <a:rPr sz="4350" spc="-75" dirty="0">
                <a:latin typeface="Trebuchet MS"/>
                <a:cs typeface="Trebuchet MS"/>
              </a:rPr>
              <a:t> </a:t>
            </a:r>
            <a:r>
              <a:rPr sz="4350" spc="70" dirty="0">
                <a:latin typeface="Trebuchet MS"/>
                <a:cs typeface="Trebuchet MS"/>
              </a:rPr>
              <a:t>formulė	</a:t>
            </a:r>
            <a:r>
              <a:rPr sz="4350" spc="80" dirty="0">
                <a:latin typeface="Trebuchet MS"/>
                <a:cs typeface="Trebuchet MS"/>
              </a:rPr>
              <a:t>I=U/R</a:t>
            </a:r>
            <a:endParaRPr sz="4350">
              <a:latin typeface="Trebuchet MS"/>
              <a:cs typeface="Trebuchet MS"/>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509519" y="273524"/>
            <a:ext cx="17240250" cy="9251950"/>
            <a:chOff x="509519" y="273524"/>
            <a:chExt cx="17240250" cy="9251950"/>
          </a:xfrm>
        </p:grpSpPr>
        <p:sp>
          <p:nvSpPr>
            <p:cNvPr id="3" name="object 3"/>
            <p:cNvSpPr/>
            <p:nvPr/>
          </p:nvSpPr>
          <p:spPr>
            <a:xfrm>
              <a:off x="1028700" y="551169"/>
              <a:ext cx="16720819" cy="8974455"/>
            </a:xfrm>
            <a:custGeom>
              <a:avLst/>
              <a:gdLst/>
              <a:ahLst/>
              <a:cxnLst/>
              <a:rect l="l" t="t" r="r" b="b"/>
              <a:pathLst>
                <a:path w="16720819" h="8974455">
                  <a:moveTo>
                    <a:pt x="16494329" y="8973828"/>
                  </a:moveTo>
                  <a:lnTo>
                    <a:pt x="238122" y="8973828"/>
                  </a:lnTo>
                  <a:lnTo>
                    <a:pt x="191452" y="8969210"/>
                  </a:lnTo>
                  <a:lnTo>
                    <a:pt x="146998" y="8955702"/>
                  </a:lnTo>
                  <a:lnTo>
                    <a:pt x="106013" y="8933820"/>
                  </a:lnTo>
                  <a:lnTo>
                    <a:pt x="69745" y="8904083"/>
                  </a:lnTo>
                  <a:lnTo>
                    <a:pt x="40007" y="8867815"/>
                  </a:lnTo>
                  <a:lnTo>
                    <a:pt x="18126" y="8826830"/>
                  </a:lnTo>
                  <a:lnTo>
                    <a:pt x="4617" y="8782376"/>
                  </a:lnTo>
                  <a:lnTo>
                    <a:pt x="0" y="8735704"/>
                  </a:lnTo>
                  <a:lnTo>
                    <a:pt x="0" y="238123"/>
                  </a:lnTo>
                  <a:lnTo>
                    <a:pt x="4617" y="191451"/>
                  </a:lnTo>
                  <a:lnTo>
                    <a:pt x="18126" y="146997"/>
                  </a:lnTo>
                  <a:lnTo>
                    <a:pt x="40007" y="106012"/>
                  </a:lnTo>
                  <a:lnTo>
                    <a:pt x="69745" y="69744"/>
                  </a:lnTo>
                  <a:lnTo>
                    <a:pt x="106013" y="40007"/>
                  </a:lnTo>
                  <a:lnTo>
                    <a:pt x="146998" y="18125"/>
                  </a:lnTo>
                  <a:lnTo>
                    <a:pt x="191452" y="4617"/>
                  </a:lnTo>
                  <a:lnTo>
                    <a:pt x="238119" y="0"/>
                  </a:lnTo>
                  <a:lnTo>
                    <a:pt x="16494332" y="0"/>
                  </a:lnTo>
                  <a:lnTo>
                    <a:pt x="16541000" y="4617"/>
                  </a:lnTo>
                  <a:lnTo>
                    <a:pt x="16585454" y="18125"/>
                  </a:lnTo>
                  <a:lnTo>
                    <a:pt x="16626440" y="40007"/>
                  </a:lnTo>
                  <a:lnTo>
                    <a:pt x="16662707" y="69744"/>
                  </a:lnTo>
                  <a:lnTo>
                    <a:pt x="16692444" y="106012"/>
                  </a:lnTo>
                  <a:lnTo>
                    <a:pt x="16714326" y="146997"/>
                  </a:lnTo>
                  <a:lnTo>
                    <a:pt x="16720768" y="168196"/>
                  </a:lnTo>
                  <a:lnTo>
                    <a:pt x="16720768" y="8805632"/>
                  </a:lnTo>
                  <a:lnTo>
                    <a:pt x="16692444" y="8867815"/>
                  </a:lnTo>
                  <a:lnTo>
                    <a:pt x="16662707" y="8904083"/>
                  </a:lnTo>
                  <a:lnTo>
                    <a:pt x="16626440" y="8933820"/>
                  </a:lnTo>
                  <a:lnTo>
                    <a:pt x="16585454" y="8955702"/>
                  </a:lnTo>
                  <a:lnTo>
                    <a:pt x="16541000" y="8969210"/>
                  </a:lnTo>
                  <a:lnTo>
                    <a:pt x="16494329" y="8973828"/>
                  </a:lnTo>
                  <a:close/>
                </a:path>
              </a:pathLst>
            </a:custGeom>
            <a:solidFill>
              <a:srgbClr val="FFFFFF"/>
            </a:solidFill>
          </p:spPr>
          <p:txBody>
            <a:bodyPr wrap="square" lIns="0" tIns="0" rIns="0" bIns="0" rtlCol="0"/>
            <a:lstStyle/>
            <a:p>
              <a:endParaRPr/>
            </a:p>
          </p:txBody>
        </p:sp>
        <p:sp>
          <p:nvSpPr>
            <p:cNvPr id="4" name="object 4"/>
            <p:cNvSpPr/>
            <p:nvPr/>
          </p:nvSpPr>
          <p:spPr>
            <a:xfrm>
              <a:off x="509519" y="273524"/>
              <a:ext cx="4846320" cy="2055495"/>
            </a:xfrm>
            <a:custGeom>
              <a:avLst/>
              <a:gdLst/>
              <a:ahLst/>
              <a:cxnLst/>
              <a:rect l="l" t="t" r="r" b="b"/>
              <a:pathLst>
                <a:path w="4846320" h="2055495">
                  <a:moveTo>
                    <a:pt x="4607797" y="2055494"/>
                  </a:moveTo>
                  <a:lnTo>
                    <a:pt x="238122" y="2055494"/>
                  </a:lnTo>
                  <a:lnTo>
                    <a:pt x="191452" y="2050877"/>
                  </a:lnTo>
                  <a:lnTo>
                    <a:pt x="146998" y="2037368"/>
                  </a:lnTo>
                  <a:lnTo>
                    <a:pt x="106013" y="2015487"/>
                  </a:lnTo>
                  <a:lnTo>
                    <a:pt x="69745" y="1985749"/>
                  </a:lnTo>
                  <a:lnTo>
                    <a:pt x="40007" y="1949482"/>
                  </a:lnTo>
                  <a:lnTo>
                    <a:pt x="18126" y="1908496"/>
                  </a:lnTo>
                  <a:lnTo>
                    <a:pt x="4617" y="1864042"/>
                  </a:lnTo>
                  <a:lnTo>
                    <a:pt x="0" y="1817370"/>
                  </a:lnTo>
                  <a:lnTo>
                    <a:pt x="0" y="238125"/>
                  </a:lnTo>
                  <a:lnTo>
                    <a:pt x="4617" y="191452"/>
                  </a:lnTo>
                  <a:lnTo>
                    <a:pt x="18126" y="146998"/>
                  </a:lnTo>
                  <a:lnTo>
                    <a:pt x="40007" y="106013"/>
                  </a:lnTo>
                  <a:lnTo>
                    <a:pt x="69745" y="69745"/>
                  </a:lnTo>
                  <a:lnTo>
                    <a:pt x="106013" y="40007"/>
                  </a:lnTo>
                  <a:lnTo>
                    <a:pt x="146998" y="18126"/>
                  </a:lnTo>
                  <a:lnTo>
                    <a:pt x="191452" y="4617"/>
                  </a:lnTo>
                  <a:lnTo>
                    <a:pt x="238124" y="0"/>
                  </a:lnTo>
                  <a:lnTo>
                    <a:pt x="4607795" y="0"/>
                  </a:lnTo>
                  <a:lnTo>
                    <a:pt x="4654468" y="4617"/>
                  </a:lnTo>
                  <a:lnTo>
                    <a:pt x="4698921" y="18126"/>
                  </a:lnTo>
                  <a:lnTo>
                    <a:pt x="4739907" y="40007"/>
                  </a:lnTo>
                  <a:lnTo>
                    <a:pt x="4776175" y="69745"/>
                  </a:lnTo>
                  <a:lnTo>
                    <a:pt x="4805913" y="106013"/>
                  </a:lnTo>
                  <a:lnTo>
                    <a:pt x="4827794" y="146998"/>
                  </a:lnTo>
                  <a:lnTo>
                    <a:pt x="4841302" y="191452"/>
                  </a:lnTo>
                  <a:lnTo>
                    <a:pt x="4845920" y="238125"/>
                  </a:lnTo>
                  <a:lnTo>
                    <a:pt x="4845920" y="1817370"/>
                  </a:lnTo>
                  <a:lnTo>
                    <a:pt x="4841302" y="1864042"/>
                  </a:lnTo>
                  <a:lnTo>
                    <a:pt x="4827794" y="1908496"/>
                  </a:lnTo>
                  <a:lnTo>
                    <a:pt x="4805913" y="1949482"/>
                  </a:lnTo>
                  <a:lnTo>
                    <a:pt x="4776175" y="1985749"/>
                  </a:lnTo>
                  <a:lnTo>
                    <a:pt x="4739907" y="2015487"/>
                  </a:lnTo>
                  <a:lnTo>
                    <a:pt x="4698921" y="2037368"/>
                  </a:lnTo>
                  <a:lnTo>
                    <a:pt x="4654468" y="2050877"/>
                  </a:lnTo>
                  <a:lnTo>
                    <a:pt x="4607797" y="2055494"/>
                  </a:lnTo>
                  <a:close/>
                </a:path>
              </a:pathLst>
            </a:custGeom>
            <a:solidFill>
              <a:srgbClr val="F1C748"/>
            </a:solidFill>
          </p:spPr>
          <p:txBody>
            <a:bodyPr wrap="square" lIns="0" tIns="0" rIns="0" bIns="0" rtlCol="0"/>
            <a:lstStyle/>
            <a:p>
              <a:endParaRPr/>
            </a:p>
          </p:txBody>
        </p:sp>
      </p:grpSp>
      <p:sp>
        <p:nvSpPr>
          <p:cNvPr id="5" name="object 5"/>
          <p:cNvSpPr txBox="1"/>
          <p:nvPr/>
        </p:nvSpPr>
        <p:spPr>
          <a:xfrm>
            <a:off x="830194" y="464087"/>
            <a:ext cx="4204970" cy="1482725"/>
          </a:xfrm>
          <a:prstGeom prst="rect">
            <a:avLst/>
          </a:prstGeom>
        </p:spPr>
        <p:txBody>
          <a:bodyPr vert="horz" wrap="square" lIns="0" tIns="90805" rIns="0" bIns="0" rtlCol="0">
            <a:spAutoFit/>
          </a:bodyPr>
          <a:lstStyle/>
          <a:p>
            <a:pPr marL="1022985" marR="5080" indent="-1010919">
              <a:lnSpc>
                <a:spcPts val="5480"/>
              </a:lnSpc>
              <a:spcBef>
                <a:spcPts val="715"/>
              </a:spcBef>
            </a:pPr>
            <a:r>
              <a:rPr sz="5000" b="1" spc="-500" dirty="0">
                <a:latin typeface="Arial"/>
                <a:cs typeface="Arial"/>
              </a:rPr>
              <a:t>L</a:t>
            </a:r>
            <a:r>
              <a:rPr sz="5000" b="1" spc="265" dirty="0">
                <a:latin typeface="Arial"/>
                <a:cs typeface="Arial"/>
              </a:rPr>
              <a:t>a</a:t>
            </a:r>
            <a:r>
              <a:rPr sz="5000" b="1" spc="-170" dirty="0">
                <a:latin typeface="Arial"/>
                <a:cs typeface="Arial"/>
              </a:rPr>
              <a:t>b</a:t>
            </a:r>
            <a:r>
              <a:rPr sz="5000" b="1" spc="265" dirty="0">
                <a:latin typeface="Arial"/>
                <a:cs typeface="Arial"/>
              </a:rPr>
              <a:t>a</a:t>
            </a:r>
            <a:r>
              <a:rPr sz="5000" b="1" spc="575" dirty="0">
                <a:latin typeface="Arial"/>
                <a:cs typeface="Arial"/>
              </a:rPr>
              <a:t>r</a:t>
            </a:r>
            <a:r>
              <a:rPr sz="5000" b="1" spc="265" dirty="0">
                <a:latin typeface="Arial"/>
                <a:cs typeface="Arial"/>
              </a:rPr>
              <a:t>a</a:t>
            </a:r>
            <a:r>
              <a:rPr sz="5000" b="1" spc="730" dirty="0">
                <a:latin typeface="Arial"/>
                <a:cs typeface="Arial"/>
              </a:rPr>
              <a:t>t</a:t>
            </a:r>
            <a:r>
              <a:rPr sz="5000" b="1" spc="-190" dirty="0">
                <a:latin typeface="Arial"/>
                <a:cs typeface="Arial"/>
              </a:rPr>
              <a:t>o</a:t>
            </a:r>
            <a:r>
              <a:rPr sz="5000" b="1" spc="575" dirty="0">
                <a:latin typeface="Arial"/>
                <a:cs typeface="Arial"/>
              </a:rPr>
              <a:t>r</a:t>
            </a:r>
            <a:r>
              <a:rPr sz="5000" b="1" spc="-100" dirty="0">
                <a:latin typeface="Arial"/>
                <a:cs typeface="Arial"/>
              </a:rPr>
              <a:t>i</a:t>
            </a:r>
            <a:r>
              <a:rPr sz="5000" b="1" spc="-260" dirty="0">
                <a:latin typeface="Arial"/>
                <a:cs typeface="Arial"/>
              </a:rPr>
              <a:t>n</a:t>
            </a:r>
            <a:r>
              <a:rPr sz="5000" b="1" spc="-100" dirty="0">
                <a:latin typeface="Arial"/>
                <a:cs typeface="Arial"/>
              </a:rPr>
              <a:t>i</a:t>
            </a:r>
            <a:r>
              <a:rPr sz="5000" b="1" spc="-140" dirty="0">
                <a:latin typeface="Arial"/>
                <a:cs typeface="Arial"/>
              </a:rPr>
              <a:t>s  </a:t>
            </a:r>
            <a:r>
              <a:rPr sz="5000" b="1" spc="95" dirty="0">
                <a:latin typeface="Arial"/>
                <a:cs typeface="Arial"/>
              </a:rPr>
              <a:t>darbas</a:t>
            </a:r>
            <a:endParaRPr sz="5000">
              <a:latin typeface="Arial"/>
              <a:cs typeface="Arial"/>
            </a:endParaRPr>
          </a:p>
        </p:txBody>
      </p:sp>
      <p:sp>
        <p:nvSpPr>
          <p:cNvPr id="6" name="object 6"/>
          <p:cNvSpPr txBox="1"/>
          <p:nvPr/>
        </p:nvSpPr>
        <p:spPr>
          <a:xfrm>
            <a:off x="2079764" y="3306003"/>
            <a:ext cx="11024235" cy="1504315"/>
          </a:xfrm>
          <a:prstGeom prst="rect">
            <a:avLst/>
          </a:prstGeom>
        </p:spPr>
        <p:txBody>
          <a:bodyPr vert="horz" wrap="square" lIns="0" tIns="93345" rIns="0" bIns="0" rtlCol="0">
            <a:spAutoFit/>
          </a:bodyPr>
          <a:lstStyle/>
          <a:p>
            <a:pPr marL="1212215" marR="5080" indent="-1200150">
              <a:lnSpc>
                <a:spcPts val="5550"/>
              </a:lnSpc>
              <a:spcBef>
                <a:spcPts val="735"/>
              </a:spcBef>
            </a:pPr>
            <a:r>
              <a:rPr sz="5050" spc="165" dirty="0">
                <a:latin typeface="Trebuchet MS"/>
                <a:cs typeface="Trebuchet MS"/>
              </a:rPr>
              <a:t>Išvada:</a:t>
            </a:r>
            <a:r>
              <a:rPr sz="5050" spc="-100" dirty="0">
                <a:latin typeface="Trebuchet MS"/>
                <a:cs typeface="Trebuchet MS"/>
              </a:rPr>
              <a:t> </a:t>
            </a:r>
            <a:r>
              <a:rPr sz="5050" spc="235" dirty="0">
                <a:latin typeface="Trebuchet MS"/>
                <a:cs typeface="Trebuchet MS"/>
              </a:rPr>
              <a:t>kuo</a:t>
            </a:r>
            <a:r>
              <a:rPr sz="5050" spc="-95" dirty="0">
                <a:latin typeface="Trebuchet MS"/>
                <a:cs typeface="Trebuchet MS"/>
              </a:rPr>
              <a:t> </a:t>
            </a:r>
            <a:r>
              <a:rPr sz="5050" spc="220" dirty="0">
                <a:latin typeface="Trebuchet MS"/>
                <a:cs typeface="Trebuchet MS"/>
              </a:rPr>
              <a:t>didesnis</a:t>
            </a:r>
            <a:r>
              <a:rPr sz="5050" spc="-100" dirty="0">
                <a:latin typeface="Trebuchet MS"/>
                <a:cs typeface="Trebuchet MS"/>
              </a:rPr>
              <a:t> </a:t>
            </a:r>
            <a:r>
              <a:rPr sz="5050" spc="120" dirty="0">
                <a:latin typeface="Trebuchet MS"/>
                <a:cs typeface="Trebuchet MS"/>
              </a:rPr>
              <a:t>kiekis</a:t>
            </a:r>
            <a:r>
              <a:rPr sz="5050" spc="-95" dirty="0">
                <a:latin typeface="Trebuchet MS"/>
                <a:cs typeface="Trebuchet MS"/>
              </a:rPr>
              <a:t> </a:t>
            </a:r>
            <a:r>
              <a:rPr sz="5050" spc="105" dirty="0">
                <a:latin typeface="Trebuchet MS"/>
                <a:cs typeface="Trebuchet MS"/>
              </a:rPr>
              <a:t>lempučių </a:t>
            </a:r>
            <a:r>
              <a:rPr sz="5050" spc="-1510" dirty="0">
                <a:latin typeface="Trebuchet MS"/>
                <a:cs typeface="Trebuchet MS"/>
              </a:rPr>
              <a:t> </a:t>
            </a:r>
            <a:r>
              <a:rPr sz="5050" spc="110" dirty="0">
                <a:latin typeface="Trebuchet MS"/>
                <a:cs typeface="Trebuchet MS"/>
              </a:rPr>
              <a:t>tuo</a:t>
            </a:r>
            <a:r>
              <a:rPr sz="5050" spc="-105" dirty="0">
                <a:latin typeface="Trebuchet MS"/>
                <a:cs typeface="Trebuchet MS"/>
              </a:rPr>
              <a:t> </a:t>
            </a:r>
            <a:r>
              <a:rPr sz="5050" spc="190" dirty="0">
                <a:latin typeface="Trebuchet MS"/>
                <a:cs typeface="Trebuchet MS"/>
              </a:rPr>
              <a:t>silpnesnis</a:t>
            </a:r>
            <a:r>
              <a:rPr sz="5050" spc="-100" dirty="0">
                <a:latin typeface="Trebuchet MS"/>
                <a:cs typeface="Trebuchet MS"/>
              </a:rPr>
              <a:t> </a:t>
            </a:r>
            <a:r>
              <a:rPr sz="5050" spc="340" dirty="0">
                <a:latin typeface="Trebuchet MS"/>
                <a:cs typeface="Trebuchet MS"/>
              </a:rPr>
              <a:t>srovės</a:t>
            </a:r>
            <a:r>
              <a:rPr sz="5050" spc="-100" dirty="0">
                <a:latin typeface="Trebuchet MS"/>
                <a:cs typeface="Trebuchet MS"/>
              </a:rPr>
              <a:t> </a:t>
            </a:r>
            <a:r>
              <a:rPr sz="5050" spc="45" dirty="0">
                <a:latin typeface="Trebuchet MS"/>
                <a:cs typeface="Trebuchet MS"/>
              </a:rPr>
              <a:t>stipris.</a:t>
            </a:r>
            <a:endParaRPr sz="5050">
              <a:latin typeface="Trebuchet MS"/>
              <a:cs typeface="Trebuchet MS"/>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TotalTime>
  <Words>863</Words>
  <Application>Microsoft Office PowerPoint</Application>
  <PresentationFormat>Pasirinktinai</PresentationFormat>
  <Paragraphs>204</Paragraphs>
  <Slides>37</Slides>
  <Notes>0</Notes>
  <HiddenSlides>0</HiddenSlides>
  <MMClips>0</MMClips>
  <ScaleCrop>false</ScaleCrop>
  <HeadingPairs>
    <vt:vector size="6" baseType="variant">
      <vt:variant>
        <vt:lpstr>Naudojami šriftai</vt:lpstr>
      </vt:variant>
      <vt:variant>
        <vt:i4>7</vt:i4>
      </vt:variant>
      <vt:variant>
        <vt:lpstr>Tema</vt:lpstr>
      </vt:variant>
      <vt:variant>
        <vt:i4>1</vt:i4>
      </vt:variant>
      <vt:variant>
        <vt:lpstr>Skaidrių pavadinimai</vt:lpstr>
      </vt:variant>
      <vt:variant>
        <vt:i4>37</vt:i4>
      </vt:variant>
    </vt:vector>
  </HeadingPairs>
  <TitlesOfParts>
    <vt:vector size="45" baseType="lpstr">
      <vt:lpstr>Arial</vt:lpstr>
      <vt:lpstr>Calibri</vt:lpstr>
      <vt:lpstr>Lucida Sans Unicode</vt:lpstr>
      <vt:lpstr>Microsoft Sans Serif</vt:lpstr>
      <vt:lpstr>Tahoma</vt:lpstr>
      <vt:lpstr>Times New Roman</vt:lpstr>
      <vt:lpstr>Trebuchet MS</vt:lpstr>
      <vt:lpstr>Office Theme</vt:lpstr>
      <vt:lpstr>„9-SROVės- sTIPRIs,  įTAMPA, VARŽA-PPT“</vt:lpstr>
      <vt:lpstr>TURINYS Elektros srovė. Elektros srovės rūšys. Elektros grandinės. Kitos su grandine susijusios dalys. Laidininkai ir izoliatoriai. Srovės stipris. Uždavinys. Srovės stiprio matavimo prietaisas. Įtampa. Uždavinys. Įtampos matavimo prietaisas. Varža. Uždavinys. Varžos matavimo prietaisas. Varžas.  Reostatas. Omo dėsnis. Uždavinys. Testas. Testo atsakymai Bandymas.          </vt:lpstr>
      <vt:lpstr>Elekros srovė</vt:lpstr>
      <vt:lpstr>Elekros srovės rūšys</vt:lpstr>
      <vt:lpstr>Paprasta grandinė susideda iš  baterijos (ar kito šaltinio), lemputės ir  laidžių laidų.</vt:lpstr>
      <vt:lpstr>Kitos grandinės  sudedamosios dalys</vt:lpstr>
      <vt:lpstr>Laidininkai ir izoliatoriai</vt:lpstr>
      <vt:lpstr>Srovės  stipris</vt:lpstr>
      <vt:lpstr>Sprendimo pavyzdys</vt:lpstr>
      <vt:lpstr>Srovės stiprio matavimo  prietaisas</vt:lpstr>
      <vt:lpstr>Įtampa</vt:lpstr>
      <vt:lpstr>Sprendimo pavyzdys</vt:lpstr>
      <vt:lpstr>Įtampos matavimo  prietaisas</vt:lpstr>
      <vt:lpstr>Varža</vt:lpstr>
      <vt:lpstr>Sprendimo pavyzdys</vt:lpstr>
      <vt:lpstr>Varžos matavimo  prietaisai</vt:lpstr>
      <vt:lpstr>„PowerPoint“ pateiktis</vt:lpstr>
      <vt:lpstr>„PowerPoint“ pateiktis</vt:lpstr>
      <vt:lpstr>Omo dėsnis</vt:lpstr>
      <vt:lpstr>Sprendimo pavyzdys</vt:lpstr>
      <vt:lpstr>Testas</vt:lpstr>
      <vt:lpstr>Testas</vt:lpstr>
      <vt:lpstr>Testas</vt:lpstr>
      <vt:lpstr>Testas</vt:lpstr>
      <vt:lpstr>Testas</vt:lpstr>
      <vt:lpstr>Testas</vt:lpstr>
      <vt:lpstr>Testas</vt:lpstr>
      <vt:lpstr>Testas</vt:lpstr>
      <vt:lpstr>Testas</vt:lpstr>
      <vt:lpstr>Testas</vt:lpstr>
      <vt:lpstr>Teisingi  atasakymai</vt:lpstr>
      <vt:lpstr>Labaratorinis  darbas</vt:lpstr>
      <vt:lpstr>„PowerPoint“ pateiktis</vt:lpstr>
      <vt:lpstr>„PowerPoint“ pateiktis</vt:lpstr>
      <vt:lpstr>„PowerPoint“ pateiktis</vt:lpstr>
      <vt:lpstr>Labaratorinis  darbas</vt:lpstr>
      <vt:lpstr>„PowerPoint“ pateiktis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Srovės stipris, įtampa, varža</dc:title>
  <dc:creator>dinara kašetaitė</dc:creator>
  <cp:keywords>DAGB8il2idw,BAFu4R9yvx4</cp:keywords>
  <cp:lastModifiedBy>Gytis Prakapas</cp:lastModifiedBy>
  <cp:revision>2</cp:revision>
  <dcterms:created xsi:type="dcterms:W3CDTF">2024-05-22T10:48:20Z</dcterms:created>
  <dcterms:modified xsi:type="dcterms:W3CDTF">2024-05-28T13:21:58Z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2024-05-16T00:00:00Z</vt:filetime>
  </property>
  <property fmtid="{D5CDD505-2E9C-101B-9397-08002B2CF9AE}" pid="3" name="Creator">
    <vt:lpwstr>Canva</vt:lpwstr>
  </property>
  <property fmtid="{D5CDD505-2E9C-101B-9397-08002B2CF9AE}" pid="4" name="LastSaved">
    <vt:filetime>2024-05-22T00:00:00Z</vt:filetime>
  </property>
</Properties>
</file>